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"/>
  </p:notesMasterIdLst>
  <p:handoutMasterIdLst>
    <p:handoutMasterId r:id="rId5"/>
  </p:handoutMasterIdLst>
  <p:sldIdLst>
    <p:sldId id="949" r:id="rId2"/>
    <p:sldId id="94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EFEF"/>
    <a:srgbClr val="CBFFCB"/>
    <a:srgbClr val="CBFFFF"/>
    <a:srgbClr val="7EA5AB"/>
    <a:srgbClr val="D4DAE2"/>
    <a:srgbClr val="1AD1FF"/>
    <a:srgbClr val="00A1DD"/>
    <a:srgbClr val="A6A6A6"/>
    <a:srgbClr val="FFC000"/>
    <a:srgbClr val="FF5D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B06417-858D-4898-88D7-9D503F2F97D5}" v="118" dt="2025-12-04T19:31:27.2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249" autoAdjust="0"/>
  </p:normalViewPr>
  <p:slideViewPr>
    <p:cSldViewPr snapToGrid="0">
      <p:cViewPr varScale="1">
        <p:scale>
          <a:sx n="58" d="100"/>
          <a:sy n="58" d="100"/>
        </p:scale>
        <p:origin x="109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oud Saadeddin" userId="50f496e5f975282e" providerId="LiveId" clId="{AA9AF9C3-4F16-47F0-BCC2-E504E38693B9}"/>
    <pc:docChg chg="undo redo custSel addSld delSld modSld sldOrd modMainMaster">
      <pc:chgData name="Daoud Saadeddin" userId="50f496e5f975282e" providerId="LiveId" clId="{AA9AF9C3-4F16-47F0-BCC2-E504E38693B9}" dt="2025-12-05T07:48:44.214" v="1573" actId="20577"/>
      <pc:docMkLst>
        <pc:docMk/>
      </pc:docMkLst>
      <pc:sldChg chg="addSp delSp modSp mod">
        <pc:chgData name="Daoud Saadeddin" userId="50f496e5f975282e" providerId="LiveId" clId="{AA9AF9C3-4F16-47F0-BCC2-E504E38693B9}" dt="2025-12-04T18:55:53.473" v="1538" actId="478"/>
        <pc:sldMkLst>
          <pc:docMk/>
          <pc:sldMk cId="587178360" sldId="947"/>
        </pc:sldMkLst>
        <pc:spChg chg="add del mod ord">
          <ac:chgData name="Daoud Saadeddin" userId="50f496e5f975282e" providerId="LiveId" clId="{AA9AF9C3-4F16-47F0-BCC2-E504E38693B9}" dt="2025-12-04T18:55:51.579" v="1537" actId="478"/>
          <ac:spMkLst>
            <pc:docMk/>
            <pc:sldMk cId="587178360" sldId="947"/>
            <ac:spMk id="8" creationId="{5A194770-EAC8-8DA3-B93A-AC17B7616110}"/>
          </ac:spMkLst>
        </pc:spChg>
        <pc:spChg chg="add del mod">
          <ac:chgData name="Daoud Saadeddin" userId="50f496e5f975282e" providerId="LiveId" clId="{AA9AF9C3-4F16-47F0-BCC2-E504E38693B9}" dt="2025-12-04T18:55:53.473" v="1538" actId="478"/>
          <ac:spMkLst>
            <pc:docMk/>
            <pc:sldMk cId="587178360" sldId="947"/>
            <ac:spMk id="10" creationId="{CBA4AF26-3044-3C42-5E05-A28C1EABA17C}"/>
          </ac:spMkLst>
        </pc:spChg>
        <pc:spChg chg="add del mod">
          <ac:chgData name="Daoud Saadeddin" userId="50f496e5f975282e" providerId="LiveId" clId="{AA9AF9C3-4F16-47F0-BCC2-E504E38693B9}" dt="2025-12-04T18:55:50.501" v="1536" actId="478"/>
          <ac:spMkLst>
            <pc:docMk/>
            <pc:sldMk cId="587178360" sldId="947"/>
            <ac:spMk id="12" creationId="{F033FEA5-4A02-5AEA-C8C3-25926624B1EB}"/>
          </ac:spMkLst>
        </pc:spChg>
      </pc:sldChg>
      <pc:sldChg chg="addSp delSp modSp add mod">
        <pc:chgData name="Daoud Saadeddin" userId="50f496e5f975282e" providerId="LiveId" clId="{AA9AF9C3-4F16-47F0-BCC2-E504E38693B9}" dt="2025-12-05T07:48:44.214" v="1573" actId="20577"/>
        <pc:sldMkLst>
          <pc:docMk/>
          <pc:sldMk cId="3739516675" sldId="949"/>
        </pc:sldMkLst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2" creationId="{487C3F2B-FDDF-EDDF-E34D-E951FF35AAE5}"/>
          </ac:spMkLst>
        </pc:spChg>
        <pc:spChg chg="del">
          <ac:chgData name="Daoud Saadeddin" userId="50f496e5f975282e" providerId="LiveId" clId="{AA9AF9C3-4F16-47F0-BCC2-E504E38693B9}" dt="2025-12-04T18:17:53.623" v="1224" actId="478"/>
          <ac:spMkLst>
            <pc:docMk/>
            <pc:sldMk cId="3739516675" sldId="949"/>
            <ac:spMk id="2" creationId="{6FA6FB07-61EA-66FC-F1E6-53A9C66B7B05}"/>
          </ac:spMkLst>
        </pc:spChg>
        <pc:spChg chg="mod">
          <ac:chgData name="Daoud Saadeddin" userId="50f496e5f975282e" providerId="LiveId" clId="{AA9AF9C3-4F16-47F0-BCC2-E504E38693B9}" dt="2025-12-04T18:25:21.262" v="1342" actId="1035"/>
          <ac:spMkLst>
            <pc:docMk/>
            <pc:sldMk cId="3739516675" sldId="949"/>
            <ac:spMk id="3" creationId="{51C91499-848B-4072-9BFC-EAE9770A3779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3" creationId="{57505B28-0524-F201-E3A6-AC60F135B8D5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4" creationId="{1253D4AA-AEEE-BE7F-4946-EDE2D1A536FF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4" creationId="{DCD95FE5-E397-F805-1248-6C2DD6D3CD77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5" creationId="{7C5963D7-E477-EF7E-B17C-3794A639E3E5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5" creationId="{B5917E3D-D482-D127-3E60-F11603877EF1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6" creationId="{15224567-418F-8B4F-15E9-600409050C74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6" creationId="{B50EE8C1-621F-F4F3-1351-FD357417D1F6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7" creationId="{378E4080-F6D5-55F3-8A3E-A614C7BB85C6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8" creationId="{006EC606-0F8F-0070-7650-F1421771CFB4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9" creationId="{61A534DC-DAB4-AE0A-4095-B8C6F0303689}"/>
          </ac:spMkLst>
        </pc:spChg>
        <pc:spChg chg="add mod">
          <ac:chgData name="Daoud Saadeddin" userId="50f496e5f975282e" providerId="LiveId" clId="{AA9AF9C3-4F16-47F0-BCC2-E504E38693B9}" dt="2025-12-04T19:32:02.592" v="1571" actId="207"/>
          <ac:spMkLst>
            <pc:docMk/>
            <pc:sldMk cId="3739516675" sldId="949"/>
            <ac:spMk id="11" creationId="{F85E5BAB-D509-CAA4-3371-5DACD3FEB571}"/>
          </ac:spMkLst>
        </pc:spChg>
        <pc:spChg chg="del">
          <ac:chgData name="Daoud Saadeddin" userId="50f496e5f975282e" providerId="LiveId" clId="{AA9AF9C3-4F16-47F0-BCC2-E504E38693B9}" dt="2025-12-04T18:17:53.623" v="1224" actId="478"/>
          <ac:spMkLst>
            <pc:docMk/>
            <pc:sldMk cId="3739516675" sldId="949"/>
            <ac:spMk id="12" creationId="{0D274716-0A63-0E48-C6ED-1FA7E225677C}"/>
          </ac:spMkLst>
        </pc:spChg>
        <pc:spChg chg="mod">
          <ac:chgData name="Daoud Saadeddin" userId="50f496e5f975282e" providerId="LiveId" clId="{AA9AF9C3-4F16-47F0-BCC2-E504E38693B9}" dt="2025-12-04T18:25:31.432" v="1343" actId="21"/>
          <ac:spMkLst>
            <pc:docMk/>
            <pc:sldMk cId="3739516675" sldId="949"/>
            <ac:spMk id="15" creationId="{9190F7B4-9D66-85F1-1B74-FF99D333FF8D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18" creationId="{2DEA4606-BB6B-7625-10CB-E90471AFD328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19" creationId="{F325ED7E-B692-8C27-5E9D-B2F7814E4A74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20" creationId="{62313974-01CD-7467-C8C9-A746711A9D52}"/>
          </ac:spMkLst>
        </pc:spChg>
        <pc:spChg chg="del topLv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21" creationId="{A8B1D98D-10B9-57D4-259E-8AF495431ECD}"/>
          </ac:spMkLst>
        </pc:spChg>
        <pc:spChg chg="mod">
          <ac:chgData name="Daoud Saadeddin" userId="50f496e5f975282e" providerId="LiveId" clId="{AA9AF9C3-4F16-47F0-BCC2-E504E38693B9}" dt="2025-12-04T18:15:00.428" v="1048" actId="20577"/>
          <ac:spMkLst>
            <pc:docMk/>
            <pc:sldMk cId="3739516675" sldId="949"/>
            <ac:spMk id="22" creationId="{36A6A77D-4504-76A7-DA25-E7483AC9DC1A}"/>
          </ac:spMkLst>
        </pc:spChg>
        <pc:spChg chg="mod">
          <ac:chgData name="Daoud Saadeddin" userId="50f496e5f975282e" providerId="LiveId" clId="{AA9AF9C3-4F16-47F0-BCC2-E504E38693B9}" dt="2025-12-04T18:15:26.609" v="1059"/>
          <ac:spMkLst>
            <pc:docMk/>
            <pc:sldMk cId="3739516675" sldId="949"/>
            <ac:spMk id="24" creationId="{D1E2071C-8ABE-3488-6168-B9E7025146CD}"/>
          </ac:spMkLst>
        </pc:spChg>
        <pc:spChg chg="mod">
          <ac:chgData name="Daoud Saadeddin" userId="50f496e5f975282e" providerId="LiveId" clId="{AA9AF9C3-4F16-47F0-BCC2-E504E38693B9}" dt="2025-12-04T18:14:42.846" v="1042" actId="20577"/>
          <ac:spMkLst>
            <pc:docMk/>
            <pc:sldMk cId="3739516675" sldId="949"/>
            <ac:spMk id="25" creationId="{99FAE674-262A-DF0F-9218-F77C92F37B63}"/>
          </ac:spMkLst>
        </pc:spChg>
        <pc:spChg chg="mod">
          <ac:chgData name="Daoud Saadeddin" userId="50f496e5f975282e" providerId="LiveId" clId="{AA9AF9C3-4F16-47F0-BCC2-E504E38693B9}" dt="2025-12-04T18:15:12.545" v="1054" actId="20577"/>
          <ac:spMkLst>
            <pc:docMk/>
            <pc:sldMk cId="3739516675" sldId="949"/>
            <ac:spMk id="26" creationId="{95194D0A-039C-F216-AF5B-E11158593045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27" creationId="{E4B4B5E1-DAA7-0CA2-055B-40D475FFAE27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28" creationId="{5690EC9F-F33E-E6A4-53DB-E52BEC5091FD}"/>
          </ac:spMkLst>
        </pc:spChg>
        <pc:spChg chg="add mod">
          <ac:chgData name="Daoud Saadeddin" userId="50f496e5f975282e" providerId="LiveId" clId="{AA9AF9C3-4F16-47F0-BCC2-E504E38693B9}" dt="2025-12-04T18:39:04.164" v="1419" actId="1076"/>
          <ac:spMkLst>
            <pc:docMk/>
            <pc:sldMk cId="3739516675" sldId="949"/>
            <ac:spMk id="29" creationId="{F4EBC5D0-03A1-7C15-6651-A37E2AAA0D4C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30" creationId="{5275E4B3-96DE-F315-D0D3-0CC32907AAE9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31" creationId="{D666A1EB-5661-37A7-986C-CE79A88BF780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32" creationId="{0AC9AE0E-190E-E3F8-E3B7-F546D2218903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33" creationId="{315DB486-60E6-D460-C7E4-5276A70A2254}"/>
          </ac:spMkLst>
        </pc:spChg>
        <pc:spChg chg="add mod">
          <ac:chgData name="Daoud Saadeddin" userId="50f496e5f975282e" providerId="LiveId" clId="{AA9AF9C3-4F16-47F0-BCC2-E504E38693B9}" dt="2025-12-04T18:50:51.439" v="1530" actId="1038"/>
          <ac:spMkLst>
            <pc:docMk/>
            <pc:sldMk cId="3739516675" sldId="949"/>
            <ac:spMk id="34" creationId="{710FDE26-4974-17DD-0C2E-AA1EC9A255A9}"/>
          </ac:spMkLst>
        </pc:spChg>
        <pc:spChg chg="del">
          <ac:chgData name="Daoud Saadeddin" userId="50f496e5f975282e" providerId="LiveId" clId="{AA9AF9C3-4F16-47F0-BCC2-E504E38693B9}" dt="2025-12-04T18:18:01.711" v="1225" actId="478"/>
          <ac:spMkLst>
            <pc:docMk/>
            <pc:sldMk cId="3739516675" sldId="949"/>
            <ac:spMk id="36" creationId="{B0A7E8D7-87B0-C0C2-EBB8-37A4B6703CE3}"/>
          </ac:spMkLst>
        </pc:spChg>
        <pc:spChg chg="del mod">
          <ac:chgData name="Daoud Saadeddin" userId="50f496e5f975282e" providerId="LiveId" clId="{AA9AF9C3-4F16-47F0-BCC2-E504E38693B9}" dt="2025-12-04T18:26:43.164" v="1358" actId="21"/>
          <ac:spMkLst>
            <pc:docMk/>
            <pc:sldMk cId="3739516675" sldId="949"/>
            <ac:spMk id="66" creationId="{2DEA4606-BB6B-7625-10CB-E90471AFD328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7" creationId="{D7486749-E35F-1342-B819-C186C4B8BEF5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8" creationId="{5B13ADC8-8AF8-127C-7C50-BEA556B7CBDD}"/>
          </ac:spMkLst>
        </pc:spChg>
        <pc:spChg chg="mod">
          <ac:chgData name="Daoud Saadeddin" userId="50f496e5f975282e" providerId="LiveId" clId="{AA9AF9C3-4F16-47F0-BCC2-E504E38693B9}" dt="2025-12-04T18:01:47.511" v="955" actId="164"/>
          <ac:spMkLst>
            <pc:docMk/>
            <pc:sldMk cId="3739516675" sldId="949"/>
            <ac:spMk id="69" creationId="{BD7FFCC7-D8A9-1174-CC45-A5FA6EDD0FEC}"/>
          </ac:spMkLst>
        </pc:spChg>
        <pc:spChg chg="mod">
          <ac:chgData name="Daoud Saadeddin" userId="50f496e5f975282e" providerId="LiveId" clId="{AA9AF9C3-4F16-47F0-BCC2-E504E38693B9}" dt="2025-12-04T18:23:41.209" v="1329" actId="12789"/>
          <ac:spMkLst>
            <pc:docMk/>
            <pc:sldMk cId="3739516675" sldId="949"/>
            <ac:spMk id="83" creationId="{96B8E958-3DD0-0F3E-4418-8D2ACDAD2672}"/>
          </ac:spMkLst>
        </pc:spChg>
        <pc:spChg chg="mod">
          <ac:chgData name="Daoud Saadeddin" userId="50f496e5f975282e" providerId="LiveId" clId="{AA9AF9C3-4F16-47F0-BCC2-E504E38693B9}" dt="2025-12-05T07:48:44.214" v="1573" actId="20577"/>
          <ac:spMkLst>
            <pc:docMk/>
            <pc:sldMk cId="3739516675" sldId="949"/>
            <ac:spMk id="84" creationId="{AC6525BC-FDA3-77AC-0D0A-0330915A30A7}"/>
          </ac:spMkLst>
        </pc:spChg>
        <pc:spChg chg="mod">
          <ac:chgData name="Daoud Saadeddin" userId="50f496e5f975282e" providerId="LiveId" clId="{AA9AF9C3-4F16-47F0-BCC2-E504E38693B9}" dt="2025-12-04T18:23:53.563" v="1330" actId="3064"/>
          <ac:spMkLst>
            <pc:docMk/>
            <pc:sldMk cId="3739516675" sldId="949"/>
            <ac:spMk id="85" creationId="{0374694B-F80E-CDBA-A2AE-2F7B104AF031}"/>
          </ac:spMkLst>
        </pc:spChg>
        <pc:spChg chg="mod">
          <ac:chgData name="Daoud Saadeddin" userId="50f496e5f975282e" providerId="LiveId" clId="{AA9AF9C3-4F16-47F0-BCC2-E504E38693B9}" dt="2025-12-04T18:23:53.563" v="1330" actId="3064"/>
          <ac:spMkLst>
            <pc:docMk/>
            <pc:sldMk cId="3739516675" sldId="949"/>
            <ac:spMk id="86" creationId="{C348E52D-A0A0-6903-4D27-0F387CF4F738}"/>
          </ac:spMkLst>
        </pc:spChg>
        <pc:spChg chg="mod">
          <ac:chgData name="Daoud Saadeddin" userId="50f496e5f975282e" providerId="LiveId" clId="{AA9AF9C3-4F16-47F0-BCC2-E504E38693B9}" dt="2025-12-04T18:27:39.591" v="1370" actId="408"/>
          <ac:spMkLst>
            <pc:docMk/>
            <pc:sldMk cId="3739516675" sldId="949"/>
            <ac:spMk id="88" creationId="{D274BE0F-95E3-0B33-1D14-1BC0198E3EB8}"/>
          </ac:spMkLst>
        </pc:spChg>
        <pc:spChg chg="mod">
          <ac:chgData name="Daoud Saadeddin" userId="50f496e5f975282e" providerId="LiveId" clId="{AA9AF9C3-4F16-47F0-BCC2-E504E38693B9}" dt="2025-12-04T18:27:39.591" v="1370" actId="408"/>
          <ac:spMkLst>
            <pc:docMk/>
            <pc:sldMk cId="3739516675" sldId="949"/>
            <ac:spMk id="89" creationId="{8C405F65-6CEC-E350-8BC3-008A1E961483}"/>
          </ac:spMkLst>
        </pc:spChg>
        <pc:spChg chg="mod">
          <ac:chgData name="Daoud Saadeddin" userId="50f496e5f975282e" providerId="LiveId" clId="{AA9AF9C3-4F16-47F0-BCC2-E504E38693B9}" dt="2025-12-04T18:27:16.113" v="1366" actId="1076"/>
          <ac:spMkLst>
            <pc:docMk/>
            <pc:sldMk cId="3739516675" sldId="949"/>
            <ac:spMk id="90" creationId="{0C93D455-45A6-7291-ACB1-A4A220CAB624}"/>
          </ac:spMkLst>
        </pc:spChg>
        <pc:spChg chg="mod">
          <ac:chgData name="Daoud Saadeddin" userId="50f496e5f975282e" providerId="LiveId" clId="{AA9AF9C3-4F16-47F0-BCC2-E504E38693B9}" dt="2025-12-04T18:27:26.363" v="1369" actId="1076"/>
          <ac:spMkLst>
            <pc:docMk/>
            <pc:sldMk cId="3739516675" sldId="949"/>
            <ac:spMk id="91" creationId="{C7A9EC54-22BF-9F7F-3830-2DCB5ED6D844}"/>
          </ac:spMkLst>
        </pc:spChg>
        <pc:grpChg chg="add del mod">
          <ac:chgData name="Daoud Saadeddin" userId="50f496e5f975282e" providerId="LiveId" clId="{AA9AF9C3-4F16-47F0-BCC2-E504E38693B9}" dt="2025-12-04T18:26:45.072" v="1359" actId="478"/>
          <ac:grpSpMkLst>
            <pc:docMk/>
            <pc:sldMk cId="3739516675" sldId="949"/>
            <ac:grpSpMk id="7" creationId="{30821E6E-8160-4AE8-A6A3-638082E912EC}"/>
          </ac:grpSpMkLst>
        </pc:grpChg>
        <pc:grpChg chg="add mod">
          <ac:chgData name="Daoud Saadeddin" userId="50f496e5f975282e" providerId="LiveId" clId="{AA9AF9C3-4F16-47F0-BCC2-E504E38693B9}" dt="2025-12-04T19:32:19.944" v="1572" actId="14100"/>
          <ac:grpSpMkLst>
            <pc:docMk/>
            <pc:sldMk cId="3739516675" sldId="949"/>
            <ac:grpSpMk id="12" creationId="{435D6BED-1416-E433-D307-63DC5E72AF36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39" creationId="{023386F0-54F6-CE80-A0F9-D833C84C8F99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41" creationId="{D4B76911-6072-04DA-985E-A9CD9029F08E}"/>
          </ac:grpSpMkLst>
        </pc:grpChg>
        <pc:grpChg chg="del topLvl">
          <ac:chgData name="Daoud Saadeddin" userId="50f496e5f975282e" providerId="LiveId" clId="{AA9AF9C3-4F16-47F0-BCC2-E504E38693B9}" dt="2025-12-04T18:25:33.674" v="1344" actId="478"/>
          <ac:grpSpMkLst>
            <pc:docMk/>
            <pc:sldMk cId="3739516675" sldId="949"/>
            <ac:grpSpMk id="43" creationId="{D4BB2E2B-3971-627A-414E-C2F653F77305}"/>
          </ac:grpSpMkLst>
        </pc:grpChg>
        <pc:grpChg chg="del">
          <ac:chgData name="Daoud Saadeddin" userId="50f496e5f975282e" providerId="LiveId" clId="{AA9AF9C3-4F16-47F0-BCC2-E504E38693B9}" dt="2025-12-04T18:17:53.623" v="1224" actId="478"/>
          <ac:grpSpMkLst>
            <pc:docMk/>
            <pc:sldMk cId="3739516675" sldId="949"/>
            <ac:grpSpMk id="44" creationId="{19C79EB3-5DD3-227E-2E62-51376C383E87}"/>
          </ac:grpSpMkLst>
        </pc:grpChg>
        <pc:grpChg chg="del">
          <ac:chgData name="Daoud Saadeddin" userId="50f496e5f975282e" providerId="LiveId" clId="{AA9AF9C3-4F16-47F0-BCC2-E504E38693B9}" dt="2025-12-04T18:18:01.711" v="1225" actId="478"/>
          <ac:grpSpMkLst>
            <pc:docMk/>
            <pc:sldMk cId="3739516675" sldId="949"/>
            <ac:grpSpMk id="45" creationId="{C2D70B93-2A6F-E19A-A95F-79623D224506}"/>
          </ac:grpSpMkLst>
        </pc:grpChg>
        <pc:graphicFrameChg chg="add del mod">
          <ac:chgData name="Daoud Saadeddin" userId="50f496e5f975282e" providerId="LiveId" clId="{AA9AF9C3-4F16-47F0-BCC2-E504E38693B9}" dt="2025-12-04T18:54:51.230" v="1535" actId="478"/>
          <ac:graphicFrameMkLst>
            <pc:docMk/>
            <pc:sldMk cId="3739516675" sldId="949"/>
            <ac:graphicFrameMk id="8" creationId="{D37217BF-672D-FD6B-7EB9-329EFEA7903A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15:29.645" v="1060" actId="478"/>
          <ac:graphicFrameMkLst>
            <pc:docMk/>
            <pc:sldMk cId="3739516675" sldId="949"/>
            <ac:graphicFrameMk id="9" creationId="{09B26DA6-A8C7-89EB-E71E-D9DF7C61F311}"/>
          </ac:graphicFrameMkLst>
        </pc:graphicFrameChg>
        <pc:graphicFrameChg chg="mod modGraphic">
          <ac:chgData name="Daoud Saadeddin" userId="50f496e5f975282e" providerId="LiveId" clId="{AA9AF9C3-4F16-47F0-BCC2-E504E38693B9}" dt="2025-12-04T18:53:34.676" v="1534" actId="20577"/>
          <ac:graphicFrameMkLst>
            <pc:docMk/>
            <pc:sldMk cId="3739516675" sldId="949"/>
            <ac:graphicFrameMk id="10" creationId="{EE9F8ABC-B584-DED8-E496-218610C64062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17:43.036" v="1223" actId="478"/>
          <ac:graphicFrameMkLst>
            <pc:docMk/>
            <pc:sldMk cId="3739516675" sldId="949"/>
            <ac:graphicFrameMk id="11" creationId="{40FE22C7-6500-18C0-3E12-8EDE95385A66}"/>
          </ac:graphicFrameMkLst>
        </pc:graphicFrameChg>
        <pc:graphicFrameChg chg="add mod">
          <ac:chgData name="Daoud Saadeddin" userId="50f496e5f975282e" providerId="LiveId" clId="{AA9AF9C3-4F16-47F0-BCC2-E504E38693B9}" dt="2025-12-04T18:24:23.972" v="1332"/>
          <ac:graphicFrameMkLst>
            <pc:docMk/>
            <pc:sldMk cId="3739516675" sldId="949"/>
            <ac:graphicFrameMk id="16" creationId="{35FBD604-EB82-DC87-83EA-4E09EE9BEE41}"/>
          </ac:graphicFrameMkLst>
        </pc:graphicFrameChg>
        <pc:graphicFrameChg chg="add del mod modGraphic">
          <ac:chgData name="Daoud Saadeddin" userId="50f496e5f975282e" providerId="LiveId" clId="{AA9AF9C3-4F16-47F0-BCC2-E504E38693B9}" dt="2025-12-04T18:25:13.555" v="1340" actId="478"/>
          <ac:graphicFrameMkLst>
            <pc:docMk/>
            <pc:sldMk cId="3739516675" sldId="949"/>
            <ac:graphicFrameMk id="17" creationId="{673658B8-26B5-0E53-37F8-5A690DF509C3}"/>
          </ac:graphicFrameMkLst>
        </pc:graphicFrameChg>
        <pc:graphicFrameChg chg="add del mod">
          <ac:chgData name="Daoud Saadeddin" userId="50f496e5f975282e" providerId="LiveId" clId="{AA9AF9C3-4F16-47F0-BCC2-E504E38693B9}" dt="2025-12-04T18:51:03.319" v="1531" actId="478"/>
          <ac:graphicFrameMkLst>
            <pc:docMk/>
            <pc:sldMk cId="3739516675" sldId="949"/>
            <ac:graphicFrameMk id="38" creationId="{C765BAE7-7761-FD38-4ECB-3153B203433C}"/>
          </ac:graphicFrameMkLst>
        </pc:graphicFrameChg>
        <pc:picChg chg="add del mod">
          <ac:chgData name="Daoud Saadeddin" userId="50f496e5f975282e" providerId="LiveId" clId="{AA9AF9C3-4F16-47F0-BCC2-E504E38693B9}" dt="2025-12-04T18:21:51.713" v="1301" actId="478"/>
          <ac:picMkLst>
            <pc:docMk/>
            <pc:sldMk cId="3739516675" sldId="949"/>
            <ac:picMk id="14" creationId="{71F74E56-B679-99A5-FD8E-570EDBA8562E}"/>
          </ac:picMkLst>
        </pc:picChg>
        <pc:picChg chg="add del mod">
          <ac:chgData name="Daoud Saadeddin" userId="50f496e5f975282e" providerId="LiveId" clId="{AA9AF9C3-4F16-47F0-BCC2-E504E38693B9}" dt="2025-12-04T18:49:16.295" v="1505" actId="478"/>
          <ac:picMkLst>
            <pc:docMk/>
            <pc:sldMk cId="3739516675" sldId="949"/>
            <ac:picMk id="37" creationId="{A81E1C46-02E0-FC76-BD7F-F37688EAA44C}"/>
          </ac:picMkLst>
        </pc:picChg>
      </pc:sldChg>
      <pc:sldMasterChg chg="addSp delSp modSp mod modSldLayout sldLayoutOrd">
        <pc:chgData name="Daoud Saadeddin" userId="50f496e5f975282e" providerId="LiveId" clId="{AA9AF9C3-4F16-47F0-BCC2-E504E38693B9}" dt="2025-12-04T18:14:31.094" v="1037" actId="478"/>
        <pc:sldMasterMkLst>
          <pc:docMk/>
          <pc:sldMasterMk cId="1259398127" sldId="2147483689"/>
        </pc:sldMasterMkLst>
        <pc:spChg chg="add mod">
          <ac:chgData name="Daoud Saadeddin" userId="50f496e5f975282e" providerId="LiveId" clId="{AA9AF9C3-4F16-47F0-BCC2-E504E38693B9}" dt="2025-12-02T13:51:06.408" v="745" actId="2711"/>
          <ac:spMkLst>
            <pc:docMk/>
            <pc:sldMasterMk cId="1259398127" sldId="2147483689"/>
            <ac:spMk id="2" creationId="{23BD050E-92FE-5A22-0E7F-C4280B87CB6C}"/>
          </ac:spMkLst>
        </pc:spChg>
        <pc:sldLayoutChg chg="ord">
          <pc:chgData name="Daoud Saadeddin" userId="50f496e5f975282e" providerId="LiveId" clId="{AA9AF9C3-4F16-47F0-BCC2-E504E38693B9}" dt="2025-11-30T10:48:22.736" v="688" actId="20578"/>
          <pc:sldLayoutMkLst>
            <pc:docMk/>
            <pc:sldMasterMk cId="1259398127" sldId="2147483689"/>
            <pc:sldLayoutMk cId="2730355747" sldId="2147483674"/>
          </pc:sldLayoutMkLst>
        </pc:sldLayoutChg>
        <pc:sldLayoutChg chg="addSp delSp modSp mod">
          <pc:chgData name="Daoud Saadeddin" userId="50f496e5f975282e" providerId="LiveId" clId="{AA9AF9C3-4F16-47F0-BCC2-E504E38693B9}" dt="2025-12-04T18:14:31.094" v="1037" actId="478"/>
          <pc:sldLayoutMkLst>
            <pc:docMk/>
            <pc:sldMasterMk cId="1259398127" sldId="2147483689"/>
            <pc:sldLayoutMk cId="2127450610" sldId="2147483696"/>
          </pc:sldLayoutMkLst>
          <pc:spChg chg="mod">
            <ac:chgData name="Daoud Saadeddin" userId="50f496e5f975282e" providerId="LiveId" clId="{AA9AF9C3-4F16-47F0-BCC2-E504E38693B9}" dt="2025-12-04T18:14:23.887" v="1030" actId="20577"/>
            <ac:spMkLst>
              <pc:docMk/>
              <pc:sldMasterMk cId="1259398127" sldId="2147483689"/>
              <pc:sldLayoutMk cId="2127450610" sldId="2147483696"/>
              <ac:spMk id="12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4:27.861" v="1036" actId="20577"/>
            <ac:spMkLst>
              <pc:docMk/>
              <pc:sldMasterMk cId="1259398127" sldId="2147483689"/>
              <pc:sldLayoutMk cId="2127450610" sldId="2147483696"/>
              <ac:spMk id="13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4:18.177" v="1019" actId="20577"/>
            <ac:spMkLst>
              <pc:docMk/>
              <pc:sldMasterMk cId="1259398127" sldId="2147483689"/>
              <pc:sldLayoutMk cId="2127450610" sldId="2147483696"/>
              <ac:spMk id="15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21" creationId="{00000000-0000-0000-0000-000000000000}"/>
            </ac:spMkLst>
          </pc:spChg>
          <pc:spChg chg="mod">
            <ac:chgData name="Daoud Saadeddin" userId="50f496e5f975282e" providerId="LiveId" clId="{AA9AF9C3-4F16-47F0-BCC2-E504E38693B9}" dt="2025-12-04T18:13:48.516" v="989" actId="20577"/>
            <ac:spMkLst>
              <pc:docMk/>
              <pc:sldMasterMk cId="1259398127" sldId="2147483689"/>
              <pc:sldLayoutMk cId="2127450610" sldId="2147483696"/>
              <ac:spMk id="22" creationId="{3BC50CD7-4410-4D98-BFAF-2800A2869E28}"/>
            </ac:spMkLst>
          </pc:spChg>
          <pc:spChg chg="mod">
            <ac:chgData name="Daoud Saadeddin" userId="50f496e5f975282e" providerId="LiveId" clId="{AA9AF9C3-4F16-47F0-BCC2-E504E38693B9}" dt="2025-12-03T06:55:00.876" v="883" actId="20577"/>
            <ac:spMkLst>
              <pc:docMk/>
              <pc:sldMasterMk cId="1259398127" sldId="2147483689"/>
              <pc:sldLayoutMk cId="2127450610" sldId="2147483696"/>
              <ac:spMk id="23" creationId="{9D01B888-309D-8F48-69CA-E9EC77EA4626}"/>
            </ac:spMkLst>
          </pc:spChg>
          <pc:spChg chg="mod">
            <ac:chgData name="Daoud Saadeddin" userId="50f496e5f975282e" providerId="LiveId" clId="{AA9AF9C3-4F16-47F0-BCC2-E504E38693B9}" dt="2025-12-04T18:14:08.580" v="1010" actId="20577"/>
            <ac:spMkLst>
              <pc:docMk/>
              <pc:sldMasterMk cId="1259398127" sldId="2147483689"/>
              <pc:sldLayoutMk cId="2127450610" sldId="2147483696"/>
              <ac:spMk id="82" creationId="{538E9749-6EA3-A919-7C7A-F9652D58FCFF}"/>
            </ac:spMkLst>
          </pc:spChg>
          <pc:spChg chg="mod">
            <ac:chgData name="Daoud Saadeddin" userId="50f496e5f975282e" providerId="LiveId" clId="{AA9AF9C3-4F16-47F0-BCC2-E504E38693B9}" dt="2025-12-02T13:51:17.374" v="746" actId="2711"/>
            <ac:spMkLst>
              <pc:docMk/>
              <pc:sldMasterMk cId="1259398127" sldId="2147483689"/>
              <pc:sldLayoutMk cId="2127450610" sldId="2147483696"/>
              <ac:spMk id="84" creationId="{00291A85-44FB-B95D-7B70-08002FACF134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5" creationId="{87897BFA-3119-A6A6-65E8-4ED312813A52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6" creationId="{86311498-E5D2-1418-65D7-66CA8DC0F0FE}"/>
            </ac:spMkLst>
          </pc:spChg>
          <pc:spChg chg="mod">
            <ac:chgData name="Daoud Saadeddin" userId="50f496e5f975282e" providerId="LiveId" clId="{AA9AF9C3-4F16-47F0-BCC2-E504E38693B9}" dt="2025-12-02T13:53:26.069" v="759" actId="552"/>
            <ac:spMkLst>
              <pc:docMk/>
              <pc:sldMasterMk cId="1259398127" sldId="2147483689"/>
              <pc:sldLayoutMk cId="2127450610" sldId="2147483696"/>
              <ac:spMk id="87" creationId="{0DA6CA3E-A6FB-82DC-CB92-B027FDC800BE}"/>
            </ac:spMkLst>
          </pc:spChg>
          <pc:spChg chg="mod">
            <ac:chgData name="Daoud Saadeddin" userId="50f496e5f975282e" providerId="LiveId" clId="{AA9AF9C3-4F16-47F0-BCC2-E504E38693B9}" dt="2025-12-02T13:53:14.859" v="757" actId="552"/>
            <ac:spMkLst>
              <pc:docMk/>
              <pc:sldMasterMk cId="1259398127" sldId="2147483689"/>
              <pc:sldLayoutMk cId="2127450610" sldId="2147483696"/>
              <ac:spMk id="88" creationId="{3743B71C-8DB6-92BC-1F39-800D794D1C09}"/>
            </ac:spMkLst>
          </pc:spChg>
          <pc:graphicFrameChg chg="add del">
            <ac:chgData name="Daoud Saadeddin" userId="50f496e5f975282e" providerId="LiveId" clId="{AA9AF9C3-4F16-47F0-BCC2-E504E38693B9}" dt="2025-12-04T18:14:31.094" v="1037" actId="478"/>
            <ac:graphicFrameMkLst>
              <pc:docMk/>
              <pc:sldMasterMk cId="1259398127" sldId="2147483689"/>
              <pc:sldLayoutMk cId="2127450610" sldId="2147483696"/>
              <ac:graphicFrameMk id="2" creationId="{7E07B365-DD52-1525-A5B5-484E4D3A008A}"/>
            </ac:graphicFrameMkLst>
          </pc:graphicFrameChg>
        </pc:sldLayoutChg>
        <pc:sldLayoutChg chg="modSp mod">
          <pc:chgData name="Daoud Saadeddin" userId="50f496e5f975282e" providerId="LiveId" clId="{AA9AF9C3-4F16-47F0-BCC2-E504E38693B9}" dt="2025-12-02T13:51:33.240" v="748" actId="2711"/>
          <pc:sldLayoutMkLst>
            <pc:docMk/>
            <pc:sldMasterMk cId="1259398127" sldId="2147483689"/>
            <pc:sldLayoutMk cId="3781955886" sldId="2147483697"/>
          </pc:sldLayoutMkLst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4" creationId="{7AB1B261-5F28-E04F-CFB9-41B03FC94A1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8" creationId="{F20C2708-F0FE-6E73-EE2B-7062A48BF58A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9" creationId="{E7486A78-E190-223A-CAEB-DAA73F486F35}"/>
            </ac:spMkLst>
          </pc:spChg>
          <pc:spChg chg="mod">
            <ac:chgData name="Daoud Saadeddin" userId="50f496e5f975282e" providerId="LiveId" clId="{AA9AF9C3-4F16-47F0-BCC2-E504E38693B9}" dt="2025-12-02T13:51:33.240" v="748" actId="2711"/>
            <ac:spMkLst>
              <pc:docMk/>
              <pc:sldMasterMk cId="1259398127" sldId="2147483689"/>
              <pc:sldLayoutMk cId="3781955886" sldId="2147483697"/>
              <ac:spMk id="10" creationId="{F5F2C8C6-4C6C-19A9-0965-53DA01DFCEB9}"/>
            </ac:spMkLst>
          </pc:spChg>
          <pc:spChg chg="mod">
            <ac:chgData name="Daoud Saadeddin" userId="50f496e5f975282e" providerId="LiveId" clId="{AA9AF9C3-4F16-47F0-BCC2-E504E38693B9}" dt="2025-12-02T13:51:25.544" v="747" actId="2711"/>
            <ac:spMkLst>
              <pc:docMk/>
              <pc:sldMasterMk cId="1259398127" sldId="2147483689"/>
              <pc:sldLayoutMk cId="3781955886" sldId="2147483697"/>
              <ac:spMk id="14" creationId="{E65DFD1A-8998-98D7-5866-AEA741698B8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73EBFA-F3B4-401A-868B-C151395DCC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A915FE-BA67-428A-8BCC-7507134A0C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DD713-57FC-4B38-8B1B-2071C75B09A9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5794C-35F5-476D-8A3D-E21F28A604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4F92F-BF8A-4B1F-BC2D-894224B9E6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E00D40-C932-48E5-A693-DF9A68C52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02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4BB8C-274B-4368-989C-15C2F6E68365}" type="datetimeFigureOut">
              <a:rPr lang="en-US" smtClean="0"/>
              <a:t>12/5/2025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C3FCEF-B602-4370-B284-A48CB4053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59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Project Status Report Template – Theme 1 – © Copyright </a:t>
            </a:r>
            <a:r>
              <a:rPr lang="en-US" b="1" dirty="0"/>
              <a:t>Continuous Improvement Toolkit</a:t>
            </a:r>
            <a:r>
              <a:rPr lang="en-US" b="0" dirty="0"/>
              <a:t> . www.citoolkit.com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291F67-BAFD-4E59-8AE0-79697105E1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Freeform 12"/>
          <p:cNvSpPr/>
          <p:nvPr userDrawn="1"/>
        </p:nvSpPr>
        <p:spPr>
          <a:xfrm>
            <a:off x="8814590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PERIOD</a:t>
            </a:r>
          </a:p>
        </p:txBody>
      </p:sp>
      <p:sp>
        <p:nvSpPr>
          <p:cNvPr id="15" name="Freeform 14"/>
          <p:cNvSpPr/>
          <p:nvPr userDrawn="1"/>
        </p:nvSpPr>
        <p:spPr>
          <a:xfrm>
            <a:off x="5640233" y="300498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 AREA</a:t>
            </a:r>
          </a:p>
        </p:txBody>
      </p:sp>
      <p:sp>
        <p:nvSpPr>
          <p:cNvPr id="12" name="Freeform 11"/>
          <p:cNvSpPr/>
          <p:nvPr userDrawn="1"/>
        </p:nvSpPr>
        <p:spPr>
          <a:xfrm>
            <a:off x="8814590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PREPARED BY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3BC50CD7-4410-4D98-BFAF-2800A2869E28}"/>
              </a:ext>
            </a:extLst>
          </p:cNvPr>
          <p:cNvSpPr/>
          <p:nvPr userDrawn="1"/>
        </p:nvSpPr>
        <p:spPr>
          <a:xfrm>
            <a:off x="5640233" y="49750"/>
            <a:ext cx="1116000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VALUE STREAM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9D01B888-309D-8F48-69CA-E9EC77EA4626}"/>
              </a:ext>
            </a:extLst>
          </p:cNvPr>
          <p:cNvSpPr/>
          <p:nvPr userDrawn="1"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WASTE RECORDING AND TRACKING</a:t>
            </a:r>
          </a:p>
        </p:txBody>
      </p:sp>
      <p:sp>
        <p:nvSpPr>
          <p:cNvPr id="82" name="Freeform 14">
            <a:extLst>
              <a:ext uri="{FF2B5EF4-FFF2-40B4-BE49-F238E27FC236}">
                <a16:creationId xmlns:a16="http://schemas.microsoft.com/office/drawing/2014/main" id="{538E9749-6EA3-A919-7C7A-F9652D58FCFF}"/>
              </a:ext>
            </a:extLst>
          </p:cNvPr>
          <p:cNvSpPr/>
          <p:nvPr userDrawn="1"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400" b="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00291A85-44FB-B95D-7B70-08002FACF13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309661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4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5" name="Content Placeholder 83">
            <a:extLst>
              <a:ext uri="{FF2B5EF4-FFF2-40B4-BE49-F238E27FC236}">
                <a16:creationId xmlns:a16="http://schemas.microsoft.com/office/drawing/2014/main" id="{87897BFA-3119-A6A6-65E8-4ED312813A5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757768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6" name="Content Placeholder 83">
            <a:extLst>
              <a:ext uri="{FF2B5EF4-FFF2-40B4-BE49-F238E27FC236}">
                <a16:creationId xmlns:a16="http://schemas.microsoft.com/office/drawing/2014/main" id="{86311498-E5D2-1418-65D7-66CA8DC0F0F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931323" y="306617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7" name="Content Placeholder 83">
            <a:extLst>
              <a:ext uri="{FF2B5EF4-FFF2-40B4-BE49-F238E27FC236}">
                <a16:creationId xmlns:a16="http://schemas.microsoft.com/office/drawing/2014/main" id="{0DA6CA3E-A6FB-82DC-CB92-B027FDC800B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57768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  <p:sp>
        <p:nvSpPr>
          <p:cNvPr id="88" name="Content Placeholder 83">
            <a:extLst>
              <a:ext uri="{FF2B5EF4-FFF2-40B4-BE49-F238E27FC236}">
                <a16:creationId xmlns:a16="http://schemas.microsoft.com/office/drawing/2014/main" id="{3743B71C-8DB6-92BC-1F39-800D794D1C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9931323" y="55869"/>
            <a:ext cx="198000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/>
          <a:lstStyle>
            <a:lvl1pPr marL="0" indent="0">
              <a:buNone/>
              <a:defRPr lang="en-AE" sz="1100" b="0" kern="1200" dirty="0">
                <a:solidFill>
                  <a:srgbClr val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lvl="0"/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212745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35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E2DE9F-E5C1-6EC2-9844-662FE3C4FD54}"/>
              </a:ext>
            </a:extLst>
          </p:cNvPr>
          <p:cNvSpPr/>
          <p:nvPr userDrawn="1"/>
        </p:nvSpPr>
        <p:spPr>
          <a:xfrm>
            <a:off x="-1" y="6430962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D58EB5-5F04-EB89-62C4-614EA9050B66}"/>
              </a:ext>
            </a:extLst>
          </p:cNvPr>
          <p:cNvSpPr/>
          <p:nvPr userDrawn="1"/>
        </p:nvSpPr>
        <p:spPr>
          <a:xfrm>
            <a:off x="0" y="0"/>
            <a:ext cx="12192000" cy="427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F2C8C6-4C6C-19A9-0965-53DA01DFCEB9}"/>
              </a:ext>
            </a:extLst>
          </p:cNvPr>
          <p:cNvSpPr txBox="1"/>
          <p:nvPr userDrawn="1"/>
        </p:nvSpPr>
        <p:spPr>
          <a:xfrm>
            <a:off x="0" y="6023817"/>
            <a:ext cx="1219199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b="0" i="0" dirty="0">
                <a:solidFill>
                  <a:schemeClr val="bg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© Copyright Citoolkit.com. All Rights Reserved.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7CA4666-3685-96D1-5597-13705DEE85E5}"/>
              </a:ext>
            </a:extLst>
          </p:cNvPr>
          <p:cNvGrpSpPr/>
          <p:nvPr userDrawn="1"/>
        </p:nvGrpSpPr>
        <p:grpSpPr>
          <a:xfrm>
            <a:off x="0" y="2540968"/>
            <a:ext cx="12191999" cy="1776064"/>
            <a:chOff x="0" y="2059926"/>
            <a:chExt cx="12191999" cy="17760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AB1B261-5F28-E04F-CFB9-41B03FC94A1A}"/>
                </a:ext>
              </a:extLst>
            </p:cNvPr>
            <p:cNvSpPr/>
            <p:nvPr userDrawn="1"/>
          </p:nvSpPr>
          <p:spPr>
            <a:xfrm>
              <a:off x="0" y="2442348"/>
              <a:ext cx="12191999" cy="70685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CITOOLKIT</a:t>
              </a:r>
              <a:endPara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0C2708-F0FE-6E73-EE2B-7062A48BF58A}"/>
                </a:ext>
              </a:extLst>
            </p:cNvPr>
            <p:cNvSpPr txBox="1"/>
            <p:nvPr userDrawn="1"/>
          </p:nvSpPr>
          <p:spPr>
            <a:xfrm>
              <a:off x="1532845" y="2059926"/>
              <a:ext cx="9144000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800" b="0" i="0" dirty="0">
                  <a:solidFill>
                    <a:schemeClr val="tx1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Made with         by</a:t>
              </a:r>
            </a:p>
          </p:txBody>
        </p:sp>
        <p:sp>
          <p:nvSpPr>
            <p:cNvPr id="9" name="Freeform 290">
              <a:extLst>
                <a:ext uri="{FF2B5EF4-FFF2-40B4-BE49-F238E27FC236}">
                  <a16:creationId xmlns:a16="http://schemas.microsoft.com/office/drawing/2014/main" id="{E7486A78-E190-223A-CAEB-DAA73F486F35}"/>
                </a:ext>
              </a:extLst>
            </p:cNvPr>
            <p:cNvSpPr/>
            <p:nvPr userDrawn="1"/>
          </p:nvSpPr>
          <p:spPr>
            <a:xfrm>
              <a:off x="6347445" y="2132598"/>
              <a:ext cx="261456" cy="223991"/>
            </a:xfrm>
            <a:custGeom>
              <a:avLst/>
              <a:gdLst/>
              <a:ahLst/>
              <a:cxnLst/>
              <a:rect l="l" t="t" r="r" b="b"/>
              <a:pathLst>
                <a:path w="504825" h="432707">
                  <a:moveTo>
                    <a:pt x="134658" y="0"/>
                  </a:moveTo>
                  <a:cubicBezTo>
                    <a:pt x="146301" y="0"/>
                    <a:pt x="158180" y="2019"/>
                    <a:pt x="170294" y="6057"/>
                  </a:cubicBezTo>
                  <a:cubicBezTo>
                    <a:pt x="182407" y="10095"/>
                    <a:pt x="193676" y="15541"/>
                    <a:pt x="204099" y="22396"/>
                  </a:cubicBezTo>
                  <a:cubicBezTo>
                    <a:pt x="214522" y="29251"/>
                    <a:pt x="223490" y="35683"/>
                    <a:pt x="231002" y="41693"/>
                  </a:cubicBezTo>
                  <a:cubicBezTo>
                    <a:pt x="238514" y="47703"/>
                    <a:pt x="245652" y="54088"/>
                    <a:pt x="252412" y="60849"/>
                  </a:cubicBezTo>
                  <a:cubicBezTo>
                    <a:pt x="259174" y="54088"/>
                    <a:pt x="266310" y="47703"/>
                    <a:pt x="273823" y="41693"/>
                  </a:cubicBezTo>
                  <a:cubicBezTo>
                    <a:pt x="281334" y="35683"/>
                    <a:pt x="290303" y="29251"/>
                    <a:pt x="300726" y="22396"/>
                  </a:cubicBezTo>
                  <a:cubicBezTo>
                    <a:pt x="311149" y="15541"/>
                    <a:pt x="322417" y="10095"/>
                    <a:pt x="334531" y="6057"/>
                  </a:cubicBezTo>
                  <a:cubicBezTo>
                    <a:pt x="346645" y="2019"/>
                    <a:pt x="358524" y="0"/>
                    <a:pt x="370167" y="0"/>
                  </a:cubicBezTo>
                  <a:cubicBezTo>
                    <a:pt x="412236" y="0"/>
                    <a:pt x="445197" y="11644"/>
                    <a:pt x="469048" y="34932"/>
                  </a:cubicBezTo>
                  <a:cubicBezTo>
                    <a:pt x="492899" y="58220"/>
                    <a:pt x="504825" y="90523"/>
                    <a:pt x="504825" y="131840"/>
                  </a:cubicBezTo>
                  <a:cubicBezTo>
                    <a:pt x="504825" y="173346"/>
                    <a:pt x="483321" y="215602"/>
                    <a:pt x="440313" y="258610"/>
                  </a:cubicBezTo>
                  <a:lnTo>
                    <a:pt x="264807" y="427636"/>
                  </a:lnTo>
                  <a:cubicBezTo>
                    <a:pt x="261427" y="431017"/>
                    <a:pt x="257295" y="432707"/>
                    <a:pt x="252412" y="432707"/>
                  </a:cubicBezTo>
                  <a:cubicBezTo>
                    <a:pt x="247529" y="432707"/>
                    <a:pt x="243398" y="431017"/>
                    <a:pt x="240018" y="427636"/>
                  </a:cubicBezTo>
                  <a:lnTo>
                    <a:pt x="64230" y="258047"/>
                  </a:lnTo>
                  <a:cubicBezTo>
                    <a:pt x="62351" y="256544"/>
                    <a:pt x="59770" y="254103"/>
                    <a:pt x="56482" y="250722"/>
                  </a:cubicBezTo>
                  <a:cubicBezTo>
                    <a:pt x="53196" y="247342"/>
                    <a:pt x="47984" y="241191"/>
                    <a:pt x="40848" y="232270"/>
                  </a:cubicBezTo>
                  <a:cubicBezTo>
                    <a:pt x="33712" y="223349"/>
                    <a:pt x="27326" y="214194"/>
                    <a:pt x="21692" y="204803"/>
                  </a:cubicBezTo>
                  <a:cubicBezTo>
                    <a:pt x="16057" y="195413"/>
                    <a:pt x="11035" y="184051"/>
                    <a:pt x="6620" y="170717"/>
                  </a:cubicBezTo>
                  <a:cubicBezTo>
                    <a:pt x="2207" y="157382"/>
                    <a:pt x="0" y="144423"/>
                    <a:pt x="0" y="131840"/>
                  </a:cubicBezTo>
                  <a:cubicBezTo>
                    <a:pt x="0" y="90523"/>
                    <a:pt x="11926" y="58220"/>
                    <a:pt x="35777" y="34932"/>
                  </a:cubicBezTo>
                  <a:cubicBezTo>
                    <a:pt x="59629" y="11644"/>
                    <a:pt x="92588" y="0"/>
                    <a:pt x="13465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5DFD1A-8998-98D7-5866-AEA741698B85}"/>
                </a:ext>
              </a:extLst>
            </p:cNvPr>
            <p:cNvSpPr/>
            <p:nvPr userDrawn="1"/>
          </p:nvSpPr>
          <p:spPr>
            <a:xfrm>
              <a:off x="1532845" y="3162288"/>
              <a:ext cx="9144000" cy="67370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The Continuous Improvement Toolkit</a:t>
              </a:r>
              <a:b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</a:br>
              <a:r>
                <a:rPr lang="en-US" sz="1800" b="0" i="0" dirty="0">
                  <a:solidFill>
                    <a:srgbClr val="0066CC"/>
                  </a:solidFill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www.citoolkit.com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1955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ags" Target="../tags/tag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BD050E-92FE-5A22-0E7F-C4280B87CB6C}"/>
              </a:ext>
            </a:extLst>
          </p:cNvPr>
          <p:cNvSpPr/>
          <p:nvPr userDrawn="1"/>
        </p:nvSpPr>
        <p:spPr>
          <a:xfrm>
            <a:off x="0" y="6522996"/>
            <a:ext cx="12192000" cy="335004"/>
          </a:xfrm>
          <a:prstGeom prst="rect">
            <a:avLst/>
          </a:prstGeom>
          <a:solidFill>
            <a:srgbClr val="E2E2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www.</a:t>
            </a:r>
            <a:r>
              <a:rPr lang="en-US" sz="2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citoolkit</a:t>
            </a:r>
            <a:r>
              <a:rPr lang="en-US" sz="2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.com</a:t>
            </a:r>
            <a:endParaRPr lang="en-US" sz="18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125939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74" r:id="rId2"/>
    <p:sldLayoutId id="214748369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06881"/>
          </a:solidFill>
          <a:latin typeface="+mj-lt"/>
          <a:ea typeface="+mj-ea"/>
          <a:cs typeface="Readex Pro Deca" pitchFamily="2" charset="-78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rgbClr val="76777B"/>
          </a:solidFill>
          <a:latin typeface="Readex Pro Deca" pitchFamily="2" charset="-7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0">
          <p15:clr>
            <a:srgbClr val="F26B43"/>
          </p15:clr>
        </p15:guide>
        <p15:guide id="2" pos="74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41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6A6A77D-4504-76A7-DA25-E7483AC9DC1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Autofit/>
          </a:bodyPr>
          <a:lstStyle/>
          <a:p>
            <a:r>
              <a:rPr lang="en-US" dirty="0"/>
              <a:t>Filling &amp; Packaging Line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9D13DCA8-506E-E8D7-3074-412469491CD7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D1E2071C-8ABE-3488-6168-B9E7025146C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Autofit/>
          </a:bodyPr>
          <a:lstStyle/>
          <a:p>
            <a:r>
              <a:rPr lang="en-US" dirty="0"/>
              <a:t>Q1 2025</a:t>
            </a:r>
            <a:endParaRPr lang="en-AE" dirty="0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99FAE674-262A-DF0F-9218-F77C92F37B6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n-US" dirty="0"/>
              <a:t>Food Production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95194D0A-039C-F216-AF5B-E1115859304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dirty="0"/>
              <a:t>Lean Coordinator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E9F8ABC-B584-DED8-E496-218610C64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170655"/>
              </p:ext>
            </p:extLst>
          </p:nvPr>
        </p:nvGraphicFramePr>
        <p:xfrm>
          <a:off x="283488" y="662125"/>
          <a:ext cx="11625024" cy="5057575"/>
        </p:xfrm>
        <a:graphic>
          <a:graphicData uri="http://schemas.openxmlformats.org/drawingml/2006/table">
            <a:tbl>
              <a:tblPr firstRow="1" bandRow="1"/>
              <a:tblGrid>
                <a:gridCol w="2079847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2079847">
                  <a:extLst>
                    <a:ext uri="{9D8B030D-6E8A-4147-A177-3AD203B41FA5}">
                      <a16:colId xmlns:a16="http://schemas.microsoft.com/office/drawing/2014/main" val="200183699"/>
                    </a:ext>
                  </a:extLst>
                </a:gridCol>
                <a:gridCol w="2661233">
                  <a:extLst>
                    <a:ext uri="{9D8B030D-6E8A-4147-A177-3AD203B41FA5}">
                      <a16:colId xmlns:a16="http://schemas.microsoft.com/office/drawing/2014/main" val="2926110747"/>
                    </a:ext>
                  </a:extLst>
                </a:gridCol>
                <a:gridCol w="1195698">
                  <a:extLst>
                    <a:ext uri="{9D8B030D-6E8A-4147-A177-3AD203B41FA5}">
                      <a16:colId xmlns:a16="http://schemas.microsoft.com/office/drawing/2014/main" val="2778060655"/>
                    </a:ext>
                  </a:extLst>
                </a:gridCol>
                <a:gridCol w="2595208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  <a:gridCol w="1013191">
                  <a:extLst>
                    <a:ext uri="{9D8B030D-6E8A-4147-A177-3AD203B41FA5}">
                      <a16:colId xmlns:a16="http://schemas.microsoft.com/office/drawing/2014/main" val="1569565619"/>
                    </a:ext>
                  </a:extLst>
                </a:gridCol>
              </a:tblGrid>
              <a:tr h="391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PROCESS STEP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WASTE TYPE (TIMWOODS*)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DESCRIPTION / IMPACT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PRIORITY</a:t>
                      </a:r>
                      <a:endParaRPr kumimoji="0" lang="en-US" sz="13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PROPOSED ACTION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7828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3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7828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Packaging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INVENTORY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Large stock of unused labels occupying space.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Reduce lot sizes.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Weighing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MOTION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Operators bend frequently to reach scales.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Raise scale platform.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Labeling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DEFECTS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Incorrect label applied.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Use label color coding.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Packaging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WAITING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Downtime due to label printer resets.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Replace printer.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5184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Packaging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TRANSPORT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Operators walk repeatedly to retrieve film rolls.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Relocate film to point-of-use rack.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Cutting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OVERPRODUCTION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Cutting more portions than needed.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Switch to pull-based cutting.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68386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Sealing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DEFECTS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Packages not sealed properly.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HIGH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Schedule daily check.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222755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Filling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OVERPRODUCTION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Extra sauces prepared “just in case”.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MEDIUM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Implement hourly consumption check.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219389"/>
                  </a:ext>
                </a:extLst>
              </a:tr>
              <a:tr h="51840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QC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OVERPROCESSING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Double-checking weight after automated weighing.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LOW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Segoe UI Emoji" panose="020B0502040204020203" pitchFamily="34" charset="0"/>
                          <a:ea typeface="Segoe UI Emoji" panose="020B0502040204020203" pitchFamily="34" charset="0"/>
                          <a:cs typeface="Calibri" panose="020F0502020204030204" pitchFamily="34" charset="0"/>
                        </a:rPr>
                        <a:t>Calibrate equipment and retrain staff.</a:t>
                      </a:r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endParaRPr lang="en-AE" sz="1100" b="0" i="0" u="none" strike="noStrike" kern="1200" dirty="0">
                        <a:solidFill>
                          <a:schemeClr val="tx1"/>
                        </a:solidFill>
                        <a:effectLst/>
                        <a:latin typeface="Segoe UI Emoji" panose="020B0502040204020203" pitchFamily="34" charset="0"/>
                        <a:ea typeface="Segoe UI Emoji" panose="020B0502040204020203" pitchFamily="34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474562"/>
                  </a:ext>
                </a:extLst>
              </a:tr>
            </a:tbl>
          </a:graphicData>
        </a:graphic>
      </p:graphicFrame>
      <p:grpSp>
        <p:nvGrpSpPr>
          <p:cNvPr id="82" name="Group 81">
            <a:extLst>
              <a:ext uri="{FF2B5EF4-FFF2-40B4-BE49-F238E27FC236}">
                <a16:creationId xmlns:a16="http://schemas.microsoft.com/office/drawing/2014/main" id="{0A9085D3-7DDA-A9F0-E20E-B44B17D38BD4}"/>
              </a:ext>
            </a:extLst>
          </p:cNvPr>
          <p:cNvGrpSpPr/>
          <p:nvPr/>
        </p:nvGrpSpPr>
        <p:grpSpPr>
          <a:xfrm>
            <a:off x="0" y="5867400"/>
            <a:ext cx="12192000" cy="605405"/>
            <a:chOff x="0" y="5867400"/>
            <a:chExt cx="12192000" cy="605405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96B8E958-3DD0-0F3E-4418-8D2ACDAD2672}"/>
                </a:ext>
              </a:extLst>
            </p:cNvPr>
            <p:cNvSpPr/>
            <p:nvPr/>
          </p:nvSpPr>
          <p:spPr>
            <a:xfrm>
              <a:off x="0" y="5867400"/>
              <a:ext cx="12192000" cy="60540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E"/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C6525BC-FDA3-77AC-0D0A-0330915A30A7}"/>
                </a:ext>
              </a:extLst>
            </p:cNvPr>
            <p:cNvSpPr/>
            <p:nvPr/>
          </p:nvSpPr>
          <p:spPr>
            <a:xfrm flipH="1">
              <a:off x="378418" y="5918199"/>
              <a:ext cx="3177579" cy="518777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marL="171450" indent="-171450" defTabSz="914400">
                <a:buFont typeface="Segoe UI Emoji" panose="020B0502040204020203" pitchFamily="34" charset="0"/>
                <a:buChar char="*"/>
                <a:defRPr/>
              </a:pPr>
              <a:r>
                <a:rPr lang="en-IN" sz="110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TIMWOODS stands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for: Transport, Inventory, Motion, Waiting, Overproduction, Overprocessing, Defects, and Skills.</a:t>
              </a: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374694B-F80E-CDBA-A2AE-2F7B104AF031}"/>
                </a:ext>
              </a:extLst>
            </p:cNvPr>
            <p:cNvSpPr/>
            <p:nvPr/>
          </p:nvSpPr>
          <p:spPr>
            <a:xfrm flipH="1">
              <a:off x="4596280" y="6219674"/>
              <a:ext cx="2999441" cy="207295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algn="ct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PRIORITY: </a:t>
              </a:r>
              <a:r>
                <a:rPr lang="en-US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High – Medium – Low 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C348E52D-A0A0-6903-4D27-0F387CF4F738}"/>
                </a:ext>
              </a:extLst>
            </p:cNvPr>
            <p:cNvSpPr/>
            <p:nvPr/>
          </p:nvSpPr>
          <p:spPr>
            <a:xfrm flipH="1">
              <a:off x="7777092" y="6219674"/>
              <a:ext cx="4133441" cy="207295"/>
            </a:xfrm>
            <a:prstGeom prst="rect">
              <a:avLst/>
            </a:prstGeom>
          </p:spPr>
          <p:txBody>
            <a:bodyPr wrap="square" lIns="0" tIns="0" rIns="0" bIns="0" anchor="ctr" anchorCtr="0">
              <a:noAutofit/>
            </a:bodyPr>
            <a:lstStyle/>
            <a:p>
              <a:pPr algn="r" defTabSz="914400">
                <a:defRPr/>
              </a:pP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</a:rPr>
                <a:t>STATUS: </a:t>
              </a:r>
              <a:r>
                <a:rPr lang="en-AE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Planned </a:t>
              </a:r>
              <a:r>
                <a:rPr lang="en-IN" sz="1100" dirty="0">
                  <a:solidFill>
                    <a:srgbClr val="000000"/>
                  </a:solidFill>
                  <a:latin typeface="Segoe UI Emoji" panose="020B0502040204020203" pitchFamily="34" charset="0"/>
                  <a:ea typeface="Segoe UI Emoji" panose="020B0502040204020203" pitchFamily="34" charset="0"/>
                  <a:cs typeface="HelveticaNeueLT Pro 55 Roman" panose="020B0604020202020204" charset="0"/>
                </a:rPr>
                <a:t>– In Progress – Pending – Closed</a:t>
              </a:r>
              <a:endParaRPr lang="en-US" sz="1100" dirty="0">
                <a:solidFill>
                  <a:srgbClr val="000000"/>
                </a:solidFill>
                <a:latin typeface="Segoe UI Emoji" panose="020B0502040204020203" pitchFamily="34" charset="0"/>
                <a:ea typeface="Segoe UI Emoji" panose="020B0502040204020203" pitchFamily="34" charset="0"/>
                <a:cs typeface="HelveticaNeueLT Pro 55 Roman" panose="020B0604020202020204" charset="0"/>
              </a:endParaRPr>
            </a:p>
          </p:txBody>
        </p: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8A55ECFD-0B5F-259F-3EBD-ACB89752AFBD}"/>
                </a:ext>
              </a:extLst>
            </p:cNvPr>
            <p:cNvGrpSpPr/>
            <p:nvPr/>
          </p:nvGrpSpPr>
          <p:grpSpPr>
            <a:xfrm>
              <a:off x="9496894" y="5969564"/>
              <a:ext cx="2307120" cy="226311"/>
              <a:chOff x="9496894" y="5944164"/>
              <a:chExt cx="2307120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274BE0F-95E3-0B33-1D14-1BC0198E3EB8}"/>
                  </a:ext>
                </a:extLst>
              </p:cNvPr>
              <p:cNvSpPr/>
              <p:nvPr/>
            </p:nvSpPr>
            <p:spPr>
              <a:xfrm>
                <a:off x="10192174" y="5944164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89" name="Oval 88">
                <a:extLst>
                  <a:ext uri="{FF2B5EF4-FFF2-40B4-BE49-F238E27FC236}">
                    <a16:creationId xmlns:a16="http://schemas.microsoft.com/office/drawing/2014/main" id="{8C405F65-6CEC-E350-8BC3-008A1E961483}"/>
                  </a:ext>
                </a:extLst>
              </p:cNvPr>
              <p:cNvSpPr/>
              <p:nvPr/>
            </p:nvSpPr>
            <p:spPr>
              <a:xfrm>
                <a:off x="10887454" y="5944164"/>
                <a:ext cx="221280" cy="226311"/>
              </a:xfrm>
              <a:prstGeom prst="ellipse">
                <a:avLst/>
              </a:prstGeom>
              <a:solidFill>
                <a:srgbClr val="FF5D7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0" name="Oval 89">
                <a:extLst>
                  <a:ext uri="{FF2B5EF4-FFF2-40B4-BE49-F238E27FC236}">
                    <a16:creationId xmlns:a16="http://schemas.microsoft.com/office/drawing/2014/main" id="{0C93D455-45A6-7291-ACB1-A4A220CAB624}"/>
                  </a:ext>
                </a:extLst>
              </p:cNvPr>
              <p:cNvSpPr/>
              <p:nvPr/>
            </p:nvSpPr>
            <p:spPr>
              <a:xfrm>
                <a:off x="11582734" y="5944164"/>
                <a:ext cx="221280" cy="226311"/>
              </a:xfrm>
              <a:prstGeom prst="ellipse">
                <a:avLst/>
              </a:prstGeom>
              <a:solidFill>
                <a:srgbClr val="82D52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C7A9EC54-22BF-9F7F-3830-2DCB5ED6D844}"/>
                  </a:ext>
                </a:extLst>
              </p:cNvPr>
              <p:cNvSpPr/>
              <p:nvPr/>
            </p:nvSpPr>
            <p:spPr>
              <a:xfrm>
                <a:off x="9496894" y="5944164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endParaRPr>
              </a:p>
            </p:txBody>
          </p:sp>
        </p:grp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2DEA4606-BB6B-7625-10CB-E90471AFD328}"/>
              </a:ext>
            </a:extLst>
          </p:cNvPr>
          <p:cNvSpPr/>
          <p:nvPr/>
        </p:nvSpPr>
        <p:spPr>
          <a:xfrm>
            <a:off x="11196263" y="1103568"/>
            <a:ext cx="411871" cy="421235"/>
          </a:xfrm>
          <a:prstGeom prst="ellipse">
            <a:avLst/>
          </a:prstGeom>
          <a:solidFill>
            <a:srgbClr val="82D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325ED7E-B692-8C27-5E9D-B2F7814E4A74}"/>
              </a:ext>
            </a:extLst>
          </p:cNvPr>
          <p:cNvSpPr/>
          <p:nvPr/>
        </p:nvSpPr>
        <p:spPr>
          <a:xfrm>
            <a:off x="11196263" y="2140060"/>
            <a:ext cx="411871" cy="42123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2313974-01CD-7467-C8C9-A746711A9D52}"/>
              </a:ext>
            </a:extLst>
          </p:cNvPr>
          <p:cNvSpPr/>
          <p:nvPr/>
        </p:nvSpPr>
        <p:spPr>
          <a:xfrm>
            <a:off x="11196263" y="2658306"/>
            <a:ext cx="411871" cy="42123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E4B4B5E1-DAA7-0CA2-055B-40D475FFAE27}"/>
              </a:ext>
            </a:extLst>
          </p:cNvPr>
          <p:cNvSpPr/>
          <p:nvPr/>
        </p:nvSpPr>
        <p:spPr>
          <a:xfrm>
            <a:off x="11196263" y="3176552"/>
            <a:ext cx="411871" cy="42123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5275E4B3-96DE-F315-D0D3-0CC32907AAE9}"/>
              </a:ext>
            </a:extLst>
          </p:cNvPr>
          <p:cNvSpPr/>
          <p:nvPr/>
        </p:nvSpPr>
        <p:spPr>
          <a:xfrm>
            <a:off x="11196263" y="3694798"/>
            <a:ext cx="411871" cy="421235"/>
          </a:xfrm>
          <a:prstGeom prst="ellipse">
            <a:avLst/>
          </a:prstGeom>
          <a:solidFill>
            <a:srgbClr val="FF5D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666A1EB-5661-37A7-986C-CE79A88BF780}"/>
              </a:ext>
            </a:extLst>
          </p:cNvPr>
          <p:cNvSpPr/>
          <p:nvPr/>
        </p:nvSpPr>
        <p:spPr>
          <a:xfrm>
            <a:off x="11196263" y="4213044"/>
            <a:ext cx="411871" cy="421235"/>
          </a:xfrm>
          <a:prstGeom prst="ellipse">
            <a:avLst/>
          </a:prstGeom>
          <a:solidFill>
            <a:srgbClr val="82D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0AC9AE0E-190E-E3F8-E3B7-F546D2218903}"/>
              </a:ext>
            </a:extLst>
          </p:cNvPr>
          <p:cNvSpPr/>
          <p:nvPr/>
        </p:nvSpPr>
        <p:spPr>
          <a:xfrm>
            <a:off x="11196263" y="1621814"/>
            <a:ext cx="411871" cy="421235"/>
          </a:xfrm>
          <a:prstGeom prst="ellipse">
            <a:avLst/>
          </a:prstGeom>
          <a:solidFill>
            <a:srgbClr val="82D5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15DB486-60E6-D460-C7E4-5276A70A2254}"/>
              </a:ext>
            </a:extLst>
          </p:cNvPr>
          <p:cNvSpPr/>
          <p:nvPr/>
        </p:nvSpPr>
        <p:spPr>
          <a:xfrm>
            <a:off x="11196263" y="4730069"/>
            <a:ext cx="411871" cy="42123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710FDE26-4974-17DD-0C2E-AA1EC9A255A9}"/>
              </a:ext>
            </a:extLst>
          </p:cNvPr>
          <p:cNvSpPr/>
          <p:nvPr/>
        </p:nvSpPr>
        <p:spPr>
          <a:xfrm>
            <a:off x="11196263" y="5253468"/>
            <a:ext cx="411871" cy="421235"/>
          </a:xfrm>
          <a:prstGeom prst="ellipse">
            <a:avLst/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Emoji" panose="020B0502040204020203" pitchFamily="34" charset="0"/>
              <a:ea typeface="Segoe UI Emoji" panose="020B0502040204020203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5D6BED-1416-E433-D307-63DC5E72AF36}"/>
              </a:ext>
            </a:extLst>
          </p:cNvPr>
          <p:cNvGrpSpPr/>
          <p:nvPr/>
        </p:nvGrpSpPr>
        <p:grpSpPr>
          <a:xfrm>
            <a:off x="95250" y="1103568"/>
            <a:ext cx="188238" cy="4571135"/>
            <a:chOff x="12429318" y="1103568"/>
            <a:chExt cx="411871" cy="4571135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87C3F2B-FDDF-EDDF-E34D-E951FF35AAE5}"/>
                </a:ext>
              </a:extLst>
            </p:cNvPr>
            <p:cNvSpPr/>
            <p:nvPr/>
          </p:nvSpPr>
          <p:spPr>
            <a:xfrm>
              <a:off x="12429318" y="110356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1</a:t>
              </a:r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57505B28-0524-F201-E3A6-AC60F135B8D5}"/>
                </a:ext>
              </a:extLst>
            </p:cNvPr>
            <p:cNvSpPr/>
            <p:nvPr/>
          </p:nvSpPr>
          <p:spPr>
            <a:xfrm>
              <a:off x="12429318" y="2140060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3</a:t>
              </a: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CD95FE5-E397-F805-1248-6C2DD6D3CD77}"/>
                </a:ext>
              </a:extLst>
            </p:cNvPr>
            <p:cNvSpPr/>
            <p:nvPr/>
          </p:nvSpPr>
          <p:spPr>
            <a:xfrm>
              <a:off x="12429318" y="2658306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4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C5963D7-E477-EF7E-B17C-3794A639E3E5}"/>
                </a:ext>
              </a:extLst>
            </p:cNvPr>
            <p:cNvSpPr/>
            <p:nvPr/>
          </p:nvSpPr>
          <p:spPr>
            <a:xfrm>
              <a:off x="12429318" y="3176552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5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5224567-418F-8B4F-15E9-600409050C74}"/>
                </a:ext>
              </a:extLst>
            </p:cNvPr>
            <p:cNvSpPr/>
            <p:nvPr/>
          </p:nvSpPr>
          <p:spPr>
            <a:xfrm>
              <a:off x="12429318" y="369479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6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78E4080-F6D5-55F3-8A3E-A614C7BB85C6}"/>
                </a:ext>
              </a:extLst>
            </p:cNvPr>
            <p:cNvSpPr/>
            <p:nvPr/>
          </p:nvSpPr>
          <p:spPr>
            <a:xfrm>
              <a:off x="12429318" y="4213044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7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06EC606-0F8F-0070-7650-F1421771CFB4}"/>
                </a:ext>
              </a:extLst>
            </p:cNvPr>
            <p:cNvSpPr/>
            <p:nvPr/>
          </p:nvSpPr>
          <p:spPr>
            <a:xfrm>
              <a:off x="12429318" y="1621814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2</a:t>
              </a: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1A534DC-DAB4-AE0A-4095-B8C6F0303689}"/>
                </a:ext>
              </a:extLst>
            </p:cNvPr>
            <p:cNvSpPr/>
            <p:nvPr/>
          </p:nvSpPr>
          <p:spPr>
            <a:xfrm>
              <a:off x="12429318" y="4730069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8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85E5BAB-D509-CAA4-3371-5DACD3FEB571}"/>
                </a:ext>
              </a:extLst>
            </p:cNvPr>
            <p:cNvSpPr/>
            <p:nvPr/>
          </p:nvSpPr>
          <p:spPr>
            <a:xfrm>
              <a:off x="12429318" y="5253468"/>
              <a:ext cx="411871" cy="42123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0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>
                      <a:lumMod val="50000"/>
                    </a:schemeClr>
                  </a:solidFill>
                  <a:effectLst/>
                  <a:uLnTx/>
                  <a:uFillTx/>
                  <a:latin typeface="Segoe UI Emoji" panose="020B0502040204020203" pitchFamily="34" charset="0"/>
                  <a:ea typeface="Segoe UI Emoji" panose="020B0502040204020203" pitchFamily="34" charset="0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951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4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87307"/>
      </a:accent1>
      <a:accent2>
        <a:srgbClr val="F6B31F"/>
      </a:accent2>
      <a:accent3>
        <a:srgbClr val="006881"/>
      </a:accent3>
      <a:accent4>
        <a:srgbClr val="7EA7AD"/>
      </a:accent4>
      <a:accent5>
        <a:srgbClr val="003E52"/>
      </a:accent5>
      <a:accent6>
        <a:srgbClr val="EE7A7A"/>
      </a:accent6>
      <a:hlink>
        <a:srgbClr val="FDEFD2"/>
      </a:hlink>
      <a:folHlink>
        <a:srgbClr val="954F72"/>
      </a:folHlink>
    </a:clrScheme>
    <a:fontScheme name="KGC_EduZ">
      <a:majorFont>
        <a:latin typeface="Readex Pro"/>
        <a:ea typeface=""/>
        <a:cs typeface="Readex Pro"/>
      </a:majorFont>
      <a:minorFont>
        <a:latin typeface="Readex Pro"/>
        <a:ea typeface=""/>
        <a:cs typeface="Readex Pr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221</Words>
  <Application>Microsoft Office PowerPoint</Application>
  <PresentationFormat>Widescreen</PresentationFormat>
  <Paragraphs>71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Aleo-Regular</vt:lpstr>
      <vt:lpstr>Arial</vt:lpstr>
      <vt:lpstr>Calibri</vt:lpstr>
      <vt:lpstr>Readex Pro Deca</vt:lpstr>
      <vt:lpstr>Segoe UI</vt:lpstr>
      <vt:lpstr>Segoe UI Emoji</vt:lpstr>
      <vt:lpstr>4_Office Theme</vt:lpstr>
      <vt:lpstr>PowerPoint Presentation</vt:lpstr>
      <vt:lpstr>PowerPoint Presentation</vt:lpstr>
    </vt:vector>
  </TitlesOfParts>
  <Company>Citoolkit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Daoud Saadeddin</dc:creator>
  <cp:lastModifiedBy>Daoud Saadeddin</cp:lastModifiedBy>
  <cp:revision>214</cp:revision>
  <dcterms:created xsi:type="dcterms:W3CDTF">2013-12-01T22:07:52Z</dcterms:created>
  <dcterms:modified xsi:type="dcterms:W3CDTF">2025-12-05T07:48:44Z</dcterms:modified>
  <cp:version>3.1</cp:version>
</cp:coreProperties>
</file>