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4"/>
  </p:notesMasterIdLst>
  <p:handoutMasterIdLst>
    <p:handoutMasterId r:id="rId5"/>
  </p:handoutMasterIdLst>
  <p:sldIdLst>
    <p:sldId id="271" r:id="rId2"/>
    <p:sldId id="94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A9D18E"/>
    <a:srgbClr val="FFD966"/>
    <a:srgbClr val="FF859F"/>
    <a:srgbClr val="FAAB61"/>
    <a:srgbClr val="AFE4FF"/>
    <a:srgbClr val="F8F8F8"/>
    <a:srgbClr val="F98F51"/>
    <a:srgbClr val="FFBD47"/>
    <a:srgbClr val="C43E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2704E9-C19D-44D5-82FA-06837C36486C}" v="1" dt="2024-08-19T19:16:58.397"/>
    <p1510:client id="{C9AE7D9D-C203-43FA-8E50-D606157C319A}" v="33" dt="2024-08-19T19:02:18.1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249" autoAdjust="0"/>
  </p:normalViewPr>
  <p:slideViewPr>
    <p:cSldViewPr snapToGrid="0">
      <p:cViewPr>
        <p:scale>
          <a:sx n="75" d="100"/>
          <a:sy n="75" d="100"/>
        </p:scale>
        <p:origin x="47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oud Saadeddin" userId="50f496e5f975282e" providerId="LiveId" clId="{D641461D-BBB9-437B-949E-BF5212AC8AC8}"/>
    <pc:docChg chg="custSel delSld modSld modMainMaster">
      <pc:chgData name="Daoud Saadeddin" userId="50f496e5f975282e" providerId="LiveId" clId="{D641461D-BBB9-437B-949E-BF5212AC8AC8}" dt="2024-08-03T15:37:18.381" v="30" actId="20577"/>
      <pc:docMkLst>
        <pc:docMk/>
      </pc:docMkLst>
      <pc:sldChg chg="del">
        <pc:chgData name="Daoud Saadeddin" userId="50f496e5f975282e" providerId="LiveId" clId="{D641461D-BBB9-437B-949E-BF5212AC8AC8}" dt="2024-07-29T10:52:49.856" v="0" actId="47"/>
        <pc:sldMkLst>
          <pc:docMk/>
          <pc:sldMk cId="2326050825" sldId="270"/>
        </pc:sldMkLst>
      </pc:sldChg>
      <pc:sldChg chg="delSp modSp mod modNotesTx">
        <pc:chgData name="Daoud Saadeddin" userId="50f496e5f975282e" providerId="LiveId" clId="{D641461D-BBB9-437B-949E-BF5212AC8AC8}" dt="2024-08-03T15:37:18.381" v="30" actId="20577"/>
        <pc:sldMkLst>
          <pc:docMk/>
          <pc:sldMk cId="1223320210" sldId="271"/>
        </pc:sldMkLst>
        <pc:spChg chg="mod">
          <ac:chgData name="Daoud Saadeddin" userId="50f496e5f975282e" providerId="LiveId" clId="{D641461D-BBB9-437B-949E-BF5212AC8AC8}" dt="2024-07-30T08:24:03.219" v="23" actId="20577"/>
          <ac:spMkLst>
            <pc:docMk/>
            <pc:sldMk cId="1223320210" sldId="271"/>
            <ac:spMk id="22" creationId="{36A6A77D-4504-76A7-DA25-E7483AC9DC1A}"/>
          </ac:spMkLst>
        </pc:spChg>
        <pc:spChg chg="mod">
          <ac:chgData name="Daoud Saadeddin" userId="50f496e5f975282e" providerId="LiveId" clId="{D641461D-BBB9-437B-949E-BF5212AC8AC8}" dt="2024-07-30T08:24:05.090" v="25" actId="20577"/>
          <ac:spMkLst>
            <pc:docMk/>
            <pc:sldMk cId="1223320210" sldId="271"/>
            <ac:spMk id="23" creationId="{9D13DCA8-506E-E8D7-3074-412469491CD7}"/>
          </ac:spMkLst>
        </pc:spChg>
        <pc:spChg chg="mod">
          <ac:chgData name="Daoud Saadeddin" userId="50f496e5f975282e" providerId="LiveId" clId="{D641461D-BBB9-437B-949E-BF5212AC8AC8}" dt="2024-07-30T08:24:06.605" v="27" actId="20577"/>
          <ac:spMkLst>
            <pc:docMk/>
            <pc:sldMk cId="1223320210" sldId="271"/>
            <ac:spMk id="24" creationId="{D1E2071C-8ABE-3488-6168-B9E7025146CD}"/>
          </ac:spMkLst>
        </pc:spChg>
        <pc:spChg chg="mod">
          <ac:chgData name="Daoud Saadeddin" userId="50f496e5f975282e" providerId="LiveId" clId="{D641461D-BBB9-437B-949E-BF5212AC8AC8}" dt="2024-07-30T08:24:04.172" v="24" actId="20577"/>
          <ac:spMkLst>
            <pc:docMk/>
            <pc:sldMk cId="1223320210" sldId="271"/>
            <ac:spMk id="25" creationId="{99FAE674-262A-DF0F-9218-F77C92F37B63}"/>
          </ac:spMkLst>
        </pc:spChg>
        <pc:spChg chg="mod">
          <ac:chgData name="Daoud Saadeddin" userId="50f496e5f975282e" providerId="LiveId" clId="{D641461D-BBB9-437B-949E-BF5212AC8AC8}" dt="2024-07-30T08:24:05.949" v="26" actId="20577"/>
          <ac:spMkLst>
            <pc:docMk/>
            <pc:sldMk cId="1223320210" sldId="271"/>
            <ac:spMk id="26" creationId="{95194D0A-039C-F216-AF5B-E11158593045}"/>
          </ac:spMkLst>
        </pc:spChg>
        <pc:grpChg chg="del">
          <ac:chgData name="Daoud Saadeddin" userId="50f496e5f975282e" providerId="LiveId" clId="{D641461D-BBB9-437B-949E-BF5212AC8AC8}" dt="2024-07-29T10:52:53.917" v="1" actId="478"/>
          <ac:grpSpMkLst>
            <pc:docMk/>
            <pc:sldMk cId="1223320210" sldId="271"/>
            <ac:grpSpMk id="2" creationId="{EF6D3F2C-39D4-3240-6F37-4E4644B98D52}"/>
          </ac:grpSpMkLst>
        </pc:grpChg>
      </pc:sldChg>
      <pc:sldChg chg="del">
        <pc:chgData name="Daoud Saadeddin" userId="50f496e5f975282e" providerId="LiveId" clId="{D641461D-BBB9-437B-949E-BF5212AC8AC8}" dt="2024-07-29T10:52:49.856" v="0" actId="47"/>
        <pc:sldMkLst>
          <pc:docMk/>
          <pc:sldMk cId="3865159064" sldId="272"/>
        </pc:sldMkLst>
      </pc:sldChg>
      <pc:sldChg chg="del">
        <pc:chgData name="Daoud Saadeddin" userId="50f496e5f975282e" providerId="LiveId" clId="{D641461D-BBB9-437B-949E-BF5212AC8AC8}" dt="2024-07-29T10:52:49.856" v="0" actId="47"/>
        <pc:sldMkLst>
          <pc:docMk/>
          <pc:sldMk cId="2809553572" sldId="273"/>
        </pc:sldMkLst>
      </pc:sldChg>
      <pc:sldMasterChg chg="modSldLayout">
        <pc:chgData name="Daoud Saadeddin" userId="50f496e5f975282e" providerId="LiveId" clId="{D641461D-BBB9-437B-949E-BF5212AC8AC8}" dt="2024-08-03T15:36:59.313" v="29" actId="403"/>
        <pc:sldMasterMkLst>
          <pc:docMk/>
          <pc:sldMasterMk cId="1632663216" sldId="2147483675"/>
        </pc:sldMasterMkLst>
        <pc:sldLayoutChg chg="modSp mod">
          <pc:chgData name="Daoud Saadeddin" userId="50f496e5f975282e" providerId="LiveId" clId="{D641461D-BBB9-437B-949E-BF5212AC8AC8}" dt="2024-08-03T15:36:59.313" v="29" actId="403"/>
          <pc:sldLayoutMkLst>
            <pc:docMk/>
            <pc:sldMasterMk cId="1632663216" sldId="2147483675"/>
            <pc:sldLayoutMk cId="2127885434" sldId="2147483687"/>
          </pc:sldLayoutMkLst>
          <pc:spChg chg="mod">
            <ac:chgData name="Daoud Saadeddin" userId="50f496e5f975282e" providerId="LiveId" clId="{D641461D-BBB9-437B-949E-BF5212AC8AC8}" dt="2024-07-29T10:53:26.217" v="5" actId="20577"/>
            <ac:spMkLst>
              <pc:docMk/>
              <pc:sldMasterMk cId="1632663216" sldId="2147483675"/>
              <pc:sldLayoutMk cId="2127885434" sldId="2147483687"/>
              <ac:spMk id="23" creationId="{9D01B888-309D-8F48-69CA-E9EC77EA4626}"/>
            </ac:spMkLst>
          </pc:spChg>
          <pc:spChg chg="mod">
            <ac:chgData name="Daoud Saadeddin" userId="50f496e5f975282e" providerId="LiveId" clId="{D641461D-BBB9-437B-949E-BF5212AC8AC8}" dt="2024-08-03T15:36:59.313" v="29" actId="403"/>
            <ac:spMkLst>
              <pc:docMk/>
              <pc:sldMasterMk cId="1632663216" sldId="2147483675"/>
              <pc:sldLayoutMk cId="2127885434" sldId="2147483687"/>
              <ac:spMk id="84" creationId="{00291A85-44FB-B95D-7B70-08002FACF134}"/>
            </ac:spMkLst>
          </pc:spChg>
          <pc:spChg chg="mod">
            <ac:chgData name="Daoud Saadeddin" userId="50f496e5f975282e" providerId="LiveId" clId="{D641461D-BBB9-437B-949E-BF5212AC8AC8}" dt="2024-07-30T08:23:54.073" v="20" actId="6549"/>
            <ac:spMkLst>
              <pc:docMk/>
              <pc:sldMasterMk cId="1632663216" sldId="2147483675"/>
              <pc:sldLayoutMk cId="2127885434" sldId="2147483687"/>
              <ac:spMk id="85" creationId="{87897BFA-3119-A6A6-65E8-4ED312813A52}"/>
            </ac:spMkLst>
          </pc:spChg>
          <pc:spChg chg="mod">
            <ac:chgData name="Daoud Saadeddin" userId="50f496e5f975282e" providerId="LiveId" clId="{D641461D-BBB9-437B-949E-BF5212AC8AC8}" dt="2024-07-30T08:23:56.525" v="22" actId="6549"/>
            <ac:spMkLst>
              <pc:docMk/>
              <pc:sldMasterMk cId="1632663216" sldId="2147483675"/>
              <pc:sldLayoutMk cId="2127885434" sldId="2147483687"/>
              <ac:spMk id="86" creationId="{86311498-E5D2-1418-65D7-66CA8DC0F0FE}"/>
            </ac:spMkLst>
          </pc:spChg>
          <pc:spChg chg="mod">
            <ac:chgData name="Daoud Saadeddin" userId="50f496e5f975282e" providerId="LiveId" clId="{D641461D-BBB9-437B-949E-BF5212AC8AC8}" dt="2024-07-30T08:23:52.676" v="19" actId="6549"/>
            <ac:spMkLst>
              <pc:docMk/>
              <pc:sldMasterMk cId="1632663216" sldId="2147483675"/>
              <pc:sldLayoutMk cId="2127885434" sldId="2147483687"/>
              <ac:spMk id="87" creationId="{0DA6CA3E-A6FB-82DC-CB92-B027FDC800BE}"/>
            </ac:spMkLst>
          </pc:spChg>
          <pc:spChg chg="mod">
            <ac:chgData name="Daoud Saadeddin" userId="50f496e5f975282e" providerId="LiveId" clId="{D641461D-BBB9-437B-949E-BF5212AC8AC8}" dt="2024-07-30T08:23:55.510" v="21" actId="6549"/>
            <ac:spMkLst>
              <pc:docMk/>
              <pc:sldMasterMk cId="1632663216" sldId="2147483675"/>
              <pc:sldLayoutMk cId="2127885434" sldId="2147483687"/>
              <ac:spMk id="88" creationId="{3743B71C-8DB6-92BC-1F39-800D794D1C09}"/>
            </ac:spMkLst>
          </pc:spChg>
        </pc:sldLayoutChg>
        <pc:sldLayoutChg chg="modSp mod">
          <pc:chgData name="Daoud Saadeddin" userId="50f496e5f975282e" providerId="LiveId" clId="{D641461D-BBB9-437B-949E-BF5212AC8AC8}" dt="2024-07-29T10:56:43.198" v="10" actId="404"/>
          <pc:sldLayoutMkLst>
            <pc:docMk/>
            <pc:sldMasterMk cId="1632663216" sldId="2147483675"/>
            <pc:sldLayoutMk cId="929580013" sldId="2147483688"/>
          </pc:sldLayoutMkLst>
          <pc:spChg chg="mod">
            <ac:chgData name="Daoud Saadeddin" userId="50f496e5f975282e" providerId="LiveId" clId="{D641461D-BBB9-437B-949E-BF5212AC8AC8}" dt="2024-07-29T10:56:06.927" v="8" actId="1037"/>
            <ac:spMkLst>
              <pc:docMk/>
              <pc:sldMasterMk cId="1632663216" sldId="2147483675"/>
              <pc:sldLayoutMk cId="929580013" sldId="2147483688"/>
              <ac:spMk id="9" creationId="{E7486A78-E190-223A-CAEB-DAA73F486F35}"/>
            </ac:spMkLst>
          </pc:spChg>
          <pc:spChg chg="mod">
            <ac:chgData name="Daoud Saadeddin" userId="50f496e5f975282e" providerId="LiveId" clId="{D641461D-BBB9-437B-949E-BF5212AC8AC8}" dt="2024-07-29T10:56:43.198" v="10" actId="404"/>
            <ac:spMkLst>
              <pc:docMk/>
              <pc:sldMasterMk cId="1632663216" sldId="2147483675"/>
              <pc:sldLayoutMk cId="929580013" sldId="2147483688"/>
              <ac:spMk id="10" creationId="{F5F2C8C6-4C6C-19A9-0965-53DA01DFCEB9}"/>
            </ac:spMkLst>
          </pc:spChg>
          <pc:spChg chg="mod">
            <ac:chgData name="Daoud Saadeddin" userId="50f496e5f975282e" providerId="LiveId" clId="{D641461D-BBB9-437B-949E-BF5212AC8AC8}" dt="2024-07-29T10:56:40.823" v="9" actId="404"/>
            <ac:spMkLst>
              <pc:docMk/>
              <pc:sldMasterMk cId="1632663216" sldId="2147483675"/>
              <pc:sldLayoutMk cId="929580013" sldId="2147483688"/>
              <ac:spMk id="14" creationId="{E65DFD1A-8998-98D7-5866-AEA741698B85}"/>
            </ac:spMkLst>
          </pc:spChg>
        </pc:sldLayoutChg>
      </pc:sldMasterChg>
    </pc:docChg>
  </pc:docChgLst>
  <pc:docChgLst>
    <pc:chgData name="Daoud Saadeddin" userId="50f496e5f975282e" providerId="LiveId" clId="{07DD18B6-CD19-4777-BF66-1EAB68D7DDD3}"/>
    <pc:docChg chg="undo redo custSel addSld modSld modMainMaster modNotesMaster">
      <pc:chgData name="Daoud Saadeddin" userId="50f496e5f975282e" providerId="LiveId" clId="{07DD18B6-CD19-4777-BF66-1EAB68D7DDD3}" dt="2024-07-28T15:17:45.878" v="62" actId="207"/>
      <pc:docMkLst>
        <pc:docMk/>
      </pc:docMkLst>
      <pc:sldChg chg="addSp modSp mod modNotes modNotesTx">
        <pc:chgData name="Daoud Saadeddin" userId="50f496e5f975282e" providerId="LiveId" clId="{07DD18B6-CD19-4777-BF66-1EAB68D7DDD3}" dt="2024-07-28T15:12:13.320" v="58" actId="14100"/>
        <pc:sldMkLst>
          <pc:docMk/>
          <pc:sldMk cId="2326050825" sldId="270"/>
        </pc:sldMkLst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79" creationId="{EBCC6EC4-C303-6754-BB82-79BFA881CC5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2" creationId="{710FB603-6169-8400-D5ED-D6ADE81A130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2:13.320" v="58" actId="14100"/>
          <ac:spMkLst>
            <pc:docMk/>
            <pc:sldMk cId="2326050825" sldId="270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3" creationId="{C721B44B-3938-29F0-5C1A-7076C9D85EF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6" creationId="{FE5471C3-046A-0B50-9182-E110B75AF92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9" creationId="{FC0CD7C1-98B0-2D6F-D6AA-F436C0F63B29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2" creationId="{3E36C573-02F4-4C6D-E73E-795465F3B6E8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7" creationId="{15E725F5-C2CF-550B-9A58-32B48685298C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8" creationId="{491B90C5-9030-CDBA-857B-5CDB20E8A1BD}"/>
          </ac:spMkLst>
        </pc:spChg>
        <pc:grpChg chg="add mod">
          <ac:chgData name="Daoud Saadeddin" userId="50f496e5f975282e" providerId="LiveId" clId="{07DD18B6-CD19-4777-BF66-1EAB68D7DDD3}" dt="2024-07-28T13:23:03.203" v="28" actId="14100"/>
          <ac:grpSpMkLst>
            <pc:docMk/>
            <pc:sldMk cId="2326050825" sldId="270"/>
            <ac:grpSpMk id="2" creationId="{059604F2-8AFA-515D-3A42-ECEF720A91E8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2:54.919" v="26" actId="164"/>
          <ac:grpSpMkLst>
            <pc:docMk/>
            <pc:sldMk cId="2326050825" sldId="270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2:54.919" v="26" actId="164"/>
          <ac:grpSpMkLst>
            <pc:docMk/>
            <pc:sldMk cId="2326050825" sldId="270"/>
            <ac:grpSpMk id="141" creationId="{4F00FA92-AA62-39A9-130E-C1206408AEF1}"/>
          </ac:grpSpMkLst>
        </pc:grpChg>
        <pc:grpChg chg="mod">
          <ac:chgData name="Daoud Saadeddin" userId="50f496e5f975282e" providerId="LiveId" clId="{07DD18B6-CD19-4777-BF66-1EAB68D7DDD3}" dt="2024-07-28T13:22:54.919" v="26" actId="164"/>
          <ac:grpSpMkLst>
            <pc:docMk/>
            <pc:sldMk cId="2326050825" sldId="270"/>
            <ac:grpSpMk id="142" creationId="{81B20B1E-BE71-4CDE-F787-376018F4A386}"/>
          </ac:grpSpMkLst>
        </pc:grpChg>
      </pc:sldChg>
      <pc:sldChg chg="addSp modSp mod modNotes modNotesTx">
        <pc:chgData name="Daoud Saadeddin" userId="50f496e5f975282e" providerId="LiveId" clId="{07DD18B6-CD19-4777-BF66-1EAB68D7DDD3}" dt="2024-07-28T15:17:45.878" v="62" actId="207"/>
        <pc:sldMkLst>
          <pc:docMk/>
          <pc:sldMk cId="1223320210" sldId="271"/>
        </pc:sldMkLst>
        <pc:spChg chg="mod">
          <ac:chgData name="Daoud Saadeddin" userId="50f496e5f975282e" providerId="LiveId" clId="{07DD18B6-CD19-4777-BF66-1EAB68D7DDD3}" dt="2024-07-28T13:24:59.093" v="43" actId="3064"/>
          <ac:spMkLst>
            <pc:docMk/>
            <pc:sldMk cId="1223320210" sldId="271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3:24:41.087" v="37" actId="3064"/>
          <ac:spMkLst>
            <pc:docMk/>
            <pc:sldMk cId="1223320210" sldId="271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79" creationId="{EBCC6EC4-C303-6754-BB82-79BFA881CC5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82" creationId="{710FB603-6169-8400-D5ED-D6ADE81A130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2:17.178" v="59" actId="14100"/>
          <ac:spMkLst>
            <pc:docMk/>
            <pc:sldMk cId="1223320210" sldId="271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93" creationId="{C721B44B-3938-29F0-5C1A-7076C9D85EF7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96" creationId="{FE5471C3-046A-0B50-9182-E110B75AF92D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99" creationId="{FC0CD7C1-98B0-2D6F-D6AA-F436C0F63B29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2" creationId="{3E36C573-02F4-4C6D-E73E-795465F3B6E8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7" creationId="{15E725F5-C2CF-550B-9A58-32B48685298C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8" creationId="{491B90C5-9030-CDBA-857B-5CDB20E8A1BD}"/>
          </ac:spMkLst>
        </pc:spChg>
        <pc:grpChg chg="add mod">
          <ac:chgData name="Daoud Saadeddin" userId="50f496e5f975282e" providerId="LiveId" clId="{07DD18B6-CD19-4777-BF66-1EAB68D7DDD3}" dt="2024-07-28T13:22:46.326" v="25" actId="14100"/>
          <ac:grpSpMkLst>
            <pc:docMk/>
            <pc:sldMk cId="1223320210" sldId="271"/>
            <ac:grpSpMk id="2" creationId="{EF6D3F2C-39D4-3240-6F37-4E4644B98D52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2:08.616" v="15" actId="164"/>
          <ac:grpSpMkLst>
            <pc:docMk/>
            <pc:sldMk cId="1223320210" sldId="271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2:08.616" v="15" actId="164"/>
          <ac:grpSpMkLst>
            <pc:docMk/>
            <pc:sldMk cId="1223320210" sldId="271"/>
            <ac:grpSpMk id="141" creationId="{4F00FA92-AA62-39A9-130E-C1206408AEF1}"/>
          </ac:grpSpMkLst>
        </pc:grpChg>
        <pc:grpChg chg="mod">
          <ac:chgData name="Daoud Saadeddin" userId="50f496e5f975282e" providerId="LiveId" clId="{07DD18B6-CD19-4777-BF66-1EAB68D7DDD3}" dt="2024-07-28T13:22:08.616" v="15" actId="164"/>
          <ac:grpSpMkLst>
            <pc:docMk/>
            <pc:sldMk cId="1223320210" sldId="271"/>
            <ac:grpSpMk id="142" creationId="{81B20B1E-BE71-4CDE-F787-376018F4A386}"/>
          </ac:grpSpMkLst>
        </pc:grpChg>
        <pc:cxnChg chg="mod">
          <ac:chgData name="Daoud Saadeddin" userId="50f496e5f975282e" providerId="LiveId" clId="{07DD18B6-CD19-4777-BF66-1EAB68D7DDD3}" dt="2024-07-28T13:20:58.282" v="0"/>
          <ac:cxnSpMkLst>
            <pc:docMk/>
            <pc:sldMk cId="1223320210" sldId="271"/>
            <ac:cxnSpMk id="76" creationId="{5E3997CF-4AA6-DD70-49AB-ED3B820C9274}"/>
          </ac:cxnSpMkLst>
        </pc:cxnChg>
        <pc:cxnChg chg="mod">
          <ac:chgData name="Daoud Saadeddin" userId="50f496e5f975282e" providerId="LiveId" clId="{07DD18B6-CD19-4777-BF66-1EAB68D7DDD3}" dt="2024-07-28T13:20:58.282" v="0"/>
          <ac:cxnSpMkLst>
            <pc:docMk/>
            <pc:sldMk cId="1223320210" sldId="271"/>
            <ac:cxnSpMk id="83" creationId="{AC236063-583B-C596-88AF-C9D81A2AF13F}"/>
          </ac:cxnSpMkLst>
        </pc:cxnChg>
        <pc:cxnChg chg="mod">
          <ac:chgData name="Daoud Saadeddin" userId="50f496e5f975282e" providerId="LiveId" clId="{07DD18B6-CD19-4777-BF66-1EAB68D7DDD3}" dt="2024-07-28T13:20:58.282" v="0"/>
          <ac:cxnSpMkLst>
            <pc:docMk/>
            <pc:sldMk cId="1223320210" sldId="271"/>
            <ac:cxnSpMk id="89" creationId="{15EDBCF8-BEA8-D2D3-EEED-4E63118075A6}"/>
          </ac:cxnSpMkLst>
        </pc:cxnChg>
      </pc:sldChg>
      <pc:sldChg chg="addSp modSp mod modNotes modNotesTx">
        <pc:chgData name="Daoud Saadeddin" userId="50f496e5f975282e" providerId="LiveId" clId="{07DD18B6-CD19-4777-BF66-1EAB68D7DDD3}" dt="2024-07-28T15:17:31.611" v="61" actId="207"/>
        <pc:sldMkLst>
          <pc:docMk/>
          <pc:sldMk cId="3865159064" sldId="272"/>
        </pc:sldMkLst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79" creationId="{EBCC6EC4-C303-6754-BB82-79BFA881CC5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2:09.621" v="57" actId="14100"/>
          <ac:spMkLst>
            <pc:docMk/>
            <pc:sldMk cId="3865159064" sldId="272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93" creationId="{C721B44B-3938-29F0-5C1A-7076C9D85EF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99" creationId="{FC0CD7C1-98B0-2D6F-D6AA-F436C0F63B29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7" creationId="{15E725F5-C2CF-550B-9A58-32B48685298C}"/>
          </ac:spMkLst>
        </pc:spChg>
        <pc:grpChg chg="add mod">
          <ac:chgData name="Daoud Saadeddin" userId="50f496e5f975282e" providerId="LiveId" clId="{07DD18B6-CD19-4777-BF66-1EAB68D7DDD3}" dt="2024-07-28T13:23:22.929" v="31" actId="14100"/>
          <ac:grpSpMkLst>
            <pc:docMk/>
            <pc:sldMk cId="3865159064" sldId="272"/>
            <ac:grpSpMk id="2" creationId="{654B7392-A972-340B-763A-CF0CF4F5E6F2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3:14.670" v="29" actId="164"/>
          <ac:grpSpMkLst>
            <pc:docMk/>
            <pc:sldMk cId="3865159064" sldId="272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3:14.670" v="29" actId="164"/>
          <ac:grpSpMkLst>
            <pc:docMk/>
            <pc:sldMk cId="3865159064" sldId="272"/>
            <ac:grpSpMk id="141" creationId="{4F00FA92-AA62-39A9-130E-C1206408AEF1}"/>
          </ac:grpSpMkLst>
        </pc:grpChg>
        <pc:grpChg chg="mod">
          <ac:chgData name="Daoud Saadeddin" userId="50f496e5f975282e" providerId="LiveId" clId="{07DD18B6-CD19-4777-BF66-1EAB68D7DDD3}" dt="2024-07-28T13:23:14.670" v="29" actId="164"/>
          <ac:grpSpMkLst>
            <pc:docMk/>
            <pc:sldMk cId="3865159064" sldId="272"/>
            <ac:grpSpMk id="142" creationId="{81B20B1E-BE71-4CDE-F787-376018F4A386}"/>
          </ac:grpSpMkLst>
        </pc:grpChg>
      </pc:sldChg>
      <pc:sldChg chg="addSp modSp mod modNotes modNotesTx">
        <pc:chgData name="Daoud Saadeddin" userId="50f496e5f975282e" providerId="LiveId" clId="{07DD18B6-CD19-4777-BF66-1EAB68D7DDD3}" dt="2024-07-28T15:17:24.303" v="60" actId="207"/>
        <pc:sldMkLst>
          <pc:docMk/>
          <pc:sldMk cId="2809553572" sldId="273"/>
        </pc:sldMkLst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" creationId="{BDD846C8-F8C6-2E2A-1917-872819D2236F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" creationId="{EB7F0D07-003B-3385-BB28-84457C29BF2E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4" creationId="{C63BB349-8522-EC9A-1C25-FED83BE9B976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5" creationId="{E6B967C1-61E3-92B9-D61C-D64313F687DF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4" creationId="{259ABF3A-7D97-9BCC-E514-4FF9DD7CF82C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5" creationId="{5175ABFC-022B-FF38-E6EB-B1B323F8F3D2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6" creationId="{5249972D-D3F3-7E55-DC2F-6CB0B5C13034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7" creationId="{C482DE08-8A48-D6A8-C7BE-9C9546D468C7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8" creationId="{49A6CD52-941E-49B9-4071-1596FFFD448B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0" creationId="{1AAB0FC0-C346-19AC-ADB0-376EEC4EE44A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1" creationId="{BE4DB9E8-01A3-35F4-1C09-B60E08841CF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7" creationId="{5EB5D5CD-ECE1-DD1C-B639-956A33AD6E37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8" creationId="{41C01428-7C59-50A8-9009-88B5BF65DA66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9" creationId="{54152D9B-A1BE-CD1C-04C1-3CC815BE9637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1" creationId="{47DA1162-05FA-CF88-E0AC-AE4CF926480A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2" creationId="{40C03177-78A4-DBA5-BA7F-96532DD99F94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3" creationId="{EA2DF89F-BADB-90C5-6600-2031C5D0296B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4" creationId="{61F51EF7-85E3-B43B-7BD0-ADF47E3F1E79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5" creationId="{68F8401A-C37D-61A7-919E-E9AF42E7766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1:43.647" v="56" actId="14100"/>
          <ac:spMkLst>
            <pc:docMk/>
            <pc:sldMk cId="2809553572" sldId="273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7" creationId="{15E725F5-C2CF-550B-9A58-32B48685298C}"/>
          </ac:spMkLst>
        </pc:s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6" creationId="{B32BD242-0D96-1818-295A-C7E715E5563D}"/>
          </ac:grpSpMkLst>
        </pc:grpChg>
        <pc:grpChg chg="add mod">
          <ac:chgData name="Daoud Saadeddin" userId="50f496e5f975282e" providerId="LiveId" clId="{07DD18B6-CD19-4777-BF66-1EAB68D7DDD3}" dt="2024-07-28T13:25:05.044" v="45" actId="14100"/>
          <ac:grpSpMkLst>
            <pc:docMk/>
            <pc:sldMk cId="2809553572" sldId="273"/>
            <ac:grpSpMk id="7" creationId="{D53C0FCC-4053-4E63-9E6F-D38FB3F54A17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13" creationId="{BADA2D3A-959A-B3A3-C107-8DBC8B2A35EE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19" creationId="{3C3CAAEC-F644-5E4A-5CB0-65DB36B3A5A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30" creationId="{C3512615-EAE4-9D0F-77B3-D7910FFC41C1}"/>
          </ac:grpSpMkLst>
        </pc:grpChg>
        <pc:grpChg chg="mod">
          <ac:chgData name="Daoud Saadeddin" userId="50f496e5f975282e" providerId="LiveId" clId="{07DD18B6-CD19-4777-BF66-1EAB68D7DDD3}" dt="2024-07-28T13:23:29.739" v="32" actId="164"/>
          <ac:grpSpMkLst>
            <pc:docMk/>
            <pc:sldMk cId="2809553572" sldId="273"/>
            <ac:grpSpMk id="36" creationId="{E4DBEE27-E8C8-3D2E-9947-B3EFBEDDFD26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3:29.739" v="32" actId="164"/>
          <ac:grpSpMkLst>
            <pc:docMk/>
            <pc:sldMk cId="2809553572" sldId="273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3:29.739" v="32" actId="164"/>
          <ac:grpSpMkLst>
            <pc:docMk/>
            <pc:sldMk cId="2809553572" sldId="273"/>
            <ac:grpSpMk id="142" creationId="{81B20B1E-BE71-4CDE-F787-376018F4A386}"/>
          </ac:grpSpMkLst>
        </pc:grpChg>
      </pc:sldChg>
      <pc:sldChg chg="add modNotesTx">
        <pc:chgData name="Daoud Saadeddin" userId="50f496e5f975282e" providerId="LiveId" clId="{07DD18B6-CD19-4777-BF66-1EAB68D7DDD3}" dt="2024-07-28T13:31:24.491" v="55" actId="6549"/>
        <pc:sldMkLst>
          <pc:docMk/>
          <pc:sldMk cId="587178360" sldId="947"/>
        </pc:sldMkLst>
      </pc:sldChg>
      <pc:sldMasterChg chg="modSp modSldLayout">
        <pc:chgData name="Daoud Saadeddin" userId="50f496e5f975282e" providerId="LiveId" clId="{07DD18B6-CD19-4777-BF66-1EAB68D7DDD3}" dt="2024-07-28T13:20:58.282" v="0"/>
        <pc:sldMasterMkLst>
          <pc:docMk/>
          <pc:sldMasterMk cId="2574068247" sldId="2147483648"/>
        </pc:sldMasterMkLst>
        <pc:spChg chg="mod">
          <ac:chgData name="Daoud Saadeddin" userId="50f496e5f975282e" providerId="LiveId" clId="{07DD18B6-CD19-4777-BF66-1EAB68D7DDD3}" dt="2024-07-28T13:20:58.282" v="0"/>
          <ac:spMkLst>
            <pc:docMk/>
            <pc:sldMasterMk cId="2574068247" sldId="2147483648"/>
            <ac:spMk id="16" creationId="{00000000-0000-0000-0000-000000000000}"/>
          </ac:spMkLst>
        </pc:spChg>
        <pc:sldLayoutChg chg="modSp">
          <pc:chgData name="Daoud Saadeddin" userId="50f496e5f975282e" providerId="LiveId" clId="{07DD18B6-CD19-4777-BF66-1EAB68D7DDD3}" dt="2024-07-28T13:20:58.282" v="0"/>
          <pc:sldLayoutMkLst>
            <pc:docMk/>
            <pc:sldMasterMk cId="2574068247" sldId="2147483648"/>
            <pc:sldLayoutMk cId="225462899" sldId="2147483673"/>
          </pc:sldLayoutMkLst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12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13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15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21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22" creationId="{3BC50CD7-4410-4D98-BFAF-2800A2869E28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23" creationId="{9D01B888-309D-8F48-69CA-E9EC77EA4626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2" creationId="{538E9749-6EA3-A919-7C7A-F9652D58FCFF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4" creationId="{00291A85-44FB-B95D-7B70-08002FACF134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5" creationId="{87897BFA-3119-A6A6-65E8-4ED312813A52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6" creationId="{86311498-E5D2-1418-65D7-66CA8DC0F0FE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7" creationId="{0DA6CA3E-A6FB-82DC-CB92-B027FDC800BE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8" creationId="{3743B71C-8DB6-92BC-1F39-800D794D1C09}"/>
            </ac:spMkLst>
          </pc:spChg>
        </pc:sldLayoutChg>
      </pc:sldMasterChg>
      <pc:sldMasterChg chg="addSp delSp mod delSldLayout">
        <pc:chgData name="Daoud Saadeddin" userId="50f496e5f975282e" providerId="LiveId" clId="{07DD18B6-CD19-4777-BF66-1EAB68D7DDD3}" dt="2024-07-28T13:21:38.164" v="14" actId="478"/>
        <pc:sldMasterMkLst>
          <pc:docMk/>
          <pc:sldMasterMk cId="1632663216" sldId="2147483675"/>
        </pc:sldMasterMkLst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2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3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4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5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6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4.030" v="13" actId="478"/>
          <ac:spMkLst>
            <pc:docMk/>
            <pc:sldMasterMk cId="1632663216" sldId="2147483675"/>
            <ac:spMk id="7" creationId="{BA7CC04C-6F67-9E0F-016C-6DD077117D01}"/>
          </ac:spMkLst>
        </pc:spChg>
        <pc:sldLayoutChg chg="del">
          <pc:chgData name="Daoud Saadeddin" userId="50f496e5f975282e" providerId="LiveId" clId="{07DD18B6-CD19-4777-BF66-1EAB68D7DDD3}" dt="2024-07-28T13:21:28.781" v="11" actId="2696"/>
          <pc:sldLayoutMkLst>
            <pc:docMk/>
            <pc:sldMasterMk cId="1632663216" sldId="2147483675"/>
            <pc:sldLayoutMk cId="1691572448" sldId="2147483676"/>
          </pc:sldLayoutMkLst>
        </pc:sldLayoutChg>
        <pc:sldLayoutChg chg="del">
          <pc:chgData name="Daoud Saadeddin" userId="50f496e5f975282e" providerId="LiveId" clId="{07DD18B6-CD19-4777-BF66-1EAB68D7DDD3}" dt="2024-07-28T13:21:22.334" v="1" actId="2696"/>
          <pc:sldLayoutMkLst>
            <pc:docMk/>
            <pc:sldMasterMk cId="1632663216" sldId="2147483675"/>
            <pc:sldLayoutMk cId="559048182" sldId="2147483677"/>
          </pc:sldLayoutMkLst>
        </pc:sldLayoutChg>
        <pc:sldLayoutChg chg="del">
          <pc:chgData name="Daoud Saadeddin" userId="50f496e5f975282e" providerId="LiveId" clId="{07DD18B6-CD19-4777-BF66-1EAB68D7DDD3}" dt="2024-07-28T13:21:22.740" v="2" actId="2696"/>
          <pc:sldLayoutMkLst>
            <pc:docMk/>
            <pc:sldMasterMk cId="1632663216" sldId="2147483675"/>
            <pc:sldLayoutMk cId="2943239455" sldId="2147483678"/>
          </pc:sldLayoutMkLst>
        </pc:sldLayoutChg>
        <pc:sldLayoutChg chg="del">
          <pc:chgData name="Daoud Saadeddin" userId="50f496e5f975282e" providerId="LiveId" clId="{07DD18B6-CD19-4777-BF66-1EAB68D7DDD3}" dt="2024-07-28T13:21:23.193" v="3" actId="2696"/>
          <pc:sldLayoutMkLst>
            <pc:docMk/>
            <pc:sldMasterMk cId="1632663216" sldId="2147483675"/>
            <pc:sldLayoutMk cId="1660878446" sldId="2147483679"/>
          </pc:sldLayoutMkLst>
        </pc:sldLayoutChg>
        <pc:sldLayoutChg chg="del">
          <pc:chgData name="Daoud Saadeddin" userId="50f496e5f975282e" providerId="LiveId" clId="{07DD18B6-CD19-4777-BF66-1EAB68D7DDD3}" dt="2024-07-28T13:21:23.256" v="4" actId="2696"/>
          <pc:sldLayoutMkLst>
            <pc:docMk/>
            <pc:sldMasterMk cId="1632663216" sldId="2147483675"/>
            <pc:sldLayoutMk cId="3617610313" sldId="2147483680"/>
          </pc:sldLayoutMkLst>
        </pc:sldLayoutChg>
        <pc:sldLayoutChg chg="del">
          <pc:chgData name="Daoud Saadeddin" userId="50f496e5f975282e" providerId="LiveId" clId="{07DD18B6-CD19-4777-BF66-1EAB68D7DDD3}" dt="2024-07-28T13:21:23.490" v="5" actId="2696"/>
          <pc:sldLayoutMkLst>
            <pc:docMk/>
            <pc:sldMasterMk cId="1632663216" sldId="2147483675"/>
            <pc:sldLayoutMk cId="1863661032" sldId="2147483681"/>
          </pc:sldLayoutMkLst>
        </pc:sldLayoutChg>
        <pc:sldLayoutChg chg="del">
          <pc:chgData name="Daoud Saadeddin" userId="50f496e5f975282e" providerId="LiveId" clId="{07DD18B6-CD19-4777-BF66-1EAB68D7DDD3}" dt="2024-07-28T13:21:23.834" v="6" actId="2696"/>
          <pc:sldLayoutMkLst>
            <pc:docMk/>
            <pc:sldMasterMk cId="1632663216" sldId="2147483675"/>
            <pc:sldLayoutMk cId="1869615583" sldId="2147483682"/>
          </pc:sldLayoutMkLst>
        </pc:sldLayoutChg>
        <pc:sldLayoutChg chg="del">
          <pc:chgData name="Daoud Saadeddin" userId="50f496e5f975282e" providerId="LiveId" clId="{07DD18B6-CD19-4777-BF66-1EAB68D7DDD3}" dt="2024-07-28T13:21:24.443" v="7" actId="2696"/>
          <pc:sldLayoutMkLst>
            <pc:docMk/>
            <pc:sldMasterMk cId="1632663216" sldId="2147483675"/>
            <pc:sldLayoutMk cId="669953775" sldId="2147483683"/>
          </pc:sldLayoutMkLst>
        </pc:sldLayoutChg>
        <pc:sldLayoutChg chg="del">
          <pc:chgData name="Daoud Saadeddin" userId="50f496e5f975282e" providerId="LiveId" clId="{07DD18B6-CD19-4777-BF66-1EAB68D7DDD3}" dt="2024-07-28T13:21:24.615" v="8" actId="2696"/>
          <pc:sldLayoutMkLst>
            <pc:docMk/>
            <pc:sldMasterMk cId="1632663216" sldId="2147483675"/>
            <pc:sldLayoutMk cId="809832940" sldId="2147483684"/>
          </pc:sldLayoutMkLst>
        </pc:sldLayoutChg>
        <pc:sldLayoutChg chg="del">
          <pc:chgData name="Daoud Saadeddin" userId="50f496e5f975282e" providerId="LiveId" clId="{07DD18B6-CD19-4777-BF66-1EAB68D7DDD3}" dt="2024-07-28T13:21:25.036" v="9" actId="2696"/>
          <pc:sldLayoutMkLst>
            <pc:docMk/>
            <pc:sldMasterMk cId="1632663216" sldId="2147483675"/>
            <pc:sldLayoutMk cId="662100393" sldId="2147483685"/>
          </pc:sldLayoutMkLst>
        </pc:sldLayoutChg>
        <pc:sldLayoutChg chg="del">
          <pc:chgData name="Daoud Saadeddin" userId="50f496e5f975282e" providerId="LiveId" clId="{07DD18B6-CD19-4777-BF66-1EAB68D7DDD3}" dt="2024-07-28T13:21:25.603" v="10" actId="2696"/>
          <pc:sldLayoutMkLst>
            <pc:docMk/>
            <pc:sldMasterMk cId="1632663216" sldId="2147483675"/>
            <pc:sldLayoutMk cId="96036419" sldId="2147483686"/>
          </pc:sldLayoutMkLst>
        </pc:sldLayoutChg>
      </pc:sldMasterChg>
    </pc:docChg>
  </pc:docChgLst>
  <pc:docChgLst>
    <pc:chgData name="Daoud Saadeddin" userId="50f496e5f975282e" providerId="LiveId" clId="{C9AE7D9D-C203-43FA-8E50-D606157C319A}"/>
    <pc:docChg chg="modSld modMainMaster">
      <pc:chgData name="Daoud Saadeddin" userId="50f496e5f975282e" providerId="LiveId" clId="{C9AE7D9D-C203-43FA-8E50-D606157C319A}" dt="2024-08-19T19:08:32.632" v="99" actId="1038"/>
      <pc:docMkLst>
        <pc:docMk/>
      </pc:docMkLst>
      <pc:sldChg chg="addSp delSp modSp mod modNotesTx">
        <pc:chgData name="Daoud Saadeddin" userId="50f496e5f975282e" providerId="LiveId" clId="{C9AE7D9D-C203-43FA-8E50-D606157C319A}" dt="2024-08-19T19:08:32.632" v="99" actId="1038"/>
        <pc:sldMkLst>
          <pc:docMk/>
          <pc:sldMk cId="1223320210" sldId="271"/>
        </pc:sldMkLst>
        <pc:spChg chg="add mod topLvl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3" creationId="{EB3DD0AF-074D-CB0C-7EDD-6040C3351546}"/>
          </ac:spMkLst>
        </pc:spChg>
        <pc:spChg chg="add mod topLvl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4" creationId="{8DDD4E81-F067-B795-D2F1-9FB20ABB5743}"/>
          </ac:spMkLst>
        </pc:spChg>
        <pc:spChg chg="add mod topLvl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5" creationId="{113C15D0-3A37-07AA-C9E4-5207D0BC5373}"/>
          </ac:spMkLst>
        </pc:spChg>
        <pc:spChg chg="add mod topLvl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6" creationId="{04FC2A88-26CF-C428-E7AE-A68A2D8B30F2}"/>
          </ac:spMkLst>
        </pc:spChg>
        <pc:spChg chg="add mod topLvl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7" creationId="{BA8B8107-17EC-015E-31E6-89DCA6B50137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11" creationId="{61D3287C-E195-D908-B41E-06AC4E343E0E}"/>
          </ac:spMkLst>
        </pc:spChg>
        <pc:spChg chg="mod">
          <ac:chgData name="Daoud Saadeddin" userId="50f496e5f975282e" providerId="LiveId" clId="{C9AE7D9D-C203-43FA-8E50-D606157C319A}" dt="2024-08-19T18:54:10.637" v="95" actId="20577"/>
          <ac:spMkLst>
            <pc:docMk/>
            <pc:sldMk cId="1223320210" sldId="271"/>
            <ac:spMk id="12" creationId="{9A488644-1B80-2ACE-2BDE-608410EDFFEA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13" creationId="{EFC4CB9F-DC2A-9A98-32FF-C64E505AAD97}"/>
          </ac:spMkLst>
        </pc:spChg>
        <pc:spChg chg="mod">
          <ac:chgData name="Daoud Saadeddin" userId="50f496e5f975282e" providerId="LiveId" clId="{C9AE7D9D-C203-43FA-8E50-D606157C319A}" dt="2024-08-19T18:54:08.669" v="94" actId="20577"/>
          <ac:spMkLst>
            <pc:docMk/>
            <pc:sldMk cId="1223320210" sldId="271"/>
            <ac:spMk id="14" creationId="{1B9425EB-A096-B56E-73D6-6C9E3083305A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15" creationId="{4448C02D-AAD8-4E40-0B75-DB0D4A2FB70D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16" creationId="{8DBEDBE3-EF80-CABC-4C33-E71DE7F080D8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20" creationId="{A352216F-7603-B1AB-4BC0-CC6D6498215B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21" creationId="{2EE3C887-6FE8-82C5-5451-8E828C59B0C0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27" creationId="{701358B7-CBB4-CC0B-048E-469A6EA6F3B3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28" creationId="{79C5A65D-F2AE-610D-1B01-C525C45DC781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29" creationId="{5957E697-19FD-098E-7280-C6C71CEB8F29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30" creationId="{C058ED55-133E-7FF1-9B6A-1F71F64CB5A5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32" creationId="{E97F3259-8E21-D737-C438-B664FB0ABFE4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33" creationId="{9E26517F-4C45-74A2-C5B4-D2DDEB0BF4F2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35" creationId="{722012E6-5C93-5F6B-6D46-E47B691D4C2C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36" creationId="{3FD2C751-0018-94C8-6192-1EE4F3BD9FB7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40" creationId="{EBD5745D-93E0-841A-0407-615F8286359D}"/>
          </ac:spMkLst>
        </pc:spChg>
        <pc:spChg chg="mod">
          <ac:chgData name="Daoud Saadeddin" userId="50f496e5f975282e" providerId="LiveId" clId="{C9AE7D9D-C203-43FA-8E50-D606157C319A}" dt="2024-08-19T18:50:24.691" v="89" actId="1035"/>
          <ac:spMkLst>
            <pc:docMk/>
            <pc:sldMk cId="1223320210" sldId="271"/>
            <ac:spMk id="41" creationId="{54E68B1B-F0D3-7ADD-1D0E-D6A068E62C69}"/>
          </ac:spMkLst>
        </pc:spChg>
        <pc:spChg chg="mod">
          <ac:chgData name="Daoud Saadeddin" userId="50f496e5f975282e" providerId="LiveId" clId="{C9AE7D9D-C203-43FA-8E50-D606157C319A}" dt="2024-08-19T18:50:24.691" v="89" actId="1035"/>
          <ac:spMkLst>
            <pc:docMk/>
            <pc:sldMk cId="1223320210" sldId="271"/>
            <ac:spMk id="42" creationId="{8219F588-365C-CC8C-D2E4-A490F51EC36A}"/>
          </ac:spMkLst>
        </pc:spChg>
        <pc:spChg chg="mod">
          <ac:chgData name="Daoud Saadeddin" userId="50f496e5f975282e" providerId="LiveId" clId="{C9AE7D9D-C203-43FA-8E50-D606157C319A}" dt="2024-08-19T18:50:24.691" v="89" actId="1035"/>
          <ac:spMkLst>
            <pc:docMk/>
            <pc:sldMk cId="1223320210" sldId="271"/>
            <ac:spMk id="43" creationId="{02AF54A8-F270-3426-28CF-AF553D1AD085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44" creationId="{0D14254A-E73E-B659-CF5D-784CFAADDFFE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45" creationId="{9432A7B5-7518-C8D2-E74A-B0C99E1E5B68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46" creationId="{382E8990-3EAD-3CD6-D72F-2BBB646AC3AC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47" creationId="{2BB3B6F9-D06E-6C19-FCAD-78D6C0A84FD7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51" creationId="{A716EBC8-DFAC-2BED-182C-FFDFA1FADE40}"/>
          </ac:spMkLst>
        </pc:spChg>
        <pc:spChg chg="mod">
          <ac:chgData name="Daoud Saadeddin" userId="50f496e5f975282e" providerId="LiveId" clId="{C9AE7D9D-C203-43FA-8E50-D606157C319A}" dt="2024-08-19T18:50:18.458" v="87" actId="1035"/>
          <ac:spMkLst>
            <pc:docMk/>
            <pc:sldMk cId="1223320210" sldId="271"/>
            <ac:spMk id="52" creationId="{A9B85EE3-FF71-96FF-C72A-C367510C3A20}"/>
          </ac:spMkLst>
        </pc:spChg>
        <pc:spChg chg="mod">
          <ac:chgData name="Daoud Saadeddin" userId="50f496e5f975282e" providerId="LiveId" clId="{C9AE7D9D-C203-43FA-8E50-D606157C319A}" dt="2024-08-19T18:50:18.458" v="87" actId="1035"/>
          <ac:spMkLst>
            <pc:docMk/>
            <pc:sldMk cId="1223320210" sldId="271"/>
            <ac:spMk id="53" creationId="{05979663-95A0-4307-56AF-55BB9A036C0D}"/>
          </ac:spMkLst>
        </pc:spChg>
        <pc:spChg chg="mod">
          <ac:chgData name="Daoud Saadeddin" userId="50f496e5f975282e" providerId="LiveId" clId="{C9AE7D9D-C203-43FA-8E50-D606157C319A}" dt="2024-08-19T18:50:18.458" v="87" actId="1035"/>
          <ac:spMkLst>
            <pc:docMk/>
            <pc:sldMk cId="1223320210" sldId="271"/>
            <ac:spMk id="54" creationId="{AE47CF12-C470-4917-0283-C133F1BB0F4E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55" creationId="{02E003E5-2610-4023-84B9-9D1B52155F76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56" creationId="{BFDBC263-9425-F9DE-6A86-59D3B62104DD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57" creationId="{D9515BED-D94F-74E2-5606-0E65415075FF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58" creationId="{F92D3810-93C0-9505-FBA7-C833140FB722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60" creationId="{9352A97D-CA45-921D-8220-B3431D66D28E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61" creationId="{BEFC39CE-D1DF-7438-993C-A0FA17441176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62" creationId="{C67E6664-DCF9-ADCF-00BC-B2596650E2BC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63" creationId="{E2526566-EE61-F686-CA67-E2DBD50424BA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64" creationId="{13A3740A-058F-2C25-30A8-624E79BC5252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65" creationId="{349F1236-6C17-06D7-D2E9-D93917FD646D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68" creationId="{44424577-5C45-35E1-06BF-F6019D4549B7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69" creationId="{BE97AB4A-0858-7323-0B4E-E666B8941B10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70" creationId="{ED75B7D6-B466-9614-063C-696917EBE9ED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71" creationId="{23C2A4B3-6A64-5444-122D-0C8D10BF7888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72" creationId="{2397ED98-6B06-FCD7-9F76-EF8EE9BFADA8}"/>
          </ac:spMkLst>
        </pc:spChg>
        <pc:spChg chg="add mod topLvl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73" creationId="{A07FD031-594D-A8D3-0951-DD09695B8913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75" creationId="{78CA4C61-ABC1-FA59-BCE6-6892ED2E805D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76" creationId="{96237F10-1A97-5874-8EA8-B8528C4A50FC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77" creationId="{14C7A25C-D706-D12E-FFF6-C28BF7BC27A1}"/>
          </ac:spMkLst>
        </pc:spChg>
        <pc:spChg chg="add mod topLvl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78" creationId="{E36B28C8-F647-05B5-EDBC-D1B694B754FB}"/>
          </ac:spMkLst>
        </pc:spChg>
        <pc:spChg chg="add mod topLvl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79" creationId="{60759FED-236B-F56F-AE0D-59E583296AAF}"/>
          </ac:spMkLst>
        </pc:spChg>
        <pc:spChg chg="add mod topLvl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80" creationId="{6C305DF2-B417-4D87-3999-EF984C5F5584}"/>
          </ac:spMkLst>
        </pc:spChg>
        <pc:spChg chg="add mod topLvl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81" creationId="{423FFAFB-2D0C-F57E-C0AD-D1F977917299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84" creationId="{10AFDBFE-399D-8F45-D6A6-5C9A71CB2A8B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85" creationId="{8385057A-7701-88C1-A72B-96E50C6C961B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90" creationId="{BDECE0C2-34AE-BD01-3302-D6F26511BBF7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91" creationId="{F8B7CD44-A65D-1078-CF52-34886769A5FB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92" creationId="{EE46FF40-0841-AD50-6FBF-3F79011470E1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93" creationId="{B5B6FA7A-34DD-FD4B-F635-16AC78A8D37B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94" creationId="{254E87E3-3304-60EF-D5A8-29DF03BF7A09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95" creationId="{82E4122B-A777-7CB0-DB0B-5A70E7047BF2}"/>
          </ac:spMkLst>
        </pc:spChg>
        <pc:spChg chg="add mod topLvl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96" creationId="{28A9B218-3BAA-591D-CC42-4F22D77C3CE4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99" creationId="{A643955A-8323-5ADB-F88C-3F8A96113E9A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100" creationId="{EAF190C3-B4EA-0634-8102-2579757EE56F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104" creationId="{447FD266-5417-F6DD-993A-6C591275C4F3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105" creationId="{462B2FA2-7996-18A7-84E6-A9564850CC53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106" creationId="{EBAA7948-DECA-16A2-D5A2-576E531BF37B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108" creationId="{E648AB4A-7B09-502E-3615-D1F1EF767FE1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109" creationId="{EDA37706-8447-36B5-B1C0-1A97524EE129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111" creationId="{C6E6D951-ACAC-315E-B951-887D5D4CCDEB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112" creationId="{E4DCAD0B-369D-509E-2E04-EBA3D65FFD26}"/>
          </ac:spMkLst>
        </pc:spChg>
        <pc:spChg chg="add mod topLvl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114" creationId="{4A45A573-2A37-15DE-8D08-9432634CD0B6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120" creationId="{0E55C379-EC5F-4DD6-08F1-78FEA14F078C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121" creationId="{D7C4BDDF-A919-76E2-107D-9F5BBA603356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122" creationId="{E93A5B28-A223-FF7F-ED2B-81DB9E92587C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123" creationId="{EF217BCE-B1E2-3483-2DAE-FEADF0770EAF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124" creationId="{AF5C2336-12EE-976D-7E12-7BFEB2E4049F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127" creationId="{E8169544-03BF-A88E-733A-EA079C680743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128" creationId="{CB922C8B-EC3D-6B6F-4A45-2813E8962B3A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129" creationId="{6CA901F8-C9D4-56C0-9571-2CA923561896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130" creationId="{DB7AE190-2517-0BB0-32D3-F29C60982DFC}"/>
          </ac:spMkLst>
        </pc:spChg>
        <pc:spChg chg="mod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131" creationId="{4EE24AB8-F62F-1E00-133C-FE2FC4714EAE}"/>
          </ac:spMkLst>
        </pc:spChg>
        <pc:spChg chg="add mod topLvl">
          <ac:chgData name="Daoud Saadeddin" userId="50f496e5f975282e" providerId="LiveId" clId="{C9AE7D9D-C203-43FA-8E50-D606157C319A}" dt="2024-08-19T18:49:39.394" v="81" actId="1036"/>
          <ac:spMkLst>
            <pc:docMk/>
            <pc:sldMk cId="1223320210" sldId="271"/>
            <ac:spMk id="132" creationId="{C4F57BE8-C386-6F62-6FB6-CDC103A4331D}"/>
          </ac:spMkLst>
        </pc:spChg>
        <pc:spChg chg="add mod">
          <ac:chgData name="Daoud Saadeddin" userId="50f496e5f975282e" providerId="LiveId" clId="{C9AE7D9D-C203-43FA-8E50-D606157C319A}" dt="2024-08-19T18:43:30.905" v="44" actId="1036"/>
          <ac:spMkLst>
            <pc:docMk/>
            <pc:sldMk cId="1223320210" sldId="271"/>
            <ac:spMk id="133" creationId="{59C5C5EC-FA26-A1B2-5AA2-CD759E2DB4E0}"/>
          </ac:spMkLst>
        </pc:spChg>
        <pc:spChg chg="add mod topLvl">
          <ac:chgData name="Daoud Saadeddin" userId="50f496e5f975282e" providerId="LiveId" clId="{C9AE7D9D-C203-43FA-8E50-D606157C319A}" dt="2024-08-19T18:49:43.069" v="85" actId="1035"/>
          <ac:spMkLst>
            <pc:docMk/>
            <pc:sldMk cId="1223320210" sldId="271"/>
            <ac:spMk id="134" creationId="{6590199F-EF1B-E819-B8A3-A036289910E2}"/>
          </ac:spMkLst>
        </pc:spChg>
        <pc:grpChg chg="add mod topLvl">
          <ac:chgData name="Daoud Saadeddin" userId="50f496e5f975282e" providerId="LiveId" clId="{C9AE7D9D-C203-43FA-8E50-D606157C319A}" dt="2024-08-19T18:49:39.394" v="81" actId="1036"/>
          <ac:grpSpMkLst>
            <pc:docMk/>
            <pc:sldMk cId="1223320210" sldId="271"/>
            <ac:grpSpMk id="8" creationId="{244351BA-505D-103C-7782-36435AF8BA6D}"/>
          </ac:grpSpMkLst>
        </pc:grpChg>
        <pc:grpChg chg="mod">
          <ac:chgData name="Daoud Saadeddin" userId="50f496e5f975282e" providerId="LiveId" clId="{C9AE7D9D-C203-43FA-8E50-D606157C319A}" dt="2024-08-19T18:49:39.394" v="81" actId="1036"/>
          <ac:grpSpMkLst>
            <pc:docMk/>
            <pc:sldMk cId="1223320210" sldId="271"/>
            <ac:grpSpMk id="9" creationId="{ED0BF46B-8652-1311-2080-8FC072D47005}"/>
          </ac:grpSpMkLst>
        </pc:grpChg>
        <pc:grpChg chg="mod">
          <ac:chgData name="Daoud Saadeddin" userId="50f496e5f975282e" providerId="LiveId" clId="{C9AE7D9D-C203-43FA-8E50-D606157C319A}" dt="2024-08-19T18:49:39.394" v="81" actId="1036"/>
          <ac:grpSpMkLst>
            <pc:docMk/>
            <pc:sldMk cId="1223320210" sldId="271"/>
            <ac:grpSpMk id="10" creationId="{F2960718-DE65-2324-DFF0-5CC3B14090B7}"/>
          </ac:grpSpMkLst>
        </pc:grpChg>
        <pc:grpChg chg="add mod topLvl">
          <ac:chgData name="Daoud Saadeddin" userId="50f496e5f975282e" providerId="LiveId" clId="{C9AE7D9D-C203-43FA-8E50-D606157C319A}" dt="2024-08-19T18:49:39.394" v="81" actId="1036"/>
          <ac:grpSpMkLst>
            <pc:docMk/>
            <pc:sldMk cId="1223320210" sldId="271"/>
            <ac:grpSpMk id="17" creationId="{25F06181-54CF-5E14-A1B4-633A89503B07}"/>
          </ac:grpSpMkLst>
        </pc:grpChg>
        <pc:grpChg chg="mod">
          <ac:chgData name="Daoud Saadeddin" userId="50f496e5f975282e" providerId="LiveId" clId="{C9AE7D9D-C203-43FA-8E50-D606157C319A}" dt="2024-08-19T18:49:39.394" v="81" actId="1036"/>
          <ac:grpSpMkLst>
            <pc:docMk/>
            <pc:sldMk cId="1223320210" sldId="271"/>
            <ac:grpSpMk id="18" creationId="{CB80EF6A-BA6D-4848-8ECA-48FB5059A53C}"/>
          </ac:grpSpMkLst>
        </pc:grpChg>
        <pc:grpChg chg="mod">
          <ac:chgData name="Daoud Saadeddin" userId="50f496e5f975282e" providerId="LiveId" clId="{C9AE7D9D-C203-43FA-8E50-D606157C319A}" dt="2024-08-19T18:49:39.394" v="81" actId="1036"/>
          <ac:grpSpMkLst>
            <pc:docMk/>
            <pc:sldMk cId="1223320210" sldId="271"/>
            <ac:grpSpMk id="19" creationId="{1E6160FD-D1B0-9E89-FC6C-C4592A34FB0B}"/>
          </ac:grpSpMkLst>
        </pc:grpChg>
        <pc:grpChg chg="add mod topLvl">
          <ac:chgData name="Daoud Saadeddin" userId="50f496e5f975282e" providerId="LiveId" clId="{C9AE7D9D-C203-43FA-8E50-D606157C319A}" dt="2024-08-19T18:49:39.394" v="81" actId="1036"/>
          <ac:grpSpMkLst>
            <pc:docMk/>
            <pc:sldMk cId="1223320210" sldId="271"/>
            <ac:grpSpMk id="31" creationId="{59C87580-3BA3-5B0E-41BB-E24DD927C493}"/>
          </ac:grpSpMkLst>
        </pc:grpChg>
        <pc:grpChg chg="add mod topLvl">
          <ac:chgData name="Daoud Saadeddin" userId="50f496e5f975282e" providerId="LiveId" clId="{C9AE7D9D-C203-43FA-8E50-D606157C319A}" dt="2024-08-19T18:49:39.394" v="81" actId="1036"/>
          <ac:grpSpMkLst>
            <pc:docMk/>
            <pc:sldMk cId="1223320210" sldId="271"/>
            <ac:grpSpMk id="34" creationId="{4771C560-A866-41C3-B14A-693CFAC6A3E7}"/>
          </ac:grpSpMkLst>
        </pc:grpChg>
        <pc:grpChg chg="add mod topLvl">
          <ac:chgData name="Daoud Saadeddin" userId="50f496e5f975282e" providerId="LiveId" clId="{C9AE7D9D-C203-43FA-8E50-D606157C319A}" dt="2024-08-19T18:49:39.394" v="81" actId="1036"/>
          <ac:grpSpMkLst>
            <pc:docMk/>
            <pc:sldMk cId="1223320210" sldId="271"/>
            <ac:grpSpMk id="37" creationId="{6AEE631D-6736-6EA8-16CA-3E4766095613}"/>
          </ac:grpSpMkLst>
        </pc:grpChg>
        <pc:grpChg chg="mod">
          <ac:chgData name="Daoud Saadeddin" userId="50f496e5f975282e" providerId="LiveId" clId="{C9AE7D9D-C203-43FA-8E50-D606157C319A}" dt="2024-08-19T18:49:39.394" v="81" actId="1036"/>
          <ac:grpSpMkLst>
            <pc:docMk/>
            <pc:sldMk cId="1223320210" sldId="271"/>
            <ac:grpSpMk id="38" creationId="{91955A2D-1589-A418-348C-9FC01E338A8B}"/>
          </ac:grpSpMkLst>
        </pc:grpChg>
        <pc:grpChg chg="mod">
          <ac:chgData name="Daoud Saadeddin" userId="50f496e5f975282e" providerId="LiveId" clId="{C9AE7D9D-C203-43FA-8E50-D606157C319A}" dt="2024-08-19T18:49:39.394" v="81" actId="1036"/>
          <ac:grpSpMkLst>
            <pc:docMk/>
            <pc:sldMk cId="1223320210" sldId="271"/>
            <ac:grpSpMk id="39" creationId="{68FE9ED9-34CA-F854-75CC-E598B61D4F34}"/>
          </ac:grpSpMkLst>
        </pc:grpChg>
        <pc:grpChg chg="add mod topLvl">
          <ac:chgData name="Daoud Saadeddin" userId="50f496e5f975282e" providerId="LiveId" clId="{C9AE7D9D-C203-43FA-8E50-D606157C319A}" dt="2024-08-19T18:49:39.394" v="81" actId="1036"/>
          <ac:grpSpMkLst>
            <pc:docMk/>
            <pc:sldMk cId="1223320210" sldId="271"/>
            <ac:grpSpMk id="48" creationId="{8FC42036-F9DF-6117-E80E-3E4CD892C4D0}"/>
          </ac:grpSpMkLst>
        </pc:grpChg>
        <pc:grpChg chg="mod">
          <ac:chgData name="Daoud Saadeddin" userId="50f496e5f975282e" providerId="LiveId" clId="{C9AE7D9D-C203-43FA-8E50-D606157C319A}" dt="2024-08-19T18:49:39.394" v="81" actId="1036"/>
          <ac:grpSpMkLst>
            <pc:docMk/>
            <pc:sldMk cId="1223320210" sldId="271"/>
            <ac:grpSpMk id="49" creationId="{7896C8D2-D93A-F15E-3C9A-5F792B88DDD8}"/>
          </ac:grpSpMkLst>
        </pc:grpChg>
        <pc:grpChg chg="mod">
          <ac:chgData name="Daoud Saadeddin" userId="50f496e5f975282e" providerId="LiveId" clId="{C9AE7D9D-C203-43FA-8E50-D606157C319A}" dt="2024-08-19T18:49:39.394" v="81" actId="1036"/>
          <ac:grpSpMkLst>
            <pc:docMk/>
            <pc:sldMk cId="1223320210" sldId="271"/>
            <ac:grpSpMk id="50" creationId="{57B497A3-564B-5635-4E31-3663BA54BB7C}"/>
          </ac:grpSpMkLst>
        </pc:grpChg>
        <pc:grpChg chg="add mod topLvl">
          <ac:chgData name="Daoud Saadeddin" userId="50f496e5f975282e" providerId="LiveId" clId="{C9AE7D9D-C203-43FA-8E50-D606157C319A}" dt="2024-08-19T18:49:39.394" v="81" actId="1036"/>
          <ac:grpSpMkLst>
            <pc:docMk/>
            <pc:sldMk cId="1223320210" sldId="271"/>
            <ac:grpSpMk id="59" creationId="{47EA4123-9221-8F45-10AF-C2006CE5F6D8}"/>
          </ac:grpSpMkLst>
        </pc:grpChg>
        <pc:grpChg chg="add mod topLvl">
          <ac:chgData name="Daoud Saadeddin" userId="50f496e5f975282e" providerId="LiveId" clId="{C9AE7D9D-C203-43FA-8E50-D606157C319A}" dt="2024-08-19T18:49:39.394" v="81" actId="1036"/>
          <ac:grpSpMkLst>
            <pc:docMk/>
            <pc:sldMk cId="1223320210" sldId="271"/>
            <ac:grpSpMk id="66" creationId="{8711A5F3-64E2-00F6-0D5D-0F0C8321DAB7}"/>
          </ac:grpSpMkLst>
        </pc:grpChg>
        <pc:grpChg chg="mod">
          <ac:chgData name="Daoud Saadeddin" userId="50f496e5f975282e" providerId="LiveId" clId="{C9AE7D9D-C203-43FA-8E50-D606157C319A}" dt="2024-08-19T18:49:39.394" v="81" actId="1036"/>
          <ac:grpSpMkLst>
            <pc:docMk/>
            <pc:sldMk cId="1223320210" sldId="271"/>
            <ac:grpSpMk id="67" creationId="{B8FE3D53-B0D9-A535-5B99-3605A5F98E70}"/>
          </ac:grpSpMkLst>
        </pc:grpChg>
        <pc:grpChg chg="add mod topLvl">
          <ac:chgData name="Daoud Saadeddin" userId="50f496e5f975282e" providerId="LiveId" clId="{C9AE7D9D-C203-43FA-8E50-D606157C319A}" dt="2024-08-19T18:49:39.394" v="81" actId="1036"/>
          <ac:grpSpMkLst>
            <pc:docMk/>
            <pc:sldMk cId="1223320210" sldId="271"/>
            <ac:grpSpMk id="74" creationId="{D3C2981B-C2FF-09B1-EDE6-07ABBD3F07FF}"/>
          </ac:grpSpMkLst>
        </pc:grpChg>
        <pc:grpChg chg="add mod topLvl">
          <ac:chgData name="Daoud Saadeddin" userId="50f496e5f975282e" providerId="LiveId" clId="{C9AE7D9D-C203-43FA-8E50-D606157C319A}" dt="2024-08-19T18:49:39.394" v="81" actId="1036"/>
          <ac:grpSpMkLst>
            <pc:docMk/>
            <pc:sldMk cId="1223320210" sldId="271"/>
            <ac:grpSpMk id="83" creationId="{51A888D3-3E33-1E14-06BB-4BBFB366B493}"/>
          </ac:grpSpMkLst>
        </pc:grpChg>
        <pc:grpChg chg="add mod topLvl">
          <ac:chgData name="Daoud Saadeddin" userId="50f496e5f975282e" providerId="LiveId" clId="{C9AE7D9D-C203-43FA-8E50-D606157C319A}" dt="2024-08-19T18:49:39.394" v="81" actId="1036"/>
          <ac:grpSpMkLst>
            <pc:docMk/>
            <pc:sldMk cId="1223320210" sldId="271"/>
            <ac:grpSpMk id="86" creationId="{BE658AEE-2DF8-41C0-423D-5786EB3ECE55}"/>
          </ac:grpSpMkLst>
        </pc:grpChg>
        <pc:grpChg chg="mod">
          <ac:chgData name="Daoud Saadeddin" userId="50f496e5f975282e" providerId="LiveId" clId="{C9AE7D9D-C203-43FA-8E50-D606157C319A}" dt="2024-08-19T18:49:39.394" v="81" actId="1036"/>
          <ac:grpSpMkLst>
            <pc:docMk/>
            <pc:sldMk cId="1223320210" sldId="271"/>
            <ac:grpSpMk id="87" creationId="{636FDC20-6575-B7BE-83F4-527FE0B287E3}"/>
          </ac:grpSpMkLst>
        </pc:grpChg>
        <pc:grpChg chg="mod">
          <ac:chgData name="Daoud Saadeddin" userId="50f496e5f975282e" providerId="LiveId" clId="{C9AE7D9D-C203-43FA-8E50-D606157C319A}" dt="2024-08-19T18:49:39.394" v="81" actId="1036"/>
          <ac:grpSpMkLst>
            <pc:docMk/>
            <pc:sldMk cId="1223320210" sldId="271"/>
            <ac:grpSpMk id="88" creationId="{2EAB1FF1-3BE6-FE67-DA9E-3AF279DDD436}"/>
          </ac:grpSpMkLst>
        </pc:grpChg>
        <pc:grpChg chg="mod">
          <ac:chgData name="Daoud Saadeddin" userId="50f496e5f975282e" providerId="LiveId" clId="{C9AE7D9D-C203-43FA-8E50-D606157C319A}" dt="2024-08-19T18:49:39.394" v="81" actId="1036"/>
          <ac:grpSpMkLst>
            <pc:docMk/>
            <pc:sldMk cId="1223320210" sldId="271"/>
            <ac:grpSpMk id="89" creationId="{2EEA2315-B39B-0CD3-9A93-5137FE070DAC}"/>
          </ac:grpSpMkLst>
        </pc:grpChg>
        <pc:grpChg chg="add mod topLvl">
          <ac:chgData name="Daoud Saadeddin" userId="50f496e5f975282e" providerId="LiveId" clId="{C9AE7D9D-C203-43FA-8E50-D606157C319A}" dt="2024-08-19T18:49:39.394" v="81" actId="1036"/>
          <ac:grpSpMkLst>
            <pc:docMk/>
            <pc:sldMk cId="1223320210" sldId="271"/>
            <ac:grpSpMk id="98" creationId="{FCD58B5A-A34C-27D7-E266-09F30591CF07}"/>
          </ac:grpSpMkLst>
        </pc:grpChg>
        <pc:grpChg chg="add mod topLvl">
          <ac:chgData name="Daoud Saadeddin" userId="50f496e5f975282e" providerId="LiveId" clId="{C9AE7D9D-C203-43FA-8E50-D606157C319A}" dt="2024-08-19T18:49:39.394" v="81" actId="1036"/>
          <ac:grpSpMkLst>
            <pc:docMk/>
            <pc:sldMk cId="1223320210" sldId="271"/>
            <ac:grpSpMk id="103" creationId="{AE8A34D6-94CF-5A64-8441-00449B2C9CBE}"/>
          </ac:grpSpMkLst>
        </pc:grpChg>
        <pc:grpChg chg="add mod topLvl">
          <ac:chgData name="Daoud Saadeddin" userId="50f496e5f975282e" providerId="LiveId" clId="{C9AE7D9D-C203-43FA-8E50-D606157C319A}" dt="2024-08-19T18:49:39.394" v="81" actId="1036"/>
          <ac:grpSpMkLst>
            <pc:docMk/>
            <pc:sldMk cId="1223320210" sldId="271"/>
            <ac:grpSpMk id="107" creationId="{F049E724-4D25-0A53-A5DE-6FA65394008D}"/>
          </ac:grpSpMkLst>
        </pc:grpChg>
        <pc:grpChg chg="add mod topLvl">
          <ac:chgData name="Daoud Saadeddin" userId="50f496e5f975282e" providerId="LiveId" clId="{C9AE7D9D-C203-43FA-8E50-D606157C319A}" dt="2024-08-19T18:49:39.394" v="81" actId="1036"/>
          <ac:grpSpMkLst>
            <pc:docMk/>
            <pc:sldMk cId="1223320210" sldId="271"/>
            <ac:grpSpMk id="110" creationId="{6579F678-9D15-5215-D4A4-08CA08C28322}"/>
          </ac:grpSpMkLst>
        </pc:grpChg>
        <pc:grpChg chg="add mod topLvl">
          <ac:chgData name="Daoud Saadeddin" userId="50f496e5f975282e" providerId="LiveId" clId="{C9AE7D9D-C203-43FA-8E50-D606157C319A}" dt="2024-08-19T18:49:39.394" v="81" actId="1036"/>
          <ac:grpSpMkLst>
            <pc:docMk/>
            <pc:sldMk cId="1223320210" sldId="271"/>
            <ac:grpSpMk id="117" creationId="{58DAEBDF-EA14-9FFA-80FB-4756EABA3835}"/>
          </ac:grpSpMkLst>
        </pc:grpChg>
        <pc:grpChg chg="mod">
          <ac:chgData name="Daoud Saadeddin" userId="50f496e5f975282e" providerId="LiveId" clId="{C9AE7D9D-C203-43FA-8E50-D606157C319A}" dt="2024-08-19T18:49:39.394" v="81" actId="1036"/>
          <ac:grpSpMkLst>
            <pc:docMk/>
            <pc:sldMk cId="1223320210" sldId="271"/>
            <ac:grpSpMk id="118" creationId="{111CDB19-47EE-52C9-4C60-FC45E8888905}"/>
          </ac:grpSpMkLst>
        </pc:grpChg>
        <pc:grpChg chg="mod">
          <ac:chgData name="Daoud Saadeddin" userId="50f496e5f975282e" providerId="LiveId" clId="{C9AE7D9D-C203-43FA-8E50-D606157C319A}" dt="2024-08-19T18:49:39.394" v="81" actId="1036"/>
          <ac:grpSpMkLst>
            <pc:docMk/>
            <pc:sldMk cId="1223320210" sldId="271"/>
            <ac:grpSpMk id="119" creationId="{83488BD5-96D5-C3A0-19D4-29C4147B63C6}"/>
          </ac:grpSpMkLst>
        </pc:grpChg>
        <pc:grpChg chg="add mod topLvl">
          <ac:chgData name="Daoud Saadeddin" userId="50f496e5f975282e" providerId="LiveId" clId="{C9AE7D9D-C203-43FA-8E50-D606157C319A}" dt="2024-08-19T18:49:39.394" v="81" actId="1036"/>
          <ac:grpSpMkLst>
            <pc:docMk/>
            <pc:sldMk cId="1223320210" sldId="271"/>
            <ac:grpSpMk id="125" creationId="{E96BCD56-D5F2-D7A4-8837-6EDD8FFDEAB6}"/>
          </ac:grpSpMkLst>
        </pc:grpChg>
        <pc:grpChg chg="mod">
          <ac:chgData name="Daoud Saadeddin" userId="50f496e5f975282e" providerId="LiveId" clId="{C9AE7D9D-C203-43FA-8E50-D606157C319A}" dt="2024-08-19T18:49:39.394" v="81" actId="1036"/>
          <ac:grpSpMkLst>
            <pc:docMk/>
            <pc:sldMk cId="1223320210" sldId="271"/>
            <ac:grpSpMk id="126" creationId="{7FBB9E9A-5B46-7CD6-C679-139E0DFD0740}"/>
          </ac:grpSpMkLst>
        </pc:grpChg>
        <pc:grpChg chg="add del mod">
          <ac:chgData name="Daoud Saadeddin" userId="50f496e5f975282e" providerId="LiveId" clId="{C9AE7D9D-C203-43FA-8E50-D606157C319A}" dt="2024-08-19T18:49:11.487" v="60" actId="165"/>
          <ac:grpSpMkLst>
            <pc:docMk/>
            <pc:sldMk cId="1223320210" sldId="271"/>
            <ac:grpSpMk id="135" creationId="{8E192678-2737-A641-14D8-83FBD382D115}"/>
          </ac:grpSpMkLst>
        </pc:grpChg>
        <pc:grpChg chg="add mod">
          <ac:chgData name="Daoud Saadeddin" userId="50f496e5f975282e" providerId="LiveId" clId="{C9AE7D9D-C203-43FA-8E50-D606157C319A}" dt="2024-08-19T18:49:39.394" v="81" actId="1036"/>
          <ac:grpSpMkLst>
            <pc:docMk/>
            <pc:sldMk cId="1223320210" sldId="271"/>
            <ac:grpSpMk id="136" creationId="{A5A3FB27-D2E6-995B-E3A1-4D45DA8E988E}"/>
          </ac:grpSpMkLst>
        </pc:grpChg>
        <pc:grpChg chg="add mod">
          <ac:chgData name="Daoud Saadeddin" userId="50f496e5f975282e" providerId="LiveId" clId="{C9AE7D9D-C203-43FA-8E50-D606157C319A}" dt="2024-08-19T19:02:18.157" v="96" actId="2711"/>
          <ac:grpSpMkLst>
            <pc:docMk/>
            <pc:sldMk cId="1223320210" sldId="271"/>
            <ac:grpSpMk id="137" creationId="{E80C941B-1B3F-A50E-5515-27540B0F6BFD}"/>
          </ac:grpSpMkLst>
        </pc:grpChg>
        <pc:cxnChg chg="add mod topLvl">
          <ac:chgData name="Daoud Saadeddin" userId="50f496e5f975282e" providerId="LiveId" clId="{C9AE7D9D-C203-43FA-8E50-D606157C319A}" dt="2024-08-19T18:49:39.394" v="81" actId="1036"/>
          <ac:cxnSpMkLst>
            <pc:docMk/>
            <pc:sldMk cId="1223320210" sldId="271"/>
            <ac:cxnSpMk id="2" creationId="{1F590C84-5172-79C1-8608-12AE4422A4EE}"/>
          </ac:cxnSpMkLst>
        </pc:cxnChg>
        <pc:cxnChg chg="add mod topLvl">
          <ac:chgData name="Daoud Saadeddin" userId="50f496e5f975282e" providerId="LiveId" clId="{C9AE7D9D-C203-43FA-8E50-D606157C319A}" dt="2024-08-19T18:49:39.394" v="81" actId="1036"/>
          <ac:cxnSpMkLst>
            <pc:docMk/>
            <pc:sldMk cId="1223320210" sldId="271"/>
            <ac:cxnSpMk id="82" creationId="{EE48FC8F-8C67-1655-A03B-ECDE6EC782AE}"/>
          </ac:cxnSpMkLst>
        </pc:cxnChg>
        <pc:cxnChg chg="add mod topLvl">
          <ac:chgData name="Daoud Saadeddin" userId="50f496e5f975282e" providerId="LiveId" clId="{C9AE7D9D-C203-43FA-8E50-D606157C319A}" dt="2024-08-19T18:49:39.394" v="81" actId="1036"/>
          <ac:cxnSpMkLst>
            <pc:docMk/>
            <pc:sldMk cId="1223320210" sldId="271"/>
            <ac:cxnSpMk id="97" creationId="{2399899D-C771-26D3-8CB9-B8814ACA3D4C}"/>
          </ac:cxnSpMkLst>
        </pc:cxnChg>
        <pc:cxnChg chg="add mod topLvl">
          <ac:chgData name="Daoud Saadeddin" userId="50f496e5f975282e" providerId="LiveId" clId="{C9AE7D9D-C203-43FA-8E50-D606157C319A}" dt="2024-08-19T19:08:32.632" v="99" actId="1038"/>
          <ac:cxnSpMkLst>
            <pc:docMk/>
            <pc:sldMk cId="1223320210" sldId="271"/>
            <ac:cxnSpMk id="101" creationId="{B8C77EF1-30D9-D9D3-5BD8-480521D851A8}"/>
          </ac:cxnSpMkLst>
        </pc:cxnChg>
        <pc:cxnChg chg="add mod topLvl">
          <ac:chgData name="Daoud Saadeddin" userId="50f496e5f975282e" providerId="LiveId" clId="{C9AE7D9D-C203-43FA-8E50-D606157C319A}" dt="2024-08-19T18:49:39.394" v="81" actId="1036"/>
          <ac:cxnSpMkLst>
            <pc:docMk/>
            <pc:sldMk cId="1223320210" sldId="271"/>
            <ac:cxnSpMk id="102" creationId="{7BFEEBBF-ED24-4309-219B-4297E885978B}"/>
          </ac:cxnSpMkLst>
        </pc:cxnChg>
        <pc:cxnChg chg="add mod topLvl">
          <ac:chgData name="Daoud Saadeddin" userId="50f496e5f975282e" providerId="LiveId" clId="{C9AE7D9D-C203-43FA-8E50-D606157C319A}" dt="2024-08-19T18:49:39.394" v="81" actId="1036"/>
          <ac:cxnSpMkLst>
            <pc:docMk/>
            <pc:sldMk cId="1223320210" sldId="271"/>
            <ac:cxnSpMk id="113" creationId="{ADE81BFC-E805-AAD6-EFBC-6155007C25FA}"/>
          </ac:cxnSpMkLst>
        </pc:cxnChg>
        <pc:cxnChg chg="add mod topLvl">
          <ac:chgData name="Daoud Saadeddin" userId="50f496e5f975282e" providerId="LiveId" clId="{C9AE7D9D-C203-43FA-8E50-D606157C319A}" dt="2024-08-19T18:49:39.394" v="81" actId="1036"/>
          <ac:cxnSpMkLst>
            <pc:docMk/>
            <pc:sldMk cId="1223320210" sldId="271"/>
            <ac:cxnSpMk id="115" creationId="{4C920044-38EE-6039-5176-EA45C8E3D4AC}"/>
          </ac:cxnSpMkLst>
        </pc:cxnChg>
        <pc:cxnChg chg="add mod topLvl">
          <ac:chgData name="Daoud Saadeddin" userId="50f496e5f975282e" providerId="LiveId" clId="{C9AE7D9D-C203-43FA-8E50-D606157C319A}" dt="2024-08-19T18:49:39.394" v="81" actId="1036"/>
          <ac:cxnSpMkLst>
            <pc:docMk/>
            <pc:sldMk cId="1223320210" sldId="271"/>
            <ac:cxnSpMk id="116" creationId="{8B6E7126-903C-D16D-B9B6-2C231D90C5DF}"/>
          </ac:cxnSpMkLst>
        </pc:cxnChg>
      </pc:sldChg>
      <pc:sldMasterChg chg="modSldLayout">
        <pc:chgData name="Daoud Saadeddin" userId="50f496e5f975282e" providerId="LiveId" clId="{C9AE7D9D-C203-43FA-8E50-D606157C319A}" dt="2024-08-19T18:42:17.359" v="36" actId="207"/>
        <pc:sldMasterMkLst>
          <pc:docMk/>
          <pc:sldMasterMk cId="1632663216" sldId="2147483675"/>
        </pc:sldMasterMkLst>
        <pc:sldLayoutChg chg="addSp modSp mod">
          <pc:chgData name="Daoud Saadeddin" userId="50f496e5f975282e" providerId="LiveId" clId="{C9AE7D9D-C203-43FA-8E50-D606157C319A}" dt="2024-08-19T18:42:17.359" v="36" actId="207"/>
          <pc:sldLayoutMkLst>
            <pc:docMk/>
            <pc:sldMasterMk cId="1632663216" sldId="2147483675"/>
            <pc:sldLayoutMk cId="2127885434" sldId="2147483687"/>
          </pc:sldLayoutMkLst>
          <pc:spChg chg="mod">
            <ac:chgData name="Daoud Saadeddin" userId="50f496e5f975282e" providerId="LiveId" clId="{C9AE7D9D-C203-43FA-8E50-D606157C319A}" dt="2024-08-19T18:42:04.706" v="34" actId="207"/>
            <ac:spMkLst>
              <pc:docMk/>
              <pc:sldMasterMk cId="1632663216" sldId="2147483675"/>
              <pc:sldLayoutMk cId="2127885434" sldId="2147483687"/>
              <ac:spMk id="3" creationId="{C032D6CB-AB79-7486-4798-5EFC2AA1F91B}"/>
            </ac:spMkLst>
          </pc:spChg>
          <pc:spChg chg="mod">
            <ac:chgData name="Daoud Saadeddin" userId="50f496e5f975282e" providerId="LiveId" clId="{C9AE7D9D-C203-43FA-8E50-D606157C319A}" dt="2024-08-19T18:42:10.392" v="35" actId="207"/>
            <ac:spMkLst>
              <pc:docMk/>
              <pc:sldMasterMk cId="1632663216" sldId="2147483675"/>
              <pc:sldLayoutMk cId="2127885434" sldId="2147483687"/>
              <ac:spMk id="4" creationId="{231709B4-67AF-5685-D4DA-D6F3030088F2}"/>
            </ac:spMkLst>
          </pc:spChg>
          <pc:spChg chg="mod">
            <ac:chgData name="Daoud Saadeddin" userId="50f496e5f975282e" providerId="LiveId" clId="{C9AE7D9D-C203-43FA-8E50-D606157C319A}" dt="2024-08-19T18:42:17.359" v="36" actId="207"/>
            <ac:spMkLst>
              <pc:docMk/>
              <pc:sldMasterMk cId="1632663216" sldId="2147483675"/>
              <pc:sldLayoutMk cId="2127885434" sldId="2147483687"/>
              <ac:spMk id="6" creationId="{65BD7FF3-D460-1919-140D-8E7BD5E8E458}"/>
            </ac:spMkLst>
          </pc:spChg>
          <pc:spChg chg="mod">
            <ac:chgData name="Daoud Saadeddin" userId="50f496e5f975282e" providerId="LiveId" clId="{C9AE7D9D-C203-43FA-8E50-D606157C319A}" dt="2024-08-19T18:39:45.594" v="29" actId="20577"/>
            <ac:spMkLst>
              <pc:docMk/>
              <pc:sldMasterMk cId="1632663216" sldId="2147483675"/>
              <pc:sldLayoutMk cId="2127885434" sldId="2147483687"/>
              <ac:spMk id="22" creationId="{3BC50CD7-4410-4D98-BFAF-2800A2869E28}"/>
            </ac:spMkLst>
          </pc:spChg>
          <pc:spChg chg="mod">
            <ac:chgData name="Daoud Saadeddin" userId="50f496e5f975282e" providerId="LiveId" clId="{C9AE7D9D-C203-43FA-8E50-D606157C319A}" dt="2024-08-19T18:36:17.799" v="19" actId="20577"/>
            <ac:spMkLst>
              <pc:docMk/>
              <pc:sldMasterMk cId="1632663216" sldId="2147483675"/>
              <pc:sldLayoutMk cId="2127885434" sldId="2147483687"/>
              <ac:spMk id="23" creationId="{9D01B888-309D-8F48-69CA-E9EC77EA4626}"/>
            </ac:spMkLst>
          </pc:spChg>
          <pc:grpChg chg="add mod">
            <ac:chgData name="Daoud Saadeddin" userId="50f496e5f975282e" providerId="LiveId" clId="{C9AE7D9D-C203-43FA-8E50-D606157C319A}" dt="2024-08-19T18:39:27.966" v="22" actId="14100"/>
            <ac:grpSpMkLst>
              <pc:docMk/>
              <pc:sldMasterMk cId="1632663216" sldId="2147483675"/>
              <pc:sldLayoutMk cId="2127885434" sldId="2147483687"/>
              <ac:grpSpMk id="2" creationId="{01AF1712-32CF-D476-8F62-24CF3C2C9A26}"/>
            </ac:grpSpMkLst>
          </pc:grpChg>
          <pc:cxnChg chg="mod">
            <ac:chgData name="Daoud Saadeddin" userId="50f496e5f975282e" providerId="LiveId" clId="{C9AE7D9D-C203-43FA-8E50-D606157C319A}" dt="2024-08-19T18:39:16.016" v="20"/>
            <ac:cxnSpMkLst>
              <pc:docMk/>
              <pc:sldMasterMk cId="1632663216" sldId="2147483675"/>
              <pc:sldLayoutMk cId="2127885434" sldId="2147483687"/>
              <ac:cxnSpMk id="5" creationId="{9CA6DBE6-CD46-2D2F-C27A-EFA35C567B70}"/>
            </ac:cxnSpMkLst>
          </pc:cxnChg>
          <pc:cxnChg chg="mod">
            <ac:chgData name="Daoud Saadeddin" userId="50f496e5f975282e" providerId="LiveId" clId="{C9AE7D9D-C203-43FA-8E50-D606157C319A}" dt="2024-08-19T18:39:16.016" v="20"/>
            <ac:cxnSpMkLst>
              <pc:docMk/>
              <pc:sldMasterMk cId="1632663216" sldId="2147483675"/>
              <pc:sldLayoutMk cId="2127885434" sldId="2147483687"/>
              <ac:cxnSpMk id="7" creationId="{9374EBA3-C7C7-9624-D7EF-218787E77DDC}"/>
            </ac:cxnSpMkLst>
          </pc:cxnChg>
        </pc:sldLayoutChg>
      </pc:sldMasterChg>
    </pc:docChg>
  </pc:docChgLst>
  <pc:docChgLst>
    <pc:chgData name="Daoud Saadeddin" userId="50f496e5f975282e" providerId="LiveId" clId="{6B2704E9-C19D-44D5-82FA-06837C36486C}"/>
    <pc:docChg chg="modSld">
      <pc:chgData name="Daoud Saadeddin" userId="50f496e5f975282e" providerId="LiveId" clId="{6B2704E9-C19D-44D5-82FA-06837C36486C}" dt="2024-08-19T19:16:58.397" v="0"/>
      <pc:docMkLst>
        <pc:docMk/>
      </pc:docMkLst>
      <pc:sldChg chg="addSp modSp">
        <pc:chgData name="Daoud Saadeddin" userId="50f496e5f975282e" providerId="LiveId" clId="{6B2704E9-C19D-44D5-82FA-06837C36486C}" dt="2024-08-19T19:16:58.397" v="0"/>
        <pc:sldMkLst>
          <pc:docMk/>
          <pc:sldMk cId="1223320210" sldId="271"/>
        </pc:sldMkLst>
        <pc:spChg chg="mod">
          <ac:chgData name="Daoud Saadeddin" userId="50f496e5f975282e" providerId="LiveId" clId="{6B2704E9-C19D-44D5-82FA-06837C36486C}" dt="2024-08-19T19:16:58.397" v="0"/>
          <ac:spMkLst>
            <pc:docMk/>
            <pc:sldMk cId="1223320210" sldId="271"/>
            <ac:spMk id="138" creationId="{D11B7A81-8C6C-0927-7D87-709C4C70C336}"/>
          </ac:spMkLst>
        </pc:spChg>
        <pc:spChg chg="mod">
          <ac:chgData name="Daoud Saadeddin" userId="50f496e5f975282e" providerId="LiveId" clId="{6B2704E9-C19D-44D5-82FA-06837C36486C}" dt="2024-08-19T19:16:58.397" v="0"/>
          <ac:spMkLst>
            <pc:docMk/>
            <pc:sldMk cId="1223320210" sldId="271"/>
            <ac:spMk id="140" creationId="{796A3655-8FAD-42EE-35C2-4BA8C5F4B86C}"/>
          </ac:spMkLst>
        </pc:spChg>
        <pc:spChg chg="mod">
          <ac:chgData name="Daoud Saadeddin" userId="50f496e5f975282e" providerId="LiveId" clId="{6B2704E9-C19D-44D5-82FA-06837C36486C}" dt="2024-08-19T19:16:58.397" v="0"/>
          <ac:spMkLst>
            <pc:docMk/>
            <pc:sldMk cId="1223320210" sldId="271"/>
            <ac:spMk id="146" creationId="{C33A4185-2C97-7DDC-367A-04954D162413}"/>
          </ac:spMkLst>
        </pc:spChg>
        <pc:spChg chg="mod">
          <ac:chgData name="Daoud Saadeddin" userId="50f496e5f975282e" providerId="LiveId" clId="{6B2704E9-C19D-44D5-82FA-06837C36486C}" dt="2024-08-19T19:16:58.397" v="0"/>
          <ac:spMkLst>
            <pc:docMk/>
            <pc:sldMk cId="1223320210" sldId="271"/>
            <ac:spMk id="147" creationId="{1924B829-4C00-E441-6282-0016763A3C61}"/>
          </ac:spMkLst>
        </pc:spChg>
        <pc:spChg chg="mod">
          <ac:chgData name="Daoud Saadeddin" userId="50f496e5f975282e" providerId="LiveId" clId="{6B2704E9-C19D-44D5-82FA-06837C36486C}" dt="2024-08-19T19:16:58.397" v="0"/>
          <ac:spMkLst>
            <pc:docMk/>
            <pc:sldMk cId="1223320210" sldId="271"/>
            <ac:spMk id="148" creationId="{85154278-8764-FFB3-F47F-D85C299F3184}"/>
          </ac:spMkLst>
        </pc:spChg>
        <pc:spChg chg="mod">
          <ac:chgData name="Daoud Saadeddin" userId="50f496e5f975282e" providerId="LiveId" clId="{6B2704E9-C19D-44D5-82FA-06837C36486C}" dt="2024-08-19T19:16:58.397" v="0"/>
          <ac:spMkLst>
            <pc:docMk/>
            <pc:sldMk cId="1223320210" sldId="271"/>
            <ac:spMk id="149" creationId="{75BCD580-5B3B-2658-F8C5-BD397D4D85AF}"/>
          </ac:spMkLst>
        </pc:spChg>
        <pc:spChg chg="mod">
          <ac:chgData name="Daoud Saadeddin" userId="50f496e5f975282e" providerId="LiveId" clId="{6B2704E9-C19D-44D5-82FA-06837C36486C}" dt="2024-08-19T19:16:58.397" v="0"/>
          <ac:spMkLst>
            <pc:docMk/>
            <pc:sldMk cId="1223320210" sldId="271"/>
            <ac:spMk id="150" creationId="{6FC10399-AC1C-BE16-3405-425107E93E08}"/>
          </ac:spMkLst>
        </pc:spChg>
        <pc:spChg chg="mod">
          <ac:chgData name="Daoud Saadeddin" userId="50f496e5f975282e" providerId="LiveId" clId="{6B2704E9-C19D-44D5-82FA-06837C36486C}" dt="2024-08-19T19:16:58.397" v="0"/>
          <ac:spMkLst>
            <pc:docMk/>
            <pc:sldMk cId="1223320210" sldId="271"/>
            <ac:spMk id="152" creationId="{92C7F41E-2640-E6BE-DF21-04C3C3B7EA01}"/>
          </ac:spMkLst>
        </pc:spChg>
        <pc:spChg chg="mod">
          <ac:chgData name="Daoud Saadeddin" userId="50f496e5f975282e" providerId="LiveId" clId="{6B2704E9-C19D-44D5-82FA-06837C36486C}" dt="2024-08-19T19:16:58.397" v="0"/>
          <ac:spMkLst>
            <pc:docMk/>
            <pc:sldMk cId="1223320210" sldId="271"/>
            <ac:spMk id="153" creationId="{7BC48ABE-DED5-D473-2904-A3337FA7D59F}"/>
          </ac:spMkLst>
        </pc:spChg>
        <pc:spChg chg="mod">
          <ac:chgData name="Daoud Saadeddin" userId="50f496e5f975282e" providerId="LiveId" clId="{6B2704E9-C19D-44D5-82FA-06837C36486C}" dt="2024-08-19T19:16:58.397" v="0"/>
          <ac:spMkLst>
            <pc:docMk/>
            <pc:sldMk cId="1223320210" sldId="271"/>
            <ac:spMk id="154" creationId="{E4DC2C8F-11B9-2A41-777E-AB475DE0AC1D}"/>
          </ac:spMkLst>
        </pc:spChg>
        <pc:spChg chg="mod">
          <ac:chgData name="Daoud Saadeddin" userId="50f496e5f975282e" providerId="LiveId" clId="{6B2704E9-C19D-44D5-82FA-06837C36486C}" dt="2024-08-19T19:16:58.397" v="0"/>
          <ac:spMkLst>
            <pc:docMk/>
            <pc:sldMk cId="1223320210" sldId="271"/>
            <ac:spMk id="155" creationId="{226DFEBD-0DCA-CFF6-4A65-FEF068FC6046}"/>
          </ac:spMkLst>
        </pc:spChg>
        <pc:spChg chg="mod">
          <ac:chgData name="Daoud Saadeddin" userId="50f496e5f975282e" providerId="LiveId" clId="{6B2704E9-C19D-44D5-82FA-06837C36486C}" dt="2024-08-19T19:16:58.397" v="0"/>
          <ac:spMkLst>
            <pc:docMk/>
            <pc:sldMk cId="1223320210" sldId="271"/>
            <ac:spMk id="156" creationId="{7A2F61D2-B8BF-6B65-139F-D9EC406B0850}"/>
          </ac:spMkLst>
        </pc:spChg>
        <pc:spChg chg="mod">
          <ac:chgData name="Daoud Saadeddin" userId="50f496e5f975282e" providerId="LiveId" clId="{6B2704E9-C19D-44D5-82FA-06837C36486C}" dt="2024-08-19T19:16:58.397" v="0"/>
          <ac:spMkLst>
            <pc:docMk/>
            <pc:sldMk cId="1223320210" sldId="271"/>
            <ac:spMk id="157" creationId="{079160EC-48E3-08B8-10A2-8F8E50738EA7}"/>
          </ac:spMkLst>
        </pc:spChg>
        <pc:spChg chg="mod">
          <ac:chgData name="Daoud Saadeddin" userId="50f496e5f975282e" providerId="LiveId" clId="{6B2704E9-C19D-44D5-82FA-06837C36486C}" dt="2024-08-19T19:16:58.397" v="0"/>
          <ac:spMkLst>
            <pc:docMk/>
            <pc:sldMk cId="1223320210" sldId="271"/>
            <ac:spMk id="158" creationId="{7950F39D-8544-866F-5EDE-F0C37C6C3926}"/>
          </ac:spMkLst>
        </pc:spChg>
        <pc:spChg chg="mod">
          <ac:chgData name="Daoud Saadeddin" userId="50f496e5f975282e" providerId="LiveId" clId="{6B2704E9-C19D-44D5-82FA-06837C36486C}" dt="2024-08-19T19:16:58.397" v="0"/>
          <ac:spMkLst>
            <pc:docMk/>
            <pc:sldMk cId="1223320210" sldId="271"/>
            <ac:spMk id="159" creationId="{DAEB5B36-5174-EC24-F22A-FAFC5367B982}"/>
          </ac:spMkLst>
        </pc:spChg>
        <pc:spChg chg="mod">
          <ac:chgData name="Daoud Saadeddin" userId="50f496e5f975282e" providerId="LiveId" clId="{6B2704E9-C19D-44D5-82FA-06837C36486C}" dt="2024-08-19T19:16:58.397" v="0"/>
          <ac:spMkLst>
            <pc:docMk/>
            <pc:sldMk cId="1223320210" sldId="271"/>
            <ac:spMk id="160" creationId="{5E07B957-99AE-C359-8811-3590EF5B669C}"/>
          </ac:spMkLst>
        </pc:spChg>
        <pc:spChg chg="mod">
          <ac:chgData name="Daoud Saadeddin" userId="50f496e5f975282e" providerId="LiveId" clId="{6B2704E9-C19D-44D5-82FA-06837C36486C}" dt="2024-08-19T19:16:58.397" v="0"/>
          <ac:spMkLst>
            <pc:docMk/>
            <pc:sldMk cId="1223320210" sldId="271"/>
            <ac:spMk id="161" creationId="{F38A8F7C-50AD-93F1-6391-D806F4EB4D98}"/>
          </ac:spMkLst>
        </pc:spChg>
        <pc:spChg chg="mod">
          <ac:chgData name="Daoud Saadeddin" userId="50f496e5f975282e" providerId="LiveId" clId="{6B2704E9-C19D-44D5-82FA-06837C36486C}" dt="2024-08-19T19:16:58.397" v="0"/>
          <ac:spMkLst>
            <pc:docMk/>
            <pc:sldMk cId="1223320210" sldId="271"/>
            <ac:spMk id="162" creationId="{C797E889-EC33-BCA5-36F9-897614083900}"/>
          </ac:spMkLst>
        </pc:spChg>
        <pc:spChg chg="mod">
          <ac:chgData name="Daoud Saadeddin" userId="50f496e5f975282e" providerId="LiveId" clId="{6B2704E9-C19D-44D5-82FA-06837C36486C}" dt="2024-08-19T19:16:58.397" v="0"/>
          <ac:spMkLst>
            <pc:docMk/>
            <pc:sldMk cId="1223320210" sldId="271"/>
            <ac:spMk id="163" creationId="{BC2D24BC-0D9F-3BC5-A25D-F7D0FCE6CCF7}"/>
          </ac:spMkLst>
        </pc:spChg>
        <pc:spChg chg="mod">
          <ac:chgData name="Daoud Saadeddin" userId="50f496e5f975282e" providerId="LiveId" clId="{6B2704E9-C19D-44D5-82FA-06837C36486C}" dt="2024-08-19T19:16:58.397" v="0"/>
          <ac:spMkLst>
            <pc:docMk/>
            <pc:sldMk cId="1223320210" sldId="271"/>
            <ac:spMk id="164" creationId="{21C4940B-C3CC-7C70-341A-9C07D597FC1D}"/>
          </ac:spMkLst>
        </pc:spChg>
        <pc:spChg chg="mod">
          <ac:chgData name="Daoud Saadeddin" userId="50f496e5f975282e" providerId="LiveId" clId="{6B2704E9-C19D-44D5-82FA-06837C36486C}" dt="2024-08-19T19:16:58.397" v="0"/>
          <ac:spMkLst>
            <pc:docMk/>
            <pc:sldMk cId="1223320210" sldId="271"/>
            <ac:spMk id="166" creationId="{00AD7414-7088-61D7-973B-B9FF9712BCCD}"/>
          </ac:spMkLst>
        </pc:spChg>
        <pc:spChg chg="mod">
          <ac:chgData name="Daoud Saadeddin" userId="50f496e5f975282e" providerId="LiveId" clId="{6B2704E9-C19D-44D5-82FA-06837C36486C}" dt="2024-08-19T19:16:58.397" v="0"/>
          <ac:spMkLst>
            <pc:docMk/>
            <pc:sldMk cId="1223320210" sldId="271"/>
            <ac:spMk id="168" creationId="{C613FA22-615B-F708-E9D3-405923B2D788}"/>
          </ac:spMkLst>
        </pc:spChg>
        <pc:spChg chg="mod">
          <ac:chgData name="Daoud Saadeddin" userId="50f496e5f975282e" providerId="LiveId" clId="{6B2704E9-C19D-44D5-82FA-06837C36486C}" dt="2024-08-19T19:16:58.397" v="0"/>
          <ac:spMkLst>
            <pc:docMk/>
            <pc:sldMk cId="1223320210" sldId="271"/>
            <ac:spMk id="170" creationId="{0011A4B3-B1C6-75B6-2370-EC1D5F5CDA78}"/>
          </ac:spMkLst>
        </pc:spChg>
        <pc:spChg chg="mod">
          <ac:chgData name="Daoud Saadeddin" userId="50f496e5f975282e" providerId="LiveId" clId="{6B2704E9-C19D-44D5-82FA-06837C36486C}" dt="2024-08-19T19:16:58.397" v="0"/>
          <ac:spMkLst>
            <pc:docMk/>
            <pc:sldMk cId="1223320210" sldId="271"/>
            <ac:spMk id="173" creationId="{73C4ECD7-D5FA-DC34-C8C9-918163C1024E}"/>
          </ac:spMkLst>
        </pc:spChg>
        <pc:spChg chg="mod">
          <ac:chgData name="Daoud Saadeddin" userId="50f496e5f975282e" providerId="LiveId" clId="{6B2704E9-C19D-44D5-82FA-06837C36486C}" dt="2024-08-19T19:16:58.397" v="0"/>
          <ac:spMkLst>
            <pc:docMk/>
            <pc:sldMk cId="1223320210" sldId="271"/>
            <ac:spMk id="174" creationId="{563572E7-B10C-FE7C-0176-CC62CFDE10C3}"/>
          </ac:spMkLst>
        </pc:spChg>
        <pc:spChg chg="mod">
          <ac:chgData name="Daoud Saadeddin" userId="50f496e5f975282e" providerId="LiveId" clId="{6B2704E9-C19D-44D5-82FA-06837C36486C}" dt="2024-08-19T19:16:58.397" v="0"/>
          <ac:spMkLst>
            <pc:docMk/>
            <pc:sldMk cId="1223320210" sldId="271"/>
            <ac:spMk id="175" creationId="{8541401C-D4DF-3EBA-4700-3B1BDE81F7AB}"/>
          </ac:spMkLst>
        </pc:spChg>
        <pc:spChg chg="mod">
          <ac:chgData name="Daoud Saadeddin" userId="50f496e5f975282e" providerId="LiveId" clId="{6B2704E9-C19D-44D5-82FA-06837C36486C}" dt="2024-08-19T19:16:58.397" v="0"/>
          <ac:spMkLst>
            <pc:docMk/>
            <pc:sldMk cId="1223320210" sldId="271"/>
            <ac:spMk id="176" creationId="{E3355D18-CE33-0E84-D62F-249A9C599FBF}"/>
          </ac:spMkLst>
        </pc:spChg>
        <pc:spChg chg="mod">
          <ac:chgData name="Daoud Saadeddin" userId="50f496e5f975282e" providerId="LiveId" clId="{6B2704E9-C19D-44D5-82FA-06837C36486C}" dt="2024-08-19T19:16:58.397" v="0"/>
          <ac:spMkLst>
            <pc:docMk/>
            <pc:sldMk cId="1223320210" sldId="271"/>
            <ac:spMk id="177" creationId="{2A8C02D1-AD21-41E3-F043-8F9C399385B2}"/>
          </ac:spMkLst>
        </pc:spChg>
        <pc:spChg chg="mod">
          <ac:chgData name="Daoud Saadeddin" userId="50f496e5f975282e" providerId="LiveId" clId="{6B2704E9-C19D-44D5-82FA-06837C36486C}" dt="2024-08-19T19:16:58.397" v="0"/>
          <ac:spMkLst>
            <pc:docMk/>
            <pc:sldMk cId="1223320210" sldId="271"/>
            <ac:spMk id="178" creationId="{BA793488-DD1B-0DCA-2850-FC43CC822B7A}"/>
          </ac:spMkLst>
        </pc:spChg>
        <pc:spChg chg="mod">
          <ac:chgData name="Daoud Saadeddin" userId="50f496e5f975282e" providerId="LiveId" clId="{6B2704E9-C19D-44D5-82FA-06837C36486C}" dt="2024-08-19T19:16:58.397" v="0"/>
          <ac:spMkLst>
            <pc:docMk/>
            <pc:sldMk cId="1223320210" sldId="271"/>
            <ac:spMk id="179" creationId="{9C989016-F8AC-14F8-28DD-3B0A5F0BB6C8}"/>
          </ac:spMkLst>
        </pc:spChg>
        <pc:spChg chg="mod">
          <ac:chgData name="Daoud Saadeddin" userId="50f496e5f975282e" providerId="LiveId" clId="{6B2704E9-C19D-44D5-82FA-06837C36486C}" dt="2024-08-19T19:16:58.397" v="0"/>
          <ac:spMkLst>
            <pc:docMk/>
            <pc:sldMk cId="1223320210" sldId="271"/>
            <ac:spMk id="180" creationId="{5B4DADE5-E0F6-632C-2F0D-E5721CD12E15}"/>
          </ac:spMkLst>
        </pc:spChg>
        <pc:spChg chg="mod">
          <ac:chgData name="Daoud Saadeddin" userId="50f496e5f975282e" providerId="LiveId" clId="{6B2704E9-C19D-44D5-82FA-06837C36486C}" dt="2024-08-19T19:16:58.397" v="0"/>
          <ac:spMkLst>
            <pc:docMk/>
            <pc:sldMk cId="1223320210" sldId="271"/>
            <ac:spMk id="181" creationId="{ABCC179D-F0DA-8AEE-70F5-D33F09EA97FF}"/>
          </ac:spMkLst>
        </pc:spChg>
        <pc:spChg chg="mod">
          <ac:chgData name="Daoud Saadeddin" userId="50f496e5f975282e" providerId="LiveId" clId="{6B2704E9-C19D-44D5-82FA-06837C36486C}" dt="2024-08-19T19:16:58.397" v="0"/>
          <ac:spMkLst>
            <pc:docMk/>
            <pc:sldMk cId="1223320210" sldId="271"/>
            <ac:spMk id="182" creationId="{21F75D6A-298B-CDF7-CC85-4665EBAEEFD3}"/>
          </ac:spMkLst>
        </pc:spChg>
        <pc:spChg chg="mod">
          <ac:chgData name="Daoud Saadeddin" userId="50f496e5f975282e" providerId="LiveId" clId="{6B2704E9-C19D-44D5-82FA-06837C36486C}" dt="2024-08-19T19:16:58.397" v="0"/>
          <ac:spMkLst>
            <pc:docMk/>
            <pc:sldMk cId="1223320210" sldId="271"/>
            <ac:spMk id="183" creationId="{208DFB0A-C4DA-79EC-78BD-833141E36623}"/>
          </ac:spMkLst>
        </pc:spChg>
        <pc:spChg chg="mod">
          <ac:chgData name="Daoud Saadeddin" userId="50f496e5f975282e" providerId="LiveId" clId="{6B2704E9-C19D-44D5-82FA-06837C36486C}" dt="2024-08-19T19:16:58.397" v="0"/>
          <ac:spMkLst>
            <pc:docMk/>
            <pc:sldMk cId="1223320210" sldId="271"/>
            <ac:spMk id="184" creationId="{CF7F9D85-042D-7A50-8292-78E157BFBB9B}"/>
          </ac:spMkLst>
        </pc:spChg>
        <pc:spChg chg="mod">
          <ac:chgData name="Daoud Saadeddin" userId="50f496e5f975282e" providerId="LiveId" clId="{6B2704E9-C19D-44D5-82FA-06837C36486C}" dt="2024-08-19T19:16:58.397" v="0"/>
          <ac:spMkLst>
            <pc:docMk/>
            <pc:sldMk cId="1223320210" sldId="271"/>
            <ac:spMk id="185" creationId="{8DDABDFD-E38A-4189-FDA2-48E81E04F7DA}"/>
          </ac:spMkLst>
        </pc:spChg>
        <pc:spChg chg="mod">
          <ac:chgData name="Daoud Saadeddin" userId="50f496e5f975282e" providerId="LiveId" clId="{6B2704E9-C19D-44D5-82FA-06837C36486C}" dt="2024-08-19T19:16:58.397" v="0"/>
          <ac:spMkLst>
            <pc:docMk/>
            <pc:sldMk cId="1223320210" sldId="271"/>
            <ac:spMk id="186" creationId="{35CB66A5-0B21-26CC-0B54-7D0A200AA10E}"/>
          </ac:spMkLst>
        </pc:spChg>
        <pc:grpChg chg="add mod">
          <ac:chgData name="Daoud Saadeddin" userId="50f496e5f975282e" providerId="LiveId" clId="{6B2704E9-C19D-44D5-82FA-06837C36486C}" dt="2024-08-19T19:16:58.397" v="0"/>
          <ac:grpSpMkLst>
            <pc:docMk/>
            <pc:sldMk cId="1223320210" sldId="271"/>
            <ac:grpSpMk id="135" creationId="{A3D7D222-D782-5F7B-4F7B-685303ED84F9}"/>
          </ac:grpSpMkLst>
        </pc:grpChg>
        <pc:grpChg chg="mod">
          <ac:chgData name="Daoud Saadeddin" userId="50f496e5f975282e" providerId="LiveId" clId="{6B2704E9-C19D-44D5-82FA-06837C36486C}" dt="2024-08-19T19:16:58.397" v="0"/>
          <ac:grpSpMkLst>
            <pc:docMk/>
            <pc:sldMk cId="1223320210" sldId="271"/>
            <ac:grpSpMk id="139" creationId="{CF3EC775-2238-91A8-9160-17DD9AD14C65}"/>
          </ac:grpSpMkLst>
        </pc:grpChg>
        <pc:grpChg chg="mod">
          <ac:chgData name="Daoud Saadeddin" userId="50f496e5f975282e" providerId="LiveId" clId="{6B2704E9-C19D-44D5-82FA-06837C36486C}" dt="2024-08-19T19:16:58.397" v="0"/>
          <ac:grpSpMkLst>
            <pc:docMk/>
            <pc:sldMk cId="1223320210" sldId="271"/>
            <ac:grpSpMk id="141" creationId="{3DF4CF04-C630-2EE0-8F9A-74ABDB044F73}"/>
          </ac:grpSpMkLst>
        </pc:grpChg>
        <pc:grpChg chg="mod">
          <ac:chgData name="Daoud Saadeddin" userId="50f496e5f975282e" providerId="LiveId" clId="{6B2704E9-C19D-44D5-82FA-06837C36486C}" dt="2024-08-19T19:16:58.397" v="0"/>
          <ac:grpSpMkLst>
            <pc:docMk/>
            <pc:sldMk cId="1223320210" sldId="271"/>
            <ac:grpSpMk id="142" creationId="{BB45D2E3-B092-4530-285A-302D405531B8}"/>
          </ac:grpSpMkLst>
        </pc:grpChg>
        <pc:grpChg chg="mod">
          <ac:chgData name="Daoud Saadeddin" userId="50f496e5f975282e" providerId="LiveId" clId="{6B2704E9-C19D-44D5-82FA-06837C36486C}" dt="2024-08-19T19:16:58.397" v="0"/>
          <ac:grpSpMkLst>
            <pc:docMk/>
            <pc:sldMk cId="1223320210" sldId="271"/>
            <ac:grpSpMk id="143" creationId="{93B65D6E-EDD0-F835-77D4-22938590EEAD}"/>
          </ac:grpSpMkLst>
        </pc:grpChg>
        <pc:grpChg chg="mod">
          <ac:chgData name="Daoud Saadeddin" userId="50f496e5f975282e" providerId="LiveId" clId="{6B2704E9-C19D-44D5-82FA-06837C36486C}" dt="2024-08-19T19:16:58.397" v="0"/>
          <ac:grpSpMkLst>
            <pc:docMk/>
            <pc:sldMk cId="1223320210" sldId="271"/>
            <ac:grpSpMk id="144" creationId="{2C75CC50-B84D-5C36-B0A2-FDA3FEF6FD70}"/>
          </ac:grpSpMkLst>
        </pc:grpChg>
        <pc:grpChg chg="mod">
          <ac:chgData name="Daoud Saadeddin" userId="50f496e5f975282e" providerId="LiveId" clId="{6B2704E9-C19D-44D5-82FA-06837C36486C}" dt="2024-08-19T19:16:58.397" v="0"/>
          <ac:grpSpMkLst>
            <pc:docMk/>
            <pc:sldMk cId="1223320210" sldId="271"/>
            <ac:grpSpMk id="145" creationId="{ECACDD26-4AB8-BF31-DD26-D12DD31E6C23}"/>
          </ac:grpSpMkLst>
        </pc:grpChg>
        <pc:grpChg chg="mod">
          <ac:chgData name="Daoud Saadeddin" userId="50f496e5f975282e" providerId="LiveId" clId="{6B2704E9-C19D-44D5-82FA-06837C36486C}" dt="2024-08-19T19:16:58.397" v="0"/>
          <ac:grpSpMkLst>
            <pc:docMk/>
            <pc:sldMk cId="1223320210" sldId="271"/>
            <ac:grpSpMk id="151" creationId="{B20829A0-CE81-C8EC-512A-667669C4A001}"/>
          </ac:grpSpMkLst>
        </pc:grpChg>
        <pc:grpChg chg="add mod">
          <ac:chgData name="Daoud Saadeddin" userId="50f496e5f975282e" providerId="LiveId" clId="{6B2704E9-C19D-44D5-82FA-06837C36486C}" dt="2024-08-19T19:16:58.397" v="0"/>
          <ac:grpSpMkLst>
            <pc:docMk/>
            <pc:sldMk cId="1223320210" sldId="271"/>
            <ac:grpSpMk id="165" creationId="{110B5A5A-609C-E360-E4BC-3EBA9F5DACE0}"/>
          </ac:grpSpMkLst>
        </pc:grpChg>
        <pc:grpChg chg="mod">
          <ac:chgData name="Daoud Saadeddin" userId="50f496e5f975282e" providerId="LiveId" clId="{6B2704E9-C19D-44D5-82FA-06837C36486C}" dt="2024-08-19T19:16:58.397" v="0"/>
          <ac:grpSpMkLst>
            <pc:docMk/>
            <pc:sldMk cId="1223320210" sldId="271"/>
            <ac:grpSpMk id="167" creationId="{451489A1-AF47-6F04-6C1F-3DFCAD9277FE}"/>
          </ac:grpSpMkLst>
        </pc:grpChg>
        <pc:grpChg chg="mod">
          <ac:chgData name="Daoud Saadeddin" userId="50f496e5f975282e" providerId="LiveId" clId="{6B2704E9-C19D-44D5-82FA-06837C36486C}" dt="2024-08-19T19:16:58.397" v="0"/>
          <ac:grpSpMkLst>
            <pc:docMk/>
            <pc:sldMk cId="1223320210" sldId="271"/>
            <ac:grpSpMk id="169" creationId="{77EC50E3-4AC0-97E7-F153-3F39B592AE62}"/>
          </ac:grpSpMkLst>
        </pc:grpChg>
        <pc:grpChg chg="mod">
          <ac:chgData name="Daoud Saadeddin" userId="50f496e5f975282e" providerId="LiveId" clId="{6B2704E9-C19D-44D5-82FA-06837C36486C}" dt="2024-08-19T19:16:58.397" v="0"/>
          <ac:grpSpMkLst>
            <pc:docMk/>
            <pc:sldMk cId="1223320210" sldId="271"/>
            <ac:grpSpMk id="171" creationId="{04CA1589-BCB4-C6C0-483E-A89F10F664F4}"/>
          </ac:grpSpMkLst>
        </pc:grpChg>
        <pc:grpChg chg="mod">
          <ac:chgData name="Daoud Saadeddin" userId="50f496e5f975282e" providerId="LiveId" clId="{6B2704E9-C19D-44D5-82FA-06837C36486C}" dt="2024-08-19T19:16:58.397" v="0"/>
          <ac:grpSpMkLst>
            <pc:docMk/>
            <pc:sldMk cId="1223320210" sldId="271"/>
            <ac:grpSpMk id="172" creationId="{A7815F2E-A45D-2DAD-4609-CEC01B148A79}"/>
          </ac:grpSpMkLst>
        </pc:grpChg>
      </pc:sldChg>
    </pc:docChg>
  </pc:docChgLst>
  <pc:docChgLst>
    <pc:chgData name="Daoud Saadeddin" userId="50f496e5f975282e" providerId="LiveId" clId="{C15125AD-DB27-4CE9-8B94-001891356EF6}"/>
    <pc:docChg chg="undo custSel addSld delSld modSld sldOrd modMainMaster">
      <pc:chgData name="Daoud Saadeddin" userId="50f496e5f975282e" providerId="LiveId" clId="{C15125AD-DB27-4CE9-8B94-001891356EF6}" dt="2024-07-26T20:52:25.623" v="927" actId="164"/>
      <pc:docMkLst>
        <pc:docMk/>
      </pc:docMkLst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2330436861" sldId="269"/>
        </pc:sldMkLst>
      </pc:sldChg>
      <pc:sldChg chg="addSp delSp modSp mod modClrScheme chgLayout modNotesTx">
        <pc:chgData name="Daoud Saadeddin" userId="50f496e5f975282e" providerId="LiveId" clId="{C15125AD-DB27-4CE9-8B94-001891356EF6}" dt="2024-07-25T15:03:50.857" v="860" actId="1582"/>
        <pc:sldMkLst>
          <pc:docMk/>
          <pc:sldMk cId="2326050825" sldId="270"/>
        </pc:sldMkLst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" creationId="{728D3C6E-BC65-A627-0407-DB79097516F3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2" creationId="{7B21EF94-9ECC-0C5E-540A-1A537491E86B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3" creationId="{8D89114A-F5C1-1BA9-7B0F-2BA4EE8AC3DC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4" creationId="{F2842ED1-5717-8935-0B3A-AB76438955A6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5" creationId="{79E8FD3C-79DA-C479-E5E4-37FF5E118F70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6" creationId="{705EB565-7327-C4DA-5844-DCED7FE03652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6" creationId="{D8A97973-B399-84E0-7604-0552164148A3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7" creationId="{28462D84-22D5-F6F9-7BB7-420F54A882D6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7" creationId="{4618C167-7499-DD2E-E77C-3D7CB8122928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8" creationId="{220D0909-8E82-71B1-165C-DE83198B7F48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8" creationId="{45E0C3E5-9844-7FB2-5A8A-0CA7DBD519B4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9" creationId="{6FF3F7CD-696F-7736-3183-0B4A1C4A79B6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9" creationId="{FB90E3B2-34D7-EF7F-132D-C68188972F49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10" creationId="{D62A00EC-A830-7DD4-C4B4-45610069AFC7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1" creationId="{343DFD7F-78D0-8682-B15B-F4DA17659C0E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11" creationId="{D7B5BCB6-FE78-611E-F464-663219341706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2" creationId="{317118EC-D940-5EA8-4AFB-5840784FA8BA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2" creationId="{A7BFF1AA-913B-57D0-21BC-64E16F80EB03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3" creationId="{CA0E6EA7-E035-A84D-7DBC-198468B4F85C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3" creationId="{D338E44B-FE45-317A-6BDD-6DE954B23EBB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4" creationId="{2CFA0DD5-6396-7F91-24A0-9B61343BC40C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4" creationId="{4934F8AD-3050-9B81-D4B2-8EE5EAB97A26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5" creationId="{17A1592F-3449-8A31-5651-EA3BE543FFE2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5" creationId="{AC9BFA10-BC3F-F7EB-D237-1A8BEDBA09A0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6" creationId="{E041FC65-09F4-93F5-644A-9CCE774ECF03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7" creationId="{80AE27E4-9751-1F5E-7DBB-123786733141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17" creationId="{A571975E-630E-106B-2482-E40B5061F9D3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18" creationId="{EFF9A66D-B7E6-F179-E002-8B72F71D8510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19" creationId="{EF1B0365-65E7-49C4-C10F-410FD43FEFB7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0" creationId="{70414066-312D-EE41-C4DD-383377E74D31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20" creationId="{725D2859-5F00-2719-2341-4EA006F5C046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21" creationId="{60B1AA62-D5C2-DA3B-C12D-6E7D35CD2CE2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1" creationId="{AED0318E-F956-D8D0-5294-65FFABEB5D54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2" creationId="{36A6A77D-4504-76A7-DA25-E7483AC9DC1A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3" creationId="{9D13DCA8-506E-E8D7-3074-412469491CD7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4" creationId="{D1E2071C-8ABE-3488-6168-B9E7025146CD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5" creationId="{99FAE674-262A-DF0F-9218-F77C92F37B63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6" creationId="{95194D0A-039C-F216-AF5B-E11158593045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7" creationId="{423F3A0F-6FCA-7D61-1888-0BC9A965FABA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8" creationId="{7AD2707A-499A-6981-0AEA-168E706724FE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1" creationId="{AD0C3D8E-9F3F-4425-8813-9474EA40AA08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2" creationId="{86C10411-CE5B-1615-8CFE-7693009EBC69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3" creationId="{5D5429F1-3A8E-CCDF-CE5C-06A48F3902E7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4" creationId="{3C0F8BEC-25C3-4082-EE10-5B8E4050246E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7" creationId="{442E6975-F7B0-5857-A930-293E451EA27C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8" creationId="{C02E506B-DDDE-2917-F22A-AB71C47CFD90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9" creationId="{49FDB5DF-9BBC-AE5C-0715-E0CB024D9A3F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40" creationId="{8EA586ED-8F39-F134-0940-44CC956E708C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1" creationId="{188958B7-3293-7F23-D492-DA7A46EC0AD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5" creationId="{EDB82471-7B16-469F-E5FF-C9D1A32AE902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6" creationId="{734E79EE-F6E3-A79A-450D-09DF342142B8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7" creationId="{E1543CFD-7552-14F0-4A09-7CE7B57793C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8" creationId="{C2F01D24-5278-E8F1-44C3-5FC17CEFB591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0" creationId="{2E139E95-7496-E675-ABCC-EC1AE0CF2FB9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1" creationId="{D48E81BF-B587-D767-D4FD-1CEB7D29C578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2" creationId="{B468A1E0-FF06-7BF4-81EE-57762AE0CA37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3" creationId="{0C3C2537-FB7F-3B53-01D6-8709635E1A7F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4" creationId="{525442F5-3B46-0E09-F594-7726449EAFDC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6" creationId="{9355704C-3D0C-F09E-149A-17AD90FFFBA3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9" creationId="{452DD2D8-72E6-512A-1431-A16296E512C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0" creationId="{93AA6864-56F8-BC1F-B617-BA6400D00E7A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1" creationId="{5106DED9-E262-2F4C-E944-0BB11FE875F3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2" creationId="{8098C237-E2C0-AFAF-BD90-22A92FE8E6B4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5" creationId="{2B2BB5E5-82A7-1945-6A6E-30FB2D69F45B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6" creationId="{EBB5775C-B1FC-8196-095C-BBCF5F607CF3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7" creationId="{E69DB215-5DD2-AD3F-1722-9FA92C3E55F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8" creationId="{708D19C0-45EB-5AAE-95CE-75A8349B441B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1" creationId="{E1B071DA-B4F6-11D6-15BD-A8887E455BAE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2" creationId="{56A05A1E-83FB-98DD-B021-BC245EDE6471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3" creationId="{392842A7-B802-389D-4767-DF49D7B1D948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4" creationId="{F87328D5-DB03-22A5-A906-BEC33B6B2671}"/>
          </ac:spMkLst>
        </pc:spChg>
        <pc:spChg chg="add mod topLvl">
          <ac:chgData name="Daoud Saadeddin" userId="50f496e5f975282e" providerId="LiveId" clId="{C15125AD-DB27-4CE9-8B94-001891356EF6}" dt="2024-07-25T14:48:28.247" v="780" actId="164"/>
          <ac:spMkLst>
            <pc:docMk/>
            <pc:sldMk cId="2326050825" sldId="270"/>
            <ac:spMk id="75" creationId="{6C7E02D0-C5F2-B8FA-C5A8-2DCB2D67C027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79" creationId="{EBCC6EC4-C303-6754-BB82-79BFA881CC5E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80" creationId="{120AC28B-E340-C60C-8A7D-0B26226629DD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81" creationId="{A4FF6965-4B0E-349A-E37E-B2701224F585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82" creationId="{710FB603-6169-8400-D5ED-D6ADE81A1306}"/>
          </ac:spMkLst>
        </pc:spChg>
        <pc:spChg chg="add mod">
          <ac:chgData name="Daoud Saadeddin" userId="50f496e5f975282e" providerId="LiveId" clId="{C15125AD-DB27-4CE9-8B94-001891356EF6}" dt="2024-07-25T14:48:12.324" v="778" actId="164"/>
          <ac:spMkLst>
            <pc:docMk/>
            <pc:sldMk cId="2326050825" sldId="270"/>
            <ac:spMk id="84" creationId="{BF193971-119E-45DB-7BA9-1FF30B51B92E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5" creationId="{04782303-22A5-07AE-33A1-056D1D743A34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6" creationId="{983B3733-F696-3509-6E59-B6EDE5B75916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7" creationId="{9158A145-D0E8-AC04-18C7-BA7620F5AF93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8" creationId="{657CAE3F-6FEF-6E9E-D840-978072AC9A6F}"/>
          </ac:spMkLst>
        </pc:spChg>
        <pc:spChg chg="add mod">
          <ac:chgData name="Daoud Saadeddin" userId="50f496e5f975282e" providerId="LiveId" clId="{C15125AD-DB27-4CE9-8B94-001891356EF6}" dt="2024-07-25T14:47:57.396" v="776" actId="164"/>
          <ac:spMkLst>
            <pc:docMk/>
            <pc:sldMk cId="2326050825" sldId="270"/>
            <ac:spMk id="90" creationId="{4F14D06C-74FF-5CE9-16C1-AAED2B56A47E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93" creationId="{C721B44B-3938-29F0-5C1A-7076C9D85EF7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94" creationId="{86E3CAD3-E8CB-6853-95CE-2F1F7ACCAE44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95" creationId="{FFE6FA11-B1CE-8D3C-FF25-B5DA4CD3C6D5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96" creationId="{FE5471C3-046A-0B50-9182-E110B75AF92D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99" creationId="{FC0CD7C1-98B0-2D6F-D6AA-F436C0F63B29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100" creationId="{16450AE3-C853-C25F-8013-056C37529950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1" creationId="{5C373D36-867A-A0E8-B4C0-A198D28398DE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2" creationId="{3E36C573-02F4-4C6D-E73E-795465F3B6E8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105" creationId="{70486564-5F8C-2A0C-8CBB-40ED257A5A9E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106" creationId="{78D93EA1-BEEC-D4CA-C60B-E2C8EEA0609F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7" creationId="{15E725F5-C2CF-550B-9A58-32B48685298C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8" creationId="{491B90C5-9030-CDBA-857B-5CDB20E8A1BD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2" creationId="{2166B77A-5019-0980-0338-3C52B1A709CA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3" creationId="{3B158E9A-A453-B59E-FBFE-D85806BFBDB4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5" creationId="{0A96EA00-CBB8-848C-DBB0-237B0398293E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6" creationId="{EE65A5B5-F65E-C376-07BA-502C0F7791A8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8" creationId="{D815BE48-C809-93B1-D245-CBA9A01A64AD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0" creationId="{7DA16F68-AB10-BFFF-3C1C-34E47A9F670B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1" creationId="{0F4976E1-5858-A51B-16B3-4FBB928BAE4B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3" creationId="{78FC86EB-3EC6-C263-81DA-FCBBFF98B12F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4" creationId="{B9BC8137-6A2C-895F-0B81-05BF9BD0E1EB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6" creationId="{6E0BB421-FDA7-89E7-081F-6392D681EEFB}"/>
          </ac:spMkLst>
        </pc:spChg>
        <pc:spChg chg="add mod">
          <ac:chgData name="Daoud Saadeddin" userId="50f496e5f975282e" providerId="LiveId" clId="{C15125AD-DB27-4CE9-8B94-001891356EF6}" dt="2024-07-25T14:35:12.004" v="660" actId="1076"/>
          <ac:spMkLst>
            <pc:docMk/>
            <pc:sldMk cId="2326050825" sldId="270"/>
            <ac:spMk id="130" creationId="{286816B7-1058-0ADA-C8E7-5DFD56C10314}"/>
          </ac:spMkLst>
        </pc:spChg>
        <pc:spChg chg="add mod">
          <ac:chgData name="Daoud Saadeddin" userId="50f496e5f975282e" providerId="LiveId" clId="{C15125AD-DB27-4CE9-8B94-001891356EF6}" dt="2024-07-25T14:35:13.113" v="661"/>
          <ac:spMkLst>
            <pc:docMk/>
            <pc:sldMk cId="2326050825" sldId="270"/>
            <ac:spMk id="131" creationId="{CA7D60FB-F0B4-59B6-647C-4966E93BF300}"/>
          </ac:spMkLst>
        </pc:spChg>
        <pc:spChg chg="add del mod">
          <ac:chgData name="Daoud Saadeddin" userId="50f496e5f975282e" providerId="LiveId" clId="{C15125AD-DB27-4CE9-8B94-001891356EF6}" dt="2024-07-25T14:35:47.609" v="666" actId="478"/>
          <ac:spMkLst>
            <pc:docMk/>
            <pc:sldMk cId="2326050825" sldId="270"/>
            <ac:spMk id="132" creationId="{F5BB6DB6-46BD-A007-57FF-30FA9F9A1DA1}"/>
          </ac:spMkLst>
        </pc:spChg>
        <pc:spChg chg="del mod">
          <ac:chgData name="Daoud Saadeddin" userId="50f496e5f975282e" providerId="LiveId" clId="{C15125AD-DB27-4CE9-8B94-001891356EF6}" dt="2024-07-25T11:35:27.661" v="428" actId="478"/>
          <ac:spMkLst>
            <pc:docMk/>
            <pc:sldMk cId="2326050825" sldId="270"/>
            <ac:spMk id="144" creationId="{45E86583-6585-4153-899D-C312D6669971}"/>
          </ac:spMkLst>
        </pc:s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4" creationId="{B61FC717-4CD7-6D87-C3AF-D9D7BBB58B11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5" creationId="{F4638F71-6376-18A8-EF42-7563C75765E1}"/>
          </ac:grpSpMkLst>
        </pc:gr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18" creationId="{C37DBF57-0BAF-3140-D787-94106EB3CB19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19" creationId="{7F5376A6-A450-6D54-4A95-7D7DCDE5719A}"/>
          </ac:grpSpMkLst>
        </pc:gr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29" creationId="{08D7084F-1878-A50F-EF3E-327290810DE7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30" creationId="{A68A85DA-A709-2AFC-6AB1-758BCC0FE4E8}"/>
          </ac:grpSpMkLst>
        </pc:gr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35" creationId="{50CEADEF-7D0A-498E-CA80-F5C8548B63A2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36" creationId="{70455284-C017-4D57-7D7A-290E0AAF129E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43" creationId="{23D4C2AB-185F-BEA5-224F-AD406A218F9E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44" creationId="{672D3458-2ED1-BE68-AB24-9565B5991B61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57" creationId="{9D0BB704-2D9B-4212-3423-F9B1E1A1A478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58" creationId="{0102BBE6-D759-4A52-684A-FB946F3D01FA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63" creationId="{8B0FFDE2-CEDE-2698-8AE2-7EC63F4A3EE3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64" creationId="{175E8955-611D-1B5C-232F-E191CBAAD5B8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69" creationId="{8D29BA32-1BE3-8BBF-9413-5FE829564A61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70" creationId="{8508C778-5D78-C8DC-F29E-9CA4919487FC}"/>
          </ac:grpSpMkLst>
        </pc:grpChg>
        <pc:grpChg chg="add del mod">
          <ac:chgData name="Daoud Saadeddin" userId="50f496e5f975282e" providerId="LiveId" clId="{C15125AD-DB27-4CE9-8B94-001891356EF6}" dt="2024-07-25T11:53:22.082" v="556" actId="165"/>
          <ac:grpSpMkLst>
            <pc:docMk/>
            <pc:sldMk cId="2326050825" sldId="270"/>
            <ac:grpSpMk id="77" creationId="{463C892E-81EB-11EC-36A9-D4160EC6B7A2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78" creationId="{0C2BF7BB-5F07-AD12-F01A-5F5F3221CB15}"/>
          </ac:grpSpMkLst>
        </pc:grpChg>
        <pc:grpChg chg="add del mod">
          <ac:chgData name="Daoud Saadeddin" userId="50f496e5f975282e" providerId="LiveId" clId="{C15125AD-DB27-4CE9-8B94-001891356EF6}" dt="2024-07-25T11:53:21.145" v="555" actId="165"/>
          <ac:grpSpMkLst>
            <pc:docMk/>
            <pc:sldMk cId="2326050825" sldId="270"/>
            <ac:grpSpMk id="91" creationId="{DB2D9A22-D08E-A524-E3F3-FC7D7B0FB525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92" creationId="{F7F9502D-96F9-9C5A-E6ED-C02C2F7627F1}"/>
          </ac:grpSpMkLst>
        </pc:grpChg>
        <pc:grpChg chg="add del mod">
          <ac:chgData name="Daoud Saadeddin" userId="50f496e5f975282e" providerId="LiveId" clId="{C15125AD-DB27-4CE9-8B94-001891356EF6}" dt="2024-07-25T11:53:18.723" v="554" actId="165"/>
          <ac:grpSpMkLst>
            <pc:docMk/>
            <pc:sldMk cId="2326050825" sldId="270"/>
            <ac:grpSpMk id="97" creationId="{58D5E5AD-7477-2F39-4544-7DAEDB58F453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98" creationId="{4303837D-1E69-2E11-8612-CBA3010E1A9B}"/>
          </ac:grpSpMkLst>
        </pc:grpChg>
        <pc:grpChg chg="add del mod">
          <ac:chgData name="Daoud Saadeddin" userId="50f496e5f975282e" providerId="LiveId" clId="{C15125AD-DB27-4CE9-8B94-001891356EF6}" dt="2024-07-25T11:53:17.599" v="553" actId="165"/>
          <ac:grpSpMkLst>
            <pc:docMk/>
            <pc:sldMk cId="2326050825" sldId="270"/>
            <ac:grpSpMk id="103" creationId="{BCA7F348-B9BE-EF11-85AB-CE7FAF2F3362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104" creationId="{0B5DD030-C81C-DFCC-DAB7-9517899674EE}"/>
          </ac:grpSpMkLst>
        </pc:grpChg>
        <pc:grpChg chg="add del mod topLvl">
          <ac:chgData name="Daoud Saadeddin" userId="50f496e5f975282e" providerId="LiveId" clId="{C15125AD-DB27-4CE9-8B94-001891356EF6}" dt="2024-07-25T14:41:37.004" v="715" actId="165"/>
          <ac:grpSpMkLst>
            <pc:docMk/>
            <pc:sldMk cId="2326050825" sldId="270"/>
            <ac:grpSpMk id="109" creationId="{EC15FE3D-77C6-EC50-A74C-A8D0E4F24964}"/>
          </ac:grpSpMkLst>
        </pc:grpChg>
        <pc:grpChg chg="add del mod">
          <ac:chgData name="Daoud Saadeddin" userId="50f496e5f975282e" providerId="LiveId" clId="{C15125AD-DB27-4CE9-8B94-001891356EF6}" dt="2024-07-25T14:41:34.130" v="714" actId="165"/>
          <ac:grpSpMkLst>
            <pc:docMk/>
            <pc:sldMk cId="2326050825" sldId="270"/>
            <ac:grpSpMk id="110" creationId="{5D8877DF-DE57-5765-258B-E4F8EA8380F6}"/>
          </ac:grpSpMkLst>
        </pc:grpChg>
        <pc:grpChg chg="add mod">
          <ac:chgData name="Daoud Saadeddin" userId="50f496e5f975282e" providerId="LiveId" clId="{C15125AD-DB27-4CE9-8B94-001891356EF6}" dt="2024-07-25T11:59:59.873" v="634"/>
          <ac:grpSpMkLst>
            <pc:docMk/>
            <pc:sldMk cId="2326050825" sldId="270"/>
            <ac:grpSpMk id="111" creationId="{8E735FBE-678A-E36D-BAD7-6F528C00990C}"/>
          </ac:grpSpMkLst>
        </pc:grpChg>
        <pc:grpChg chg="add mod">
          <ac:chgData name="Daoud Saadeddin" userId="50f496e5f975282e" providerId="LiveId" clId="{C15125AD-DB27-4CE9-8B94-001891356EF6}" dt="2024-07-25T11:59:59.873" v="634"/>
          <ac:grpSpMkLst>
            <pc:docMk/>
            <pc:sldMk cId="2326050825" sldId="270"/>
            <ac:grpSpMk id="114" creationId="{B376D278-1385-69F7-AF1C-765033B02D82}"/>
          </ac:grpSpMkLst>
        </pc:grpChg>
        <pc:grpChg chg="add mod">
          <ac:chgData name="Daoud Saadeddin" userId="50f496e5f975282e" providerId="LiveId" clId="{C15125AD-DB27-4CE9-8B94-001891356EF6}" dt="2024-07-25T14:32:47.634" v="641" actId="1076"/>
          <ac:grpSpMkLst>
            <pc:docMk/>
            <pc:sldMk cId="2326050825" sldId="270"/>
            <ac:grpSpMk id="119" creationId="{ED351CC8-8810-B7C2-00CE-4BF1994B3712}"/>
          </ac:grpSpMkLst>
        </pc:grpChg>
        <pc:grpChg chg="add mod">
          <ac:chgData name="Daoud Saadeddin" userId="50f496e5f975282e" providerId="LiveId" clId="{C15125AD-DB27-4CE9-8B94-001891356EF6}" dt="2024-07-25T14:32:47.634" v="641" actId="1076"/>
          <ac:grpSpMkLst>
            <pc:docMk/>
            <pc:sldMk cId="2326050825" sldId="270"/>
            <ac:grpSpMk id="122" creationId="{1C58508F-2293-3805-F1B6-A71D625463CD}"/>
          </ac:grpSpMkLst>
        </pc:grpChg>
        <pc:grpChg chg="add del mod">
          <ac:chgData name="Daoud Saadeddin" userId="50f496e5f975282e" providerId="LiveId" clId="{C15125AD-DB27-4CE9-8B94-001891356EF6}" dt="2024-07-25T14:34:09.708" v="655" actId="478"/>
          <ac:grpSpMkLst>
            <pc:docMk/>
            <pc:sldMk cId="2326050825" sldId="270"/>
            <ac:grpSpMk id="127" creationId="{AECD9805-E496-63E1-2329-BF9C1B1261DA}"/>
          </ac:grpSpMkLst>
        </pc:grpChg>
        <pc:grpChg chg="add del mod">
          <ac:chgData name="Daoud Saadeddin" userId="50f496e5f975282e" providerId="LiveId" clId="{C15125AD-DB27-4CE9-8B94-001891356EF6}" dt="2024-07-25T14:36:52.648" v="675" actId="478"/>
          <ac:grpSpMkLst>
            <pc:docMk/>
            <pc:sldMk cId="2326050825" sldId="270"/>
            <ac:grpSpMk id="133" creationId="{553C853B-0F9E-04D9-59CD-237568F83D4B}"/>
          </ac:grpSpMkLst>
        </pc:grpChg>
        <pc:grpChg chg="add mod">
          <ac:chgData name="Daoud Saadeddin" userId="50f496e5f975282e" providerId="LiveId" clId="{C15125AD-DB27-4CE9-8B94-001891356EF6}" dt="2024-07-25T14:47:57.396" v="776" actId="164"/>
          <ac:grpSpMkLst>
            <pc:docMk/>
            <pc:sldMk cId="2326050825" sldId="270"/>
            <ac:grpSpMk id="140" creationId="{EF4999F7-D3E7-F1CD-8706-3E9B1026B777}"/>
          </ac:grpSpMkLst>
        </pc:grpChg>
        <pc:grpChg chg="add mod">
          <ac:chgData name="Daoud Saadeddin" userId="50f496e5f975282e" providerId="LiveId" clId="{C15125AD-DB27-4CE9-8B94-001891356EF6}" dt="2024-07-25T14:48:33.397" v="781" actId="465"/>
          <ac:grpSpMkLst>
            <pc:docMk/>
            <pc:sldMk cId="2326050825" sldId="270"/>
            <ac:grpSpMk id="141" creationId="{4F00FA92-AA62-39A9-130E-C1206408AEF1}"/>
          </ac:grpSpMkLst>
        </pc:grpChg>
        <pc:grpChg chg="add mod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142" creationId="{81B20B1E-BE71-4CDE-F787-376018F4A386}"/>
          </ac:grpSpMkLst>
        </pc:grpChg>
        <pc:graphicFrameChg chg="del">
          <ac:chgData name="Daoud Saadeddin" userId="50f496e5f975282e" providerId="LiveId" clId="{C15125AD-DB27-4CE9-8B94-001891356EF6}" dt="2024-07-23T21:03:29.133" v="0" actId="478"/>
          <ac:graphicFrameMkLst>
            <pc:docMk/>
            <pc:sldMk cId="2326050825" sldId="270"/>
            <ac:graphicFrameMk id="142" creationId="{C66DD465-8158-41AC-8C48-556774393273}"/>
          </ac:graphicFrameMkLst>
        </pc:graphicFrameChg>
        <pc:picChg chg="mod">
          <ac:chgData name="Daoud Saadeddin" userId="50f496e5f975282e" providerId="LiveId" clId="{C15125AD-DB27-4CE9-8B94-001891356EF6}" dt="2024-07-25T11:59:59.873" v="634"/>
          <ac:picMkLst>
            <pc:docMk/>
            <pc:sldMk cId="2326050825" sldId="270"/>
            <ac:picMk id="117" creationId="{A649E5FD-4518-0E6D-729E-BC6C8E359DC7}"/>
          </ac:picMkLst>
        </pc:picChg>
        <pc:picChg chg="mod">
          <ac:chgData name="Daoud Saadeddin" userId="50f496e5f975282e" providerId="LiveId" clId="{C15125AD-DB27-4CE9-8B94-001891356EF6}" dt="2024-07-25T14:32:47.634" v="641" actId="1076"/>
          <ac:picMkLst>
            <pc:docMk/>
            <pc:sldMk cId="2326050825" sldId="270"/>
            <ac:picMk id="125" creationId="{CB695F97-9FC9-4C5A-19A2-16EA86C68E19}"/>
          </ac:picMkLst>
        </pc:picChg>
        <pc:picChg chg="add del mod">
          <ac:chgData name="Daoud Saadeddin" userId="50f496e5f975282e" providerId="LiveId" clId="{C15125AD-DB27-4CE9-8B94-001891356EF6}" dt="2024-07-25T14:34:10.848" v="656" actId="478"/>
          <ac:picMkLst>
            <pc:docMk/>
            <pc:sldMk cId="2326050825" sldId="270"/>
            <ac:picMk id="129" creationId="{A4164B96-65D1-1A36-BCD2-89E2CA619221}"/>
          </ac:picMkLst>
        </pc:picChg>
        <pc:picChg chg="mod">
          <ac:chgData name="Daoud Saadeddin" userId="50f496e5f975282e" providerId="LiveId" clId="{C15125AD-DB27-4CE9-8B94-001891356EF6}" dt="2024-07-25T14:36:21.286" v="671" actId="1076"/>
          <ac:picMkLst>
            <pc:docMk/>
            <pc:sldMk cId="2326050825" sldId="270"/>
            <ac:picMk id="134" creationId="{493E2A76-2971-8813-BC15-79F5790B5300}"/>
          </ac:picMkLst>
        </pc:picChg>
        <pc:picChg chg="mod">
          <ac:chgData name="Daoud Saadeddin" userId="50f496e5f975282e" providerId="LiveId" clId="{C15125AD-DB27-4CE9-8B94-001891356EF6}" dt="2024-07-25T14:36:21.286" v="671" actId="1076"/>
          <ac:picMkLst>
            <pc:docMk/>
            <pc:sldMk cId="2326050825" sldId="270"/>
            <ac:picMk id="135" creationId="{FAADE7B9-DCA5-81B8-E301-851FFB25D3ED}"/>
          </ac:picMkLst>
        </pc:picChg>
        <pc:picChg chg="mod">
          <ac:chgData name="Daoud Saadeddin" userId="50f496e5f975282e" providerId="LiveId" clId="{C15125AD-DB27-4CE9-8B94-001891356EF6}" dt="2024-07-25T14:36:21.286" v="671" actId="1076"/>
          <ac:picMkLst>
            <pc:docMk/>
            <pc:sldMk cId="2326050825" sldId="270"/>
            <ac:picMk id="136" creationId="{F14754CA-0B6F-2644-F6A2-1C253937771F}"/>
          </ac:picMkLst>
        </pc:picChg>
        <pc:cxnChg chg="add mod">
          <ac:chgData name="Daoud Saadeddin" userId="50f496e5f975282e" providerId="LiveId" clId="{C15125AD-DB27-4CE9-8B94-001891356EF6}" dt="2024-07-25T11:52:31.019" v="546"/>
          <ac:cxnSpMkLst>
            <pc:docMk/>
            <pc:sldMk cId="2326050825" sldId="270"/>
            <ac:cxnSpMk id="3" creationId="{398A2C8C-7A2F-2FEC-5E89-43F60CCF4166}"/>
          </ac:cxnSpMkLst>
        </pc:cxnChg>
        <pc:cxnChg chg="add mod">
          <ac:chgData name="Daoud Saadeddin" userId="50f496e5f975282e" providerId="LiveId" clId="{C15125AD-DB27-4CE9-8B94-001891356EF6}" dt="2024-07-25T11:52:31.019" v="546"/>
          <ac:cxnSpMkLst>
            <pc:docMk/>
            <pc:sldMk cId="2326050825" sldId="270"/>
            <ac:cxnSpMk id="10" creationId="{D4C92C76-355A-8DF0-4C76-D3078DFB257B}"/>
          </ac:cxnSpMkLst>
        </pc:cxnChg>
        <pc:cxnChg chg="add mod">
          <ac:chgData name="Daoud Saadeddin" userId="50f496e5f975282e" providerId="LiveId" clId="{C15125AD-DB27-4CE9-8B94-001891356EF6}" dt="2024-07-25T11:52:31.019" v="546"/>
          <ac:cxnSpMkLst>
            <pc:docMk/>
            <pc:sldMk cId="2326050825" sldId="270"/>
            <ac:cxnSpMk id="16" creationId="{9978D96B-01D6-50DF-AB29-B901294414FD}"/>
          </ac:cxnSpMkLst>
        </pc:cxnChg>
        <pc:cxnChg chg="add mod">
          <ac:chgData name="Daoud Saadeddin" userId="50f496e5f975282e" providerId="LiveId" clId="{C15125AD-DB27-4CE9-8B94-001891356EF6}" dt="2024-07-25T11:52:39.833" v="547"/>
          <ac:cxnSpMkLst>
            <pc:docMk/>
            <pc:sldMk cId="2326050825" sldId="270"/>
            <ac:cxnSpMk id="42" creationId="{655A28D2-B119-6F06-2B18-0560CB8903CB}"/>
          </ac:cxnSpMkLst>
        </pc:cxnChg>
        <pc:cxnChg chg="add mod">
          <ac:chgData name="Daoud Saadeddin" userId="50f496e5f975282e" providerId="LiveId" clId="{C15125AD-DB27-4CE9-8B94-001891356EF6}" dt="2024-07-25T11:52:39.833" v="547"/>
          <ac:cxnSpMkLst>
            <pc:docMk/>
            <pc:sldMk cId="2326050825" sldId="270"/>
            <ac:cxnSpMk id="49" creationId="{09D416A6-D44C-452A-12B6-7D4E02B4C10A}"/>
          </ac:cxnSpMkLst>
        </pc:cxnChg>
        <pc:cxnChg chg="add mod">
          <ac:chgData name="Daoud Saadeddin" userId="50f496e5f975282e" providerId="LiveId" clId="{C15125AD-DB27-4CE9-8B94-001891356EF6}" dt="2024-07-25T11:52:39.833" v="547"/>
          <ac:cxnSpMkLst>
            <pc:docMk/>
            <pc:sldMk cId="2326050825" sldId="270"/>
            <ac:cxnSpMk id="55" creationId="{78403C2D-D194-50DD-99A5-036C3C941D67}"/>
          </ac:cxnSpMkLst>
        </pc:cxnChg>
        <pc:cxnChg chg="add del mod topLvl">
          <ac:chgData name="Daoud Saadeddin" userId="50f496e5f975282e" providerId="LiveId" clId="{C15125AD-DB27-4CE9-8B94-001891356EF6}" dt="2024-07-25T15:00:42.750" v="840" actId="478"/>
          <ac:cxnSpMkLst>
            <pc:docMk/>
            <pc:sldMk cId="2326050825" sldId="270"/>
            <ac:cxnSpMk id="76" creationId="{5E3997CF-4AA6-DD70-49AB-ED3B820C9274}"/>
          </ac:cxnSpMkLst>
        </pc:cxnChg>
        <pc:cxnChg chg="add del mod">
          <ac:chgData name="Daoud Saadeddin" userId="50f496e5f975282e" providerId="LiveId" clId="{C15125AD-DB27-4CE9-8B94-001891356EF6}" dt="2024-07-25T15:00:45.850" v="841" actId="478"/>
          <ac:cxnSpMkLst>
            <pc:docMk/>
            <pc:sldMk cId="2326050825" sldId="270"/>
            <ac:cxnSpMk id="83" creationId="{AC236063-583B-C596-88AF-C9D81A2AF13F}"/>
          </ac:cxnSpMkLst>
        </pc:cxnChg>
        <pc:cxnChg chg="add del mod">
          <ac:chgData name="Daoud Saadeddin" userId="50f496e5f975282e" providerId="LiveId" clId="{C15125AD-DB27-4CE9-8B94-001891356EF6}" dt="2024-07-25T15:00:50.296" v="842" actId="478"/>
          <ac:cxnSpMkLst>
            <pc:docMk/>
            <pc:sldMk cId="2326050825" sldId="270"/>
            <ac:cxnSpMk id="89" creationId="{15EDBCF8-BEA8-D2D3-EEED-4E63118075A6}"/>
          </ac:cxnSpMkLst>
        </pc:cxnChg>
      </pc:sldChg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675557633" sldId="271"/>
        </pc:sldMkLst>
      </pc:sldChg>
      <pc:sldChg chg="modSp add mod ord modNotesTx">
        <pc:chgData name="Daoud Saadeddin" userId="50f496e5f975282e" providerId="LiveId" clId="{C15125AD-DB27-4CE9-8B94-001891356EF6}" dt="2024-07-25T15:03:12.795" v="858" actId="14100"/>
        <pc:sldMkLst>
          <pc:docMk/>
          <pc:sldMk cId="1223320210" sldId="271"/>
        </pc:sldMkLst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5" creationId="{04782303-22A5-07AE-33A1-056D1D743A34}"/>
          </ac:spMkLst>
        </pc:spChg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6" creationId="{983B3733-F696-3509-6E59-B6EDE5B75916}"/>
          </ac:spMkLst>
        </pc:spChg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7" creationId="{9158A145-D0E8-AC04-18C7-BA7620F5AF93}"/>
          </ac:spMkLst>
        </pc:spChg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8" creationId="{657CAE3F-6FEF-6E9E-D840-978072AC9A6F}"/>
          </ac:spMkLst>
        </pc:spChg>
        <pc:cxnChg chg="mod">
          <ac:chgData name="Daoud Saadeddin" userId="50f496e5f975282e" providerId="LiveId" clId="{C15125AD-DB27-4CE9-8B94-001891356EF6}" dt="2024-07-25T15:03:12.795" v="858" actId="14100"/>
          <ac:cxnSpMkLst>
            <pc:docMk/>
            <pc:sldMk cId="1223320210" sldId="271"/>
            <ac:cxnSpMk id="89" creationId="{15EDBCF8-BEA8-D2D3-EEED-4E63118075A6}"/>
          </ac:cxnSpMkLst>
        </pc:cxnChg>
      </pc:sldChg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3205057305" sldId="272"/>
        </pc:sldMkLst>
      </pc:sldChg>
      <pc:sldChg chg="addSp delSp modSp add mod modNotesTx">
        <pc:chgData name="Daoud Saadeddin" userId="50f496e5f975282e" providerId="LiveId" clId="{C15125AD-DB27-4CE9-8B94-001891356EF6}" dt="2024-07-25T15:02:20.568" v="852" actId="14100"/>
        <pc:sldMkLst>
          <pc:docMk/>
          <pc:sldMk cId="3865159064" sldId="272"/>
        </pc:sldMkLst>
        <pc:spChg chg="add del">
          <ac:chgData name="Daoud Saadeddin" userId="50f496e5f975282e" providerId="LiveId" clId="{C15125AD-DB27-4CE9-8B94-001891356EF6}" dt="2024-07-25T14:56:18.227" v="811" actId="22"/>
          <ac:spMkLst>
            <pc:docMk/>
            <pc:sldMk cId="3865159064" sldId="272"/>
            <ac:spMk id="3" creationId="{AB3F2420-C50D-F752-EAFE-B9F1F5EB0CC4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80" creationId="{120AC28B-E340-C60C-8A7D-0B26226629DD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81" creationId="{A4FF6965-4B0E-349A-E37E-B2701224F585}"/>
          </ac:spMkLst>
        </pc:spChg>
        <pc:spChg chg="del">
          <ac:chgData name="Daoud Saadeddin" userId="50f496e5f975282e" providerId="LiveId" clId="{C15125AD-DB27-4CE9-8B94-001891356EF6}" dt="2024-07-25T14:56:35.604" v="812" actId="478"/>
          <ac:spMkLst>
            <pc:docMk/>
            <pc:sldMk cId="3865159064" sldId="272"/>
            <ac:spMk id="82" creationId="{710FB603-6169-8400-D5ED-D6ADE81A1306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5" creationId="{04782303-22A5-07AE-33A1-056D1D743A34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6" creationId="{983B3733-F696-3509-6E59-B6EDE5B75916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7" creationId="{9158A145-D0E8-AC04-18C7-BA7620F5AF93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8" creationId="{657CAE3F-6FEF-6E9E-D840-978072AC9A6F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94" creationId="{86E3CAD3-E8CB-6853-95CE-2F1F7ACCAE44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95" creationId="{FFE6FA11-B1CE-8D3C-FF25-B5DA4CD3C6D5}"/>
          </ac:spMkLst>
        </pc:spChg>
        <pc:spChg chg="del">
          <ac:chgData name="Daoud Saadeddin" userId="50f496e5f975282e" providerId="LiveId" clId="{C15125AD-DB27-4CE9-8B94-001891356EF6}" dt="2024-07-25T14:56:37.635" v="813" actId="478"/>
          <ac:spMkLst>
            <pc:docMk/>
            <pc:sldMk cId="3865159064" sldId="272"/>
            <ac:spMk id="96" creationId="{FE5471C3-046A-0B50-9182-E110B75AF92D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0" creationId="{16450AE3-C853-C25F-8013-056C37529950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1" creationId="{5C373D36-867A-A0E8-B4C0-A198D28398DE}"/>
          </ac:spMkLst>
        </pc:spChg>
        <pc:spChg chg="del">
          <ac:chgData name="Daoud Saadeddin" userId="50f496e5f975282e" providerId="LiveId" clId="{C15125AD-DB27-4CE9-8B94-001891356EF6}" dt="2024-07-25T14:56:39.402" v="814" actId="478"/>
          <ac:spMkLst>
            <pc:docMk/>
            <pc:sldMk cId="3865159064" sldId="272"/>
            <ac:spMk id="102" creationId="{3E36C573-02F4-4C6D-E73E-795465F3B6E8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6" creationId="{78D93EA1-BEEC-D4CA-C60B-E2C8EEA0609F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7" creationId="{15E725F5-C2CF-550B-9A58-32B48685298C}"/>
          </ac:spMkLst>
        </pc:spChg>
        <pc:spChg chg="del">
          <ac:chgData name="Daoud Saadeddin" userId="50f496e5f975282e" providerId="LiveId" clId="{C15125AD-DB27-4CE9-8B94-001891356EF6}" dt="2024-07-25T14:56:42.730" v="815" actId="478"/>
          <ac:spMkLst>
            <pc:docMk/>
            <pc:sldMk cId="3865159064" sldId="272"/>
            <ac:spMk id="108" creationId="{491B90C5-9030-CDBA-857B-5CDB20E8A1BD}"/>
          </ac:spMkLst>
        </pc:spChg>
        <pc:grpChg chg="mod">
          <ac:chgData name="Daoud Saadeddin" userId="50f496e5f975282e" providerId="LiveId" clId="{C15125AD-DB27-4CE9-8B94-001891356EF6}" dt="2024-07-25T15:02:05.191" v="848" actId="14100"/>
          <ac:grpSpMkLst>
            <pc:docMk/>
            <pc:sldMk cId="3865159064" sldId="272"/>
            <ac:grpSpMk id="140" creationId="{EF4999F7-D3E7-F1CD-8706-3E9B1026B777}"/>
          </ac:grpSpMkLst>
        </pc:grpChg>
        <pc:cxnChg chg="del">
          <ac:chgData name="Daoud Saadeddin" userId="50f496e5f975282e" providerId="LiveId" clId="{C15125AD-DB27-4CE9-8B94-001891356EF6}" dt="2024-07-25T14:57:58.042" v="820" actId="478"/>
          <ac:cxnSpMkLst>
            <pc:docMk/>
            <pc:sldMk cId="3865159064" sldId="272"/>
            <ac:cxnSpMk id="76" creationId="{5E3997CF-4AA6-DD70-49AB-ED3B820C9274}"/>
          </ac:cxnSpMkLst>
        </pc:cxnChg>
        <pc:cxnChg chg="del">
          <ac:chgData name="Daoud Saadeddin" userId="50f496e5f975282e" providerId="LiveId" clId="{C15125AD-DB27-4CE9-8B94-001891356EF6}" dt="2024-07-25T14:58:01.176" v="821" actId="478"/>
          <ac:cxnSpMkLst>
            <pc:docMk/>
            <pc:sldMk cId="3865159064" sldId="272"/>
            <ac:cxnSpMk id="83" creationId="{AC236063-583B-C596-88AF-C9D81A2AF13F}"/>
          </ac:cxnSpMkLst>
        </pc:cxnChg>
        <pc:cxnChg chg="del">
          <ac:chgData name="Daoud Saadeddin" userId="50f496e5f975282e" providerId="LiveId" clId="{C15125AD-DB27-4CE9-8B94-001891356EF6}" dt="2024-07-25T14:58:03.770" v="822" actId="478"/>
          <ac:cxnSpMkLst>
            <pc:docMk/>
            <pc:sldMk cId="3865159064" sldId="272"/>
            <ac:cxnSpMk id="89" creationId="{15EDBCF8-BEA8-D2D3-EEED-4E63118075A6}"/>
          </ac:cxnSpMkLst>
        </pc:cxnChg>
      </pc:sldChg>
      <pc:sldChg chg="addSp delSp modSp add mod modNotesTx">
        <pc:chgData name="Daoud Saadeddin" userId="50f496e5f975282e" providerId="LiveId" clId="{C15125AD-DB27-4CE9-8B94-001891356EF6}" dt="2024-07-26T20:52:25.623" v="927" actId="164"/>
        <pc:sldMkLst>
          <pc:docMk/>
          <pc:sldMk cId="2809553572" sldId="273"/>
        </pc:sldMkLst>
        <pc:spChg chg="add mod">
          <ac:chgData name="Daoud Saadeddin" userId="50f496e5f975282e" providerId="LiveId" clId="{C15125AD-DB27-4CE9-8B94-001891356EF6}" dt="2024-07-25T15:05:26.687" v="863"/>
          <ac:spMkLst>
            <pc:docMk/>
            <pc:sldMk cId="2809553572" sldId="273"/>
            <ac:spMk id="2" creationId="{B0A2B3D9-3157-D24A-822A-C3DE80167124}"/>
          </ac:spMkLst>
        </pc:spChg>
        <pc:spChg chg="add mod">
          <ac:chgData name="Daoud Saadeddin" userId="50f496e5f975282e" providerId="LiveId" clId="{C15125AD-DB27-4CE9-8B94-001891356EF6}" dt="2024-07-26T20:51:34.454" v="911" actId="20577"/>
          <ac:spMkLst>
            <pc:docMk/>
            <pc:sldMk cId="2809553572" sldId="273"/>
            <ac:spMk id="2" creationId="{BDD846C8-F8C6-2E2A-1917-872819D2236F}"/>
          </ac:spMkLst>
        </pc:spChg>
        <pc:spChg chg="add del mod">
          <ac:chgData name="Daoud Saadeddin" userId="50f496e5f975282e" providerId="LiveId" clId="{C15125AD-DB27-4CE9-8B94-001891356EF6}" dt="2024-07-25T15:05:42.123" v="866" actId="478"/>
          <ac:spMkLst>
            <pc:docMk/>
            <pc:sldMk cId="2809553572" sldId="273"/>
            <ac:spMk id="3" creationId="{4E7563AD-46BA-6256-FC73-8464BDC80562}"/>
          </ac:spMkLst>
        </pc:spChg>
        <pc:spChg chg="add mod">
          <ac:chgData name="Daoud Saadeddin" userId="50f496e5f975282e" providerId="LiveId" clId="{C15125AD-DB27-4CE9-8B94-001891356EF6}" dt="2024-07-26T20:51:37.094" v="912" actId="20577"/>
          <ac:spMkLst>
            <pc:docMk/>
            <pc:sldMk cId="2809553572" sldId="273"/>
            <ac:spMk id="3" creationId="{EB7F0D07-003B-3385-BB28-84457C29BF2E}"/>
          </ac:spMkLst>
        </pc:spChg>
        <pc:spChg chg="add mod">
          <ac:chgData name="Daoud Saadeddin" userId="50f496e5f975282e" providerId="LiveId" clId="{C15125AD-DB27-4CE9-8B94-001891356EF6}" dt="2024-07-26T20:51:39.937" v="913" actId="20577"/>
          <ac:spMkLst>
            <pc:docMk/>
            <pc:sldMk cId="2809553572" sldId="273"/>
            <ac:spMk id="4" creationId="{C63BB349-8522-EC9A-1C25-FED83BE9B976}"/>
          </ac:spMkLst>
        </pc:spChg>
        <pc:spChg chg="add mod">
          <ac:chgData name="Daoud Saadeddin" userId="50f496e5f975282e" providerId="LiveId" clId="{C15125AD-DB27-4CE9-8B94-001891356EF6}" dt="2024-07-26T20:51:43.014" v="914" actId="20577"/>
          <ac:spMkLst>
            <pc:docMk/>
            <pc:sldMk cId="2809553572" sldId="273"/>
            <ac:spMk id="5" creationId="{E6B967C1-61E3-92B9-D61C-D64313F687DF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8" creationId="{27110095-CEA9-58BD-668F-82BEF3EFFF3E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9" creationId="{55F3143D-D133-F452-3CC3-C43A9B864A99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10" creationId="{038D0417-B761-CDA5-1F16-7BDCC9A45611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11" creationId="{4C173A2B-2529-D7C1-9C25-3201F6B1C1C5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12" creationId="{317F3BE3-5E27-4C8E-25C5-E37BC2564E99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4" creationId="{259ABF3A-7D97-9BCC-E514-4FF9DD7CF82C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5" creationId="{5175ABFC-022B-FF38-E6EB-B1B323F8F3D2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6" creationId="{5249972D-D3F3-7E55-DC2F-6CB0B5C13034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7" creationId="{C482DE08-8A48-D6A8-C7BE-9C9546D468C7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8" creationId="{49A6CD52-941E-49B9-4071-1596FFFD448B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0" creationId="{1AAB0FC0-C346-19AC-ADB0-376EEC4EE44A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1" creationId="{BE4DB9E8-01A3-35F4-1C09-B60E08841CFD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7" creationId="{5EB5D5CD-ECE1-DD1C-B639-956A33AD6E37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8" creationId="{41C01428-7C59-50A8-9009-88B5BF65DA66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9" creationId="{54152D9B-A1BE-CD1C-04C1-3CC815BE9637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1" creationId="{47DA1162-05FA-CF88-E0AC-AE4CF926480A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2" creationId="{40C03177-78A4-DBA5-BA7F-96532DD99F94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3" creationId="{EA2DF89F-BADB-90C5-6600-2031C5D0296B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4" creationId="{61F51EF7-85E3-B43B-7BD0-ADF47E3F1E79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5" creationId="{68F8401A-C37D-61A7-919E-E9AF42E7766A}"/>
          </ac:spMkLst>
        </pc:spChg>
        <pc:spChg chg="del mod topLvl">
          <ac:chgData name="Daoud Saadeddin" userId="50f496e5f975282e" providerId="LiveId" clId="{C15125AD-DB27-4CE9-8B94-001891356EF6}" dt="2024-07-26T20:52:12.003" v="924" actId="478"/>
          <ac:spMkLst>
            <pc:docMk/>
            <pc:sldMk cId="2809553572" sldId="273"/>
            <ac:spMk id="79" creationId="{EBCC6EC4-C303-6754-BB82-79BFA881CC5E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80" creationId="{120AC28B-E340-C60C-8A7D-0B26226629DD}"/>
          </ac:spMkLst>
        </pc:spChg>
        <pc:spChg chg="mod topLvl">
          <ac:chgData name="Daoud Saadeddin" userId="50f496e5f975282e" providerId="LiveId" clId="{C15125AD-DB27-4CE9-8B94-001891356EF6}" dt="2024-07-26T20:52:25.623" v="927" actId="164"/>
          <ac:spMkLst>
            <pc:docMk/>
            <pc:sldMk cId="2809553572" sldId="273"/>
            <ac:spMk id="84" creationId="{BF193971-119E-45DB-7BA9-1FF30B51B92E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5" creationId="{04782303-22A5-07AE-33A1-056D1D743A34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6" creationId="{983B3733-F696-3509-6E59-B6EDE5B75916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7" creationId="{9158A145-D0E8-AC04-18C7-BA7620F5AF93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8" creationId="{657CAE3F-6FEF-6E9E-D840-978072AC9A6F}"/>
          </ac:spMkLst>
        </pc:spChg>
        <pc:spChg chg="del mod topLvl">
          <ac:chgData name="Daoud Saadeddin" userId="50f496e5f975282e" providerId="LiveId" clId="{C15125AD-DB27-4CE9-8B94-001891356EF6}" dt="2024-07-26T20:52:00.169" v="920" actId="478"/>
          <ac:spMkLst>
            <pc:docMk/>
            <pc:sldMk cId="2809553572" sldId="273"/>
            <ac:spMk id="93" creationId="{C721B44B-3938-29F0-5C1A-7076C9D85EF7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94" creationId="{86E3CAD3-E8CB-6853-95CE-2F1F7ACCAE44}"/>
          </ac:spMkLst>
        </pc:spChg>
        <pc:spChg chg="del mod topLvl">
          <ac:chgData name="Daoud Saadeddin" userId="50f496e5f975282e" providerId="LiveId" clId="{C15125AD-DB27-4CE9-8B94-001891356EF6}" dt="2024-07-26T20:51:51.122" v="917" actId="478"/>
          <ac:spMkLst>
            <pc:docMk/>
            <pc:sldMk cId="2809553572" sldId="273"/>
            <ac:spMk id="99" creationId="{FC0CD7C1-98B0-2D6F-D6AA-F436C0F63B29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100" creationId="{16450AE3-C853-C25F-8013-056C37529950}"/>
          </ac:spMkLst>
        </pc:spChg>
        <pc:spChg chg="mod topLvl">
          <ac:chgData name="Daoud Saadeddin" userId="50f496e5f975282e" providerId="LiveId" clId="{C15125AD-DB27-4CE9-8B94-001891356EF6}" dt="2024-07-26T20:51:29.580" v="909" actId="164"/>
          <ac:spMkLst>
            <pc:docMk/>
            <pc:sldMk cId="2809553572" sldId="273"/>
            <ac:spMk id="105" creationId="{70486564-5F8C-2A0C-8CBB-40ED257A5A9E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106" creationId="{78D93EA1-BEEC-D4CA-C60B-E2C8EEA0609F}"/>
          </ac:spMkLst>
        </pc:s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6" creationId="{B32BD242-0D96-1818-295A-C7E715E5563D}"/>
          </ac:grpSpMkLst>
        </pc:grpChg>
        <pc:grpChg chg="add mod">
          <ac:chgData name="Daoud Saadeddin" userId="50f496e5f975282e" providerId="LiveId" clId="{C15125AD-DB27-4CE9-8B94-001891356EF6}" dt="2024-07-26T20:51:30.611" v="910"/>
          <ac:grpSpMkLst>
            <pc:docMk/>
            <pc:sldMk cId="2809553572" sldId="273"/>
            <ac:grpSpMk id="7" creationId="{6F78CC14-A7BB-E9A5-ECFD-142A01EE76DC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13" creationId="{BADA2D3A-959A-B3A3-C107-8DBC8B2A35EE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19" creationId="{3C3CAAEC-F644-5E4A-5CB0-65DB36B3A5A5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30" creationId="{C3512615-EAE4-9D0F-77B3-D7910FFC41C1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36" creationId="{E4DBEE27-E8C8-3D2E-9947-B3EFBEDDFD26}"/>
          </ac:grpSpMkLst>
        </pc:grpChg>
        <pc:grpChg chg="del">
          <ac:chgData name="Daoud Saadeddin" userId="50f496e5f975282e" providerId="LiveId" clId="{C15125AD-DB27-4CE9-8B94-001891356EF6}" dt="2024-07-26T20:49:53.483" v="870" actId="165"/>
          <ac:grpSpMkLst>
            <pc:docMk/>
            <pc:sldMk cId="2809553572" sldId="273"/>
            <ac:grpSpMk id="141" creationId="{4F00FA92-AA62-39A9-130E-C1206408AEF1}"/>
          </ac:grpSpMkLst>
        </pc:grpChg>
      </pc:sldChg>
      <pc:sldMasterChg chg="delSp modSp mod addSldLayout delSldLayout modSldLayout">
        <pc:chgData name="Daoud Saadeddin" userId="50f496e5f975282e" providerId="LiveId" clId="{C15125AD-DB27-4CE9-8B94-001891356EF6}" dt="2024-07-25T11:45:20.421" v="543" actId="14100"/>
        <pc:sldMasterMkLst>
          <pc:docMk/>
          <pc:sldMasterMk cId="2574068247" sldId="2147483648"/>
        </pc:sldMasterMkLst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12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13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15" creationId="{00000000-0000-0000-0000-000000000000}"/>
          </ac:spMkLst>
        </pc:spChg>
        <pc:spChg chg="mod">
          <ac:chgData name="Daoud Saadeddin" userId="50f496e5f975282e" providerId="LiveId" clId="{C15125AD-DB27-4CE9-8B94-001891356EF6}" dt="2024-07-25T11:39:32.575" v="464" actId="207"/>
          <ac:spMkLst>
            <pc:docMk/>
            <pc:sldMasterMk cId="2574068247" sldId="2147483648"/>
            <ac:spMk id="16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21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22" creationId="{3BC50CD7-4410-4D98-BFAF-2800A2869E28}"/>
          </ac:spMkLst>
        </pc:spChg>
        <pc:sldLayoutChg chg="addSp delSp modSp mod">
          <pc:chgData name="Daoud Saadeddin" userId="50f496e5f975282e" providerId="LiveId" clId="{C15125AD-DB27-4CE9-8B94-001891356EF6}" dt="2024-07-25T11:45:20.421" v="543" actId="14100"/>
          <pc:sldLayoutMkLst>
            <pc:docMk/>
            <pc:sldMasterMk cId="2574068247" sldId="2147483648"/>
            <pc:sldLayoutMk cId="225462899" sldId="2147483673"/>
          </pc:sldLayoutMkLst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2" creationId="{E8C7946C-DD01-6FA5-8D93-4B8ED7AA75FC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3" creationId="{8F0ACBDD-D0F2-40D1-946C-48DB5B1BEB8A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4" creationId="{1E529ADF-284D-CE23-1BD2-64D9F92845AA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5" creationId="{680092CD-EE6A-1198-C0CB-BDAFA599071E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6" creationId="{ECC00678-D768-2F97-38EF-9B079C292DA4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7" creationId="{A3CB8530-6E9E-935C-7C71-7D66E14AF201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8" creationId="{62F75578-3D1E-B8FC-39E1-60BBCE7D4E94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9" creationId="{C400AD9D-C9D3-1C38-DBC1-BD7289F9C42B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0" creationId="{A72E013A-643C-FA6E-DC47-08947C523701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1" creationId="{6DC9C438-AB79-2CCA-A0D0-8250C2B63135}"/>
            </ac:spMkLst>
          </pc:spChg>
          <pc:spChg chg="add mod topLvl">
            <ac:chgData name="Daoud Saadeddin" userId="50f496e5f975282e" providerId="LiveId" clId="{C15125AD-DB27-4CE9-8B94-001891356EF6}" dt="2024-07-25T11:42:31.013" v="513" actId="14100"/>
            <ac:spMkLst>
              <pc:docMk/>
              <pc:sldMasterMk cId="2574068247" sldId="2147483648"/>
              <pc:sldLayoutMk cId="225462899" sldId="2147483673"/>
              <ac:spMk id="12" creationId="{00000000-0000-0000-0000-000000000000}"/>
            </ac:spMkLst>
          </pc:spChg>
          <pc:spChg chg="add mod">
            <ac:chgData name="Daoud Saadeddin" userId="50f496e5f975282e" providerId="LiveId" clId="{C15125AD-DB27-4CE9-8B94-001891356EF6}" dt="2024-07-25T11:42:31.013" v="513" actId="14100"/>
            <ac:spMkLst>
              <pc:docMk/>
              <pc:sldMasterMk cId="2574068247" sldId="2147483648"/>
              <pc:sldLayoutMk cId="225462899" sldId="2147483673"/>
              <ac:spMk id="13" creationId="{00000000-0000-0000-0000-000000000000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4" creationId="{163BCAF8-32A8-4399-6472-12215C57DBA7}"/>
            </ac:spMkLst>
          </pc:spChg>
          <pc:spChg chg="add mod">
            <ac:chgData name="Daoud Saadeddin" userId="50f496e5f975282e" providerId="LiveId" clId="{C15125AD-DB27-4CE9-8B94-001891356EF6}" dt="2024-07-25T11:42:39.830" v="514" actId="14100"/>
            <ac:spMkLst>
              <pc:docMk/>
              <pc:sldMasterMk cId="2574068247" sldId="2147483648"/>
              <pc:sldLayoutMk cId="225462899" sldId="2147483673"/>
              <ac:spMk id="15" creationId="{00000000-0000-0000-0000-000000000000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6" creationId="{2C73A7AA-CC7F-F785-C05E-8775A2185842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7" creationId="{73F95E30-8290-99F9-5F74-469B3BA1A1AF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8" creationId="{3D653522-A8CF-C0E7-F8A3-CC50A3DC115E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9" creationId="{2540D943-4FFD-C264-8949-41CAA91541B3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20" creationId="{0FD6A45F-D5FD-41C5-B31A-484E807F34F2}"/>
            </ac:spMkLst>
          </pc:spChg>
          <pc:spChg chg="add mod">
            <ac:chgData name="Daoud Saadeddin" userId="50f496e5f975282e" providerId="LiveId" clId="{C15125AD-DB27-4CE9-8B94-001891356EF6}" dt="2024-07-25T11:39:24.434" v="463" actId="207"/>
            <ac:spMkLst>
              <pc:docMk/>
              <pc:sldMasterMk cId="2574068247" sldId="2147483648"/>
              <pc:sldLayoutMk cId="225462899" sldId="2147483673"/>
              <ac:spMk id="21" creationId="{00000000-0000-0000-0000-000000000000}"/>
            </ac:spMkLst>
          </pc:spChg>
          <pc:spChg chg="add mod topLvl">
            <ac:chgData name="Daoud Saadeddin" userId="50f496e5f975282e" providerId="LiveId" clId="{C15125AD-DB27-4CE9-8B94-001891356EF6}" dt="2024-07-25T11:42:48.354" v="531" actId="20577"/>
            <ac:spMkLst>
              <pc:docMk/>
              <pc:sldMasterMk cId="2574068247" sldId="2147483648"/>
              <pc:sldLayoutMk cId="225462899" sldId="2147483673"/>
              <ac:spMk id="22" creationId="{3BC50CD7-4410-4D98-BFAF-2800A2869E28}"/>
            </ac:spMkLst>
          </pc:spChg>
          <pc:spChg chg="add del mod">
            <ac:chgData name="Daoud Saadeddin" userId="50f496e5f975282e" providerId="LiveId" clId="{C15125AD-DB27-4CE9-8B94-001891356EF6}" dt="2024-07-24T09:33:28.710" v="41" actId="478"/>
            <ac:spMkLst>
              <pc:docMk/>
              <pc:sldMasterMk cId="2574068247" sldId="2147483648"/>
              <pc:sldLayoutMk cId="225462899" sldId="2147483673"/>
              <ac:spMk id="23" creationId="{031ADF19-D3B9-8AE6-A622-1727A8ACD5FC}"/>
            </ac:spMkLst>
          </pc:spChg>
          <pc:spChg chg="add mod topLvl">
            <ac:chgData name="Daoud Saadeddin" userId="50f496e5f975282e" providerId="LiveId" clId="{C15125AD-DB27-4CE9-8B94-001891356EF6}" dt="2024-07-25T11:45:20.421" v="543" actId="14100"/>
            <ac:spMkLst>
              <pc:docMk/>
              <pc:sldMasterMk cId="2574068247" sldId="2147483648"/>
              <pc:sldLayoutMk cId="225462899" sldId="2147483673"/>
              <ac:spMk id="23" creationId="{9D01B888-309D-8F48-69CA-E9EC77EA4626}"/>
            </ac:spMkLst>
          </pc:spChg>
          <pc:spChg chg="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5" creationId="{1F492772-31BB-E5BF-E1DC-1C3CF9D46E2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7" creationId="{7E5C304C-3CCF-8011-26EF-C6419051EEF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8" creationId="{1424CA0D-C022-E663-8F83-A6E3E7A68ED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9" creationId="{5602E173-C5B9-C0E4-141F-3D5FC46E67F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0" creationId="{DAAE0681-D47B-389A-8F51-D80D9709E826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1" creationId="{C2233FE0-D394-6C05-C46B-026D45980AE6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2" creationId="{5454C38B-38F3-A532-32D8-7E5A0256514D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3" creationId="{B74F2EA6-A7E2-F9E4-8A17-A19C798272B8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4" creationId="{DA51429E-4FAF-1CE4-9FCA-D69FAED7CBBB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5" creationId="{B4A4F190-A0E5-0742-0F0B-954225F7EDC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6" creationId="{604B6CDD-2AD2-B6BC-0983-5E824E5C635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8" creationId="{D58F49A8-DB2F-43FF-8C58-7BFD658906A8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9" creationId="{4188B26B-BE32-C94B-F751-AEFA1FB05E09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0" creationId="{7F62A3E5-3C3B-426E-3601-75900F2A8B42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1" creationId="{90609227-4E0C-BDF3-54DD-C593E744404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2" creationId="{692C78EC-1F4E-2615-A705-98E04DC9F5D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3" creationId="{FDABE542-B5C4-0AE2-E332-D59032DD5248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4" creationId="{ACD92B08-4353-0190-BDD3-E5F50BFD9EC1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5" creationId="{9F7B1D2E-14C7-F75F-1616-B77FBB7CA7A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6" creationId="{71C34203-2685-36C4-1FA0-18B7FECDC94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8" creationId="{707ABA70-64F0-4A59-A79F-73194904D27E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9" creationId="{AC6EFF46-D4AD-7A5B-DD8A-EBA79D29F4D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0" creationId="{11B3F323-A10E-0181-80B2-96999CB7793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1" creationId="{47A4D0FC-0B59-1B8B-2296-F91880A13C4B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2" creationId="{87B98FED-CD94-8A26-D08C-E6B45CFF819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3" creationId="{D5AEC3C0-3D71-50D8-8B64-97EA031FF9E1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4" creationId="{85120A32-27CD-6334-F35A-41A292C6D162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5" creationId="{4F366B35-188C-AEA8-6E5F-40F8FB960CE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6" creationId="{032E035B-E8EB-6EE3-793A-493C9329316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7" creationId="{393DE7E7-53B0-F6A3-BE9D-B6565B29533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9" creationId="{05786A74-0006-A605-E580-BF11E9AC59DD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0" creationId="{59DF161B-04EA-D53D-70D4-675368BB5D9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1" creationId="{53014AB3-0266-07B6-51FC-8611AAF2927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2" creationId="{E7A23428-3D00-14E4-81A9-8B44E8053487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3" creationId="{48304E1E-6B3C-6BBA-D68B-CF6A5C0E52F9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4" creationId="{AE9CADD0-2F76-87B5-0E8F-B8DED70D3C2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5" creationId="{F7B8FBF5-28BC-203C-2E4A-A42C85316CE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6" creationId="{E249D32F-2862-C880-45ED-7862588C962E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7" creationId="{20E98CEF-EE26-27EB-82AC-96CB3EBC6C12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8" creationId="{B27D249D-FD7E-8D79-D69F-C46C6C0489B0}"/>
            </ac:spMkLst>
          </pc:spChg>
          <pc:spChg chg="add mod">
            <ac:chgData name="Daoud Saadeddin" userId="50f496e5f975282e" providerId="LiveId" clId="{C15125AD-DB27-4CE9-8B94-001891356EF6}" dt="2024-07-25T11:19:05.698" v="187" actId="404"/>
            <ac:spMkLst>
              <pc:docMk/>
              <pc:sldMasterMk cId="2574068247" sldId="2147483648"/>
              <pc:sldLayoutMk cId="225462899" sldId="2147483673"/>
              <ac:spMk id="70" creationId="{A75615B7-301C-5D1A-8CB6-92D5252A9CF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1" creationId="{4E4EF201-3F36-1281-E682-F8F1656368EB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2" creationId="{1069D99D-041D-B793-505D-F5ED9AD7B7D6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3" creationId="{494A5926-AA96-A6E9-A742-D9052828165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4" creationId="{C293D786-5C80-30FF-62B6-82B5BCEF8107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5" creationId="{C8E257FD-88A8-6467-4BB2-6568224DD9D1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6" creationId="{09C0B9A8-D1AF-6175-2DE6-CAF7B387D0CD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7" creationId="{614A0ED4-AF99-F917-63E6-764F838F854E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8" creationId="{AFF8371C-F4D8-5A85-3F5A-194B4786A7F7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9" creationId="{FBFAE4C1-1B7D-5CE3-A320-996AEC7FD61E}"/>
            </ac:spMkLst>
          </pc:spChg>
          <pc:spChg chg="add mod">
            <ac:chgData name="Daoud Saadeddin" userId="50f496e5f975282e" providerId="LiveId" clId="{C15125AD-DB27-4CE9-8B94-001891356EF6}" dt="2024-07-25T11:36:30.752" v="450" actId="403"/>
            <ac:spMkLst>
              <pc:docMk/>
              <pc:sldMasterMk cId="2574068247" sldId="2147483648"/>
              <pc:sldLayoutMk cId="225462899" sldId="2147483673"/>
              <ac:spMk id="82" creationId="{538E9749-6EA3-A919-7C7A-F9652D58FCFF}"/>
            </ac:spMkLst>
          </pc:spChg>
          <pc:spChg chg="add del">
            <ac:chgData name="Daoud Saadeddin" userId="50f496e5f975282e" providerId="LiveId" clId="{C15125AD-DB27-4CE9-8B94-001891356EF6}" dt="2024-07-25T11:30:42.377" v="341" actId="11529"/>
            <ac:spMkLst>
              <pc:docMk/>
              <pc:sldMasterMk cId="2574068247" sldId="2147483648"/>
              <pc:sldLayoutMk cId="225462899" sldId="2147483673"/>
              <ac:spMk id="83" creationId="{1650F916-53EB-4DCF-1907-0E5FF60F57C6}"/>
            </ac:spMkLst>
          </pc:spChg>
          <pc:spChg chg="add mod">
            <ac:chgData name="Daoud Saadeddin" userId="50f496e5f975282e" providerId="LiveId" clId="{C15125AD-DB27-4CE9-8B94-001891356EF6}" dt="2024-07-25T11:41:08.698" v="490" actId="14100"/>
            <ac:spMkLst>
              <pc:docMk/>
              <pc:sldMasterMk cId="2574068247" sldId="2147483648"/>
              <pc:sldLayoutMk cId="225462899" sldId="2147483673"/>
              <ac:spMk id="84" creationId="{00291A85-44FB-B95D-7B70-08002FACF134}"/>
            </ac:spMkLst>
          </pc:spChg>
          <pc:spChg chg="add mod">
            <ac:chgData name="Daoud Saadeddin" userId="50f496e5f975282e" providerId="LiveId" clId="{C15125AD-DB27-4CE9-8B94-001891356EF6}" dt="2024-07-25T11:42:24.765" v="512" actId="14100"/>
            <ac:spMkLst>
              <pc:docMk/>
              <pc:sldMasterMk cId="2574068247" sldId="2147483648"/>
              <pc:sldLayoutMk cId="225462899" sldId="2147483673"/>
              <ac:spMk id="85" creationId="{87897BFA-3119-A6A6-65E8-4ED312813A52}"/>
            </ac:spMkLst>
          </pc:spChg>
          <pc:spChg chg="add mod">
            <ac:chgData name="Daoud Saadeddin" userId="50f496e5f975282e" providerId="LiveId" clId="{C15125AD-DB27-4CE9-8B94-001891356EF6}" dt="2024-07-25T11:37:11.409" v="461" actId="20577"/>
            <ac:spMkLst>
              <pc:docMk/>
              <pc:sldMasterMk cId="2574068247" sldId="2147483648"/>
              <pc:sldLayoutMk cId="225462899" sldId="2147483673"/>
              <ac:spMk id="86" creationId="{86311498-E5D2-1418-65D7-66CA8DC0F0FE}"/>
            </ac:spMkLst>
          </pc:spChg>
          <pc:spChg chg="add mod">
            <ac:chgData name="Daoud Saadeddin" userId="50f496e5f975282e" providerId="LiveId" clId="{C15125AD-DB27-4CE9-8B94-001891356EF6}" dt="2024-07-25T11:42:24.765" v="512" actId="14100"/>
            <ac:spMkLst>
              <pc:docMk/>
              <pc:sldMasterMk cId="2574068247" sldId="2147483648"/>
              <pc:sldLayoutMk cId="225462899" sldId="2147483673"/>
              <ac:spMk id="87" creationId="{0DA6CA3E-A6FB-82DC-CB92-B027FDC800BE}"/>
            </ac:spMkLst>
          </pc:spChg>
          <pc:spChg chg="add mod">
            <ac:chgData name="Daoud Saadeddin" userId="50f496e5f975282e" providerId="LiveId" clId="{C15125AD-DB27-4CE9-8B94-001891356EF6}" dt="2024-07-25T11:37:10.535" v="460" actId="5793"/>
            <ac:spMkLst>
              <pc:docMk/>
              <pc:sldMasterMk cId="2574068247" sldId="2147483648"/>
              <pc:sldLayoutMk cId="225462899" sldId="2147483673"/>
              <ac:spMk id="88" creationId="{3743B71C-8DB6-92BC-1F39-800D794D1C09}"/>
            </ac:spMkLst>
          </pc:spChg>
          <pc:grpChg chg="add mod">
            <ac:chgData name="Daoud Saadeddin" userId="50f496e5f975282e" providerId="LiveId" clId="{C15125AD-DB27-4CE9-8B94-001891356EF6}" dt="2024-07-24T09:38:10.436" v="92" actId="14100"/>
            <ac:grpSpMkLst>
              <pc:docMk/>
              <pc:sldMasterMk cId="2574068247" sldId="2147483648"/>
              <pc:sldLayoutMk cId="225462899" sldId="2147483673"/>
              <ac:grpSpMk id="24" creationId="{791E2358-B067-748C-7922-27EE2B8DEC09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37" creationId="{9E6E701A-3FD1-F9CD-347E-97B608446042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47" creationId="{3F29475A-A1DA-A048-EE4F-8CDA850BB8D3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58" creationId="{7955EDBE-45E3-9FBE-2228-6925762A0C97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69" creationId="{036A9A70-DA99-DE21-627C-A25AA39948B4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80" creationId="{DD183D93-62D4-A26E-5292-4B21133D2770}"/>
            </ac:grpSpMkLst>
          </pc:grpChg>
          <pc:grpChg chg="add del mod">
            <ac:chgData name="Daoud Saadeddin" userId="50f496e5f975282e" providerId="LiveId" clId="{C15125AD-DB27-4CE9-8B94-001891356EF6}" dt="2024-07-25T11:24:24.157" v="204" actId="165"/>
            <ac:grpSpMkLst>
              <pc:docMk/>
              <pc:sldMasterMk cId="2574068247" sldId="2147483648"/>
              <pc:sldLayoutMk cId="225462899" sldId="2147483673"/>
              <ac:grpSpMk id="81" creationId="{09B22530-2DD9-E79E-32C8-4DD71FFA5058}"/>
            </ac:grpSpMkLst>
          </pc:grpChg>
          <pc:graphicFrameChg chg="mod">
            <ac:chgData name="Daoud Saadeddin" userId="50f496e5f975282e" providerId="LiveId" clId="{C15125AD-DB27-4CE9-8B94-001891356EF6}" dt="2024-07-24T09:38:10.436" v="92" actId="14100"/>
            <ac:graphicFrameMkLst>
              <pc:docMk/>
              <pc:sldMasterMk cId="2574068247" sldId="2147483648"/>
              <pc:sldLayoutMk cId="225462899" sldId="2147483673"/>
              <ac:graphicFrameMk id="26" creationId="{27D1FE2A-F546-3767-8D16-1F22FA84CB96}"/>
            </ac:graphicFrameMkLst>
          </pc:graphicFrameChg>
        </pc:sldLayoutChg>
        <pc:sldLayoutChg chg="delSp new mod">
          <pc:chgData name="Daoud Saadeddin" userId="50f496e5f975282e" providerId="LiveId" clId="{C15125AD-DB27-4CE9-8B94-001891356EF6}" dt="2024-07-25T11:44:22.938" v="537" actId="6014"/>
          <pc:sldLayoutMkLst>
            <pc:docMk/>
            <pc:sldMasterMk cId="1632663216" sldId="2147483675"/>
            <pc:sldLayoutMk cId="2730355747" sldId="2147483674"/>
          </pc:sldLayoutMkLst>
          <pc:spChg chg="del">
            <ac:chgData name="Daoud Saadeddin" userId="50f496e5f975282e" providerId="LiveId" clId="{C15125AD-DB27-4CE9-8B94-001891356EF6}" dt="2024-07-25T11:43:39.352" v="534" actId="478"/>
            <ac:spMkLst>
              <pc:docMk/>
              <pc:sldMasterMk cId="1632663216" sldId="2147483675"/>
              <pc:sldLayoutMk cId="2730355747" sldId="2147483674"/>
              <ac:spMk id="2" creationId="{C9A674E4-8268-5C70-FE94-2BC9F80F07B9}"/>
            </ac:spMkLst>
          </pc:spChg>
        </pc:sldLayoutChg>
        <pc:sldLayoutChg chg="addSp delSp modSp del mod">
          <pc:chgData name="Daoud Saadeddin" userId="50f496e5f975282e" providerId="LiveId" clId="{C15125AD-DB27-4CE9-8B94-001891356EF6}" dt="2024-07-25T11:21:58.239" v="189" actId="2696"/>
          <pc:sldLayoutMkLst>
            <pc:docMk/>
            <pc:sldMasterMk cId="2574068247" sldId="2147483648"/>
            <pc:sldLayoutMk cId="3409416397" sldId="2147483674"/>
          </pc:sldLayoutMkLst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2" creationId="{E8C7946C-DD01-6FA5-8D93-4B8ED7AA75FC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3" creationId="{8F0ACBDD-D0F2-40D1-946C-48DB5B1BEB8A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4" creationId="{1E529ADF-284D-CE23-1BD2-64D9F92845AA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5" creationId="{680092CD-EE6A-1198-C0CB-BDAFA599071E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6" creationId="{ECC00678-D768-2F97-38EF-9B079C292DA4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7" creationId="{A3CB8530-6E9E-935C-7C71-7D66E14AF201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8" creationId="{62F75578-3D1E-B8FC-39E1-60BBCE7D4E94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9" creationId="{C400AD9D-C9D3-1C38-DBC1-BD7289F9C42B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0" creationId="{A72E013A-643C-FA6E-DC47-08947C523701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1" creationId="{6DC9C438-AB79-2CCA-A0D0-8250C2B63135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12" creationId="{00000000-0000-0000-0000-000000000000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13" creationId="{00000000-0000-0000-0000-000000000000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4" creationId="{163BCAF8-32A8-4399-6472-12215C57DBA7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15" creationId="{00000000-0000-0000-0000-000000000000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6" creationId="{2C73A7AA-CC7F-F785-C05E-8775A2185842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7" creationId="{73F95E30-8290-99F9-5F74-469B3BA1A1AF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8" creationId="{3D653522-A8CF-C0E7-F8A3-CC50A3DC115E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9" creationId="{2540D943-4FFD-C264-8949-41CAA91541B3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20" creationId="{0FD6A45F-D5FD-41C5-B31A-484E807F34F2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21" creationId="{00000000-0000-0000-0000-000000000000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22" creationId="{3BC50CD7-4410-4D98-BFAF-2800A2869E28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23" creationId="{B634AC5D-7D67-42B6-603C-FFBF48757452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1" creationId="{16F7617F-0DFF-1C01-CE5C-167384C8E198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2" creationId="{7A917918-D352-D51F-9DCB-B271BEF756E0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3" creationId="{06E75F3F-2392-D022-6431-977A1A9D948B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4" creationId="{D5950C07-8884-F824-E692-B944AE90E700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5" creationId="{62921F36-E1BC-444F-4B3D-E76374B34D70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6" creationId="{05E6515C-05AE-637D-C838-492D54C65911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7" creationId="{FA286ED7-069B-422D-5FBC-F9C6069EBFE3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8" creationId="{1845A939-79F3-298C-B21F-EDA8FAF2D50F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9" creationId="{7E3A048A-7368-AE4D-FFE7-C1CE8798C355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0" creationId="{B01D2558-9BBD-18B8-B649-53B92BA92D76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1" creationId="{0674A6F2-F8AF-345D-20E9-1D372FE70903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2" creationId="{B326DC7B-A357-36E9-951C-98176322DC4F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93" creationId="{9F5831FF-D4E8-14AB-328C-761C59E4CEDF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4" creationId="{34E853DA-DDAE-944E-7905-1351EB2C8DDC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5" creationId="{21AEE9FD-849F-A9AD-474E-9912A3947AA8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6" creationId="{CEA292D8-B14C-67CA-8416-B982719B79B8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7" creationId="{3B042C0A-1116-23CB-6A33-6FC19F8DFB22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8" creationId="{14A8183F-E1E2-A1FF-EAFD-5B711D1CE850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9" creationId="{6808455F-A53E-0ECC-9FD0-F579E3A2A498}"/>
            </ac:spMkLst>
          </pc:spChg>
          <pc:spChg chg="add mod">
            <ac:chgData name="Daoud Saadeddin" userId="50f496e5f975282e" providerId="LiveId" clId="{C15125AD-DB27-4CE9-8B94-001891356EF6}" dt="2024-07-24T10:47:43.068" v="118" actId="404"/>
            <ac:spMkLst>
              <pc:docMk/>
              <pc:sldMasterMk cId="2574068247" sldId="2147483648"/>
              <pc:sldLayoutMk cId="3409416397" sldId="2147483674"/>
              <ac:spMk id="100" creationId="{A35E8D30-B9C7-CDD6-AF59-4FDB7E6D0663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1" creationId="{3EDEE993-B5FE-AC46-6C55-E398814A9C63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2" creationId="{A9CFC9EC-4680-8E95-4402-18CB5F083340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3" creationId="{1906DBB4-8B75-8FFB-CC6A-7C2F59D9DC2D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4" creationId="{620E57B5-9448-6003-BF8D-76CDD165AE08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5" creationId="{8E4A62A5-F54D-8875-0EFB-26C043F1F108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6" creationId="{A477E3DC-231A-1117-B3B3-4AE4C53728CB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7" creationId="{25575F53-530B-D0D7-0EB6-4DEDF646D732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8" creationId="{5BE0B4ED-D108-D63B-8A15-E1A3F197DD8F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9" creationId="{6EE92987-B5A1-13CC-1141-D39A8F6A02BB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1" creationId="{E78773F6-1364-B37D-8EE9-825D577D0F2A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2" creationId="{059CC6E1-050C-3508-92A4-7E6BA50C96FE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3" creationId="{582DADC7-2690-DFBC-A447-E72BB2490698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4" creationId="{95704D5E-426B-6A36-5900-0B78FE723F20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5" creationId="{72540664-028B-7810-EB29-2F12C05274E8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6" creationId="{D9CCAB59-BC62-C3D6-83B9-0743108D844C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7" creationId="{378EDDB7-8004-507C-330D-62861096232A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8" creationId="{0D9D2795-713E-1976-1302-7137EAFCE228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9" creationId="{5C22D8B6-2773-D837-7ED8-E08B45279BF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1" creationId="{4AC72262-DF1D-7FE7-1E58-F6C9522AB24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2" creationId="{BAC2810B-5C18-EF4B-FF4D-CBE7A7F329C5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3" creationId="{DBB74BEA-D633-A43A-60F3-91790E898BA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4" creationId="{9D0393E2-B1D0-171A-DB04-26BE1DDB17D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5" creationId="{20F09D29-A3B5-3733-C8C8-03D11B59EB17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6" creationId="{C73F8AC1-BC93-18E5-37DD-E90886AC4BEB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7" creationId="{B5DDDA4C-9C9A-9F97-01DC-BFE21518A82B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8" creationId="{09B2062A-5A9D-2542-0EE6-3CCB5EF93F0F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9" creationId="{A79E994A-4C69-3EF0-0EFF-66D3F294D999}"/>
            </ac:spMkLst>
          </pc:spChg>
          <pc:spChg chg="add mod">
            <ac:chgData name="Daoud Saadeddin" userId="50f496e5f975282e" providerId="LiveId" clId="{C15125AD-DB27-4CE9-8B94-001891356EF6}" dt="2024-07-24T10:48:48.236" v="123" actId="404"/>
            <ac:spMkLst>
              <pc:docMk/>
              <pc:sldMasterMk cId="2574068247" sldId="2147483648"/>
              <pc:sldLayoutMk cId="3409416397" sldId="2147483674"/>
              <ac:spMk id="130" creationId="{55180DFB-A7CA-C364-550C-2C593D05A85C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1" creationId="{B5E29C9F-70A4-B8DA-F265-23D1765E6C03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2" creationId="{2E769E9B-6DFA-5803-4948-9AD21558A3A8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3" creationId="{9192847F-62E1-645C-F4B9-45903AFCEE41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4" creationId="{A404DFF9-5927-6C6E-6D9A-5E28AF1CE2E6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5" creationId="{3F608558-7A71-EC44-B78D-FE319518BB90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6" creationId="{39BD7F0C-F363-2F48-D8EA-EF47EE66C9B8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7" creationId="{EA1FA7EC-1656-1355-A5B2-15FB8F6B8215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8" creationId="{BAA48D9A-1DEA-B778-DFDA-4BEEABCECD1A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39" creationId="{8CD5B714-EC5A-8468-4755-56DEE0F1CE00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0" creationId="{9AB47EF4-DA7B-B655-BBDB-CE4592097FE6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1" creationId="{183BEE77-7563-183E-A7BD-D4D5CBE6E193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2" creationId="{CDCFF580-8984-880C-F0C6-9CA28AB2EF5E}"/>
            </ac:spMkLst>
          </pc:spChg>
          <pc:spChg chg="add del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3" creationId="{13568469-4030-B041-3D79-FC06B6B0CE25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4" creationId="{5CEDEAC2-CAA6-E6E7-A5F8-BD47301E07E2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5" creationId="{4B317330-5F5E-67A7-7866-62ADBA9D0FE8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6" creationId="{8DC6F38F-66AB-9128-9252-CD58BAFE71AD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7" creationId="{D814F034-0085-B75E-4DE2-187BB84BBB0E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8" creationId="{DC70C850-7644-74AC-1109-7B63CC2CAFA8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9" creationId="{52F511F4-0F60-8507-8C17-45508D7D8DCD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50" creationId="{E823A1C8-9900-6386-9E68-6464EFA6BC43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51" creationId="{008DFC4D-B15B-85CF-95DD-752CA7161F44}"/>
            </ac:spMkLst>
          </pc:s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37" creationId="{9E6E701A-3FD1-F9CD-347E-97B608446042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47" creationId="{3F29475A-A1DA-A048-EE4F-8CDA850BB8D3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58" creationId="{7955EDBE-45E3-9FBE-2228-6925762A0C97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69" creationId="{036A9A70-DA99-DE21-627C-A25AA39948B4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80" creationId="{DD183D93-62D4-A26E-5292-4B21133D2770}"/>
            </ac:grpSpMkLst>
          </pc:grpChg>
          <pc:grpChg chg="add mod">
            <ac:chgData name="Daoud Saadeddin" userId="50f496e5f975282e" providerId="LiveId" clId="{C15125AD-DB27-4CE9-8B94-001891356EF6}" dt="2024-07-24T10:47:30.172" v="115" actId="1076"/>
            <ac:grpSpMkLst>
              <pc:docMk/>
              <pc:sldMasterMk cId="2574068247" sldId="2147483648"/>
              <pc:sldLayoutMk cId="3409416397" sldId="2147483674"/>
              <ac:grpSpMk id="110" creationId="{2606731F-4F10-4041-D36E-F8F6293C0E26}"/>
            </ac:grpSpMkLst>
          </pc:grpChg>
          <pc:grpChg chg="add mod">
            <ac:chgData name="Daoud Saadeddin" userId="50f496e5f975282e" providerId="LiveId" clId="{C15125AD-DB27-4CE9-8B94-001891356EF6}" dt="2024-07-24T10:47:40.011" v="117" actId="1076"/>
            <ac:grpSpMkLst>
              <pc:docMk/>
              <pc:sldMasterMk cId="2574068247" sldId="2147483648"/>
              <pc:sldLayoutMk cId="3409416397" sldId="2147483674"/>
              <ac:grpSpMk id="120" creationId="{C44374F9-DBDF-56F2-78F5-D2A5A2E806B3}"/>
            </ac:grpSpMkLst>
          </pc:grpChg>
          <pc:grpChg chg="add mod">
            <ac:chgData name="Daoud Saadeddin" userId="50f496e5f975282e" providerId="LiveId" clId="{C15125AD-DB27-4CE9-8B94-001891356EF6}" dt="2024-07-25T11:15:47.472" v="180" actId="478"/>
            <ac:grpSpMkLst>
              <pc:docMk/>
              <pc:sldMasterMk cId="2574068247" sldId="2147483648"/>
              <pc:sldLayoutMk cId="3409416397" sldId="2147483674"/>
              <ac:grpSpMk id="152" creationId="{0C76AAF3-E2C4-D25D-D88E-DE03D2D5AB38}"/>
            </ac:grpSpMkLst>
          </pc:grpChg>
        </pc:sldLayoutChg>
        <pc:sldLayoutChg chg="del">
          <pc:chgData name="Daoud Saadeddin" userId="50f496e5f975282e" providerId="LiveId" clId="{C15125AD-DB27-4CE9-8B94-001891356EF6}" dt="2024-07-25T11:44:12.487" v="536" actId="2696"/>
          <pc:sldLayoutMkLst>
            <pc:docMk/>
            <pc:sldMasterMk cId="2574068247" sldId="2147483648"/>
            <pc:sldLayoutMk cId="757852473" sldId="2147483675"/>
          </pc:sldLayoutMkLst>
        </pc:sldLayoutChg>
        <pc:sldLayoutChg chg="addSp delSp modSp del mod">
          <pc:chgData name="Daoud Saadeddin" userId="50f496e5f975282e" providerId="LiveId" clId="{C15125AD-DB27-4CE9-8B94-001891356EF6}" dt="2024-07-25T11:21:57.239" v="188" actId="2696"/>
          <pc:sldLayoutMkLst>
            <pc:docMk/>
            <pc:sldMasterMk cId="2574068247" sldId="2147483648"/>
            <pc:sldLayoutMk cId="982288709" sldId="2147483675"/>
          </pc:sldLayoutMkLst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" creationId="{16BA6256-F85D-70EE-6EE3-FD9600F7D499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" creationId="{741B440A-D8B3-A3A8-A4B2-4E65C700DDF2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6" creationId="{4C8E5BD7-9D90-9A09-4153-A4BD8096C2DB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7" creationId="{8EB03315-E602-6025-874D-00466FFFDDE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8" creationId="{D2F96206-D286-16C3-FBB8-C523430F96F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9" creationId="{68C66C53-0B33-65ED-2817-599F9108618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0" creationId="{6D1466FD-22B1-C73F-E487-8149B698B27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1" creationId="{41E13F0D-D15F-670E-2FDF-578CC66A9ED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4" creationId="{95C9D051-4BD2-083B-2353-D5FE553A13A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6" creationId="{FF1CABBF-4A17-D729-F89E-5BA9745D0C8D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7" creationId="{D6054B92-D146-10C2-1F32-21E2FD207E6A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8" creationId="{09E6FD06-32C9-D70D-6274-1BBBEBEC88B7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9" creationId="{61BAEAC5-A8CD-A518-57FE-B08C1AE539ED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0" creationId="{1F943598-E65E-BFC7-7998-FB5FBC5D017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3" creationId="{A2CDC217-50EE-82B7-B30D-7AE002D2B48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4" creationId="{45936876-98D4-CD86-8492-1D0B51175383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5" creationId="{EC7BB4A8-610B-A2FA-9BA6-B608564A07B2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6" creationId="{D987E952-D907-89A6-4DCE-65D7232F0AA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7" creationId="{64B90BD5-E0FA-E455-F640-22BFB3E7AE56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8" creationId="{60AA8ACC-F5EF-225C-3ED6-B11CEA5D28B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9" creationId="{2A7E5300-59BB-EBA0-E90D-B78F686F59B1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0" creationId="{97E42364-146C-F4F0-AB47-E477262A5E76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1" creationId="{0FB6B236-0247-7332-A3B1-6AEB7C676480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2" creationId="{3D8C9249-7FE7-035D-2A42-FAE3C19EDDA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3" creationId="{7DF931E0-79DC-352F-43E0-50C346ED982B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4" creationId="{AB8215A8-90B7-B6BE-C8BA-3738444F9BE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5" creationId="{32CA836B-8465-980B-4A59-E8B8C1635D2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6" creationId="{8C412CDF-FDD1-2BBB-C748-C3AC9C4DF46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7" creationId="{9F02230C-D72C-D34B-7E67-2B106758043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8" creationId="{26799DF7-F7A5-9A4B-EFE3-2CE669597E54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9" creationId="{FB2F5B9A-FCFF-B831-031C-233A4B501A9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0" creationId="{95B7A679-DED7-F0A7-E1AA-9C3829782386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1" creationId="{B3D6C9BC-3BED-CFDF-5C44-A79F2AFCD14C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2" creationId="{FACFEB99-B617-53E2-8DDA-21D81E7B57D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3" creationId="{C447DFEF-40A2-ECB7-DEBD-87B384ADBC00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4" creationId="{19915866-348B-9744-D270-DA18E5504DD2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6" creationId="{76FE267C-178D-EE69-4A62-543EA3758B2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7" creationId="{1413270E-54D2-2CFF-6550-758F7C03C97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8" creationId="{42A2F7CC-6ACA-B7EE-5AEE-8242568D9961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9" creationId="{B6FB1127-80BD-99D3-1B4B-389C1658908D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0" creationId="{8D835D08-B3E0-B28A-9699-478C403DCB5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1" creationId="{8F2AC661-745E-AC72-5184-7D8F6C91AE64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2" creationId="{C6D045F5-728B-15C0-2FD0-78C8A6D25CE4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3" creationId="{47952A70-CB23-0E3A-0A03-7EC1903658E9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4" creationId="{36B96DC8-FCE7-4A17-66D3-9B49B209DDE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5" creationId="{F5A01B34-7337-480F-22D5-637312B4196A}"/>
            </ac:spMkLst>
          </pc:spChg>
          <pc:spChg chg="add mod">
            <ac:chgData name="Daoud Saadeddin" userId="50f496e5f975282e" providerId="LiveId" clId="{C15125AD-DB27-4CE9-8B94-001891356EF6}" dt="2024-07-24T10:55:21.132" v="167" actId="404"/>
            <ac:spMkLst>
              <pc:docMk/>
              <pc:sldMasterMk cId="2574068247" sldId="2147483648"/>
              <pc:sldLayoutMk cId="982288709" sldId="2147483675"/>
              <ac:spMk id="57" creationId="{BB205D44-346C-2E37-FDCE-8384F6FD2CF1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58" creationId="{50BFA088-3007-966E-2680-0B2441DB09E2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59" creationId="{4F53C3E6-3C83-A83C-C518-D60D0F165BA1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0" creationId="{3DF8F38C-4812-D7C6-0F24-7BDD6E815B50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1" creationId="{9B88E9FC-38B9-69FA-C219-EF9D0ADD1D9E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2" creationId="{83DB3591-038A-8984-6EB5-EB764D17D039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3" creationId="{E3B45EA6-B0F8-F0AD-2AE8-292EB1B85765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4" creationId="{B41872B6-C5FE-C319-2839-9C997A102B27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5" creationId="{349F6D17-6983-DA96-15C2-5EEAB3312F8F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6" creationId="{1378CE83-DE38-8D38-A1D4-9B8086FF4DC9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0" creationId="{B01D2558-9BBD-18B8-B649-53B92BA92D76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1" creationId="{0674A6F2-F8AF-345D-20E9-1D372FE70903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2" creationId="{B326DC7B-A357-36E9-951C-98176322DC4F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3" creationId="{9F5831FF-D4E8-14AB-328C-761C59E4CEDF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4" creationId="{34E853DA-DDAE-944E-7905-1351EB2C8DDC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5" creationId="{21AEE9FD-849F-A9AD-474E-9912A3947AA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6" creationId="{CEA292D8-B14C-67CA-8416-B982719B79B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7" creationId="{3B042C0A-1116-23CB-6A33-6FC19F8DFB22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8" creationId="{14A8183F-E1E2-A1FF-EAFD-5B711D1CE850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9" creationId="{6808455F-A53E-0ECC-9FD0-F579E3A2A49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1" creationId="{E78773F6-1364-B37D-8EE9-825D577D0F2A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2" creationId="{059CC6E1-050C-3508-92A4-7E6BA50C96FE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3" creationId="{582DADC7-2690-DFBC-A447-E72BB249069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4" creationId="{95704D5E-426B-6A36-5900-0B78FE723F20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5" creationId="{72540664-028B-7810-EB29-2F12C05274E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6" creationId="{D9CCAB59-BC62-C3D6-83B9-0743108D844C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7" creationId="{378EDDB7-8004-507C-330D-62861096232A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8" creationId="{0D9D2795-713E-1976-1302-7137EAFCE22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9" creationId="{5C22D8B6-2773-D837-7ED8-E08B45279BF9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0" creationId="{55180DFB-A7CA-C364-550C-2C593D05A85C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1" creationId="{B5E29C9F-70A4-B8DA-F265-23D1765E6C03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2" creationId="{2E769E9B-6DFA-5803-4948-9AD21558A3A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3" creationId="{9192847F-62E1-645C-F4B9-45903AFCEE41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4" creationId="{A404DFF9-5927-6C6E-6D9A-5E28AF1CE2E6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5" creationId="{3F608558-7A71-EC44-B78D-FE319518BB90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6" creationId="{39BD7F0C-F363-2F48-D8EA-EF47EE66C9B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7" creationId="{EA1FA7EC-1656-1355-A5B2-15FB8F6B8215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8" creationId="{BAA48D9A-1DEA-B778-DFDA-4BEEABCECD1A}"/>
            </ac:spMkLst>
          </pc:spChg>
          <pc:grpChg chg="add mod">
            <ac:chgData name="Daoud Saadeddin" userId="50f496e5f975282e" providerId="LiveId" clId="{C15125AD-DB27-4CE9-8B94-001891356EF6}" dt="2024-07-24T10:55:02.622" v="161" actId="1076"/>
            <ac:grpSpMkLst>
              <pc:docMk/>
              <pc:sldMasterMk cId="2574068247" sldId="2147483648"/>
              <pc:sldLayoutMk cId="982288709" sldId="2147483675"/>
              <ac:grpSpMk id="45" creationId="{535F7089-2354-20A4-3A28-EFD5232292E5}"/>
            </ac:grpSpMkLst>
          </pc:grpChg>
          <pc:grpChg chg="add mod">
            <ac:chgData name="Daoud Saadeddin" userId="50f496e5f975282e" providerId="LiveId" clId="{C15125AD-DB27-4CE9-8B94-001891356EF6}" dt="2024-07-24T10:55:02.622" v="161" actId="1076"/>
            <ac:grpSpMkLst>
              <pc:docMk/>
              <pc:sldMasterMk cId="2574068247" sldId="2147483648"/>
              <pc:sldLayoutMk cId="982288709" sldId="2147483675"/>
              <ac:grpSpMk id="56" creationId="{4F87F8EF-C63F-8C68-4283-EAAC77A661EA}"/>
            </ac:grpSpMkLst>
          </pc:grpChg>
          <pc:grpChg chg="add mod">
            <ac:chgData name="Daoud Saadeddin" userId="50f496e5f975282e" providerId="LiveId" clId="{C15125AD-DB27-4CE9-8B94-001891356EF6}" dt="2024-07-24T10:55:18.300" v="164" actId="1076"/>
            <ac:grpSpMkLst>
              <pc:docMk/>
              <pc:sldMasterMk cId="2574068247" sldId="2147483648"/>
              <pc:sldLayoutMk cId="982288709" sldId="2147483675"/>
              <ac:grpSpMk id="67" creationId="{29C2295D-754D-19CD-F63A-8455854B461E}"/>
            </ac:grpSpMkLst>
          </pc:grpChg>
          <pc:grpChg chg="del">
            <ac:chgData name="Daoud Saadeddin" userId="50f496e5f975282e" providerId="LiveId" clId="{C15125AD-DB27-4CE9-8B94-001891356EF6}" dt="2024-07-24T10:50:01.547" v="131" actId="478"/>
            <ac:grpSpMkLst>
              <pc:docMk/>
              <pc:sldMasterMk cId="2574068247" sldId="2147483648"/>
              <pc:sldLayoutMk cId="982288709" sldId="2147483675"/>
              <ac:grpSpMk id="110" creationId="{2606731F-4F10-4041-D36E-F8F6293C0E26}"/>
            </ac:grpSpMkLst>
          </pc:grpChg>
          <pc:grpChg chg="del">
            <ac:chgData name="Daoud Saadeddin" userId="50f496e5f975282e" providerId="LiveId" clId="{C15125AD-DB27-4CE9-8B94-001891356EF6}" dt="2024-07-24T10:50:01.547" v="131" actId="478"/>
            <ac:grpSpMkLst>
              <pc:docMk/>
              <pc:sldMasterMk cId="2574068247" sldId="2147483648"/>
              <pc:sldLayoutMk cId="982288709" sldId="2147483675"/>
              <ac:grpSpMk id="120" creationId="{C44374F9-DBDF-56F2-78F5-D2A5A2E806B3}"/>
            </ac:grpSpMkLst>
          </pc:grpChg>
          <pc:grpChg chg="del">
            <ac:chgData name="Daoud Saadeddin" userId="50f496e5f975282e" providerId="LiveId" clId="{C15125AD-DB27-4CE9-8B94-001891356EF6}" dt="2024-07-24T10:50:01.547" v="131" actId="478"/>
            <ac:grpSpMkLst>
              <pc:docMk/>
              <pc:sldMasterMk cId="2574068247" sldId="2147483648"/>
              <pc:sldLayoutMk cId="982288709" sldId="2147483675"/>
              <ac:grpSpMk id="152" creationId="{0C76AAF3-E2C4-D25D-D88E-DE03D2D5AB38}"/>
            </ac:grpSpMkLst>
          </pc:grpChg>
          <pc:graphicFrameChg chg="add mod">
            <ac:chgData name="Daoud Saadeddin" userId="50f496e5f975282e" providerId="LiveId" clId="{C15125AD-DB27-4CE9-8B94-001891356EF6}" dt="2024-07-24T10:50:05.528" v="132"/>
            <ac:graphicFrameMkLst>
              <pc:docMk/>
              <pc:sldMasterMk cId="2574068247" sldId="2147483648"/>
              <pc:sldLayoutMk cId="982288709" sldId="2147483675"/>
              <ac:graphicFrameMk id="2" creationId="{35D039CC-4B22-0B9A-AF5D-05EB3C8DFBEE}"/>
            </ac:graphicFrameMkLst>
          </pc:graphicFrameChg>
          <pc:picChg chg="add mod modCrop">
            <ac:chgData name="Daoud Saadeddin" userId="50f496e5f975282e" providerId="LiveId" clId="{C15125AD-DB27-4CE9-8B94-001891356EF6}" dt="2024-07-24T10:50:27.928" v="138" actId="1076"/>
            <ac:picMkLst>
              <pc:docMk/>
              <pc:sldMasterMk cId="2574068247" sldId="2147483648"/>
              <pc:sldLayoutMk cId="982288709" sldId="2147483675"/>
              <ac:picMk id="3" creationId="{F0B5F3BB-653C-4B93-1883-01C17730A17E}"/>
            </ac:picMkLst>
          </pc:picChg>
        </pc:sldLayoutChg>
      </pc:sldMasterChg>
    </pc:docChg>
  </pc:docChgLst>
  <pc:docChgLst>
    <pc:chgData name="l s" userId="1ad91e0f89b49ce0" providerId="LiveId" clId="{F0E26B2F-EE32-4E95-9E78-ED5AA3F03F18}"/>
    <pc:docChg chg="modSld">
      <pc:chgData name="l s" userId="1ad91e0f89b49ce0" providerId="LiveId" clId="{F0E26B2F-EE32-4E95-9E78-ED5AA3F03F18}" dt="2020-04-27T19:46:59.917" v="10" actId="20577"/>
      <pc:docMkLst>
        <pc:docMk/>
      </pc:docMkLst>
      <pc:sldChg chg="modNotesTx">
        <pc:chgData name="l s" userId="1ad91e0f89b49ce0" providerId="LiveId" clId="{F0E26B2F-EE32-4E95-9E78-ED5AA3F03F18}" dt="2020-04-27T19:46:59.917" v="10" actId="20577"/>
        <pc:sldMkLst>
          <pc:docMk/>
          <pc:sldMk cId="3848530579" sldId="26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A73EBFA-F3B4-401A-868B-C151395DCCC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A915FE-BA67-428A-8BCC-7507134A0C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DD713-57FC-4B38-8B1B-2071C75B09A9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45794C-35F5-476D-8A3D-E21F28A604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B4F92F-BF8A-4B1F-BC2D-894224B9E6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00D40-C932-48E5-A693-DF9A68C52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502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4BB8C-274B-4368-989C-15C2F6E68365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3FCEF-B602-4370-B284-A48CB4053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59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Value Stream Map - © Copyright </a:t>
            </a:r>
            <a:r>
              <a:rPr lang="en-US" b="1" dirty="0"/>
              <a:t>Continuous Improvement Toolkit</a:t>
            </a:r>
            <a:r>
              <a:rPr lang="en-US" b="0" dirty="0"/>
              <a:t> . www.citoolkit.com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34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AE" b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leo-Regula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786A8B-F3E6-427E-9BC5-DE8115D19A4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225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-1561" y="-1"/>
            <a:ext cx="12193561" cy="561976"/>
          </a:xfrm>
          <a:prstGeom prst="rect">
            <a:avLst/>
          </a:prstGeom>
          <a:solidFill>
            <a:srgbClr val="E2E2E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endParaRPr lang="en-US" sz="1800" dirty="0"/>
          </a:p>
        </p:txBody>
      </p:sp>
      <p:sp>
        <p:nvSpPr>
          <p:cNvPr id="13" name="Freeform 12"/>
          <p:cNvSpPr/>
          <p:nvPr userDrawn="1"/>
        </p:nvSpPr>
        <p:spPr>
          <a:xfrm>
            <a:off x="9363856" y="300498"/>
            <a:ext cx="73933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DATE</a:t>
            </a:r>
          </a:p>
        </p:txBody>
      </p:sp>
      <p:sp>
        <p:nvSpPr>
          <p:cNvPr id="15" name="Freeform 14"/>
          <p:cNvSpPr/>
          <p:nvPr userDrawn="1"/>
        </p:nvSpPr>
        <p:spPr>
          <a:xfrm>
            <a:off x="5718176" y="300498"/>
            <a:ext cx="104076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TEAM</a:t>
            </a:r>
          </a:p>
        </p:txBody>
      </p:sp>
      <p:sp>
        <p:nvSpPr>
          <p:cNvPr id="12" name="Freeform 11"/>
          <p:cNvSpPr/>
          <p:nvPr userDrawn="1"/>
        </p:nvSpPr>
        <p:spPr>
          <a:xfrm>
            <a:off x="9363075" y="49750"/>
            <a:ext cx="73933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AREA</a:t>
            </a:r>
          </a:p>
        </p:txBody>
      </p:sp>
      <p:sp>
        <p:nvSpPr>
          <p:cNvPr id="22" name="Freeform 11">
            <a:extLst>
              <a:ext uri="{FF2B5EF4-FFF2-40B4-BE49-F238E27FC236}">
                <a16:creationId xmlns:a16="http://schemas.microsoft.com/office/drawing/2014/main" id="{3BC50CD7-4410-4D98-BFAF-2800A2869E28}"/>
              </a:ext>
            </a:extLst>
          </p:cNvPr>
          <p:cNvSpPr/>
          <p:nvPr userDrawn="1"/>
        </p:nvSpPr>
        <p:spPr>
          <a:xfrm>
            <a:off x="5717396" y="49750"/>
            <a:ext cx="104076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PROCESS</a:t>
            </a:r>
          </a:p>
        </p:txBody>
      </p:sp>
      <p:sp>
        <p:nvSpPr>
          <p:cNvPr id="23" name="Freeform 11">
            <a:extLst>
              <a:ext uri="{FF2B5EF4-FFF2-40B4-BE49-F238E27FC236}">
                <a16:creationId xmlns:a16="http://schemas.microsoft.com/office/drawing/2014/main" id="{9D01B888-309D-8F48-69CA-E9EC77EA4626}"/>
              </a:ext>
            </a:extLst>
          </p:cNvPr>
          <p:cNvSpPr/>
          <p:nvPr userDrawn="1"/>
        </p:nvSpPr>
        <p:spPr>
          <a:xfrm>
            <a:off x="280677" y="0"/>
            <a:ext cx="5297163" cy="313350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>
            <a:noAutofit/>
          </a:bodyPr>
          <a:lstStyle/>
          <a:p>
            <a:pPr algn="l"/>
            <a:r>
              <a:rPr lang="en-US" sz="1800" b="1" dirty="0">
                <a:solidFill>
                  <a:srgbClr val="000000"/>
                </a:solidFill>
              </a:rPr>
              <a:t>VALUE STREAM MAP</a:t>
            </a:r>
          </a:p>
        </p:txBody>
      </p:sp>
      <p:sp>
        <p:nvSpPr>
          <p:cNvPr id="82" name="Freeform 14">
            <a:extLst>
              <a:ext uri="{FF2B5EF4-FFF2-40B4-BE49-F238E27FC236}">
                <a16:creationId xmlns:a16="http://schemas.microsoft.com/office/drawing/2014/main" id="{538E9749-6EA3-A919-7C7A-F9652D58FCFF}"/>
              </a:ext>
            </a:extLst>
          </p:cNvPr>
          <p:cNvSpPr/>
          <p:nvPr userDrawn="1"/>
        </p:nvSpPr>
        <p:spPr>
          <a:xfrm>
            <a:off x="140589" y="300498"/>
            <a:ext cx="111944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TITLE</a:t>
            </a:r>
          </a:p>
        </p:txBody>
      </p:sp>
      <p:sp>
        <p:nvSpPr>
          <p:cNvPr id="84" name="Content Placeholder 83">
            <a:extLst>
              <a:ext uri="{FF2B5EF4-FFF2-40B4-BE49-F238E27FC236}">
                <a16:creationId xmlns:a16="http://schemas.microsoft.com/office/drawing/2014/main" id="{00291A85-44FB-B95D-7B70-08002FACF13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09661" y="306617"/>
            <a:ext cx="4268180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4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5" name="Content Placeholder 83">
            <a:extLst>
              <a:ext uri="{FF2B5EF4-FFF2-40B4-BE49-F238E27FC236}">
                <a16:creationId xmlns:a16="http://schemas.microsoft.com/office/drawing/2014/main" id="{87897BFA-3119-A6A6-65E8-4ED312813A5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757768" y="306617"/>
            <a:ext cx="2551333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6" name="Content Placeholder 83">
            <a:extLst>
              <a:ext uri="{FF2B5EF4-FFF2-40B4-BE49-F238E27FC236}">
                <a16:creationId xmlns:a16="http://schemas.microsoft.com/office/drawing/2014/main" id="{86311498-E5D2-1418-65D7-66CA8DC0F0F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0103144" y="306617"/>
            <a:ext cx="1808179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7" name="Content Placeholder 83">
            <a:extLst>
              <a:ext uri="{FF2B5EF4-FFF2-40B4-BE49-F238E27FC236}">
                <a16:creationId xmlns:a16="http://schemas.microsoft.com/office/drawing/2014/main" id="{0DA6CA3E-A6FB-82DC-CB92-B027FDC800B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757768" y="55869"/>
            <a:ext cx="2551333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8" name="Content Placeholder 83">
            <a:extLst>
              <a:ext uri="{FF2B5EF4-FFF2-40B4-BE49-F238E27FC236}">
                <a16:creationId xmlns:a16="http://schemas.microsoft.com/office/drawing/2014/main" id="{3743B71C-8DB6-92BC-1F39-800D794D1C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0103144" y="55869"/>
            <a:ext cx="1808179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1AF1712-32CF-D476-8F62-24CF3C2C9A26}"/>
              </a:ext>
            </a:extLst>
          </p:cNvPr>
          <p:cNvGrpSpPr/>
          <p:nvPr userDrawn="1"/>
        </p:nvGrpSpPr>
        <p:grpSpPr>
          <a:xfrm>
            <a:off x="0" y="557979"/>
            <a:ext cx="12192000" cy="5964921"/>
            <a:chOff x="0" y="1079499"/>
            <a:chExt cx="9144000" cy="5443401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032D6CB-AB79-7486-4798-5EFC2AA1F91B}"/>
                </a:ext>
              </a:extLst>
            </p:cNvPr>
            <p:cNvSpPr txBox="1"/>
            <p:nvPr userDrawn="1"/>
          </p:nvSpPr>
          <p:spPr>
            <a:xfrm rot="16200000">
              <a:off x="-819735" y="1899235"/>
              <a:ext cx="1978026" cy="33855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600" b="1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INFORMATION FLOW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31709B4-67AF-5685-D4DA-D6F3030088F2}"/>
                </a:ext>
              </a:extLst>
            </p:cNvPr>
            <p:cNvSpPr txBox="1"/>
            <p:nvPr userDrawn="1"/>
          </p:nvSpPr>
          <p:spPr>
            <a:xfrm rot="16200000">
              <a:off x="-1057860" y="4115386"/>
              <a:ext cx="2454277" cy="33855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600" b="1" dirty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MATERIAL FLOW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9CA6DBE6-CD46-2D2F-C27A-EFA35C567B7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3057525"/>
              <a:ext cx="91440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5BD7FF3-D460-1919-140D-8E7BD5E8E458}"/>
                </a:ext>
              </a:extLst>
            </p:cNvPr>
            <p:cNvSpPr txBox="1"/>
            <p:nvPr userDrawn="1"/>
          </p:nvSpPr>
          <p:spPr>
            <a:xfrm rot="16200000">
              <a:off x="-335548" y="5848798"/>
              <a:ext cx="1009650" cy="3385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600" b="1" dirty="0">
                  <a:solidFill>
                    <a:schemeClr val="bg1">
                      <a:lumMod val="75000"/>
                    </a:schemeClr>
                  </a:solidFill>
                </a:rPr>
                <a:t>TIMELINE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9374EBA3-C7C7-9624-D7EF-218787E77DD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5511801"/>
              <a:ext cx="91440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27885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0355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arge Tex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7E2DE9F-E5C1-6EC2-9844-662FE3C4FD54}"/>
              </a:ext>
            </a:extLst>
          </p:cNvPr>
          <p:cNvSpPr/>
          <p:nvPr userDrawn="1"/>
        </p:nvSpPr>
        <p:spPr>
          <a:xfrm>
            <a:off x="-1" y="6430962"/>
            <a:ext cx="12192000" cy="4270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D58EB5-5F04-EB89-62C4-614EA9050B66}"/>
              </a:ext>
            </a:extLst>
          </p:cNvPr>
          <p:cNvSpPr/>
          <p:nvPr userDrawn="1"/>
        </p:nvSpPr>
        <p:spPr>
          <a:xfrm>
            <a:off x="0" y="0"/>
            <a:ext cx="12192000" cy="4270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F2C8C6-4C6C-19A9-0965-53DA01DFCEB9}"/>
              </a:ext>
            </a:extLst>
          </p:cNvPr>
          <p:cNvSpPr txBox="1"/>
          <p:nvPr userDrawn="1"/>
        </p:nvSpPr>
        <p:spPr>
          <a:xfrm>
            <a:off x="0" y="6023817"/>
            <a:ext cx="1219199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800" b="0" i="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cs typeface="Calibri" panose="020F0502020204030204" pitchFamily="34" charset="0"/>
              </a:rPr>
              <a:t>© Copyright Citoolkit.com. All Rights Reserved.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7CA4666-3685-96D1-5597-13705DEE85E5}"/>
              </a:ext>
            </a:extLst>
          </p:cNvPr>
          <p:cNvGrpSpPr/>
          <p:nvPr userDrawn="1"/>
        </p:nvGrpSpPr>
        <p:grpSpPr>
          <a:xfrm>
            <a:off x="0" y="2540968"/>
            <a:ext cx="12191999" cy="1776064"/>
            <a:chOff x="0" y="2059926"/>
            <a:chExt cx="12191999" cy="177606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AB1B261-5F28-E04F-CFB9-41B03FC94A1A}"/>
                </a:ext>
              </a:extLst>
            </p:cNvPr>
            <p:cNvSpPr/>
            <p:nvPr userDrawn="1"/>
          </p:nvSpPr>
          <p:spPr>
            <a:xfrm>
              <a:off x="0" y="2442348"/>
              <a:ext cx="12191999" cy="7068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  <a:t>CITOOLKIT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20C2708-F0FE-6E73-EE2B-7062A48BF58A}"/>
                </a:ext>
              </a:extLst>
            </p:cNvPr>
            <p:cNvSpPr txBox="1"/>
            <p:nvPr userDrawn="1"/>
          </p:nvSpPr>
          <p:spPr>
            <a:xfrm>
              <a:off x="1532845" y="2059926"/>
              <a:ext cx="914400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800" b="0" i="0" dirty="0">
                  <a:solidFill>
                    <a:schemeClr val="tx1"/>
                  </a:solidFill>
                  <a:effectLst/>
                  <a:latin typeface="+mn-lt"/>
                  <a:cs typeface="Calibri" panose="020F0502020204030204" pitchFamily="34" charset="0"/>
                </a:rPr>
                <a:t>Made with         by</a:t>
              </a:r>
            </a:p>
          </p:txBody>
        </p:sp>
        <p:sp>
          <p:nvSpPr>
            <p:cNvPr id="9" name="Freeform 290">
              <a:extLst>
                <a:ext uri="{FF2B5EF4-FFF2-40B4-BE49-F238E27FC236}">
                  <a16:creationId xmlns:a16="http://schemas.microsoft.com/office/drawing/2014/main" id="{E7486A78-E190-223A-CAEB-DAA73F486F35}"/>
                </a:ext>
              </a:extLst>
            </p:cNvPr>
            <p:cNvSpPr/>
            <p:nvPr userDrawn="1"/>
          </p:nvSpPr>
          <p:spPr>
            <a:xfrm>
              <a:off x="6347445" y="2132598"/>
              <a:ext cx="261456" cy="223991"/>
            </a:xfrm>
            <a:custGeom>
              <a:avLst/>
              <a:gdLst/>
              <a:ahLst/>
              <a:cxnLst/>
              <a:rect l="l" t="t" r="r" b="b"/>
              <a:pathLst>
                <a:path w="504825" h="432707">
                  <a:moveTo>
                    <a:pt x="134658" y="0"/>
                  </a:moveTo>
                  <a:cubicBezTo>
                    <a:pt x="146301" y="0"/>
                    <a:pt x="158180" y="2019"/>
                    <a:pt x="170294" y="6057"/>
                  </a:cubicBezTo>
                  <a:cubicBezTo>
                    <a:pt x="182407" y="10095"/>
                    <a:pt x="193676" y="15541"/>
                    <a:pt x="204099" y="22396"/>
                  </a:cubicBezTo>
                  <a:cubicBezTo>
                    <a:pt x="214522" y="29251"/>
                    <a:pt x="223490" y="35683"/>
                    <a:pt x="231002" y="41693"/>
                  </a:cubicBezTo>
                  <a:cubicBezTo>
                    <a:pt x="238514" y="47703"/>
                    <a:pt x="245652" y="54088"/>
                    <a:pt x="252412" y="60849"/>
                  </a:cubicBezTo>
                  <a:cubicBezTo>
                    <a:pt x="259174" y="54088"/>
                    <a:pt x="266310" y="47703"/>
                    <a:pt x="273823" y="41693"/>
                  </a:cubicBezTo>
                  <a:cubicBezTo>
                    <a:pt x="281334" y="35683"/>
                    <a:pt x="290303" y="29251"/>
                    <a:pt x="300726" y="22396"/>
                  </a:cubicBezTo>
                  <a:cubicBezTo>
                    <a:pt x="311149" y="15541"/>
                    <a:pt x="322417" y="10095"/>
                    <a:pt x="334531" y="6057"/>
                  </a:cubicBezTo>
                  <a:cubicBezTo>
                    <a:pt x="346645" y="2019"/>
                    <a:pt x="358524" y="0"/>
                    <a:pt x="370167" y="0"/>
                  </a:cubicBezTo>
                  <a:cubicBezTo>
                    <a:pt x="412236" y="0"/>
                    <a:pt x="445197" y="11644"/>
                    <a:pt x="469048" y="34932"/>
                  </a:cubicBezTo>
                  <a:cubicBezTo>
                    <a:pt x="492899" y="58220"/>
                    <a:pt x="504825" y="90523"/>
                    <a:pt x="504825" y="131840"/>
                  </a:cubicBezTo>
                  <a:cubicBezTo>
                    <a:pt x="504825" y="173346"/>
                    <a:pt x="483321" y="215602"/>
                    <a:pt x="440313" y="258610"/>
                  </a:cubicBezTo>
                  <a:lnTo>
                    <a:pt x="264807" y="427636"/>
                  </a:lnTo>
                  <a:cubicBezTo>
                    <a:pt x="261427" y="431017"/>
                    <a:pt x="257295" y="432707"/>
                    <a:pt x="252412" y="432707"/>
                  </a:cubicBezTo>
                  <a:cubicBezTo>
                    <a:pt x="247529" y="432707"/>
                    <a:pt x="243398" y="431017"/>
                    <a:pt x="240018" y="427636"/>
                  </a:cubicBezTo>
                  <a:lnTo>
                    <a:pt x="64230" y="258047"/>
                  </a:lnTo>
                  <a:cubicBezTo>
                    <a:pt x="62351" y="256544"/>
                    <a:pt x="59770" y="254103"/>
                    <a:pt x="56482" y="250722"/>
                  </a:cubicBezTo>
                  <a:cubicBezTo>
                    <a:pt x="53196" y="247342"/>
                    <a:pt x="47984" y="241191"/>
                    <a:pt x="40848" y="232270"/>
                  </a:cubicBezTo>
                  <a:cubicBezTo>
                    <a:pt x="33712" y="223349"/>
                    <a:pt x="27326" y="214194"/>
                    <a:pt x="21692" y="204803"/>
                  </a:cubicBezTo>
                  <a:cubicBezTo>
                    <a:pt x="16057" y="195413"/>
                    <a:pt x="11035" y="184051"/>
                    <a:pt x="6620" y="170717"/>
                  </a:cubicBezTo>
                  <a:cubicBezTo>
                    <a:pt x="2207" y="157382"/>
                    <a:pt x="0" y="144423"/>
                    <a:pt x="0" y="131840"/>
                  </a:cubicBezTo>
                  <a:cubicBezTo>
                    <a:pt x="0" y="90523"/>
                    <a:pt x="11926" y="58220"/>
                    <a:pt x="35777" y="34932"/>
                  </a:cubicBezTo>
                  <a:cubicBezTo>
                    <a:pt x="59629" y="11644"/>
                    <a:pt x="92588" y="0"/>
                    <a:pt x="134658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65DFD1A-8998-98D7-5866-AEA741698B85}"/>
                </a:ext>
              </a:extLst>
            </p:cNvPr>
            <p:cNvSpPr/>
            <p:nvPr userDrawn="1"/>
          </p:nvSpPr>
          <p:spPr>
            <a:xfrm>
              <a:off x="1532845" y="3162288"/>
              <a:ext cx="9144000" cy="67370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  <a:t>The Continuous Improvement Toolkit</a:t>
              </a:r>
              <a:b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</a:br>
              <a:r>
                <a:rPr lang="en-US" sz="1800" b="0" i="0" dirty="0">
                  <a:solidFill>
                    <a:srgbClr val="0066CC"/>
                  </a:solidFill>
                  <a:effectLst/>
                  <a:latin typeface="+mn-lt"/>
                  <a:cs typeface="Calibri" panose="020F0502020204030204" pitchFamily="34" charset="0"/>
                </a:rPr>
                <a:t>www.citoolkit.com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9580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A7CC04C-6F67-9E0F-016C-6DD077117D01}"/>
              </a:ext>
            </a:extLst>
          </p:cNvPr>
          <p:cNvSpPr/>
          <p:nvPr userDrawn="1"/>
        </p:nvSpPr>
        <p:spPr>
          <a:xfrm>
            <a:off x="0" y="6522996"/>
            <a:ext cx="12192000" cy="335004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www.</a:t>
            </a:r>
            <a:r>
              <a:rPr lang="en-US" sz="2400" b="1" dirty="0">
                <a:solidFill>
                  <a:schemeClr val="tx1"/>
                </a:solidFill>
              </a:rPr>
              <a:t>citoolkit</a:t>
            </a:r>
            <a:r>
              <a:rPr lang="en-US" sz="2400" dirty="0">
                <a:solidFill>
                  <a:schemeClr val="tx1"/>
                </a:solidFill>
              </a:rPr>
              <a:t>.com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663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4" r:id="rId2"/>
    <p:sldLayoutId id="2147483688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6A6A77D-4504-76A7-DA25-E7483AC9DC1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D13DCA8-506E-E8D7-3074-412469491CD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1E2071C-8ABE-3488-6168-B9E7025146C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99FAE674-262A-DF0F-9218-F77C92F37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5194D0A-039C-F216-AF5B-E1115859304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133" name="McK Footnote">
            <a:extLst>
              <a:ext uri="{FF2B5EF4-FFF2-40B4-BE49-F238E27FC236}">
                <a16:creationId xmlns:a16="http://schemas.microsoft.com/office/drawing/2014/main" id="{59C5C5EC-FA26-A1B2-5AA2-CD759E2DB4E0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450307" y="6331157"/>
            <a:ext cx="72913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noAutofit/>
          </a:bodyPr>
          <a:lstStyle>
            <a:lvl1pPr marL="563563" indent="-563563" algn="l" defTabSz="895350">
              <a:tabLst>
                <a:tab pos="51752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031875" algn="l" defTabSz="895350">
              <a:tabLst>
                <a:tab pos="51752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17613" algn="l" defTabSz="895350">
              <a:tabLst>
                <a:tab pos="51752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04938" algn="l" defTabSz="895350">
              <a:tabLst>
                <a:tab pos="51752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algn="l" defTabSz="895350">
              <a:tabLst>
                <a:tab pos="51752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tabLst>
                <a:tab pos="51752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tabLst>
                <a:tab pos="51752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tabLst>
                <a:tab pos="51752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tabLst>
                <a:tab pos="51752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1200" b="1" i="1" dirty="0">
                <a:latin typeface="+mn-lt"/>
              </a:rPr>
              <a:t>Source: </a:t>
            </a:r>
            <a:r>
              <a:rPr lang="en-US" altLang="en-US" sz="1200" i="1" dirty="0">
                <a:latin typeface="+mn-lt"/>
              </a:rPr>
              <a:t>	Learning to See – Value Stream Mapping to Add Value and Eliminate Muda, Mike Rother and John Shook</a:t>
            </a:r>
          </a:p>
        </p:txBody>
      </p: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E80C941B-1B3F-A50E-5515-27540B0F6BFD}"/>
              </a:ext>
            </a:extLst>
          </p:cNvPr>
          <p:cNvGrpSpPr/>
          <p:nvPr/>
        </p:nvGrpSpPr>
        <p:grpSpPr>
          <a:xfrm>
            <a:off x="1107302" y="813330"/>
            <a:ext cx="9977396" cy="5365047"/>
            <a:chOff x="1107302" y="739188"/>
            <a:chExt cx="9977396" cy="5365047"/>
          </a:xfrm>
        </p:grpSpPr>
        <p:cxnSp>
          <p:nvCxnSpPr>
            <p:cNvPr id="2" name="Connector: Elbow 1">
              <a:extLst>
                <a:ext uri="{FF2B5EF4-FFF2-40B4-BE49-F238E27FC236}">
                  <a16:creationId xmlns:a16="http://schemas.microsoft.com/office/drawing/2014/main" id="{1F590C84-5172-79C1-8608-12AE4422A4EE}"/>
                </a:ext>
              </a:extLst>
            </p:cNvPr>
            <p:cNvCxnSpPr>
              <a:cxnSpLocks/>
              <a:stCxn id="85" idx="1"/>
            </p:cNvCxnSpPr>
            <p:nvPr/>
          </p:nvCxnSpPr>
          <p:spPr>
            <a:xfrm rot="10800000" flipH="1" flipV="1">
              <a:off x="8140296" y="3914141"/>
              <a:ext cx="627585" cy="598339"/>
            </a:xfrm>
            <a:prstGeom prst="bentConnector3">
              <a:avLst>
                <a:gd name="adj1" fmla="val -41468"/>
              </a:avLst>
            </a:prstGeom>
            <a:ln w="12700" cap="flat">
              <a:solidFill>
                <a:schemeClr val="tx1"/>
              </a:solidFill>
              <a:prstDash val="lgDash"/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Freeform 76">
              <a:extLst>
                <a:ext uri="{FF2B5EF4-FFF2-40B4-BE49-F238E27FC236}">
                  <a16:creationId xmlns:a16="http://schemas.microsoft.com/office/drawing/2014/main" id="{EB3DD0AF-074D-CB0C-7EDD-6040C3351546}"/>
                </a:ext>
              </a:extLst>
            </p:cNvPr>
            <p:cNvSpPr>
              <a:spLocks noChangeAspect="1"/>
            </p:cNvSpPr>
            <p:nvPr/>
          </p:nvSpPr>
          <p:spPr bwMode="auto">
            <a:xfrm rot="8931657">
              <a:off x="2708619" y="1198517"/>
              <a:ext cx="2276811" cy="436030"/>
            </a:xfrm>
            <a:custGeom>
              <a:avLst/>
              <a:gdLst>
                <a:gd name="T0" fmla="*/ 0 w 839"/>
                <a:gd name="T1" fmla="*/ 6 h 265"/>
                <a:gd name="T2" fmla="*/ 344 w 839"/>
                <a:gd name="T3" fmla="*/ 123 h 265"/>
                <a:gd name="T4" fmla="*/ 288 w 839"/>
                <a:gd name="T5" fmla="*/ 0 h 265"/>
                <a:gd name="T6" fmla="*/ 839 w 839"/>
                <a:gd name="T7" fmla="*/ 194 h 2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39" h="265">
                  <a:moveTo>
                    <a:pt x="0" y="8"/>
                  </a:moveTo>
                  <a:lnTo>
                    <a:pt x="344" y="168"/>
                  </a:lnTo>
                  <a:lnTo>
                    <a:pt x="288" y="0"/>
                  </a:lnTo>
                  <a:lnTo>
                    <a:pt x="839" y="265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noAutofit/>
            </a:bodyPr>
            <a:lstStyle/>
            <a:p>
              <a:endParaRPr lang="en-US">
                <a:cs typeface="Readex Pro Deca Light" pitchFamily="2" charset="-78"/>
              </a:endParaRPr>
            </a:p>
          </p:txBody>
        </p:sp>
        <p:sp>
          <p:nvSpPr>
            <p:cNvPr id="4" name="Freeform 76">
              <a:extLst>
                <a:ext uri="{FF2B5EF4-FFF2-40B4-BE49-F238E27FC236}">
                  <a16:creationId xmlns:a16="http://schemas.microsoft.com/office/drawing/2014/main" id="{8DDD4E81-F067-B795-D2F1-9FB20ABB5743}"/>
                </a:ext>
              </a:extLst>
            </p:cNvPr>
            <p:cNvSpPr>
              <a:spLocks noChangeAspect="1"/>
            </p:cNvSpPr>
            <p:nvPr/>
          </p:nvSpPr>
          <p:spPr bwMode="auto">
            <a:xfrm rot="8931657">
              <a:off x="2708413" y="1643716"/>
              <a:ext cx="2429812" cy="436030"/>
            </a:xfrm>
            <a:custGeom>
              <a:avLst/>
              <a:gdLst>
                <a:gd name="T0" fmla="*/ 0 w 839"/>
                <a:gd name="T1" fmla="*/ 6 h 265"/>
                <a:gd name="T2" fmla="*/ 344 w 839"/>
                <a:gd name="T3" fmla="*/ 123 h 265"/>
                <a:gd name="T4" fmla="*/ 288 w 839"/>
                <a:gd name="T5" fmla="*/ 0 h 265"/>
                <a:gd name="T6" fmla="*/ 839 w 839"/>
                <a:gd name="T7" fmla="*/ 194 h 2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39" h="265">
                  <a:moveTo>
                    <a:pt x="0" y="8"/>
                  </a:moveTo>
                  <a:lnTo>
                    <a:pt x="344" y="168"/>
                  </a:lnTo>
                  <a:lnTo>
                    <a:pt x="288" y="0"/>
                  </a:lnTo>
                  <a:lnTo>
                    <a:pt x="839" y="265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noAutofit/>
            </a:bodyPr>
            <a:lstStyle/>
            <a:p>
              <a:endParaRPr lang="en-US">
                <a:cs typeface="Readex Pro Deca Light" pitchFamily="2" charset="-78"/>
              </a:endParaRPr>
            </a:p>
          </p:txBody>
        </p:sp>
        <p:sp>
          <p:nvSpPr>
            <p:cNvPr id="5" name="Freeform 76">
              <a:extLst>
                <a:ext uri="{FF2B5EF4-FFF2-40B4-BE49-F238E27FC236}">
                  <a16:creationId xmlns:a16="http://schemas.microsoft.com/office/drawing/2014/main" id="{113C15D0-3A37-07AA-C9E4-5207D0BC5373}"/>
                </a:ext>
              </a:extLst>
            </p:cNvPr>
            <p:cNvSpPr>
              <a:spLocks noChangeAspect="1"/>
            </p:cNvSpPr>
            <p:nvPr/>
          </p:nvSpPr>
          <p:spPr bwMode="auto">
            <a:xfrm rot="10800000">
              <a:off x="6778732" y="1133120"/>
              <a:ext cx="2746962" cy="436030"/>
            </a:xfrm>
            <a:custGeom>
              <a:avLst/>
              <a:gdLst>
                <a:gd name="T0" fmla="*/ 0 w 839"/>
                <a:gd name="T1" fmla="*/ 6 h 265"/>
                <a:gd name="T2" fmla="*/ 344 w 839"/>
                <a:gd name="T3" fmla="*/ 123 h 265"/>
                <a:gd name="T4" fmla="*/ 288 w 839"/>
                <a:gd name="T5" fmla="*/ 0 h 265"/>
                <a:gd name="T6" fmla="*/ 839 w 839"/>
                <a:gd name="T7" fmla="*/ 194 h 2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39" h="265">
                  <a:moveTo>
                    <a:pt x="0" y="8"/>
                  </a:moveTo>
                  <a:lnTo>
                    <a:pt x="344" y="168"/>
                  </a:lnTo>
                  <a:lnTo>
                    <a:pt x="288" y="0"/>
                  </a:lnTo>
                  <a:lnTo>
                    <a:pt x="839" y="265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noAutofit/>
            </a:bodyPr>
            <a:lstStyle/>
            <a:p>
              <a:endParaRPr lang="en-US">
                <a:cs typeface="Readex Pro Deca Light" pitchFamily="2" charset="-78"/>
              </a:endParaRPr>
            </a:p>
          </p:txBody>
        </p:sp>
        <p:sp>
          <p:nvSpPr>
            <p:cNvPr id="6" name="Freeform 76">
              <a:extLst>
                <a:ext uri="{FF2B5EF4-FFF2-40B4-BE49-F238E27FC236}">
                  <a16:creationId xmlns:a16="http://schemas.microsoft.com/office/drawing/2014/main" id="{04FC2A88-26CF-C428-E7AE-A68A2D8B30F2}"/>
                </a:ext>
              </a:extLst>
            </p:cNvPr>
            <p:cNvSpPr>
              <a:spLocks noChangeAspect="1"/>
            </p:cNvSpPr>
            <p:nvPr/>
          </p:nvSpPr>
          <p:spPr bwMode="auto">
            <a:xfrm rot="11070625">
              <a:off x="6741916" y="1475383"/>
              <a:ext cx="2853122" cy="562618"/>
            </a:xfrm>
            <a:custGeom>
              <a:avLst/>
              <a:gdLst>
                <a:gd name="T0" fmla="*/ 0 w 839"/>
                <a:gd name="T1" fmla="*/ 6 h 265"/>
                <a:gd name="T2" fmla="*/ 344 w 839"/>
                <a:gd name="T3" fmla="*/ 123 h 265"/>
                <a:gd name="T4" fmla="*/ 288 w 839"/>
                <a:gd name="T5" fmla="*/ 0 h 265"/>
                <a:gd name="T6" fmla="*/ 839 w 839"/>
                <a:gd name="T7" fmla="*/ 194 h 2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39" h="265">
                  <a:moveTo>
                    <a:pt x="0" y="8"/>
                  </a:moveTo>
                  <a:lnTo>
                    <a:pt x="344" y="168"/>
                  </a:lnTo>
                  <a:lnTo>
                    <a:pt x="288" y="0"/>
                  </a:lnTo>
                  <a:lnTo>
                    <a:pt x="839" y="265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noAutofit/>
            </a:bodyPr>
            <a:lstStyle/>
            <a:p>
              <a:endParaRPr lang="en-US">
                <a:cs typeface="Readex Pro Deca Light" pitchFamily="2" charset="-78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8B8107-17EC-015E-31E6-89DCA6B50137}"/>
                </a:ext>
              </a:extLst>
            </p:cNvPr>
            <p:cNvSpPr/>
            <p:nvPr/>
          </p:nvSpPr>
          <p:spPr>
            <a:xfrm>
              <a:off x="4892188" y="874639"/>
              <a:ext cx="1870232" cy="51667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cs typeface="Readex Pro Deca Light" pitchFamily="2" charset="-78"/>
                </a:rPr>
                <a:t>Production Control</a:t>
              </a: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44351BA-505D-103C-7782-36435AF8BA6D}"/>
                </a:ext>
              </a:extLst>
            </p:cNvPr>
            <p:cNvGrpSpPr/>
            <p:nvPr/>
          </p:nvGrpSpPr>
          <p:grpSpPr>
            <a:xfrm>
              <a:off x="1659813" y="3755575"/>
              <a:ext cx="1252565" cy="1640081"/>
              <a:chOff x="942120" y="3876828"/>
              <a:chExt cx="1100260" cy="1440656"/>
            </a:xfrm>
          </p:grpSpPr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ED0BF46B-8652-1311-2080-8FC072D47005}"/>
                  </a:ext>
                </a:extLst>
              </p:cNvPr>
              <p:cNvGrpSpPr/>
              <p:nvPr/>
            </p:nvGrpSpPr>
            <p:grpSpPr>
              <a:xfrm>
                <a:off x="942120" y="3876828"/>
                <a:ext cx="1100260" cy="1440656"/>
                <a:chOff x="942120" y="3876828"/>
                <a:chExt cx="1100260" cy="1440656"/>
              </a:xfrm>
            </p:grpSpPr>
            <p:sp>
              <p:nvSpPr>
                <p:cNvPr id="15" name="Rectangle 90">
                  <a:extLst>
                    <a:ext uri="{FF2B5EF4-FFF2-40B4-BE49-F238E27FC236}">
                      <a16:creationId xmlns:a16="http://schemas.microsoft.com/office/drawing/2014/main" id="{4448C02D-AAD8-4E40-0B75-DB0D4A2FB70D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blackWhite">
                <a:xfrm>
                  <a:off x="942181" y="3876828"/>
                  <a:ext cx="1100138" cy="1440656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square" lIns="27432" rIns="27432" anchor="t">
                  <a:noAutofit/>
                </a:bodyPr>
                <a:lstStyle/>
                <a:p>
                  <a:pPr algn="ctr"/>
                  <a:r>
                    <a:rPr lang="en-US" sz="1600" dirty="0">
                      <a:cs typeface="Readex Pro Deca Light" pitchFamily="2" charset="-78"/>
                    </a:rPr>
                    <a:t>Stamping</a:t>
                  </a:r>
                  <a:endParaRPr lang="en-US" dirty="0">
                    <a:cs typeface="Readex Pro Deca Light" pitchFamily="2" charset="-78"/>
                  </a:endParaRPr>
                </a:p>
              </p:txBody>
            </p:sp>
            <p:sp>
              <p:nvSpPr>
                <p:cNvPr id="16" name="Rectangle 90">
                  <a:extLst>
                    <a:ext uri="{FF2B5EF4-FFF2-40B4-BE49-F238E27FC236}">
                      <a16:creationId xmlns:a16="http://schemas.microsoft.com/office/drawing/2014/main" id="{8DBEDBE3-EF80-CABC-4C33-E71DE7F080D8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blackWhite">
                <a:xfrm>
                  <a:off x="942120" y="4374816"/>
                  <a:ext cx="1100260" cy="923948"/>
                </a:xfrm>
                <a:prstGeom prst="rect">
                  <a:avLst/>
                </a:prstGeom>
                <a:noFill/>
                <a:ln w="381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27432" rIns="27432" anchor="ctr">
                  <a:noAutofit/>
                </a:bodyPr>
                <a:lstStyle/>
                <a:p>
                  <a:endParaRPr lang="en-US">
                    <a:cs typeface="Readex Pro Deca Light" pitchFamily="2" charset="-78"/>
                  </a:endParaRPr>
                </a:p>
              </p:txBody>
            </p:sp>
          </p:grp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F2960718-DE65-2324-DFF0-5CC3B14090B7}"/>
                  </a:ext>
                </a:extLst>
              </p:cNvPr>
              <p:cNvGrpSpPr/>
              <p:nvPr/>
            </p:nvGrpSpPr>
            <p:grpSpPr>
              <a:xfrm>
                <a:off x="951519" y="4450866"/>
                <a:ext cx="1081463" cy="866618"/>
                <a:chOff x="2477792" y="2179844"/>
                <a:chExt cx="1081463" cy="866618"/>
              </a:xfrm>
            </p:grpSpPr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61D3287C-E195-D908-B41E-06AC4E343E0E}"/>
                    </a:ext>
                  </a:extLst>
                </p:cNvPr>
                <p:cNvSpPr/>
                <p:nvPr/>
              </p:nvSpPr>
              <p:spPr>
                <a:xfrm>
                  <a:off x="2477792" y="2395775"/>
                  <a:ext cx="1081463" cy="218825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27432" rIns="27432" rtlCol="0" anchor="ctr">
                  <a:noAutofit/>
                </a:bodyPr>
                <a:lstStyle/>
                <a:p>
                  <a:r>
                    <a:rPr lang="en-US" sz="1000" dirty="0">
                      <a:solidFill>
                        <a:schemeClr val="tx1"/>
                      </a:solidFill>
                      <a:cs typeface="Readex Pro Deca Light" pitchFamily="2" charset="-78"/>
                    </a:rPr>
                    <a:t>C/O &lt; 10 mins</a:t>
                  </a:r>
                </a:p>
              </p:txBody>
            </p:sp>
            <p:sp>
              <p:nvSpPr>
                <p:cNvPr id="12" name="Rectangle 11">
                  <a:extLst>
                    <a:ext uri="{FF2B5EF4-FFF2-40B4-BE49-F238E27FC236}">
                      <a16:creationId xmlns:a16="http://schemas.microsoft.com/office/drawing/2014/main" id="{9A488644-1B80-2ACE-2BDE-608410EDFFEA}"/>
                    </a:ext>
                  </a:extLst>
                </p:cNvPr>
                <p:cNvSpPr/>
                <p:nvPr/>
              </p:nvSpPr>
              <p:spPr>
                <a:xfrm>
                  <a:off x="2477792" y="2611706"/>
                  <a:ext cx="1081463" cy="218825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27432" rIns="27432" rtlCol="0" anchor="ctr">
                  <a:noAutofit/>
                </a:bodyPr>
                <a:lstStyle/>
                <a:p>
                  <a:r>
                    <a:rPr lang="en-US" sz="1000" dirty="0">
                      <a:solidFill>
                        <a:schemeClr val="tx1"/>
                      </a:solidFill>
                      <a:cs typeface="Readex Pro Deca Light" pitchFamily="2" charset="-78"/>
                    </a:rPr>
                    <a:t>Uptime = 85%</a:t>
                  </a:r>
                </a:p>
              </p:txBody>
            </p:sp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EFC4CB9F-DC2A-9A98-32FF-C64E505AAD97}"/>
                    </a:ext>
                  </a:extLst>
                </p:cNvPr>
                <p:cNvSpPr/>
                <p:nvPr/>
              </p:nvSpPr>
              <p:spPr>
                <a:xfrm>
                  <a:off x="2477792" y="2827637"/>
                  <a:ext cx="1081463" cy="218825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27432" rIns="27432" rtlCol="0" anchor="ctr">
                  <a:noAutofit/>
                </a:bodyPr>
                <a:lstStyle/>
                <a:p>
                  <a:r>
                    <a:rPr lang="en-US" sz="1000" dirty="0">
                      <a:solidFill>
                        <a:schemeClr val="tx1"/>
                      </a:solidFill>
                      <a:cs typeface="Readex Pro Deca Light" pitchFamily="2" charset="-78"/>
                    </a:rPr>
                    <a:t>NAT = 27,600 sec</a:t>
                  </a:r>
                </a:p>
              </p:txBody>
            </p:sp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1B9425EB-A096-B56E-73D6-6C9E3083305A}"/>
                    </a:ext>
                  </a:extLst>
                </p:cNvPr>
                <p:cNvSpPr/>
                <p:nvPr/>
              </p:nvSpPr>
              <p:spPr>
                <a:xfrm>
                  <a:off x="2477792" y="2179844"/>
                  <a:ext cx="1081463" cy="218825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27432" rIns="27432" rtlCol="0" anchor="ctr">
                  <a:noAutofit/>
                </a:bodyPr>
                <a:lstStyle/>
                <a:p>
                  <a:r>
                    <a:rPr lang="en-US" sz="1000" dirty="0">
                      <a:solidFill>
                        <a:schemeClr val="tx1"/>
                      </a:solidFill>
                      <a:cs typeface="Readex Pro Deca Light" pitchFamily="2" charset="-78"/>
                    </a:rPr>
                    <a:t>EPE = 1 shift</a:t>
                  </a:r>
                </a:p>
              </p:txBody>
            </p:sp>
          </p:grp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25F06181-54CF-5E14-A1B4-633A89503B07}"/>
                </a:ext>
              </a:extLst>
            </p:cNvPr>
            <p:cNvGrpSpPr/>
            <p:nvPr/>
          </p:nvGrpSpPr>
          <p:grpSpPr>
            <a:xfrm>
              <a:off x="5213848" y="3755575"/>
              <a:ext cx="1252565" cy="1640081"/>
              <a:chOff x="942120" y="3876828"/>
              <a:chExt cx="1100260" cy="1440656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CB80EF6A-BA6D-4848-8ECA-48FB5059A53C}"/>
                  </a:ext>
                </a:extLst>
              </p:cNvPr>
              <p:cNvGrpSpPr/>
              <p:nvPr/>
            </p:nvGrpSpPr>
            <p:grpSpPr>
              <a:xfrm>
                <a:off x="942120" y="3876828"/>
                <a:ext cx="1100260" cy="1440656"/>
                <a:chOff x="942120" y="3876828"/>
                <a:chExt cx="1100260" cy="1440656"/>
              </a:xfrm>
            </p:grpSpPr>
            <p:sp>
              <p:nvSpPr>
                <p:cNvPr id="29" name="Rectangle 90">
                  <a:extLst>
                    <a:ext uri="{FF2B5EF4-FFF2-40B4-BE49-F238E27FC236}">
                      <a16:creationId xmlns:a16="http://schemas.microsoft.com/office/drawing/2014/main" id="{5957E697-19FD-098E-7280-C6C71CEB8F29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blackWhite">
                <a:xfrm>
                  <a:off x="942181" y="3876828"/>
                  <a:ext cx="1100138" cy="1440656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square" lIns="27432" rIns="27432" anchor="t">
                  <a:noAutofit/>
                </a:bodyPr>
                <a:lstStyle/>
                <a:p>
                  <a:pPr algn="ctr"/>
                  <a:r>
                    <a:rPr lang="en-US" sz="1600" dirty="0">
                      <a:cs typeface="Readex Pro Deca Light" pitchFamily="2" charset="-78"/>
                    </a:rPr>
                    <a:t>Welding + Assembly</a:t>
                  </a:r>
                  <a:endParaRPr lang="en-US" dirty="0">
                    <a:cs typeface="Readex Pro Deca Light" pitchFamily="2" charset="-78"/>
                  </a:endParaRPr>
                </a:p>
              </p:txBody>
            </p:sp>
            <p:sp>
              <p:nvSpPr>
                <p:cNvPr id="30" name="Rectangle 90">
                  <a:extLst>
                    <a:ext uri="{FF2B5EF4-FFF2-40B4-BE49-F238E27FC236}">
                      <a16:creationId xmlns:a16="http://schemas.microsoft.com/office/drawing/2014/main" id="{C058ED55-133E-7FF1-9B6A-1F71F64CB5A5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blackWhite">
                <a:xfrm>
                  <a:off x="942120" y="4374816"/>
                  <a:ext cx="1100260" cy="923948"/>
                </a:xfrm>
                <a:prstGeom prst="rect">
                  <a:avLst/>
                </a:prstGeom>
                <a:noFill/>
                <a:ln w="381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27432" rIns="27432" anchor="ctr">
                  <a:noAutofit/>
                </a:bodyPr>
                <a:lstStyle/>
                <a:p>
                  <a:endParaRPr lang="en-US">
                    <a:cs typeface="Readex Pro Deca Light" pitchFamily="2" charset="-78"/>
                  </a:endParaRPr>
                </a:p>
              </p:txBody>
            </p:sp>
          </p:grp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1E6160FD-D1B0-9E89-FC6C-C4592A34FB0B}"/>
                  </a:ext>
                </a:extLst>
              </p:cNvPr>
              <p:cNvGrpSpPr/>
              <p:nvPr/>
            </p:nvGrpSpPr>
            <p:grpSpPr>
              <a:xfrm>
                <a:off x="951519" y="4450866"/>
                <a:ext cx="1081463" cy="866618"/>
                <a:chOff x="2477792" y="2179844"/>
                <a:chExt cx="1081463" cy="866618"/>
              </a:xfrm>
            </p:grpSpPr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A352216F-7603-B1AB-4BC0-CC6D6498215B}"/>
                    </a:ext>
                  </a:extLst>
                </p:cNvPr>
                <p:cNvSpPr/>
                <p:nvPr/>
              </p:nvSpPr>
              <p:spPr>
                <a:xfrm>
                  <a:off x="2477792" y="2395775"/>
                  <a:ext cx="1081463" cy="218825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27432" rIns="27432" rtlCol="0" anchor="ctr">
                  <a:noAutofit/>
                </a:bodyPr>
                <a:lstStyle/>
                <a:p>
                  <a:r>
                    <a:rPr lang="en-US" sz="1000" dirty="0">
                      <a:solidFill>
                        <a:schemeClr val="tx1"/>
                      </a:solidFill>
                      <a:cs typeface="Readex Pro Deca Light" pitchFamily="2" charset="-78"/>
                    </a:rPr>
                    <a:t>C/O = 0 mins</a:t>
                  </a:r>
                </a:p>
              </p:txBody>
            </p:sp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2EE3C887-6FE8-82C5-5451-8E828C59B0C0}"/>
                    </a:ext>
                  </a:extLst>
                </p:cNvPr>
                <p:cNvSpPr/>
                <p:nvPr/>
              </p:nvSpPr>
              <p:spPr>
                <a:xfrm>
                  <a:off x="2477792" y="2611706"/>
                  <a:ext cx="1081463" cy="218825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27432" rIns="27432" rtlCol="0" anchor="ctr">
                  <a:noAutofit/>
                </a:bodyPr>
                <a:lstStyle/>
                <a:p>
                  <a:r>
                    <a:rPr lang="en-US" sz="1000" dirty="0">
                      <a:solidFill>
                        <a:schemeClr val="tx1"/>
                      </a:solidFill>
                      <a:cs typeface="Readex Pro Deca Light" pitchFamily="2" charset="-78"/>
                    </a:rPr>
                    <a:t>Uptime = 100%</a:t>
                  </a:r>
                </a:p>
              </p:txBody>
            </p:sp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id="{701358B7-CBB4-CC0B-048E-469A6EA6F3B3}"/>
                    </a:ext>
                  </a:extLst>
                </p:cNvPr>
                <p:cNvSpPr/>
                <p:nvPr/>
              </p:nvSpPr>
              <p:spPr>
                <a:xfrm>
                  <a:off x="2477792" y="2827637"/>
                  <a:ext cx="1081463" cy="218825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27432" rIns="27432" rtlCol="0" anchor="ctr">
                  <a:noAutofit/>
                </a:bodyPr>
                <a:lstStyle/>
                <a:p>
                  <a:r>
                    <a:rPr lang="en-US" sz="1000" dirty="0">
                      <a:solidFill>
                        <a:schemeClr val="tx1"/>
                      </a:solidFill>
                      <a:cs typeface="Readex Pro Deca Light" pitchFamily="2" charset="-78"/>
                    </a:rPr>
                    <a:t>2 shifts</a:t>
                  </a:r>
                </a:p>
              </p:txBody>
            </p:sp>
            <p:sp>
              <p:nvSpPr>
                <p:cNvPr id="28" name="Rectangle 27">
                  <a:extLst>
                    <a:ext uri="{FF2B5EF4-FFF2-40B4-BE49-F238E27FC236}">
                      <a16:creationId xmlns:a16="http://schemas.microsoft.com/office/drawing/2014/main" id="{79C5A65D-F2AE-610D-1B01-C525C45DC781}"/>
                    </a:ext>
                  </a:extLst>
                </p:cNvPr>
                <p:cNvSpPr/>
                <p:nvPr/>
              </p:nvSpPr>
              <p:spPr>
                <a:xfrm>
                  <a:off x="2477792" y="2179844"/>
                  <a:ext cx="1081463" cy="218825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27432" rIns="27432" rtlCol="0" anchor="ctr">
                  <a:noAutofit/>
                </a:bodyPr>
                <a:lstStyle/>
                <a:p>
                  <a:r>
                    <a:rPr lang="en-US" sz="1000" dirty="0">
                      <a:solidFill>
                        <a:schemeClr val="tx1"/>
                      </a:solidFill>
                      <a:cs typeface="Readex Pro Deca Light" pitchFamily="2" charset="-78"/>
                    </a:rPr>
                    <a:t>Takt time = 60 sec</a:t>
                  </a:r>
                </a:p>
              </p:txBody>
            </p:sp>
          </p:grp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59C87580-3BA3-5B0E-41BB-E24DD927C493}"/>
                </a:ext>
              </a:extLst>
            </p:cNvPr>
            <p:cNvGrpSpPr/>
            <p:nvPr/>
          </p:nvGrpSpPr>
          <p:grpSpPr>
            <a:xfrm>
              <a:off x="8767881" y="3755575"/>
              <a:ext cx="1252565" cy="1618769"/>
              <a:chOff x="942120" y="3876828"/>
              <a:chExt cx="1100260" cy="1421936"/>
            </a:xfrm>
          </p:grpSpPr>
          <p:sp>
            <p:nvSpPr>
              <p:cNvPr id="32" name="Rectangle 90">
                <a:extLst>
                  <a:ext uri="{FF2B5EF4-FFF2-40B4-BE49-F238E27FC236}">
                    <a16:creationId xmlns:a16="http://schemas.microsoft.com/office/drawing/2014/main" id="{E97F3259-8E21-D737-C438-B664FB0ABFE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blackWhite">
              <a:xfrm>
                <a:off x="942181" y="3876828"/>
                <a:ext cx="1100138" cy="82313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lIns="27432" rIns="27432" anchor="t">
                <a:noAutofit/>
              </a:bodyPr>
              <a:lstStyle/>
              <a:p>
                <a:pPr algn="ctr"/>
                <a:r>
                  <a:rPr lang="en-US" sz="1600" dirty="0">
                    <a:cs typeface="Readex Pro Deca Light" pitchFamily="2" charset="-78"/>
                  </a:rPr>
                  <a:t>Shipping</a:t>
                </a:r>
                <a:endParaRPr lang="en-US" dirty="0">
                  <a:cs typeface="Readex Pro Deca Light" pitchFamily="2" charset="-78"/>
                </a:endParaRPr>
              </a:p>
            </p:txBody>
          </p:sp>
          <p:sp>
            <p:nvSpPr>
              <p:cNvPr id="33" name="Rectangle 90">
                <a:extLst>
                  <a:ext uri="{FF2B5EF4-FFF2-40B4-BE49-F238E27FC236}">
                    <a16:creationId xmlns:a16="http://schemas.microsoft.com/office/drawing/2014/main" id="{9E26517F-4C45-74A2-C5B4-D2DDEB0BF4F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blackWhite">
              <a:xfrm>
                <a:off x="942120" y="4374816"/>
                <a:ext cx="1100260" cy="923948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  <a:effectLst/>
            </p:spPr>
            <p:txBody>
              <a:bodyPr wrap="none" lIns="27432" rIns="27432" anchor="ctr">
                <a:noAutofit/>
              </a:bodyPr>
              <a:lstStyle/>
              <a:p>
                <a:endParaRPr lang="en-US">
                  <a:cs typeface="Readex Pro Deca Light" pitchFamily="2" charset="-78"/>
                </a:endParaRPr>
              </a:p>
            </p:txBody>
          </p: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6AEE631D-6736-6EA8-16CA-3E4766095613}"/>
                </a:ext>
              </a:extLst>
            </p:cNvPr>
            <p:cNvGrpSpPr/>
            <p:nvPr/>
          </p:nvGrpSpPr>
          <p:grpSpPr>
            <a:xfrm>
              <a:off x="1522403" y="739188"/>
              <a:ext cx="1247227" cy="1728426"/>
              <a:chOff x="710151" y="1227217"/>
              <a:chExt cx="1095571" cy="1518258"/>
            </a:xfrm>
          </p:grpSpPr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91955A2D-1589-A418-348C-9FC01E338A8B}"/>
                  </a:ext>
                </a:extLst>
              </p:cNvPr>
              <p:cNvGrpSpPr/>
              <p:nvPr/>
            </p:nvGrpSpPr>
            <p:grpSpPr>
              <a:xfrm>
                <a:off x="710151" y="1227217"/>
                <a:ext cx="1095571" cy="864021"/>
                <a:chOff x="427482" y="2037135"/>
                <a:chExt cx="1035646" cy="1097281"/>
              </a:xfrm>
            </p:grpSpPr>
            <p:sp>
              <p:nvSpPr>
                <p:cNvPr id="44" name="Flowchart: Manual Input 43">
                  <a:extLst>
                    <a:ext uri="{FF2B5EF4-FFF2-40B4-BE49-F238E27FC236}">
                      <a16:creationId xmlns:a16="http://schemas.microsoft.com/office/drawing/2014/main" id="{0D14254A-E73E-B659-CF5D-784CFAADDFFE}"/>
                    </a:ext>
                  </a:extLst>
                </p:cNvPr>
                <p:cNvSpPr/>
                <p:nvPr/>
              </p:nvSpPr>
              <p:spPr bwMode="auto">
                <a:xfrm>
                  <a:off x="910782" y="2367984"/>
                  <a:ext cx="276172" cy="766432"/>
                </a:xfrm>
                <a:prstGeom prst="flowChartManualInput">
                  <a:avLst/>
                </a:prstGeom>
                <a:solidFill>
                  <a:schemeClr val="tx1"/>
                </a:solidFill>
                <a:ln w="1905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2075" tIns="46038" rIns="92075" bIns="46038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457200" marR="0" indent="-45720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8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Readex Pro Deca Light" pitchFamily="2" charset="-78"/>
                  </a:endParaRPr>
                </a:p>
              </p:txBody>
            </p:sp>
            <p:sp>
              <p:nvSpPr>
                <p:cNvPr id="45" name="Flowchart: Manual Input 44">
                  <a:extLst>
                    <a:ext uri="{FF2B5EF4-FFF2-40B4-BE49-F238E27FC236}">
                      <a16:creationId xmlns:a16="http://schemas.microsoft.com/office/drawing/2014/main" id="{9432A7B5-7518-C8D2-E74A-B0C99E1E5B68}"/>
                    </a:ext>
                  </a:extLst>
                </p:cNvPr>
                <p:cNvSpPr/>
                <p:nvPr/>
              </p:nvSpPr>
              <p:spPr bwMode="auto">
                <a:xfrm>
                  <a:off x="1186956" y="2367984"/>
                  <a:ext cx="276172" cy="766431"/>
                </a:xfrm>
                <a:prstGeom prst="flowChartManualInput">
                  <a:avLst/>
                </a:prstGeom>
                <a:solidFill>
                  <a:schemeClr val="tx1"/>
                </a:solidFill>
                <a:ln w="1905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2075" tIns="46038" rIns="92075" bIns="46038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457200" marR="0" indent="-45720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800" b="1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Readex Pro Deca Light" pitchFamily="2" charset="-78"/>
                  </a:endParaRPr>
                </a:p>
              </p:txBody>
            </p:sp>
            <p:sp>
              <p:nvSpPr>
                <p:cNvPr id="46" name="Flowchart: Manual Input 45">
                  <a:extLst>
                    <a:ext uri="{FF2B5EF4-FFF2-40B4-BE49-F238E27FC236}">
                      <a16:creationId xmlns:a16="http://schemas.microsoft.com/office/drawing/2014/main" id="{382E8990-3EAD-3CD6-D72F-2BBB646AC3AC}"/>
                    </a:ext>
                  </a:extLst>
                </p:cNvPr>
                <p:cNvSpPr/>
                <p:nvPr/>
              </p:nvSpPr>
              <p:spPr bwMode="auto">
                <a:xfrm>
                  <a:off x="634612" y="2367984"/>
                  <a:ext cx="276172" cy="766431"/>
                </a:xfrm>
                <a:prstGeom prst="flowChartManualInput">
                  <a:avLst/>
                </a:prstGeom>
                <a:solidFill>
                  <a:schemeClr val="tx1"/>
                </a:solidFill>
                <a:ln w="1905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2075" tIns="46038" rIns="92075" bIns="46038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457200" marR="0" indent="-45720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800" b="1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Readex Pro Deca Light" pitchFamily="2" charset="-78"/>
                  </a:endParaRPr>
                </a:p>
              </p:txBody>
            </p:sp>
            <p:sp>
              <p:nvSpPr>
                <p:cNvPr id="47" name="Trapezoid 46">
                  <a:extLst>
                    <a:ext uri="{FF2B5EF4-FFF2-40B4-BE49-F238E27FC236}">
                      <a16:creationId xmlns:a16="http://schemas.microsoft.com/office/drawing/2014/main" id="{2BB3B6F9-D06E-6C19-FCAD-78D6C0A84FD7}"/>
                    </a:ext>
                  </a:extLst>
                </p:cNvPr>
                <p:cNvSpPr/>
                <p:nvPr/>
              </p:nvSpPr>
              <p:spPr bwMode="auto">
                <a:xfrm>
                  <a:off x="427482" y="2037135"/>
                  <a:ext cx="276172" cy="1097280"/>
                </a:xfrm>
                <a:prstGeom prst="trapezoid">
                  <a:avLst/>
                </a:prstGeom>
                <a:solidFill>
                  <a:schemeClr val="tx1"/>
                </a:solidFill>
                <a:ln w="1905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2075" tIns="46038" rIns="92075" bIns="46038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457200" marR="0" indent="-45720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800" b="1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Readex Pro Deca Light" pitchFamily="2" charset="-78"/>
                  </a:endParaRPr>
                </a:p>
              </p:txBody>
            </p:sp>
          </p:grpSp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68FE9ED9-34CA-F854-75CC-E598B61D4F34}"/>
                  </a:ext>
                </a:extLst>
              </p:cNvPr>
              <p:cNvGrpSpPr/>
              <p:nvPr/>
            </p:nvGrpSpPr>
            <p:grpSpPr>
              <a:xfrm>
                <a:off x="724481" y="2094788"/>
                <a:ext cx="1066911" cy="650687"/>
                <a:chOff x="4240848" y="2057501"/>
                <a:chExt cx="1066911" cy="650687"/>
              </a:xfrm>
            </p:grpSpPr>
            <p:sp>
              <p:nvSpPr>
                <p:cNvPr id="41" name="Rectangle 40">
                  <a:extLst>
                    <a:ext uri="{FF2B5EF4-FFF2-40B4-BE49-F238E27FC236}">
                      <a16:creationId xmlns:a16="http://schemas.microsoft.com/office/drawing/2014/main" id="{54E68B1B-F0D3-7ADD-1D0E-D6A068E62C69}"/>
                    </a:ext>
                  </a:extLst>
                </p:cNvPr>
                <p:cNvSpPr/>
                <p:nvPr/>
              </p:nvSpPr>
              <p:spPr>
                <a:xfrm>
                  <a:off x="4240848" y="2057501"/>
                  <a:ext cx="1066911" cy="218825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27432" rIns="27432" rtlCol="0" anchor="ctr">
                  <a:noAutofit/>
                </a:bodyPr>
                <a:lstStyle/>
                <a:p>
                  <a:r>
                    <a:rPr lang="en-US" sz="1000" dirty="0">
                      <a:solidFill>
                        <a:schemeClr val="tx1"/>
                      </a:solidFill>
                      <a:cs typeface="Readex Pro Deca Light" pitchFamily="2" charset="-78"/>
                    </a:rPr>
                    <a:t>Supply rate = </a:t>
                  </a:r>
                </a:p>
              </p:txBody>
            </p:sp>
            <p:sp>
              <p:nvSpPr>
                <p:cNvPr id="42" name="Rectangle 41">
                  <a:extLst>
                    <a:ext uri="{FF2B5EF4-FFF2-40B4-BE49-F238E27FC236}">
                      <a16:creationId xmlns:a16="http://schemas.microsoft.com/office/drawing/2014/main" id="{8219F588-365C-CC8C-D2E4-A490F51EC36A}"/>
                    </a:ext>
                  </a:extLst>
                </p:cNvPr>
                <p:cNvSpPr/>
                <p:nvPr/>
              </p:nvSpPr>
              <p:spPr>
                <a:xfrm>
                  <a:off x="4240848" y="2273431"/>
                  <a:ext cx="1066911" cy="218825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27432" rIns="27432" rtlCol="0" anchor="ctr">
                  <a:noAutofit/>
                </a:bodyPr>
                <a:lstStyle/>
                <a:p>
                  <a:r>
                    <a:rPr lang="en-US" sz="1000" dirty="0">
                      <a:solidFill>
                        <a:schemeClr val="tx1"/>
                      </a:solidFill>
                      <a:cs typeface="Readex Pro Deca Light" pitchFamily="2" charset="-78"/>
                    </a:rPr>
                    <a:t>Supply mix = </a:t>
                  </a:r>
                </a:p>
              </p:txBody>
            </p:sp>
            <p:sp>
              <p:nvSpPr>
                <p:cNvPr id="43" name="Rectangle 42">
                  <a:extLst>
                    <a:ext uri="{FF2B5EF4-FFF2-40B4-BE49-F238E27FC236}">
                      <a16:creationId xmlns:a16="http://schemas.microsoft.com/office/drawing/2014/main" id="{02AF54A8-F270-3426-28CF-AF553D1AD085}"/>
                    </a:ext>
                  </a:extLst>
                </p:cNvPr>
                <p:cNvSpPr/>
                <p:nvPr/>
              </p:nvSpPr>
              <p:spPr>
                <a:xfrm>
                  <a:off x="4240848" y="2489363"/>
                  <a:ext cx="1066911" cy="218825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27432" rIns="27432" rtlCol="0" anchor="ctr">
                  <a:noAutofit/>
                </a:bodyPr>
                <a:lstStyle/>
                <a:p>
                  <a:r>
                    <a:rPr lang="en-US" sz="1000" dirty="0">
                      <a:solidFill>
                        <a:schemeClr val="tx1"/>
                      </a:solidFill>
                      <a:cs typeface="Readex Pro Deca Light" pitchFamily="2" charset="-78"/>
                    </a:rPr>
                    <a:t>Shift pattern = </a:t>
                  </a:r>
                </a:p>
              </p:txBody>
            </p:sp>
          </p:grp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EBD5745D-93E0-841A-0407-615F8286359D}"/>
                  </a:ext>
                </a:extLst>
              </p:cNvPr>
              <p:cNvSpPr txBox="1"/>
              <p:nvPr/>
            </p:nvSpPr>
            <p:spPr>
              <a:xfrm>
                <a:off x="724481" y="1601616"/>
                <a:ext cx="1066911" cy="523220"/>
              </a:xfrm>
              <a:prstGeom prst="rect">
                <a:avLst/>
              </a:prstGeom>
              <a:noFill/>
            </p:spPr>
            <p:txBody>
              <a:bodyPr wrap="square" lIns="27432" rIns="27432" anchor="ctr">
                <a:noAutofit/>
              </a:bodyPr>
              <a:lstStyle/>
              <a:p>
                <a:pPr marL="0" marR="0" lvl="0" indent="0" algn="ctr" defTabSz="89535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Pct val="120000"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Readex Pro Deca Light" pitchFamily="2" charset="-78"/>
                  </a:rPr>
                  <a:t>Local Steel Company</a:t>
                </a:r>
              </a:p>
            </p:txBody>
          </p: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8FC42036-F9DF-6117-E80E-3E4CD892C4D0}"/>
                </a:ext>
              </a:extLst>
            </p:cNvPr>
            <p:cNvGrpSpPr/>
            <p:nvPr/>
          </p:nvGrpSpPr>
          <p:grpSpPr>
            <a:xfrm>
              <a:off x="9533853" y="739190"/>
              <a:ext cx="1247227" cy="1728424"/>
              <a:chOff x="7747453" y="1227219"/>
              <a:chExt cx="1095571" cy="1518256"/>
            </a:xfrm>
          </p:grpSpPr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7896C8D2-D93A-F15E-3C9A-5F792B88DDD8}"/>
                  </a:ext>
                </a:extLst>
              </p:cNvPr>
              <p:cNvGrpSpPr/>
              <p:nvPr/>
            </p:nvGrpSpPr>
            <p:grpSpPr>
              <a:xfrm>
                <a:off x="7747453" y="1227219"/>
                <a:ext cx="1095571" cy="864021"/>
                <a:chOff x="427482" y="2037135"/>
                <a:chExt cx="1035645" cy="1097280"/>
              </a:xfrm>
            </p:grpSpPr>
            <p:sp>
              <p:nvSpPr>
                <p:cNvPr id="55" name="Flowchart: Manual Input 54">
                  <a:extLst>
                    <a:ext uri="{FF2B5EF4-FFF2-40B4-BE49-F238E27FC236}">
                      <a16:creationId xmlns:a16="http://schemas.microsoft.com/office/drawing/2014/main" id="{02E003E5-2610-4023-84B9-9D1B52155F76}"/>
                    </a:ext>
                  </a:extLst>
                </p:cNvPr>
                <p:cNvSpPr/>
                <p:nvPr/>
              </p:nvSpPr>
              <p:spPr bwMode="auto">
                <a:xfrm>
                  <a:off x="910782" y="2367984"/>
                  <a:ext cx="276172" cy="766431"/>
                </a:xfrm>
                <a:prstGeom prst="flowChartManualInput">
                  <a:avLst/>
                </a:prstGeom>
                <a:solidFill>
                  <a:schemeClr val="tx1"/>
                </a:solidFill>
                <a:ln w="1905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2075" tIns="46038" rIns="92075" bIns="46038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457200" marR="0" indent="-45720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800" b="1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Readex Pro Deca Light" pitchFamily="2" charset="-78"/>
                  </a:endParaRPr>
                </a:p>
              </p:txBody>
            </p:sp>
            <p:sp>
              <p:nvSpPr>
                <p:cNvPr id="56" name="Flowchart: Manual Input 55">
                  <a:extLst>
                    <a:ext uri="{FF2B5EF4-FFF2-40B4-BE49-F238E27FC236}">
                      <a16:creationId xmlns:a16="http://schemas.microsoft.com/office/drawing/2014/main" id="{BFDBC263-9425-F9DE-6A86-59D3B62104DD}"/>
                    </a:ext>
                  </a:extLst>
                </p:cNvPr>
                <p:cNvSpPr/>
                <p:nvPr/>
              </p:nvSpPr>
              <p:spPr bwMode="auto">
                <a:xfrm>
                  <a:off x="1186955" y="2367984"/>
                  <a:ext cx="276172" cy="766431"/>
                </a:xfrm>
                <a:prstGeom prst="flowChartManualInput">
                  <a:avLst/>
                </a:prstGeom>
                <a:solidFill>
                  <a:schemeClr val="tx1"/>
                </a:solidFill>
                <a:ln w="1905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2075" tIns="46038" rIns="92075" bIns="46038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457200" marR="0" indent="-45720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800" b="1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Readex Pro Deca Light" pitchFamily="2" charset="-78"/>
                  </a:endParaRPr>
                </a:p>
              </p:txBody>
            </p:sp>
            <p:sp>
              <p:nvSpPr>
                <p:cNvPr id="57" name="Flowchart: Manual Input 56">
                  <a:extLst>
                    <a:ext uri="{FF2B5EF4-FFF2-40B4-BE49-F238E27FC236}">
                      <a16:creationId xmlns:a16="http://schemas.microsoft.com/office/drawing/2014/main" id="{D9515BED-D94F-74E2-5606-0E65415075FF}"/>
                    </a:ext>
                  </a:extLst>
                </p:cNvPr>
                <p:cNvSpPr/>
                <p:nvPr/>
              </p:nvSpPr>
              <p:spPr bwMode="auto">
                <a:xfrm>
                  <a:off x="634612" y="2367984"/>
                  <a:ext cx="276172" cy="766431"/>
                </a:xfrm>
                <a:prstGeom prst="flowChartManualInput">
                  <a:avLst/>
                </a:prstGeom>
                <a:solidFill>
                  <a:schemeClr val="tx1"/>
                </a:solidFill>
                <a:ln w="1905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2075" tIns="46038" rIns="92075" bIns="46038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457200" marR="0" indent="-45720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800" b="1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Readex Pro Deca Light" pitchFamily="2" charset="-78"/>
                  </a:endParaRPr>
                </a:p>
              </p:txBody>
            </p:sp>
            <p:sp>
              <p:nvSpPr>
                <p:cNvPr id="58" name="Trapezoid 57">
                  <a:extLst>
                    <a:ext uri="{FF2B5EF4-FFF2-40B4-BE49-F238E27FC236}">
                      <a16:creationId xmlns:a16="http://schemas.microsoft.com/office/drawing/2014/main" id="{F92D3810-93C0-9505-FBA7-C833140FB722}"/>
                    </a:ext>
                  </a:extLst>
                </p:cNvPr>
                <p:cNvSpPr/>
                <p:nvPr/>
              </p:nvSpPr>
              <p:spPr bwMode="auto">
                <a:xfrm>
                  <a:off x="427482" y="2037135"/>
                  <a:ext cx="276172" cy="1097280"/>
                </a:xfrm>
                <a:prstGeom prst="trapezoid">
                  <a:avLst/>
                </a:prstGeom>
                <a:solidFill>
                  <a:schemeClr val="tx1"/>
                </a:solidFill>
                <a:ln w="1905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2075" tIns="46038" rIns="92075" bIns="46038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457200" marR="0" indent="-45720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800" b="1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Readex Pro Deca Light" pitchFamily="2" charset="-78"/>
                  </a:endParaRPr>
                </a:p>
              </p:txBody>
            </p:sp>
          </p:grpSp>
          <p:grpSp>
            <p:nvGrpSpPr>
              <p:cNvPr id="50" name="Group 49">
                <a:extLst>
                  <a:ext uri="{FF2B5EF4-FFF2-40B4-BE49-F238E27FC236}">
                    <a16:creationId xmlns:a16="http://schemas.microsoft.com/office/drawing/2014/main" id="{57B497A3-564B-5635-4E31-3663BA54BB7C}"/>
                  </a:ext>
                </a:extLst>
              </p:cNvPr>
              <p:cNvGrpSpPr/>
              <p:nvPr/>
            </p:nvGrpSpPr>
            <p:grpSpPr>
              <a:xfrm>
                <a:off x="7761783" y="2094788"/>
                <a:ext cx="1066911" cy="650687"/>
                <a:chOff x="4240848" y="2057501"/>
                <a:chExt cx="1066911" cy="650687"/>
              </a:xfrm>
            </p:grpSpPr>
            <p:sp>
              <p:nvSpPr>
                <p:cNvPr id="52" name="Rectangle 51">
                  <a:extLst>
                    <a:ext uri="{FF2B5EF4-FFF2-40B4-BE49-F238E27FC236}">
                      <a16:creationId xmlns:a16="http://schemas.microsoft.com/office/drawing/2014/main" id="{A9B85EE3-FF71-96FF-C72A-C367510C3A20}"/>
                    </a:ext>
                  </a:extLst>
                </p:cNvPr>
                <p:cNvSpPr/>
                <p:nvPr/>
              </p:nvSpPr>
              <p:spPr>
                <a:xfrm>
                  <a:off x="4240848" y="2057501"/>
                  <a:ext cx="1066911" cy="218825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27432" rIns="27432" rtlCol="0" anchor="ctr">
                  <a:noAutofit/>
                </a:bodyPr>
                <a:lstStyle/>
                <a:p>
                  <a:r>
                    <a:rPr lang="en-US" sz="1000" dirty="0">
                      <a:solidFill>
                        <a:schemeClr val="tx1"/>
                      </a:solidFill>
                      <a:cs typeface="Readex Pro Deca Light" pitchFamily="2" charset="-78"/>
                    </a:rPr>
                    <a:t>18,400 pc/month</a:t>
                  </a:r>
                </a:p>
              </p:txBody>
            </p:sp>
            <p:sp>
              <p:nvSpPr>
                <p:cNvPr id="53" name="Rectangle 52">
                  <a:extLst>
                    <a:ext uri="{FF2B5EF4-FFF2-40B4-BE49-F238E27FC236}">
                      <a16:creationId xmlns:a16="http://schemas.microsoft.com/office/drawing/2014/main" id="{05979663-95A0-4307-56AF-55BB9A036C0D}"/>
                    </a:ext>
                  </a:extLst>
                </p:cNvPr>
                <p:cNvSpPr/>
                <p:nvPr/>
              </p:nvSpPr>
              <p:spPr>
                <a:xfrm>
                  <a:off x="4240848" y="2273431"/>
                  <a:ext cx="1066911" cy="218825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27432" rIns="27432" rtlCol="0" anchor="ctr">
                  <a:noAutofit/>
                </a:bodyPr>
                <a:lstStyle/>
                <a:p>
                  <a:r>
                    <a:rPr lang="en-US" sz="1000" dirty="0">
                      <a:solidFill>
                        <a:schemeClr val="tx1"/>
                      </a:solidFill>
                      <a:cs typeface="Readex Pro Deca Light" pitchFamily="2" charset="-78"/>
                    </a:rPr>
                    <a:t>2 shifts</a:t>
                  </a:r>
                </a:p>
              </p:txBody>
            </p:sp>
            <p:sp>
              <p:nvSpPr>
                <p:cNvPr id="54" name="Rectangle 53">
                  <a:extLst>
                    <a:ext uri="{FF2B5EF4-FFF2-40B4-BE49-F238E27FC236}">
                      <a16:creationId xmlns:a16="http://schemas.microsoft.com/office/drawing/2014/main" id="{AE47CF12-C470-4917-0283-C133F1BB0F4E}"/>
                    </a:ext>
                  </a:extLst>
                </p:cNvPr>
                <p:cNvSpPr/>
                <p:nvPr/>
              </p:nvSpPr>
              <p:spPr>
                <a:xfrm>
                  <a:off x="4240848" y="2489363"/>
                  <a:ext cx="1066911" cy="218825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27432" rIns="27432" rtlCol="0" anchor="ctr">
                  <a:noAutofit/>
                </a:bodyPr>
                <a:lstStyle/>
                <a:p>
                  <a:r>
                    <a:rPr lang="en-US" sz="1000" dirty="0">
                      <a:solidFill>
                        <a:schemeClr val="tx1"/>
                      </a:solidFill>
                      <a:cs typeface="Readex Pro Deca Light" pitchFamily="2" charset="-78"/>
                    </a:rPr>
                    <a:t>Tray = 20 pieces</a:t>
                  </a:r>
                </a:p>
              </p:txBody>
            </p:sp>
          </p:grp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A716EBC8-DFAC-2BED-182C-FFDFA1FADE40}"/>
                  </a:ext>
                </a:extLst>
              </p:cNvPr>
              <p:cNvSpPr txBox="1"/>
              <p:nvPr/>
            </p:nvSpPr>
            <p:spPr>
              <a:xfrm>
                <a:off x="7761783" y="1599516"/>
                <a:ext cx="1066911" cy="523220"/>
              </a:xfrm>
              <a:prstGeom prst="rect">
                <a:avLst/>
              </a:prstGeom>
              <a:noFill/>
            </p:spPr>
            <p:txBody>
              <a:bodyPr wrap="square" lIns="27432" rIns="27432" anchor="ctr">
                <a:noAutofit/>
              </a:bodyPr>
              <a:lstStyle/>
              <a:p>
                <a:pPr marL="0" marR="0" lvl="0" indent="0" algn="ctr" defTabSz="89535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Pct val="120000"/>
                  <a:buFontTx/>
                  <a:buNone/>
                  <a:tabLst/>
                  <a:defRPr/>
                </a:pPr>
                <a:r>
                  <a:rPr lang="en-US" sz="1400" b="1" dirty="0">
                    <a:solidFill>
                      <a:srgbClr val="FFFFFF"/>
                    </a:solidFill>
                    <a:cs typeface="Readex Pro Deca Light" pitchFamily="2" charset="-78"/>
                  </a:rPr>
                  <a:t>Land Steel Assembly</a:t>
                </a:r>
                <a:endPara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Readex Pro Deca Light" pitchFamily="2" charset="-78"/>
                </a:endParaRPr>
              </a:p>
            </p:txBody>
          </p:sp>
        </p:grpSp>
        <p:grpSp>
          <p:nvGrpSpPr>
            <p:cNvPr id="136" name="Group 135">
              <a:extLst>
                <a:ext uri="{FF2B5EF4-FFF2-40B4-BE49-F238E27FC236}">
                  <a16:creationId xmlns:a16="http://schemas.microsoft.com/office/drawing/2014/main" id="{A5A3FB27-D2E6-995B-E3A1-4D45DA8E988E}"/>
                </a:ext>
              </a:extLst>
            </p:cNvPr>
            <p:cNvGrpSpPr/>
            <p:nvPr/>
          </p:nvGrpSpPr>
          <p:grpSpPr>
            <a:xfrm>
              <a:off x="1107302" y="5606712"/>
              <a:ext cx="9977396" cy="497523"/>
              <a:chOff x="1107302" y="5668497"/>
              <a:chExt cx="9977396" cy="497523"/>
            </a:xfrm>
          </p:grpSpPr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4771C560-A866-41C3-B14A-693CFAC6A3E7}"/>
                  </a:ext>
                </a:extLst>
              </p:cNvPr>
              <p:cNvGrpSpPr/>
              <p:nvPr/>
            </p:nvGrpSpPr>
            <p:grpSpPr>
              <a:xfrm>
                <a:off x="10267082" y="5671082"/>
                <a:ext cx="817616" cy="494938"/>
                <a:chOff x="4240848" y="2079209"/>
                <a:chExt cx="1066911" cy="434756"/>
              </a:xfrm>
            </p:grpSpPr>
            <p:sp>
              <p:nvSpPr>
                <p:cNvPr id="35" name="Rectangle 34">
                  <a:extLst>
                    <a:ext uri="{FF2B5EF4-FFF2-40B4-BE49-F238E27FC236}">
                      <a16:creationId xmlns:a16="http://schemas.microsoft.com/office/drawing/2014/main" id="{722012E6-5C93-5F6B-6D46-E47B691D4C2C}"/>
                    </a:ext>
                  </a:extLst>
                </p:cNvPr>
                <p:cNvSpPr/>
                <p:nvPr/>
              </p:nvSpPr>
              <p:spPr>
                <a:xfrm>
                  <a:off x="4240848" y="2079209"/>
                  <a:ext cx="1066911" cy="218825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27432" rIns="27432" rtlCol="0" anchor="ctr">
                  <a:noAutofit/>
                </a:bodyPr>
                <a:lstStyle/>
                <a:p>
                  <a:r>
                    <a:rPr lang="en-US" sz="900" dirty="0">
                      <a:solidFill>
                        <a:schemeClr val="tx1"/>
                      </a:solidFill>
                      <a:cs typeface="Readex Pro Deca Light" pitchFamily="2" charset="-78"/>
                    </a:rPr>
                    <a:t>NVA=4.5 days</a:t>
                  </a:r>
                </a:p>
              </p:txBody>
            </p:sp>
            <p:sp>
              <p:nvSpPr>
                <p:cNvPr id="36" name="Rectangle 35">
                  <a:extLst>
                    <a:ext uri="{FF2B5EF4-FFF2-40B4-BE49-F238E27FC236}">
                      <a16:creationId xmlns:a16="http://schemas.microsoft.com/office/drawing/2014/main" id="{3FD2C751-0018-94C8-6192-1EE4F3BD9FB7}"/>
                    </a:ext>
                  </a:extLst>
                </p:cNvPr>
                <p:cNvSpPr/>
                <p:nvPr/>
              </p:nvSpPr>
              <p:spPr>
                <a:xfrm>
                  <a:off x="4240848" y="2295140"/>
                  <a:ext cx="1066911" cy="218825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27432" rIns="27432" rtlCol="0" anchor="ctr">
                  <a:noAutofit/>
                </a:bodyPr>
                <a:lstStyle/>
                <a:p>
                  <a:r>
                    <a:rPr lang="en-US" sz="900" dirty="0">
                      <a:solidFill>
                        <a:schemeClr val="tx1"/>
                      </a:solidFill>
                      <a:cs typeface="Readex Pro Deca Light" pitchFamily="2" charset="-78"/>
                    </a:rPr>
                    <a:t>VA=169 sec</a:t>
                  </a:r>
                </a:p>
              </p:txBody>
            </p:sp>
          </p:grpSp>
          <p:grpSp>
            <p:nvGrpSpPr>
              <p:cNvPr id="59" name="Group 58">
                <a:extLst>
                  <a:ext uri="{FF2B5EF4-FFF2-40B4-BE49-F238E27FC236}">
                    <a16:creationId xmlns:a16="http://schemas.microsoft.com/office/drawing/2014/main" id="{47EA4123-9221-8F45-10AF-C2006CE5F6D8}"/>
                  </a:ext>
                </a:extLst>
              </p:cNvPr>
              <p:cNvGrpSpPr/>
              <p:nvPr/>
            </p:nvGrpSpPr>
            <p:grpSpPr>
              <a:xfrm>
                <a:off x="1107302" y="5668497"/>
                <a:ext cx="9159779" cy="481403"/>
                <a:chOff x="440774" y="5809085"/>
                <a:chExt cx="8046001" cy="422867"/>
              </a:xfrm>
            </p:grpSpPr>
            <p:sp>
              <p:nvSpPr>
                <p:cNvPr id="60" name="Freeform: Shape 59">
                  <a:extLst>
                    <a:ext uri="{FF2B5EF4-FFF2-40B4-BE49-F238E27FC236}">
                      <a16:creationId xmlns:a16="http://schemas.microsoft.com/office/drawing/2014/main" id="{9352A97D-CA45-921D-8220-B3431D66D28E}"/>
                    </a:ext>
                  </a:extLst>
                </p:cNvPr>
                <p:cNvSpPr/>
                <p:nvPr/>
              </p:nvSpPr>
              <p:spPr>
                <a:xfrm>
                  <a:off x="523875" y="6031926"/>
                  <a:ext cx="7962900" cy="200026"/>
                </a:xfrm>
                <a:custGeom>
                  <a:avLst/>
                  <a:gdLst>
                    <a:gd name="connsiteX0" fmla="*/ 0 w 7962900"/>
                    <a:gd name="connsiteY0" fmla="*/ 19050 h 219075"/>
                    <a:gd name="connsiteX1" fmla="*/ 371475 w 7962900"/>
                    <a:gd name="connsiteY1" fmla="*/ 19050 h 219075"/>
                    <a:gd name="connsiteX2" fmla="*/ 371475 w 7962900"/>
                    <a:gd name="connsiteY2" fmla="*/ 209550 h 219075"/>
                    <a:gd name="connsiteX3" fmla="*/ 1524000 w 7962900"/>
                    <a:gd name="connsiteY3" fmla="*/ 209550 h 219075"/>
                    <a:gd name="connsiteX4" fmla="*/ 1524000 w 7962900"/>
                    <a:gd name="connsiteY4" fmla="*/ 19050 h 219075"/>
                    <a:gd name="connsiteX5" fmla="*/ 1943100 w 7962900"/>
                    <a:gd name="connsiteY5" fmla="*/ 19050 h 219075"/>
                    <a:gd name="connsiteX6" fmla="*/ 1943100 w 7962900"/>
                    <a:gd name="connsiteY6" fmla="*/ 209550 h 219075"/>
                    <a:gd name="connsiteX7" fmla="*/ 3095625 w 7962900"/>
                    <a:gd name="connsiteY7" fmla="*/ 209550 h 219075"/>
                    <a:gd name="connsiteX8" fmla="*/ 3095625 w 7962900"/>
                    <a:gd name="connsiteY8" fmla="*/ 19050 h 219075"/>
                    <a:gd name="connsiteX9" fmla="*/ 3495675 w 7962900"/>
                    <a:gd name="connsiteY9" fmla="*/ 19050 h 219075"/>
                    <a:gd name="connsiteX10" fmla="*/ 3495675 w 7962900"/>
                    <a:gd name="connsiteY10" fmla="*/ 219075 h 219075"/>
                    <a:gd name="connsiteX11" fmla="*/ 4648200 w 7962900"/>
                    <a:gd name="connsiteY11" fmla="*/ 219075 h 219075"/>
                    <a:gd name="connsiteX12" fmla="*/ 4648200 w 7962900"/>
                    <a:gd name="connsiteY12" fmla="*/ 19050 h 219075"/>
                    <a:gd name="connsiteX13" fmla="*/ 5057775 w 7962900"/>
                    <a:gd name="connsiteY13" fmla="*/ 19050 h 219075"/>
                    <a:gd name="connsiteX14" fmla="*/ 5057775 w 7962900"/>
                    <a:gd name="connsiteY14" fmla="*/ 219075 h 219075"/>
                    <a:gd name="connsiteX15" fmla="*/ 6200775 w 7962900"/>
                    <a:gd name="connsiteY15" fmla="*/ 219075 h 219075"/>
                    <a:gd name="connsiteX16" fmla="*/ 6200775 w 7962900"/>
                    <a:gd name="connsiteY16" fmla="*/ 19050 h 219075"/>
                    <a:gd name="connsiteX17" fmla="*/ 6619875 w 7962900"/>
                    <a:gd name="connsiteY17" fmla="*/ 19050 h 219075"/>
                    <a:gd name="connsiteX18" fmla="*/ 6619875 w 7962900"/>
                    <a:gd name="connsiteY18" fmla="*/ 219075 h 219075"/>
                    <a:gd name="connsiteX19" fmla="*/ 7772400 w 7962900"/>
                    <a:gd name="connsiteY19" fmla="*/ 219075 h 219075"/>
                    <a:gd name="connsiteX20" fmla="*/ 7772400 w 7962900"/>
                    <a:gd name="connsiteY20" fmla="*/ 0 h 219075"/>
                    <a:gd name="connsiteX21" fmla="*/ 7962900 w 7962900"/>
                    <a:gd name="connsiteY21" fmla="*/ 0 h 219075"/>
                    <a:gd name="connsiteX0" fmla="*/ 0 w 7962900"/>
                    <a:gd name="connsiteY0" fmla="*/ 19050 h 219075"/>
                    <a:gd name="connsiteX1" fmla="*/ 371475 w 7962900"/>
                    <a:gd name="connsiteY1" fmla="*/ 19050 h 219075"/>
                    <a:gd name="connsiteX2" fmla="*/ 371475 w 7962900"/>
                    <a:gd name="connsiteY2" fmla="*/ 209550 h 219075"/>
                    <a:gd name="connsiteX3" fmla="*/ 1524000 w 7962900"/>
                    <a:gd name="connsiteY3" fmla="*/ 209550 h 219075"/>
                    <a:gd name="connsiteX4" fmla="*/ 1524000 w 7962900"/>
                    <a:gd name="connsiteY4" fmla="*/ 19050 h 219075"/>
                    <a:gd name="connsiteX5" fmla="*/ 1943100 w 7962900"/>
                    <a:gd name="connsiteY5" fmla="*/ 19050 h 219075"/>
                    <a:gd name="connsiteX6" fmla="*/ 1943100 w 7962900"/>
                    <a:gd name="connsiteY6" fmla="*/ 209550 h 219075"/>
                    <a:gd name="connsiteX7" fmla="*/ 3095625 w 7962900"/>
                    <a:gd name="connsiteY7" fmla="*/ 209550 h 219075"/>
                    <a:gd name="connsiteX8" fmla="*/ 3095625 w 7962900"/>
                    <a:gd name="connsiteY8" fmla="*/ 19050 h 219075"/>
                    <a:gd name="connsiteX9" fmla="*/ 3495675 w 7962900"/>
                    <a:gd name="connsiteY9" fmla="*/ 19050 h 219075"/>
                    <a:gd name="connsiteX10" fmla="*/ 3495675 w 7962900"/>
                    <a:gd name="connsiteY10" fmla="*/ 219075 h 219075"/>
                    <a:gd name="connsiteX11" fmla="*/ 4648200 w 7962900"/>
                    <a:gd name="connsiteY11" fmla="*/ 219075 h 219075"/>
                    <a:gd name="connsiteX12" fmla="*/ 4648200 w 7962900"/>
                    <a:gd name="connsiteY12" fmla="*/ 19050 h 219075"/>
                    <a:gd name="connsiteX13" fmla="*/ 5057775 w 7962900"/>
                    <a:gd name="connsiteY13" fmla="*/ 19050 h 219075"/>
                    <a:gd name="connsiteX14" fmla="*/ 5057775 w 7962900"/>
                    <a:gd name="connsiteY14" fmla="*/ 219075 h 219075"/>
                    <a:gd name="connsiteX15" fmla="*/ 6200775 w 7962900"/>
                    <a:gd name="connsiteY15" fmla="*/ 219075 h 219075"/>
                    <a:gd name="connsiteX16" fmla="*/ 6200775 w 7962900"/>
                    <a:gd name="connsiteY16" fmla="*/ 19050 h 219075"/>
                    <a:gd name="connsiteX17" fmla="*/ 6619875 w 7962900"/>
                    <a:gd name="connsiteY17" fmla="*/ 19050 h 219075"/>
                    <a:gd name="connsiteX18" fmla="*/ 6619875 w 7962900"/>
                    <a:gd name="connsiteY18" fmla="*/ 219075 h 219075"/>
                    <a:gd name="connsiteX19" fmla="*/ 7772400 w 7962900"/>
                    <a:gd name="connsiteY19" fmla="*/ 219075 h 219075"/>
                    <a:gd name="connsiteX20" fmla="*/ 7772400 w 7962900"/>
                    <a:gd name="connsiteY20" fmla="*/ 19050 h 219075"/>
                    <a:gd name="connsiteX21" fmla="*/ 7962900 w 7962900"/>
                    <a:gd name="connsiteY21" fmla="*/ 0 h 219075"/>
                    <a:gd name="connsiteX0" fmla="*/ 0 w 7962900"/>
                    <a:gd name="connsiteY0" fmla="*/ 0 h 200025"/>
                    <a:gd name="connsiteX1" fmla="*/ 371475 w 7962900"/>
                    <a:gd name="connsiteY1" fmla="*/ 0 h 200025"/>
                    <a:gd name="connsiteX2" fmla="*/ 371475 w 7962900"/>
                    <a:gd name="connsiteY2" fmla="*/ 190500 h 200025"/>
                    <a:gd name="connsiteX3" fmla="*/ 1524000 w 7962900"/>
                    <a:gd name="connsiteY3" fmla="*/ 190500 h 200025"/>
                    <a:gd name="connsiteX4" fmla="*/ 1524000 w 7962900"/>
                    <a:gd name="connsiteY4" fmla="*/ 0 h 200025"/>
                    <a:gd name="connsiteX5" fmla="*/ 1943100 w 7962900"/>
                    <a:gd name="connsiteY5" fmla="*/ 0 h 200025"/>
                    <a:gd name="connsiteX6" fmla="*/ 1943100 w 7962900"/>
                    <a:gd name="connsiteY6" fmla="*/ 190500 h 200025"/>
                    <a:gd name="connsiteX7" fmla="*/ 3095625 w 7962900"/>
                    <a:gd name="connsiteY7" fmla="*/ 190500 h 200025"/>
                    <a:gd name="connsiteX8" fmla="*/ 3095625 w 7962900"/>
                    <a:gd name="connsiteY8" fmla="*/ 0 h 200025"/>
                    <a:gd name="connsiteX9" fmla="*/ 3495675 w 7962900"/>
                    <a:gd name="connsiteY9" fmla="*/ 0 h 200025"/>
                    <a:gd name="connsiteX10" fmla="*/ 3495675 w 7962900"/>
                    <a:gd name="connsiteY10" fmla="*/ 200025 h 200025"/>
                    <a:gd name="connsiteX11" fmla="*/ 4648200 w 7962900"/>
                    <a:gd name="connsiteY11" fmla="*/ 200025 h 200025"/>
                    <a:gd name="connsiteX12" fmla="*/ 4648200 w 7962900"/>
                    <a:gd name="connsiteY12" fmla="*/ 0 h 200025"/>
                    <a:gd name="connsiteX13" fmla="*/ 5057775 w 7962900"/>
                    <a:gd name="connsiteY13" fmla="*/ 0 h 200025"/>
                    <a:gd name="connsiteX14" fmla="*/ 5057775 w 7962900"/>
                    <a:gd name="connsiteY14" fmla="*/ 200025 h 200025"/>
                    <a:gd name="connsiteX15" fmla="*/ 6200775 w 7962900"/>
                    <a:gd name="connsiteY15" fmla="*/ 200025 h 200025"/>
                    <a:gd name="connsiteX16" fmla="*/ 6200775 w 7962900"/>
                    <a:gd name="connsiteY16" fmla="*/ 0 h 200025"/>
                    <a:gd name="connsiteX17" fmla="*/ 6619875 w 7962900"/>
                    <a:gd name="connsiteY17" fmla="*/ 0 h 200025"/>
                    <a:gd name="connsiteX18" fmla="*/ 6619875 w 7962900"/>
                    <a:gd name="connsiteY18" fmla="*/ 200025 h 200025"/>
                    <a:gd name="connsiteX19" fmla="*/ 7772400 w 7962900"/>
                    <a:gd name="connsiteY19" fmla="*/ 200025 h 200025"/>
                    <a:gd name="connsiteX20" fmla="*/ 7772400 w 7962900"/>
                    <a:gd name="connsiteY20" fmla="*/ 0 h 200025"/>
                    <a:gd name="connsiteX21" fmla="*/ 7962900 w 7962900"/>
                    <a:gd name="connsiteY21" fmla="*/ 2381 h 200025"/>
                    <a:gd name="connsiteX0" fmla="*/ 0 w 7962900"/>
                    <a:gd name="connsiteY0" fmla="*/ 1 h 200026"/>
                    <a:gd name="connsiteX1" fmla="*/ 371475 w 7962900"/>
                    <a:gd name="connsiteY1" fmla="*/ 1 h 200026"/>
                    <a:gd name="connsiteX2" fmla="*/ 371475 w 7962900"/>
                    <a:gd name="connsiteY2" fmla="*/ 190501 h 200026"/>
                    <a:gd name="connsiteX3" fmla="*/ 1524000 w 7962900"/>
                    <a:gd name="connsiteY3" fmla="*/ 190501 h 200026"/>
                    <a:gd name="connsiteX4" fmla="*/ 1524000 w 7962900"/>
                    <a:gd name="connsiteY4" fmla="*/ 1 h 200026"/>
                    <a:gd name="connsiteX5" fmla="*/ 1943100 w 7962900"/>
                    <a:gd name="connsiteY5" fmla="*/ 1 h 200026"/>
                    <a:gd name="connsiteX6" fmla="*/ 1943100 w 7962900"/>
                    <a:gd name="connsiteY6" fmla="*/ 190501 h 200026"/>
                    <a:gd name="connsiteX7" fmla="*/ 3095625 w 7962900"/>
                    <a:gd name="connsiteY7" fmla="*/ 190501 h 200026"/>
                    <a:gd name="connsiteX8" fmla="*/ 3095625 w 7962900"/>
                    <a:gd name="connsiteY8" fmla="*/ 1 h 200026"/>
                    <a:gd name="connsiteX9" fmla="*/ 3495675 w 7962900"/>
                    <a:gd name="connsiteY9" fmla="*/ 1 h 200026"/>
                    <a:gd name="connsiteX10" fmla="*/ 3495675 w 7962900"/>
                    <a:gd name="connsiteY10" fmla="*/ 200026 h 200026"/>
                    <a:gd name="connsiteX11" fmla="*/ 4648200 w 7962900"/>
                    <a:gd name="connsiteY11" fmla="*/ 200026 h 200026"/>
                    <a:gd name="connsiteX12" fmla="*/ 4648200 w 7962900"/>
                    <a:gd name="connsiteY12" fmla="*/ 1 h 200026"/>
                    <a:gd name="connsiteX13" fmla="*/ 5057775 w 7962900"/>
                    <a:gd name="connsiteY13" fmla="*/ 1 h 200026"/>
                    <a:gd name="connsiteX14" fmla="*/ 5057775 w 7962900"/>
                    <a:gd name="connsiteY14" fmla="*/ 200026 h 200026"/>
                    <a:gd name="connsiteX15" fmla="*/ 6200775 w 7962900"/>
                    <a:gd name="connsiteY15" fmla="*/ 200026 h 200026"/>
                    <a:gd name="connsiteX16" fmla="*/ 6200775 w 7962900"/>
                    <a:gd name="connsiteY16" fmla="*/ 1 h 200026"/>
                    <a:gd name="connsiteX17" fmla="*/ 6619875 w 7962900"/>
                    <a:gd name="connsiteY17" fmla="*/ 1 h 200026"/>
                    <a:gd name="connsiteX18" fmla="*/ 6619875 w 7962900"/>
                    <a:gd name="connsiteY18" fmla="*/ 200026 h 200026"/>
                    <a:gd name="connsiteX19" fmla="*/ 7772400 w 7962900"/>
                    <a:gd name="connsiteY19" fmla="*/ 200026 h 200026"/>
                    <a:gd name="connsiteX20" fmla="*/ 7772400 w 7962900"/>
                    <a:gd name="connsiteY20" fmla="*/ 1 h 200026"/>
                    <a:gd name="connsiteX21" fmla="*/ 7962900 w 7962900"/>
                    <a:gd name="connsiteY21" fmla="*/ 0 h 200026"/>
                    <a:gd name="connsiteX0" fmla="*/ 0 w 7962900"/>
                    <a:gd name="connsiteY0" fmla="*/ 1 h 200026"/>
                    <a:gd name="connsiteX1" fmla="*/ 371475 w 7962900"/>
                    <a:gd name="connsiteY1" fmla="*/ 1 h 200026"/>
                    <a:gd name="connsiteX2" fmla="*/ 371475 w 7962900"/>
                    <a:gd name="connsiteY2" fmla="*/ 190501 h 200026"/>
                    <a:gd name="connsiteX3" fmla="*/ 1524000 w 7962900"/>
                    <a:gd name="connsiteY3" fmla="*/ 190501 h 200026"/>
                    <a:gd name="connsiteX4" fmla="*/ 1524000 w 7962900"/>
                    <a:gd name="connsiteY4" fmla="*/ 1 h 200026"/>
                    <a:gd name="connsiteX5" fmla="*/ 1943100 w 7962900"/>
                    <a:gd name="connsiteY5" fmla="*/ 1 h 200026"/>
                    <a:gd name="connsiteX6" fmla="*/ 1943100 w 7962900"/>
                    <a:gd name="connsiteY6" fmla="*/ 190501 h 200026"/>
                    <a:gd name="connsiteX7" fmla="*/ 3095625 w 7962900"/>
                    <a:gd name="connsiteY7" fmla="*/ 190501 h 200026"/>
                    <a:gd name="connsiteX8" fmla="*/ 3095625 w 7962900"/>
                    <a:gd name="connsiteY8" fmla="*/ 1 h 200026"/>
                    <a:gd name="connsiteX9" fmla="*/ 3495675 w 7962900"/>
                    <a:gd name="connsiteY9" fmla="*/ 1 h 200026"/>
                    <a:gd name="connsiteX10" fmla="*/ 3495675 w 7962900"/>
                    <a:gd name="connsiteY10" fmla="*/ 200026 h 200026"/>
                    <a:gd name="connsiteX11" fmla="*/ 4648200 w 7962900"/>
                    <a:gd name="connsiteY11" fmla="*/ 200026 h 200026"/>
                    <a:gd name="connsiteX12" fmla="*/ 4648200 w 7962900"/>
                    <a:gd name="connsiteY12" fmla="*/ 1 h 200026"/>
                    <a:gd name="connsiteX13" fmla="*/ 5057775 w 7962900"/>
                    <a:gd name="connsiteY13" fmla="*/ 1 h 200026"/>
                    <a:gd name="connsiteX14" fmla="*/ 5057775 w 7962900"/>
                    <a:gd name="connsiteY14" fmla="*/ 200026 h 200026"/>
                    <a:gd name="connsiteX15" fmla="*/ 6200775 w 7962900"/>
                    <a:gd name="connsiteY15" fmla="*/ 1 h 200026"/>
                    <a:gd name="connsiteX16" fmla="*/ 6619875 w 7962900"/>
                    <a:gd name="connsiteY16" fmla="*/ 1 h 200026"/>
                    <a:gd name="connsiteX17" fmla="*/ 6619875 w 7962900"/>
                    <a:gd name="connsiteY17" fmla="*/ 200026 h 200026"/>
                    <a:gd name="connsiteX18" fmla="*/ 7772400 w 7962900"/>
                    <a:gd name="connsiteY18" fmla="*/ 200026 h 200026"/>
                    <a:gd name="connsiteX19" fmla="*/ 7772400 w 7962900"/>
                    <a:gd name="connsiteY19" fmla="*/ 1 h 200026"/>
                    <a:gd name="connsiteX20" fmla="*/ 7962900 w 7962900"/>
                    <a:gd name="connsiteY20" fmla="*/ 0 h 200026"/>
                    <a:gd name="connsiteX0" fmla="*/ 0 w 7962900"/>
                    <a:gd name="connsiteY0" fmla="*/ 1 h 200026"/>
                    <a:gd name="connsiteX1" fmla="*/ 371475 w 7962900"/>
                    <a:gd name="connsiteY1" fmla="*/ 1 h 200026"/>
                    <a:gd name="connsiteX2" fmla="*/ 371475 w 7962900"/>
                    <a:gd name="connsiteY2" fmla="*/ 190501 h 200026"/>
                    <a:gd name="connsiteX3" fmla="*/ 1524000 w 7962900"/>
                    <a:gd name="connsiteY3" fmla="*/ 190501 h 200026"/>
                    <a:gd name="connsiteX4" fmla="*/ 1524000 w 7962900"/>
                    <a:gd name="connsiteY4" fmla="*/ 1 h 200026"/>
                    <a:gd name="connsiteX5" fmla="*/ 1943100 w 7962900"/>
                    <a:gd name="connsiteY5" fmla="*/ 1 h 200026"/>
                    <a:gd name="connsiteX6" fmla="*/ 1943100 w 7962900"/>
                    <a:gd name="connsiteY6" fmla="*/ 190501 h 200026"/>
                    <a:gd name="connsiteX7" fmla="*/ 3095625 w 7962900"/>
                    <a:gd name="connsiteY7" fmla="*/ 190501 h 200026"/>
                    <a:gd name="connsiteX8" fmla="*/ 3095625 w 7962900"/>
                    <a:gd name="connsiteY8" fmla="*/ 1 h 200026"/>
                    <a:gd name="connsiteX9" fmla="*/ 3495675 w 7962900"/>
                    <a:gd name="connsiteY9" fmla="*/ 1 h 200026"/>
                    <a:gd name="connsiteX10" fmla="*/ 3495675 w 7962900"/>
                    <a:gd name="connsiteY10" fmla="*/ 200026 h 200026"/>
                    <a:gd name="connsiteX11" fmla="*/ 4648200 w 7962900"/>
                    <a:gd name="connsiteY11" fmla="*/ 200026 h 200026"/>
                    <a:gd name="connsiteX12" fmla="*/ 4648200 w 7962900"/>
                    <a:gd name="connsiteY12" fmla="*/ 1 h 200026"/>
                    <a:gd name="connsiteX13" fmla="*/ 5057775 w 7962900"/>
                    <a:gd name="connsiteY13" fmla="*/ 1 h 200026"/>
                    <a:gd name="connsiteX14" fmla="*/ 6200775 w 7962900"/>
                    <a:gd name="connsiteY14" fmla="*/ 1 h 200026"/>
                    <a:gd name="connsiteX15" fmla="*/ 6619875 w 7962900"/>
                    <a:gd name="connsiteY15" fmla="*/ 1 h 200026"/>
                    <a:gd name="connsiteX16" fmla="*/ 6619875 w 7962900"/>
                    <a:gd name="connsiteY16" fmla="*/ 200026 h 200026"/>
                    <a:gd name="connsiteX17" fmla="*/ 7772400 w 7962900"/>
                    <a:gd name="connsiteY17" fmla="*/ 200026 h 200026"/>
                    <a:gd name="connsiteX18" fmla="*/ 7772400 w 7962900"/>
                    <a:gd name="connsiteY18" fmla="*/ 1 h 200026"/>
                    <a:gd name="connsiteX19" fmla="*/ 7962900 w 7962900"/>
                    <a:gd name="connsiteY19" fmla="*/ 0 h 200026"/>
                    <a:gd name="connsiteX0" fmla="*/ 0 w 7962900"/>
                    <a:gd name="connsiteY0" fmla="*/ 1 h 200026"/>
                    <a:gd name="connsiteX1" fmla="*/ 371475 w 7962900"/>
                    <a:gd name="connsiteY1" fmla="*/ 1 h 200026"/>
                    <a:gd name="connsiteX2" fmla="*/ 371475 w 7962900"/>
                    <a:gd name="connsiteY2" fmla="*/ 190501 h 200026"/>
                    <a:gd name="connsiteX3" fmla="*/ 1524000 w 7962900"/>
                    <a:gd name="connsiteY3" fmla="*/ 190501 h 200026"/>
                    <a:gd name="connsiteX4" fmla="*/ 1524000 w 7962900"/>
                    <a:gd name="connsiteY4" fmla="*/ 1 h 200026"/>
                    <a:gd name="connsiteX5" fmla="*/ 1943100 w 7962900"/>
                    <a:gd name="connsiteY5" fmla="*/ 1 h 200026"/>
                    <a:gd name="connsiteX6" fmla="*/ 1943100 w 7962900"/>
                    <a:gd name="connsiteY6" fmla="*/ 190501 h 200026"/>
                    <a:gd name="connsiteX7" fmla="*/ 3095625 w 7962900"/>
                    <a:gd name="connsiteY7" fmla="*/ 1 h 200026"/>
                    <a:gd name="connsiteX8" fmla="*/ 3495675 w 7962900"/>
                    <a:gd name="connsiteY8" fmla="*/ 1 h 200026"/>
                    <a:gd name="connsiteX9" fmla="*/ 3495675 w 7962900"/>
                    <a:gd name="connsiteY9" fmla="*/ 200026 h 200026"/>
                    <a:gd name="connsiteX10" fmla="*/ 4648200 w 7962900"/>
                    <a:gd name="connsiteY10" fmla="*/ 200026 h 200026"/>
                    <a:gd name="connsiteX11" fmla="*/ 4648200 w 7962900"/>
                    <a:gd name="connsiteY11" fmla="*/ 1 h 200026"/>
                    <a:gd name="connsiteX12" fmla="*/ 5057775 w 7962900"/>
                    <a:gd name="connsiteY12" fmla="*/ 1 h 200026"/>
                    <a:gd name="connsiteX13" fmla="*/ 6200775 w 7962900"/>
                    <a:gd name="connsiteY13" fmla="*/ 1 h 200026"/>
                    <a:gd name="connsiteX14" fmla="*/ 6619875 w 7962900"/>
                    <a:gd name="connsiteY14" fmla="*/ 1 h 200026"/>
                    <a:gd name="connsiteX15" fmla="*/ 6619875 w 7962900"/>
                    <a:gd name="connsiteY15" fmla="*/ 200026 h 200026"/>
                    <a:gd name="connsiteX16" fmla="*/ 7772400 w 7962900"/>
                    <a:gd name="connsiteY16" fmla="*/ 200026 h 200026"/>
                    <a:gd name="connsiteX17" fmla="*/ 7772400 w 7962900"/>
                    <a:gd name="connsiteY17" fmla="*/ 1 h 200026"/>
                    <a:gd name="connsiteX18" fmla="*/ 7962900 w 7962900"/>
                    <a:gd name="connsiteY18" fmla="*/ 0 h 200026"/>
                    <a:gd name="connsiteX0" fmla="*/ 0 w 7962900"/>
                    <a:gd name="connsiteY0" fmla="*/ 1 h 200026"/>
                    <a:gd name="connsiteX1" fmla="*/ 371475 w 7962900"/>
                    <a:gd name="connsiteY1" fmla="*/ 1 h 200026"/>
                    <a:gd name="connsiteX2" fmla="*/ 371475 w 7962900"/>
                    <a:gd name="connsiteY2" fmla="*/ 190501 h 200026"/>
                    <a:gd name="connsiteX3" fmla="*/ 1524000 w 7962900"/>
                    <a:gd name="connsiteY3" fmla="*/ 190501 h 200026"/>
                    <a:gd name="connsiteX4" fmla="*/ 1524000 w 7962900"/>
                    <a:gd name="connsiteY4" fmla="*/ 1 h 200026"/>
                    <a:gd name="connsiteX5" fmla="*/ 1943100 w 7962900"/>
                    <a:gd name="connsiteY5" fmla="*/ 1 h 200026"/>
                    <a:gd name="connsiteX6" fmla="*/ 3095625 w 7962900"/>
                    <a:gd name="connsiteY6" fmla="*/ 1 h 200026"/>
                    <a:gd name="connsiteX7" fmla="*/ 3495675 w 7962900"/>
                    <a:gd name="connsiteY7" fmla="*/ 1 h 200026"/>
                    <a:gd name="connsiteX8" fmla="*/ 3495675 w 7962900"/>
                    <a:gd name="connsiteY8" fmla="*/ 200026 h 200026"/>
                    <a:gd name="connsiteX9" fmla="*/ 4648200 w 7962900"/>
                    <a:gd name="connsiteY9" fmla="*/ 200026 h 200026"/>
                    <a:gd name="connsiteX10" fmla="*/ 4648200 w 7962900"/>
                    <a:gd name="connsiteY10" fmla="*/ 1 h 200026"/>
                    <a:gd name="connsiteX11" fmla="*/ 5057775 w 7962900"/>
                    <a:gd name="connsiteY11" fmla="*/ 1 h 200026"/>
                    <a:gd name="connsiteX12" fmla="*/ 6200775 w 7962900"/>
                    <a:gd name="connsiteY12" fmla="*/ 1 h 200026"/>
                    <a:gd name="connsiteX13" fmla="*/ 6619875 w 7962900"/>
                    <a:gd name="connsiteY13" fmla="*/ 1 h 200026"/>
                    <a:gd name="connsiteX14" fmla="*/ 6619875 w 7962900"/>
                    <a:gd name="connsiteY14" fmla="*/ 200026 h 200026"/>
                    <a:gd name="connsiteX15" fmla="*/ 7772400 w 7962900"/>
                    <a:gd name="connsiteY15" fmla="*/ 200026 h 200026"/>
                    <a:gd name="connsiteX16" fmla="*/ 7772400 w 7962900"/>
                    <a:gd name="connsiteY16" fmla="*/ 1 h 200026"/>
                    <a:gd name="connsiteX17" fmla="*/ 7962900 w 7962900"/>
                    <a:gd name="connsiteY17" fmla="*/ 0 h 200026"/>
                    <a:gd name="connsiteX0" fmla="*/ 0 w 7962900"/>
                    <a:gd name="connsiteY0" fmla="*/ 1 h 200026"/>
                    <a:gd name="connsiteX1" fmla="*/ 371475 w 7962900"/>
                    <a:gd name="connsiteY1" fmla="*/ 1 h 200026"/>
                    <a:gd name="connsiteX2" fmla="*/ 371475 w 7962900"/>
                    <a:gd name="connsiteY2" fmla="*/ 190501 h 200026"/>
                    <a:gd name="connsiteX3" fmla="*/ 1524000 w 7962900"/>
                    <a:gd name="connsiteY3" fmla="*/ 190501 h 200026"/>
                    <a:gd name="connsiteX4" fmla="*/ 1524000 w 7962900"/>
                    <a:gd name="connsiteY4" fmla="*/ 1 h 200026"/>
                    <a:gd name="connsiteX5" fmla="*/ 1943100 w 7962900"/>
                    <a:gd name="connsiteY5" fmla="*/ 1 h 200026"/>
                    <a:gd name="connsiteX6" fmla="*/ 3095625 w 7962900"/>
                    <a:gd name="connsiteY6" fmla="*/ 1 h 200026"/>
                    <a:gd name="connsiteX7" fmla="*/ 3495675 w 7962900"/>
                    <a:gd name="connsiteY7" fmla="*/ 1 h 200026"/>
                    <a:gd name="connsiteX8" fmla="*/ 3495675 w 7962900"/>
                    <a:gd name="connsiteY8" fmla="*/ 200026 h 200026"/>
                    <a:gd name="connsiteX9" fmla="*/ 4648200 w 7962900"/>
                    <a:gd name="connsiteY9" fmla="*/ 200026 h 200026"/>
                    <a:gd name="connsiteX10" fmla="*/ 4648200 w 7962900"/>
                    <a:gd name="connsiteY10" fmla="*/ 1 h 200026"/>
                    <a:gd name="connsiteX11" fmla="*/ 5057775 w 7962900"/>
                    <a:gd name="connsiteY11" fmla="*/ 1 h 200026"/>
                    <a:gd name="connsiteX12" fmla="*/ 6200775 w 7962900"/>
                    <a:gd name="connsiteY12" fmla="*/ 1 h 200026"/>
                    <a:gd name="connsiteX13" fmla="*/ 6619875 w 7962900"/>
                    <a:gd name="connsiteY13" fmla="*/ 1 h 200026"/>
                    <a:gd name="connsiteX14" fmla="*/ 7772400 w 7962900"/>
                    <a:gd name="connsiteY14" fmla="*/ 200026 h 200026"/>
                    <a:gd name="connsiteX15" fmla="*/ 7772400 w 7962900"/>
                    <a:gd name="connsiteY15" fmla="*/ 1 h 200026"/>
                    <a:gd name="connsiteX16" fmla="*/ 7962900 w 7962900"/>
                    <a:gd name="connsiteY16" fmla="*/ 0 h 200026"/>
                    <a:gd name="connsiteX0" fmla="*/ 0 w 7962900"/>
                    <a:gd name="connsiteY0" fmla="*/ 1 h 200026"/>
                    <a:gd name="connsiteX1" fmla="*/ 371475 w 7962900"/>
                    <a:gd name="connsiteY1" fmla="*/ 1 h 200026"/>
                    <a:gd name="connsiteX2" fmla="*/ 371475 w 7962900"/>
                    <a:gd name="connsiteY2" fmla="*/ 190501 h 200026"/>
                    <a:gd name="connsiteX3" fmla="*/ 1524000 w 7962900"/>
                    <a:gd name="connsiteY3" fmla="*/ 190501 h 200026"/>
                    <a:gd name="connsiteX4" fmla="*/ 1524000 w 7962900"/>
                    <a:gd name="connsiteY4" fmla="*/ 1 h 200026"/>
                    <a:gd name="connsiteX5" fmla="*/ 1943100 w 7962900"/>
                    <a:gd name="connsiteY5" fmla="*/ 1 h 200026"/>
                    <a:gd name="connsiteX6" fmla="*/ 3095625 w 7962900"/>
                    <a:gd name="connsiteY6" fmla="*/ 1 h 200026"/>
                    <a:gd name="connsiteX7" fmla="*/ 3495675 w 7962900"/>
                    <a:gd name="connsiteY7" fmla="*/ 1 h 200026"/>
                    <a:gd name="connsiteX8" fmla="*/ 3495675 w 7962900"/>
                    <a:gd name="connsiteY8" fmla="*/ 200026 h 200026"/>
                    <a:gd name="connsiteX9" fmla="*/ 4648200 w 7962900"/>
                    <a:gd name="connsiteY9" fmla="*/ 200026 h 200026"/>
                    <a:gd name="connsiteX10" fmla="*/ 4648200 w 7962900"/>
                    <a:gd name="connsiteY10" fmla="*/ 1 h 200026"/>
                    <a:gd name="connsiteX11" fmla="*/ 5057775 w 7962900"/>
                    <a:gd name="connsiteY11" fmla="*/ 1 h 200026"/>
                    <a:gd name="connsiteX12" fmla="*/ 6200775 w 7962900"/>
                    <a:gd name="connsiteY12" fmla="*/ 1 h 200026"/>
                    <a:gd name="connsiteX13" fmla="*/ 6619875 w 7962900"/>
                    <a:gd name="connsiteY13" fmla="*/ 1 h 200026"/>
                    <a:gd name="connsiteX14" fmla="*/ 7772400 w 7962900"/>
                    <a:gd name="connsiteY14" fmla="*/ 1 h 200026"/>
                    <a:gd name="connsiteX15" fmla="*/ 7962900 w 7962900"/>
                    <a:gd name="connsiteY15" fmla="*/ 0 h 2000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7962900" h="200026">
                      <a:moveTo>
                        <a:pt x="0" y="1"/>
                      </a:moveTo>
                      <a:lnTo>
                        <a:pt x="371475" y="1"/>
                      </a:lnTo>
                      <a:lnTo>
                        <a:pt x="371475" y="190501"/>
                      </a:lnTo>
                      <a:lnTo>
                        <a:pt x="1524000" y="190501"/>
                      </a:lnTo>
                      <a:lnTo>
                        <a:pt x="1524000" y="1"/>
                      </a:lnTo>
                      <a:lnTo>
                        <a:pt x="1943100" y="1"/>
                      </a:lnTo>
                      <a:lnTo>
                        <a:pt x="3095625" y="1"/>
                      </a:lnTo>
                      <a:lnTo>
                        <a:pt x="3495675" y="1"/>
                      </a:lnTo>
                      <a:lnTo>
                        <a:pt x="3495675" y="200026"/>
                      </a:lnTo>
                      <a:lnTo>
                        <a:pt x="4648200" y="200026"/>
                      </a:lnTo>
                      <a:lnTo>
                        <a:pt x="4648200" y="1"/>
                      </a:lnTo>
                      <a:lnTo>
                        <a:pt x="5057775" y="1"/>
                      </a:lnTo>
                      <a:lnTo>
                        <a:pt x="6200775" y="1"/>
                      </a:lnTo>
                      <a:lnTo>
                        <a:pt x="6619875" y="1"/>
                      </a:lnTo>
                      <a:lnTo>
                        <a:pt x="7772400" y="1"/>
                      </a:lnTo>
                      <a:lnTo>
                        <a:pt x="7962900" y="0"/>
                      </a:ln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algn="ctr"/>
                  <a:endParaRPr lang="en-US" dirty="0">
                    <a:cs typeface="Readex Pro Deca Light" pitchFamily="2" charset="-78"/>
                  </a:endParaRPr>
                </a:p>
              </p:txBody>
            </p:sp>
            <p:sp>
              <p:nvSpPr>
                <p:cNvPr id="61" name="TextBox 60">
                  <a:extLst>
                    <a:ext uri="{FF2B5EF4-FFF2-40B4-BE49-F238E27FC236}">
                      <a16:creationId xmlns:a16="http://schemas.microsoft.com/office/drawing/2014/main" id="{BEFC39CE-D1DF-7438-993C-A0FA17441176}"/>
                    </a:ext>
                  </a:extLst>
                </p:cNvPr>
                <p:cNvSpPr txBox="1"/>
                <p:nvPr/>
              </p:nvSpPr>
              <p:spPr>
                <a:xfrm>
                  <a:off x="440774" y="5809085"/>
                  <a:ext cx="557803" cy="230832"/>
                </a:xfrm>
                <a:prstGeom prst="rect">
                  <a:avLst/>
                </a:prstGeom>
                <a:noFill/>
              </p:spPr>
              <p:txBody>
                <a:bodyPr wrap="square" lIns="27432" rIns="27432" anchor="ctr">
                  <a:noAutofit/>
                </a:bodyPr>
                <a:lstStyle/>
                <a:p>
                  <a:pPr marL="0" marR="0" lvl="0" indent="0" algn="ctr" defTabSz="8953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Pct val="120000"/>
                    <a:buFontTx/>
                    <a:buNone/>
                    <a:tabLst/>
                    <a:defRPr/>
                  </a:pPr>
                  <a:r>
                    <a:rPr kumimoji="0" lang="en-US" sz="900" i="0" u="none" strike="noStrike" kern="1200" cap="none" normalizeH="0" baseline="0" noProof="0" dirty="0">
                      <a:ln>
                        <a:noFill/>
                      </a:ln>
                      <a:effectLst/>
                      <a:uLnTx/>
                      <a:uFillTx/>
                      <a:cs typeface="Readex Pro Deca Light" pitchFamily="2" charset="-78"/>
                    </a:rPr>
                    <a:t>1.5 days</a:t>
                  </a:r>
                  <a:endParaRPr kumimoji="0" lang="en-US" sz="1000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cs typeface="Readex Pro Deca Light" pitchFamily="2" charset="-78"/>
                  </a:endParaRPr>
                </a:p>
              </p:txBody>
            </p:sp>
            <p:sp>
              <p:nvSpPr>
                <p:cNvPr id="62" name="TextBox 61">
                  <a:extLst>
                    <a:ext uri="{FF2B5EF4-FFF2-40B4-BE49-F238E27FC236}">
                      <a16:creationId xmlns:a16="http://schemas.microsoft.com/office/drawing/2014/main" id="{C67E6664-DCF9-ADCF-00BC-B2596650E2BC}"/>
                    </a:ext>
                  </a:extLst>
                </p:cNvPr>
                <p:cNvSpPr txBox="1"/>
                <p:nvPr/>
              </p:nvSpPr>
              <p:spPr>
                <a:xfrm>
                  <a:off x="2699969" y="5809085"/>
                  <a:ext cx="557803" cy="230832"/>
                </a:xfrm>
                <a:prstGeom prst="rect">
                  <a:avLst/>
                </a:prstGeom>
                <a:noFill/>
              </p:spPr>
              <p:txBody>
                <a:bodyPr wrap="square" lIns="27432" rIns="27432" anchor="ctr">
                  <a:noAutofit/>
                </a:bodyPr>
                <a:lstStyle/>
                <a:p>
                  <a:pPr marL="0" marR="0" lvl="0" indent="0" algn="ctr" defTabSz="8953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Pct val="120000"/>
                    <a:buFontTx/>
                    <a:buNone/>
                    <a:tabLst/>
                    <a:defRPr/>
                  </a:pPr>
                  <a:r>
                    <a:rPr kumimoji="0" lang="en-US" sz="900" i="0" u="none" strike="noStrike" kern="1200" cap="none" normalizeH="0" baseline="0" noProof="0" dirty="0">
                      <a:ln>
                        <a:noFill/>
                      </a:ln>
                      <a:effectLst/>
                      <a:uLnTx/>
                      <a:uFillTx/>
                      <a:cs typeface="Readex Pro Deca Light" pitchFamily="2" charset="-78"/>
                    </a:rPr>
                    <a:t>1 day</a:t>
                  </a:r>
                  <a:endParaRPr kumimoji="0" lang="en-US" sz="1000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cs typeface="Readex Pro Deca Light" pitchFamily="2" charset="-78"/>
                  </a:endParaRPr>
                </a:p>
              </p:txBody>
            </p:sp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id="{E2526566-EE61-F686-CA67-E2DBD50424BA}"/>
                    </a:ext>
                  </a:extLst>
                </p:cNvPr>
                <p:cNvSpPr txBox="1"/>
                <p:nvPr/>
              </p:nvSpPr>
              <p:spPr>
                <a:xfrm>
                  <a:off x="5812119" y="5809085"/>
                  <a:ext cx="557803" cy="230832"/>
                </a:xfrm>
                <a:prstGeom prst="rect">
                  <a:avLst/>
                </a:prstGeom>
                <a:noFill/>
              </p:spPr>
              <p:txBody>
                <a:bodyPr wrap="square" lIns="27432" rIns="27432" anchor="ctr">
                  <a:noAutofit/>
                </a:bodyPr>
                <a:lstStyle/>
                <a:p>
                  <a:pPr marL="0" marR="0" lvl="0" indent="0" algn="ctr" defTabSz="8953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Pct val="120000"/>
                    <a:buFontTx/>
                    <a:buNone/>
                    <a:tabLst/>
                    <a:defRPr/>
                  </a:pPr>
                  <a:r>
                    <a:rPr lang="en-US" sz="900" dirty="0">
                      <a:cs typeface="Readex Pro Deca Light" pitchFamily="2" charset="-78"/>
                    </a:rPr>
                    <a:t>2 days</a:t>
                  </a:r>
                  <a:endParaRPr kumimoji="0" lang="en-US" sz="1000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cs typeface="Readex Pro Deca Light" pitchFamily="2" charset="-78"/>
                  </a:endParaRPr>
                </a:p>
              </p:txBody>
            </p:sp>
            <p:sp>
              <p:nvSpPr>
                <p:cNvPr id="64" name="TextBox 63">
                  <a:extLst>
                    <a:ext uri="{FF2B5EF4-FFF2-40B4-BE49-F238E27FC236}">
                      <a16:creationId xmlns:a16="http://schemas.microsoft.com/office/drawing/2014/main" id="{13A3740A-058F-2C25-30A8-624E79BC5252}"/>
                    </a:ext>
                  </a:extLst>
                </p:cNvPr>
                <p:cNvSpPr txBox="1"/>
                <p:nvPr/>
              </p:nvSpPr>
              <p:spPr>
                <a:xfrm>
                  <a:off x="4211904" y="5974185"/>
                  <a:ext cx="747260" cy="230832"/>
                </a:xfrm>
                <a:prstGeom prst="rect">
                  <a:avLst/>
                </a:prstGeom>
                <a:noFill/>
              </p:spPr>
              <p:txBody>
                <a:bodyPr wrap="square" lIns="27432" rIns="27432" anchor="ctr">
                  <a:noAutofit/>
                </a:bodyPr>
                <a:lstStyle/>
                <a:p>
                  <a:pPr marL="0" marR="0" lvl="0" indent="0" algn="ctr" defTabSz="8953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Pct val="120000"/>
                    <a:buFontTx/>
                    <a:buNone/>
                    <a:tabLst/>
                    <a:defRPr/>
                  </a:pPr>
                  <a:r>
                    <a:rPr lang="en-US" sz="900" dirty="0">
                      <a:cs typeface="Readex Pro Deca Light" pitchFamily="2" charset="-78"/>
                    </a:rPr>
                    <a:t>168 seconds</a:t>
                  </a:r>
                  <a:endParaRPr kumimoji="0" lang="en-US" sz="1000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cs typeface="Readex Pro Deca Light" pitchFamily="2" charset="-78"/>
                  </a:endParaRPr>
                </a:p>
              </p:txBody>
            </p:sp>
            <p:sp>
              <p:nvSpPr>
                <p:cNvPr id="65" name="TextBox 64">
                  <a:extLst>
                    <a:ext uri="{FF2B5EF4-FFF2-40B4-BE49-F238E27FC236}">
                      <a16:creationId xmlns:a16="http://schemas.microsoft.com/office/drawing/2014/main" id="{349F1236-6C17-06D7-D2E9-D93917FD646D}"/>
                    </a:ext>
                  </a:extLst>
                </p:cNvPr>
                <p:cNvSpPr txBox="1"/>
                <p:nvPr/>
              </p:nvSpPr>
              <p:spPr>
                <a:xfrm>
                  <a:off x="1219263" y="5974185"/>
                  <a:ext cx="557803" cy="230832"/>
                </a:xfrm>
                <a:prstGeom prst="rect">
                  <a:avLst/>
                </a:prstGeom>
                <a:noFill/>
              </p:spPr>
              <p:txBody>
                <a:bodyPr wrap="square" lIns="27432" rIns="27432" anchor="ctr">
                  <a:noAutofit/>
                </a:bodyPr>
                <a:lstStyle/>
                <a:p>
                  <a:pPr marL="0" marR="0" lvl="0" indent="0" algn="ctr" defTabSz="8953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Pct val="120000"/>
                    <a:buFontTx/>
                    <a:buNone/>
                    <a:tabLst/>
                    <a:defRPr/>
                  </a:pPr>
                  <a:r>
                    <a:rPr kumimoji="0" lang="en-US" sz="900" i="0" u="none" strike="noStrike" kern="1200" cap="none" normalizeH="0" baseline="0" noProof="0" dirty="0">
                      <a:ln>
                        <a:noFill/>
                      </a:ln>
                      <a:effectLst/>
                      <a:uLnTx/>
                      <a:uFillTx/>
                      <a:cs typeface="Readex Pro Deca Light" pitchFamily="2" charset="-78"/>
                    </a:rPr>
                    <a:t>1 second</a:t>
                  </a:r>
                  <a:endParaRPr kumimoji="0" lang="en-US" sz="1000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cs typeface="Readex Pro Deca Light" pitchFamily="2" charset="-78"/>
                  </a:endParaRPr>
                </a:p>
              </p:txBody>
            </p:sp>
          </p:grpSp>
        </p:grp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8711A5F3-64E2-00F6-0D5D-0F0C8321DAB7}"/>
                </a:ext>
              </a:extLst>
            </p:cNvPr>
            <p:cNvGrpSpPr/>
            <p:nvPr/>
          </p:nvGrpSpPr>
          <p:grpSpPr>
            <a:xfrm>
              <a:off x="9718586" y="2894963"/>
              <a:ext cx="993019" cy="673033"/>
              <a:chOff x="7909724" y="3120862"/>
              <a:chExt cx="872273" cy="591196"/>
            </a:xfrm>
          </p:grpSpPr>
          <p:grpSp>
            <p:nvGrpSpPr>
              <p:cNvPr id="67" name="Group 66">
                <a:extLst>
                  <a:ext uri="{FF2B5EF4-FFF2-40B4-BE49-F238E27FC236}">
                    <a16:creationId xmlns:a16="http://schemas.microsoft.com/office/drawing/2014/main" id="{B8FE3D53-B0D9-A535-5B99-3605A5F98E70}"/>
                  </a:ext>
                </a:extLst>
              </p:cNvPr>
              <p:cNvGrpSpPr/>
              <p:nvPr/>
            </p:nvGrpSpPr>
            <p:grpSpPr>
              <a:xfrm flipH="1">
                <a:off x="7944355" y="3127169"/>
                <a:ext cx="837642" cy="584889"/>
                <a:chOff x="9696553" y="2609380"/>
                <a:chExt cx="1038013" cy="750788"/>
              </a:xfrm>
            </p:grpSpPr>
            <p:sp>
              <p:nvSpPr>
                <p:cNvPr id="69" name="Rectangle 68">
                  <a:extLst>
                    <a:ext uri="{FF2B5EF4-FFF2-40B4-BE49-F238E27FC236}">
                      <a16:creationId xmlns:a16="http://schemas.microsoft.com/office/drawing/2014/main" id="{BE97AB4A-0858-7323-0B4E-E666B8941B10}"/>
                    </a:ext>
                  </a:extLst>
                </p:cNvPr>
                <p:cNvSpPr/>
                <p:nvPr/>
              </p:nvSpPr>
              <p:spPr bwMode="auto">
                <a:xfrm rot="10800000">
                  <a:off x="9900771" y="2609380"/>
                  <a:ext cx="833795" cy="586560"/>
                </a:xfrm>
                <a:prstGeom prst="rect">
                  <a:avLst/>
                </a:prstGeom>
                <a:solidFill>
                  <a:schemeClr val="tx1"/>
                </a:solidFill>
                <a:ln w="57150" cap="flat" cmpd="sng" algn="ctr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2075" tIns="46038" rIns="92075" bIns="46038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457200" marR="0" indent="-45720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400" b="1" i="0" u="none" strike="noStrike" cap="none" normalizeH="0" baseline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cs typeface="Readex Pro Deca Light" pitchFamily="2" charset="-78"/>
                    </a:rPr>
                    <a:t> </a:t>
                  </a:r>
                </a:p>
              </p:txBody>
            </p:sp>
            <p:sp>
              <p:nvSpPr>
                <p:cNvPr id="70" name="Rectangle 69">
                  <a:extLst>
                    <a:ext uri="{FF2B5EF4-FFF2-40B4-BE49-F238E27FC236}">
                      <a16:creationId xmlns:a16="http://schemas.microsoft.com/office/drawing/2014/main" id="{ED75B7D6-B466-9614-063C-696917EBE9ED}"/>
                    </a:ext>
                  </a:extLst>
                </p:cNvPr>
                <p:cNvSpPr/>
                <p:nvPr/>
              </p:nvSpPr>
              <p:spPr bwMode="auto">
                <a:xfrm rot="10800000">
                  <a:off x="9696553" y="2902661"/>
                  <a:ext cx="471880" cy="293280"/>
                </a:xfrm>
                <a:prstGeom prst="rect">
                  <a:avLst/>
                </a:prstGeom>
                <a:solidFill>
                  <a:schemeClr val="tx1"/>
                </a:solidFill>
                <a:ln w="57150" cap="flat" cmpd="sng" algn="ctr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2075" tIns="46038" rIns="92075" bIns="46038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457200" marR="0" indent="-45720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400" b="1" i="0" u="none" strike="noStrike" cap="none" normalizeH="0" baseline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cs typeface="Readex Pro Deca Light" pitchFamily="2" charset="-78"/>
                    </a:rPr>
                    <a:t> </a:t>
                  </a:r>
                </a:p>
              </p:txBody>
            </p:sp>
            <p:sp>
              <p:nvSpPr>
                <p:cNvPr id="71" name="Oval 159">
                  <a:extLst>
                    <a:ext uri="{FF2B5EF4-FFF2-40B4-BE49-F238E27FC236}">
                      <a16:creationId xmlns:a16="http://schemas.microsoft.com/office/drawing/2014/main" id="{23C2A4B3-6A64-5444-122D-0C8D10BF7888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invGray">
                <a:xfrm>
                  <a:off x="9801516" y="3045993"/>
                  <a:ext cx="331245" cy="314175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noAutofit/>
                </a:bodyPr>
                <a:lstStyle/>
                <a:p>
                  <a:r>
                    <a:rPr lang="en-US" i="0" dirty="0">
                      <a:solidFill>
                        <a:schemeClr val="bg1"/>
                      </a:solidFill>
                      <a:cs typeface="Readex Pro Deca Light" pitchFamily="2" charset="-78"/>
                    </a:rPr>
                    <a:t> </a:t>
                  </a:r>
                </a:p>
              </p:txBody>
            </p:sp>
            <p:sp>
              <p:nvSpPr>
                <p:cNvPr id="72" name="Oval 71">
                  <a:extLst>
                    <a:ext uri="{FF2B5EF4-FFF2-40B4-BE49-F238E27FC236}">
                      <a16:creationId xmlns:a16="http://schemas.microsoft.com/office/drawing/2014/main" id="{2397ED98-6B06-FCD7-9F76-EF8EE9BFADA8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invGray">
                <a:xfrm>
                  <a:off x="10287793" y="3045990"/>
                  <a:ext cx="331245" cy="314175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noAutofit/>
                </a:bodyPr>
                <a:lstStyle/>
                <a:p>
                  <a:r>
                    <a:rPr lang="en-US" i="0" dirty="0">
                      <a:solidFill>
                        <a:schemeClr val="bg1"/>
                      </a:solidFill>
                      <a:cs typeface="Readex Pro Deca Light" pitchFamily="2" charset="-78"/>
                    </a:rPr>
                    <a:t> </a:t>
                  </a:r>
                </a:p>
              </p:txBody>
            </p:sp>
          </p:grp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44424577-5C45-35E1-06BF-F6019D4549B7}"/>
                  </a:ext>
                </a:extLst>
              </p:cNvPr>
              <p:cNvSpPr txBox="1"/>
              <p:nvPr/>
            </p:nvSpPr>
            <p:spPr>
              <a:xfrm>
                <a:off x="7909724" y="3120862"/>
                <a:ext cx="707476" cy="307777"/>
              </a:xfrm>
              <a:prstGeom prst="rect">
                <a:avLst/>
              </a:prstGeom>
              <a:noFill/>
            </p:spPr>
            <p:txBody>
              <a:bodyPr wrap="square" lIns="27432" rIns="27432" anchor="ctr">
                <a:noAutofit/>
              </a:bodyPr>
              <a:lstStyle/>
              <a:p>
                <a:pPr marL="0" marR="0" lvl="0" indent="0" algn="ctr" defTabSz="89535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Pct val="120000"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Readex Pro Deca Light" pitchFamily="2" charset="-78"/>
                  </a:rPr>
                  <a:t>1 X day</a:t>
                </a:r>
              </a:p>
            </p:txBody>
          </p:sp>
        </p:grpSp>
        <p:sp>
          <p:nvSpPr>
            <p:cNvPr id="73" name="AutoShape 168" descr="Dark vertical">
              <a:extLst>
                <a:ext uri="{FF2B5EF4-FFF2-40B4-BE49-F238E27FC236}">
                  <a16:creationId xmlns:a16="http://schemas.microsoft.com/office/drawing/2014/main" id="{A07FD031-594D-A8D3-0951-DD09695B891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6200000">
              <a:off x="9153028" y="2801628"/>
              <a:ext cx="860454" cy="452125"/>
            </a:xfrm>
            <a:prstGeom prst="rightArrow">
              <a:avLst>
                <a:gd name="adj1" fmla="val 50000"/>
                <a:gd name="adj2" fmla="val 50261"/>
              </a:avLst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noAutofit/>
            </a:bodyPr>
            <a:lstStyle/>
            <a:p>
              <a:endParaRPr lang="en-US">
                <a:cs typeface="Readex Pro Deca Light" pitchFamily="2" charset="-78"/>
              </a:endParaRPr>
            </a:p>
          </p:txBody>
        </p: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D3C2981B-C2FF-09B1-EDE6-07ABBD3F07FF}"/>
                </a:ext>
              </a:extLst>
            </p:cNvPr>
            <p:cNvGrpSpPr/>
            <p:nvPr/>
          </p:nvGrpSpPr>
          <p:grpSpPr>
            <a:xfrm>
              <a:off x="7444535" y="3504130"/>
              <a:ext cx="401436" cy="632190"/>
              <a:chOff x="8223564" y="1828091"/>
              <a:chExt cx="450736" cy="744892"/>
            </a:xfrm>
          </p:grpSpPr>
          <p:sp>
            <p:nvSpPr>
              <p:cNvPr id="75" name="Freeform 150">
                <a:extLst>
                  <a:ext uri="{FF2B5EF4-FFF2-40B4-BE49-F238E27FC236}">
                    <a16:creationId xmlns:a16="http://schemas.microsoft.com/office/drawing/2014/main" id="{78CA4C61-ABC1-FA59-BCE6-6892ED2E805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8226709" y="1828091"/>
                <a:ext cx="444445" cy="744892"/>
              </a:xfrm>
              <a:custGeom>
                <a:avLst/>
                <a:gdLst>
                  <a:gd name="T0" fmla="*/ 0 w 142"/>
                  <a:gd name="T1" fmla="*/ 0 h 818"/>
                  <a:gd name="T2" fmla="*/ 212 w 142"/>
                  <a:gd name="T3" fmla="*/ 0 h 818"/>
                  <a:gd name="T4" fmla="*/ 212 w 142"/>
                  <a:gd name="T5" fmla="*/ 529 h 818"/>
                  <a:gd name="T6" fmla="*/ 0 w 142"/>
                  <a:gd name="T7" fmla="*/ 529 h 8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2" h="818">
                    <a:moveTo>
                      <a:pt x="0" y="0"/>
                    </a:moveTo>
                    <a:lnTo>
                      <a:pt x="142" y="0"/>
                    </a:lnTo>
                    <a:lnTo>
                      <a:pt x="142" y="818"/>
                    </a:lnTo>
                    <a:lnTo>
                      <a:pt x="0" y="818"/>
                    </a:ln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noAutofit/>
              </a:bodyPr>
              <a:lstStyle/>
              <a:p>
                <a:endParaRPr lang="en-US" i="0" dirty="0">
                  <a:cs typeface="Readex Pro Deca Light" pitchFamily="2" charset="-78"/>
                </a:endParaRPr>
              </a:p>
            </p:txBody>
          </p:sp>
          <p:sp>
            <p:nvSpPr>
              <p:cNvPr id="76" name="Line 151">
                <a:extLst>
                  <a:ext uri="{FF2B5EF4-FFF2-40B4-BE49-F238E27FC236}">
                    <a16:creationId xmlns:a16="http://schemas.microsoft.com/office/drawing/2014/main" id="{96237F10-1A97-5874-8EA8-B8528C4A50FC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8223565" y="2322710"/>
                <a:ext cx="45073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noAutofit/>
              </a:bodyPr>
              <a:lstStyle/>
              <a:p>
                <a:endParaRPr lang="en-US" i="0">
                  <a:cs typeface="Readex Pro Deca Light" pitchFamily="2" charset="-78"/>
                </a:endParaRPr>
              </a:p>
            </p:txBody>
          </p:sp>
          <p:sp>
            <p:nvSpPr>
              <p:cNvPr id="77" name="Line 152">
                <a:extLst>
                  <a:ext uri="{FF2B5EF4-FFF2-40B4-BE49-F238E27FC236}">
                    <a16:creationId xmlns:a16="http://schemas.microsoft.com/office/drawing/2014/main" id="{14C7A25C-D706-D12E-FFF6-C28BF7BC27A1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8223564" y="2085375"/>
                <a:ext cx="45073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noAutofit/>
              </a:bodyPr>
              <a:lstStyle/>
              <a:p>
                <a:endParaRPr lang="en-US" i="0">
                  <a:cs typeface="Readex Pro Deca Light" pitchFamily="2" charset="-78"/>
                </a:endParaRPr>
              </a:p>
            </p:txBody>
          </p:sp>
        </p:grp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E36B28C8-F647-05B5-EDBC-D1B694B754FB}"/>
                </a:ext>
              </a:extLst>
            </p:cNvPr>
            <p:cNvSpPr/>
            <p:nvPr/>
          </p:nvSpPr>
          <p:spPr>
            <a:xfrm>
              <a:off x="7963683" y="935853"/>
              <a:ext cx="888459" cy="51667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cs typeface="Readex Pro Deca Light" pitchFamily="2" charset="-78"/>
                </a:rPr>
                <a:t>30 days forecast</a:t>
              </a: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60759FED-236B-F56F-AE0D-59E583296AAF}"/>
                </a:ext>
              </a:extLst>
            </p:cNvPr>
            <p:cNvSpPr/>
            <p:nvPr/>
          </p:nvSpPr>
          <p:spPr>
            <a:xfrm>
              <a:off x="7436185" y="1619268"/>
              <a:ext cx="888459" cy="51667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cs typeface="Readex Pro Deca Light" pitchFamily="2" charset="-78"/>
                </a:rPr>
                <a:t>Daily order</a:t>
              </a: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6C305DF2-B417-4D87-3999-EF984C5F5584}"/>
                </a:ext>
              </a:extLst>
            </p:cNvPr>
            <p:cNvSpPr/>
            <p:nvPr/>
          </p:nvSpPr>
          <p:spPr>
            <a:xfrm>
              <a:off x="3272381" y="1064885"/>
              <a:ext cx="888459" cy="51667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cs typeface="Readex Pro Deca Light" pitchFamily="2" charset="-78"/>
                </a:rPr>
                <a:t>6 weeks forecast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423FFAFB-2D0C-F57E-C0AD-D1F977917299}"/>
                </a:ext>
              </a:extLst>
            </p:cNvPr>
            <p:cNvSpPr/>
            <p:nvPr/>
          </p:nvSpPr>
          <p:spPr>
            <a:xfrm>
              <a:off x="3152339" y="1792829"/>
              <a:ext cx="888459" cy="51667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cs typeface="Readex Pro Deca Light" pitchFamily="2" charset="-78"/>
                </a:rPr>
                <a:t>Weekly email</a:t>
              </a:r>
            </a:p>
          </p:txBody>
        </p:sp>
        <p:cxnSp>
          <p:nvCxnSpPr>
            <p:cNvPr id="82" name="Straight Arrow Connector 81">
              <a:extLst>
                <a:ext uri="{FF2B5EF4-FFF2-40B4-BE49-F238E27FC236}">
                  <a16:creationId xmlns:a16="http://schemas.microsoft.com/office/drawing/2014/main" id="{EE48FC8F-8C67-1655-A03B-ECDE6EC782AE}"/>
                </a:ext>
              </a:extLst>
            </p:cNvPr>
            <p:cNvCxnSpPr>
              <a:cxnSpLocks/>
              <a:stCxn id="7" idx="2"/>
              <a:endCxn id="84" idx="3"/>
            </p:cNvCxnSpPr>
            <p:nvPr/>
          </p:nvCxnSpPr>
          <p:spPr>
            <a:xfrm>
              <a:off x="5827304" y="1391312"/>
              <a:ext cx="2630501" cy="236666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51A888D3-3E33-1E14-06BB-4BBFB366B493}"/>
                </a:ext>
              </a:extLst>
            </p:cNvPr>
            <p:cNvGrpSpPr/>
            <p:nvPr/>
          </p:nvGrpSpPr>
          <p:grpSpPr>
            <a:xfrm>
              <a:off x="8140296" y="3756469"/>
              <a:ext cx="635018" cy="315343"/>
              <a:chOff x="6434445" y="3661713"/>
              <a:chExt cx="557803" cy="276999"/>
            </a:xfrm>
          </p:grpSpPr>
          <p:sp>
            <p:nvSpPr>
              <p:cNvPr id="84" name="Rectangle: Single Corner Snipped 83">
                <a:extLst>
                  <a:ext uri="{FF2B5EF4-FFF2-40B4-BE49-F238E27FC236}">
                    <a16:creationId xmlns:a16="http://schemas.microsoft.com/office/drawing/2014/main" id="{10AFDBFE-399D-8F45-D6A6-5C9A71CB2A8B}"/>
                  </a:ext>
                </a:extLst>
              </p:cNvPr>
              <p:cNvSpPr/>
              <p:nvPr/>
            </p:nvSpPr>
            <p:spPr bwMode="auto">
              <a:xfrm>
                <a:off x="6478189" y="3663037"/>
                <a:ext cx="470315" cy="274350"/>
              </a:xfrm>
              <a:prstGeom prst="snip1Rect">
                <a:avLst>
                  <a:gd name="adj" fmla="val 42304"/>
                </a:avLst>
              </a:prstGeom>
              <a:pattFill prst="wdDnDiag">
                <a:fgClr>
                  <a:schemeClr val="bg1">
                    <a:lumMod val="85000"/>
                  </a:schemeClr>
                </a:fgClr>
                <a:bgClr>
                  <a:schemeClr val="bg1"/>
                </a:bgClr>
              </a:patt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2075" tIns="46038" rIns="92075" bIns="46038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Readex Pro Deca Light" pitchFamily="2" charset="-78"/>
                </a:endParaRPr>
              </a:p>
            </p:txBody>
          </p:sp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8385057A-7701-88C1-A72B-96E50C6C961B}"/>
                  </a:ext>
                </a:extLst>
              </p:cNvPr>
              <p:cNvSpPr txBox="1"/>
              <p:nvPr/>
            </p:nvSpPr>
            <p:spPr>
              <a:xfrm>
                <a:off x="6434445" y="3661713"/>
                <a:ext cx="557803" cy="276999"/>
              </a:xfrm>
              <a:prstGeom prst="rect">
                <a:avLst/>
              </a:prstGeom>
              <a:noFill/>
            </p:spPr>
            <p:txBody>
              <a:bodyPr wrap="square" lIns="27432" rIns="27432" anchor="ctr">
                <a:noAutofit/>
              </a:bodyPr>
              <a:lstStyle/>
              <a:p>
                <a:pPr marL="0" marR="0" lvl="0" indent="0" algn="ctr" defTabSz="89535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Pct val="120000"/>
                  <a:buFontTx/>
                  <a:buNone/>
                  <a:tabLst/>
                  <a:defRPr/>
                </a:pPr>
                <a:r>
                  <a:rPr lang="en-US" sz="1200" b="1" dirty="0">
                    <a:cs typeface="Readex Pro Deca Light" pitchFamily="2" charset="-78"/>
                  </a:rPr>
                  <a:t>20</a:t>
                </a:r>
                <a:endParaRPr kumimoji="0" lang="en-US" sz="1400" b="1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cs typeface="Readex Pro Deca Light" pitchFamily="2" charset="-78"/>
                </a:endParaRPr>
              </a:p>
            </p:txBody>
          </p:sp>
        </p:grp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BE658AEE-2DF8-41C0-423D-5786EB3ECE55}"/>
                </a:ext>
              </a:extLst>
            </p:cNvPr>
            <p:cNvGrpSpPr/>
            <p:nvPr/>
          </p:nvGrpSpPr>
          <p:grpSpPr>
            <a:xfrm>
              <a:off x="6435593" y="1964307"/>
              <a:ext cx="768872" cy="443917"/>
              <a:chOff x="5257092" y="3249157"/>
              <a:chExt cx="675381" cy="389939"/>
            </a:xfrm>
          </p:grpSpPr>
          <p:grpSp>
            <p:nvGrpSpPr>
              <p:cNvPr id="87" name="Group 86">
                <a:extLst>
                  <a:ext uri="{FF2B5EF4-FFF2-40B4-BE49-F238E27FC236}">
                    <a16:creationId xmlns:a16="http://schemas.microsoft.com/office/drawing/2014/main" id="{636FDC20-6575-B7BE-83F4-527FE0B287E3}"/>
                  </a:ext>
                </a:extLst>
              </p:cNvPr>
              <p:cNvGrpSpPr/>
              <p:nvPr/>
            </p:nvGrpSpPr>
            <p:grpSpPr>
              <a:xfrm>
                <a:off x="5257092" y="3249157"/>
                <a:ext cx="557803" cy="276999"/>
                <a:chOff x="6434445" y="3661713"/>
                <a:chExt cx="557803" cy="276999"/>
              </a:xfrm>
            </p:grpSpPr>
            <p:sp>
              <p:nvSpPr>
                <p:cNvPr id="94" name="Rectangle: Single Corner Snipped 93">
                  <a:extLst>
                    <a:ext uri="{FF2B5EF4-FFF2-40B4-BE49-F238E27FC236}">
                      <a16:creationId xmlns:a16="http://schemas.microsoft.com/office/drawing/2014/main" id="{254E87E3-3304-60EF-D5A8-29DF03BF7A09}"/>
                    </a:ext>
                  </a:extLst>
                </p:cNvPr>
                <p:cNvSpPr/>
                <p:nvPr/>
              </p:nvSpPr>
              <p:spPr bwMode="auto">
                <a:xfrm>
                  <a:off x="6478189" y="3663037"/>
                  <a:ext cx="470315" cy="274350"/>
                </a:xfrm>
                <a:prstGeom prst="snip1Rect">
                  <a:avLst>
                    <a:gd name="adj" fmla="val 42304"/>
                  </a:avLst>
                </a:prstGeom>
                <a:pattFill prst="wdDnDiag">
                  <a:fgClr>
                    <a:schemeClr val="bg1">
                      <a:lumMod val="85000"/>
                    </a:schemeClr>
                  </a:fgClr>
                  <a:bgClr>
                    <a:schemeClr val="bg1"/>
                  </a:bgClr>
                </a:patt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2075" tIns="46038" rIns="92075" bIns="46038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457200" marR="0" indent="-45720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800" b="1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Readex Pro Deca Light" pitchFamily="2" charset="-78"/>
                  </a:endParaRPr>
                </a:p>
              </p:txBody>
            </p:sp>
            <p:sp>
              <p:nvSpPr>
                <p:cNvPr id="95" name="TextBox 94">
                  <a:extLst>
                    <a:ext uri="{FF2B5EF4-FFF2-40B4-BE49-F238E27FC236}">
                      <a16:creationId xmlns:a16="http://schemas.microsoft.com/office/drawing/2014/main" id="{82E4122B-A777-7CB0-DB0B-5A70E7047BF2}"/>
                    </a:ext>
                  </a:extLst>
                </p:cNvPr>
                <p:cNvSpPr txBox="1"/>
                <p:nvPr/>
              </p:nvSpPr>
              <p:spPr>
                <a:xfrm>
                  <a:off x="6434445" y="3661713"/>
                  <a:ext cx="557803" cy="276999"/>
                </a:xfrm>
                <a:prstGeom prst="rect">
                  <a:avLst/>
                </a:prstGeom>
                <a:noFill/>
              </p:spPr>
              <p:txBody>
                <a:bodyPr wrap="square" lIns="27432" rIns="27432" anchor="ctr">
                  <a:noAutofit/>
                </a:bodyPr>
                <a:lstStyle/>
                <a:p>
                  <a:pPr marL="0" marR="0" lvl="0" indent="0" algn="ctr" defTabSz="8953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Pct val="120000"/>
                    <a:buFontTx/>
                    <a:buNone/>
                    <a:tabLst/>
                    <a:defRPr/>
                  </a:pPr>
                  <a:r>
                    <a:rPr lang="en-US" sz="1200" b="1" dirty="0">
                      <a:cs typeface="Readex Pro Deca Light" pitchFamily="2" charset="-78"/>
                    </a:rPr>
                    <a:t>20</a:t>
                  </a:r>
                  <a:endParaRPr kumimoji="0" lang="en-US" sz="14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cs typeface="Readex Pro Deca Light" pitchFamily="2" charset="-78"/>
                  </a:endParaRPr>
                </a:p>
              </p:txBody>
            </p:sp>
          </p:grpSp>
          <p:grpSp>
            <p:nvGrpSpPr>
              <p:cNvPr id="88" name="Group 87">
                <a:extLst>
                  <a:ext uri="{FF2B5EF4-FFF2-40B4-BE49-F238E27FC236}">
                    <a16:creationId xmlns:a16="http://schemas.microsoft.com/office/drawing/2014/main" id="{2EAB1FF1-3BE6-FE67-DA9E-3AF279DDD436}"/>
                  </a:ext>
                </a:extLst>
              </p:cNvPr>
              <p:cNvGrpSpPr/>
              <p:nvPr/>
            </p:nvGrpSpPr>
            <p:grpSpPr>
              <a:xfrm>
                <a:off x="5315881" y="3305627"/>
                <a:ext cx="557803" cy="276999"/>
                <a:chOff x="6434445" y="3661713"/>
                <a:chExt cx="557803" cy="276999"/>
              </a:xfrm>
            </p:grpSpPr>
            <p:sp>
              <p:nvSpPr>
                <p:cNvPr id="92" name="Rectangle: Single Corner Snipped 91">
                  <a:extLst>
                    <a:ext uri="{FF2B5EF4-FFF2-40B4-BE49-F238E27FC236}">
                      <a16:creationId xmlns:a16="http://schemas.microsoft.com/office/drawing/2014/main" id="{EE46FF40-0841-AD50-6FBF-3F79011470E1}"/>
                    </a:ext>
                  </a:extLst>
                </p:cNvPr>
                <p:cNvSpPr/>
                <p:nvPr/>
              </p:nvSpPr>
              <p:spPr bwMode="auto">
                <a:xfrm>
                  <a:off x="6478189" y="3663037"/>
                  <a:ext cx="470315" cy="274350"/>
                </a:xfrm>
                <a:prstGeom prst="snip1Rect">
                  <a:avLst>
                    <a:gd name="adj" fmla="val 42304"/>
                  </a:avLst>
                </a:prstGeom>
                <a:pattFill prst="wdDnDiag">
                  <a:fgClr>
                    <a:schemeClr val="bg1">
                      <a:lumMod val="85000"/>
                    </a:schemeClr>
                  </a:fgClr>
                  <a:bgClr>
                    <a:schemeClr val="bg1"/>
                  </a:bgClr>
                </a:patt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2075" tIns="46038" rIns="92075" bIns="46038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457200" marR="0" indent="-45720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800" b="1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Readex Pro Deca Light" pitchFamily="2" charset="-78"/>
                  </a:endParaRPr>
                </a:p>
              </p:txBody>
            </p:sp>
            <p:sp>
              <p:nvSpPr>
                <p:cNvPr id="93" name="TextBox 92">
                  <a:extLst>
                    <a:ext uri="{FF2B5EF4-FFF2-40B4-BE49-F238E27FC236}">
                      <a16:creationId xmlns:a16="http://schemas.microsoft.com/office/drawing/2014/main" id="{B5B6FA7A-34DD-FD4B-F635-16AC78A8D37B}"/>
                    </a:ext>
                  </a:extLst>
                </p:cNvPr>
                <p:cNvSpPr txBox="1"/>
                <p:nvPr/>
              </p:nvSpPr>
              <p:spPr>
                <a:xfrm>
                  <a:off x="6434445" y="3661713"/>
                  <a:ext cx="557803" cy="276999"/>
                </a:xfrm>
                <a:prstGeom prst="rect">
                  <a:avLst/>
                </a:prstGeom>
                <a:noFill/>
              </p:spPr>
              <p:txBody>
                <a:bodyPr wrap="square" lIns="27432" rIns="27432" anchor="ctr">
                  <a:noAutofit/>
                </a:bodyPr>
                <a:lstStyle/>
                <a:p>
                  <a:pPr marL="0" marR="0" lvl="0" indent="0" algn="ctr" defTabSz="8953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Pct val="120000"/>
                    <a:buFontTx/>
                    <a:buNone/>
                    <a:tabLst/>
                    <a:defRPr/>
                  </a:pPr>
                  <a:r>
                    <a:rPr lang="en-US" sz="1200" b="1" dirty="0">
                      <a:cs typeface="Readex Pro Deca Light" pitchFamily="2" charset="-78"/>
                    </a:rPr>
                    <a:t>20</a:t>
                  </a:r>
                  <a:endParaRPr kumimoji="0" lang="en-US" sz="14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cs typeface="Readex Pro Deca Light" pitchFamily="2" charset="-78"/>
                  </a:endParaRPr>
                </a:p>
              </p:txBody>
            </p:sp>
          </p:grpSp>
          <p:grpSp>
            <p:nvGrpSpPr>
              <p:cNvPr id="89" name="Group 88">
                <a:extLst>
                  <a:ext uri="{FF2B5EF4-FFF2-40B4-BE49-F238E27FC236}">
                    <a16:creationId xmlns:a16="http://schemas.microsoft.com/office/drawing/2014/main" id="{2EEA2315-B39B-0CD3-9A93-5137FE070DAC}"/>
                  </a:ext>
                </a:extLst>
              </p:cNvPr>
              <p:cNvGrpSpPr/>
              <p:nvPr/>
            </p:nvGrpSpPr>
            <p:grpSpPr>
              <a:xfrm>
                <a:off x="5374670" y="3362097"/>
                <a:ext cx="557803" cy="276999"/>
                <a:chOff x="6434445" y="3661713"/>
                <a:chExt cx="557803" cy="276999"/>
              </a:xfrm>
            </p:grpSpPr>
            <p:sp>
              <p:nvSpPr>
                <p:cNvPr id="90" name="Rectangle: Single Corner Snipped 89">
                  <a:extLst>
                    <a:ext uri="{FF2B5EF4-FFF2-40B4-BE49-F238E27FC236}">
                      <a16:creationId xmlns:a16="http://schemas.microsoft.com/office/drawing/2014/main" id="{BDECE0C2-34AE-BD01-3302-D6F26511BBF7}"/>
                    </a:ext>
                  </a:extLst>
                </p:cNvPr>
                <p:cNvSpPr/>
                <p:nvPr/>
              </p:nvSpPr>
              <p:spPr bwMode="auto">
                <a:xfrm>
                  <a:off x="6478189" y="3663037"/>
                  <a:ext cx="470315" cy="274350"/>
                </a:xfrm>
                <a:prstGeom prst="snip1Rect">
                  <a:avLst>
                    <a:gd name="adj" fmla="val 42304"/>
                  </a:avLst>
                </a:prstGeom>
                <a:pattFill prst="wdDnDiag">
                  <a:fgClr>
                    <a:schemeClr val="bg1">
                      <a:lumMod val="85000"/>
                    </a:schemeClr>
                  </a:fgClr>
                  <a:bgClr>
                    <a:schemeClr val="bg1"/>
                  </a:bgClr>
                </a:patt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2075" tIns="46038" rIns="92075" bIns="46038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457200" marR="0" indent="-45720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800" b="1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Readex Pro Deca Light" pitchFamily="2" charset="-78"/>
                  </a:endParaRPr>
                </a:p>
              </p:txBody>
            </p:sp>
            <p:sp>
              <p:nvSpPr>
                <p:cNvPr id="91" name="TextBox 90">
                  <a:extLst>
                    <a:ext uri="{FF2B5EF4-FFF2-40B4-BE49-F238E27FC236}">
                      <a16:creationId xmlns:a16="http://schemas.microsoft.com/office/drawing/2014/main" id="{F8B7CD44-A65D-1078-CF52-34886769A5FB}"/>
                    </a:ext>
                  </a:extLst>
                </p:cNvPr>
                <p:cNvSpPr txBox="1"/>
                <p:nvPr/>
              </p:nvSpPr>
              <p:spPr>
                <a:xfrm>
                  <a:off x="6434445" y="3661713"/>
                  <a:ext cx="557803" cy="276999"/>
                </a:xfrm>
                <a:prstGeom prst="rect">
                  <a:avLst/>
                </a:prstGeom>
                <a:noFill/>
              </p:spPr>
              <p:txBody>
                <a:bodyPr wrap="square" lIns="27432" rIns="27432" anchor="ctr">
                  <a:noAutofit/>
                </a:bodyPr>
                <a:lstStyle/>
                <a:p>
                  <a:pPr marL="0" marR="0" lvl="0" indent="0" algn="ctr" defTabSz="8953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Pct val="120000"/>
                    <a:buFontTx/>
                    <a:buNone/>
                    <a:tabLst/>
                    <a:defRPr/>
                  </a:pPr>
                  <a:r>
                    <a:rPr lang="en-US" sz="1200" b="1" dirty="0">
                      <a:cs typeface="Readex Pro Deca Light" pitchFamily="2" charset="-78"/>
                    </a:rPr>
                    <a:t>20</a:t>
                  </a:r>
                  <a:endParaRPr kumimoji="0" lang="en-US" sz="14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cs typeface="Readex Pro Deca Light" pitchFamily="2" charset="-78"/>
                  </a:endParaRPr>
                </a:p>
              </p:txBody>
            </p:sp>
          </p:grpSp>
        </p:grp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28A9B218-3BAA-591D-CC42-4F22D77C3CE4}"/>
                </a:ext>
              </a:extLst>
            </p:cNvPr>
            <p:cNvSpPr/>
            <p:nvPr/>
          </p:nvSpPr>
          <p:spPr bwMode="auto">
            <a:xfrm>
              <a:off x="7200193" y="2731821"/>
              <a:ext cx="779503" cy="386150"/>
            </a:xfrm>
            <a:prstGeom prst="rect">
              <a:avLst/>
            </a:prstGeom>
            <a:solidFill>
              <a:schemeClr val="tx1"/>
            </a:solidFill>
            <a:ln w="571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cs typeface="Readex Pro Deca Light" pitchFamily="2" charset="-78"/>
                </a:rPr>
                <a:t>OXOX</a:t>
              </a:r>
            </a:p>
          </p:txBody>
        </p:sp>
        <p:cxnSp>
          <p:nvCxnSpPr>
            <p:cNvPr id="97" name="Connector: Elbow 96">
              <a:extLst>
                <a:ext uri="{FF2B5EF4-FFF2-40B4-BE49-F238E27FC236}">
                  <a16:creationId xmlns:a16="http://schemas.microsoft.com/office/drawing/2014/main" id="{2399899D-C771-26D3-8CB9-B8814ACA3D4C}"/>
                </a:ext>
              </a:extLst>
            </p:cNvPr>
            <p:cNvCxnSpPr>
              <a:cxnSpLocks/>
              <a:endCxn id="29" idx="0"/>
            </p:cNvCxnSpPr>
            <p:nvPr/>
          </p:nvCxnSpPr>
          <p:spPr>
            <a:xfrm rot="10800000" flipV="1">
              <a:off x="5840131" y="3512188"/>
              <a:ext cx="1572754" cy="243385"/>
            </a:xfrm>
            <a:prstGeom prst="bentConnector2">
              <a:avLst/>
            </a:prstGeom>
            <a:ln w="12700" cap="flat">
              <a:solidFill>
                <a:schemeClr val="tx1"/>
              </a:solidFill>
              <a:prstDash val="lgDash"/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8" name="Group 97">
              <a:extLst>
                <a:ext uri="{FF2B5EF4-FFF2-40B4-BE49-F238E27FC236}">
                  <a16:creationId xmlns:a16="http://schemas.microsoft.com/office/drawing/2014/main" id="{FCD58B5A-A34C-27D7-E266-09F30591CF07}"/>
                </a:ext>
              </a:extLst>
            </p:cNvPr>
            <p:cNvGrpSpPr/>
            <p:nvPr/>
          </p:nvGrpSpPr>
          <p:grpSpPr>
            <a:xfrm>
              <a:off x="5166137" y="3162245"/>
              <a:ext cx="580448" cy="520489"/>
              <a:chOff x="3768529" y="3316753"/>
              <a:chExt cx="649059" cy="457200"/>
            </a:xfrm>
          </p:grpSpPr>
          <p:sp>
            <p:nvSpPr>
              <p:cNvPr id="99" name="Arrow: U-Turn 98">
                <a:extLst>
                  <a:ext uri="{FF2B5EF4-FFF2-40B4-BE49-F238E27FC236}">
                    <a16:creationId xmlns:a16="http://schemas.microsoft.com/office/drawing/2014/main" id="{A643955A-8323-5ADB-F88C-3F8A96113E9A}"/>
                  </a:ext>
                </a:extLst>
              </p:cNvPr>
              <p:cNvSpPr/>
              <p:nvPr/>
            </p:nvSpPr>
            <p:spPr bwMode="auto">
              <a:xfrm>
                <a:off x="3768529" y="3316753"/>
                <a:ext cx="649059" cy="457200"/>
              </a:xfrm>
              <a:prstGeom prst="uturnArrow">
                <a:avLst>
                  <a:gd name="adj1" fmla="val 22597"/>
                  <a:gd name="adj2" fmla="val 13729"/>
                  <a:gd name="adj3" fmla="val 0"/>
                  <a:gd name="adj4" fmla="val 0"/>
                  <a:gd name="adj5" fmla="val 100000"/>
                </a:avLst>
              </a:prstGeom>
              <a:solidFill>
                <a:schemeClr val="tx1"/>
              </a:solidFill>
              <a:ln w="5715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square" lIns="92075" tIns="46038" rIns="92075" bIns="46038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Readex Pro Deca Light" pitchFamily="2" charset="-78"/>
                </a:endParaRPr>
              </a:p>
            </p:txBody>
          </p:sp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EAF190C3-B4EA-0634-8102-2579757EE56F}"/>
                  </a:ext>
                </a:extLst>
              </p:cNvPr>
              <p:cNvSpPr txBox="1"/>
              <p:nvPr/>
            </p:nvSpPr>
            <p:spPr>
              <a:xfrm>
                <a:off x="3814157" y="3457060"/>
                <a:ext cx="557803" cy="276999"/>
              </a:xfrm>
              <a:prstGeom prst="rect">
                <a:avLst/>
              </a:prstGeom>
              <a:noFill/>
            </p:spPr>
            <p:txBody>
              <a:bodyPr wrap="square" lIns="27432" rIns="27432" anchor="ctr">
                <a:noAutofit/>
              </a:bodyPr>
              <a:lstStyle/>
              <a:p>
                <a:pPr marL="0" marR="0" lvl="0" indent="0" algn="ctr" defTabSz="89535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Pct val="120000"/>
                  <a:buFontTx/>
                  <a:buNone/>
                  <a:tabLst/>
                  <a:defRPr/>
                </a:pPr>
                <a:r>
                  <a:rPr lang="en-US" sz="1200" b="1" dirty="0">
                    <a:cs typeface="Readex Pro Deca Light" pitchFamily="2" charset="-78"/>
                  </a:rPr>
                  <a:t>3</a:t>
                </a:r>
                <a:endParaRPr kumimoji="0" lang="en-US" sz="1400" b="1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cs typeface="Readex Pro Deca Light" pitchFamily="2" charset="-78"/>
                </a:endParaRPr>
              </a:p>
            </p:txBody>
          </p:sp>
        </p:grpSp>
        <p:cxnSp>
          <p:nvCxnSpPr>
            <p:cNvPr id="101" name="Straight Arrow Connector 100">
              <a:extLst>
                <a:ext uri="{FF2B5EF4-FFF2-40B4-BE49-F238E27FC236}">
                  <a16:creationId xmlns:a16="http://schemas.microsoft.com/office/drawing/2014/main" id="{B8C77EF1-30D9-D9D3-5BD8-480521D851A8}"/>
                </a:ext>
              </a:extLst>
            </p:cNvPr>
            <p:cNvCxnSpPr/>
            <p:nvPr/>
          </p:nvCxnSpPr>
          <p:spPr>
            <a:xfrm>
              <a:off x="6470318" y="4039577"/>
              <a:ext cx="875476" cy="0"/>
            </a:xfrm>
            <a:prstGeom prst="straightConnector1">
              <a:avLst/>
            </a:prstGeom>
            <a:ln w="12700">
              <a:solidFill>
                <a:schemeClr val="tx1"/>
              </a:solidFill>
              <a:prstDash val="lg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Connector: Elbow 101">
              <a:extLst>
                <a:ext uri="{FF2B5EF4-FFF2-40B4-BE49-F238E27FC236}">
                  <a16:creationId xmlns:a16="http://schemas.microsoft.com/office/drawing/2014/main" id="{7BFEEBBF-ED24-4309-219B-4297E885978B}"/>
                </a:ext>
              </a:extLst>
            </p:cNvPr>
            <p:cNvCxnSpPr>
              <a:cxnSpLocks/>
              <a:stCxn id="109" idx="1"/>
              <a:endCxn id="28" idx="1"/>
            </p:cNvCxnSpPr>
            <p:nvPr/>
          </p:nvCxnSpPr>
          <p:spPr>
            <a:xfrm rot="10800000" flipH="1" flipV="1">
              <a:off x="4586522" y="3914018"/>
              <a:ext cx="638025" cy="619616"/>
            </a:xfrm>
            <a:prstGeom prst="bentConnector3">
              <a:avLst>
                <a:gd name="adj1" fmla="val -40789"/>
              </a:avLst>
            </a:prstGeom>
            <a:ln w="12700" cap="flat">
              <a:solidFill>
                <a:schemeClr val="tx1"/>
              </a:solidFill>
              <a:prstDash val="lgDash"/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AE8A34D6-94CF-5A64-8441-00449B2C9CBE}"/>
                </a:ext>
              </a:extLst>
            </p:cNvPr>
            <p:cNvGrpSpPr/>
            <p:nvPr/>
          </p:nvGrpSpPr>
          <p:grpSpPr>
            <a:xfrm>
              <a:off x="3890762" y="3504130"/>
              <a:ext cx="401436" cy="632190"/>
              <a:chOff x="8223564" y="1828091"/>
              <a:chExt cx="450736" cy="744892"/>
            </a:xfrm>
          </p:grpSpPr>
          <p:sp>
            <p:nvSpPr>
              <p:cNvPr id="104" name="Freeform 150">
                <a:extLst>
                  <a:ext uri="{FF2B5EF4-FFF2-40B4-BE49-F238E27FC236}">
                    <a16:creationId xmlns:a16="http://schemas.microsoft.com/office/drawing/2014/main" id="{447FD266-5417-F6DD-993A-6C591275C4F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8226709" y="1828091"/>
                <a:ext cx="444445" cy="744892"/>
              </a:xfrm>
              <a:custGeom>
                <a:avLst/>
                <a:gdLst>
                  <a:gd name="T0" fmla="*/ 0 w 142"/>
                  <a:gd name="T1" fmla="*/ 0 h 818"/>
                  <a:gd name="T2" fmla="*/ 212 w 142"/>
                  <a:gd name="T3" fmla="*/ 0 h 818"/>
                  <a:gd name="T4" fmla="*/ 212 w 142"/>
                  <a:gd name="T5" fmla="*/ 529 h 818"/>
                  <a:gd name="T6" fmla="*/ 0 w 142"/>
                  <a:gd name="T7" fmla="*/ 529 h 8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2" h="818">
                    <a:moveTo>
                      <a:pt x="0" y="0"/>
                    </a:moveTo>
                    <a:lnTo>
                      <a:pt x="142" y="0"/>
                    </a:lnTo>
                    <a:lnTo>
                      <a:pt x="142" y="818"/>
                    </a:lnTo>
                    <a:lnTo>
                      <a:pt x="0" y="818"/>
                    </a:ln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noAutofit/>
              </a:bodyPr>
              <a:lstStyle/>
              <a:p>
                <a:endParaRPr lang="en-US" i="0" dirty="0">
                  <a:cs typeface="Readex Pro Deca Light" pitchFamily="2" charset="-78"/>
                </a:endParaRPr>
              </a:p>
            </p:txBody>
          </p:sp>
          <p:sp>
            <p:nvSpPr>
              <p:cNvPr id="105" name="Line 151">
                <a:extLst>
                  <a:ext uri="{FF2B5EF4-FFF2-40B4-BE49-F238E27FC236}">
                    <a16:creationId xmlns:a16="http://schemas.microsoft.com/office/drawing/2014/main" id="{462B2FA2-7996-18A7-84E6-A9564850CC53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8223565" y="2322710"/>
                <a:ext cx="45073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noAutofit/>
              </a:bodyPr>
              <a:lstStyle/>
              <a:p>
                <a:endParaRPr lang="en-US" i="0">
                  <a:cs typeface="Readex Pro Deca Light" pitchFamily="2" charset="-78"/>
                </a:endParaRPr>
              </a:p>
            </p:txBody>
          </p:sp>
          <p:sp>
            <p:nvSpPr>
              <p:cNvPr id="106" name="Line 152">
                <a:extLst>
                  <a:ext uri="{FF2B5EF4-FFF2-40B4-BE49-F238E27FC236}">
                    <a16:creationId xmlns:a16="http://schemas.microsoft.com/office/drawing/2014/main" id="{EBAA7948-DECA-16A2-D5A2-576E531BF37B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8223564" y="2085375"/>
                <a:ext cx="45073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noAutofit/>
              </a:bodyPr>
              <a:lstStyle/>
              <a:p>
                <a:endParaRPr lang="en-US" i="0">
                  <a:cs typeface="Readex Pro Deca Light" pitchFamily="2" charset="-78"/>
                </a:endParaRPr>
              </a:p>
            </p:txBody>
          </p:sp>
        </p:grp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F049E724-4D25-0A53-A5DE-6FA65394008D}"/>
                </a:ext>
              </a:extLst>
            </p:cNvPr>
            <p:cNvGrpSpPr/>
            <p:nvPr/>
          </p:nvGrpSpPr>
          <p:grpSpPr>
            <a:xfrm>
              <a:off x="4586523" y="3756346"/>
              <a:ext cx="635018" cy="315343"/>
              <a:chOff x="6434445" y="3661713"/>
              <a:chExt cx="557803" cy="276999"/>
            </a:xfrm>
          </p:grpSpPr>
          <p:sp>
            <p:nvSpPr>
              <p:cNvPr id="108" name="Rectangle: Single Corner Snipped 107">
                <a:extLst>
                  <a:ext uri="{FF2B5EF4-FFF2-40B4-BE49-F238E27FC236}">
                    <a16:creationId xmlns:a16="http://schemas.microsoft.com/office/drawing/2014/main" id="{E648AB4A-7B09-502E-3615-D1F1EF767FE1}"/>
                  </a:ext>
                </a:extLst>
              </p:cNvPr>
              <p:cNvSpPr/>
              <p:nvPr/>
            </p:nvSpPr>
            <p:spPr bwMode="auto">
              <a:xfrm>
                <a:off x="6478189" y="3663037"/>
                <a:ext cx="470315" cy="274350"/>
              </a:xfrm>
              <a:prstGeom prst="snip1Rect">
                <a:avLst>
                  <a:gd name="adj" fmla="val 42304"/>
                </a:avLst>
              </a:prstGeom>
              <a:pattFill prst="wdDnDiag">
                <a:fgClr>
                  <a:schemeClr val="bg1">
                    <a:lumMod val="85000"/>
                  </a:schemeClr>
                </a:fgClr>
                <a:bgClr>
                  <a:schemeClr val="bg1"/>
                </a:bgClr>
              </a:patt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2075" tIns="46038" rIns="92075" bIns="46038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Readex Pro Deca Light" pitchFamily="2" charset="-78"/>
                </a:endParaRPr>
              </a:p>
            </p:txBody>
          </p:sp>
          <p:sp>
            <p:nvSpPr>
              <p:cNvPr id="109" name="TextBox 108">
                <a:extLst>
                  <a:ext uri="{FF2B5EF4-FFF2-40B4-BE49-F238E27FC236}">
                    <a16:creationId xmlns:a16="http://schemas.microsoft.com/office/drawing/2014/main" id="{EDA37706-8447-36B5-B1C0-1A97524EE129}"/>
                  </a:ext>
                </a:extLst>
              </p:cNvPr>
              <p:cNvSpPr txBox="1"/>
              <p:nvPr/>
            </p:nvSpPr>
            <p:spPr>
              <a:xfrm>
                <a:off x="6434445" y="3661713"/>
                <a:ext cx="557803" cy="276999"/>
              </a:xfrm>
              <a:prstGeom prst="rect">
                <a:avLst/>
              </a:prstGeom>
              <a:noFill/>
            </p:spPr>
            <p:txBody>
              <a:bodyPr wrap="square" lIns="27432" rIns="27432" anchor="ctr">
                <a:noAutofit/>
              </a:bodyPr>
              <a:lstStyle/>
              <a:p>
                <a:pPr marL="0" marR="0" lvl="0" indent="0" algn="ctr" defTabSz="89535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Pct val="120000"/>
                  <a:buFontTx/>
                  <a:buNone/>
                  <a:tabLst/>
                  <a:defRPr/>
                </a:pPr>
                <a:r>
                  <a:rPr lang="en-US" sz="1200" b="1" dirty="0">
                    <a:cs typeface="Readex Pro Deca Light" pitchFamily="2" charset="-78"/>
                  </a:rPr>
                  <a:t>Tote</a:t>
                </a:r>
                <a:endParaRPr kumimoji="0" lang="en-US" sz="1400" b="1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cs typeface="Readex Pro Deca Light" pitchFamily="2" charset="-78"/>
                </a:endParaRPr>
              </a:p>
            </p:txBody>
          </p:sp>
        </p:grp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6579F678-9D15-5215-D4A4-08CA08C28322}"/>
                </a:ext>
              </a:extLst>
            </p:cNvPr>
            <p:cNvGrpSpPr/>
            <p:nvPr/>
          </p:nvGrpSpPr>
          <p:grpSpPr>
            <a:xfrm>
              <a:off x="6373786" y="3322253"/>
              <a:ext cx="635018" cy="315343"/>
              <a:chOff x="6405661" y="3661713"/>
              <a:chExt cx="557803" cy="276999"/>
            </a:xfrm>
          </p:grpSpPr>
          <p:sp>
            <p:nvSpPr>
              <p:cNvPr id="111" name="Rectangle: Single Corner Snipped 110">
                <a:extLst>
                  <a:ext uri="{FF2B5EF4-FFF2-40B4-BE49-F238E27FC236}">
                    <a16:creationId xmlns:a16="http://schemas.microsoft.com/office/drawing/2014/main" id="{C6E6D951-ACAC-315E-B951-887D5D4CCDEB}"/>
                  </a:ext>
                </a:extLst>
              </p:cNvPr>
              <p:cNvSpPr/>
              <p:nvPr/>
            </p:nvSpPr>
            <p:spPr bwMode="auto">
              <a:xfrm>
                <a:off x="6478189" y="3663037"/>
                <a:ext cx="470315" cy="274350"/>
              </a:xfrm>
              <a:prstGeom prst="snip1Rect">
                <a:avLst>
                  <a:gd name="adj" fmla="val 42304"/>
                </a:avLst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2075" tIns="46038" rIns="92075" bIns="46038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Readex Pro Deca Light" pitchFamily="2" charset="-78"/>
                </a:endParaRPr>
              </a:p>
            </p:txBody>
          </p:sp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E4DCAD0B-369D-509E-2E04-EBA3D65FFD26}"/>
                  </a:ext>
                </a:extLst>
              </p:cNvPr>
              <p:cNvSpPr txBox="1"/>
              <p:nvPr/>
            </p:nvSpPr>
            <p:spPr>
              <a:xfrm>
                <a:off x="6405661" y="3661713"/>
                <a:ext cx="557803" cy="276999"/>
              </a:xfrm>
              <a:prstGeom prst="rect">
                <a:avLst/>
              </a:prstGeom>
              <a:noFill/>
            </p:spPr>
            <p:txBody>
              <a:bodyPr wrap="square" lIns="27432" rIns="27432" anchor="ctr">
                <a:noAutofit/>
              </a:bodyPr>
              <a:lstStyle/>
              <a:p>
                <a:pPr marL="0" marR="0" lvl="0" indent="0" algn="ctr" defTabSz="89535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Pct val="120000"/>
                  <a:buFontTx/>
                  <a:buNone/>
                  <a:tabLst/>
                  <a:defRPr/>
                </a:pPr>
                <a:r>
                  <a:rPr lang="en-US" sz="1200" b="1" dirty="0">
                    <a:cs typeface="Readex Pro Deca Light" pitchFamily="2" charset="-78"/>
                  </a:rPr>
                  <a:t>20</a:t>
                </a:r>
                <a:endParaRPr kumimoji="0" lang="en-US" sz="1400" b="1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cs typeface="Readex Pro Deca Light" pitchFamily="2" charset="-78"/>
                </a:endParaRPr>
              </a:p>
            </p:txBody>
          </p:sp>
        </p:grpSp>
        <p:cxnSp>
          <p:nvCxnSpPr>
            <p:cNvPr id="113" name="Connector: Elbow 112">
              <a:extLst>
                <a:ext uri="{FF2B5EF4-FFF2-40B4-BE49-F238E27FC236}">
                  <a16:creationId xmlns:a16="http://schemas.microsoft.com/office/drawing/2014/main" id="{ADE81BFC-E805-AAD6-EFBC-6155007C25FA}"/>
                </a:ext>
              </a:extLst>
            </p:cNvPr>
            <p:cNvCxnSpPr>
              <a:cxnSpLocks/>
              <a:endCxn id="15" idx="0"/>
            </p:cNvCxnSpPr>
            <p:nvPr/>
          </p:nvCxnSpPr>
          <p:spPr>
            <a:xfrm rot="10800000" flipV="1">
              <a:off x="2286096" y="3520403"/>
              <a:ext cx="1557668" cy="235170"/>
            </a:xfrm>
            <a:prstGeom prst="bentConnector2">
              <a:avLst/>
            </a:prstGeom>
            <a:ln w="12700" cap="flat">
              <a:solidFill>
                <a:schemeClr val="tx1"/>
              </a:solidFill>
              <a:prstDash val="lgDash"/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AutoShape 130">
              <a:extLst>
                <a:ext uri="{FF2B5EF4-FFF2-40B4-BE49-F238E27FC236}">
                  <a16:creationId xmlns:a16="http://schemas.microsoft.com/office/drawing/2014/main" id="{4A45A573-2A37-15DE-8D08-9432634CD0B6}"/>
                </a:ext>
              </a:extLst>
            </p:cNvPr>
            <p:cNvSpPr>
              <a:spLocks noChangeAspect="1" noChangeArrowheads="1"/>
            </p:cNvSpPr>
            <p:nvPr/>
          </p:nvSpPr>
          <p:spPr bwMode="blackWhite">
            <a:xfrm flipV="1">
              <a:off x="3038357" y="3362354"/>
              <a:ext cx="480375" cy="263094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en-US" i="0">
                <a:cs typeface="Readex Pro Deca Light" pitchFamily="2" charset="-78"/>
              </a:endParaRPr>
            </a:p>
          </p:txBody>
        </p:sp>
        <p:cxnSp>
          <p:nvCxnSpPr>
            <p:cNvPr id="115" name="Straight Arrow Connector 114">
              <a:extLst>
                <a:ext uri="{FF2B5EF4-FFF2-40B4-BE49-F238E27FC236}">
                  <a16:creationId xmlns:a16="http://schemas.microsoft.com/office/drawing/2014/main" id="{4C920044-38EE-6039-5176-EA45C8E3D4AC}"/>
                </a:ext>
              </a:extLst>
            </p:cNvPr>
            <p:cNvCxnSpPr>
              <a:cxnSpLocks/>
            </p:cNvCxnSpPr>
            <p:nvPr/>
          </p:nvCxnSpPr>
          <p:spPr>
            <a:xfrm>
              <a:off x="2912309" y="4039577"/>
              <a:ext cx="797809" cy="0"/>
            </a:xfrm>
            <a:prstGeom prst="straightConnector1">
              <a:avLst/>
            </a:prstGeom>
            <a:ln w="12700">
              <a:solidFill>
                <a:schemeClr val="tx1"/>
              </a:solidFill>
              <a:prstDash val="lg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>
              <a:extLst>
                <a:ext uri="{FF2B5EF4-FFF2-40B4-BE49-F238E27FC236}">
                  <a16:creationId xmlns:a16="http://schemas.microsoft.com/office/drawing/2014/main" id="{8B6E7126-903C-D16D-B9B6-2C231D90C5DF}"/>
                </a:ext>
              </a:extLst>
            </p:cNvPr>
            <p:cNvCxnSpPr>
              <a:cxnSpLocks/>
              <a:endCxn id="7" idx="2"/>
            </p:cNvCxnSpPr>
            <p:nvPr/>
          </p:nvCxnSpPr>
          <p:spPr>
            <a:xfrm flipV="1">
              <a:off x="1725875" y="1391312"/>
              <a:ext cx="4101429" cy="237153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58DAEBDF-EA14-9FFA-80FB-4756EABA3835}"/>
                </a:ext>
              </a:extLst>
            </p:cNvPr>
            <p:cNvGrpSpPr/>
            <p:nvPr/>
          </p:nvGrpSpPr>
          <p:grpSpPr>
            <a:xfrm>
              <a:off x="3143716" y="2557792"/>
              <a:ext cx="682548" cy="621843"/>
              <a:chOff x="2440154" y="2762421"/>
              <a:chExt cx="599554" cy="546230"/>
            </a:xfrm>
          </p:grpSpPr>
          <p:grpSp>
            <p:nvGrpSpPr>
              <p:cNvPr id="118" name="Group 117">
                <a:extLst>
                  <a:ext uri="{FF2B5EF4-FFF2-40B4-BE49-F238E27FC236}">
                    <a16:creationId xmlns:a16="http://schemas.microsoft.com/office/drawing/2014/main" id="{111CDB19-47EE-52C9-4C60-FC45E8888905}"/>
                  </a:ext>
                </a:extLst>
              </p:cNvPr>
              <p:cNvGrpSpPr/>
              <p:nvPr/>
            </p:nvGrpSpPr>
            <p:grpSpPr>
              <a:xfrm>
                <a:off x="2440154" y="2917544"/>
                <a:ext cx="599554" cy="391107"/>
                <a:chOff x="3246606" y="5373384"/>
                <a:chExt cx="1090350" cy="589583"/>
              </a:xfrm>
            </p:grpSpPr>
            <p:sp>
              <p:nvSpPr>
                <p:cNvPr id="122" name="Freeform 131">
                  <a:extLst>
                    <a:ext uri="{FF2B5EF4-FFF2-40B4-BE49-F238E27FC236}">
                      <a16:creationId xmlns:a16="http://schemas.microsoft.com/office/drawing/2014/main" id="{E93A5B28-A223-FF7F-ED2B-81DB9E92587C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3246606" y="5373384"/>
                  <a:ext cx="1090350" cy="269388"/>
                </a:xfrm>
                <a:custGeom>
                  <a:avLst/>
                  <a:gdLst>
                    <a:gd name="T0" fmla="*/ 0 w 288"/>
                    <a:gd name="T1" fmla="*/ 10 h 228"/>
                    <a:gd name="T2" fmla="*/ 0 w 288"/>
                    <a:gd name="T3" fmla="*/ 228 h 228"/>
                    <a:gd name="T4" fmla="*/ 288 w 288"/>
                    <a:gd name="T5" fmla="*/ 228 h 228"/>
                    <a:gd name="T6" fmla="*/ 288 w 288"/>
                    <a:gd name="T7" fmla="*/ 0 h 2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88" h="228">
                      <a:moveTo>
                        <a:pt x="0" y="10"/>
                      </a:moveTo>
                      <a:lnTo>
                        <a:pt x="0" y="228"/>
                      </a:lnTo>
                      <a:lnTo>
                        <a:pt x="288" y="228"/>
                      </a:lnTo>
                      <a:lnTo>
                        <a:pt x="288" y="0"/>
                      </a:lnTo>
                    </a:path>
                  </a:pathLst>
                </a:custGeom>
                <a:noFill/>
                <a:ln w="38100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CC00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CC9900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noAutofit/>
                </a:bodyPr>
                <a:lstStyle/>
                <a:p>
                  <a:endParaRPr lang="en-US" dirty="0">
                    <a:cs typeface="Readex Pro Deca Light" pitchFamily="2" charset="-78"/>
                  </a:endParaRPr>
                </a:p>
              </p:txBody>
            </p:sp>
            <p:sp>
              <p:nvSpPr>
                <p:cNvPr id="123" name="Line 132">
                  <a:extLst>
                    <a:ext uri="{FF2B5EF4-FFF2-40B4-BE49-F238E27FC236}">
                      <a16:creationId xmlns:a16="http://schemas.microsoft.com/office/drawing/2014/main" id="{EF217BCE-B1E2-3483-2DAE-FEADF0770EAF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3557786" y="5962967"/>
                  <a:ext cx="467991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CC9900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noAutofit/>
                </a:bodyPr>
                <a:lstStyle/>
                <a:p>
                  <a:endParaRPr lang="en-US">
                    <a:cs typeface="Readex Pro Deca Light" pitchFamily="2" charset="-78"/>
                  </a:endParaRPr>
                </a:p>
              </p:txBody>
            </p:sp>
            <p:sp>
              <p:nvSpPr>
                <p:cNvPr id="124" name="Line 133">
                  <a:extLst>
                    <a:ext uri="{FF2B5EF4-FFF2-40B4-BE49-F238E27FC236}">
                      <a16:creationId xmlns:a16="http://schemas.microsoft.com/office/drawing/2014/main" id="{AF5C2336-12EE-976D-7E12-7BFEB2E4049F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3791781" y="5643954"/>
                  <a:ext cx="0" cy="31665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CC9900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noAutofit/>
                </a:bodyPr>
                <a:lstStyle/>
                <a:p>
                  <a:endParaRPr lang="en-US">
                    <a:cs typeface="Readex Pro Deca Light" pitchFamily="2" charset="-78"/>
                  </a:endParaRPr>
                </a:p>
              </p:txBody>
            </p:sp>
          </p:grpSp>
          <p:grpSp>
            <p:nvGrpSpPr>
              <p:cNvPr id="119" name="Group 118">
                <a:extLst>
                  <a:ext uri="{FF2B5EF4-FFF2-40B4-BE49-F238E27FC236}">
                    <a16:creationId xmlns:a16="http://schemas.microsoft.com/office/drawing/2014/main" id="{83488BD5-96D5-C3A0-19D4-29C4147B63C6}"/>
                  </a:ext>
                </a:extLst>
              </p:cNvPr>
              <p:cNvGrpSpPr/>
              <p:nvPr/>
            </p:nvGrpSpPr>
            <p:grpSpPr>
              <a:xfrm>
                <a:off x="2461030" y="2762421"/>
                <a:ext cx="557803" cy="276999"/>
                <a:chOff x="6434445" y="3661713"/>
                <a:chExt cx="557803" cy="276999"/>
              </a:xfrm>
            </p:grpSpPr>
            <p:sp>
              <p:nvSpPr>
                <p:cNvPr id="120" name="Rectangle: Single Corner Snipped 119">
                  <a:extLst>
                    <a:ext uri="{FF2B5EF4-FFF2-40B4-BE49-F238E27FC236}">
                      <a16:creationId xmlns:a16="http://schemas.microsoft.com/office/drawing/2014/main" id="{0E55C379-EC5F-4DD6-08F1-78FEA14F078C}"/>
                    </a:ext>
                  </a:extLst>
                </p:cNvPr>
                <p:cNvSpPr/>
                <p:nvPr/>
              </p:nvSpPr>
              <p:spPr bwMode="auto">
                <a:xfrm>
                  <a:off x="6478189" y="3663037"/>
                  <a:ext cx="470315" cy="274350"/>
                </a:xfrm>
                <a:prstGeom prst="snip1Rect">
                  <a:avLst>
                    <a:gd name="adj" fmla="val 42304"/>
                  </a:avLst>
                </a:prstGeom>
                <a:pattFill prst="wdDnDiag">
                  <a:fgClr>
                    <a:schemeClr val="bg1">
                      <a:lumMod val="85000"/>
                    </a:schemeClr>
                  </a:fgClr>
                  <a:bgClr>
                    <a:schemeClr val="bg1"/>
                  </a:bgClr>
                </a:patt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2075" tIns="46038" rIns="92075" bIns="46038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457200" marR="0" indent="-45720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800" b="1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Readex Pro Deca Light" pitchFamily="2" charset="-78"/>
                  </a:endParaRPr>
                </a:p>
              </p:txBody>
            </p:sp>
            <p:sp>
              <p:nvSpPr>
                <p:cNvPr id="121" name="TextBox 120">
                  <a:extLst>
                    <a:ext uri="{FF2B5EF4-FFF2-40B4-BE49-F238E27FC236}">
                      <a16:creationId xmlns:a16="http://schemas.microsoft.com/office/drawing/2014/main" id="{D7C4BDDF-A919-76E2-107D-9F5BBA603356}"/>
                    </a:ext>
                  </a:extLst>
                </p:cNvPr>
                <p:cNvSpPr txBox="1"/>
                <p:nvPr/>
              </p:nvSpPr>
              <p:spPr>
                <a:xfrm>
                  <a:off x="6434445" y="3661713"/>
                  <a:ext cx="557803" cy="276999"/>
                </a:xfrm>
                <a:prstGeom prst="rect">
                  <a:avLst/>
                </a:prstGeom>
                <a:noFill/>
              </p:spPr>
              <p:txBody>
                <a:bodyPr wrap="square" lIns="27432" rIns="27432" anchor="ctr">
                  <a:noAutofit/>
                </a:bodyPr>
                <a:lstStyle/>
                <a:p>
                  <a:pPr marL="0" marR="0" lvl="0" indent="0" algn="ctr" defTabSz="8953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Pct val="120000"/>
                    <a:buFontTx/>
                    <a:buNone/>
                    <a:tabLst/>
                    <a:defRPr/>
                  </a:pPr>
                  <a:r>
                    <a:rPr lang="en-US" sz="1200" b="1" dirty="0">
                      <a:cs typeface="Readex Pro Deca Light" pitchFamily="2" charset="-78"/>
                    </a:rPr>
                    <a:t>Coil</a:t>
                  </a:r>
                  <a:endParaRPr kumimoji="0" lang="en-US" sz="14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cs typeface="Readex Pro Deca Light" pitchFamily="2" charset="-78"/>
                  </a:endParaRPr>
                </a:p>
              </p:txBody>
            </p:sp>
          </p:grpSp>
        </p:grpSp>
        <p:grpSp>
          <p:nvGrpSpPr>
            <p:cNvPr id="125" name="Group 124">
              <a:extLst>
                <a:ext uri="{FF2B5EF4-FFF2-40B4-BE49-F238E27FC236}">
                  <a16:creationId xmlns:a16="http://schemas.microsoft.com/office/drawing/2014/main" id="{E96BCD56-D5F2-D7A4-8837-6EDD8FFDEAB6}"/>
                </a:ext>
              </a:extLst>
            </p:cNvPr>
            <p:cNvGrpSpPr/>
            <p:nvPr/>
          </p:nvGrpSpPr>
          <p:grpSpPr>
            <a:xfrm>
              <a:off x="1522403" y="2605564"/>
              <a:ext cx="993019" cy="673033"/>
              <a:chOff x="7909724" y="3120862"/>
              <a:chExt cx="872273" cy="591196"/>
            </a:xfrm>
          </p:grpSpPr>
          <p:grpSp>
            <p:nvGrpSpPr>
              <p:cNvPr id="126" name="Group 125">
                <a:extLst>
                  <a:ext uri="{FF2B5EF4-FFF2-40B4-BE49-F238E27FC236}">
                    <a16:creationId xmlns:a16="http://schemas.microsoft.com/office/drawing/2014/main" id="{7FBB9E9A-5B46-7CD6-C679-139E0DFD0740}"/>
                  </a:ext>
                </a:extLst>
              </p:cNvPr>
              <p:cNvGrpSpPr/>
              <p:nvPr/>
            </p:nvGrpSpPr>
            <p:grpSpPr>
              <a:xfrm flipH="1">
                <a:off x="7944355" y="3127169"/>
                <a:ext cx="837642" cy="584889"/>
                <a:chOff x="9696553" y="2609380"/>
                <a:chExt cx="1038013" cy="750788"/>
              </a:xfrm>
            </p:grpSpPr>
            <p:sp>
              <p:nvSpPr>
                <p:cNvPr id="128" name="Rectangle 127">
                  <a:extLst>
                    <a:ext uri="{FF2B5EF4-FFF2-40B4-BE49-F238E27FC236}">
                      <a16:creationId xmlns:a16="http://schemas.microsoft.com/office/drawing/2014/main" id="{CB922C8B-EC3D-6B6F-4A45-2813E8962B3A}"/>
                    </a:ext>
                  </a:extLst>
                </p:cNvPr>
                <p:cNvSpPr/>
                <p:nvPr/>
              </p:nvSpPr>
              <p:spPr bwMode="auto">
                <a:xfrm rot="10800000">
                  <a:off x="9900771" y="2609380"/>
                  <a:ext cx="833795" cy="586560"/>
                </a:xfrm>
                <a:prstGeom prst="rect">
                  <a:avLst/>
                </a:prstGeom>
                <a:solidFill>
                  <a:schemeClr val="tx1"/>
                </a:solidFill>
                <a:ln w="57150" cap="flat" cmpd="sng" algn="ctr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2075" tIns="46038" rIns="92075" bIns="46038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457200" marR="0" indent="-45720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400" b="1" i="0" u="none" strike="noStrike" cap="none" normalizeH="0" baseline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cs typeface="Readex Pro Deca Light" pitchFamily="2" charset="-78"/>
                    </a:rPr>
                    <a:t> </a:t>
                  </a:r>
                </a:p>
              </p:txBody>
            </p:sp>
            <p:sp>
              <p:nvSpPr>
                <p:cNvPr id="129" name="Rectangle 128">
                  <a:extLst>
                    <a:ext uri="{FF2B5EF4-FFF2-40B4-BE49-F238E27FC236}">
                      <a16:creationId xmlns:a16="http://schemas.microsoft.com/office/drawing/2014/main" id="{6CA901F8-C9D4-56C0-9571-2CA923561896}"/>
                    </a:ext>
                  </a:extLst>
                </p:cNvPr>
                <p:cNvSpPr/>
                <p:nvPr/>
              </p:nvSpPr>
              <p:spPr bwMode="auto">
                <a:xfrm rot="10800000">
                  <a:off x="9696553" y="2902661"/>
                  <a:ext cx="471880" cy="293280"/>
                </a:xfrm>
                <a:prstGeom prst="rect">
                  <a:avLst/>
                </a:prstGeom>
                <a:solidFill>
                  <a:schemeClr val="tx1"/>
                </a:solidFill>
                <a:ln w="57150" cap="flat" cmpd="sng" algn="ctr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2075" tIns="46038" rIns="92075" bIns="46038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457200" marR="0" indent="-45720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400" b="1" i="0" u="none" strike="noStrike" cap="none" normalizeH="0" baseline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cs typeface="Readex Pro Deca Light" pitchFamily="2" charset="-78"/>
                    </a:rPr>
                    <a:t> </a:t>
                  </a:r>
                </a:p>
              </p:txBody>
            </p:sp>
            <p:sp>
              <p:nvSpPr>
                <p:cNvPr id="130" name="Oval 159">
                  <a:extLst>
                    <a:ext uri="{FF2B5EF4-FFF2-40B4-BE49-F238E27FC236}">
                      <a16:creationId xmlns:a16="http://schemas.microsoft.com/office/drawing/2014/main" id="{DB7AE190-2517-0BB0-32D3-F29C60982DFC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invGray">
                <a:xfrm>
                  <a:off x="9801516" y="3045993"/>
                  <a:ext cx="331245" cy="314175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noAutofit/>
                </a:bodyPr>
                <a:lstStyle/>
                <a:p>
                  <a:r>
                    <a:rPr lang="en-US" i="0" dirty="0">
                      <a:solidFill>
                        <a:schemeClr val="bg1"/>
                      </a:solidFill>
                      <a:cs typeface="Readex Pro Deca Light" pitchFamily="2" charset="-78"/>
                    </a:rPr>
                    <a:t> </a:t>
                  </a:r>
                </a:p>
              </p:txBody>
            </p:sp>
            <p:sp>
              <p:nvSpPr>
                <p:cNvPr id="131" name="Oval 130">
                  <a:extLst>
                    <a:ext uri="{FF2B5EF4-FFF2-40B4-BE49-F238E27FC236}">
                      <a16:creationId xmlns:a16="http://schemas.microsoft.com/office/drawing/2014/main" id="{4EE24AB8-F62F-1E00-133C-FE2FC4714EAE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invGray">
                <a:xfrm>
                  <a:off x="10287793" y="3045990"/>
                  <a:ext cx="331245" cy="314175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noAutofit/>
                </a:bodyPr>
                <a:lstStyle/>
                <a:p>
                  <a:r>
                    <a:rPr lang="en-US" i="0" dirty="0">
                      <a:solidFill>
                        <a:schemeClr val="bg1"/>
                      </a:solidFill>
                      <a:cs typeface="Readex Pro Deca Light" pitchFamily="2" charset="-78"/>
                    </a:rPr>
                    <a:t> </a:t>
                  </a:r>
                </a:p>
              </p:txBody>
            </p:sp>
          </p:grpSp>
          <p:sp>
            <p:nvSpPr>
              <p:cNvPr id="127" name="TextBox 126">
                <a:extLst>
                  <a:ext uri="{FF2B5EF4-FFF2-40B4-BE49-F238E27FC236}">
                    <a16:creationId xmlns:a16="http://schemas.microsoft.com/office/drawing/2014/main" id="{E8169544-03BF-A88E-733A-EA079C680743}"/>
                  </a:ext>
                </a:extLst>
              </p:cNvPr>
              <p:cNvSpPr txBox="1"/>
              <p:nvPr/>
            </p:nvSpPr>
            <p:spPr>
              <a:xfrm>
                <a:off x="7909724" y="3120862"/>
                <a:ext cx="707476" cy="307777"/>
              </a:xfrm>
              <a:prstGeom prst="rect">
                <a:avLst/>
              </a:prstGeom>
              <a:noFill/>
            </p:spPr>
            <p:txBody>
              <a:bodyPr wrap="square" lIns="27432" rIns="27432" anchor="ctr">
                <a:noAutofit/>
              </a:bodyPr>
              <a:lstStyle/>
              <a:p>
                <a:pPr marL="0" marR="0" lvl="0" indent="0" algn="ctr" defTabSz="89535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Pct val="120000"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Readex Pro Deca Light" pitchFamily="2" charset="-78"/>
                  </a:rPr>
                  <a:t>Daily</a:t>
                </a:r>
              </a:p>
            </p:txBody>
          </p:sp>
        </p:grpSp>
        <p:sp>
          <p:nvSpPr>
            <p:cNvPr id="132" name="AutoShape 168" descr="Dark vertical">
              <a:extLst>
                <a:ext uri="{FF2B5EF4-FFF2-40B4-BE49-F238E27FC236}">
                  <a16:creationId xmlns:a16="http://schemas.microsoft.com/office/drawing/2014/main" id="{C4F57BE8-C386-6F62-6FB6-CDC103A4331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5400000">
              <a:off x="955648" y="2761958"/>
              <a:ext cx="860454" cy="452125"/>
            </a:xfrm>
            <a:prstGeom prst="rightArrow">
              <a:avLst>
                <a:gd name="adj1" fmla="val 50000"/>
                <a:gd name="adj2" fmla="val 50261"/>
              </a:avLst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noAutofit/>
            </a:bodyPr>
            <a:lstStyle/>
            <a:p>
              <a:endParaRPr lang="en-US">
                <a:cs typeface="Readex Pro Deca Light" pitchFamily="2" charset="-78"/>
              </a:endParaRPr>
            </a:p>
          </p:txBody>
        </p:sp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6590199F-EF1B-E819-B8A3-A036289910E2}"/>
                </a:ext>
              </a:extLst>
            </p:cNvPr>
            <p:cNvSpPr/>
            <p:nvPr/>
          </p:nvSpPr>
          <p:spPr>
            <a:xfrm>
              <a:off x="6521954" y="4923262"/>
              <a:ext cx="1231166" cy="516108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432" rIns="27432" rtlCol="0" anchor="ctr">
              <a:no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  <a:cs typeface="Readex Pro Deca Light" pitchFamily="2" charset="-78"/>
                </a:rPr>
                <a:t>total work content</a:t>
              </a:r>
            </a:p>
            <a:p>
              <a:r>
                <a:rPr lang="en-US" sz="1000" dirty="0">
                  <a:solidFill>
                    <a:schemeClr val="tx1"/>
                  </a:solidFill>
                  <a:cs typeface="Readex Pro Deca Light" pitchFamily="2" charset="-78"/>
                </a:rPr>
                <a:t>= 168 seconds</a:t>
              </a:r>
            </a:p>
          </p:txBody>
        </p: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A3D7D222-D782-5F7B-4F7B-685303ED84F9}"/>
              </a:ext>
            </a:extLst>
          </p:cNvPr>
          <p:cNvGrpSpPr/>
          <p:nvPr/>
        </p:nvGrpSpPr>
        <p:grpSpPr>
          <a:xfrm>
            <a:off x="-998841" y="142723"/>
            <a:ext cx="872396" cy="6572554"/>
            <a:chOff x="-1182458" y="142723"/>
            <a:chExt cx="872396" cy="6572554"/>
          </a:xfrm>
        </p:grpSpPr>
        <p:sp>
          <p:nvSpPr>
            <p:cNvPr id="138" name="Arc 154">
              <a:extLst>
                <a:ext uri="{FF2B5EF4-FFF2-40B4-BE49-F238E27FC236}">
                  <a16:creationId xmlns:a16="http://schemas.microsoft.com/office/drawing/2014/main" id="{D11B7A81-8C6C-0927-7D87-709C4C70C33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-999956" y="3542236"/>
              <a:ext cx="507392" cy="488608"/>
            </a:xfrm>
            <a:custGeom>
              <a:avLst/>
              <a:gdLst>
                <a:gd name="T0" fmla="*/ 578 w 43200"/>
                <a:gd name="T1" fmla="*/ 499 h 43200"/>
                <a:gd name="T2" fmla="*/ 726 w 43200"/>
                <a:gd name="T3" fmla="*/ 277 h 43200"/>
                <a:gd name="T4" fmla="*/ 363 w 43200"/>
                <a:gd name="T5" fmla="*/ 277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34413" y="38989"/>
                  </a:moveTo>
                  <a:cubicBezTo>
                    <a:pt x="30701" y="41724"/>
                    <a:pt x="26211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43200" stroke="0" extrusionOk="0">
                  <a:moveTo>
                    <a:pt x="34413" y="38989"/>
                  </a:moveTo>
                  <a:cubicBezTo>
                    <a:pt x="30701" y="41724"/>
                    <a:pt x="26211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34413" y="38989"/>
                  </a:lnTo>
                  <a:close/>
                </a:path>
              </a:pathLst>
            </a:custGeom>
            <a:noFill/>
            <a:ln w="38100">
              <a:solidFill>
                <a:schemeClr val="tx1">
                  <a:lumMod val="95000"/>
                  <a:lumOff val="5000"/>
                </a:schemeClr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noAutofit/>
            </a:bodyPr>
            <a:lstStyle/>
            <a:p>
              <a:endParaRPr lang="en-US"/>
            </a:p>
          </p:txBody>
        </p:sp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id="{CF3EC775-2238-91A8-9160-17DD9AD14C65}"/>
                </a:ext>
              </a:extLst>
            </p:cNvPr>
            <p:cNvGrpSpPr/>
            <p:nvPr/>
          </p:nvGrpSpPr>
          <p:grpSpPr>
            <a:xfrm>
              <a:off x="-1146364" y="1139466"/>
              <a:ext cx="800208" cy="372910"/>
              <a:chOff x="4932040" y="2258482"/>
              <a:chExt cx="1164864" cy="542846"/>
            </a:xfrm>
          </p:grpSpPr>
          <p:sp>
            <p:nvSpPr>
              <p:cNvPr id="163" name="Line 75">
                <a:extLst>
                  <a:ext uri="{FF2B5EF4-FFF2-40B4-BE49-F238E27FC236}">
                    <a16:creationId xmlns:a16="http://schemas.microsoft.com/office/drawing/2014/main" id="{BC2D24BC-0D9F-3BC5-A25D-F7D0FCE6CCF7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4932040" y="2258482"/>
                <a:ext cx="116486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solid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64" name="Freeform 76">
                <a:extLst>
                  <a:ext uri="{FF2B5EF4-FFF2-40B4-BE49-F238E27FC236}">
                    <a16:creationId xmlns:a16="http://schemas.microsoft.com/office/drawing/2014/main" id="{21C4940B-C3CC-7C70-341A-9C07D597FC1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21031611">
                <a:off x="4954546" y="2516056"/>
                <a:ext cx="1119853" cy="285272"/>
              </a:xfrm>
              <a:custGeom>
                <a:avLst/>
                <a:gdLst>
                  <a:gd name="T0" fmla="*/ 0 w 839"/>
                  <a:gd name="T1" fmla="*/ 6 h 265"/>
                  <a:gd name="T2" fmla="*/ 344 w 839"/>
                  <a:gd name="T3" fmla="*/ 123 h 265"/>
                  <a:gd name="T4" fmla="*/ 288 w 839"/>
                  <a:gd name="T5" fmla="*/ 0 h 265"/>
                  <a:gd name="T6" fmla="*/ 839 w 839"/>
                  <a:gd name="T7" fmla="*/ 194 h 26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9" h="265">
                    <a:moveTo>
                      <a:pt x="0" y="8"/>
                    </a:moveTo>
                    <a:lnTo>
                      <a:pt x="344" y="168"/>
                    </a:lnTo>
                    <a:lnTo>
                      <a:pt x="288" y="0"/>
                    </a:lnTo>
                    <a:lnTo>
                      <a:pt x="839" y="265"/>
                    </a:ln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140" name="AutoShape 168" descr="Dark vertical">
              <a:extLst>
                <a:ext uri="{FF2B5EF4-FFF2-40B4-BE49-F238E27FC236}">
                  <a16:creationId xmlns:a16="http://schemas.microsoft.com/office/drawing/2014/main" id="{796A3655-8FAD-42EE-35C2-4BA8C5F4B86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-1124174" y="1924230"/>
              <a:ext cx="755828" cy="397149"/>
            </a:xfrm>
            <a:prstGeom prst="rightArrow">
              <a:avLst>
                <a:gd name="adj1" fmla="val 50000"/>
                <a:gd name="adj2" fmla="val 50261"/>
              </a:avLst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noAutofit/>
            </a:bodyPr>
            <a:lstStyle/>
            <a:p>
              <a:endParaRPr lang="en-US"/>
            </a:p>
          </p:txBody>
        </p:sp>
        <p:grpSp>
          <p:nvGrpSpPr>
            <p:cNvPr id="141" name="Group 140">
              <a:extLst>
                <a:ext uri="{FF2B5EF4-FFF2-40B4-BE49-F238E27FC236}">
                  <a16:creationId xmlns:a16="http://schemas.microsoft.com/office/drawing/2014/main" id="{3DF4CF04-C630-2EE0-8F9A-74ABDB044F73}"/>
                </a:ext>
              </a:extLst>
            </p:cNvPr>
            <p:cNvGrpSpPr/>
            <p:nvPr/>
          </p:nvGrpSpPr>
          <p:grpSpPr>
            <a:xfrm>
              <a:off x="-1147705" y="4442698"/>
              <a:ext cx="802890" cy="532129"/>
              <a:chOff x="4763581" y="3241167"/>
              <a:chExt cx="1052224" cy="697380"/>
            </a:xfrm>
          </p:grpSpPr>
          <p:sp>
            <p:nvSpPr>
              <p:cNvPr id="161" name="AutoShape 164">
                <a:extLst>
                  <a:ext uri="{FF2B5EF4-FFF2-40B4-BE49-F238E27FC236}">
                    <a16:creationId xmlns:a16="http://schemas.microsoft.com/office/drawing/2014/main" id="{F38A8F7C-50AD-93F1-6391-D806F4EB4D9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blackWhite">
              <a:xfrm>
                <a:off x="4763581" y="3241167"/>
                <a:ext cx="1052224" cy="697380"/>
              </a:xfrm>
              <a:prstGeom prst="triangle">
                <a:avLst>
                  <a:gd name="adj" fmla="val 50000"/>
                </a:avLst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b="1" kern="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62" name="Rectangle 87">
                <a:extLst>
                  <a:ext uri="{FF2B5EF4-FFF2-40B4-BE49-F238E27FC236}">
                    <a16:creationId xmlns:a16="http://schemas.microsoft.com/office/drawing/2014/main" id="{C797E889-EC33-BCA5-36F9-89761408390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852803" y="3499539"/>
                <a:ext cx="873780" cy="4033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b">
                <a:noAutofit/>
              </a:bodyPr>
              <a:lstStyle/>
              <a:p>
                <a:pPr algn="ctr" defTabSz="895350" fontAlgn="base">
                  <a:spcBef>
                    <a:spcPct val="0"/>
                  </a:spcBef>
                  <a:spcAft>
                    <a:spcPct val="0"/>
                  </a:spcAft>
                  <a:buSzPct val="120000"/>
                </a:pPr>
                <a:r>
                  <a:rPr lang="en-US" sz="2000" b="1" kern="0" dirty="0">
                    <a:solidFill>
                      <a:srgbClr val="FFFFFF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I</a:t>
                </a:r>
              </a:p>
            </p:txBody>
          </p:sp>
        </p:grpSp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BB45D2E3-B092-4530-285A-302D405531B8}"/>
                </a:ext>
              </a:extLst>
            </p:cNvPr>
            <p:cNvGrpSpPr/>
            <p:nvPr/>
          </p:nvGrpSpPr>
          <p:grpSpPr>
            <a:xfrm>
              <a:off x="-1182458" y="6330662"/>
              <a:ext cx="872396" cy="384615"/>
              <a:chOff x="5135304" y="4027514"/>
              <a:chExt cx="973880" cy="504056"/>
            </a:xfrm>
          </p:grpSpPr>
          <p:sp>
            <p:nvSpPr>
              <p:cNvPr id="158" name="Rectangle 155">
                <a:extLst>
                  <a:ext uri="{FF2B5EF4-FFF2-40B4-BE49-F238E27FC236}">
                    <a16:creationId xmlns:a16="http://schemas.microsoft.com/office/drawing/2014/main" id="{7950F39D-8544-866F-5EDE-F0C37C6C3926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2"/>
                </p:custDataLst>
              </p:nvPr>
            </p:nvSpPr>
            <p:spPr bwMode="auto">
              <a:xfrm>
                <a:off x="5135304" y="4080498"/>
                <a:ext cx="973880" cy="4033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 algn="ctr" defTabSz="895350" fontAlgn="base">
                  <a:spcBef>
                    <a:spcPct val="0"/>
                  </a:spcBef>
                  <a:spcAft>
                    <a:spcPct val="0"/>
                  </a:spcAft>
                  <a:buSzPct val="120000"/>
                </a:pPr>
                <a:r>
                  <a:rPr lang="en-US" sz="2000" b="1" kern="0" spc="300" dirty="0">
                    <a:solidFill>
                      <a:srgbClr val="000000"/>
                    </a:solidFill>
                  </a:rPr>
                  <a:t>FIFO</a:t>
                </a:r>
              </a:p>
            </p:txBody>
          </p:sp>
          <p:sp>
            <p:nvSpPr>
              <p:cNvPr id="159" name="Line 156">
                <a:extLst>
                  <a:ext uri="{FF2B5EF4-FFF2-40B4-BE49-F238E27FC236}">
                    <a16:creationId xmlns:a16="http://schemas.microsoft.com/office/drawing/2014/main" id="{DAEB5B36-5174-EC24-F22A-FAFC5367B982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5135305" y="4027514"/>
                <a:ext cx="973878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b="1" ker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0" name="Line 157">
                <a:extLst>
                  <a:ext uri="{FF2B5EF4-FFF2-40B4-BE49-F238E27FC236}">
                    <a16:creationId xmlns:a16="http://schemas.microsoft.com/office/drawing/2014/main" id="{5E07B957-99AE-C359-8811-3590EF5B669C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5135305" y="4531570"/>
                <a:ext cx="973878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b="1" kern="0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43" name="Group 142">
              <a:extLst>
                <a:ext uri="{FF2B5EF4-FFF2-40B4-BE49-F238E27FC236}">
                  <a16:creationId xmlns:a16="http://schemas.microsoft.com/office/drawing/2014/main" id="{93B65D6E-EDD0-F835-77D4-22938590EEAD}"/>
                </a:ext>
              </a:extLst>
            </p:cNvPr>
            <p:cNvGrpSpPr/>
            <p:nvPr/>
          </p:nvGrpSpPr>
          <p:grpSpPr>
            <a:xfrm>
              <a:off x="-1147705" y="5386681"/>
              <a:ext cx="802890" cy="532129"/>
              <a:chOff x="7646008" y="2626225"/>
              <a:chExt cx="1052224" cy="697380"/>
            </a:xfrm>
          </p:grpSpPr>
          <p:sp>
            <p:nvSpPr>
              <p:cNvPr id="156" name="AutoShape 164">
                <a:extLst>
                  <a:ext uri="{FF2B5EF4-FFF2-40B4-BE49-F238E27FC236}">
                    <a16:creationId xmlns:a16="http://schemas.microsoft.com/office/drawing/2014/main" id="{7A2F61D2-B8BF-6B65-139F-D9EC406B085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blackWhite">
              <a:xfrm>
                <a:off x="7646008" y="2626225"/>
                <a:ext cx="1052224" cy="697380"/>
              </a:xfrm>
              <a:prstGeom prst="triangle">
                <a:avLst>
                  <a:gd name="adj" fmla="val 50000"/>
                </a:avLst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b="1" kern="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57" name="Rectangle 87">
                <a:extLst>
                  <a:ext uri="{FF2B5EF4-FFF2-40B4-BE49-F238E27FC236}">
                    <a16:creationId xmlns:a16="http://schemas.microsoft.com/office/drawing/2014/main" id="{079160EC-48E3-08B8-10A2-8F8E50738EA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7735230" y="2882713"/>
                <a:ext cx="873780" cy="4033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b">
                <a:noAutofit/>
              </a:bodyPr>
              <a:lstStyle/>
              <a:p>
                <a:pPr algn="ctr" defTabSz="895350" fontAlgn="base">
                  <a:spcBef>
                    <a:spcPct val="0"/>
                  </a:spcBef>
                  <a:spcAft>
                    <a:spcPct val="0"/>
                  </a:spcAft>
                  <a:buSzPct val="120000"/>
                </a:pPr>
                <a:r>
                  <a:rPr lang="en-US" sz="2000" b="1" kern="0" dirty="0">
                    <a:solidFill>
                      <a:srgbClr val="FFFFFF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S</a:t>
                </a:r>
              </a:p>
            </p:txBody>
          </p:sp>
        </p:grpSp>
        <p:grpSp>
          <p:nvGrpSpPr>
            <p:cNvPr id="144" name="Group 143">
              <a:extLst>
                <a:ext uri="{FF2B5EF4-FFF2-40B4-BE49-F238E27FC236}">
                  <a16:creationId xmlns:a16="http://schemas.microsoft.com/office/drawing/2014/main" id="{2C75CC50-B84D-5C36-B0A2-FDA3FEF6FD70}"/>
                </a:ext>
              </a:extLst>
            </p:cNvPr>
            <p:cNvGrpSpPr/>
            <p:nvPr/>
          </p:nvGrpSpPr>
          <p:grpSpPr>
            <a:xfrm>
              <a:off x="-1124173" y="2733233"/>
              <a:ext cx="755827" cy="397149"/>
              <a:chOff x="323528" y="5396179"/>
              <a:chExt cx="1100260" cy="578131"/>
            </a:xfrm>
          </p:grpSpPr>
          <p:sp>
            <p:nvSpPr>
              <p:cNvPr id="150" name="AutoShape 168" descr="Dark vertical">
                <a:extLst>
                  <a:ext uri="{FF2B5EF4-FFF2-40B4-BE49-F238E27FC236}">
                    <a16:creationId xmlns:a16="http://schemas.microsoft.com/office/drawing/2014/main" id="{6FC10399-AC1C-BE16-3405-425107E93E0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23528" y="5396179"/>
                <a:ext cx="1100260" cy="578131"/>
              </a:xfrm>
              <a:prstGeom prst="rightArrow">
                <a:avLst>
                  <a:gd name="adj1" fmla="val 50000"/>
                  <a:gd name="adj2" fmla="val 50261"/>
                </a:avLst>
              </a:prstGeom>
              <a:solidFill>
                <a:schemeClr val="tx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noAutofit/>
              </a:bodyPr>
              <a:lstStyle/>
              <a:p>
                <a:endParaRPr lang="en-US" i="0"/>
              </a:p>
            </p:txBody>
          </p:sp>
          <p:grpSp>
            <p:nvGrpSpPr>
              <p:cNvPr id="151" name="Group 150">
                <a:extLst>
                  <a:ext uri="{FF2B5EF4-FFF2-40B4-BE49-F238E27FC236}">
                    <a16:creationId xmlns:a16="http://schemas.microsoft.com/office/drawing/2014/main" id="{B20829A0-CE81-C8EC-512A-667669C4A001}"/>
                  </a:ext>
                </a:extLst>
              </p:cNvPr>
              <p:cNvGrpSpPr/>
              <p:nvPr/>
            </p:nvGrpSpPr>
            <p:grpSpPr>
              <a:xfrm>
                <a:off x="386715" y="5584660"/>
                <a:ext cx="743129" cy="201168"/>
                <a:chOff x="7430476" y="1811243"/>
                <a:chExt cx="743129" cy="201168"/>
              </a:xfrm>
            </p:grpSpPr>
            <p:sp>
              <p:nvSpPr>
                <p:cNvPr id="152" name="Rectangle 151">
                  <a:extLst>
                    <a:ext uri="{FF2B5EF4-FFF2-40B4-BE49-F238E27FC236}">
                      <a16:creationId xmlns:a16="http://schemas.microsoft.com/office/drawing/2014/main" id="{92C7F41E-2640-E6BE-DF21-04C3C3B7EA01}"/>
                    </a:ext>
                  </a:extLst>
                </p:cNvPr>
                <p:cNvSpPr/>
                <p:nvPr/>
              </p:nvSpPr>
              <p:spPr bwMode="auto">
                <a:xfrm>
                  <a:off x="7430476" y="1811243"/>
                  <a:ext cx="118872" cy="201168"/>
                </a:xfrm>
                <a:prstGeom prst="rect">
                  <a:avLst/>
                </a:prstGeom>
                <a:solidFill>
                  <a:schemeClr val="bg1"/>
                </a:solidFill>
                <a:ln w="1905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2075" tIns="46038" rIns="92075" bIns="46038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457200" marR="0" indent="-45720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endParaRPr>
                </a:p>
              </p:txBody>
            </p:sp>
            <p:sp>
              <p:nvSpPr>
                <p:cNvPr id="153" name="Rectangle 152">
                  <a:extLst>
                    <a:ext uri="{FF2B5EF4-FFF2-40B4-BE49-F238E27FC236}">
                      <a16:creationId xmlns:a16="http://schemas.microsoft.com/office/drawing/2014/main" id="{7BC48ABE-DED5-D473-2904-A3337FA7D59F}"/>
                    </a:ext>
                  </a:extLst>
                </p:cNvPr>
                <p:cNvSpPr/>
                <p:nvPr/>
              </p:nvSpPr>
              <p:spPr bwMode="auto">
                <a:xfrm>
                  <a:off x="7638562" y="1811243"/>
                  <a:ext cx="118872" cy="201168"/>
                </a:xfrm>
                <a:prstGeom prst="rect">
                  <a:avLst/>
                </a:prstGeom>
                <a:solidFill>
                  <a:schemeClr val="bg1"/>
                </a:solidFill>
                <a:ln w="1905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2075" tIns="46038" rIns="92075" bIns="46038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457200" marR="0" indent="-45720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endParaRPr>
                </a:p>
              </p:txBody>
            </p:sp>
            <p:sp>
              <p:nvSpPr>
                <p:cNvPr id="154" name="Rectangle 153">
                  <a:extLst>
                    <a:ext uri="{FF2B5EF4-FFF2-40B4-BE49-F238E27FC236}">
                      <a16:creationId xmlns:a16="http://schemas.microsoft.com/office/drawing/2014/main" id="{E4DC2C8F-11B9-2A41-777E-AB475DE0AC1D}"/>
                    </a:ext>
                  </a:extLst>
                </p:cNvPr>
                <p:cNvSpPr/>
                <p:nvPr/>
              </p:nvSpPr>
              <p:spPr bwMode="auto">
                <a:xfrm>
                  <a:off x="7846648" y="1811243"/>
                  <a:ext cx="118872" cy="201168"/>
                </a:xfrm>
                <a:prstGeom prst="rect">
                  <a:avLst/>
                </a:prstGeom>
                <a:solidFill>
                  <a:schemeClr val="bg1"/>
                </a:solidFill>
                <a:ln w="1905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2075" tIns="46038" rIns="92075" bIns="46038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457200" marR="0" indent="-45720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endParaRPr>
                </a:p>
              </p:txBody>
            </p:sp>
            <p:sp>
              <p:nvSpPr>
                <p:cNvPr id="155" name="Rectangle 154">
                  <a:extLst>
                    <a:ext uri="{FF2B5EF4-FFF2-40B4-BE49-F238E27FC236}">
                      <a16:creationId xmlns:a16="http://schemas.microsoft.com/office/drawing/2014/main" id="{226DFEBD-0DCA-CFF6-4A65-FEF068FC6046}"/>
                    </a:ext>
                  </a:extLst>
                </p:cNvPr>
                <p:cNvSpPr/>
                <p:nvPr/>
              </p:nvSpPr>
              <p:spPr bwMode="auto">
                <a:xfrm>
                  <a:off x="8054733" y="1811243"/>
                  <a:ext cx="118872" cy="201168"/>
                </a:xfrm>
                <a:prstGeom prst="rect">
                  <a:avLst/>
                </a:prstGeom>
                <a:solidFill>
                  <a:schemeClr val="bg1"/>
                </a:solidFill>
                <a:ln w="1905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2075" tIns="46038" rIns="92075" bIns="46038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457200" marR="0" indent="-45720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endParaRPr>
                </a:p>
              </p:txBody>
            </p:sp>
          </p:grpSp>
        </p:grpSp>
        <p:grpSp>
          <p:nvGrpSpPr>
            <p:cNvPr id="145" name="Group 144">
              <a:extLst>
                <a:ext uri="{FF2B5EF4-FFF2-40B4-BE49-F238E27FC236}">
                  <a16:creationId xmlns:a16="http://schemas.microsoft.com/office/drawing/2014/main" id="{ECACDD26-4AB8-BF31-DD26-D12DD31E6C23}"/>
                </a:ext>
              </a:extLst>
            </p:cNvPr>
            <p:cNvGrpSpPr/>
            <p:nvPr/>
          </p:nvGrpSpPr>
          <p:grpSpPr>
            <a:xfrm flipH="1">
              <a:off x="-1165081" y="142723"/>
              <a:ext cx="837642" cy="584889"/>
              <a:chOff x="9696553" y="2609380"/>
              <a:chExt cx="1038013" cy="750788"/>
            </a:xfrm>
          </p:grpSpPr>
          <p:sp>
            <p:nvSpPr>
              <p:cNvPr id="146" name="Rectangle 145">
                <a:extLst>
                  <a:ext uri="{FF2B5EF4-FFF2-40B4-BE49-F238E27FC236}">
                    <a16:creationId xmlns:a16="http://schemas.microsoft.com/office/drawing/2014/main" id="{C33A4185-2C97-7DDC-367A-04954D162413}"/>
                  </a:ext>
                </a:extLst>
              </p:cNvPr>
              <p:cNvSpPr/>
              <p:nvPr/>
            </p:nvSpPr>
            <p:spPr bwMode="auto">
              <a:xfrm rot="10800000">
                <a:off x="9900771" y="2609380"/>
                <a:ext cx="833795" cy="586560"/>
              </a:xfrm>
              <a:prstGeom prst="rect">
                <a:avLst/>
              </a:prstGeom>
              <a:solidFill>
                <a:schemeClr val="tx1"/>
              </a:solidFill>
              <a:ln w="5715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square" lIns="92075" tIns="46038" rIns="92075" bIns="46038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1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</a:rPr>
                  <a:t> </a:t>
                </a:r>
              </a:p>
            </p:txBody>
          </p:sp>
          <p:sp>
            <p:nvSpPr>
              <p:cNvPr id="147" name="Rectangle 146">
                <a:extLst>
                  <a:ext uri="{FF2B5EF4-FFF2-40B4-BE49-F238E27FC236}">
                    <a16:creationId xmlns:a16="http://schemas.microsoft.com/office/drawing/2014/main" id="{1924B829-4C00-E441-6282-0016763A3C61}"/>
                  </a:ext>
                </a:extLst>
              </p:cNvPr>
              <p:cNvSpPr/>
              <p:nvPr/>
            </p:nvSpPr>
            <p:spPr bwMode="auto">
              <a:xfrm rot="10800000">
                <a:off x="9696553" y="2902661"/>
                <a:ext cx="471880" cy="293280"/>
              </a:xfrm>
              <a:prstGeom prst="rect">
                <a:avLst/>
              </a:prstGeom>
              <a:solidFill>
                <a:schemeClr val="tx1"/>
              </a:solidFill>
              <a:ln w="5715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square" lIns="92075" tIns="46038" rIns="92075" bIns="46038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1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</a:rPr>
                  <a:t> </a:t>
                </a:r>
              </a:p>
            </p:txBody>
          </p:sp>
          <p:sp>
            <p:nvSpPr>
              <p:cNvPr id="148" name="Oval 159">
                <a:extLst>
                  <a:ext uri="{FF2B5EF4-FFF2-40B4-BE49-F238E27FC236}">
                    <a16:creationId xmlns:a16="http://schemas.microsoft.com/office/drawing/2014/main" id="{85154278-8764-FFB3-F47F-D85C299F318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invGray">
              <a:xfrm>
                <a:off x="9801516" y="3045993"/>
                <a:ext cx="331245" cy="314175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>
                    <a:lumMod val="75000"/>
                    <a:lumOff val="25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noAutofit/>
              </a:bodyPr>
              <a:lstStyle/>
              <a:p>
                <a:r>
                  <a:rPr lang="en-US" i="0" dirty="0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149" name="Oval 148">
                <a:extLst>
                  <a:ext uri="{FF2B5EF4-FFF2-40B4-BE49-F238E27FC236}">
                    <a16:creationId xmlns:a16="http://schemas.microsoft.com/office/drawing/2014/main" id="{75BCD580-5B3B-2658-F8C5-BD397D4D85A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invGray">
              <a:xfrm>
                <a:off x="10287793" y="3045990"/>
                <a:ext cx="331245" cy="314175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>
                    <a:lumMod val="75000"/>
                    <a:lumOff val="25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noAutofit/>
              </a:bodyPr>
              <a:lstStyle/>
              <a:p>
                <a:r>
                  <a:rPr lang="en-US" i="0" dirty="0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</p:grpSp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110B5A5A-609C-E360-E4BC-3EBA9F5DACE0}"/>
              </a:ext>
            </a:extLst>
          </p:cNvPr>
          <p:cNvGrpSpPr/>
          <p:nvPr/>
        </p:nvGrpSpPr>
        <p:grpSpPr>
          <a:xfrm>
            <a:off x="12312404" y="142723"/>
            <a:ext cx="992543" cy="6572554"/>
            <a:chOff x="9423255" y="142723"/>
            <a:chExt cx="992543" cy="6572554"/>
          </a:xfrm>
        </p:grpSpPr>
        <p:sp>
          <p:nvSpPr>
            <p:cNvPr id="166" name="AutoShape 100">
              <a:extLst>
                <a:ext uri="{FF2B5EF4-FFF2-40B4-BE49-F238E27FC236}">
                  <a16:creationId xmlns:a16="http://schemas.microsoft.com/office/drawing/2014/main" id="{00AD7414-7088-61D7-973B-B9FF9712BCC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9513095" y="1041420"/>
              <a:ext cx="812862" cy="545350"/>
            </a:xfrm>
            <a:prstGeom prst="star16">
              <a:avLst>
                <a:gd name="adj" fmla="val 36358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en-US" i="0"/>
            </a:p>
          </p:txBody>
        </p:sp>
        <p:grpSp>
          <p:nvGrpSpPr>
            <p:cNvPr id="167" name="Group 166">
              <a:extLst>
                <a:ext uri="{FF2B5EF4-FFF2-40B4-BE49-F238E27FC236}">
                  <a16:creationId xmlns:a16="http://schemas.microsoft.com/office/drawing/2014/main" id="{451489A1-AF47-6F04-6C1F-3DFCAD9277FE}"/>
                </a:ext>
              </a:extLst>
            </p:cNvPr>
            <p:cNvGrpSpPr/>
            <p:nvPr/>
          </p:nvGrpSpPr>
          <p:grpSpPr>
            <a:xfrm>
              <a:off x="9527308" y="142723"/>
              <a:ext cx="784436" cy="500229"/>
              <a:chOff x="7819673" y="2158592"/>
              <a:chExt cx="1162225" cy="653446"/>
            </a:xfrm>
          </p:grpSpPr>
          <p:sp>
            <p:nvSpPr>
              <p:cNvPr id="182" name="Freeform: Shape 181">
                <a:extLst>
                  <a:ext uri="{FF2B5EF4-FFF2-40B4-BE49-F238E27FC236}">
                    <a16:creationId xmlns:a16="http://schemas.microsoft.com/office/drawing/2014/main" id="{21F75D6A-298B-CDF7-CC85-4665EBAEEFD3}"/>
                  </a:ext>
                </a:extLst>
              </p:cNvPr>
              <p:cNvSpPr/>
              <p:nvPr/>
            </p:nvSpPr>
            <p:spPr bwMode="auto">
              <a:xfrm>
                <a:off x="7829625" y="2158592"/>
                <a:ext cx="661988" cy="510693"/>
              </a:xfrm>
              <a:custGeom>
                <a:avLst/>
                <a:gdLst>
                  <a:gd name="connsiteX0" fmla="*/ 0 w 661988"/>
                  <a:gd name="connsiteY0" fmla="*/ 510693 h 510693"/>
                  <a:gd name="connsiteX1" fmla="*/ 447675 w 661988"/>
                  <a:gd name="connsiteY1" fmla="*/ 84449 h 510693"/>
                  <a:gd name="connsiteX2" fmla="*/ 614363 w 661988"/>
                  <a:gd name="connsiteY2" fmla="*/ 1105 h 510693"/>
                  <a:gd name="connsiteX3" fmla="*/ 661988 w 661988"/>
                  <a:gd name="connsiteY3" fmla="*/ 108262 h 510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988" h="510693">
                    <a:moveTo>
                      <a:pt x="0" y="510693"/>
                    </a:moveTo>
                    <a:cubicBezTo>
                      <a:pt x="172640" y="340036"/>
                      <a:pt x="345281" y="169380"/>
                      <a:pt x="447675" y="84449"/>
                    </a:cubicBezTo>
                    <a:cubicBezTo>
                      <a:pt x="550069" y="-482"/>
                      <a:pt x="578644" y="-2864"/>
                      <a:pt x="614363" y="1105"/>
                    </a:cubicBezTo>
                    <a:cubicBezTo>
                      <a:pt x="650082" y="5074"/>
                      <a:pt x="656035" y="56668"/>
                      <a:pt x="661988" y="108262"/>
                    </a:cubicBezTo>
                  </a:path>
                </a:pathLst>
              </a:custGeom>
              <a:noFill/>
              <a:ln w="38100" cap="flat" cmpd="sng" algn="ctr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2075" tIns="46038" rIns="92075" bIns="46038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83" name="Freeform: Shape 182">
                <a:extLst>
                  <a:ext uri="{FF2B5EF4-FFF2-40B4-BE49-F238E27FC236}">
                    <a16:creationId xmlns:a16="http://schemas.microsoft.com/office/drawing/2014/main" id="{208DFB0A-C4DA-79EC-78BD-833141E36623}"/>
                  </a:ext>
                </a:extLst>
              </p:cNvPr>
              <p:cNvSpPr/>
              <p:nvPr/>
            </p:nvSpPr>
            <p:spPr bwMode="auto">
              <a:xfrm>
                <a:off x="8319910" y="2158592"/>
                <a:ext cx="661988" cy="510693"/>
              </a:xfrm>
              <a:custGeom>
                <a:avLst/>
                <a:gdLst>
                  <a:gd name="connsiteX0" fmla="*/ 0 w 661988"/>
                  <a:gd name="connsiteY0" fmla="*/ 510693 h 510693"/>
                  <a:gd name="connsiteX1" fmla="*/ 447675 w 661988"/>
                  <a:gd name="connsiteY1" fmla="*/ 84449 h 510693"/>
                  <a:gd name="connsiteX2" fmla="*/ 614363 w 661988"/>
                  <a:gd name="connsiteY2" fmla="*/ 1105 h 510693"/>
                  <a:gd name="connsiteX3" fmla="*/ 661988 w 661988"/>
                  <a:gd name="connsiteY3" fmla="*/ 108262 h 510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988" h="510693">
                    <a:moveTo>
                      <a:pt x="0" y="510693"/>
                    </a:moveTo>
                    <a:cubicBezTo>
                      <a:pt x="172640" y="340036"/>
                      <a:pt x="345281" y="169380"/>
                      <a:pt x="447675" y="84449"/>
                    </a:cubicBezTo>
                    <a:cubicBezTo>
                      <a:pt x="550069" y="-482"/>
                      <a:pt x="578644" y="-2864"/>
                      <a:pt x="614363" y="1105"/>
                    </a:cubicBezTo>
                    <a:cubicBezTo>
                      <a:pt x="650082" y="5074"/>
                      <a:pt x="656035" y="56668"/>
                      <a:pt x="661988" y="108262"/>
                    </a:cubicBezTo>
                  </a:path>
                </a:pathLst>
              </a:custGeom>
              <a:noFill/>
              <a:ln w="38100" cap="flat" cmpd="sng" algn="ctr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2075" tIns="46038" rIns="92075" bIns="46038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84" name="Oval 159">
                <a:extLst>
                  <a:ext uri="{FF2B5EF4-FFF2-40B4-BE49-F238E27FC236}">
                    <a16:creationId xmlns:a16="http://schemas.microsoft.com/office/drawing/2014/main" id="{CF7F9D85-042D-7A50-8292-78E157BFBB9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invGray">
              <a:xfrm>
                <a:off x="7819673" y="2457258"/>
                <a:ext cx="374056" cy="35478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>
                    <a:lumMod val="95000"/>
                    <a:lumOff val="5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noAutofit/>
              </a:bodyPr>
              <a:lstStyle/>
              <a:p>
                <a:r>
                  <a:rPr lang="en-US" i="0" dirty="0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185" name="Oval 159">
                <a:extLst>
                  <a:ext uri="{FF2B5EF4-FFF2-40B4-BE49-F238E27FC236}">
                    <a16:creationId xmlns:a16="http://schemas.microsoft.com/office/drawing/2014/main" id="{8DDABDFD-E38A-4189-FDA2-48E81E04F7D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invGray">
              <a:xfrm>
                <a:off x="8319911" y="2457258"/>
                <a:ext cx="374056" cy="35478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>
                    <a:lumMod val="95000"/>
                    <a:lumOff val="5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noAutofit/>
              </a:bodyPr>
              <a:lstStyle/>
              <a:p>
                <a:r>
                  <a:rPr lang="en-US" i="0" dirty="0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186" name="Freeform: Shape 185">
                <a:extLst>
                  <a:ext uri="{FF2B5EF4-FFF2-40B4-BE49-F238E27FC236}">
                    <a16:creationId xmlns:a16="http://schemas.microsoft.com/office/drawing/2014/main" id="{35CB66A5-0B21-26CC-0B54-7D0A200AA10E}"/>
                  </a:ext>
                </a:extLst>
              </p:cNvPr>
              <p:cNvSpPr/>
              <p:nvPr/>
            </p:nvSpPr>
            <p:spPr bwMode="auto">
              <a:xfrm>
                <a:off x="8193728" y="2564904"/>
                <a:ext cx="126184" cy="91440"/>
              </a:xfrm>
              <a:custGeom>
                <a:avLst/>
                <a:gdLst>
                  <a:gd name="connsiteX0" fmla="*/ 0 w 482600"/>
                  <a:gd name="connsiteY0" fmla="*/ 190652 h 190652"/>
                  <a:gd name="connsiteX1" fmla="*/ 241300 w 482600"/>
                  <a:gd name="connsiteY1" fmla="*/ 152 h 190652"/>
                  <a:gd name="connsiteX2" fmla="*/ 482600 w 482600"/>
                  <a:gd name="connsiteY2" fmla="*/ 165252 h 1906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82600" h="190652">
                    <a:moveTo>
                      <a:pt x="0" y="190652"/>
                    </a:moveTo>
                    <a:cubicBezTo>
                      <a:pt x="80433" y="97518"/>
                      <a:pt x="160867" y="4385"/>
                      <a:pt x="241300" y="152"/>
                    </a:cubicBezTo>
                    <a:cubicBezTo>
                      <a:pt x="321733" y="-4081"/>
                      <a:pt x="402166" y="80585"/>
                      <a:pt x="482600" y="165252"/>
                    </a:cubicBezTo>
                  </a:path>
                </a:pathLst>
              </a:custGeom>
              <a:noFill/>
              <a:ln w="38100" cap="flat" cmpd="sng" algn="ctr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2075" tIns="46038" rIns="92075" bIns="46038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168" name="Cloud 167">
              <a:extLst>
                <a:ext uri="{FF2B5EF4-FFF2-40B4-BE49-F238E27FC236}">
                  <a16:creationId xmlns:a16="http://schemas.microsoft.com/office/drawing/2014/main" id="{C613FA22-615B-F708-E9D3-405923B2D788}"/>
                </a:ext>
              </a:extLst>
            </p:cNvPr>
            <p:cNvSpPr/>
            <p:nvPr/>
          </p:nvSpPr>
          <p:spPr bwMode="auto">
            <a:xfrm>
              <a:off x="9513095" y="1985238"/>
              <a:ext cx="812862" cy="545350"/>
            </a:xfrm>
            <a:prstGeom prst="cloud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69" name="Group 168">
              <a:extLst>
                <a:ext uri="{FF2B5EF4-FFF2-40B4-BE49-F238E27FC236}">
                  <a16:creationId xmlns:a16="http://schemas.microsoft.com/office/drawing/2014/main" id="{77EC50E3-4AC0-97E7-F153-3F39B592AE62}"/>
                </a:ext>
              </a:extLst>
            </p:cNvPr>
            <p:cNvGrpSpPr/>
            <p:nvPr/>
          </p:nvGrpSpPr>
          <p:grpSpPr>
            <a:xfrm>
              <a:off x="9513097" y="4683282"/>
              <a:ext cx="812859" cy="530252"/>
              <a:chOff x="3246606" y="5373384"/>
              <a:chExt cx="1090350" cy="589583"/>
            </a:xfrm>
          </p:grpSpPr>
          <p:sp>
            <p:nvSpPr>
              <p:cNvPr id="179" name="Freeform 131">
                <a:extLst>
                  <a:ext uri="{FF2B5EF4-FFF2-40B4-BE49-F238E27FC236}">
                    <a16:creationId xmlns:a16="http://schemas.microsoft.com/office/drawing/2014/main" id="{9C989016-F8AC-14F8-28DD-3B0A5F0BB6C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3246606" y="5373384"/>
                <a:ext cx="1090350" cy="269388"/>
              </a:xfrm>
              <a:custGeom>
                <a:avLst/>
                <a:gdLst>
                  <a:gd name="T0" fmla="*/ 0 w 288"/>
                  <a:gd name="T1" fmla="*/ 10 h 228"/>
                  <a:gd name="T2" fmla="*/ 0 w 288"/>
                  <a:gd name="T3" fmla="*/ 228 h 228"/>
                  <a:gd name="T4" fmla="*/ 288 w 288"/>
                  <a:gd name="T5" fmla="*/ 228 h 228"/>
                  <a:gd name="T6" fmla="*/ 288 w 288"/>
                  <a:gd name="T7" fmla="*/ 0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8" h="228">
                    <a:moveTo>
                      <a:pt x="0" y="10"/>
                    </a:moveTo>
                    <a:lnTo>
                      <a:pt x="0" y="228"/>
                    </a:lnTo>
                    <a:lnTo>
                      <a:pt x="288" y="228"/>
                    </a:lnTo>
                    <a:lnTo>
                      <a:pt x="288" y="0"/>
                    </a:ln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9900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80" name="Line 132">
                <a:extLst>
                  <a:ext uri="{FF2B5EF4-FFF2-40B4-BE49-F238E27FC236}">
                    <a16:creationId xmlns:a16="http://schemas.microsoft.com/office/drawing/2014/main" id="{5B4DADE5-E0F6-632C-2F0D-E5721CD12E15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3557786" y="5962967"/>
                <a:ext cx="46799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9900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81" name="Line 133">
                <a:extLst>
                  <a:ext uri="{FF2B5EF4-FFF2-40B4-BE49-F238E27FC236}">
                    <a16:creationId xmlns:a16="http://schemas.microsoft.com/office/drawing/2014/main" id="{ABCC179D-F0DA-8AEE-70F5-D33F09EA97FF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3791781" y="5643954"/>
                <a:ext cx="0" cy="31665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9900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170" name="AutoShape 130">
              <a:extLst>
                <a:ext uri="{FF2B5EF4-FFF2-40B4-BE49-F238E27FC236}">
                  <a16:creationId xmlns:a16="http://schemas.microsoft.com/office/drawing/2014/main" id="{0011A4B3-B1C6-75B6-2370-EC1D5F5CDA78}"/>
                </a:ext>
              </a:extLst>
            </p:cNvPr>
            <p:cNvSpPr>
              <a:spLocks noChangeAspect="1" noChangeArrowheads="1"/>
            </p:cNvSpPr>
            <p:nvPr/>
          </p:nvSpPr>
          <p:spPr bwMode="blackWhite">
            <a:xfrm flipV="1">
              <a:off x="9526052" y="3882843"/>
              <a:ext cx="786948" cy="430999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en-US" i="0"/>
            </a:p>
          </p:txBody>
        </p:sp>
        <p:grpSp>
          <p:nvGrpSpPr>
            <p:cNvPr id="171" name="Group 170">
              <a:extLst>
                <a:ext uri="{FF2B5EF4-FFF2-40B4-BE49-F238E27FC236}">
                  <a16:creationId xmlns:a16="http://schemas.microsoft.com/office/drawing/2014/main" id="{04CA1589-BCB4-C6C0-483E-A89F10F664F4}"/>
                </a:ext>
              </a:extLst>
            </p:cNvPr>
            <p:cNvGrpSpPr/>
            <p:nvPr/>
          </p:nvGrpSpPr>
          <p:grpSpPr>
            <a:xfrm>
              <a:off x="9743214" y="2929056"/>
              <a:ext cx="352624" cy="555319"/>
              <a:chOff x="8223564" y="1828091"/>
              <a:chExt cx="450736" cy="744892"/>
            </a:xfrm>
          </p:grpSpPr>
          <p:sp>
            <p:nvSpPr>
              <p:cNvPr id="176" name="Freeform 150">
                <a:extLst>
                  <a:ext uri="{FF2B5EF4-FFF2-40B4-BE49-F238E27FC236}">
                    <a16:creationId xmlns:a16="http://schemas.microsoft.com/office/drawing/2014/main" id="{E3355D18-CE33-0E84-D62F-249A9C599FB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8226709" y="1828091"/>
                <a:ext cx="444445" cy="744892"/>
              </a:xfrm>
              <a:custGeom>
                <a:avLst/>
                <a:gdLst>
                  <a:gd name="T0" fmla="*/ 0 w 142"/>
                  <a:gd name="T1" fmla="*/ 0 h 818"/>
                  <a:gd name="T2" fmla="*/ 212 w 142"/>
                  <a:gd name="T3" fmla="*/ 0 h 818"/>
                  <a:gd name="T4" fmla="*/ 212 w 142"/>
                  <a:gd name="T5" fmla="*/ 529 h 818"/>
                  <a:gd name="T6" fmla="*/ 0 w 142"/>
                  <a:gd name="T7" fmla="*/ 529 h 8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2" h="818">
                    <a:moveTo>
                      <a:pt x="0" y="0"/>
                    </a:moveTo>
                    <a:lnTo>
                      <a:pt x="142" y="0"/>
                    </a:lnTo>
                    <a:lnTo>
                      <a:pt x="142" y="818"/>
                    </a:lnTo>
                    <a:lnTo>
                      <a:pt x="0" y="818"/>
                    </a:ln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noAutofit/>
              </a:bodyPr>
              <a:lstStyle/>
              <a:p>
                <a:endParaRPr lang="en-US" i="0" dirty="0"/>
              </a:p>
            </p:txBody>
          </p:sp>
          <p:sp>
            <p:nvSpPr>
              <p:cNvPr id="177" name="Line 151">
                <a:extLst>
                  <a:ext uri="{FF2B5EF4-FFF2-40B4-BE49-F238E27FC236}">
                    <a16:creationId xmlns:a16="http://schemas.microsoft.com/office/drawing/2014/main" id="{2A8C02D1-AD21-41E3-F043-8F9C399385B2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8223565" y="2322710"/>
                <a:ext cx="45073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noAutofit/>
              </a:bodyPr>
              <a:lstStyle/>
              <a:p>
                <a:endParaRPr lang="en-US" i="0"/>
              </a:p>
            </p:txBody>
          </p:sp>
          <p:sp>
            <p:nvSpPr>
              <p:cNvPr id="178" name="Line 152">
                <a:extLst>
                  <a:ext uri="{FF2B5EF4-FFF2-40B4-BE49-F238E27FC236}">
                    <a16:creationId xmlns:a16="http://schemas.microsoft.com/office/drawing/2014/main" id="{BA793488-DD1B-0DCA-2850-FC43CC822B7A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8223564" y="2085375"/>
                <a:ext cx="45073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noAutofit/>
              </a:bodyPr>
              <a:lstStyle/>
              <a:p>
                <a:endParaRPr lang="en-US" i="0"/>
              </a:p>
            </p:txBody>
          </p:sp>
        </p:grpSp>
        <p:grpSp>
          <p:nvGrpSpPr>
            <p:cNvPr id="172" name="Group 171">
              <a:extLst>
                <a:ext uri="{FF2B5EF4-FFF2-40B4-BE49-F238E27FC236}">
                  <a16:creationId xmlns:a16="http://schemas.microsoft.com/office/drawing/2014/main" id="{A7815F2E-A45D-2DAD-4609-CEC01B148A79}"/>
                </a:ext>
              </a:extLst>
            </p:cNvPr>
            <p:cNvGrpSpPr/>
            <p:nvPr/>
          </p:nvGrpSpPr>
          <p:grpSpPr>
            <a:xfrm>
              <a:off x="9423255" y="5626856"/>
              <a:ext cx="992543" cy="274350"/>
              <a:chOff x="9423255" y="5401903"/>
              <a:chExt cx="992543" cy="274350"/>
            </a:xfrm>
          </p:grpSpPr>
          <p:sp>
            <p:nvSpPr>
              <p:cNvPr id="174" name="Rectangle: Single Corner Snipped 173">
                <a:extLst>
                  <a:ext uri="{FF2B5EF4-FFF2-40B4-BE49-F238E27FC236}">
                    <a16:creationId xmlns:a16="http://schemas.microsoft.com/office/drawing/2014/main" id="{563572E7-B10C-FE7C-0176-CC62CFDE10C3}"/>
                  </a:ext>
                </a:extLst>
              </p:cNvPr>
              <p:cNvSpPr/>
              <p:nvPr/>
            </p:nvSpPr>
            <p:spPr bwMode="auto">
              <a:xfrm>
                <a:off x="9945483" y="5401903"/>
                <a:ext cx="470315" cy="274350"/>
              </a:xfrm>
              <a:prstGeom prst="snip1Rect">
                <a:avLst>
                  <a:gd name="adj" fmla="val 42304"/>
                </a:avLst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2075" tIns="46038" rIns="92075" bIns="46038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5" name="Rectangle: Single Corner Snipped 174">
                <a:extLst>
                  <a:ext uri="{FF2B5EF4-FFF2-40B4-BE49-F238E27FC236}">
                    <a16:creationId xmlns:a16="http://schemas.microsoft.com/office/drawing/2014/main" id="{8541401C-D4DF-3EBA-4700-3B1BDE81F7AB}"/>
                  </a:ext>
                </a:extLst>
              </p:cNvPr>
              <p:cNvSpPr/>
              <p:nvPr/>
            </p:nvSpPr>
            <p:spPr bwMode="auto">
              <a:xfrm>
                <a:off x="9423255" y="5401903"/>
                <a:ext cx="470315" cy="274350"/>
              </a:xfrm>
              <a:prstGeom prst="snip1Rect">
                <a:avLst>
                  <a:gd name="adj" fmla="val 42304"/>
                </a:avLst>
              </a:prstGeom>
              <a:pattFill prst="wdDnDiag">
                <a:fgClr>
                  <a:schemeClr val="bg1">
                    <a:lumMod val="85000"/>
                  </a:schemeClr>
                </a:fgClr>
                <a:bgClr>
                  <a:schemeClr val="bg1"/>
                </a:bgClr>
              </a:patt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2075" tIns="46038" rIns="92075" bIns="46038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173" name="Rectangle 172">
              <a:extLst>
                <a:ext uri="{FF2B5EF4-FFF2-40B4-BE49-F238E27FC236}">
                  <a16:creationId xmlns:a16="http://schemas.microsoft.com/office/drawing/2014/main" id="{73C4ECD7-D5FA-DC34-C8C9-918163C1024E}"/>
                </a:ext>
              </a:extLst>
            </p:cNvPr>
            <p:cNvSpPr/>
            <p:nvPr/>
          </p:nvSpPr>
          <p:spPr bwMode="auto">
            <a:xfrm>
              <a:off x="9512096" y="6314525"/>
              <a:ext cx="814861" cy="400752"/>
            </a:xfrm>
            <a:prstGeom prst="rect">
              <a:avLst/>
            </a:prstGeom>
            <a:solidFill>
              <a:schemeClr val="tx1"/>
            </a:solidFill>
            <a:ln w="571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</a:rPr>
                <a:t>OXOX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23320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71783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169.75"/>
  <p:tag name="LTOP" val=" 200.875"/>
</p:tagLst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1297</TotalTime>
  <Words>176</Words>
  <Application>Microsoft Office PowerPoint</Application>
  <PresentationFormat>Widescreen</PresentationFormat>
  <Paragraphs>71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Aleo-Regular</vt:lpstr>
      <vt:lpstr>Arial</vt:lpstr>
      <vt:lpstr>Calibri</vt:lpstr>
      <vt:lpstr>Readex Pro Deca Light</vt:lpstr>
      <vt:lpstr>Tahoma</vt:lpstr>
      <vt:lpstr>Times New Roman</vt:lpstr>
      <vt:lpstr>Office 2013 - 2022 Theme</vt:lpstr>
      <vt:lpstr>PowerPoint Presentation</vt:lpstr>
      <vt:lpstr>PowerPoint Presentation</vt:lpstr>
    </vt:vector>
  </TitlesOfParts>
  <Company>Citoolkit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Daoud Saadeddin</dc:creator>
  <cp:lastModifiedBy>Daoud Saadeddin</cp:lastModifiedBy>
  <cp:revision>214</cp:revision>
  <dcterms:created xsi:type="dcterms:W3CDTF">2013-12-01T22:07:52Z</dcterms:created>
  <dcterms:modified xsi:type="dcterms:W3CDTF">2024-08-19T19:17:02Z</dcterms:modified>
  <cp:version>3.1</cp:version>
</cp:coreProperties>
</file>