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5"/>
  </p:notesMasterIdLst>
  <p:handoutMasterIdLst>
    <p:handoutMasterId r:id="rId6"/>
  </p:handoutMasterIdLst>
  <p:sldIdLst>
    <p:sldId id="949" r:id="rId2"/>
    <p:sldId id="271" r:id="rId3"/>
    <p:sldId id="94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F3"/>
    <a:srgbClr val="E7D1DB"/>
    <a:srgbClr val="C7FA9E"/>
    <a:srgbClr val="EE7A7A"/>
    <a:srgbClr val="FEFF97"/>
    <a:srgbClr val="E75735"/>
    <a:srgbClr val="0D0D0D"/>
    <a:srgbClr val="820E2F"/>
    <a:srgbClr val="F0F0F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4D40E-6A8E-4373-A532-657FC8982D72}" v="127" dt="2025-12-09T16:29:05.6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 varScale="1">
        <p:scale>
          <a:sx n="54" d="100"/>
          <a:sy n="54" d="100"/>
        </p:scale>
        <p:origin x="12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9T16:30:30.181" v="1779" actId="478"/>
      <pc:docMkLst>
        <pc:docMk/>
      </pc:docMkLst>
      <pc:sldChg chg="addSp delSp modSp mod modNotesTx">
        <pc:chgData name="Daoud Saadeddin" userId="50f496e5f975282e" providerId="LiveId" clId="{AA9AF9C3-4F16-47F0-BCC2-E504E38693B9}" dt="2025-12-09T16:30:30.181" v="1779" actId="478"/>
        <pc:sldMkLst>
          <pc:docMk/>
          <pc:sldMk cId="1223320210" sldId="271"/>
        </pc:sldMkLst>
        <pc:spChg chg="add mod">
          <ac:chgData name="Daoud Saadeddin" userId="50f496e5f975282e" providerId="LiveId" clId="{AA9AF9C3-4F16-47F0-BCC2-E504E38693B9}" dt="2025-12-09T16:30:24.103" v="1776" actId="20577"/>
          <ac:spMkLst>
            <pc:docMk/>
            <pc:sldMk cId="1223320210" sldId="271"/>
            <ac:spMk id="3" creationId="{A16B4453-D718-2199-517A-683B46877C8B}"/>
          </ac:spMkLst>
        </pc:spChg>
        <pc:spChg chg="add mod">
          <ac:chgData name="Daoud Saadeddin" userId="50f496e5f975282e" providerId="LiveId" clId="{AA9AF9C3-4F16-47F0-BCC2-E504E38693B9}" dt="2025-12-09T16:30:28.011" v="1778" actId="20577"/>
          <ac:spMkLst>
            <pc:docMk/>
            <pc:sldMk cId="1223320210" sldId="271"/>
            <ac:spMk id="5" creationId="{3240410A-58AA-865F-B8EC-2E3B05BCB426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7" creationId="{C264831D-CD6D-E17F-658E-6E08E533E14F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8" creationId="{BF348186-BC57-D44F-C30D-C0C0CD58CC1E}"/>
          </ac:spMkLst>
        </pc:spChg>
        <pc:spChg chg="add mod">
          <ac:chgData name="Daoud Saadeddin" userId="50f496e5f975282e" providerId="LiveId" clId="{AA9AF9C3-4F16-47F0-BCC2-E504E38693B9}" dt="2025-12-09T16:30:26.948" v="1777" actId="20577"/>
          <ac:spMkLst>
            <pc:docMk/>
            <pc:sldMk cId="1223320210" sldId="271"/>
            <ac:spMk id="9" creationId="{D43B42CD-3C91-C0BE-866B-92DDE648EE2A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11" creationId="{E3476656-7C73-9367-AC4A-CF4E03F848B8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12" creationId="{72520192-6154-B7A8-38F6-1BA6EA0FF765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15" creationId="{47AE2B10-2F20-8DA3-F537-674715C255F9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21" creationId="{809AC0A5-8990-0F8A-DF63-B4E76FAFBAC7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25" creationId="{997C5D97-AFDA-D76D-1114-35A109A9386C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26" creationId="{A682919E-CAFF-6C0D-7CA1-688E2182FE3B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29" creationId="{F2593D99-995E-3170-0138-C0CBF934F7E0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44" creationId="{0C1B7F43-C410-8CD9-F4BC-D0D4BD2F02CB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46" creationId="{9B22A763-CB08-D3FB-C184-F6307B5ED884}"/>
          </ac:spMkLst>
        </pc:spChg>
        <pc:spChg chg="mod">
          <ac:chgData name="Daoud Saadeddin" userId="50f496e5f975282e" providerId="LiveId" clId="{AA9AF9C3-4F16-47F0-BCC2-E504E38693B9}" dt="2025-12-09T14:24:09.614" v="1336"/>
          <ac:spMkLst>
            <pc:docMk/>
            <pc:sldMk cId="1223320210" sldId="271"/>
            <ac:spMk id="47" creationId="{9D014788-AB36-BB5B-74B1-16E4FAF7C424}"/>
          </ac:spMkLst>
        </pc:spChg>
        <pc:spChg chg="del mod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59" creationId="{2F15BC72-CF94-A8D0-9613-1997A9B4C656}"/>
          </ac:spMkLst>
        </pc:spChg>
        <pc:spChg chg="del mod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0" creationId="{6BCD2D92-6220-491B-646C-328F6CF3E3C8}"/>
          </ac:spMkLst>
        </pc:spChg>
        <pc:spChg chg="del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3" creationId="{4CCD7C73-13A6-B68C-96D7-AE072E725D2D}"/>
          </ac:spMkLst>
        </pc:spChg>
        <pc:spChg chg="del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4" creationId="{197B332B-257C-CB2E-E1E5-FF32CE889B6F}"/>
          </ac:spMkLst>
        </pc:spChg>
        <pc:spChg chg="del mod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6" creationId="{8F0775DD-1C14-B3F5-8449-0E08598C20F9}"/>
          </ac:spMkLst>
        </pc:spChg>
        <pc:spChg chg="del mod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7" creationId="{02141A67-5F01-AE33-49BA-4D24725837DB}"/>
          </ac:spMkLst>
        </pc:spChg>
        <pc:spChg chg="del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8" creationId="{ABE24A75-2298-BD5F-2A6D-2C76A312DC15}"/>
          </ac:spMkLst>
        </pc:spChg>
        <pc:spChg chg="del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69" creationId="{2ACC3FFB-CE41-AB34-8E6F-1E9C121C25DE}"/>
          </ac:spMkLst>
        </pc:spChg>
        <pc:spChg chg="del mod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71" creationId="{101A579F-9679-9298-2D6D-55A3B9867B41}"/>
          </ac:spMkLst>
        </pc:spChg>
        <pc:spChg chg="del">
          <ac:chgData name="Daoud Saadeddin" userId="50f496e5f975282e" providerId="LiveId" clId="{AA9AF9C3-4F16-47F0-BCC2-E504E38693B9}" dt="2025-12-09T14:25:12.005" v="1341" actId="478"/>
          <ac:spMkLst>
            <pc:docMk/>
            <pc:sldMk cId="1223320210" sldId="271"/>
            <ac:spMk id="72" creationId="{F688EBA6-1E7A-419F-EA88-7BBC3A0A6DD3}"/>
          </ac:spMkLst>
        </pc:spChg>
        <pc:spChg chg="mod">
          <ac:chgData name="Daoud Saadeddin" userId="50f496e5f975282e" providerId="LiveId" clId="{AA9AF9C3-4F16-47F0-BCC2-E504E38693B9}" dt="2025-12-09T14:24:47.022" v="1339" actId="2711"/>
          <ac:spMkLst>
            <pc:docMk/>
            <pc:sldMk cId="1223320210" sldId="271"/>
            <ac:spMk id="73" creationId="{23031FA4-154A-6D24-3922-2CF7F729636C}"/>
          </ac:spMkLst>
        </pc:spChg>
        <pc:spChg chg="mod">
          <ac:chgData name="Daoud Saadeddin" userId="50f496e5f975282e" providerId="LiveId" clId="{AA9AF9C3-4F16-47F0-BCC2-E504E38693B9}" dt="2025-12-09T14:24:47.022" v="1339" actId="2711"/>
          <ac:spMkLst>
            <pc:docMk/>
            <pc:sldMk cId="1223320210" sldId="271"/>
            <ac:spMk id="74" creationId="{62D8AB26-DDA6-8F37-28E2-07E095854555}"/>
          </ac:spMkLst>
        </pc:spChg>
        <pc:spChg chg="mod topLvl">
          <ac:chgData name="Daoud Saadeddin" userId="50f496e5f975282e" providerId="LiveId" clId="{AA9AF9C3-4F16-47F0-BCC2-E504E38693B9}" dt="2025-12-09T14:37:06.573" v="1512" actId="14100"/>
          <ac:spMkLst>
            <pc:docMk/>
            <pc:sldMk cId="1223320210" sldId="271"/>
            <ac:spMk id="76" creationId="{28070120-2B15-AA4C-FE6B-56675FD8B99B}"/>
          </ac:spMkLst>
        </pc:spChg>
        <pc:spChg chg="mod topLvl">
          <ac:chgData name="Daoud Saadeddin" userId="50f496e5f975282e" providerId="LiveId" clId="{AA9AF9C3-4F16-47F0-BCC2-E504E38693B9}" dt="2025-12-09T14:37:10.837" v="1513" actId="14100"/>
          <ac:spMkLst>
            <pc:docMk/>
            <pc:sldMk cId="1223320210" sldId="271"/>
            <ac:spMk id="77" creationId="{C93E1281-EF8C-9B6F-C849-75DEC7CB0539}"/>
          </ac:spMkLst>
        </pc:spChg>
        <pc:spChg chg="del">
          <ac:chgData name="Daoud Saadeddin" userId="50f496e5f975282e" providerId="LiveId" clId="{AA9AF9C3-4F16-47F0-BCC2-E504E38693B9}" dt="2025-12-09T14:26:19.017" v="1343" actId="478"/>
          <ac:spMkLst>
            <pc:docMk/>
            <pc:sldMk cId="1223320210" sldId="271"/>
            <ac:spMk id="78" creationId="{0808F069-0101-3D14-2736-03B0D6BF6708}"/>
          </ac:spMkLst>
        </pc:spChg>
        <pc:spChg chg="del">
          <ac:chgData name="Daoud Saadeddin" userId="50f496e5f975282e" providerId="LiveId" clId="{AA9AF9C3-4F16-47F0-BCC2-E504E38693B9}" dt="2025-12-09T14:26:19.017" v="1343" actId="478"/>
          <ac:spMkLst>
            <pc:docMk/>
            <pc:sldMk cId="1223320210" sldId="271"/>
            <ac:spMk id="79" creationId="{128D309D-7D35-D394-7540-49DDB38DA8B1}"/>
          </ac:spMkLst>
        </pc:spChg>
        <pc:spChg chg="del mod">
          <ac:chgData name="Daoud Saadeddin" userId="50f496e5f975282e" providerId="LiveId" clId="{AA9AF9C3-4F16-47F0-BCC2-E504E38693B9}" dt="2025-12-09T14:34:30.684" v="1475" actId="478"/>
          <ac:spMkLst>
            <pc:docMk/>
            <pc:sldMk cId="1223320210" sldId="271"/>
            <ac:spMk id="80" creationId="{85E7E155-37DA-19C2-E5F1-0C5A49FCDA12}"/>
          </ac:spMkLst>
        </pc:spChg>
        <pc:spChg chg="add mod">
          <ac:chgData name="Daoud Saadeddin" userId="50f496e5f975282e" providerId="LiveId" clId="{AA9AF9C3-4F16-47F0-BCC2-E504E38693B9}" dt="2025-12-09T14:37:25.699" v="1519" actId="1038"/>
          <ac:spMkLst>
            <pc:docMk/>
            <pc:sldMk cId="1223320210" sldId="271"/>
            <ac:spMk id="84" creationId="{9987C9D1-4D08-AE24-1887-B82F6B12B871}"/>
          </ac:spMkLst>
        </pc:spChg>
        <pc:spChg chg="add mod">
          <ac:chgData name="Daoud Saadeddin" userId="50f496e5f975282e" providerId="LiveId" clId="{AA9AF9C3-4F16-47F0-BCC2-E504E38693B9}" dt="2025-12-09T14:37:25.699" v="1519" actId="1038"/>
          <ac:spMkLst>
            <pc:docMk/>
            <pc:sldMk cId="1223320210" sldId="271"/>
            <ac:spMk id="85" creationId="{EA45498E-EA8C-34F8-7DAF-78F5FA26D4ED}"/>
          </ac:spMkLst>
        </pc:spChg>
        <pc:spChg chg="add mod">
          <ac:chgData name="Daoud Saadeddin" userId="50f496e5f975282e" providerId="LiveId" clId="{AA9AF9C3-4F16-47F0-BCC2-E504E38693B9}" dt="2025-12-09T16:20:53.587" v="1721"/>
          <ac:spMkLst>
            <pc:docMk/>
            <pc:sldMk cId="1223320210" sldId="271"/>
            <ac:spMk id="86" creationId="{2843D9E9-8B5C-2381-4388-C9E886034655}"/>
          </ac:spMkLst>
        </pc:spChg>
        <pc:spChg chg="add mod">
          <ac:chgData name="Daoud Saadeddin" userId="50f496e5f975282e" providerId="LiveId" clId="{AA9AF9C3-4F16-47F0-BCC2-E504E38693B9}" dt="2025-12-09T14:36:23.782" v="1502" actId="1035"/>
          <ac:spMkLst>
            <pc:docMk/>
            <pc:sldMk cId="1223320210" sldId="271"/>
            <ac:spMk id="88" creationId="{98283F12-D6D0-0BDC-5B97-36441AB380EE}"/>
          </ac:spMkLst>
        </pc:spChg>
        <pc:spChg chg="add mod">
          <ac:chgData name="Daoud Saadeddin" userId="50f496e5f975282e" providerId="LiveId" clId="{AA9AF9C3-4F16-47F0-BCC2-E504E38693B9}" dt="2025-12-09T14:35:59.608" v="1491" actId="208"/>
          <ac:spMkLst>
            <pc:docMk/>
            <pc:sldMk cId="1223320210" sldId="271"/>
            <ac:spMk id="89" creationId="{028C2616-7841-0EAB-8779-907E949E48E2}"/>
          </ac:spMkLst>
        </pc:spChg>
        <pc:spChg chg="add mod">
          <ac:chgData name="Daoud Saadeddin" userId="50f496e5f975282e" providerId="LiveId" clId="{AA9AF9C3-4F16-47F0-BCC2-E504E38693B9}" dt="2025-12-09T14:39:08.242" v="1529" actId="207"/>
          <ac:spMkLst>
            <pc:docMk/>
            <pc:sldMk cId="1223320210" sldId="271"/>
            <ac:spMk id="90" creationId="{92E0AED3-3314-9319-15D1-F79161A874B3}"/>
          </ac:spMkLst>
        </pc:spChg>
        <pc:spChg chg="add mod">
          <ac:chgData name="Daoud Saadeddin" userId="50f496e5f975282e" providerId="LiveId" clId="{AA9AF9C3-4F16-47F0-BCC2-E504E38693B9}" dt="2025-12-09T14:36:28.977" v="1503" actId="1037"/>
          <ac:spMkLst>
            <pc:docMk/>
            <pc:sldMk cId="1223320210" sldId="271"/>
            <ac:spMk id="91" creationId="{09B26731-DF16-06EF-981B-3DB97B4D67DB}"/>
          </ac:spMkLst>
        </pc:spChg>
        <pc:spChg chg="add mod">
          <ac:chgData name="Daoud Saadeddin" userId="50f496e5f975282e" providerId="LiveId" clId="{AA9AF9C3-4F16-47F0-BCC2-E504E38693B9}" dt="2025-12-09T14:36:48.452" v="1510"/>
          <ac:spMkLst>
            <pc:docMk/>
            <pc:sldMk cId="1223320210" sldId="271"/>
            <ac:spMk id="94" creationId="{17DA52BD-EF32-37C5-32BD-86B6985ACA3C}"/>
          </ac:spMkLst>
        </pc:spChg>
        <pc:spChg chg="add mod">
          <ac:chgData name="Daoud Saadeddin" userId="50f496e5f975282e" providerId="LiveId" clId="{AA9AF9C3-4F16-47F0-BCC2-E504E38693B9}" dt="2025-12-09T14:36:48.452" v="1510"/>
          <ac:spMkLst>
            <pc:docMk/>
            <pc:sldMk cId="1223320210" sldId="271"/>
            <ac:spMk id="95" creationId="{181D52D9-F2E2-454E-D48D-167F521EFEBF}"/>
          </ac:spMkLst>
        </pc:spChg>
        <pc:spChg chg="add mod">
          <ac:chgData name="Daoud Saadeddin" userId="50f496e5f975282e" providerId="LiveId" clId="{AA9AF9C3-4F16-47F0-BCC2-E504E38693B9}" dt="2025-12-09T14:36:48.452" v="1510"/>
          <ac:spMkLst>
            <pc:docMk/>
            <pc:sldMk cId="1223320210" sldId="271"/>
            <ac:spMk id="96" creationId="{28791A74-209A-8EF2-13F7-E755C65A5D83}"/>
          </ac:spMkLst>
        </pc:spChg>
        <pc:spChg chg="add mod">
          <ac:chgData name="Daoud Saadeddin" userId="50f496e5f975282e" providerId="LiveId" clId="{AA9AF9C3-4F16-47F0-BCC2-E504E38693B9}" dt="2025-12-09T14:36:48.452" v="1510"/>
          <ac:spMkLst>
            <pc:docMk/>
            <pc:sldMk cId="1223320210" sldId="271"/>
            <ac:spMk id="97" creationId="{717FF81C-5312-426D-85B8-54B111CDEE41}"/>
          </ac:spMkLst>
        </pc:spChg>
        <pc:spChg chg="add mod">
          <ac:chgData name="Daoud Saadeddin" userId="50f496e5f975282e" providerId="LiveId" clId="{AA9AF9C3-4F16-47F0-BCC2-E504E38693B9}" dt="2025-12-09T16:06:11.169" v="1691" actId="1037"/>
          <ac:spMkLst>
            <pc:docMk/>
            <pc:sldMk cId="1223320210" sldId="271"/>
            <ac:spMk id="99" creationId="{EA583567-17FF-89C3-9779-49534DECA84A}"/>
          </ac:spMkLst>
        </pc:spChg>
        <pc:spChg chg="add mod">
          <ac:chgData name="Daoud Saadeddin" userId="50f496e5f975282e" providerId="LiveId" clId="{AA9AF9C3-4F16-47F0-BCC2-E504E38693B9}" dt="2025-12-09T16:06:05.936" v="1683" actId="1037"/>
          <ac:spMkLst>
            <pc:docMk/>
            <pc:sldMk cId="1223320210" sldId="271"/>
            <ac:spMk id="101" creationId="{8D79020C-3D87-22F3-2500-13B368B548E2}"/>
          </ac:spMkLst>
        </pc:spChg>
        <pc:spChg chg="add mod">
          <ac:chgData name="Daoud Saadeddin" userId="50f496e5f975282e" providerId="LiveId" clId="{AA9AF9C3-4F16-47F0-BCC2-E504E38693B9}" dt="2025-12-09T16:05:45.700" v="1661" actId="1037"/>
          <ac:spMkLst>
            <pc:docMk/>
            <pc:sldMk cId="1223320210" sldId="271"/>
            <ac:spMk id="103" creationId="{836461F0-05A5-8D50-A0CD-36143AA9B415}"/>
          </ac:spMkLst>
        </pc:spChg>
        <pc:spChg chg="add mod">
          <ac:chgData name="Daoud Saadeddin" userId="50f496e5f975282e" providerId="LiveId" clId="{AA9AF9C3-4F16-47F0-BCC2-E504E38693B9}" dt="2025-12-09T16:05:55.450" v="1669" actId="1037"/>
          <ac:spMkLst>
            <pc:docMk/>
            <pc:sldMk cId="1223320210" sldId="271"/>
            <ac:spMk id="105" creationId="{D7C2DA98-F71E-6FF5-EC0B-A28ECEE7DEC0}"/>
          </ac:spMkLst>
        </pc:spChg>
        <pc:spChg chg="add mod">
          <ac:chgData name="Daoud Saadeddin" userId="50f496e5f975282e" providerId="LiveId" clId="{AA9AF9C3-4F16-47F0-BCC2-E504E38693B9}" dt="2025-12-09T16:06:00.801" v="1677" actId="1037"/>
          <ac:spMkLst>
            <pc:docMk/>
            <pc:sldMk cId="1223320210" sldId="271"/>
            <ac:spMk id="107" creationId="{B1020480-DC5B-23C5-9DDB-46F942B5010E}"/>
          </ac:spMkLst>
        </pc:spChg>
        <pc:spChg chg="add mod">
          <ac:chgData name="Daoud Saadeddin" userId="50f496e5f975282e" providerId="LiveId" clId="{AA9AF9C3-4F16-47F0-BCC2-E504E38693B9}" dt="2025-12-09T16:06:20.862" v="1700" actId="1037"/>
          <ac:spMkLst>
            <pc:docMk/>
            <pc:sldMk cId="1223320210" sldId="271"/>
            <ac:spMk id="109" creationId="{0CDE5EAC-94D9-CCA7-6E36-DDF9ECEC3DEB}"/>
          </ac:spMkLst>
        </pc:spChg>
        <pc:spChg chg="add mod">
          <ac:chgData name="Daoud Saadeddin" userId="50f496e5f975282e" providerId="LiveId" clId="{AA9AF9C3-4F16-47F0-BCC2-E504E38693B9}" dt="2025-12-09T16:06:15.550" v="1695" actId="1037"/>
          <ac:spMkLst>
            <pc:docMk/>
            <pc:sldMk cId="1223320210" sldId="271"/>
            <ac:spMk id="111" creationId="{ED268000-ED41-AD20-148E-21A38524B135}"/>
          </ac:spMkLst>
        </pc:spChg>
        <pc:spChg chg="add mod">
          <ac:chgData name="Daoud Saadeddin" userId="50f496e5f975282e" providerId="LiveId" clId="{AA9AF9C3-4F16-47F0-BCC2-E504E38693B9}" dt="2025-12-09T16:06:27.644" v="1701" actId="1076"/>
          <ac:spMkLst>
            <pc:docMk/>
            <pc:sldMk cId="1223320210" sldId="271"/>
            <ac:spMk id="113" creationId="{1BCE7178-F036-B9DE-F62E-A15B6E899FC6}"/>
          </ac:spMkLst>
        </pc:spChg>
        <pc:spChg chg="add mod">
          <ac:chgData name="Daoud Saadeddin" userId="50f496e5f975282e" providerId="LiveId" clId="{AA9AF9C3-4F16-47F0-BCC2-E504E38693B9}" dt="2025-12-09T16:02:14.896" v="1580" actId="164"/>
          <ac:spMkLst>
            <pc:docMk/>
            <pc:sldMk cId="1223320210" sldId="271"/>
            <ac:spMk id="114" creationId="{C63BD397-F0AB-1017-826C-31C72C542222}"/>
          </ac:spMkLst>
        </pc:spChg>
        <pc:spChg chg="add del mod">
          <ac:chgData name="Daoud Saadeddin" userId="50f496e5f975282e" providerId="LiveId" clId="{AA9AF9C3-4F16-47F0-BCC2-E504E38693B9}" dt="2025-12-09T16:02:56.531" v="1596" actId="478"/>
          <ac:spMkLst>
            <pc:docMk/>
            <pc:sldMk cId="1223320210" sldId="271"/>
            <ac:spMk id="116" creationId="{E2899A42-42E9-4B27-9C55-CA5EBF5AF651}"/>
          </ac:spMkLst>
        </pc:spChg>
        <pc:spChg chg="add mod">
          <ac:chgData name="Daoud Saadeddin" userId="50f496e5f975282e" providerId="LiveId" clId="{AA9AF9C3-4F16-47F0-BCC2-E504E38693B9}" dt="2025-12-09T16:04:24.734" v="1640" actId="164"/>
          <ac:spMkLst>
            <pc:docMk/>
            <pc:sldMk cId="1223320210" sldId="271"/>
            <ac:spMk id="117" creationId="{2FACA217-AB75-A018-19CB-373C79F16D31}"/>
          </ac:spMkLst>
        </pc:spChg>
        <pc:spChg chg="add mod">
          <ac:chgData name="Daoud Saadeddin" userId="50f496e5f975282e" providerId="LiveId" clId="{AA9AF9C3-4F16-47F0-BCC2-E504E38693B9}" dt="2025-12-09T16:04:16.889" v="1636" actId="164"/>
          <ac:spMkLst>
            <pc:docMk/>
            <pc:sldMk cId="1223320210" sldId="271"/>
            <ac:spMk id="118" creationId="{CC83513C-B3BC-DD54-97EC-E1AB020AB85F}"/>
          </ac:spMkLst>
        </pc:spChg>
        <pc:spChg chg="add mod">
          <ac:chgData name="Daoud Saadeddin" userId="50f496e5f975282e" providerId="LiveId" clId="{AA9AF9C3-4F16-47F0-BCC2-E504E38693B9}" dt="2025-12-09T16:04:18.518" v="1637" actId="164"/>
          <ac:spMkLst>
            <pc:docMk/>
            <pc:sldMk cId="1223320210" sldId="271"/>
            <ac:spMk id="119" creationId="{B11C9F16-9E97-1179-971C-AEDFCB2230E7}"/>
          </ac:spMkLst>
        </pc:spChg>
        <pc:spChg chg="add mod">
          <ac:chgData name="Daoud Saadeddin" userId="50f496e5f975282e" providerId="LiveId" clId="{AA9AF9C3-4F16-47F0-BCC2-E504E38693B9}" dt="2025-12-09T16:04:19.772" v="1638" actId="164"/>
          <ac:spMkLst>
            <pc:docMk/>
            <pc:sldMk cId="1223320210" sldId="271"/>
            <ac:spMk id="126" creationId="{6B6357BB-A79B-8405-B3A1-00FFFDCB1679}"/>
          </ac:spMkLst>
        </pc:spChg>
        <pc:spChg chg="add mod">
          <ac:chgData name="Daoud Saadeddin" userId="50f496e5f975282e" providerId="LiveId" clId="{AA9AF9C3-4F16-47F0-BCC2-E504E38693B9}" dt="2025-12-09T16:04:22.704" v="1639" actId="164"/>
          <ac:spMkLst>
            <pc:docMk/>
            <pc:sldMk cId="1223320210" sldId="271"/>
            <ac:spMk id="127" creationId="{C89E1A2B-1859-3721-D454-7E7A26D9BC72}"/>
          </ac:spMkLst>
        </pc:spChg>
        <pc:spChg chg="add mod">
          <ac:chgData name="Daoud Saadeddin" userId="50f496e5f975282e" providerId="LiveId" clId="{AA9AF9C3-4F16-47F0-BCC2-E504E38693B9}" dt="2025-12-09T16:04:11.515" v="1634" actId="164"/>
          <ac:spMkLst>
            <pc:docMk/>
            <pc:sldMk cId="1223320210" sldId="271"/>
            <ac:spMk id="128" creationId="{BB82023A-F1C8-C177-B6A3-A0FC3D5EF338}"/>
          </ac:spMkLst>
        </pc:spChg>
        <pc:spChg chg="add mod">
          <ac:chgData name="Daoud Saadeddin" userId="50f496e5f975282e" providerId="LiveId" clId="{AA9AF9C3-4F16-47F0-BCC2-E504E38693B9}" dt="2025-12-09T16:06:27.644" v="1701" actId="1076"/>
          <ac:spMkLst>
            <pc:docMk/>
            <pc:sldMk cId="1223320210" sldId="271"/>
            <ac:spMk id="137" creationId="{B3919AC7-CABB-04B7-2622-D5BE6B28A40D}"/>
          </ac:spMkLst>
        </pc:spChg>
        <pc:grpChg chg="add del mod">
          <ac:chgData name="Daoud Saadeddin" userId="50f496e5f975282e" providerId="LiveId" clId="{AA9AF9C3-4F16-47F0-BCC2-E504E38693B9}" dt="2025-12-09T14:24:06.396" v="1335" actId="478"/>
          <ac:grpSpMkLst>
            <pc:docMk/>
            <pc:sldMk cId="1223320210" sldId="271"/>
            <ac:grpSpMk id="34" creationId="{0ABCEBDA-8C89-3D1E-3E04-09576E7620F3}"/>
          </ac:grpSpMkLst>
        </pc:grpChg>
        <pc:grpChg chg="add del mod">
          <ac:chgData name="Daoud Saadeddin" userId="50f496e5f975282e" providerId="LiveId" clId="{AA9AF9C3-4F16-47F0-BCC2-E504E38693B9}" dt="2025-12-09T14:24:06.396" v="1335" actId="478"/>
          <ac:grpSpMkLst>
            <pc:docMk/>
            <pc:sldMk cId="1223320210" sldId="271"/>
            <ac:grpSpMk id="41" creationId="{1E981064-39BB-CC45-9B82-5F7AEDC196E6}"/>
          </ac:grpSpMkLst>
        </pc:grpChg>
        <pc:grpChg chg="del">
          <ac:chgData name="Daoud Saadeddin" userId="50f496e5f975282e" providerId="LiveId" clId="{AA9AF9C3-4F16-47F0-BCC2-E504E38693B9}" dt="2025-12-09T14:31:00.150" v="1440" actId="165"/>
          <ac:grpSpMkLst>
            <pc:docMk/>
            <pc:sldMk cId="1223320210" sldId="271"/>
            <ac:grpSpMk id="58" creationId="{3DD6C84F-9171-4251-AC86-5C3B91B84958}"/>
          </ac:grpSpMkLst>
        </pc:grpChg>
        <pc:grpChg chg="del mod topLvl">
          <ac:chgData name="Daoud Saadeddin" userId="50f496e5f975282e" providerId="LiveId" clId="{AA9AF9C3-4F16-47F0-BCC2-E504E38693B9}" dt="2025-12-09T14:34:30.684" v="1475" actId="478"/>
          <ac:grpSpMkLst>
            <pc:docMk/>
            <pc:sldMk cId="1223320210" sldId="271"/>
            <ac:grpSpMk id="75" creationId="{F926C785-FC5E-CF92-94A6-1D5CA3A47A85}"/>
          </ac:grpSpMkLst>
        </pc:grpChg>
        <pc:grpChg chg="del mod">
          <ac:chgData name="Daoud Saadeddin" userId="50f496e5f975282e" providerId="LiveId" clId="{AA9AF9C3-4F16-47F0-BCC2-E504E38693B9}" dt="2025-12-09T14:34:34.442" v="1476" actId="478"/>
          <ac:grpSpMkLst>
            <pc:docMk/>
            <pc:sldMk cId="1223320210" sldId="271"/>
            <ac:grpSpMk id="81" creationId="{45D1CD57-FFD1-ED3C-5C7A-754FCCFF3CA1}"/>
          </ac:grpSpMkLst>
        </pc:grpChg>
        <pc:grpChg chg="add mod">
          <ac:chgData name="Daoud Saadeddin" userId="50f496e5f975282e" providerId="LiveId" clId="{AA9AF9C3-4F16-47F0-BCC2-E504E38693B9}" dt="2025-12-09T14:36:42.047" v="1504" actId="164"/>
          <ac:grpSpMkLst>
            <pc:docMk/>
            <pc:sldMk cId="1223320210" sldId="271"/>
            <ac:grpSpMk id="87" creationId="{6A18E68E-6AC3-3952-E0E3-94F2128D79C4}"/>
          </ac:grpSpMkLst>
        </pc:grpChg>
        <pc:grpChg chg="add mod">
          <ac:chgData name="Daoud Saadeddin" userId="50f496e5f975282e" providerId="LiveId" clId="{AA9AF9C3-4F16-47F0-BCC2-E504E38693B9}" dt="2025-12-09T14:36:42.047" v="1504" actId="164"/>
          <ac:grpSpMkLst>
            <pc:docMk/>
            <pc:sldMk cId="1223320210" sldId="271"/>
            <ac:grpSpMk id="92" creationId="{246F0E89-1F84-9FBF-8C84-BE2C1374D69F}"/>
          </ac:grpSpMkLst>
        </pc:grpChg>
        <pc:grpChg chg="add mod">
          <ac:chgData name="Daoud Saadeddin" userId="50f496e5f975282e" providerId="LiveId" clId="{AA9AF9C3-4F16-47F0-BCC2-E504E38693B9}" dt="2025-12-09T14:36:44.359" v="1508" actId="1036"/>
          <ac:grpSpMkLst>
            <pc:docMk/>
            <pc:sldMk cId="1223320210" sldId="271"/>
            <ac:grpSpMk id="93" creationId="{DAD7ABB3-B514-4EAD-0EDE-E2550C09F1C4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15" creationId="{CE124369-0661-4E62-10C4-1F159A912C7B}"/>
          </ac:grpSpMkLst>
        </pc:grpChg>
        <pc:grpChg chg="add del mod">
          <ac:chgData name="Daoud Saadeddin" userId="50f496e5f975282e" providerId="LiveId" clId="{AA9AF9C3-4F16-47F0-BCC2-E504E38693B9}" dt="2025-12-09T14:24:06.396" v="1335" actId="478"/>
          <ac:grpSpMkLst>
            <pc:docMk/>
            <pc:sldMk cId="1223320210" sldId="271"/>
            <ac:grpSpMk id="120" creationId="{9EC6C284-5819-B373-36EF-D55D2360739A}"/>
          </ac:grpSpMkLst>
        </pc:grpChg>
        <pc:grpChg chg="del mod">
          <ac:chgData name="Daoud Saadeddin" userId="50f496e5f975282e" providerId="LiveId" clId="{AA9AF9C3-4F16-47F0-BCC2-E504E38693B9}" dt="2025-12-09T14:24:06.396" v="1335" actId="478"/>
          <ac:grpSpMkLst>
            <pc:docMk/>
            <pc:sldMk cId="1223320210" sldId="271"/>
            <ac:grpSpMk id="121" creationId="{6872384D-39FF-55EF-741E-D411438DC3DD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38" creationId="{2F5AC73C-FE1B-036D-1534-C15941F76AED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39" creationId="{626FC39A-FE01-43BE-F3B9-FAFA9003B8A9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40" creationId="{89A0A910-3B24-AC2B-8C62-23963B7EA8B9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41" creationId="{2442B1A2-42E9-4AEF-9B76-DFABC7B1E33D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42" creationId="{D79E332F-ADD5-4AF8-62DE-5A611DA665B0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43" creationId="{DB989A93-0824-6C52-24D5-E851F5222D87}"/>
          </ac:grpSpMkLst>
        </pc:grpChg>
        <pc:grpChg chg="add mod">
          <ac:chgData name="Daoud Saadeddin" userId="50f496e5f975282e" providerId="LiveId" clId="{AA9AF9C3-4F16-47F0-BCC2-E504E38693B9}" dt="2025-12-09T16:05:09.660" v="1650" actId="164"/>
          <ac:grpSpMkLst>
            <pc:docMk/>
            <pc:sldMk cId="1223320210" sldId="271"/>
            <ac:grpSpMk id="144" creationId="{4EF8F353-AD1A-25F9-268F-20859936C337}"/>
          </ac:grpSpMkLst>
        </pc:grpChg>
        <pc:grpChg chg="add del mod">
          <ac:chgData name="Daoud Saadeddin" userId="50f496e5f975282e" providerId="LiveId" clId="{AA9AF9C3-4F16-47F0-BCC2-E504E38693B9}" dt="2025-12-09T16:30:30.181" v="1779" actId="478"/>
          <ac:grpSpMkLst>
            <pc:docMk/>
            <pc:sldMk cId="1223320210" sldId="271"/>
            <ac:grpSpMk id="146" creationId="{FAB1BE77-6753-047B-05A9-7EAA6B8F47F1}"/>
          </ac:grpSpMkLst>
        </pc:grpChg>
        <pc:cxnChg chg="del mod">
          <ac:chgData name="Daoud Saadeddin" userId="50f496e5f975282e" providerId="LiveId" clId="{AA9AF9C3-4F16-47F0-BCC2-E504E38693B9}" dt="2025-12-09T14:34:38.714" v="1477" actId="478"/>
          <ac:cxnSpMkLst>
            <pc:docMk/>
            <pc:sldMk cId="1223320210" sldId="271"/>
            <ac:cxnSpMk id="82" creationId="{93B0AB62-F075-E58E-ED62-3FF2C07311C1}"/>
          </ac:cxnSpMkLst>
        </pc:cxnChg>
        <pc:cxnChg chg="del mod">
          <ac:chgData name="Daoud Saadeddin" userId="50f496e5f975282e" providerId="LiveId" clId="{AA9AF9C3-4F16-47F0-BCC2-E504E38693B9}" dt="2025-12-09T14:34:34.442" v="1476" actId="478"/>
          <ac:cxnSpMkLst>
            <pc:docMk/>
            <pc:sldMk cId="1223320210" sldId="271"/>
            <ac:cxnSpMk id="83" creationId="{F17A14FC-3EB5-C6F7-B09F-F040DB32D1E6}"/>
          </ac:cxnSpMkLst>
        </pc:cxnChg>
      </pc:sldChg>
      <pc:sldChg chg="addSp delSp modSp add mod ord modNotesTx">
        <pc:chgData name="Daoud Saadeddin" userId="50f496e5f975282e" providerId="LiveId" clId="{AA9AF9C3-4F16-47F0-BCC2-E504E38693B9}" dt="2025-12-09T16:30:14.587" v="1775" actId="20577"/>
        <pc:sldMkLst>
          <pc:docMk/>
          <pc:sldMk cId="3739516675" sldId="949"/>
        </pc:sldMkLst>
        <pc:spChg chg="mod">
          <ac:chgData name="Daoud Saadeddin" userId="50f496e5f975282e" providerId="LiveId" clId="{AA9AF9C3-4F16-47F0-BCC2-E504E38693B9}" dt="2025-12-09T16:30:14.587" v="1775" actId="20577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9T16:30:13.093" v="1774" actId="20577"/>
          <ac:spMkLst>
            <pc:docMk/>
            <pc:sldMk cId="3739516675" sldId="949"/>
            <ac:spMk id="23" creationId="{9D13DCA8-506E-E8D7-3074-412469491CD7}"/>
          </ac:spMkLst>
        </pc:spChg>
        <pc:spChg chg="mod">
          <ac:chgData name="Daoud Saadeddin" userId="50f496e5f975282e" providerId="LiveId" clId="{AA9AF9C3-4F16-47F0-BCC2-E504E38693B9}" dt="2025-12-09T16:30:11.092" v="1773" actId="20577"/>
          <ac:spMkLst>
            <pc:docMk/>
            <pc:sldMk cId="3739516675" sldId="949"/>
            <ac:spMk id="25" creationId="{99FAE674-262A-DF0F-9218-F77C92F37B63}"/>
          </ac:spMkLst>
        </pc:spChg>
        <pc:spChg chg="add del mod">
          <ac:chgData name="Daoud Saadeddin" userId="50f496e5f975282e" providerId="LiveId" clId="{AA9AF9C3-4F16-47F0-BCC2-E504E38693B9}" dt="2025-12-09T12:06:08.970" v="1017" actId="478"/>
          <ac:spMkLst>
            <pc:docMk/>
            <pc:sldMk cId="3739516675" sldId="949"/>
            <ac:spMk id="37" creationId="{2350FDD1-E363-0D63-ACDD-ACE46DBF5D81}"/>
          </ac:spMkLst>
        </pc:spChg>
        <pc:spChg chg="add del mod">
          <ac:chgData name="Daoud Saadeddin" userId="50f496e5f975282e" providerId="LiveId" clId="{AA9AF9C3-4F16-47F0-BCC2-E504E38693B9}" dt="2025-12-09T14:01:50.376" v="1121" actId="478"/>
          <ac:spMkLst>
            <pc:docMk/>
            <pc:sldMk cId="3739516675" sldId="949"/>
            <ac:spMk id="48" creationId="{27B78CC0-D96F-1404-EB81-4398D7E92A3C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49" creationId="{ADE9E76F-A2BB-948A-F30F-C0C685A9F22B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0" creationId="{12EAC6C5-D09F-7F8F-8596-E2FEA38DD388}"/>
          </ac:spMkLst>
        </pc:spChg>
        <pc:spChg chg="add mod">
          <ac:chgData name="Daoud Saadeddin" userId="50f496e5f975282e" providerId="LiveId" clId="{AA9AF9C3-4F16-47F0-BCC2-E504E38693B9}" dt="2025-12-09T14:06:06.452" v="1172"/>
          <ac:spMkLst>
            <pc:docMk/>
            <pc:sldMk cId="3739516675" sldId="949"/>
            <ac:spMk id="51" creationId="{7B6B329D-4E7B-1C7A-14B7-3E81DF635749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2" creationId="{7B4F9139-9BA1-C0EE-50CC-01CC86DBC90C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3" creationId="{CE570EF1-7085-F549-12A4-84F6135F2467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4" creationId="{58E67230-9EA4-774D-003F-6936EABCCECE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5" creationId="{63666451-B072-CC45-FF61-EC94F562C896}"/>
          </ac:spMkLst>
        </pc:spChg>
        <pc:spChg chg="add del mod">
          <ac:chgData name="Daoud Saadeddin" userId="50f496e5f975282e" providerId="LiveId" clId="{AA9AF9C3-4F16-47F0-BCC2-E504E38693B9}" dt="2025-12-09T16:30:03.114" v="1769" actId="478"/>
          <ac:spMkLst>
            <pc:docMk/>
            <pc:sldMk cId="3739516675" sldId="949"/>
            <ac:spMk id="56" creationId="{EAB811DE-3FEA-1497-CDA2-05E8FB42BA51}"/>
          </ac:spMkLst>
        </pc:spChg>
        <pc:spChg chg="add del mod">
          <ac:chgData name="Daoud Saadeddin" userId="50f496e5f975282e" providerId="LiveId" clId="{AA9AF9C3-4F16-47F0-BCC2-E504E38693B9}" dt="2025-12-09T16:29:56.635" v="1768" actId="478"/>
          <ac:spMkLst>
            <pc:docMk/>
            <pc:sldMk cId="3739516675" sldId="949"/>
            <ac:spMk id="57" creationId="{134B4EED-E107-286D-1CA3-F0FEA602B726}"/>
          </ac:spMkLst>
        </pc:spChg>
        <pc:spChg chg="add del mod">
          <ac:chgData name="Daoud Saadeddin" userId="50f496e5f975282e" providerId="LiveId" clId="{AA9AF9C3-4F16-47F0-BCC2-E504E38693B9}" dt="2025-12-09T14:06:52.892" v="1194" actId="478"/>
          <ac:spMkLst>
            <pc:docMk/>
            <pc:sldMk cId="3739516675" sldId="949"/>
            <ac:spMk id="58" creationId="{D845246A-1BAB-4E00-CDFA-32AC8548B8F9}"/>
          </ac:spMkLst>
        </pc:spChg>
        <pc:spChg chg="del">
          <ac:chgData name="Daoud Saadeddin" userId="50f496e5f975282e" providerId="LiveId" clId="{AA9AF9C3-4F16-47F0-BCC2-E504E38693B9}" dt="2025-12-09T11:54:25.797" v="856" actId="478"/>
          <ac:spMkLst>
            <pc:docMk/>
            <pc:sldMk cId="3739516675" sldId="949"/>
            <ac:spMk id="66" creationId="{2DEA4606-BB6B-7625-10CB-E90471AFD328}"/>
          </ac:spMkLst>
        </pc:spChg>
        <pc:spChg chg="del">
          <ac:chgData name="Daoud Saadeddin" userId="50f496e5f975282e" providerId="LiveId" clId="{AA9AF9C3-4F16-47F0-BCC2-E504E38693B9}" dt="2025-12-09T11:54:25.797" v="856" actId="478"/>
          <ac:spMkLst>
            <pc:docMk/>
            <pc:sldMk cId="3739516675" sldId="949"/>
            <ac:spMk id="67" creationId="{D7486749-E35F-1342-B819-C186C4B8BEF5}"/>
          </ac:spMkLst>
        </pc:spChg>
        <pc:spChg chg="del">
          <ac:chgData name="Daoud Saadeddin" userId="50f496e5f975282e" providerId="LiveId" clId="{AA9AF9C3-4F16-47F0-BCC2-E504E38693B9}" dt="2025-12-09T11:54:25.797" v="856" actId="478"/>
          <ac:spMkLst>
            <pc:docMk/>
            <pc:sldMk cId="3739516675" sldId="949"/>
            <ac:spMk id="68" creationId="{5B13ADC8-8AF8-127C-7C50-BEA556B7CBDD}"/>
          </ac:spMkLst>
        </pc:spChg>
        <pc:spChg chg="del">
          <ac:chgData name="Daoud Saadeddin" userId="50f496e5f975282e" providerId="LiveId" clId="{AA9AF9C3-4F16-47F0-BCC2-E504E38693B9}" dt="2025-12-09T11:54:25.797" v="856" actId="478"/>
          <ac:spMkLst>
            <pc:docMk/>
            <pc:sldMk cId="3739516675" sldId="949"/>
            <ac:spMk id="69" creationId="{BD7FFCC7-D8A9-1174-CC45-A5FA6EDD0FEC}"/>
          </ac:spMkLst>
        </pc:spChg>
        <pc:spChg chg="mod topLvl">
          <ac:chgData name="Daoud Saadeddin" userId="50f496e5f975282e" providerId="LiveId" clId="{AA9AF9C3-4F16-47F0-BCC2-E504E38693B9}" dt="2025-12-09T14:11:32.235" v="1328" actId="12789"/>
          <ac:spMkLst>
            <pc:docMk/>
            <pc:sldMk cId="3739516675" sldId="949"/>
            <ac:spMk id="83" creationId="{96B8E958-3DD0-0F3E-4418-8D2ACDAD2672}"/>
          </ac:spMkLst>
        </pc:spChg>
        <pc:spChg chg="mod topLvl">
          <ac:chgData name="Daoud Saadeddin" userId="50f496e5f975282e" providerId="LiveId" clId="{AA9AF9C3-4F16-47F0-BCC2-E504E38693B9}" dt="2025-12-09T14:11:32.235" v="1328" actId="12789"/>
          <ac:spMkLst>
            <pc:docMk/>
            <pc:sldMk cId="3739516675" sldId="949"/>
            <ac:spMk id="84" creationId="{AC6525BC-FDA3-77AC-0D0A-0330915A30A7}"/>
          </ac:spMkLst>
        </pc:spChg>
        <pc:spChg chg="del">
          <ac:chgData name="Daoud Saadeddin" userId="50f496e5f975282e" providerId="LiveId" clId="{AA9AF9C3-4F16-47F0-BCC2-E504E38693B9}" dt="2025-12-09T14:08:27.961" v="1256" actId="478"/>
          <ac:spMkLst>
            <pc:docMk/>
            <pc:sldMk cId="3739516675" sldId="949"/>
            <ac:spMk id="85" creationId="{0374694B-F80E-CDBA-A2AE-2F7B104AF031}"/>
          </ac:spMkLst>
        </pc:spChg>
        <pc:spChg chg="mod topLvl">
          <ac:chgData name="Daoud Saadeddin" userId="50f496e5f975282e" providerId="LiveId" clId="{AA9AF9C3-4F16-47F0-BCC2-E504E38693B9}" dt="2025-12-09T14:11:27.780" v="1327" actId="164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9T14:10:59.529" v="1323" actId="165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9T14:10:59.529" v="1323" actId="165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9T14:10:59.529" v="1323" actId="165"/>
          <ac:spMkLst>
            <pc:docMk/>
            <pc:sldMk cId="3739516675" sldId="949"/>
            <ac:spMk id="90" creationId="{0C93D455-45A6-7291-ACB1-A4A220CAB624}"/>
          </ac:spMkLst>
        </pc:spChg>
        <pc:spChg chg="del">
          <ac:chgData name="Daoud Saadeddin" userId="50f496e5f975282e" providerId="LiveId" clId="{AA9AF9C3-4F16-47F0-BCC2-E504E38693B9}" dt="2025-12-09T14:03:44.494" v="1128" actId="478"/>
          <ac:spMkLst>
            <pc:docMk/>
            <pc:sldMk cId="3739516675" sldId="949"/>
            <ac:spMk id="91" creationId="{C7A9EC54-22BF-9F7F-3830-2DCB5ED6D844}"/>
          </ac:spMkLst>
        </pc:spChg>
        <pc:grpChg chg="add del mod">
          <ac:chgData name="Daoud Saadeddin" userId="50f496e5f975282e" providerId="LiveId" clId="{AA9AF9C3-4F16-47F0-BCC2-E504E38693B9}" dt="2025-12-09T14:01:17.833" v="1113" actId="165"/>
          <ac:grpSpMkLst>
            <pc:docMk/>
            <pc:sldMk cId="3739516675" sldId="949"/>
            <ac:grpSpMk id="38" creationId="{17F57718-0DB3-DD0A-8244-09362192F0CD}"/>
          </ac:grpSpMkLst>
        </pc:grpChg>
        <pc:grpChg chg="del">
          <ac:chgData name="Daoud Saadeddin" userId="50f496e5f975282e" providerId="LiveId" clId="{AA9AF9C3-4F16-47F0-BCC2-E504E38693B9}" dt="2025-12-09T11:54:21.721" v="855" actId="478"/>
          <ac:grpSpMkLst>
            <pc:docMk/>
            <pc:sldMk cId="3739516675" sldId="949"/>
            <ac:grpSpMk id="45" creationId="{C2D70B93-2A6F-E19A-A95F-79623D224506}"/>
          </ac:grpSpMkLst>
        </pc:grpChg>
        <pc:grpChg chg="add mod">
          <ac:chgData name="Daoud Saadeddin" userId="50f496e5f975282e" providerId="LiveId" clId="{AA9AF9C3-4F16-47F0-BCC2-E504E38693B9}" dt="2025-12-09T14:11:42.287" v="1330" actId="1036"/>
          <ac:grpSpMkLst>
            <pc:docMk/>
            <pc:sldMk cId="3739516675" sldId="949"/>
            <ac:grpSpMk id="59" creationId="{5A7F1EDC-684F-A74F-0ECD-1DC1C66950E1}"/>
          </ac:grpSpMkLst>
        </pc:grpChg>
        <pc:grpChg chg="del">
          <ac:chgData name="Daoud Saadeddin" userId="50f496e5f975282e" providerId="LiveId" clId="{AA9AF9C3-4F16-47F0-BCC2-E504E38693B9}" dt="2025-12-09T14:10:59.529" v="1323" actId="165"/>
          <ac:grpSpMkLst>
            <pc:docMk/>
            <pc:sldMk cId="3739516675" sldId="949"/>
            <ac:grpSpMk id="82" creationId="{0A9085D3-7DDA-A9F0-E20E-B44B17D38BD4}"/>
          </ac:grpSpMkLst>
        </pc:grpChg>
        <pc:grpChg chg="mod topLvl">
          <ac:chgData name="Daoud Saadeddin" userId="50f496e5f975282e" providerId="LiveId" clId="{AA9AF9C3-4F16-47F0-BCC2-E504E38693B9}" dt="2025-12-09T14:11:27.780" v="1327" actId="164"/>
          <ac:grpSpMkLst>
            <pc:docMk/>
            <pc:sldMk cId="3739516675" sldId="949"/>
            <ac:grpSpMk id="87" creationId="{8A55ECFD-0B5F-259F-3EBD-ACB89752AFBD}"/>
          </ac:grpSpMkLst>
        </pc:grpChg>
        <pc:graphicFrameChg chg="add mod">
          <ac:chgData name="Daoud Saadeddin" userId="50f496e5f975282e" providerId="LiveId" clId="{AA9AF9C3-4F16-47F0-BCC2-E504E38693B9}" dt="2025-12-09T11:58:14.377" v="909"/>
          <ac:graphicFrameMkLst>
            <pc:docMk/>
            <pc:sldMk cId="3739516675" sldId="949"/>
            <ac:graphicFrameMk id="7" creationId="{1E50DCD4-40EE-C554-7C41-273EEB3BEBF3}"/>
          </ac:graphicFrameMkLst>
        </pc:graphicFrameChg>
        <pc:graphicFrameChg chg="add del mod">
          <ac:chgData name="Daoud Saadeddin" userId="50f496e5f975282e" providerId="LiveId" clId="{AA9AF9C3-4F16-47F0-BCC2-E504E38693B9}" dt="2025-12-09T11:58:51.399" v="916" actId="478"/>
          <ac:graphicFrameMkLst>
            <pc:docMk/>
            <pc:sldMk cId="3739516675" sldId="949"/>
            <ac:graphicFrameMk id="8" creationId="{B257D668-4641-626D-AE6D-70D05B4028FD}"/>
          </ac:graphicFrameMkLst>
        </pc:graphicFrameChg>
        <pc:graphicFrameChg chg="add del mod">
          <ac:chgData name="Daoud Saadeddin" userId="50f496e5f975282e" providerId="LiveId" clId="{AA9AF9C3-4F16-47F0-BCC2-E504E38693B9}" dt="2025-12-09T12:00:43.366" v="949" actId="478"/>
          <ac:graphicFrameMkLst>
            <pc:docMk/>
            <pc:sldMk cId="3739516675" sldId="949"/>
            <ac:graphicFrameMk id="9" creationId="{5E18C585-E696-D502-B862-11ED56549363}"/>
          </ac:graphicFrameMkLst>
        </pc:graphicFrameChg>
        <pc:graphicFrameChg chg="mod modGraphic">
          <ac:chgData name="Daoud Saadeddin" userId="50f496e5f975282e" providerId="LiveId" clId="{AA9AF9C3-4F16-47F0-BCC2-E504E38693B9}" dt="2025-12-09T16:30:07.432" v="1772" actId="6549"/>
          <ac:graphicFrameMkLst>
            <pc:docMk/>
            <pc:sldMk cId="3739516675" sldId="949"/>
            <ac:graphicFrameMk id="10" creationId="{EE9F8ABC-B584-DED8-E496-218610C64062}"/>
          </ac:graphicFrameMkLst>
        </pc:graphicFrameChg>
        <pc:graphicFrameChg chg="add del mod">
          <ac:chgData name="Daoud Saadeddin" userId="50f496e5f975282e" providerId="LiveId" clId="{AA9AF9C3-4F16-47F0-BCC2-E504E38693B9}" dt="2025-12-09T13:41:06.446" v="1053" actId="478"/>
          <ac:graphicFrameMkLst>
            <pc:docMk/>
            <pc:sldMk cId="3739516675" sldId="949"/>
            <ac:graphicFrameMk id="47" creationId="{33D7C492-D48E-41E5-B036-810CB06C5DDB}"/>
          </ac:graphicFrameMkLst>
        </pc:graphicFrame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13" creationId="{2ED2ED2A-E7E6-45E9-9B79-E52939F2C681}"/>
          </ac:picMkLst>
        </pc:picChg>
        <pc:picChg chg="add mod topLvl">
          <ac:chgData name="Daoud Saadeddin" userId="50f496e5f975282e" providerId="LiveId" clId="{AA9AF9C3-4F16-47F0-BCC2-E504E38693B9}" dt="2025-12-09T14:01:31.458" v="1115" actId="12788"/>
          <ac:picMkLst>
            <pc:docMk/>
            <pc:sldMk cId="3739516675" sldId="949"/>
            <ac:picMk id="16" creationId="{D2E490A9-A812-FFBA-0D24-64650E5B1823}"/>
          </ac:picMkLst>
        </pc:pic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18" creationId="{281E90AD-09EE-D6A1-F94E-E58BA502D59B}"/>
          </ac:picMkLst>
        </pc:picChg>
        <pc:picChg chg="add mod topLvl">
          <ac:chgData name="Daoud Saadeddin" userId="50f496e5f975282e" providerId="LiveId" clId="{AA9AF9C3-4F16-47F0-BCC2-E504E38693B9}" dt="2025-12-09T14:01:46.352" v="1120" actId="12788"/>
          <ac:picMkLst>
            <pc:docMk/>
            <pc:sldMk cId="3739516675" sldId="949"/>
            <ac:picMk id="20" creationId="{334F3304-8D92-3386-9FEC-FFB818CE500D}"/>
          </ac:picMkLst>
        </pc:pic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29" creationId="{BBFA05ED-E01D-6A27-D04E-6D44DEBDF0E7}"/>
          </ac:picMkLst>
        </pc:pic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31" creationId="{27679194-9E7E-ECB8-E50F-7FB5970478BF}"/>
          </ac:picMkLst>
        </pc:pic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33" creationId="{8B2F6439-34BA-A9E6-DD08-6295DDEFEC1F}"/>
          </ac:picMkLst>
        </pc:picChg>
        <pc:picChg chg="add mod topLvl">
          <ac:chgData name="Daoud Saadeddin" userId="50f496e5f975282e" providerId="LiveId" clId="{AA9AF9C3-4F16-47F0-BCC2-E504E38693B9}" dt="2025-12-09T14:01:55.851" v="1122" actId="408"/>
          <ac:picMkLst>
            <pc:docMk/>
            <pc:sldMk cId="3739516675" sldId="949"/>
            <ac:picMk id="35" creationId="{08C3948F-F33D-62F8-377A-8078678E7A89}"/>
          </ac:picMkLst>
        </pc:picChg>
      </pc:sldChg>
      <pc:sldMasterChg chg="addSp delSp modSp mod modSldLayout sldLayoutOrd">
        <pc:chgData name="Daoud Saadeddin" userId="50f496e5f975282e" providerId="LiveId" clId="{AA9AF9C3-4F16-47F0-BCC2-E504E38693B9}" dt="2025-12-09T11:55:57.853" v="878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09T11:55:57.853" v="878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9T11:55:50.060" v="8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9T11:55:57.853" v="878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9T11:55:44.645" v="876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9T11:55:23.384" v="868" actId="20577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9T11:54:49.456" v="858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9T11:55:37.091" v="875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Value Analysis Matrix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Value Analysis Matrix – VA–NVA Quadrant Diagram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 UNIT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AREA / DEPT.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VALUE ANALYSIS MATRIX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6143"/>
              </p:ext>
            </p:extLst>
          </p:nvPr>
        </p:nvGraphicFramePr>
        <p:xfrm>
          <a:off x="285111" y="939272"/>
          <a:ext cx="11622173" cy="4863847"/>
        </p:xfrm>
        <a:graphic>
          <a:graphicData uri="http://schemas.openxmlformats.org/drawingml/2006/table">
            <a:tbl>
              <a:tblPr firstRow="1" bandRow="1"/>
              <a:tblGrid>
                <a:gridCol w="1531589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1761217600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2844906494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  <a:gridCol w="1121176">
                  <a:extLst>
                    <a:ext uri="{9D8B030D-6E8A-4147-A177-3AD203B41FA5}">
                      <a16:colId xmlns:a16="http://schemas.microsoft.com/office/drawing/2014/main" val="3838660186"/>
                    </a:ext>
                  </a:extLst>
                </a:gridCol>
              </a:tblGrid>
              <a:tr h="7871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PROCESS STEP</a:t>
                      </a: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  <a:sym typeface="Webdings" panose="05030102010509060703" pitchFamily="18" charset="2"/>
                        </a:rPr>
                        <a:t>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TIME BREAKDOWN</a:t>
                      </a:r>
                    </a:p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  <a:sym typeface="Wingdings 3" panose="05040102010807070707" pitchFamily="18" charset="2"/>
                        </a:rPr>
                        <a:t>              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262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VALUE-ADDED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262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PREPARATION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D1D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262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INSPECTION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D1D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262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FIXING ERRORS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3262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REWORK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32629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WAITING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43152"/>
                  </a:ext>
                </a:extLst>
              </a:tr>
              <a:tr h="32629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MOVEMENT TIME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517937"/>
                  </a:ext>
                </a:extLst>
              </a:tr>
              <a:tr h="32629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AE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017006"/>
                  </a:ext>
                </a:extLst>
              </a:tr>
              <a:tr h="32629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VA CLASSIFICATION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3577"/>
                  </a:ext>
                </a:extLst>
              </a:tr>
              <a:tr h="399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SUGGESTED ACTION TYPE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1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750337"/>
                  </a:ext>
                </a:extLst>
              </a:tr>
              <a:tr h="71643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IMPROVEMENT IDEAS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US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474562"/>
                  </a:ext>
                </a:extLst>
              </a:tr>
            </a:tbl>
          </a:graphicData>
        </a:graphic>
      </p:graphicFrame>
      <p:sp>
        <p:nvSpPr>
          <p:cNvPr id="83" name="Rectangle 82">
            <a:extLst>
              <a:ext uri="{FF2B5EF4-FFF2-40B4-BE49-F238E27FC236}">
                <a16:creationId xmlns:a16="http://schemas.microsoft.com/office/drawing/2014/main" id="{96B8E958-3DD0-0F3E-4418-8D2ACDAD2672}"/>
              </a:ext>
            </a:extLst>
          </p:cNvPr>
          <p:cNvSpPr/>
          <p:nvPr/>
        </p:nvSpPr>
        <p:spPr>
          <a:xfrm>
            <a:off x="0" y="5867400"/>
            <a:ext cx="12192000" cy="6054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C6525BC-FDA3-77AC-0D0A-0330915A30A7}"/>
              </a:ext>
            </a:extLst>
          </p:cNvPr>
          <p:cNvSpPr/>
          <p:nvPr/>
        </p:nvSpPr>
        <p:spPr>
          <a:xfrm flipH="1">
            <a:off x="378421" y="5916187"/>
            <a:ext cx="2979815" cy="507831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defTabSz="914400">
              <a:defRPr/>
            </a:pPr>
            <a:r>
              <a:rPr lang="en-IN" sz="1100" b="1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VA: </a:t>
            </a:r>
            <a:r>
              <a:rPr lang="en-IN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Value-Added Activity</a:t>
            </a:r>
          </a:p>
          <a:p>
            <a:pPr defTabSz="914400">
              <a:defRPr/>
            </a:pPr>
            <a:r>
              <a:rPr lang="en-IN" sz="1100" b="1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NVA: </a:t>
            </a:r>
            <a:r>
              <a:rPr lang="en-IN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Non-Value-Added Activity</a:t>
            </a:r>
          </a:p>
          <a:p>
            <a:pPr defTabSz="914400">
              <a:defRPr/>
            </a:pPr>
            <a:r>
              <a:rPr lang="en-IN" sz="1100" b="1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ENVA: </a:t>
            </a:r>
            <a:r>
              <a:rPr lang="en-IN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Essential Non-Value-Added Activity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A7F1EDC-684F-A74F-0ECD-1DC1C66950E1}"/>
              </a:ext>
            </a:extLst>
          </p:cNvPr>
          <p:cNvGrpSpPr/>
          <p:nvPr/>
        </p:nvGrpSpPr>
        <p:grpSpPr>
          <a:xfrm>
            <a:off x="7777092" y="5969646"/>
            <a:ext cx="4133441" cy="467412"/>
            <a:chOff x="7777092" y="5969564"/>
            <a:chExt cx="4133441" cy="467412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348E52D-A0A0-6903-4D27-0F387CF4F738}"/>
                </a:ext>
              </a:extLst>
            </p:cNvPr>
            <p:cNvSpPr/>
            <p:nvPr/>
          </p:nvSpPr>
          <p:spPr>
            <a:xfrm flipH="1">
              <a:off x="7777092" y="6229681"/>
              <a:ext cx="4133441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algn="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VA CLASSIFICATION: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VA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– NVA – ENVA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8A55ECFD-0B5F-259F-3EBD-ACB89752AFBD}"/>
                </a:ext>
              </a:extLst>
            </p:cNvPr>
            <p:cNvGrpSpPr/>
            <p:nvPr/>
          </p:nvGrpSpPr>
          <p:grpSpPr>
            <a:xfrm>
              <a:off x="10795699" y="5969564"/>
              <a:ext cx="1032067" cy="226311"/>
              <a:chOff x="10795699" y="5944164"/>
              <a:chExt cx="1032067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274BE0F-95E3-0B33-1D14-1BC0198E3EB8}"/>
                  </a:ext>
                </a:extLst>
              </p:cNvPr>
              <p:cNvSpPr/>
              <p:nvPr/>
            </p:nvSpPr>
            <p:spPr>
              <a:xfrm>
                <a:off x="10795699" y="5944164"/>
                <a:ext cx="221280" cy="226311"/>
              </a:xfrm>
              <a:prstGeom prst="ellipse">
                <a:avLst/>
              </a:prstGeom>
              <a:solidFill>
                <a:srgbClr val="C7FA9E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8C405F65-6CEC-E350-8BC3-008A1E961483}"/>
                  </a:ext>
                </a:extLst>
              </p:cNvPr>
              <p:cNvSpPr/>
              <p:nvPr/>
            </p:nvSpPr>
            <p:spPr>
              <a:xfrm>
                <a:off x="11201093" y="5944164"/>
                <a:ext cx="221280" cy="226311"/>
              </a:xfrm>
              <a:prstGeom prst="ellipse">
                <a:avLst/>
              </a:prstGeom>
              <a:solidFill>
                <a:srgbClr val="FFE7F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0C93D455-45A6-7291-ACB1-A4A220CAB624}"/>
                  </a:ext>
                </a:extLst>
              </p:cNvPr>
              <p:cNvSpPr/>
              <p:nvPr/>
            </p:nvSpPr>
            <p:spPr>
              <a:xfrm>
                <a:off x="11606486" y="5944164"/>
                <a:ext cx="221280" cy="226311"/>
              </a:xfrm>
              <a:prstGeom prst="ellipse">
                <a:avLst/>
              </a:prstGeom>
              <a:solidFill>
                <a:srgbClr val="E7D1DB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</p:grpSp>
      <p:pic>
        <p:nvPicPr>
          <p:cNvPr id="13" name="Graphic 12" descr="Badge 3 outline">
            <a:extLst>
              <a:ext uri="{FF2B5EF4-FFF2-40B4-BE49-F238E27FC236}">
                <a16:creationId xmlns:a16="http://schemas.microsoft.com/office/drawing/2014/main" id="{2ED2ED2A-E7E6-45E9-9B79-E52939F2C6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79687" y="603888"/>
            <a:ext cx="279400" cy="279400"/>
          </a:xfrm>
          <a:prstGeom prst="rect">
            <a:avLst/>
          </a:prstGeom>
        </p:spPr>
      </p:pic>
      <p:pic>
        <p:nvPicPr>
          <p:cNvPr id="16" name="Graphic 15" descr="Badge 1 outline">
            <a:extLst>
              <a:ext uri="{FF2B5EF4-FFF2-40B4-BE49-F238E27FC236}">
                <a16:creationId xmlns:a16="http://schemas.microsoft.com/office/drawing/2014/main" id="{D2E490A9-A812-FFBA-0D24-64650E5B18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36787" y="603888"/>
            <a:ext cx="279400" cy="279400"/>
          </a:xfrm>
          <a:prstGeom prst="rect">
            <a:avLst/>
          </a:prstGeom>
        </p:spPr>
      </p:pic>
      <p:pic>
        <p:nvPicPr>
          <p:cNvPr id="18" name="Graphic 17" descr="Badge outline">
            <a:extLst>
              <a:ext uri="{FF2B5EF4-FFF2-40B4-BE49-F238E27FC236}">
                <a16:creationId xmlns:a16="http://schemas.microsoft.com/office/drawing/2014/main" id="{281E90AD-09EE-D6A1-F94E-E58BA502D59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58237" y="603888"/>
            <a:ext cx="279400" cy="279400"/>
          </a:xfrm>
          <a:prstGeom prst="rect">
            <a:avLst/>
          </a:prstGeom>
        </p:spPr>
      </p:pic>
      <p:pic>
        <p:nvPicPr>
          <p:cNvPr id="20" name="Graphic 19" descr="Badge 8 outline">
            <a:extLst>
              <a:ext uri="{FF2B5EF4-FFF2-40B4-BE49-F238E27FC236}">
                <a16:creationId xmlns:a16="http://schemas.microsoft.com/office/drawing/2014/main" id="{334F3304-8D92-3386-9FEC-FFB818CE500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86937" y="603888"/>
            <a:ext cx="279400" cy="279400"/>
          </a:xfrm>
          <a:prstGeom prst="rect">
            <a:avLst/>
          </a:prstGeom>
        </p:spPr>
      </p:pic>
      <p:pic>
        <p:nvPicPr>
          <p:cNvPr id="29" name="Graphic 28" descr="Badge 4 outline">
            <a:extLst>
              <a:ext uri="{FF2B5EF4-FFF2-40B4-BE49-F238E27FC236}">
                <a16:creationId xmlns:a16="http://schemas.microsoft.com/office/drawing/2014/main" id="{BBFA05ED-E01D-6A27-D04E-6D44DEBDF0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601137" y="603888"/>
            <a:ext cx="279400" cy="279400"/>
          </a:xfrm>
          <a:prstGeom prst="rect">
            <a:avLst/>
          </a:prstGeom>
        </p:spPr>
      </p:pic>
      <p:pic>
        <p:nvPicPr>
          <p:cNvPr id="31" name="Graphic 30" descr="Badge 7 outline">
            <a:extLst>
              <a:ext uri="{FF2B5EF4-FFF2-40B4-BE49-F238E27FC236}">
                <a16:creationId xmlns:a16="http://schemas.microsoft.com/office/drawing/2014/main" id="{27679194-9E7E-ECB8-E50F-7FB5970478B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965487" y="603888"/>
            <a:ext cx="279400" cy="279400"/>
          </a:xfrm>
          <a:prstGeom prst="rect">
            <a:avLst/>
          </a:prstGeom>
        </p:spPr>
      </p:pic>
      <p:pic>
        <p:nvPicPr>
          <p:cNvPr id="33" name="Graphic 32" descr="Badge 5 outline">
            <a:extLst>
              <a:ext uri="{FF2B5EF4-FFF2-40B4-BE49-F238E27FC236}">
                <a16:creationId xmlns:a16="http://schemas.microsoft.com/office/drawing/2014/main" id="{8B2F6439-34BA-A9E6-DD08-6295DDEFEC1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722587" y="603888"/>
            <a:ext cx="279400" cy="279400"/>
          </a:xfrm>
          <a:prstGeom prst="rect">
            <a:avLst/>
          </a:prstGeom>
        </p:spPr>
      </p:pic>
      <p:pic>
        <p:nvPicPr>
          <p:cNvPr id="35" name="Graphic 34" descr="Badge 6 outline">
            <a:extLst>
              <a:ext uri="{FF2B5EF4-FFF2-40B4-BE49-F238E27FC236}">
                <a16:creationId xmlns:a16="http://schemas.microsoft.com/office/drawing/2014/main" id="{08C3948F-F33D-62F8-377A-8078678E7A8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844037" y="603888"/>
            <a:ext cx="27940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B4453-D718-2199-517A-683B46877C8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40410A-58AA-865F-B8EC-2E3B05BCB42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64831D-CD6D-E17F-658E-6E08E533E1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43B42CD-3C91-C0BE-866B-92DDE648EE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476656-7C73-9367-AC4A-CF4E03F848B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843D9E9-8B5C-2381-4388-C9E886034655}"/>
              </a:ext>
            </a:extLst>
          </p:cNvPr>
          <p:cNvSpPr txBox="1"/>
          <p:nvPr/>
        </p:nvSpPr>
        <p:spPr>
          <a:xfrm>
            <a:off x="4251296" y="583107"/>
            <a:ext cx="3689408" cy="40011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VA–NVA QUADRANT DIAGRAM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DAD7ABB3-B514-4EAD-0EDE-E2550C09F1C4}"/>
              </a:ext>
            </a:extLst>
          </p:cNvPr>
          <p:cNvGrpSpPr/>
          <p:nvPr/>
        </p:nvGrpSpPr>
        <p:grpSpPr>
          <a:xfrm>
            <a:off x="658055" y="1056060"/>
            <a:ext cx="10569629" cy="5479625"/>
            <a:chOff x="658055" y="989560"/>
            <a:chExt cx="10569629" cy="5479625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6A18E68E-6AC3-3952-E0E3-94F2128D79C4}"/>
                </a:ext>
              </a:extLst>
            </p:cNvPr>
            <p:cNvGrpSpPr/>
            <p:nvPr/>
          </p:nvGrpSpPr>
          <p:grpSpPr>
            <a:xfrm>
              <a:off x="658055" y="989561"/>
              <a:ext cx="10569628" cy="5479624"/>
              <a:chOff x="658055" y="989561"/>
              <a:chExt cx="10569628" cy="5479624"/>
            </a:xfrm>
          </p:grpSpPr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28070120-2B15-AA4C-FE6B-56675FD8B99B}"/>
                  </a:ext>
                </a:extLst>
              </p:cNvPr>
              <p:cNvSpPr txBox="1"/>
              <p:nvPr/>
            </p:nvSpPr>
            <p:spPr>
              <a:xfrm>
                <a:off x="9183436" y="6069075"/>
                <a:ext cx="2044247" cy="40011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UNNECESSARY</a:t>
                </a: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C93E1281-EF8C-9B6F-C849-75DEC7CB0539}"/>
                  </a:ext>
                </a:extLst>
              </p:cNvPr>
              <p:cNvSpPr txBox="1"/>
              <p:nvPr/>
            </p:nvSpPr>
            <p:spPr>
              <a:xfrm>
                <a:off x="1111887" y="6069075"/>
                <a:ext cx="1527984" cy="40011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NECESSARY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9987C9D1-4D08-AE24-1887-B82F6B12B871}"/>
                  </a:ext>
                </a:extLst>
              </p:cNvPr>
              <p:cNvSpPr txBox="1"/>
              <p:nvPr/>
            </p:nvSpPr>
            <p:spPr>
              <a:xfrm rot="16200000">
                <a:off x="-98721" y="1746337"/>
                <a:ext cx="1913661" cy="40011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algn="r"/>
                <a:r>
                  <a:rPr lang="en-US" sz="20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VALUE-ADDED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EA45498E-EA8C-34F8-7DAF-78F5FA26D4ED}"/>
                  </a:ext>
                </a:extLst>
              </p:cNvPr>
              <p:cNvSpPr txBox="1"/>
              <p:nvPr/>
            </p:nvSpPr>
            <p:spPr>
              <a:xfrm rot="16200000">
                <a:off x="-424261" y="4586650"/>
                <a:ext cx="2564742" cy="40011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r>
                  <a:rPr lang="en-US" sz="20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NON-VALUE-ADDED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46F0E89-1F84-9FBF-8C84-BE2C1374D69F}"/>
                </a:ext>
              </a:extLst>
            </p:cNvPr>
            <p:cNvGrpSpPr/>
            <p:nvPr/>
          </p:nvGrpSpPr>
          <p:grpSpPr>
            <a:xfrm>
              <a:off x="1111887" y="989560"/>
              <a:ext cx="10115797" cy="5069433"/>
              <a:chOff x="1111887" y="989560"/>
              <a:chExt cx="10115797" cy="5069433"/>
            </a:xfrm>
          </p:grpSpPr>
          <p:sp>
            <p:nvSpPr>
              <p:cNvPr id="88" name="Rounded Rectangle 10">
                <a:extLst>
                  <a:ext uri="{FF2B5EF4-FFF2-40B4-BE49-F238E27FC236}">
                    <a16:creationId xmlns:a16="http://schemas.microsoft.com/office/drawing/2014/main" id="{98283F12-D6D0-0BDC-5B97-36441AB380EE}"/>
                  </a:ext>
                </a:extLst>
              </p:cNvPr>
              <p:cNvSpPr/>
              <p:nvPr/>
            </p:nvSpPr>
            <p:spPr>
              <a:xfrm>
                <a:off x="1111887" y="989560"/>
                <a:ext cx="4968000" cy="244800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39700">
                <a:solidFill>
                  <a:srgbClr val="C7FA9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ounded Rectangle 13">
                <a:extLst>
                  <a:ext uri="{FF2B5EF4-FFF2-40B4-BE49-F238E27FC236}">
                    <a16:creationId xmlns:a16="http://schemas.microsoft.com/office/drawing/2014/main" id="{028C2616-7841-0EAB-8779-907E949E48E2}"/>
                  </a:ext>
                </a:extLst>
              </p:cNvPr>
              <p:cNvSpPr/>
              <p:nvPr/>
            </p:nvSpPr>
            <p:spPr>
              <a:xfrm>
                <a:off x="1111887" y="3610993"/>
                <a:ext cx="4968000" cy="244800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39700">
                <a:solidFill>
                  <a:srgbClr val="E7D1D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Rounded Rectangle 12">
                <a:extLst>
                  <a:ext uri="{FF2B5EF4-FFF2-40B4-BE49-F238E27FC236}">
                    <a16:creationId xmlns:a16="http://schemas.microsoft.com/office/drawing/2014/main" id="{92E0AED3-3314-9319-15D1-F79161A874B3}"/>
                  </a:ext>
                </a:extLst>
              </p:cNvPr>
              <p:cNvSpPr/>
              <p:nvPr/>
            </p:nvSpPr>
            <p:spPr>
              <a:xfrm>
                <a:off x="6259684" y="989560"/>
                <a:ext cx="4968000" cy="2448000"/>
              </a:xfrm>
              <a:prstGeom prst="roundRect">
                <a:avLst>
                  <a:gd name="adj" fmla="val 0"/>
                </a:avLst>
              </a:prstGeom>
              <a:solidFill>
                <a:schemeClr val="bg1">
                  <a:lumMod val="95000"/>
                </a:schemeClr>
              </a:solidFill>
              <a:ln w="139700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1" name="Rounded Rectangle 14">
                <a:extLst>
                  <a:ext uri="{FF2B5EF4-FFF2-40B4-BE49-F238E27FC236}">
                    <a16:creationId xmlns:a16="http://schemas.microsoft.com/office/drawing/2014/main" id="{09B26731-DF16-06EF-981B-3DB97B4D67DB}"/>
                  </a:ext>
                </a:extLst>
              </p:cNvPr>
              <p:cNvSpPr/>
              <p:nvPr/>
            </p:nvSpPr>
            <p:spPr>
              <a:xfrm>
                <a:off x="6259684" y="3610993"/>
                <a:ext cx="4968000" cy="244800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39700">
                <a:solidFill>
                  <a:srgbClr val="FFE7F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32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2636</TotalTime>
  <Words>110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2025-12-09T16:30:31Z</dcterms:modified>
  <cp:version>3.1</cp:version>
</cp:coreProperties>
</file>