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4"/>
  </p:notesMasterIdLst>
  <p:handoutMasterIdLst>
    <p:handoutMasterId r:id="rId5"/>
  </p:handoutMasterIdLst>
  <p:sldIdLst>
    <p:sldId id="271" r:id="rId2"/>
    <p:sldId id="94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CBD8"/>
    <a:srgbClr val="820E2F"/>
    <a:srgbClr val="E2E2E2"/>
    <a:srgbClr val="404040"/>
    <a:srgbClr val="595959"/>
    <a:srgbClr val="A9D18E"/>
    <a:srgbClr val="FFD966"/>
    <a:srgbClr val="FF859F"/>
    <a:srgbClr val="FAAB61"/>
    <a:srgbClr val="AFE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9651FB-C837-4D60-973E-ED5977ADB736}" v="62" dt="2024-08-25T12:28:19.309"/>
    <p1510:client id="{FBFF6F75-4D45-438C-B6F1-5A27F6140F88}" v="27" dt="2024-08-25T17:22:34.8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oud Saadeddin" userId="50f496e5f975282e" providerId="LiveId" clId="{D641461D-BBB9-437B-949E-BF5212AC8AC8}"/>
    <pc:docChg chg="custSel delSld modSld modMainMaster">
      <pc:chgData name="Daoud Saadeddin" userId="50f496e5f975282e" providerId="LiveId" clId="{D641461D-BBB9-437B-949E-BF5212AC8AC8}" dt="2024-08-03T15:37:18.381" v="30" actId="20577"/>
      <pc:docMkLst>
        <pc:docMk/>
      </pc:docMkLst>
      <pc:sldChg chg="del">
        <pc:chgData name="Daoud Saadeddin" userId="50f496e5f975282e" providerId="LiveId" clId="{D641461D-BBB9-437B-949E-BF5212AC8AC8}" dt="2024-07-29T10:52:49.856" v="0" actId="47"/>
        <pc:sldMkLst>
          <pc:docMk/>
          <pc:sldMk cId="2326050825" sldId="270"/>
        </pc:sldMkLst>
      </pc:sldChg>
      <pc:sldChg chg="delSp modSp mod modNotesTx">
        <pc:chgData name="Daoud Saadeddin" userId="50f496e5f975282e" providerId="LiveId" clId="{D641461D-BBB9-437B-949E-BF5212AC8AC8}" dt="2024-08-03T15:37:18.381" v="30" actId="20577"/>
        <pc:sldMkLst>
          <pc:docMk/>
          <pc:sldMk cId="1223320210" sldId="271"/>
        </pc:sldMkLst>
        <pc:spChg chg="mod">
          <ac:chgData name="Daoud Saadeddin" userId="50f496e5f975282e" providerId="LiveId" clId="{D641461D-BBB9-437B-949E-BF5212AC8AC8}" dt="2024-07-30T08:24:03.219" v="23" actId="20577"/>
          <ac:spMkLst>
            <pc:docMk/>
            <pc:sldMk cId="1223320210" sldId="271"/>
            <ac:spMk id="22" creationId="{36A6A77D-4504-76A7-DA25-E7483AC9DC1A}"/>
          </ac:spMkLst>
        </pc:spChg>
        <pc:spChg chg="mod">
          <ac:chgData name="Daoud Saadeddin" userId="50f496e5f975282e" providerId="LiveId" clId="{D641461D-BBB9-437B-949E-BF5212AC8AC8}" dt="2024-07-30T08:24:05.090" v="25" actId="20577"/>
          <ac:spMkLst>
            <pc:docMk/>
            <pc:sldMk cId="1223320210" sldId="271"/>
            <ac:spMk id="23" creationId="{9D13DCA8-506E-E8D7-3074-412469491CD7}"/>
          </ac:spMkLst>
        </pc:spChg>
        <pc:spChg chg="mod">
          <ac:chgData name="Daoud Saadeddin" userId="50f496e5f975282e" providerId="LiveId" clId="{D641461D-BBB9-437B-949E-BF5212AC8AC8}" dt="2024-07-30T08:24:06.605" v="27" actId="20577"/>
          <ac:spMkLst>
            <pc:docMk/>
            <pc:sldMk cId="1223320210" sldId="271"/>
            <ac:spMk id="24" creationId="{D1E2071C-8ABE-3488-6168-B9E7025146CD}"/>
          </ac:spMkLst>
        </pc:spChg>
        <pc:spChg chg="mod">
          <ac:chgData name="Daoud Saadeddin" userId="50f496e5f975282e" providerId="LiveId" clId="{D641461D-BBB9-437B-949E-BF5212AC8AC8}" dt="2024-07-30T08:24:04.172" v="24" actId="20577"/>
          <ac:spMkLst>
            <pc:docMk/>
            <pc:sldMk cId="1223320210" sldId="271"/>
            <ac:spMk id="25" creationId="{99FAE674-262A-DF0F-9218-F77C92F37B63}"/>
          </ac:spMkLst>
        </pc:spChg>
        <pc:spChg chg="mod">
          <ac:chgData name="Daoud Saadeddin" userId="50f496e5f975282e" providerId="LiveId" clId="{D641461D-BBB9-437B-949E-BF5212AC8AC8}" dt="2024-07-30T08:24:05.949" v="26" actId="20577"/>
          <ac:spMkLst>
            <pc:docMk/>
            <pc:sldMk cId="1223320210" sldId="271"/>
            <ac:spMk id="26" creationId="{95194D0A-039C-F216-AF5B-E11158593045}"/>
          </ac:spMkLst>
        </pc:spChg>
        <pc:grpChg chg="del">
          <ac:chgData name="Daoud Saadeddin" userId="50f496e5f975282e" providerId="LiveId" clId="{D641461D-BBB9-437B-949E-BF5212AC8AC8}" dt="2024-07-29T10:52:53.917" v="1" actId="478"/>
          <ac:grpSpMkLst>
            <pc:docMk/>
            <pc:sldMk cId="1223320210" sldId="271"/>
            <ac:grpSpMk id="2" creationId="{EF6D3F2C-39D4-3240-6F37-4E4644B98D52}"/>
          </ac:grpSpMkLst>
        </pc:grpChg>
      </pc:sldChg>
      <pc:sldChg chg="del">
        <pc:chgData name="Daoud Saadeddin" userId="50f496e5f975282e" providerId="LiveId" clId="{D641461D-BBB9-437B-949E-BF5212AC8AC8}" dt="2024-07-29T10:52:49.856" v="0" actId="47"/>
        <pc:sldMkLst>
          <pc:docMk/>
          <pc:sldMk cId="3865159064" sldId="272"/>
        </pc:sldMkLst>
      </pc:sldChg>
      <pc:sldChg chg="del">
        <pc:chgData name="Daoud Saadeddin" userId="50f496e5f975282e" providerId="LiveId" clId="{D641461D-BBB9-437B-949E-BF5212AC8AC8}" dt="2024-07-29T10:52:49.856" v="0" actId="47"/>
        <pc:sldMkLst>
          <pc:docMk/>
          <pc:sldMk cId="2809553572" sldId="273"/>
        </pc:sldMkLst>
      </pc:sldChg>
      <pc:sldMasterChg chg="modSldLayout">
        <pc:chgData name="Daoud Saadeddin" userId="50f496e5f975282e" providerId="LiveId" clId="{D641461D-BBB9-437B-949E-BF5212AC8AC8}" dt="2024-08-03T15:36:59.313" v="29" actId="403"/>
        <pc:sldMasterMkLst>
          <pc:docMk/>
          <pc:sldMasterMk cId="1632663216" sldId="2147483675"/>
        </pc:sldMasterMkLst>
        <pc:sldLayoutChg chg="modSp mod">
          <pc:chgData name="Daoud Saadeddin" userId="50f496e5f975282e" providerId="LiveId" clId="{D641461D-BBB9-437B-949E-BF5212AC8AC8}" dt="2024-08-03T15:36:59.313" v="29" actId="403"/>
          <pc:sldLayoutMkLst>
            <pc:docMk/>
            <pc:sldMasterMk cId="1632663216" sldId="2147483675"/>
            <pc:sldLayoutMk cId="2127885434" sldId="2147483687"/>
          </pc:sldLayoutMkLst>
          <pc:spChg chg="mod">
            <ac:chgData name="Daoud Saadeddin" userId="50f496e5f975282e" providerId="LiveId" clId="{D641461D-BBB9-437B-949E-BF5212AC8AC8}" dt="2024-07-29T10:53:26.217" v="5" actId="20577"/>
            <ac:spMkLst>
              <pc:docMk/>
              <pc:sldMasterMk cId="1632663216" sldId="2147483675"/>
              <pc:sldLayoutMk cId="2127885434" sldId="2147483687"/>
              <ac:spMk id="23" creationId="{9D01B888-309D-8F48-69CA-E9EC77EA4626}"/>
            </ac:spMkLst>
          </pc:spChg>
          <pc:spChg chg="mod">
            <ac:chgData name="Daoud Saadeddin" userId="50f496e5f975282e" providerId="LiveId" clId="{D641461D-BBB9-437B-949E-BF5212AC8AC8}" dt="2024-08-03T15:36:59.313" v="29" actId="403"/>
            <ac:spMkLst>
              <pc:docMk/>
              <pc:sldMasterMk cId="1632663216" sldId="2147483675"/>
              <pc:sldLayoutMk cId="2127885434" sldId="2147483687"/>
              <ac:spMk id="84" creationId="{00291A85-44FB-B95D-7B70-08002FACF134}"/>
            </ac:spMkLst>
          </pc:spChg>
          <pc:spChg chg="mod">
            <ac:chgData name="Daoud Saadeddin" userId="50f496e5f975282e" providerId="LiveId" clId="{D641461D-BBB9-437B-949E-BF5212AC8AC8}" dt="2024-07-30T08:23:54.073" v="20" actId="6549"/>
            <ac:spMkLst>
              <pc:docMk/>
              <pc:sldMasterMk cId="1632663216" sldId="2147483675"/>
              <pc:sldLayoutMk cId="2127885434" sldId="2147483687"/>
              <ac:spMk id="85" creationId="{87897BFA-3119-A6A6-65E8-4ED312813A52}"/>
            </ac:spMkLst>
          </pc:spChg>
          <pc:spChg chg="mod">
            <ac:chgData name="Daoud Saadeddin" userId="50f496e5f975282e" providerId="LiveId" clId="{D641461D-BBB9-437B-949E-BF5212AC8AC8}" dt="2024-07-30T08:23:56.525" v="22" actId="6549"/>
            <ac:spMkLst>
              <pc:docMk/>
              <pc:sldMasterMk cId="1632663216" sldId="2147483675"/>
              <pc:sldLayoutMk cId="2127885434" sldId="2147483687"/>
              <ac:spMk id="86" creationId="{86311498-E5D2-1418-65D7-66CA8DC0F0FE}"/>
            </ac:spMkLst>
          </pc:spChg>
          <pc:spChg chg="mod">
            <ac:chgData name="Daoud Saadeddin" userId="50f496e5f975282e" providerId="LiveId" clId="{D641461D-BBB9-437B-949E-BF5212AC8AC8}" dt="2024-07-30T08:23:52.676" v="19" actId="6549"/>
            <ac:spMkLst>
              <pc:docMk/>
              <pc:sldMasterMk cId="1632663216" sldId="2147483675"/>
              <pc:sldLayoutMk cId="2127885434" sldId="2147483687"/>
              <ac:spMk id="87" creationId="{0DA6CA3E-A6FB-82DC-CB92-B027FDC800BE}"/>
            </ac:spMkLst>
          </pc:spChg>
          <pc:spChg chg="mod">
            <ac:chgData name="Daoud Saadeddin" userId="50f496e5f975282e" providerId="LiveId" clId="{D641461D-BBB9-437B-949E-BF5212AC8AC8}" dt="2024-07-30T08:23:55.510" v="21" actId="6549"/>
            <ac:spMkLst>
              <pc:docMk/>
              <pc:sldMasterMk cId="1632663216" sldId="2147483675"/>
              <pc:sldLayoutMk cId="2127885434" sldId="2147483687"/>
              <ac:spMk id="88" creationId="{3743B71C-8DB6-92BC-1F39-800D794D1C09}"/>
            </ac:spMkLst>
          </pc:spChg>
        </pc:sldLayoutChg>
        <pc:sldLayoutChg chg="modSp mod">
          <pc:chgData name="Daoud Saadeddin" userId="50f496e5f975282e" providerId="LiveId" clId="{D641461D-BBB9-437B-949E-BF5212AC8AC8}" dt="2024-07-29T10:56:43.198" v="10" actId="404"/>
          <pc:sldLayoutMkLst>
            <pc:docMk/>
            <pc:sldMasterMk cId="1632663216" sldId="2147483675"/>
            <pc:sldLayoutMk cId="929580013" sldId="2147483688"/>
          </pc:sldLayoutMkLst>
          <pc:spChg chg="mod">
            <ac:chgData name="Daoud Saadeddin" userId="50f496e5f975282e" providerId="LiveId" clId="{D641461D-BBB9-437B-949E-BF5212AC8AC8}" dt="2024-07-29T10:56:06.927" v="8" actId="1037"/>
            <ac:spMkLst>
              <pc:docMk/>
              <pc:sldMasterMk cId="1632663216" sldId="2147483675"/>
              <pc:sldLayoutMk cId="929580013" sldId="2147483688"/>
              <ac:spMk id="9" creationId="{E7486A78-E190-223A-CAEB-DAA73F486F35}"/>
            </ac:spMkLst>
          </pc:spChg>
          <pc:spChg chg="mod">
            <ac:chgData name="Daoud Saadeddin" userId="50f496e5f975282e" providerId="LiveId" clId="{D641461D-BBB9-437B-949E-BF5212AC8AC8}" dt="2024-07-29T10:56:43.198" v="10" actId="404"/>
            <ac:spMkLst>
              <pc:docMk/>
              <pc:sldMasterMk cId="1632663216" sldId="2147483675"/>
              <pc:sldLayoutMk cId="929580013" sldId="2147483688"/>
              <ac:spMk id="10" creationId="{F5F2C8C6-4C6C-19A9-0965-53DA01DFCEB9}"/>
            </ac:spMkLst>
          </pc:spChg>
          <pc:spChg chg="mod">
            <ac:chgData name="Daoud Saadeddin" userId="50f496e5f975282e" providerId="LiveId" clId="{D641461D-BBB9-437B-949E-BF5212AC8AC8}" dt="2024-07-29T10:56:40.823" v="9" actId="404"/>
            <ac:spMkLst>
              <pc:docMk/>
              <pc:sldMasterMk cId="1632663216" sldId="2147483675"/>
              <pc:sldLayoutMk cId="929580013" sldId="2147483688"/>
              <ac:spMk id="14" creationId="{E65DFD1A-8998-98D7-5866-AEA741698B85}"/>
            </ac:spMkLst>
          </pc:spChg>
        </pc:sldLayoutChg>
      </pc:sldMasterChg>
    </pc:docChg>
  </pc:docChgLst>
  <pc:docChgLst>
    <pc:chgData name="Daoud Saadeddin" userId="50f496e5f975282e" providerId="LiveId" clId="{07DD18B6-CD19-4777-BF66-1EAB68D7DDD3}"/>
    <pc:docChg chg="undo redo custSel addSld modSld modMainMaster modNotesMaster">
      <pc:chgData name="Daoud Saadeddin" userId="50f496e5f975282e" providerId="LiveId" clId="{07DD18B6-CD19-4777-BF66-1EAB68D7DDD3}" dt="2024-07-28T15:17:45.878" v="62" actId="207"/>
      <pc:docMkLst>
        <pc:docMk/>
      </pc:docMkLst>
      <pc:sldChg chg="addSp modSp mod modNotes modNotesTx">
        <pc:chgData name="Daoud Saadeddin" userId="50f496e5f975282e" providerId="LiveId" clId="{07DD18B6-CD19-4777-BF66-1EAB68D7DDD3}" dt="2024-07-28T15:12:13.320" v="58" actId="14100"/>
        <pc:sldMkLst>
          <pc:docMk/>
          <pc:sldMk cId="2326050825" sldId="270"/>
        </pc:sldMkLst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2" creationId="{36A6A77D-4504-76A7-DA25-E7483AC9DC1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3" creationId="{9D13DCA8-506E-E8D7-3074-412469491CD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4" creationId="{D1E2071C-8ABE-3488-6168-B9E7025146C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5" creationId="{99FAE674-262A-DF0F-9218-F77C92F37B6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6" creationId="{95194D0A-039C-F216-AF5B-E1115859304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75" creationId="{6C7E02D0-C5F2-B8FA-C5A8-2DCB2D67C02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79" creationId="{EBCC6EC4-C303-6754-BB82-79BFA881CC5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0" creationId="{120AC28B-E340-C60C-8A7D-0B26226629D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1" creationId="{A4FF6965-4B0E-349A-E37E-B2701224F58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2" creationId="{710FB603-6169-8400-D5ED-D6ADE81A130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4" creationId="{BF193971-119E-45DB-7BA9-1FF30B51B92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5" creationId="{04782303-22A5-07AE-33A1-056D1D743A3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6" creationId="{983B3733-F696-3509-6E59-B6EDE5B7591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7" creationId="{9158A145-D0E8-AC04-18C7-BA7620F5AF9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8" creationId="{657CAE3F-6FEF-6E9E-D840-978072AC9A6F}"/>
          </ac:spMkLst>
        </pc:spChg>
        <pc:spChg chg="mod">
          <ac:chgData name="Daoud Saadeddin" userId="50f496e5f975282e" providerId="LiveId" clId="{07DD18B6-CD19-4777-BF66-1EAB68D7DDD3}" dt="2024-07-28T15:12:13.320" v="58" actId="14100"/>
          <ac:spMkLst>
            <pc:docMk/>
            <pc:sldMk cId="2326050825" sldId="270"/>
            <ac:spMk id="90" creationId="{4F14D06C-74FF-5CE9-16C1-AAED2B56A47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3" creationId="{C721B44B-3938-29F0-5C1A-7076C9D85EF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4" creationId="{86E3CAD3-E8CB-6853-95CE-2F1F7ACCAE4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5" creationId="{FFE6FA11-B1CE-8D3C-FF25-B5DA4CD3C6D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6" creationId="{FE5471C3-046A-0B50-9182-E110B75AF92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9" creationId="{FC0CD7C1-98B0-2D6F-D6AA-F436C0F63B29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0" creationId="{16450AE3-C853-C25F-8013-056C37529950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1" creationId="{5C373D36-867A-A0E8-B4C0-A198D28398D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2" creationId="{3E36C573-02F4-4C6D-E73E-795465F3B6E8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5" creationId="{70486564-5F8C-2A0C-8CBB-40ED257A5A9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6" creationId="{78D93EA1-BEEC-D4CA-C60B-E2C8EEA0609F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7" creationId="{15E725F5-C2CF-550B-9A58-32B48685298C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8" creationId="{491B90C5-9030-CDBA-857B-5CDB20E8A1BD}"/>
          </ac:spMkLst>
        </pc:spChg>
        <pc:grpChg chg="add mod">
          <ac:chgData name="Daoud Saadeddin" userId="50f496e5f975282e" providerId="LiveId" clId="{07DD18B6-CD19-4777-BF66-1EAB68D7DDD3}" dt="2024-07-28T13:23:03.203" v="28" actId="14100"/>
          <ac:grpSpMkLst>
            <pc:docMk/>
            <pc:sldMk cId="2326050825" sldId="270"/>
            <ac:grpSpMk id="2" creationId="{059604F2-8AFA-515D-3A42-ECEF720A91E8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326050825" sldId="270"/>
            <ac:grpSpMk id="78" creationId="{0C2BF7BB-5F07-AD12-F01A-5F5F3221CB1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326050825" sldId="270"/>
            <ac:grpSpMk id="92" creationId="{F7F9502D-96F9-9C5A-E6ED-C02C2F7627F1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326050825" sldId="270"/>
            <ac:grpSpMk id="98" creationId="{4303837D-1E69-2E11-8612-CBA3010E1A9B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326050825" sldId="270"/>
            <ac:grpSpMk id="104" creationId="{0B5DD030-C81C-DFCC-DAB7-9517899674EE}"/>
          </ac:grpSpMkLst>
        </pc:grpChg>
        <pc:grpChg chg="mod">
          <ac:chgData name="Daoud Saadeddin" userId="50f496e5f975282e" providerId="LiveId" clId="{07DD18B6-CD19-4777-BF66-1EAB68D7DDD3}" dt="2024-07-28T13:22:54.919" v="26" actId="164"/>
          <ac:grpSpMkLst>
            <pc:docMk/>
            <pc:sldMk cId="2326050825" sldId="270"/>
            <ac:grpSpMk id="140" creationId="{EF4999F7-D3E7-F1CD-8706-3E9B1026B777}"/>
          </ac:grpSpMkLst>
        </pc:grpChg>
        <pc:grpChg chg="mod">
          <ac:chgData name="Daoud Saadeddin" userId="50f496e5f975282e" providerId="LiveId" clId="{07DD18B6-CD19-4777-BF66-1EAB68D7DDD3}" dt="2024-07-28T13:22:54.919" v="26" actId="164"/>
          <ac:grpSpMkLst>
            <pc:docMk/>
            <pc:sldMk cId="2326050825" sldId="270"/>
            <ac:grpSpMk id="141" creationId="{4F00FA92-AA62-39A9-130E-C1206408AEF1}"/>
          </ac:grpSpMkLst>
        </pc:grpChg>
        <pc:grpChg chg="mod">
          <ac:chgData name="Daoud Saadeddin" userId="50f496e5f975282e" providerId="LiveId" clId="{07DD18B6-CD19-4777-BF66-1EAB68D7DDD3}" dt="2024-07-28T13:22:54.919" v="26" actId="164"/>
          <ac:grpSpMkLst>
            <pc:docMk/>
            <pc:sldMk cId="2326050825" sldId="270"/>
            <ac:grpSpMk id="142" creationId="{81B20B1E-BE71-4CDE-F787-376018F4A386}"/>
          </ac:grpSpMkLst>
        </pc:grpChg>
      </pc:sldChg>
      <pc:sldChg chg="addSp modSp mod modNotes modNotesTx">
        <pc:chgData name="Daoud Saadeddin" userId="50f496e5f975282e" providerId="LiveId" clId="{07DD18B6-CD19-4777-BF66-1EAB68D7DDD3}" dt="2024-07-28T15:17:45.878" v="62" actId="207"/>
        <pc:sldMkLst>
          <pc:docMk/>
          <pc:sldMk cId="1223320210" sldId="271"/>
        </pc:sldMkLst>
        <pc:spChg chg="mod">
          <ac:chgData name="Daoud Saadeddin" userId="50f496e5f975282e" providerId="LiveId" clId="{07DD18B6-CD19-4777-BF66-1EAB68D7DDD3}" dt="2024-07-28T13:24:59.093" v="43" actId="3064"/>
          <ac:spMkLst>
            <pc:docMk/>
            <pc:sldMk cId="1223320210" sldId="271"/>
            <ac:spMk id="22" creationId="{36A6A77D-4504-76A7-DA25-E7483AC9DC1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23" creationId="{9D13DCA8-506E-E8D7-3074-412469491CD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24" creationId="{D1E2071C-8ABE-3488-6168-B9E7025146C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25" creationId="{99FAE674-262A-DF0F-9218-F77C92F37B6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26" creationId="{95194D0A-039C-F216-AF5B-E11158593045}"/>
          </ac:spMkLst>
        </pc:spChg>
        <pc:spChg chg="mod">
          <ac:chgData name="Daoud Saadeddin" userId="50f496e5f975282e" providerId="LiveId" clId="{07DD18B6-CD19-4777-BF66-1EAB68D7DDD3}" dt="2024-07-28T13:24:41.087" v="37" actId="3064"/>
          <ac:spMkLst>
            <pc:docMk/>
            <pc:sldMk cId="1223320210" sldId="271"/>
            <ac:spMk id="75" creationId="{6C7E02D0-C5F2-B8FA-C5A8-2DCB2D67C027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79" creationId="{EBCC6EC4-C303-6754-BB82-79BFA881CC5E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0" creationId="{120AC28B-E340-C60C-8A7D-0B26226629D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81" creationId="{A4FF6965-4B0E-349A-E37E-B2701224F58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82" creationId="{710FB603-6169-8400-D5ED-D6ADE81A130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84" creationId="{BF193971-119E-45DB-7BA9-1FF30B51B92E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5" creationId="{04782303-22A5-07AE-33A1-056D1D743A34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6" creationId="{983B3733-F696-3509-6E59-B6EDE5B75916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7" creationId="{9158A145-D0E8-AC04-18C7-BA7620F5AF93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8" creationId="{657CAE3F-6FEF-6E9E-D840-978072AC9A6F}"/>
          </ac:spMkLst>
        </pc:spChg>
        <pc:spChg chg="mod">
          <ac:chgData name="Daoud Saadeddin" userId="50f496e5f975282e" providerId="LiveId" clId="{07DD18B6-CD19-4777-BF66-1EAB68D7DDD3}" dt="2024-07-28T15:12:17.178" v="59" actId="14100"/>
          <ac:spMkLst>
            <pc:docMk/>
            <pc:sldMk cId="1223320210" sldId="271"/>
            <ac:spMk id="90" creationId="{4F14D06C-74FF-5CE9-16C1-AAED2B56A47E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93" creationId="{C721B44B-3938-29F0-5C1A-7076C9D85EF7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94" creationId="{86E3CAD3-E8CB-6853-95CE-2F1F7ACCAE4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95" creationId="{FFE6FA11-B1CE-8D3C-FF25-B5DA4CD3C6D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96" creationId="{FE5471C3-046A-0B50-9182-E110B75AF92D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99" creationId="{FC0CD7C1-98B0-2D6F-D6AA-F436C0F63B29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100" creationId="{16450AE3-C853-C25F-8013-056C37529950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101" creationId="{5C373D36-867A-A0E8-B4C0-A198D28398D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102" creationId="{3E36C573-02F4-4C6D-E73E-795465F3B6E8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105" creationId="{70486564-5F8C-2A0C-8CBB-40ED257A5A9E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106" creationId="{78D93EA1-BEEC-D4CA-C60B-E2C8EEA0609F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107" creationId="{15E725F5-C2CF-550B-9A58-32B48685298C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108" creationId="{491B90C5-9030-CDBA-857B-5CDB20E8A1BD}"/>
          </ac:spMkLst>
        </pc:spChg>
        <pc:grpChg chg="add mod">
          <ac:chgData name="Daoud Saadeddin" userId="50f496e5f975282e" providerId="LiveId" clId="{07DD18B6-CD19-4777-BF66-1EAB68D7DDD3}" dt="2024-07-28T13:22:46.326" v="25" actId="14100"/>
          <ac:grpSpMkLst>
            <pc:docMk/>
            <pc:sldMk cId="1223320210" sldId="271"/>
            <ac:grpSpMk id="2" creationId="{EF6D3F2C-39D4-3240-6F37-4E4644B98D52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1223320210" sldId="271"/>
            <ac:grpSpMk id="78" creationId="{0C2BF7BB-5F07-AD12-F01A-5F5F3221CB1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1223320210" sldId="271"/>
            <ac:grpSpMk id="92" creationId="{F7F9502D-96F9-9C5A-E6ED-C02C2F7627F1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1223320210" sldId="271"/>
            <ac:grpSpMk id="98" creationId="{4303837D-1E69-2E11-8612-CBA3010E1A9B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1223320210" sldId="271"/>
            <ac:grpSpMk id="104" creationId="{0B5DD030-C81C-DFCC-DAB7-9517899674EE}"/>
          </ac:grpSpMkLst>
        </pc:grpChg>
        <pc:grpChg chg="mod">
          <ac:chgData name="Daoud Saadeddin" userId="50f496e5f975282e" providerId="LiveId" clId="{07DD18B6-CD19-4777-BF66-1EAB68D7DDD3}" dt="2024-07-28T13:22:08.616" v="15" actId="164"/>
          <ac:grpSpMkLst>
            <pc:docMk/>
            <pc:sldMk cId="1223320210" sldId="271"/>
            <ac:grpSpMk id="140" creationId="{EF4999F7-D3E7-F1CD-8706-3E9B1026B777}"/>
          </ac:grpSpMkLst>
        </pc:grpChg>
        <pc:grpChg chg="mod">
          <ac:chgData name="Daoud Saadeddin" userId="50f496e5f975282e" providerId="LiveId" clId="{07DD18B6-CD19-4777-BF66-1EAB68D7DDD3}" dt="2024-07-28T13:22:08.616" v="15" actId="164"/>
          <ac:grpSpMkLst>
            <pc:docMk/>
            <pc:sldMk cId="1223320210" sldId="271"/>
            <ac:grpSpMk id="141" creationId="{4F00FA92-AA62-39A9-130E-C1206408AEF1}"/>
          </ac:grpSpMkLst>
        </pc:grpChg>
        <pc:grpChg chg="mod">
          <ac:chgData name="Daoud Saadeddin" userId="50f496e5f975282e" providerId="LiveId" clId="{07DD18B6-CD19-4777-BF66-1EAB68D7DDD3}" dt="2024-07-28T13:22:08.616" v="15" actId="164"/>
          <ac:grpSpMkLst>
            <pc:docMk/>
            <pc:sldMk cId="1223320210" sldId="271"/>
            <ac:grpSpMk id="142" creationId="{81B20B1E-BE71-4CDE-F787-376018F4A386}"/>
          </ac:grpSpMkLst>
        </pc:grpChg>
        <pc:cxnChg chg="mod">
          <ac:chgData name="Daoud Saadeddin" userId="50f496e5f975282e" providerId="LiveId" clId="{07DD18B6-CD19-4777-BF66-1EAB68D7DDD3}" dt="2024-07-28T13:20:58.282" v="0"/>
          <ac:cxnSpMkLst>
            <pc:docMk/>
            <pc:sldMk cId="1223320210" sldId="271"/>
            <ac:cxnSpMk id="76" creationId="{5E3997CF-4AA6-DD70-49AB-ED3B820C9274}"/>
          </ac:cxnSpMkLst>
        </pc:cxnChg>
        <pc:cxnChg chg="mod">
          <ac:chgData name="Daoud Saadeddin" userId="50f496e5f975282e" providerId="LiveId" clId="{07DD18B6-CD19-4777-BF66-1EAB68D7DDD3}" dt="2024-07-28T13:20:58.282" v="0"/>
          <ac:cxnSpMkLst>
            <pc:docMk/>
            <pc:sldMk cId="1223320210" sldId="271"/>
            <ac:cxnSpMk id="83" creationId="{AC236063-583B-C596-88AF-C9D81A2AF13F}"/>
          </ac:cxnSpMkLst>
        </pc:cxnChg>
        <pc:cxnChg chg="mod">
          <ac:chgData name="Daoud Saadeddin" userId="50f496e5f975282e" providerId="LiveId" clId="{07DD18B6-CD19-4777-BF66-1EAB68D7DDD3}" dt="2024-07-28T13:20:58.282" v="0"/>
          <ac:cxnSpMkLst>
            <pc:docMk/>
            <pc:sldMk cId="1223320210" sldId="271"/>
            <ac:cxnSpMk id="89" creationId="{15EDBCF8-BEA8-D2D3-EEED-4E63118075A6}"/>
          </ac:cxnSpMkLst>
        </pc:cxnChg>
      </pc:sldChg>
      <pc:sldChg chg="addSp modSp mod modNotes modNotesTx">
        <pc:chgData name="Daoud Saadeddin" userId="50f496e5f975282e" providerId="LiveId" clId="{07DD18B6-CD19-4777-BF66-1EAB68D7DDD3}" dt="2024-07-28T15:17:31.611" v="61" actId="207"/>
        <pc:sldMkLst>
          <pc:docMk/>
          <pc:sldMk cId="3865159064" sldId="272"/>
        </pc:sldMkLst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2" creationId="{36A6A77D-4504-76A7-DA25-E7483AC9DC1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3" creationId="{9D13DCA8-506E-E8D7-3074-412469491CD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4" creationId="{D1E2071C-8ABE-3488-6168-B9E7025146C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5" creationId="{99FAE674-262A-DF0F-9218-F77C92F37B6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6" creationId="{95194D0A-039C-F216-AF5B-E1115859304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75" creationId="{6C7E02D0-C5F2-B8FA-C5A8-2DCB2D67C027}"/>
          </ac:spMkLst>
        </pc:spChg>
        <pc:spChg chg="mod">
          <ac:chgData name="Daoud Saadeddin" userId="50f496e5f975282e" providerId="LiveId" clId="{07DD18B6-CD19-4777-BF66-1EAB68D7DDD3}" dt="2024-07-28T15:17:31.611" v="61" actId="207"/>
          <ac:spMkLst>
            <pc:docMk/>
            <pc:sldMk cId="3865159064" sldId="272"/>
            <ac:spMk id="79" creationId="{EBCC6EC4-C303-6754-BB82-79BFA881CC5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0" creationId="{120AC28B-E340-C60C-8A7D-0B26226629D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1" creationId="{A4FF6965-4B0E-349A-E37E-B2701224F58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4" creationId="{BF193971-119E-45DB-7BA9-1FF30B51B92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5" creationId="{04782303-22A5-07AE-33A1-056D1D743A3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6" creationId="{983B3733-F696-3509-6E59-B6EDE5B7591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7" creationId="{9158A145-D0E8-AC04-18C7-BA7620F5AF9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8" creationId="{657CAE3F-6FEF-6E9E-D840-978072AC9A6F}"/>
          </ac:spMkLst>
        </pc:spChg>
        <pc:spChg chg="mod">
          <ac:chgData name="Daoud Saadeddin" userId="50f496e5f975282e" providerId="LiveId" clId="{07DD18B6-CD19-4777-BF66-1EAB68D7DDD3}" dt="2024-07-28T15:12:09.621" v="57" actId="14100"/>
          <ac:spMkLst>
            <pc:docMk/>
            <pc:sldMk cId="3865159064" sldId="272"/>
            <ac:spMk id="90" creationId="{4F14D06C-74FF-5CE9-16C1-AAED2B56A47E}"/>
          </ac:spMkLst>
        </pc:spChg>
        <pc:spChg chg="mod">
          <ac:chgData name="Daoud Saadeddin" userId="50f496e5f975282e" providerId="LiveId" clId="{07DD18B6-CD19-4777-BF66-1EAB68D7DDD3}" dt="2024-07-28T15:17:31.611" v="61" actId="207"/>
          <ac:spMkLst>
            <pc:docMk/>
            <pc:sldMk cId="3865159064" sldId="272"/>
            <ac:spMk id="93" creationId="{C721B44B-3938-29F0-5C1A-7076C9D85EF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94" creationId="{86E3CAD3-E8CB-6853-95CE-2F1F7ACCAE4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95" creationId="{FFE6FA11-B1CE-8D3C-FF25-B5DA4CD3C6D5}"/>
          </ac:spMkLst>
        </pc:spChg>
        <pc:spChg chg="mod">
          <ac:chgData name="Daoud Saadeddin" userId="50f496e5f975282e" providerId="LiveId" clId="{07DD18B6-CD19-4777-BF66-1EAB68D7DDD3}" dt="2024-07-28T15:17:31.611" v="61" actId="207"/>
          <ac:spMkLst>
            <pc:docMk/>
            <pc:sldMk cId="3865159064" sldId="272"/>
            <ac:spMk id="99" creationId="{FC0CD7C1-98B0-2D6F-D6AA-F436C0F63B29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100" creationId="{16450AE3-C853-C25F-8013-056C37529950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101" creationId="{5C373D36-867A-A0E8-B4C0-A198D28398DE}"/>
          </ac:spMkLst>
        </pc:spChg>
        <pc:spChg chg="mod">
          <ac:chgData name="Daoud Saadeddin" userId="50f496e5f975282e" providerId="LiveId" clId="{07DD18B6-CD19-4777-BF66-1EAB68D7DDD3}" dt="2024-07-28T15:17:31.611" v="61" actId="207"/>
          <ac:spMkLst>
            <pc:docMk/>
            <pc:sldMk cId="3865159064" sldId="272"/>
            <ac:spMk id="105" creationId="{70486564-5F8C-2A0C-8CBB-40ED257A5A9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106" creationId="{78D93EA1-BEEC-D4CA-C60B-E2C8EEA0609F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107" creationId="{15E725F5-C2CF-550B-9A58-32B48685298C}"/>
          </ac:spMkLst>
        </pc:spChg>
        <pc:grpChg chg="add mod">
          <ac:chgData name="Daoud Saadeddin" userId="50f496e5f975282e" providerId="LiveId" clId="{07DD18B6-CD19-4777-BF66-1EAB68D7DDD3}" dt="2024-07-28T13:23:22.929" v="31" actId="14100"/>
          <ac:grpSpMkLst>
            <pc:docMk/>
            <pc:sldMk cId="3865159064" sldId="272"/>
            <ac:grpSpMk id="2" creationId="{654B7392-A972-340B-763A-CF0CF4F5E6F2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3865159064" sldId="272"/>
            <ac:grpSpMk id="78" creationId="{0C2BF7BB-5F07-AD12-F01A-5F5F3221CB1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3865159064" sldId="272"/>
            <ac:grpSpMk id="92" creationId="{F7F9502D-96F9-9C5A-E6ED-C02C2F7627F1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3865159064" sldId="272"/>
            <ac:grpSpMk id="98" creationId="{4303837D-1E69-2E11-8612-CBA3010E1A9B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3865159064" sldId="272"/>
            <ac:grpSpMk id="104" creationId="{0B5DD030-C81C-DFCC-DAB7-9517899674EE}"/>
          </ac:grpSpMkLst>
        </pc:grpChg>
        <pc:grpChg chg="mod">
          <ac:chgData name="Daoud Saadeddin" userId="50f496e5f975282e" providerId="LiveId" clId="{07DD18B6-CD19-4777-BF66-1EAB68D7DDD3}" dt="2024-07-28T13:23:14.670" v="29" actId="164"/>
          <ac:grpSpMkLst>
            <pc:docMk/>
            <pc:sldMk cId="3865159064" sldId="272"/>
            <ac:grpSpMk id="140" creationId="{EF4999F7-D3E7-F1CD-8706-3E9B1026B777}"/>
          </ac:grpSpMkLst>
        </pc:grpChg>
        <pc:grpChg chg="mod">
          <ac:chgData name="Daoud Saadeddin" userId="50f496e5f975282e" providerId="LiveId" clId="{07DD18B6-CD19-4777-BF66-1EAB68D7DDD3}" dt="2024-07-28T13:23:14.670" v="29" actId="164"/>
          <ac:grpSpMkLst>
            <pc:docMk/>
            <pc:sldMk cId="3865159064" sldId="272"/>
            <ac:grpSpMk id="141" creationId="{4F00FA92-AA62-39A9-130E-C1206408AEF1}"/>
          </ac:grpSpMkLst>
        </pc:grpChg>
        <pc:grpChg chg="mod">
          <ac:chgData name="Daoud Saadeddin" userId="50f496e5f975282e" providerId="LiveId" clId="{07DD18B6-CD19-4777-BF66-1EAB68D7DDD3}" dt="2024-07-28T13:23:14.670" v="29" actId="164"/>
          <ac:grpSpMkLst>
            <pc:docMk/>
            <pc:sldMk cId="3865159064" sldId="272"/>
            <ac:grpSpMk id="142" creationId="{81B20B1E-BE71-4CDE-F787-376018F4A386}"/>
          </ac:grpSpMkLst>
        </pc:grpChg>
      </pc:sldChg>
      <pc:sldChg chg="addSp modSp mod modNotes modNotesTx">
        <pc:chgData name="Daoud Saadeddin" userId="50f496e5f975282e" providerId="LiveId" clId="{07DD18B6-CD19-4777-BF66-1EAB68D7DDD3}" dt="2024-07-28T15:17:24.303" v="60" actId="207"/>
        <pc:sldMkLst>
          <pc:docMk/>
          <pc:sldMk cId="2809553572" sldId="273"/>
        </pc:sldMkLst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" creationId="{BDD846C8-F8C6-2E2A-1917-872819D2236F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" creationId="{EB7F0D07-003B-3385-BB28-84457C29BF2E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4" creationId="{C63BB349-8522-EC9A-1C25-FED83BE9B976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5" creationId="{E6B967C1-61E3-92B9-D61C-D64313F687DF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4" creationId="{259ABF3A-7D97-9BCC-E514-4FF9DD7CF82C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5" creationId="{5175ABFC-022B-FF38-E6EB-B1B323F8F3D2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6" creationId="{5249972D-D3F3-7E55-DC2F-6CB0B5C13034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7" creationId="{C482DE08-8A48-D6A8-C7BE-9C9546D468C7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8" creationId="{49A6CD52-941E-49B9-4071-1596FFFD448B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0" creationId="{1AAB0FC0-C346-19AC-ADB0-376EEC4EE44A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1" creationId="{BE4DB9E8-01A3-35F4-1C09-B60E08841CF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2" creationId="{36A6A77D-4504-76A7-DA25-E7483AC9DC1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3" creationId="{9D13DCA8-506E-E8D7-3074-412469491CD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4" creationId="{D1E2071C-8ABE-3488-6168-B9E7025146C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5" creationId="{99FAE674-262A-DF0F-9218-F77C92F37B6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6" creationId="{95194D0A-039C-F216-AF5B-E11158593045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7" creationId="{5EB5D5CD-ECE1-DD1C-B639-956A33AD6E37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8" creationId="{41C01428-7C59-50A8-9009-88B5BF65DA66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9" creationId="{54152D9B-A1BE-CD1C-04C1-3CC815BE9637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1" creationId="{47DA1162-05FA-CF88-E0AC-AE4CF926480A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2" creationId="{40C03177-78A4-DBA5-BA7F-96532DD99F94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3" creationId="{EA2DF89F-BADB-90C5-6600-2031C5D0296B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4" creationId="{61F51EF7-85E3-B43B-7BD0-ADF47E3F1E79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5" creationId="{68F8401A-C37D-61A7-919E-E9AF42E7766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75" creationId="{6C7E02D0-C5F2-B8FA-C5A8-2DCB2D67C02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0" creationId="{120AC28B-E340-C60C-8A7D-0B26226629D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1" creationId="{A4FF6965-4B0E-349A-E37E-B2701224F58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4" creationId="{BF193971-119E-45DB-7BA9-1FF30B51B92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5" creationId="{04782303-22A5-07AE-33A1-056D1D743A3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6" creationId="{983B3733-F696-3509-6E59-B6EDE5B7591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7" creationId="{9158A145-D0E8-AC04-18C7-BA7620F5AF9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8" creationId="{657CAE3F-6FEF-6E9E-D840-978072AC9A6F}"/>
          </ac:spMkLst>
        </pc:spChg>
        <pc:spChg chg="mod">
          <ac:chgData name="Daoud Saadeddin" userId="50f496e5f975282e" providerId="LiveId" clId="{07DD18B6-CD19-4777-BF66-1EAB68D7DDD3}" dt="2024-07-28T15:11:43.647" v="56" actId="14100"/>
          <ac:spMkLst>
            <pc:docMk/>
            <pc:sldMk cId="2809553572" sldId="273"/>
            <ac:spMk id="90" creationId="{4F14D06C-74FF-5CE9-16C1-AAED2B56A47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94" creationId="{86E3CAD3-E8CB-6853-95CE-2F1F7ACCAE4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95" creationId="{FFE6FA11-B1CE-8D3C-FF25-B5DA4CD3C6D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100" creationId="{16450AE3-C853-C25F-8013-056C37529950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101" creationId="{5C373D36-867A-A0E8-B4C0-A198D28398DE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05" creationId="{70486564-5F8C-2A0C-8CBB-40ED257A5A9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106" creationId="{78D93EA1-BEEC-D4CA-C60B-E2C8EEA0609F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107" creationId="{15E725F5-C2CF-550B-9A58-32B48685298C}"/>
          </ac:spMkLst>
        </pc:s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6" creationId="{B32BD242-0D96-1818-295A-C7E715E5563D}"/>
          </ac:grpSpMkLst>
        </pc:grpChg>
        <pc:grpChg chg="add mod">
          <ac:chgData name="Daoud Saadeddin" userId="50f496e5f975282e" providerId="LiveId" clId="{07DD18B6-CD19-4777-BF66-1EAB68D7DDD3}" dt="2024-07-28T13:25:05.044" v="45" actId="14100"/>
          <ac:grpSpMkLst>
            <pc:docMk/>
            <pc:sldMk cId="2809553572" sldId="273"/>
            <ac:grpSpMk id="7" creationId="{D53C0FCC-4053-4E63-9E6F-D38FB3F54A17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13" creationId="{BADA2D3A-959A-B3A3-C107-8DBC8B2A35EE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19" creationId="{3C3CAAEC-F644-5E4A-5CB0-65DB36B3A5A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30" creationId="{C3512615-EAE4-9D0F-77B3-D7910FFC41C1}"/>
          </ac:grpSpMkLst>
        </pc:grpChg>
        <pc:grpChg chg="mod">
          <ac:chgData name="Daoud Saadeddin" userId="50f496e5f975282e" providerId="LiveId" clId="{07DD18B6-CD19-4777-BF66-1EAB68D7DDD3}" dt="2024-07-28T13:23:29.739" v="32" actId="164"/>
          <ac:grpSpMkLst>
            <pc:docMk/>
            <pc:sldMk cId="2809553572" sldId="273"/>
            <ac:grpSpMk id="36" creationId="{E4DBEE27-E8C8-3D2E-9947-B3EFBEDDFD26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78" creationId="{0C2BF7BB-5F07-AD12-F01A-5F5F3221CB1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92" creationId="{F7F9502D-96F9-9C5A-E6ED-C02C2F7627F1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98" creationId="{4303837D-1E69-2E11-8612-CBA3010E1A9B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104" creationId="{0B5DD030-C81C-DFCC-DAB7-9517899674EE}"/>
          </ac:grpSpMkLst>
        </pc:grpChg>
        <pc:grpChg chg="mod">
          <ac:chgData name="Daoud Saadeddin" userId="50f496e5f975282e" providerId="LiveId" clId="{07DD18B6-CD19-4777-BF66-1EAB68D7DDD3}" dt="2024-07-28T13:23:29.739" v="32" actId="164"/>
          <ac:grpSpMkLst>
            <pc:docMk/>
            <pc:sldMk cId="2809553572" sldId="273"/>
            <ac:grpSpMk id="140" creationId="{EF4999F7-D3E7-F1CD-8706-3E9B1026B777}"/>
          </ac:grpSpMkLst>
        </pc:grpChg>
        <pc:grpChg chg="mod">
          <ac:chgData name="Daoud Saadeddin" userId="50f496e5f975282e" providerId="LiveId" clId="{07DD18B6-CD19-4777-BF66-1EAB68D7DDD3}" dt="2024-07-28T13:23:29.739" v="32" actId="164"/>
          <ac:grpSpMkLst>
            <pc:docMk/>
            <pc:sldMk cId="2809553572" sldId="273"/>
            <ac:grpSpMk id="142" creationId="{81B20B1E-BE71-4CDE-F787-376018F4A386}"/>
          </ac:grpSpMkLst>
        </pc:grpChg>
      </pc:sldChg>
      <pc:sldChg chg="add modNotesTx">
        <pc:chgData name="Daoud Saadeddin" userId="50f496e5f975282e" providerId="LiveId" clId="{07DD18B6-CD19-4777-BF66-1EAB68D7DDD3}" dt="2024-07-28T13:31:24.491" v="55" actId="6549"/>
        <pc:sldMkLst>
          <pc:docMk/>
          <pc:sldMk cId="587178360" sldId="947"/>
        </pc:sldMkLst>
      </pc:sldChg>
      <pc:sldMasterChg chg="modSp modSldLayout">
        <pc:chgData name="Daoud Saadeddin" userId="50f496e5f975282e" providerId="LiveId" clId="{07DD18B6-CD19-4777-BF66-1EAB68D7DDD3}" dt="2024-07-28T13:20:58.282" v="0"/>
        <pc:sldMasterMkLst>
          <pc:docMk/>
          <pc:sldMasterMk cId="2574068247" sldId="2147483648"/>
        </pc:sldMasterMkLst>
        <pc:spChg chg="mod">
          <ac:chgData name="Daoud Saadeddin" userId="50f496e5f975282e" providerId="LiveId" clId="{07DD18B6-CD19-4777-BF66-1EAB68D7DDD3}" dt="2024-07-28T13:20:58.282" v="0"/>
          <ac:spMkLst>
            <pc:docMk/>
            <pc:sldMasterMk cId="2574068247" sldId="2147483648"/>
            <ac:spMk id="16" creationId="{00000000-0000-0000-0000-000000000000}"/>
          </ac:spMkLst>
        </pc:spChg>
        <pc:sldLayoutChg chg="modSp">
          <pc:chgData name="Daoud Saadeddin" userId="50f496e5f975282e" providerId="LiveId" clId="{07DD18B6-CD19-4777-BF66-1EAB68D7DDD3}" dt="2024-07-28T13:20:58.282" v="0"/>
          <pc:sldLayoutMkLst>
            <pc:docMk/>
            <pc:sldMasterMk cId="2574068247" sldId="2147483648"/>
            <pc:sldLayoutMk cId="225462899" sldId="2147483673"/>
          </pc:sldLayoutMkLst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12" creationId="{00000000-0000-0000-0000-000000000000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13" creationId="{00000000-0000-0000-0000-000000000000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15" creationId="{00000000-0000-0000-0000-000000000000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21" creationId="{00000000-0000-0000-0000-000000000000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22" creationId="{3BC50CD7-4410-4D98-BFAF-2800A2869E28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23" creationId="{9D01B888-309D-8F48-69CA-E9EC77EA4626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2" creationId="{538E9749-6EA3-A919-7C7A-F9652D58FCFF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4" creationId="{00291A85-44FB-B95D-7B70-08002FACF134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5" creationId="{87897BFA-3119-A6A6-65E8-4ED312813A52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6" creationId="{86311498-E5D2-1418-65D7-66CA8DC0F0FE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7" creationId="{0DA6CA3E-A6FB-82DC-CB92-B027FDC800BE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8" creationId="{3743B71C-8DB6-92BC-1F39-800D794D1C09}"/>
            </ac:spMkLst>
          </pc:spChg>
        </pc:sldLayoutChg>
      </pc:sldMasterChg>
      <pc:sldMasterChg chg="addSp delSp mod delSldLayout">
        <pc:chgData name="Daoud Saadeddin" userId="50f496e5f975282e" providerId="LiveId" clId="{07DD18B6-CD19-4777-BF66-1EAB68D7DDD3}" dt="2024-07-28T13:21:38.164" v="14" actId="478"/>
        <pc:sldMasterMkLst>
          <pc:docMk/>
          <pc:sldMasterMk cId="1632663216" sldId="2147483675"/>
        </pc:sldMasterMkLst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2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3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4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5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6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4.030" v="13" actId="478"/>
          <ac:spMkLst>
            <pc:docMk/>
            <pc:sldMasterMk cId="1632663216" sldId="2147483675"/>
            <ac:spMk id="7" creationId="{BA7CC04C-6F67-9E0F-016C-6DD077117D01}"/>
          </ac:spMkLst>
        </pc:spChg>
        <pc:sldLayoutChg chg="del">
          <pc:chgData name="Daoud Saadeddin" userId="50f496e5f975282e" providerId="LiveId" clId="{07DD18B6-CD19-4777-BF66-1EAB68D7DDD3}" dt="2024-07-28T13:21:28.781" v="11" actId="2696"/>
          <pc:sldLayoutMkLst>
            <pc:docMk/>
            <pc:sldMasterMk cId="1632663216" sldId="2147483675"/>
            <pc:sldLayoutMk cId="1691572448" sldId="2147483676"/>
          </pc:sldLayoutMkLst>
        </pc:sldLayoutChg>
        <pc:sldLayoutChg chg="del">
          <pc:chgData name="Daoud Saadeddin" userId="50f496e5f975282e" providerId="LiveId" clId="{07DD18B6-CD19-4777-BF66-1EAB68D7DDD3}" dt="2024-07-28T13:21:22.334" v="1" actId="2696"/>
          <pc:sldLayoutMkLst>
            <pc:docMk/>
            <pc:sldMasterMk cId="1632663216" sldId="2147483675"/>
            <pc:sldLayoutMk cId="559048182" sldId="2147483677"/>
          </pc:sldLayoutMkLst>
        </pc:sldLayoutChg>
        <pc:sldLayoutChg chg="del">
          <pc:chgData name="Daoud Saadeddin" userId="50f496e5f975282e" providerId="LiveId" clId="{07DD18B6-CD19-4777-BF66-1EAB68D7DDD3}" dt="2024-07-28T13:21:22.740" v="2" actId="2696"/>
          <pc:sldLayoutMkLst>
            <pc:docMk/>
            <pc:sldMasterMk cId="1632663216" sldId="2147483675"/>
            <pc:sldLayoutMk cId="2943239455" sldId="2147483678"/>
          </pc:sldLayoutMkLst>
        </pc:sldLayoutChg>
        <pc:sldLayoutChg chg="del">
          <pc:chgData name="Daoud Saadeddin" userId="50f496e5f975282e" providerId="LiveId" clId="{07DD18B6-CD19-4777-BF66-1EAB68D7DDD3}" dt="2024-07-28T13:21:23.193" v="3" actId="2696"/>
          <pc:sldLayoutMkLst>
            <pc:docMk/>
            <pc:sldMasterMk cId="1632663216" sldId="2147483675"/>
            <pc:sldLayoutMk cId="1660878446" sldId="2147483679"/>
          </pc:sldLayoutMkLst>
        </pc:sldLayoutChg>
        <pc:sldLayoutChg chg="del">
          <pc:chgData name="Daoud Saadeddin" userId="50f496e5f975282e" providerId="LiveId" clId="{07DD18B6-CD19-4777-BF66-1EAB68D7DDD3}" dt="2024-07-28T13:21:23.256" v="4" actId="2696"/>
          <pc:sldLayoutMkLst>
            <pc:docMk/>
            <pc:sldMasterMk cId="1632663216" sldId="2147483675"/>
            <pc:sldLayoutMk cId="3617610313" sldId="2147483680"/>
          </pc:sldLayoutMkLst>
        </pc:sldLayoutChg>
        <pc:sldLayoutChg chg="del">
          <pc:chgData name="Daoud Saadeddin" userId="50f496e5f975282e" providerId="LiveId" clId="{07DD18B6-CD19-4777-BF66-1EAB68D7DDD3}" dt="2024-07-28T13:21:23.490" v="5" actId="2696"/>
          <pc:sldLayoutMkLst>
            <pc:docMk/>
            <pc:sldMasterMk cId="1632663216" sldId="2147483675"/>
            <pc:sldLayoutMk cId="1863661032" sldId="2147483681"/>
          </pc:sldLayoutMkLst>
        </pc:sldLayoutChg>
        <pc:sldLayoutChg chg="del">
          <pc:chgData name="Daoud Saadeddin" userId="50f496e5f975282e" providerId="LiveId" clId="{07DD18B6-CD19-4777-BF66-1EAB68D7DDD3}" dt="2024-07-28T13:21:23.834" v="6" actId="2696"/>
          <pc:sldLayoutMkLst>
            <pc:docMk/>
            <pc:sldMasterMk cId="1632663216" sldId="2147483675"/>
            <pc:sldLayoutMk cId="1869615583" sldId="2147483682"/>
          </pc:sldLayoutMkLst>
        </pc:sldLayoutChg>
        <pc:sldLayoutChg chg="del">
          <pc:chgData name="Daoud Saadeddin" userId="50f496e5f975282e" providerId="LiveId" clId="{07DD18B6-CD19-4777-BF66-1EAB68D7DDD3}" dt="2024-07-28T13:21:24.443" v="7" actId="2696"/>
          <pc:sldLayoutMkLst>
            <pc:docMk/>
            <pc:sldMasterMk cId="1632663216" sldId="2147483675"/>
            <pc:sldLayoutMk cId="669953775" sldId="2147483683"/>
          </pc:sldLayoutMkLst>
        </pc:sldLayoutChg>
        <pc:sldLayoutChg chg="del">
          <pc:chgData name="Daoud Saadeddin" userId="50f496e5f975282e" providerId="LiveId" clId="{07DD18B6-CD19-4777-BF66-1EAB68D7DDD3}" dt="2024-07-28T13:21:24.615" v="8" actId="2696"/>
          <pc:sldLayoutMkLst>
            <pc:docMk/>
            <pc:sldMasterMk cId="1632663216" sldId="2147483675"/>
            <pc:sldLayoutMk cId="809832940" sldId="2147483684"/>
          </pc:sldLayoutMkLst>
        </pc:sldLayoutChg>
        <pc:sldLayoutChg chg="del">
          <pc:chgData name="Daoud Saadeddin" userId="50f496e5f975282e" providerId="LiveId" clId="{07DD18B6-CD19-4777-BF66-1EAB68D7DDD3}" dt="2024-07-28T13:21:25.036" v="9" actId="2696"/>
          <pc:sldLayoutMkLst>
            <pc:docMk/>
            <pc:sldMasterMk cId="1632663216" sldId="2147483675"/>
            <pc:sldLayoutMk cId="662100393" sldId="2147483685"/>
          </pc:sldLayoutMkLst>
        </pc:sldLayoutChg>
        <pc:sldLayoutChg chg="del">
          <pc:chgData name="Daoud Saadeddin" userId="50f496e5f975282e" providerId="LiveId" clId="{07DD18B6-CD19-4777-BF66-1EAB68D7DDD3}" dt="2024-07-28T13:21:25.603" v="10" actId="2696"/>
          <pc:sldLayoutMkLst>
            <pc:docMk/>
            <pc:sldMasterMk cId="1632663216" sldId="2147483675"/>
            <pc:sldLayoutMk cId="96036419" sldId="2147483686"/>
          </pc:sldLayoutMkLst>
        </pc:sldLayoutChg>
      </pc:sldMasterChg>
    </pc:docChg>
  </pc:docChgLst>
  <pc:docChgLst>
    <pc:chgData name="Daoud Saadeddin" userId="50f496e5f975282e" providerId="LiveId" clId="{C15125AD-DB27-4CE9-8B94-001891356EF6}"/>
    <pc:docChg chg="undo custSel addSld delSld modSld sldOrd modMainMaster">
      <pc:chgData name="Daoud Saadeddin" userId="50f496e5f975282e" providerId="LiveId" clId="{C15125AD-DB27-4CE9-8B94-001891356EF6}" dt="2024-07-26T20:52:25.623" v="927" actId="164"/>
      <pc:docMkLst>
        <pc:docMk/>
      </pc:docMkLst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2330436861" sldId="269"/>
        </pc:sldMkLst>
      </pc:sldChg>
      <pc:sldChg chg="addSp delSp modSp mod modClrScheme chgLayout modNotesTx">
        <pc:chgData name="Daoud Saadeddin" userId="50f496e5f975282e" providerId="LiveId" clId="{C15125AD-DB27-4CE9-8B94-001891356EF6}" dt="2024-07-25T15:03:50.857" v="860" actId="1582"/>
        <pc:sldMkLst>
          <pc:docMk/>
          <pc:sldMk cId="2326050825" sldId="270"/>
        </pc:sldMkLst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" creationId="{728D3C6E-BC65-A627-0407-DB79097516F3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2" creationId="{7B21EF94-9ECC-0C5E-540A-1A537491E86B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3" creationId="{8D89114A-F5C1-1BA9-7B0F-2BA4EE8AC3DC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4" creationId="{F2842ED1-5717-8935-0B3A-AB76438955A6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5" creationId="{79E8FD3C-79DA-C479-E5E4-37FF5E118F70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6" creationId="{705EB565-7327-C4DA-5844-DCED7FE03652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6" creationId="{D8A97973-B399-84E0-7604-0552164148A3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7" creationId="{28462D84-22D5-F6F9-7BB7-420F54A882D6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7" creationId="{4618C167-7499-DD2E-E77C-3D7CB8122928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8" creationId="{220D0909-8E82-71B1-165C-DE83198B7F48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8" creationId="{45E0C3E5-9844-7FB2-5A8A-0CA7DBD519B4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9" creationId="{6FF3F7CD-696F-7736-3183-0B4A1C4A79B6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9" creationId="{FB90E3B2-34D7-EF7F-132D-C68188972F49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10" creationId="{D62A00EC-A830-7DD4-C4B4-45610069AFC7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1" creationId="{343DFD7F-78D0-8682-B15B-F4DA17659C0E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11" creationId="{D7B5BCB6-FE78-611E-F464-663219341706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2" creationId="{317118EC-D940-5EA8-4AFB-5840784FA8BA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2" creationId="{A7BFF1AA-913B-57D0-21BC-64E16F80EB03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3" creationId="{CA0E6EA7-E035-A84D-7DBC-198468B4F85C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3" creationId="{D338E44B-FE45-317A-6BDD-6DE954B23EBB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4" creationId="{2CFA0DD5-6396-7F91-24A0-9B61343BC40C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4" creationId="{4934F8AD-3050-9B81-D4B2-8EE5EAB97A26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5" creationId="{17A1592F-3449-8A31-5651-EA3BE543FFE2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5" creationId="{AC9BFA10-BC3F-F7EB-D237-1A8BEDBA09A0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6" creationId="{E041FC65-09F4-93F5-644A-9CCE774ECF03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7" creationId="{80AE27E4-9751-1F5E-7DBB-123786733141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17" creationId="{A571975E-630E-106B-2482-E40B5061F9D3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18" creationId="{EFF9A66D-B7E6-F179-E002-8B72F71D8510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19" creationId="{EF1B0365-65E7-49C4-C10F-410FD43FEFB7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0" creationId="{70414066-312D-EE41-C4DD-383377E74D31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20" creationId="{725D2859-5F00-2719-2341-4EA006F5C046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21" creationId="{60B1AA62-D5C2-DA3B-C12D-6E7D35CD2CE2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1" creationId="{AED0318E-F956-D8D0-5294-65FFABEB5D54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2" creationId="{36A6A77D-4504-76A7-DA25-E7483AC9DC1A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3" creationId="{9D13DCA8-506E-E8D7-3074-412469491CD7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4" creationId="{D1E2071C-8ABE-3488-6168-B9E7025146CD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5" creationId="{99FAE674-262A-DF0F-9218-F77C92F37B63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6" creationId="{95194D0A-039C-F216-AF5B-E11158593045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7" creationId="{423F3A0F-6FCA-7D61-1888-0BC9A965FABA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8" creationId="{7AD2707A-499A-6981-0AEA-168E706724FE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1" creationId="{AD0C3D8E-9F3F-4425-8813-9474EA40AA08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2" creationId="{86C10411-CE5B-1615-8CFE-7693009EBC69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3" creationId="{5D5429F1-3A8E-CCDF-CE5C-06A48F3902E7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4" creationId="{3C0F8BEC-25C3-4082-EE10-5B8E4050246E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7" creationId="{442E6975-F7B0-5857-A930-293E451EA27C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8" creationId="{C02E506B-DDDE-2917-F22A-AB71C47CFD90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9" creationId="{49FDB5DF-9BBC-AE5C-0715-E0CB024D9A3F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40" creationId="{8EA586ED-8F39-F134-0940-44CC956E708C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1" creationId="{188958B7-3293-7F23-D492-DA7A46EC0ADC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5" creationId="{EDB82471-7B16-469F-E5FF-C9D1A32AE902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6" creationId="{734E79EE-F6E3-A79A-450D-09DF342142B8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7" creationId="{E1543CFD-7552-14F0-4A09-7CE7B57793CC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8" creationId="{C2F01D24-5278-E8F1-44C3-5FC17CEFB591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0" creationId="{2E139E95-7496-E675-ABCC-EC1AE0CF2FB9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1" creationId="{D48E81BF-B587-D767-D4FD-1CEB7D29C578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2" creationId="{B468A1E0-FF06-7BF4-81EE-57762AE0CA37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3" creationId="{0C3C2537-FB7F-3B53-01D6-8709635E1A7F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4" creationId="{525442F5-3B46-0E09-F594-7726449EAFDC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6" creationId="{9355704C-3D0C-F09E-149A-17AD90FFFBA3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9" creationId="{452DD2D8-72E6-512A-1431-A16296E512CC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0" creationId="{93AA6864-56F8-BC1F-B617-BA6400D00E7A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1" creationId="{5106DED9-E262-2F4C-E944-0BB11FE875F3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2" creationId="{8098C237-E2C0-AFAF-BD90-22A92FE8E6B4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5" creationId="{2B2BB5E5-82A7-1945-6A6E-30FB2D69F45B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6" creationId="{EBB5775C-B1FC-8196-095C-BBCF5F607CF3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7" creationId="{E69DB215-5DD2-AD3F-1722-9FA92C3E55FC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8" creationId="{708D19C0-45EB-5AAE-95CE-75A8349B441B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71" creationId="{E1B071DA-B4F6-11D6-15BD-A8887E455BAE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72" creationId="{56A05A1E-83FB-98DD-B021-BC245EDE6471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73" creationId="{392842A7-B802-389D-4767-DF49D7B1D948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74" creationId="{F87328D5-DB03-22A5-A906-BEC33B6B2671}"/>
          </ac:spMkLst>
        </pc:spChg>
        <pc:spChg chg="add mod topLvl">
          <ac:chgData name="Daoud Saadeddin" userId="50f496e5f975282e" providerId="LiveId" clId="{C15125AD-DB27-4CE9-8B94-001891356EF6}" dt="2024-07-25T14:48:28.247" v="780" actId="164"/>
          <ac:spMkLst>
            <pc:docMk/>
            <pc:sldMk cId="2326050825" sldId="270"/>
            <ac:spMk id="75" creationId="{6C7E02D0-C5F2-B8FA-C5A8-2DCB2D67C027}"/>
          </ac:spMkLst>
        </pc:spChg>
        <pc:spChg chg="mod topLvl">
          <ac:chgData name="Daoud Saadeddin" userId="50f496e5f975282e" providerId="LiveId" clId="{C15125AD-DB27-4CE9-8B94-001891356EF6}" dt="2024-07-25T15:03:42.870" v="859" actId="1582"/>
          <ac:spMkLst>
            <pc:docMk/>
            <pc:sldMk cId="2326050825" sldId="270"/>
            <ac:spMk id="79" creationId="{EBCC6EC4-C303-6754-BB82-79BFA881CC5E}"/>
          </ac:spMkLst>
        </pc:spChg>
        <pc:spChg chg="mod">
          <ac:chgData name="Daoud Saadeddin" userId="50f496e5f975282e" providerId="LiveId" clId="{C15125AD-DB27-4CE9-8B94-001891356EF6}" dt="2024-07-25T14:52:14.552" v="785" actId="208"/>
          <ac:spMkLst>
            <pc:docMk/>
            <pc:sldMk cId="2326050825" sldId="270"/>
            <ac:spMk id="80" creationId="{120AC28B-E340-C60C-8A7D-0B26226629DD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81" creationId="{A4FF6965-4B0E-349A-E37E-B2701224F585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82" creationId="{710FB603-6169-8400-D5ED-D6ADE81A1306}"/>
          </ac:spMkLst>
        </pc:spChg>
        <pc:spChg chg="add mod">
          <ac:chgData name="Daoud Saadeddin" userId="50f496e5f975282e" providerId="LiveId" clId="{C15125AD-DB27-4CE9-8B94-001891356EF6}" dt="2024-07-25T14:48:12.324" v="778" actId="164"/>
          <ac:spMkLst>
            <pc:docMk/>
            <pc:sldMk cId="2326050825" sldId="270"/>
            <ac:spMk id="84" creationId="{BF193971-119E-45DB-7BA9-1FF30B51B92E}"/>
          </ac:spMkLst>
        </pc:spChg>
        <pc:spChg chg="add mod">
          <ac:chgData name="Daoud Saadeddin" userId="50f496e5f975282e" providerId="LiveId" clId="{C15125AD-DB27-4CE9-8B94-001891356EF6}" dt="2024-07-25T15:03:50.857" v="860" actId="1582"/>
          <ac:spMkLst>
            <pc:docMk/>
            <pc:sldMk cId="2326050825" sldId="270"/>
            <ac:spMk id="85" creationId="{04782303-22A5-07AE-33A1-056D1D743A34}"/>
          </ac:spMkLst>
        </pc:spChg>
        <pc:spChg chg="add mod">
          <ac:chgData name="Daoud Saadeddin" userId="50f496e5f975282e" providerId="LiveId" clId="{C15125AD-DB27-4CE9-8B94-001891356EF6}" dt="2024-07-25T15:03:50.857" v="860" actId="1582"/>
          <ac:spMkLst>
            <pc:docMk/>
            <pc:sldMk cId="2326050825" sldId="270"/>
            <ac:spMk id="86" creationId="{983B3733-F696-3509-6E59-B6EDE5B75916}"/>
          </ac:spMkLst>
        </pc:spChg>
        <pc:spChg chg="add mod">
          <ac:chgData name="Daoud Saadeddin" userId="50f496e5f975282e" providerId="LiveId" clId="{C15125AD-DB27-4CE9-8B94-001891356EF6}" dt="2024-07-25T15:03:50.857" v="860" actId="1582"/>
          <ac:spMkLst>
            <pc:docMk/>
            <pc:sldMk cId="2326050825" sldId="270"/>
            <ac:spMk id="87" creationId="{9158A145-D0E8-AC04-18C7-BA7620F5AF93}"/>
          </ac:spMkLst>
        </pc:spChg>
        <pc:spChg chg="add mod">
          <ac:chgData name="Daoud Saadeddin" userId="50f496e5f975282e" providerId="LiveId" clId="{C15125AD-DB27-4CE9-8B94-001891356EF6}" dt="2024-07-25T15:03:50.857" v="860" actId="1582"/>
          <ac:spMkLst>
            <pc:docMk/>
            <pc:sldMk cId="2326050825" sldId="270"/>
            <ac:spMk id="88" creationId="{657CAE3F-6FEF-6E9E-D840-978072AC9A6F}"/>
          </ac:spMkLst>
        </pc:spChg>
        <pc:spChg chg="add mod">
          <ac:chgData name="Daoud Saadeddin" userId="50f496e5f975282e" providerId="LiveId" clId="{C15125AD-DB27-4CE9-8B94-001891356EF6}" dt="2024-07-25T14:47:57.396" v="776" actId="164"/>
          <ac:spMkLst>
            <pc:docMk/>
            <pc:sldMk cId="2326050825" sldId="270"/>
            <ac:spMk id="90" creationId="{4F14D06C-74FF-5CE9-16C1-AAED2B56A47E}"/>
          </ac:spMkLst>
        </pc:spChg>
        <pc:spChg chg="mod topLvl">
          <ac:chgData name="Daoud Saadeddin" userId="50f496e5f975282e" providerId="LiveId" clId="{C15125AD-DB27-4CE9-8B94-001891356EF6}" dt="2024-07-25T15:03:42.870" v="859" actId="1582"/>
          <ac:spMkLst>
            <pc:docMk/>
            <pc:sldMk cId="2326050825" sldId="270"/>
            <ac:spMk id="93" creationId="{C721B44B-3938-29F0-5C1A-7076C9D85EF7}"/>
          </ac:spMkLst>
        </pc:spChg>
        <pc:spChg chg="mod">
          <ac:chgData name="Daoud Saadeddin" userId="50f496e5f975282e" providerId="LiveId" clId="{C15125AD-DB27-4CE9-8B94-001891356EF6}" dt="2024-07-25T14:52:14.552" v="785" actId="208"/>
          <ac:spMkLst>
            <pc:docMk/>
            <pc:sldMk cId="2326050825" sldId="270"/>
            <ac:spMk id="94" creationId="{86E3CAD3-E8CB-6853-95CE-2F1F7ACCAE44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95" creationId="{FFE6FA11-B1CE-8D3C-FF25-B5DA4CD3C6D5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96" creationId="{FE5471C3-046A-0B50-9182-E110B75AF92D}"/>
          </ac:spMkLst>
        </pc:spChg>
        <pc:spChg chg="mod topLvl">
          <ac:chgData name="Daoud Saadeddin" userId="50f496e5f975282e" providerId="LiveId" clId="{C15125AD-DB27-4CE9-8B94-001891356EF6}" dt="2024-07-25T15:03:42.870" v="859" actId="1582"/>
          <ac:spMkLst>
            <pc:docMk/>
            <pc:sldMk cId="2326050825" sldId="270"/>
            <ac:spMk id="99" creationId="{FC0CD7C1-98B0-2D6F-D6AA-F436C0F63B29}"/>
          </ac:spMkLst>
        </pc:spChg>
        <pc:spChg chg="mod">
          <ac:chgData name="Daoud Saadeddin" userId="50f496e5f975282e" providerId="LiveId" clId="{C15125AD-DB27-4CE9-8B94-001891356EF6}" dt="2024-07-25T14:52:14.552" v="785" actId="208"/>
          <ac:spMkLst>
            <pc:docMk/>
            <pc:sldMk cId="2326050825" sldId="270"/>
            <ac:spMk id="100" creationId="{16450AE3-C853-C25F-8013-056C37529950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101" creationId="{5C373D36-867A-A0E8-B4C0-A198D28398DE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102" creationId="{3E36C573-02F4-4C6D-E73E-795465F3B6E8}"/>
          </ac:spMkLst>
        </pc:spChg>
        <pc:spChg chg="mod topLvl">
          <ac:chgData name="Daoud Saadeddin" userId="50f496e5f975282e" providerId="LiveId" clId="{C15125AD-DB27-4CE9-8B94-001891356EF6}" dt="2024-07-25T15:03:42.870" v="859" actId="1582"/>
          <ac:spMkLst>
            <pc:docMk/>
            <pc:sldMk cId="2326050825" sldId="270"/>
            <ac:spMk id="105" creationId="{70486564-5F8C-2A0C-8CBB-40ED257A5A9E}"/>
          </ac:spMkLst>
        </pc:spChg>
        <pc:spChg chg="mod">
          <ac:chgData name="Daoud Saadeddin" userId="50f496e5f975282e" providerId="LiveId" clId="{C15125AD-DB27-4CE9-8B94-001891356EF6}" dt="2024-07-25T14:52:14.552" v="785" actId="208"/>
          <ac:spMkLst>
            <pc:docMk/>
            <pc:sldMk cId="2326050825" sldId="270"/>
            <ac:spMk id="106" creationId="{78D93EA1-BEEC-D4CA-C60B-E2C8EEA0609F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107" creationId="{15E725F5-C2CF-550B-9A58-32B48685298C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108" creationId="{491B90C5-9030-CDBA-857B-5CDB20E8A1BD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2" creationId="{2166B77A-5019-0980-0338-3C52B1A709CA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3" creationId="{3B158E9A-A453-B59E-FBFE-D85806BFBDB4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5" creationId="{0A96EA00-CBB8-848C-DBB0-237B0398293E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6" creationId="{EE65A5B5-F65E-C376-07BA-502C0F7791A8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8" creationId="{D815BE48-C809-93B1-D245-CBA9A01A64AD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0" creationId="{7DA16F68-AB10-BFFF-3C1C-34E47A9F670B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1" creationId="{0F4976E1-5858-A51B-16B3-4FBB928BAE4B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3" creationId="{78FC86EB-3EC6-C263-81DA-FCBBFF98B12F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4" creationId="{B9BC8137-6A2C-895F-0B81-05BF9BD0E1EB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6" creationId="{6E0BB421-FDA7-89E7-081F-6392D681EEFB}"/>
          </ac:spMkLst>
        </pc:spChg>
        <pc:spChg chg="add mod">
          <ac:chgData name="Daoud Saadeddin" userId="50f496e5f975282e" providerId="LiveId" clId="{C15125AD-DB27-4CE9-8B94-001891356EF6}" dt="2024-07-25T14:35:12.004" v="660" actId="1076"/>
          <ac:spMkLst>
            <pc:docMk/>
            <pc:sldMk cId="2326050825" sldId="270"/>
            <ac:spMk id="130" creationId="{286816B7-1058-0ADA-C8E7-5DFD56C10314}"/>
          </ac:spMkLst>
        </pc:spChg>
        <pc:spChg chg="add mod">
          <ac:chgData name="Daoud Saadeddin" userId="50f496e5f975282e" providerId="LiveId" clId="{C15125AD-DB27-4CE9-8B94-001891356EF6}" dt="2024-07-25T14:35:13.113" v="661"/>
          <ac:spMkLst>
            <pc:docMk/>
            <pc:sldMk cId="2326050825" sldId="270"/>
            <ac:spMk id="131" creationId="{CA7D60FB-F0B4-59B6-647C-4966E93BF300}"/>
          </ac:spMkLst>
        </pc:spChg>
        <pc:spChg chg="add del mod">
          <ac:chgData name="Daoud Saadeddin" userId="50f496e5f975282e" providerId="LiveId" clId="{C15125AD-DB27-4CE9-8B94-001891356EF6}" dt="2024-07-25T14:35:47.609" v="666" actId="478"/>
          <ac:spMkLst>
            <pc:docMk/>
            <pc:sldMk cId="2326050825" sldId="270"/>
            <ac:spMk id="132" creationId="{F5BB6DB6-46BD-A007-57FF-30FA9F9A1DA1}"/>
          </ac:spMkLst>
        </pc:spChg>
        <pc:spChg chg="del mod">
          <ac:chgData name="Daoud Saadeddin" userId="50f496e5f975282e" providerId="LiveId" clId="{C15125AD-DB27-4CE9-8B94-001891356EF6}" dt="2024-07-25T11:35:27.661" v="428" actId="478"/>
          <ac:spMkLst>
            <pc:docMk/>
            <pc:sldMk cId="2326050825" sldId="270"/>
            <ac:spMk id="144" creationId="{45E86583-6585-4153-899D-C312D6669971}"/>
          </ac:spMkLst>
        </pc:spChg>
        <pc:grpChg chg="add 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4" creationId="{B61FC717-4CD7-6D87-C3AF-D9D7BBB58B11}"/>
          </ac:grpSpMkLst>
        </pc:grpChg>
        <pc:grpChg chg="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5" creationId="{F4638F71-6376-18A8-EF42-7563C75765E1}"/>
          </ac:grpSpMkLst>
        </pc:grpChg>
        <pc:grpChg chg="add 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18" creationId="{C37DBF57-0BAF-3140-D787-94106EB3CB19}"/>
          </ac:grpSpMkLst>
        </pc:grpChg>
        <pc:grpChg chg="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19" creationId="{7F5376A6-A450-6D54-4A95-7D7DCDE5719A}"/>
          </ac:grpSpMkLst>
        </pc:grpChg>
        <pc:grpChg chg="add 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29" creationId="{08D7084F-1878-A50F-EF3E-327290810DE7}"/>
          </ac:grpSpMkLst>
        </pc:grpChg>
        <pc:grpChg chg="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30" creationId="{A68A85DA-A709-2AFC-6AB1-758BCC0FE4E8}"/>
          </ac:grpSpMkLst>
        </pc:grpChg>
        <pc:grpChg chg="add 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35" creationId="{50CEADEF-7D0A-498E-CA80-F5C8548B63A2}"/>
          </ac:grpSpMkLst>
        </pc:grpChg>
        <pc:grpChg chg="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36" creationId="{70455284-C017-4D57-7D7A-290E0AAF129E}"/>
          </ac:grpSpMkLst>
        </pc:grpChg>
        <pc:grpChg chg="add 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43" creationId="{23D4C2AB-185F-BEA5-224F-AD406A218F9E}"/>
          </ac:grpSpMkLst>
        </pc:grpChg>
        <pc:grpChg chg="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44" creationId="{672D3458-2ED1-BE68-AB24-9565B5991B61}"/>
          </ac:grpSpMkLst>
        </pc:grpChg>
        <pc:grpChg chg="add 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57" creationId="{9D0BB704-2D9B-4212-3423-F9B1E1A1A478}"/>
          </ac:grpSpMkLst>
        </pc:grpChg>
        <pc:grpChg chg="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58" creationId="{0102BBE6-D759-4A52-684A-FB946F3D01FA}"/>
          </ac:grpSpMkLst>
        </pc:grpChg>
        <pc:grpChg chg="add 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63" creationId="{8B0FFDE2-CEDE-2698-8AE2-7EC63F4A3EE3}"/>
          </ac:grpSpMkLst>
        </pc:grpChg>
        <pc:grpChg chg="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64" creationId="{175E8955-611D-1B5C-232F-E191CBAAD5B8}"/>
          </ac:grpSpMkLst>
        </pc:grpChg>
        <pc:grpChg chg="add 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69" creationId="{8D29BA32-1BE3-8BBF-9413-5FE829564A61}"/>
          </ac:grpSpMkLst>
        </pc:grpChg>
        <pc:grpChg chg="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70" creationId="{8508C778-5D78-C8DC-F29E-9CA4919487FC}"/>
          </ac:grpSpMkLst>
        </pc:grpChg>
        <pc:grpChg chg="add del mod">
          <ac:chgData name="Daoud Saadeddin" userId="50f496e5f975282e" providerId="LiveId" clId="{C15125AD-DB27-4CE9-8B94-001891356EF6}" dt="2024-07-25T11:53:22.082" v="556" actId="165"/>
          <ac:grpSpMkLst>
            <pc:docMk/>
            <pc:sldMk cId="2326050825" sldId="270"/>
            <ac:grpSpMk id="77" creationId="{463C892E-81EB-11EC-36A9-D4160EC6B7A2}"/>
          </ac:grpSpMkLst>
        </pc:grpChg>
        <pc:grpChg chg="mod topLvl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78" creationId="{0C2BF7BB-5F07-AD12-F01A-5F5F3221CB15}"/>
          </ac:grpSpMkLst>
        </pc:grpChg>
        <pc:grpChg chg="add del mod">
          <ac:chgData name="Daoud Saadeddin" userId="50f496e5f975282e" providerId="LiveId" clId="{C15125AD-DB27-4CE9-8B94-001891356EF6}" dt="2024-07-25T11:53:21.145" v="555" actId="165"/>
          <ac:grpSpMkLst>
            <pc:docMk/>
            <pc:sldMk cId="2326050825" sldId="270"/>
            <ac:grpSpMk id="91" creationId="{DB2D9A22-D08E-A524-E3F3-FC7D7B0FB525}"/>
          </ac:grpSpMkLst>
        </pc:grpChg>
        <pc:grpChg chg="mod topLvl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92" creationId="{F7F9502D-96F9-9C5A-E6ED-C02C2F7627F1}"/>
          </ac:grpSpMkLst>
        </pc:grpChg>
        <pc:grpChg chg="add del mod">
          <ac:chgData name="Daoud Saadeddin" userId="50f496e5f975282e" providerId="LiveId" clId="{C15125AD-DB27-4CE9-8B94-001891356EF6}" dt="2024-07-25T11:53:18.723" v="554" actId="165"/>
          <ac:grpSpMkLst>
            <pc:docMk/>
            <pc:sldMk cId="2326050825" sldId="270"/>
            <ac:grpSpMk id="97" creationId="{58D5E5AD-7477-2F39-4544-7DAEDB58F453}"/>
          </ac:grpSpMkLst>
        </pc:grpChg>
        <pc:grpChg chg="mod topLvl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98" creationId="{4303837D-1E69-2E11-8612-CBA3010E1A9B}"/>
          </ac:grpSpMkLst>
        </pc:grpChg>
        <pc:grpChg chg="add del mod">
          <ac:chgData name="Daoud Saadeddin" userId="50f496e5f975282e" providerId="LiveId" clId="{C15125AD-DB27-4CE9-8B94-001891356EF6}" dt="2024-07-25T11:53:17.599" v="553" actId="165"/>
          <ac:grpSpMkLst>
            <pc:docMk/>
            <pc:sldMk cId="2326050825" sldId="270"/>
            <ac:grpSpMk id="103" creationId="{BCA7F348-B9BE-EF11-85AB-CE7FAF2F3362}"/>
          </ac:grpSpMkLst>
        </pc:grpChg>
        <pc:grpChg chg="mod topLvl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104" creationId="{0B5DD030-C81C-DFCC-DAB7-9517899674EE}"/>
          </ac:grpSpMkLst>
        </pc:grpChg>
        <pc:grpChg chg="add del mod topLvl">
          <ac:chgData name="Daoud Saadeddin" userId="50f496e5f975282e" providerId="LiveId" clId="{C15125AD-DB27-4CE9-8B94-001891356EF6}" dt="2024-07-25T14:41:37.004" v="715" actId="165"/>
          <ac:grpSpMkLst>
            <pc:docMk/>
            <pc:sldMk cId="2326050825" sldId="270"/>
            <ac:grpSpMk id="109" creationId="{EC15FE3D-77C6-EC50-A74C-A8D0E4F24964}"/>
          </ac:grpSpMkLst>
        </pc:grpChg>
        <pc:grpChg chg="add del mod">
          <ac:chgData name="Daoud Saadeddin" userId="50f496e5f975282e" providerId="LiveId" clId="{C15125AD-DB27-4CE9-8B94-001891356EF6}" dt="2024-07-25T14:41:34.130" v="714" actId="165"/>
          <ac:grpSpMkLst>
            <pc:docMk/>
            <pc:sldMk cId="2326050825" sldId="270"/>
            <ac:grpSpMk id="110" creationId="{5D8877DF-DE57-5765-258B-E4F8EA8380F6}"/>
          </ac:grpSpMkLst>
        </pc:grpChg>
        <pc:grpChg chg="add mod">
          <ac:chgData name="Daoud Saadeddin" userId="50f496e5f975282e" providerId="LiveId" clId="{C15125AD-DB27-4CE9-8B94-001891356EF6}" dt="2024-07-25T11:59:59.873" v="634"/>
          <ac:grpSpMkLst>
            <pc:docMk/>
            <pc:sldMk cId="2326050825" sldId="270"/>
            <ac:grpSpMk id="111" creationId="{8E735FBE-678A-E36D-BAD7-6F528C00990C}"/>
          </ac:grpSpMkLst>
        </pc:grpChg>
        <pc:grpChg chg="add mod">
          <ac:chgData name="Daoud Saadeddin" userId="50f496e5f975282e" providerId="LiveId" clId="{C15125AD-DB27-4CE9-8B94-001891356EF6}" dt="2024-07-25T11:59:59.873" v="634"/>
          <ac:grpSpMkLst>
            <pc:docMk/>
            <pc:sldMk cId="2326050825" sldId="270"/>
            <ac:grpSpMk id="114" creationId="{B376D278-1385-69F7-AF1C-765033B02D82}"/>
          </ac:grpSpMkLst>
        </pc:grpChg>
        <pc:grpChg chg="add mod">
          <ac:chgData name="Daoud Saadeddin" userId="50f496e5f975282e" providerId="LiveId" clId="{C15125AD-DB27-4CE9-8B94-001891356EF6}" dt="2024-07-25T14:32:47.634" v="641" actId="1076"/>
          <ac:grpSpMkLst>
            <pc:docMk/>
            <pc:sldMk cId="2326050825" sldId="270"/>
            <ac:grpSpMk id="119" creationId="{ED351CC8-8810-B7C2-00CE-4BF1994B3712}"/>
          </ac:grpSpMkLst>
        </pc:grpChg>
        <pc:grpChg chg="add mod">
          <ac:chgData name="Daoud Saadeddin" userId="50f496e5f975282e" providerId="LiveId" clId="{C15125AD-DB27-4CE9-8B94-001891356EF6}" dt="2024-07-25T14:32:47.634" v="641" actId="1076"/>
          <ac:grpSpMkLst>
            <pc:docMk/>
            <pc:sldMk cId="2326050825" sldId="270"/>
            <ac:grpSpMk id="122" creationId="{1C58508F-2293-3805-F1B6-A71D625463CD}"/>
          </ac:grpSpMkLst>
        </pc:grpChg>
        <pc:grpChg chg="add del mod">
          <ac:chgData name="Daoud Saadeddin" userId="50f496e5f975282e" providerId="LiveId" clId="{C15125AD-DB27-4CE9-8B94-001891356EF6}" dt="2024-07-25T14:34:09.708" v="655" actId="478"/>
          <ac:grpSpMkLst>
            <pc:docMk/>
            <pc:sldMk cId="2326050825" sldId="270"/>
            <ac:grpSpMk id="127" creationId="{AECD9805-E496-63E1-2329-BF9C1B1261DA}"/>
          </ac:grpSpMkLst>
        </pc:grpChg>
        <pc:grpChg chg="add del mod">
          <ac:chgData name="Daoud Saadeddin" userId="50f496e5f975282e" providerId="LiveId" clId="{C15125AD-DB27-4CE9-8B94-001891356EF6}" dt="2024-07-25T14:36:52.648" v="675" actId="478"/>
          <ac:grpSpMkLst>
            <pc:docMk/>
            <pc:sldMk cId="2326050825" sldId="270"/>
            <ac:grpSpMk id="133" creationId="{553C853B-0F9E-04D9-59CD-237568F83D4B}"/>
          </ac:grpSpMkLst>
        </pc:grpChg>
        <pc:grpChg chg="add mod">
          <ac:chgData name="Daoud Saadeddin" userId="50f496e5f975282e" providerId="LiveId" clId="{C15125AD-DB27-4CE9-8B94-001891356EF6}" dt="2024-07-25T14:47:57.396" v="776" actId="164"/>
          <ac:grpSpMkLst>
            <pc:docMk/>
            <pc:sldMk cId="2326050825" sldId="270"/>
            <ac:grpSpMk id="140" creationId="{EF4999F7-D3E7-F1CD-8706-3E9B1026B777}"/>
          </ac:grpSpMkLst>
        </pc:grpChg>
        <pc:grpChg chg="add mod">
          <ac:chgData name="Daoud Saadeddin" userId="50f496e5f975282e" providerId="LiveId" clId="{C15125AD-DB27-4CE9-8B94-001891356EF6}" dt="2024-07-25T14:48:33.397" v="781" actId="465"/>
          <ac:grpSpMkLst>
            <pc:docMk/>
            <pc:sldMk cId="2326050825" sldId="270"/>
            <ac:grpSpMk id="141" creationId="{4F00FA92-AA62-39A9-130E-C1206408AEF1}"/>
          </ac:grpSpMkLst>
        </pc:grpChg>
        <pc:grpChg chg="add mod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142" creationId="{81B20B1E-BE71-4CDE-F787-376018F4A386}"/>
          </ac:grpSpMkLst>
        </pc:grpChg>
        <pc:graphicFrameChg chg="del">
          <ac:chgData name="Daoud Saadeddin" userId="50f496e5f975282e" providerId="LiveId" clId="{C15125AD-DB27-4CE9-8B94-001891356EF6}" dt="2024-07-23T21:03:29.133" v="0" actId="478"/>
          <ac:graphicFrameMkLst>
            <pc:docMk/>
            <pc:sldMk cId="2326050825" sldId="270"/>
            <ac:graphicFrameMk id="142" creationId="{C66DD465-8158-41AC-8C48-556774393273}"/>
          </ac:graphicFrameMkLst>
        </pc:graphicFrameChg>
        <pc:picChg chg="mod">
          <ac:chgData name="Daoud Saadeddin" userId="50f496e5f975282e" providerId="LiveId" clId="{C15125AD-DB27-4CE9-8B94-001891356EF6}" dt="2024-07-25T11:59:59.873" v="634"/>
          <ac:picMkLst>
            <pc:docMk/>
            <pc:sldMk cId="2326050825" sldId="270"/>
            <ac:picMk id="117" creationId="{A649E5FD-4518-0E6D-729E-BC6C8E359DC7}"/>
          </ac:picMkLst>
        </pc:picChg>
        <pc:picChg chg="mod">
          <ac:chgData name="Daoud Saadeddin" userId="50f496e5f975282e" providerId="LiveId" clId="{C15125AD-DB27-4CE9-8B94-001891356EF6}" dt="2024-07-25T14:32:47.634" v="641" actId="1076"/>
          <ac:picMkLst>
            <pc:docMk/>
            <pc:sldMk cId="2326050825" sldId="270"/>
            <ac:picMk id="125" creationId="{CB695F97-9FC9-4C5A-19A2-16EA86C68E19}"/>
          </ac:picMkLst>
        </pc:picChg>
        <pc:picChg chg="add del mod">
          <ac:chgData name="Daoud Saadeddin" userId="50f496e5f975282e" providerId="LiveId" clId="{C15125AD-DB27-4CE9-8B94-001891356EF6}" dt="2024-07-25T14:34:10.848" v="656" actId="478"/>
          <ac:picMkLst>
            <pc:docMk/>
            <pc:sldMk cId="2326050825" sldId="270"/>
            <ac:picMk id="129" creationId="{A4164B96-65D1-1A36-BCD2-89E2CA619221}"/>
          </ac:picMkLst>
        </pc:picChg>
        <pc:picChg chg="mod">
          <ac:chgData name="Daoud Saadeddin" userId="50f496e5f975282e" providerId="LiveId" clId="{C15125AD-DB27-4CE9-8B94-001891356EF6}" dt="2024-07-25T14:36:21.286" v="671" actId="1076"/>
          <ac:picMkLst>
            <pc:docMk/>
            <pc:sldMk cId="2326050825" sldId="270"/>
            <ac:picMk id="134" creationId="{493E2A76-2971-8813-BC15-79F5790B5300}"/>
          </ac:picMkLst>
        </pc:picChg>
        <pc:picChg chg="mod">
          <ac:chgData name="Daoud Saadeddin" userId="50f496e5f975282e" providerId="LiveId" clId="{C15125AD-DB27-4CE9-8B94-001891356EF6}" dt="2024-07-25T14:36:21.286" v="671" actId="1076"/>
          <ac:picMkLst>
            <pc:docMk/>
            <pc:sldMk cId="2326050825" sldId="270"/>
            <ac:picMk id="135" creationId="{FAADE7B9-DCA5-81B8-E301-851FFB25D3ED}"/>
          </ac:picMkLst>
        </pc:picChg>
        <pc:picChg chg="mod">
          <ac:chgData name="Daoud Saadeddin" userId="50f496e5f975282e" providerId="LiveId" clId="{C15125AD-DB27-4CE9-8B94-001891356EF6}" dt="2024-07-25T14:36:21.286" v="671" actId="1076"/>
          <ac:picMkLst>
            <pc:docMk/>
            <pc:sldMk cId="2326050825" sldId="270"/>
            <ac:picMk id="136" creationId="{F14754CA-0B6F-2644-F6A2-1C253937771F}"/>
          </ac:picMkLst>
        </pc:picChg>
        <pc:cxnChg chg="add mod">
          <ac:chgData name="Daoud Saadeddin" userId="50f496e5f975282e" providerId="LiveId" clId="{C15125AD-DB27-4CE9-8B94-001891356EF6}" dt="2024-07-25T11:52:31.019" v="546"/>
          <ac:cxnSpMkLst>
            <pc:docMk/>
            <pc:sldMk cId="2326050825" sldId="270"/>
            <ac:cxnSpMk id="3" creationId="{398A2C8C-7A2F-2FEC-5E89-43F60CCF4166}"/>
          </ac:cxnSpMkLst>
        </pc:cxnChg>
        <pc:cxnChg chg="add mod">
          <ac:chgData name="Daoud Saadeddin" userId="50f496e5f975282e" providerId="LiveId" clId="{C15125AD-DB27-4CE9-8B94-001891356EF6}" dt="2024-07-25T11:52:31.019" v="546"/>
          <ac:cxnSpMkLst>
            <pc:docMk/>
            <pc:sldMk cId="2326050825" sldId="270"/>
            <ac:cxnSpMk id="10" creationId="{D4C92C76-355A-8DF0-4C76-D3078DFB257B}"/>
          </ac:cxnSpMkLst>
        </pc:cxnChg>
        <pc:cxnChg chg="add mod">
          <ac:chgData name="Daoud Saadeddin" userId="50f496e5f975282e" providerId="LiveId" clId="{C15125AD-DB27-4CE9-8B94-001891356EF6}" dt="2024-07-25T11:52:31.019" v="546"/>
          <ac:cxnSpMkLst>
            <pc:docMk/>
            <pc:sldMk cId="2326050825" sldId="270"/>
            <ac:cxnSpMk id="16" creationId="{9978D96B-01D6-50DF-AB29-B901294414FD}"/>
          </ac:cxnSpMkLst>
        </pc:cxnChg>
        <pc:cxnChg chg="add mod">
          <ac:chgData name="Daoud Saadeddin" userId="50f496e5f975282e" providerId="LiveId" clId="{C15125AD-DB27-4CE9-8B94-001891356EF6}" dt="2024-07-25T11:52:39.833" v="547"/>
          <ac:cxnSpMkLst>
            <pc:docMk/>
            <pc:sldMk cId="2326050825" sldId="270"/>
            <ac:cxnSpMk id="42" creationId="{655A28D2-B119-6F06-2B18-0560CB8903CB}"/>
          </ac:cxnSpMkLst>
        </pc:cxnChg>
        <pc:cxnChg chg="add mod">
          <ac:chgData name="Daoud Saadeddin" userId="50f496e5f975282e" providerId="LiveId" clId="{C15125AD-DB27-4CE9-8B94-001891356EF6}" dt="2024-07-25T11:52:39.833" v="547"/>
          <ac:cxnSpMkLst>
            <pc:docMk/>
            <pc:sldMk cId="2326050825" sldId="270"/>
            <ac:cxnSpMk id="49" creationId="{09D416A6-D44C-452A-12B6-7D4E02B4C10A}"/>
          </ac:cxnSpMkLst>
        </pc:cxnChg>
        <pc:cxnChg chg="add mod">
          <ac:chgData name="Daoud Saadeddin" userId="50f496e5f975282e" providerId="LiveId" clId="{C15125AD-DB27-4CE9-8B94-001891356EF6}" dt="2024-07-25T11:52:39.833" v="547"/>
          <ac:cxnSpMkLst>
            <pc:docMk/>
            <pc:sldMk cId="2326050825" sldId="270"/>
            <ac:cxnSpMk id="55" creationId="{78403C2D-D194-50DD-99A5-036C3C941D67}"/>
          </ac:cxnSpMkLst>
        </pc:cxnChg>
        <pc:cxnChg chg="add del mod topLvl">
          <ac:chgData name="Daoud Saadeddin" userId="50f496e5f975282e" providerId="LiveId" clId="{C15125AD-DB27-4CE9-8B94-001891356EF6}" dt="2024-07-25T15:00:42.750" v="840" actId="478"/>
          <ac:cxnSpMkLst>
            <pc:docMk/>
            <pc:sldMk cId="2326050825" sldId="270"/>
            <ac:cxnSpMk id="76" creationId="{5E3997CF-4AA6-DD70-49AB-ED3B820C9274}"/>
          </ac:cxnSpMkLst>
        </pc:cxnChg>
        <pc:cxnChg chg="add del mod">
          <ac:chgData name="Daoud Saadeddin" userId="50f496e5f975282e" providerId="LiveId" clId="{C15125AD-DB27-4CE9-8B94-001891356EF6}" dt="2024-07-25T15:00:45.850" v="841" actId="478"/>
          <ac:cxnSpMkLst>
            <pc:docMk/>
            <pc:sldMk cId="2326050825" sldId="270"/>
            <ac:cxnSpMk id="83" creationId="{AC236063-583B-C596-88AF-C9D81A2AF13F}"/>
          </ac:cxnSpMkLst>
        </pc:cxnChg>
        <pc:cxnChg chg="add del mod">
          <ac:chgData name="Daoud Saadeddin" userId="50f496e5f975282e" providerId="LiveId" clId="{C15125AD-DB27-4CE9-8B94-001891356EF6}" dt="2024-07-25T15:00:50.296" v="842" actId="478"/>
          <ac:cxnSpMkLst>
            <pc:docMk/>
            <pc:sldMk cId="2326050825" sldId="270"/>
            <ac:cxnSpMk id="89" creationId="{15EDBCF8-BEA8-D2D3-EEED-4E63118075A6}"/>
          </ac:cxnSpMkLst>
        </pc:cxnChg>
      </pc:sldChg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675557633" sldId="271"/>
        </pc:sldMkLst>
      </pc:sldChg>
      <pc:sldChg chg="modSp add mod ord modNotesTx">
        <pc:chgData name="Daoud Saadeddin" userId="50f496e5f975282e" providerId="LiveId" clId="{C15125AD-DB27-4CE9-8B94-001891356EF6}" dt="2024-07-25T15:03:12.795" v="858" actId="14100"/>
        <pc:sldMkLst>
          <pc:docMk/>
          <pc:sldMk cId="1223320210" sldId="271"/>
        </pc:sldMkLst>
        <pc:spChg chg="mod">
          <ac:chgData name="Daoud Saadeddin" userId="50f496e5f975282e" providerId="LiveId" clId="{C15125AD-DB27-4CE9-8B94-001891356EF6}" dt="2024-07-25T15:02:46.931" v="856" actId="14100"/>
          <ac:spMkLst>
            <pc:docMk/>
            <pc:sldMk cId="1223320210" sldId="271"/>
            <ac:spMk id="85" creationId="{04782303-22A5-07AE-33A1-056D1D743A34}"/>
          </ac:spMkLst>
        </pc:spChg>
        <pc:spChg chg="mod">
          <ac:chgData name="Daoud Saadeddin" userId="50f496e5f975282e" providerId="LiveId" clId="{C15125AD-DB27-4CE9-8B94-001891356EF6}" dt="2024-07-25T15:02:46.931" v="856" actId="14100"/>
          <ac:spMkLst>
            <pc:docMk/>
            <pc:sldMk cId="1223320210" sldId="271"/>
            <ac:spMk id="86" creationId="{983B3733-F696-3509-6E59-B6EDE5B75916}"/>
          </ac:spMkLst>
        </pc:spChg>
        <pc:spChg chg="mod">
          <ac:chgData name="Daoud Saadeddin" userId="50f496e5f975282e" providerId="LiveId" clId="{C15125AD-DB27-4CE9-8B94-001891356EF6}" dt="2024-07-25T15:02:46.931" v="856" actId="14100"/>
          <ac:spMkLst>
            <pc:docMk/>
            <pc:sldMk cId="1223320210" sldId="271"/>
            <ac:spMk id="87" creationId="{9158A145-D0E8-AC04-18C7-BA7620F5AF93}"/>
          </ac:spMkLst>
        </pc:spChg>
        <pc:spChg chg="mod">
          <ac:chgData name="Daoud Saadeddin" userId="50f496e5f975282e" providerId="LiveId" clId="{C15125AD-DB27-4CE9-8B94-001891356EF6}" dt="2024-07-25T15:02:46.931" v="856" actId="14100"/>
          <ac:spMkLst>
            <pc:docMk/>
            <pc:sldMk cId="1223320210" sldId="271"/>
            <ac:spMk id="88" creationId="{657CAE3F-6FEF-6E9E-D840-978072AC9A6F}"/>
          </ac:spMkLst>
        </pc:spChg>
        <pc:cxnChg chg="mod">
          <ac:chgData name="Daoud Saadeddin" userId="50f496e5f975282e" providerId="LiveId" clId="{C15125AD-DB27-4CE9-8B94-001891356EF6}" dt="2024-07-25T15:03:12.795" v="858" actId="14100"/>
          <ac:cxnSpMkLst>
            <pc:docMk/>
            <pc:sldMk cId="1223320210" sldId="271"/>
            <ac:cxnSpMk id="89" creationId="{15EDBCF8-BEA8-D2D3-EEED-4E63118075A6}"/>
          </ac:cxnSpMkLst>
        </pc:cxnChg>
      </pc:sldChg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3205057305" sldId="272"/>
        </pc:sldMkLst>
      </pc:sldChg>
      <pc:sldChg chg="addSp delSp modSp add mod modNotesTx">
        <pc:chgData name="Daoud Saadeddin" userId="50f496e5f975282e" providerId="LiveId" clId="{C15125AD-DB27-4CE9-8B94-001891356EF6}" dt="2024-07-25T15:02:20.568" v="852" actId="14100"/>
        <pc:sldMkLst>
          <pc:docMk/>
          <pc:sldMk cId="3865159064" sldId="272"/>
        </pc:sldMkLst>
        <pc:spChg chg="add del">
          <ac:chgData name="Daoud Saadeddin" userId="50f496e5f975282e" providerId="LiveId" clId="{C15125AD-DB27-4CE9-8B94-001891356EF6}" dt="2024-07-25T14:56:18.227" v="811" actId="22"/>
          <ac:spMkLst>
            <pc:docMk/>
            <pc:sldMk cId="3865159064" sldId="272"/>
            <ac:spMk id="3" creationId="{AB3F2420-C50D-F752-EAFE-B9F1F5EB0CC4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80" creationId="{120AC28B-E340-C60C-8A7D-0B26226629DD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81" creationId="{A4FF6965-4B0E-349A-E37E-B2701224F585}"/>
          </ac:spMkLst>
        </pc:spChg>
        <pc:spChg chg="del">
          <ac:chgData name="Daoud Saadeddin" userId="50f496e5f975282e" providerId="LiveId" clId="{C15125AD-DB27-4CE9-8B94-001891356EF6}" dt="2024-07-25T14:56:35.604" v="812" actId="478"/>
          <ac:spMkLst>
            <pc:docMk/>
            <pc:sldMk cId="3865159064" sldId="272"/>
            <ac:spMk id="82" creationId="{710FB603-6169-8400-D5ED-D6ADE81A1306}"/>
          </ac:spMkLst>
        </pc:spChg>
        <pc:spChg chg="mod">
          <ac:chgData name="Daoud Saadeddin" userId="50f496e5f975282e" providerId="LiveId" clId="{C15125AD-DB27-4CE9-8B94-001891356EF6}" dt="2024-07-25T15:02:20.568" v="852" actId="14100"/>
          <ac:spMkLst>
            <pc:docMk/>
            <pc:sldMk cId="3865159064" sldId="272"/>
            <ac:spMk id="85" creationId="{04782303-22A5-07AE-33A1-056D1D743A34}"/>
          </ac:spMkLst>
        </pc:spChg>
        <pc:spChg chg="mod">
          <ac:chgData name="Daoud Saadeddin" userId="50f496e5f975282e" providerId="LiveId" clId="{C15125AD-DB27-4CE9-8B94-001891356EF6}" dt="2024-07-25T15:02:20.568" v="852" actId="14100"/>
          <ac:spMkLst>
            <pc:docMk/>
            <pc:sldMk cId="3865159064" sldId="272"/>
            <ac:spMk id="86" creationId="{983B3733-F696-3509-6E59-B6EDE5B75916}"/>
          </ac:spMkLst>
        </pc:spChg>
        <pc:spChg chg="mod">
          <ac:chgData name="Daoud Saadeddin" userId="50f496e5f975282e" providerId="LiveId" clId="{C15125AD-DB27-4CE9-8B94-001891356EF6}" dt="2024-07-25T15:02:20.568" v="852" actId="14100"/>
          <ac:spMkLst>
            <pc:docMk/>
            <pc:sldMk cId="3865159064" sldId="272"/>
            <ac:spMk id="87" creationId="{9158A145-D0E8-AC04-18C7-BA7620F5AF93}"/>
          </ac:spMkLst>
        </pc:spChg>
        <pc:spChg chg="mod">
          <ac:chgData name="Daoud Saadeddin" userId="50f496e5f975282e" providerId="LiveId" clId="{C15125AD-DB27-4CE9-8B94-001891356EF6}" dt="2024-07-25T15:02:20.568" v="852" actId="14100"/>
          <ac:spMkLst>
            <pc:docMk/>
            <pc:sldMk cId="3865159064" sldId="272"/>
            <ac:spMk id="88" creationId="{657CAE3F-6FEF-6E9E-D840-978072AC9A6F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94" creationId="{86E3CAD3-E8CB-6853-95CE-2F1F7ACCAE44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95" creationId="{FFE6FA11-B1CE-8D3C-FF25-B5DA4CD3C6D5}"/>
          </ac:spMkLst>
        </pc:spChg>
        <pc:spChg chg="del">
          <ac:chgData name="Daoud Saadeddin" userId="50f496e5f975282e" providerId="LiveId" clId="{C15125AD-DB27-4CE9-8B94-001891356EF6}" dt="2024-07-25T14:56:37.635" v="813" actId="478"/>
          <ac:spMkLst>
            <pc:docMk/>
            <pc:sldMk cId="3865159064" sldId="272"/>
            <ac:spMk id="96" creationId="{FE5471C3-046A-0B50-9182-E110B75AF92D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100" creationId="{16450AE3-C853-C25F-8013-056C37529950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101" creationId="{5C373D36-867A-A0E8-B4C0-A198D28398DE}"/>
          </ac:spMkLst>
        </pc:spChg>
        <pc:spChg chg="del">
          <ac:chgData name="Daoud Saadeddin" userId="50f496e5f975282e" providerId="LiveId" clId="{C15125AD-DB27-4CE9-8B94-001891356EF6}" dt="2024-07-25T14:56:39.402" v="814" actId="478"/>
          <ac:spMkLst>
            <pc:docMk/>
            <pc:sldMk cId="3865159064" sldId="272"/>
            <ac:spMk id="102" creationId="{3E36C573-02F4-4C6D-E73E-795465F3B6E8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106" creationId="{78D93EA1-BEEC-D4CA-C60B-E2C8EEA0609F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107" creationId="{15E725F5-C2CF-550B-9A58-32B48685298C}"/>
          </ac:spMkLst>
        </pc:spChg>
        <pc:spChg chg="del">
          <ac:chgData name="Daoud Saadeddin" userId="50f496e5f975282e" providerId="LiveId" clId="{C15125AD-DB27-4CE9-8B94-001891356EF6}" dt="2024-07-25T14:56:42.730" v="815" actId="478"/>
          <ac:spMkLst>
            <pc:docMk/>
            <pc:sldMk cId="3865159064" sldId="272"/>
            <ac:spMk id="108" creationId="{491B90C5-9030-CDBA-857B-5CDB20E8A1BD}"/>
          </ac:spMkLst>
        </pc:spChg>
        <pc:grpChg chg="mod">
          <ac:chgData name="Daoud Saadeddin" userId="50f496e5f975282e" providerId="LiveId" clId="{C15125AD-DB27-4CE9-8B94-001891356EF6}" dt="2024-07-25T15:02:05.191" v="848" actId="14100"/>
          <ac:grpSpMkLst>
            <pc:docMk/>
            <pc:sldMk cId="3865159064" sldId="272"/>
            <ac:grpSpMk id="140" creationId="{EF4999F7-D3E7-F1CD-8706-3E9B1026B777}"/>
          </ac:grpSpMkLst>
        </pc:grpChg>
        <pc:cxnChg chg="del">
          <ac:chgData name="Daoud Saadeddin" userId="50f496e5f975282e" providerId="LiveId" clId="{C15125AD-DB27-4CE9-8B94-001891356EF6}" dt="2024-07-25T14:57:58.042" v="820" actId="478"/>
          <ac:cxnSpMkLst>
            <pc:docMk/>
            <pc:sldMk cId="3865159064" sldId="272"/>
            <ac:cxnSpMk id="76" creationId="{5E3997CF-4AA6-DD70-49AB-ED3B820C9274}"/>
          </ac:cxnSpMkLst>
        </pc:cxnChg>
        <pc:cxnChg chg="del">
          <ac:chgData name="Daoud Saadeddin" userId="50f496e5f975282e" providerId="LiveId" clId="{C15125AD-DB27-4CE9-8B94-001891356EF6}" dt="2024-07-25T14:58:01.176" v="821" actId="478"/>
          <ac:cxnSpMkLst>
            <pc:docMk/>
            <pc:sldMk cId="3865159064" sldId="272"/>
            <ac:cxnSpMk id="83" creationId="{AC236063-583B-C596-88AF-C9D81A2AF13F}"/>
          </ac:cxnSpMkLst>
        </pc:cxnChg>
        <pc:cxnChg chg="del">
          <ac:chgData name="Daoud Saadeddin" userId="50f496e5f975282e" providerId="LiveId" clId="{C15125AD-DB27-4CE9-8B94-001891356EF6}" dt="2024-07-25T14:58:03.770" v="822" actId="478"/>
          <ac:cxnSpMkLst>
            <pc:docMk/>
            <pc:sldMk cId="3865159064" sldId="272"/>
            <ac:cxnSpMk id="89" creationId="{15EDBCF8-BEA8-D2D3-EEED-4E63118075A6}"/>
          </ac:cxnSpMkLst>
        </pc:cxnChg>
      </pc:sldChg>
      <pc:sldChg chg="addSp delSp modSp add mod modNotesTx">
        <pc:chgData name="Daoud Saadeddin" userId="50f496e5f975282e" providerId="LiveId" clId="{C15125AD-DB27-4CE9-8B94-001891356EF6}" dt="2024-07-26T20:52:25.623" v="927" actId="164"/>
        <pc:sldMkLst>
          <pc:docMk/>
          <pc:sldMk cId="2809553572" sldId="273"/>
        </pc:sldMkLst>
        <pc:spChg chg="add mod">
          <ac:chgData name="Daoud Saadeddin" userId="50f496e5f975282e" providerId="LiveId" clId="{C15125AD-DB27-4CE9-8B94-001891356EF6}" dt="2024-07-25T15:05:26.687" v="863"/>
          <ac:spMkLst>
            <pc:docMk/>
            <pc:sldMk cId="2809553572" sldId="273"/>
            <ac:spMk id="2" creationId="{B0A2B3D9-3157-D24A-822A-C3DE80167124}"/>
          </ac:spMkLst>
        </pc:spChg>
        <pc:spChg chg="add mod">
          <ac:chgData name="Daoud Saadeddin" userId="50f496e5f975282e" providerId="LiveId" clId="{C15125AD-DB27-4CE9-8B94-001891356EF6}" dt="2024-07-26T20:51:34.454" v="911" actId="20577"/>
          <ac:spMkLst>
            <pc:docMk/>
            <pc:sldMk cId="2809553572" sldId="273"/>
            <ac:spMk id="2" creationId="{BDD846C8-F8C6-2E2A-1917-872819D2236F}"/>
          </ac:spMkLst>
        </pc:spChg>
        <pc:spChg chg="add del mod">
          <ac:chgData name="Daoud Saadeddin" userId="50f496e5f975282e" providerId="LiveId" clId="{C15125AD-DB27-4CE9-8B94-001891356EF6}" dt="2024-07-25T15:05:42.123" v="866" actId="478"/>
          <ac:spMkLst>
            <pc:docMk/>
            <pc:sldMk cId="2809553572" sldId="273"/>
            <ac:spMk id="3" creationId="{4E7563AD-46BA-6256-FC73-8464BDC80562}"/>
          </ac:spMkLst>
        </pc:spChg>
        <pc:spChg chg="add mod">
          <ac:chgData name="Daoud Saadeddin" userId="50f496e5f975282e" providerId="LiveId" clId="{C15125AD-DB27-4CE9-8B94-001891356EF6}" dt="2024-07-26T20:51:37.094" v="912" actId="20577"/>
          <ac:spMkLst>
            <pc:docMk/>
            <pc:sldMk cId="2809553572" sldId="273"/>
            <ac:spMk id="3" creationId="{EB7F0D07-003B-3385-BB28-84457C29BF2E}"/>
          </ac:spMkLst>
        </pc:spChg>
        <pc:spChg chg="add mod">
          <ac:chgData name="Daoud Saadeddin" userId="50f496e5f975282e" providerId="LiveId" clId="{C15125AD-DB27-4CE9-8B94-001891356EF6}" dt="2024-07-26T20:51:39.937" v="913" actId="20577"/>
          <ac:spMkLst>
            <pc:docMk/>
            <pc:sldMk cId="2809553572" sldId="273"/>
            <ac:spMk id="4" creationId="{C63BB349-8522-EC9A-1C25-FED83BE9B976}"/>
          </ac:spMkLst>
        </pc:spChg>
        <pc:spChg chg="add mod">
          <ac:chgData name="Daoud Saadeddin" userId="50f496e5f975282e" providerId="LiveId" clId="{C15125AD-DB27-4CE9-8B94-001891356EF6}" dt="2024-07-26T20:51:43.014" v="914" actId="20577"/>
          <ac:spMkLst>
            <pc:docMk/>
            <pc:sldMk cId="2809553572" sldId="273"/>
            <ac:spMk id="5" creationId="{E6B967C1-61E3-92B9-D61C-D64313F687DF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8" creationId="{27110095-CEA9-58BD-668F-82BEF3EFFF3E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9" creationId="{55F3143D-D133-F452-3CC3-C43A9B864A99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10" creationId="{038D0417-B761-CDA5-1F16-7BDCC9A45611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11" creationId="{4C173A2B-2529-D7C1-9C25-3201F6B1C1C5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12" creationId="{317F3BE3-5E27-4C8E-25C5-E37BC2564E99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4" creationId="{259ABF3A-7D97-9BCC-E514-4FF9DD7CF82C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5" creationId="{5175ABFC-022B-FF38-E6EB-B1B323F8F3D2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6" creationId="{5249972D-D3F3-7E55-DC2F-6CB0B5C13034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7" creationId="{C482DE08-8A48-D6A8-C7BE-9C9546D468C7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8" creationId="{49A6CD52-941E-49B9-4071-1596FFFD448B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0" creationId="{1AAB0FC0-C346-19AC-ADB0-376EEC4EE44A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1" creationId="{BE4DB9E8-01A3-35F4-1C09-B60E08841CFD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7" creationId="{5EB5D5CD-ECE1-DD1C-B639-956A33AD6E37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8" creationId="{41C01428-7C59-50A8-9009-88B5BF65DA66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9" creationId="{54152D9B-A1BE-CD1C-04C1-3CC815BE9637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1" creationId="{47DA1162-05FA-CF88-E0AC-AE4CF926480A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2" creationId="{40C03177-78A4-DBA5-BA7F-96532DD99F94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3" creationId="{EA2DF89F-BADB-90C5-6600-2031C5D0296B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4" creationId="{61F51EF7-85E3-B43B-7BD0-ADF47E3F1E79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5" creationId="{68F8401A-C37D-61A7-919E-E9AF42E7766A}"/>
          </ac:spMkLst>
        </pc:spChg>
        <pc:spChg chg="del mod topLvl">
          <ac:chgData name="Daoud Saadeddin" userId="50f496e5f975282e" providerId="LiveId" clId="{C15125AD-DB27-4CE9-8B94-001891356EF6}" dt="2024-07-26T20:52:12.003" v="924" actId="478"/>
          <ac:spMkLst>
            <pc:docMk/>
            <pc:sldMk cId="2809553572" sldId="273"/>
            <ac:spMk id="79" creationId="{EBCC6EC4-C303-6754-BB82-79BFA881CC5E}"/>
          </ac:spMkLst>
        </pc:spChg>
        <pc:spChg chg="mod">
          <ac:chgData name="Daoud Saadeddin" userId="50f496e5f975282e" providerId="LiveId" clId="{C15125AD-DB27-4CE9-8B94-001891356EF6}" dt="2024-07-25T15:05:18.226" v="862" actId="207"/>
          <ac:spMkLst>
            <pc:docMk/>
            <pc:sldMk cId="2809553572" sldId="273"/>
            <ac:spMk id="80" creationId="{120AC28B-E340-C60C-8A7D-0B26226629DD}"/>
          </ac:spMkLst>
        </pc:spChg>
        <pc:spChg chg="mod topLvl">
          <ac:chgData name="Daoud Saadeddin" userId="50f496e5f975282e" providerId="LiveId" clId="{C15125AD-DB27-4CE9-8B94-001891356EF6}" dt="2024-07-26T20:52:25.623" v="927" actId="164"/>
          <ac:spMkLst>
            <pc:docMk/>
            <pc:sldMk cId="2809553572" sldId="273"/>
            <ac:spMk id="84" creationId="{BF193971-119E-45DB-7BA9-1FF30B51B92E}"/>
          </ac:spMkLst>
        </pc:spChg>
        <pc:spChg chg="mod">
          <ac:chgData name="Daoud Saadeddin" userId="50f496e5f975282e" providerId="LiveId" clId="{C15125AD-DB27-4CE9-8B94-001891356EF6}" dt="2024-07-25T15:05:36.884" v="865" actId="207"/>
          <ac:spMkLst>
            <pc:docMk/>
            <pc:sldMk cId="2809553572" sldId="273"/>
            <ac:spMk id="85" creationId="{04782303-22A5-07AE-33A1-056D1D743A34}"/>
          </ac:spMkLst>
        </pc:spChg>
        <pc:spChg chg="mod">
          <ac:chgData name="Daoud Saadeddin" userId="50f496e5f975282e" providerId="LiveId" clId="{C15125AD-DB27-4CE9-8B94-001891356EF6}" dt="2024-07-25T15:05:36.884" v="865" actId="207"/>
          <ac:spMkLst>
            <pc:docMk/>
            <pc:sldMk cId="2809553572" sldId="273"/>
            <ac:spMk id="86" creationId="{983B3733-F696-3509-6E59-B6EDE5B75916}"/>
          </ac:spMkLst>
        </pc:spChg>
        <pc:spChg chg="mod">
          <ac:chgData name="Daoud Saadeddin" userId="50f496e5f975282e" providerId="LiveId" clId="{C15125AD-DB27-4CE9-8B94-001891356EF6}" dt="2024-07-25T15:05:36.884" v="865" actId="207"/>
          <ac:spMkLst>
            <pc:docMk/>
            <pc:sldMk cId="2809553572" sldId="273"/>
            <ac:spMk id="87" creationId="{9158A145-D0E8-AC04-18C7-BA7620F5AF93}"/>
          </ac:spMkLst>
        </pc:spChg>
        <pc:spChg chg="mod">
          <ac:chgData name="Daoud Saadeddin" userId="50f496e5f975282e" providerId="LiveId" clId="{C15125AD-DB27-4CE9-8B94-001891356EF6}" dt="2024-07-25T15:05:36.884" v="865" actId="207"/>
          <ac:spMkLst>
            <pc:docMk/>
            <pc:sldMk cId="2809553572" sldId="273"/>
            <ac:spMk id="88" creationId="{657CAE3F-6FEF-6E9E-D840-978072AC9A6F}"/>
          </ac:spMkLst>
        </pc:spChg>
        <pc:spChg chg="del mod topLvl">
          <ac:chgData name="Daoud Saadeddin" userId="50f496e5f975282e" providerId="LiveId" clId="{C15125AD-DB27-4CE9-8B94-001891356EF6}" dt="2024-07-26T20:52:00.169" v="920" actId="478"/>
          <ac:spMkLst>
            <pc:docMk/>
            <pc:sldMk cId="2809553572" sldId="273"/>
            <ac:spMk id="93" creationId="{C721B44B-3938-29F0-5C1A-7076C9D85EF7}"/>
          </ac:spMkLst>
        </pc:spChg>
        <pc:spChg chg="mod">
          <ac:chgData name="Daoud Saadeddin" userId="50f496e5f975282e" providerId="LiveId" clId="{C15125AD-DB27-4CE9-8B94-001891356EF6}" dt="2024-07-25T15:05:18.226" v="862" actId="207"/>
          <ac:spMkLst>
            <pc:docMk/>
            <pc:sldMk cId="2809553572" sldId="273"/>
            <ac:spMk id="94" creationId="{86E3CAD3-E8CB-6853-95CE-2F1F7ACCAE44}"/>
          </ac:spMkLst>
        </pc:spChg>
        <pc:spChg chg="del mod topLvl">
          <ac:chgData name="Daoud Saadeddin" userId="50f496e5f975282e" providerId="LiveId" clId="{C15125AD-DB27-4CE9-8B94-001891356EF6}" dt="2024-07-26T20:51:51.122" v="917" actId="478"/>
          <ac:spMkLst>
            <pc:docMk/>
            <pc:sldMk cId="2809553572" sldId="273"/>
            <ac:spMk id="99" creationId="{FC0CD7C1-98B0-2D6F-D6AA-F436C0F63B29}"/>
          </ac:spMkLst>
        </pc:spChg>
        <pc:spChg chg="mod">
          <ac:chgData name="Daoud Saadeddin" userId="50f496e5f975282e" providerId="LiveId" clId="{C15125AD-DB27-4CE9-8B94-001891356EF6}" dt="2024-07-25T15:05:18.226" v="862" actId="207"/>
          <ac:spMkLst>
            <pc:docMk/>
            <pc:sldMk cId="2809553572" sldId="273"/>
            <ac:spMk id="100" creationId="{16450AE3-C853-C25F-8013-056C37529950}"/>
          </ac:spMkLst>
        </pc:spChg>
        <pc:spChg chg="mod topLvl">
          <ac:chgData name="Daoud Saadeddin" userId="50f496e5f975282e" providerId="LiveId" clId="{C15125AD-DB27-4CE9-8B94-001891356EF6}" dt="2024-07-26T20:51:29.580" v="909" actId="164"/>
          <ac:spMkLst>
            <pc:docMk/>
            <pc:sldMk cId="2809553572" sldId="273"/>
            <ac:spMk id="105" creationId="{70486564-5F8C-2A0C-8CBB-40ED257A5A9E}"/>
          </ac:spMkLst>
        </pc:spChg>
        <pc:spChg chg="mod">
          <ac:chgData name="Daoud Saadeddin" userId="50f496e5f975282e" providerId="LiveId" clId="{C15125AD-DB27-4CE9-8B94-001891356EF6}" dt="2024-07-25T15:05:18.226" v="862" actId="207"/>
          <ac:spMkLst>
            <pc:docMk/>
            <pc:sldMk cId="2809553572" sldId="273"/>
            <ac:spMk id="106" creationId="{78D93EA1-BEEC-D4CA-C60B-E2C8EEA0609F}"/>
          </ac:spMkLst>
        </pc:s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6" creationId="{B32BD242-0D96-1818-295A-C7E715E5563D}"/>
          </ac:grpSpMkLst>
        </pc:grpChg>
        <pc:grpChg chg="add mod">
          <ac:chgData name="Daoud Saadeddin" userId="50f496e5f975282e" providerId="LiveId" clId="{C15125AD-DB27-4CE9-8B94-001891356EF6}" dt="2024-07-26T20:51:30.611" v="910"/>
          <ac:grpSpMkLst>
            <pc:docMk/>
            <pc:sldMk cId="2809553572" sldId="273"/>
            <ac:grpSpMk id="7" creationId="{6F78CC14-A7BB-E9A5-ECFD-142A01EE76DC}"/>
          </ac:grpSpMkLst>
        </pc:gr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13" creationId="{BADA2D3A-959A-B3A3-C107-8DBC8B2A35EE}"/>
          </ac:grpSpMkLst>
        </pc:gr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19" creationId="{3C3CAAEC-F644-5E4A-5CB0-65DB36B3A5A5}"/>
          </ac:grpSpMkLst>
        </pc:gr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30" creationId="{C3512615-EAE4-9D0F-77B3-D7910FFC41C1}"/>
          </ac:grpSpMkLst>
        </pc:gr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36" creationId="{E4DBEE27-E8C8-3D2E-9947-B3EFBEDDFD26}"/>
          </ac:grpSpMkLst>
        </pc:grpChg>
        <pc:grpChg chg="del">
          <ac:chgData name="Daoud Saadeddin" userId="50f496e5f975282e" providerId="LiveId" clId="{C15125AD-DB27-4CE9-8B94-001891356EF6}" dt="2024-07-26T20:49:53.483" v="870" actId="165"/>
          <ac:grpSpMkLst>
            <pc:docMk/>
            <pc:sldMk cId="2809553572" sldId="273"/>
            <ac:grpSpMk id="141" creationId="{4F00FA92-AA62-39A9-130E-C1206408AEF1}"/>
          </ac:grpSpMkLst>
        </pc:grpChg>
      </pc:sldChg>
      <pc:sldMasterChg chg="delSp modSp mod addSldLayout delSldLayout modSldLayout">
        <pc:chgData name="Daoud Saadeddin" userId="50f496e5f975282e" providerId="LiveId" clId="{C15125AD-DB27-4CE9-8B94-001891356EF6}" dt="2024-07-25T11:45:20.421" v="543" actId="14100"/>
        <pc:sldMasterMkLst>
          <pc:docMk/>
          <pc:sldMasterMk cId="2574068247" sldId="2147483648"/>
        </pc:sldMasterMkLst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12" creationId="{00000000-0000-0000-0000-000000000000}"/>
          </ac:spMkLst>
        </pc:spChg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13" creationId="{00000000-0000-0000-0000-000000000000}"/>
          </ac:spMkLst>
        </pc:spChg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15" creationId="{00000000-0000-0000-0000-000000000000}"/>
          </ac:spMkLst>
        </pc:spChg>
        <pc:spChg chg="mod">
          <ac:chgData name="Daoud Saadeddin" userId="50f496e5f975282e" providerId="LiveId" clId="{C15125AD-DB27-4CE9-8B94-001891356EF6}" dt="2024-07-25T11:39:32.575" v="464" actId="207"/>
          <ac:spMkLst>
            <pc:docMk/>
            <pc:sldMasterMk cId="2574068247" sldId="2147483648"/>
            <ac:spMk id="16" creationId="{00000000-0000-0000-0000-000000000000}"/>
          </ac:spMkLst>
        </pc:spChg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21" creationId="{00000000-0000-0000-0000-000000000000}"/>
          </ac:spMkLst>
        </pc:spChg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22" creationId="{3BC50CD7-4410-4D98-BFAF-2800A2869E28}"/>
          </ac:spMkLst>
        </pc:spChg>
        <pc:sldLayoutChg chg="addSp delSp modSp mod">
          <pc:chgData name="Daoud Saadeddin" userId="50f496e5f975282e" providerId="LiveId" clId="{C15125AD-DB27-4CE9-8B94-001891356EF6}" dt="2024-07-25T11:45:20.421" v="543" actId="14100"/>
          <pc:sldLayoutMkLst>
            <pc:docMk/>
            <pc:sldMasterMk cId="2574068247" sldId="2147483648"/>
            <pc:sldLayoutMk cId="225462899" sldId="2147483673"/>
          </pc:sldLayoutMkLst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2" creationId="{E8C7946C-DD01-6FA5-8D93-4B8ED7AA75FC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3" creationId="{8F0ACBDD-D0F2-40D1-946C-48DB5B1BEB8A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4" creationId="{1E529ADF-284D-CE23-1BD2-64D9F92845AA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5" creationId="{680092CD-EE6A-1198-C0CB-BDAFA599071E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6" creationId="{ECC00678-D768-2F97-38EF-9B079C292DA4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7" creationId="{A3CB8530-6E9E-935C-7C71-7D66E14AF201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8" creationId="{62F75578-3D1E-B8FC-39E1-60BBCE7D4E94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9" creationId="{C400AD9D-C9D3-1C38-DBC1-BD7289F9C42B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0" creationId="{A72E013A-643C-FA6E-DC47-08947C523701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1" creationId="{6DC9C438-AB79-2CCA-A0D0-8250C2B63135}"/>
            </ac:spMkLst>
          </pc:spChg>
          <pc:spChg chg="add mod topLvl">
            <ac:chgData name="Daoud Saadeddin" userId="50f496e5f975282e" providerId="LiveId" clId="{C15125AD-DB27-4CE9-8B94-001891356EF6}" dt="2024-07-25T11:42:31.013" v="513" actId="14100"/>
            <ac:spMkLst>
              <pc:docMk/>
              <pc:sldMasterMk cId="2574068247" sldId="2147483648"/>
              <pc:sldLayoutMk cId="225462899" sldId="2147483673"/>
              <ac:spMk id="12" creationId="{00000000-0000-0000-0000-000000000000}"/>
            </ac:spMkLst>
          </pc:spChg>
          <pc:spChg chg="add mod">
            <ac:chgData name="Daoud Saadeddin" userId="50f496e5f975282e" providerId="LiveId" clId="{C15125AD-DB27-4CE9-8B94-001891356EF6}" dt="2024-07-25T11:42:31.013" v="513" actId="14100"/>
            <ac:spMkLst>
              <pc:docMk/>
              <pc:sldMasterMk cId="2574068247" sldId="2147483648"/>
              <pc:sldLayoutMk cId="225462899" sldId="2147483673"/>
              <ac:spMk id="13" creationId="{00000000-0000-0000-0000-000000000000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4" creationId="{163BCAF8-32A8-4399-6472-12215C57DBA7}"/>
            </ac:spMkLst>
          </pc:spChg>
          <pc:spChg chg="add mod">
            <ac:chgData name="Daoud Saadeddin" userId="50f496e5f975282e" providerId="LiveId" clId="{C15125AD-DB27-4CE9-8B94-001891356EF6}" dt="2024-07-25T11:42:39.830" v="514" actId="14100"/>
            <ac:spMkLst>
              <pc:docMk/>
              <pc:sldMasterMk cId="2574068247" sldId="2147483648"/>
              <pc:sldLayoutMk cId="225462899" sldId="2147483673"/>
              <ac:spMk id="15" creationId="{00000000-0000-0000-0000-000000000000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6" creationId="{2C73A7AA-CC7F-F785-C05E-8775A2185842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7" creationId="{73F95E30-8290-99F9-5F74-469B3BA1A1AF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8" creationId="{3D653522-A8CF-C0E7-F8A3-CC50A3DC115E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9" creationId="{2540D943-4FFD-C264-8949-41CAA91541B3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20" creationId="{0FD6A45F-D5FD-41C5-B31A-484E807F34F2}"/>
            </ac:spMkLst>
          </pc:spChg>
          <pc:spChg chg="add mod">
            <ac:chgData name="Daoud Saadeddin" userId="50f496e5f975282e" providerId="LiveId" clId="{C15125AD-DB27-4CE9-8B94-001891356EF6}" dt="2024-07-25T11:39:24.434" v="463" actId="207"/>
            <ac:spMkLst>
              <pc:docMk/>
              <pc:sldMasterMk cId="2574068247" sldId="2147483648"/>
              <pc:sldLayoutMk cId="225462899" sldId="2147483673"/>
              <ac:spMk id="21" creationId="{00000000-0000-0000-0000-000000000000}"/>
            </ac:spMkLst>
          </pc:spChg>
          <pc:spChg chg="add mod topLvl">
            <ac:chgData name="Daoud Saadeddin" userId="50f496e5f975282e" providerId="LiveId" clId="{C15125AD-DB27-4CE9-8B94-001891356EF6}" dt="2024-07-25T11:42:48.354" v="531" actId="20577"/>
            <ac:spMkLst>
              <pc:docMk/>
              <pc:sldMasterMk cId="2574068247" sldId="2147483648"/>
              <pc:sldLayoutMk cId="225462899" sldId="2147483673"/>
              <ac:spMk id="22" creationId="{3BC50CD7-4410-4D98-BFAF-2800A2869E28}"/>
            </ac:spMkLst>
          </pc:spChg>
          <pc:spChg chg="add del mod">
            <ac:chgData name="Daoud Saadeddin" userId="50f496e5f975282e" providerId="LiveId" clId="{C15125AD-DB27-4CE9-8B94-001891356EF6}" dt="2024-07-24T09:33:28.710" v="41" actId="478"/>
            <ac:spMkLst>
              <pc:docMk/>
              <pc:sldMasterMk cId="2574068247" sldId="2147483648"/>
              <pc:sldLayoutMk cId="225462899" sldId="2147483673"/>
              <ac:spMk id="23" creationId="{031ADF19-D3B9-8AE6-A622-1727A8ACD5FC}"/>
            </ac:spMkLst>
          </pc:spChg>
          <pc:spChg chg="add mod topLvl">
            <ac:chgData name="Daoud Saadeddin" userId="50f496e5f975282e" providerId="LiveId" clId="{C15125AD-DB27-4CE9-8B94-001891356EF6}" dt="2024-07-25T11:45:20.421" v="543" actId="14100"/>
            <ac:spMkLst>
              <pc:docMk/>
              <pc:sldMasterMk cId="2574068247" sldId="2147483648"/>
              <pc:sldLayoutMk cId="225462899" sldId="2147483673"/>
              <ac:spMk id="23" creationId="{9D01B888-309D-8F48-69CA-E9EC77EA4626}"/>
            </ac:spMkLst>
          </pc:spChg>
          <pc:spChg chg="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25" creationId="{1F492772-31BB-E5BF-E1DC-1C3CF9D46E2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27" creationId="{7E5C304C-3CCF-8011-26EF-C6419051EEFF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28" creationId="{1424CA0D-C022-E663-8F83-A6E3E7A68ED3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29" creationId="{5602E173-C5B9-C0E4-141F-3D5FC46E67F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0" creationId="{DAAE0681-D47B-389A-8F51-D80D9709E826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1" creationId="{C2233FE0-D394-6C05-C46B-026D45980AE6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2" creationId="{5454C38B-38F3-A532-32D8-7E5A0256514D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3" creationId="{B74F2EA6-A7E2-F9E4-8A17-A19C798272B8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4" creationId="{DA51429E-4FAF-1CE4-9FCA-D69FAED7CBBB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5" creationId="{B4A4F190-A0E5-0742-0F0B-954225F7EDCA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6" creationId="{604B6CDD-2AD2-B6BC-0983-5E824E5C635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8" creationId="{D58F49A8-DB2F-43FF-8C58-7BFD658906A8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9" creationId="{4188B26B-BE32-C94B-F751-AEFA1FB05E09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0" creationId="{7F62A3E5-3C3B-426E-3601-75900F2A8B42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1" creationId="{90609227-4E0C-BDF3-54DD-C593E744404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2" creationId="{692C78EC-1F4E-2615-A705-98E04DC9F5D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3" creationId="{FDABE542-B5C4-0AE2-E332-D59032DD5248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4" creationId="{ACD92B08-4353-0190-BDD3-E5F50BFD9EC1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5" creationId="{9F7B1D2E-14C7-F75F-1616-B77FBB7CA7A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6" creationId="{71C34203-2685-36C4-1FA0-18B7FECDC943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8" creationId="{707ABA70-64F0-4A59-A79F-73194904D27E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9" creationId="{AC6EFF46-D4AD-7A5B-DD8A-EBA79D29F4D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0" creationId="{11B3F323-A10E-0181-80B2-96999CB7793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1" creationId="{47A4D0FC-0B59-1B8B-2296-F91880A13C4B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2" creationId="{87B98FED-CD94-8A26-D08C-E6B45CFF8193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3" creationId="{D5AEC3C0-3D71-50D8-8B64-97EA031FF9E1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4" creationId="{85120A32-27CD-6334-F35A-41A292C6D162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5" creationId="{4F366B35-188C-AEA8-6E5F-40F8FB960CEA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6" creationId="{032E035B-E8EB-6EE3-793A-493C9329316F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7" creationId="{393DE7E7-53B0-F6A3-BE9D-B6565B29533A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9" creationId="{05786A74-0006-A605-E580-BF11E9AC59DD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0" creationId="{59DF161B-04EA-D53D-70D4-675368BB5D9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1" creationId="{53014AB3-0266-07B6-51FC-8611AAF2927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2" creationId="{E7A23428-3D00-14E4-81A9-8B44E8053487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3" creationId="{48304E1E-6B3C-6BBA-D68B-CF6A5C0E52F9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4" creationId="{AE9CADD0-2F76-87B5-0E8F-B8DED70D3C2A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5" creationId="{F7B8FBF5-28BC-203C-2E4A-A42C85316CE3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6" creationId="{E249D32F-2862-C880-45ED-7862588C962E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7" creationId="{20E98CEF-EE26-27EB-82AC-96CB3EBC6C12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8" creationId="{B27D249D-FD7E-8D79-D69F-C46C6C0489B0}"/>
            </ac:spMkLst>
          </pc:spChg>
          <pc:spChg chg="add mod">
            <ac:chgData name="Daoud Saadeddin" userId="50f496e5f975282e" providerId="LiveId" clId="{C15125AD-DB27-4CE9-8B94-001891356EF6}" dt="2024-07-25T11:19:05.698" v="187" actId="404"/>
            <ac:spMkLst>
              <pc:docMk/>
              <pc:sldMasterMk cId="2574068247" sldId="2147483648"/>
              <pc:sldLayoutMk cId="225462899" sldId="2147483673"/>
              <ac:spMk id="70" creationId="{A75615B7-301C-5D1A-8CB6-92D5252A9CFF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1" creationId="{4E4EF201-3F36-1281-E682-F8F1656368EB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2" creationId="{1069D99D-041D-B793-505D-F5ED9AD7B7D6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3" creationId="{494A5926-AA96-A6E9-A742-D9052828165F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4" creationId="{C293D786-5C80-30FF-62B6-82B5BCEF8107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5" creationId="{C8E257FD-88A8-6467-4BB2-6568224DD9D1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6" creationId="{09C0B9A8-D1AF-6175-2DE6-CAF7B387D0CD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7" creationId="{614A0ED4-AF99-F917-63E6-764F838F854E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8" creationId="{AFF8371C-F4D8-5A85-3F5A-194B4786A7F7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9" creationId="{FBFAE4C1-1B7D-5CE3-A320-996AEC7FD61E}"/>
            </ac:spMkLst>
          </pc:spChg>
          <pc:spChg chg="add mod">
            <ac:chgData name="Daoud Saadeddin" userId="50f496e5f975282e" providerId="LiveId" clId="{C15125AD-DB27-4CE9-8B94-001891356EF6}" dt="2024-07-25T11:36:30.752" v="450" actId="403"/>
            <ac:spMkLst>
              <pc:docMk/>
              <pc:sldMasterMk cId="2574068247" sldId="2147483648"/>
              <pc:sldLayoutMk cId="225462899" sldId="2147483673"/>
              <ac:spMk id="82" creationId="{538E9749-6EA3-A919-7C7A-F9652D58FCFF}"/>
            </ac:spMkLst>
          </pc:spChg>
          <pc:spChg chg="add del">
            <ac:chgData name="Daoud Saadeddin" userId="50f496e5f975282e" providerId="LiveId" clId="{C15125AD-DB27-4CE9-8B94-001891356EF6}" dt="2024-07-25T11:30:42.377" v="341" actId="11529"/>
            <ac:spMkLst>
              <pc:docMk/>
              <pc:sldMasterMk cId="2574068247" sldId="2147483648"/>
              <pc:sldLayoutMk cId="225462899" sldId="2147483673"/>
              <ac:spMk id="83" creationId="{1650F916-53EB-4DCF-1907-0E5FF60F57C6}"/>
            </ac:spMkLst>
          </pc:spChg>
          <pc:spChg chg="add mod">
            <ac:chgData name="Daoud Saadeddin" userId="50f496e5f975282e" providerId="LiveId" clId="{C15125AD-DB27-4CE9-8B94-001891356EF6}" dt="2024-07-25T11:41:08.698" v="490" actId="14100"/>
            <ac:spMkLst>
              <pc:docMk/>
              <pc:sldMasterMk cId="2574068247" sldId="2147483648"/>
              <pc:sldLayoutMk cId="225462899" sldId="2147483673"/>
              <ac:spMk id="84" creationId="{00291A85-44FB-B95D-7B70-08002FACF134}"/>
            </ac:spMkLst>
          </pc:spChg>
          <pc:spChg chg="add mod">
            <ac:chgData name="Daoud Saadeddin" userId="50f496e5f975282e" providerId="LiveId" clId="{C15125AD-DB27-4CE9-8B94-001891356EF6}" dt="2024-07-25T11:42:24.765" v="512" actId="14100"/>
            <ac:spMkLst>
              <pc:docMk/>
              <pc:sldMasterMk cId="2574068247" sldId="2147483648"/>
              <pc:sldLayoutMk cId="225462899" sldId="2147483673"/>
              <ac:spMk id="85" creationId="{87897BFA-3119-A6A6-65E8-4ED312813A52}"/>
            </ac:spMkLst>
          </pc:spChg>
          <pc:spChg chg="add mod">
            <ac:chgData name="Daoud Saadeddin" userId="50f496e5f975282e" providerId="LiveId" clId="{C15125AD-DB27-4CE9-8B94-001891356EF6}" dt="2024-07-25T11:37:11.409" v="461" actId="20577"/>
            <ac:spMkLst>
              <pc:docMk/>
              <pc:sldMasterMk cId="2574068247" sldId="2147483648"/>
              <pc:sldLayoutMk cId="225462899" sldId="2147483673"/>
              <ac:spMk id="86" creationId="{86311498-E5D2-1418-65D7-66CA8DC0F0FE}"/>
            </ac:spMkLst>
          </pc:spChg>
          <pc:spChg chg="add mod">
            <ac:chgData name="Daoud Saadeddin" userId="50f496e5f975282e" providerId="LiveId" clId="{C15125AD-DB27-4CE9-8B94-001891356EF6}" dt="2024-07-25T11:42:24.765" v="512" actId="14100"/>
            <ac:spMkLst>
              <pc:docMk/>
              <pc:sldMasterMk cId="2574068247" sldId="2147483648"/>
              <pc:sldLayoutMk cId="225462899" sldId="2147483673"/>
              <ac:spMk id="87" creationId="{0DA6CA3E-A6FB-82DC-CB92-B027FDC800BE}"/>
            </ac:spMkLst>
          </pc:spChg>
          <pc:spChg chg="add mod">
            <ac:chgData name="Daoud Saadeddin" userId="50f496e5f975282e" providerId="LiveId" clId="{C15125AD-DB27-4CE9-8B94-001891356EF6}" dt="2024-07-25T11:37:10.535" v="460" actId="5793"/>
            <ac:spMkLst>
              <pc:docMk/>
              <pc:sldMasterMk cId="2574068247" sldId="2147483648"/>
              <pc:sldLayoutMk cId="225462899" sldId="2147483673"/>
              <ac:spMk id="88" creationId="{3743B71C-8DB6-92BC-1F39-800D794D1C09}"/>
            </ac:spMkLst>
          </pc:spChg>
          <pc:grpChg chg="add mod">
            <ac:chgData name="Daoud Saadeddin" userId="50f496e5f975282e" providerId="LiveId" clId="{C15125AD-DB27-4CE9-8B94-001891356EF6}" dt="2024-07-24T09:38:10.436" v="92" actId="14100"/>
            <ac:grpSpMkLst>
              <pc:docMk/>
              <pc:sldMasterMk cId="2574068247" sldId="2147483648"/>
              <pc:sldLayoutMk cId="225462899" sldId="2147483673"/>
              <ac:grpSpMk id="24" creationId="{791E2358-B067-748C-7922-27EE2B8DEC09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37" creationId="{9E6E701A-3FD1-F9CD-347E-97B608446042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47" creationId="{3F29475A-A1DA-A048-EE4F-8CDA850BB8D3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58" creationId="{7955EDBE-45E3-9FBE-2228-6925762A0C97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69" creationId="{036A9A70-DA99-DE21-627C-A25AA39948B4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80" creationId="{DD183D93-62D4-A26E-5292-4B21133D2770}"/>
            </ac:grpSpMkLst>
          </pc:grpChg>
          <pc:grpChg chg="add del mod">
            <ac:chgData name="Daoud Saadeddin" userId="50f496e5f975282e" providerId="LiveId" clId="{C15125AD-DB27-4CE9-8B94-001891356EF6}" dt="2024-07-25T11:24:24.157" v="204" actId="165"/>
            <ac:grpSpMkLst>
              <pc:docMk/>
              <pc:sldMasterMk cId="2574068247" sldId="2147483648"/>
              <pc:sldLayoutMk cId="225462899" sldId="2147483673"/>
              <ac:grpSpMk id="81" creationId="{09B22530-2DD9-E79E-32C8-4DD71FFA5058}"/>
            </ac:grpSpMkLst>
          </pc:grpChg>
          <pc:graphicFrameChg chg="mod">
            <ac:chgData name="Daoud Saadeddin" userId="50f496e5f975282e" providerId="LiveId" clId="{C15125AD-DB27-4CE9-8B94-001891356EF6}" dt="2024-07-24T09:38:10.436" v="92" actId="14100"/>
            <ac:graphicFrameMkLst>
              <pc:docMk/>
              <pc:sldMasterMk cId="2574068247" sldId="2147483648"/>
              <pc:sldLayoutMk cId="225462899" sldId="2147483673"/>
              <ac:graphicFrameMk id="26" creationId="{27D1FE2A-F546-3767-8D16-1F22FA84CB96}"/>
            </ac:graphicFrameMkLst>
          </pc:graphicFrameChg>
        </pc:sldLayoutChg>
        <pc:sldLayoutChg chg="delSp new mod">
          <pc:chgData name="Daoud Saadeddin" userId="50f496e5f975282e" providerId="LiveId" clId="{C15125AD-DB27-4CE9-8B94-001891356EF6}" dt="2024-07-25T11:44:22.938" v="537" actId="6014"/>
          <pc:sldLayoutMkLst>
            <pc:docMk/>
            <pc:sldMasterMk cId="1632663216" sldId="2147483675"/>
            <pc:sldLayoutMk cId="2730355747" sldId="2147483674"/>
          </pc:sldLayoutMkLst>
          <pc:spChg chg="del">
            <ac:chgData name="Daoud Saadeddin" userId="50f496e5f975282e" providerId="LiveId" clId="{C15125AD-DB27-4CE9-8B94-001891356EF6}" dt="2024-07-25T11:43:39.352" v="534" actId="478"/>
            <ac:spMkLst>
              <pc:docMk/>
              <pc:sldMasterMk cId="1632663216" sldId="2147483675"/>
              <pc:sldLayoutMk cId="2730355747" sldId="2147483674"/>
              <ac:spMk id="2" creationId="{C9A674E4-8268-5C70-FE94-2BC9F80F07B9}"/>
            </ac:spMkLst>
          </pc:spChg>
        </pc:sldLayoutChg>
        <pc:sldLayoutChg chg="addSp delSp modSp del mod">
          <pc:chgData name="Daoud Saadeddin" userId="50f496e5f975282e" providerId="LiveId" clId="{C15125AD-DB27-4CE9-8B94-001891356EF6}" dt="2024-07-25T11:21:58.239" v="189" actId="2696"/>
          <pc:sldLayoutMkLst>
            <pc:docMk/>
            <pc:sldMasterMk cId="2574068247" sldId="2147483648"/>
            <pc:sldLayoutMk cId="3409416397" sldId="2147483674"/>
          </pc:sldLayoutMkLst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2" creationId="{E8C7946C-DD01-6FA5-8D93-4B8ED7AA75FC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3" creationId="{8F0ACBDD-D0F2-40D1-946C-48DB5B1BEB8A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4" creationId="{1E529ADF-284D-CE23-1BD2-64D9F92845AA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5" creationId="{680092CD-EE6A-1198-C0CB-BDAFA599071E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6" creationId="{ECC00678-D768-2F97-38EF-9B079C292DA4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7" creationId="{A3CB8530-6E9E-935C-7C71-7D66E14AF201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8" creationId="{62F75578-3D1E-B8FC-39E1-60BBCE7D4E94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9" creationId="{C400AD9D-C9D3-1C38-DBC1-BD7289F9C42B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0" creationId="{A72E013A-643C-FA6E-DC47-08947C523701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1" creationId="{6DC9C438-AB79-2CCA-A0D0-8250C2B63135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12" creationId="{00000000-0000-0000-0000-000000000000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13" creationId="{00000000-0000-0000-0000-000000000000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4" creationId="{163BCAF8-32A8-4399-6472-12215C57DBA7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15" creationId="{00000000-0000-0000-0000-000000000000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6" creationId="{2C73A7AA-CC7F-F785-C05E-8775A2185842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7" creationId="{73F95E30-8290-99F9-5F74-469B3BA1A1AF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8" creationId="{3D653522-A8CF-C0E7-F8A3-CC50A3DC115E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9" creationId="{2540D943-4FFD-C264-8949-41CAA91541B3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20" creationId="{0FD6A45F-D5FD-41C5-B31A-484E807F34F2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21" creationId="{00000000-0000-0000-0000-000000000000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22" creationId="{3BC50CD7-4410-4D98-BFAF-2800A2869E28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23" creationId="{B634AC5D-7D67-42B6-603C-FFBF48757452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1" creationId="{16F7617F-0DFF-1C01-CE5C-167384C8E198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2" creationId="{7A917918-D352-D51F-9DCB-B271BEF756E0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3" creationId="{06E75F3F-2392-D022-6431-977A1A9D948B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4" creationId="{D5950C07-8884-F824-E692-B944AE90E700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5" creationId="{62921F36-E1BC-444F-4B3D-E76374B34D70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6" creationId="{05E6515C-05AE-637D-C838-492D54C65911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7" creationId="{FA286ED7-069B-422D-5FBC-F9C6069EBFE3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8" creationId="{1845A939-79F3-298C-B21F-EDA8FAF2D50F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9" creationId="{7E3A048A-7368-AE4D-FFE7-C1CE8798C355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0" creationId="{B01D2558-9BBD-18B8-B649-53B92BA92D76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1" creationId="{0674A6F2-F8AF-345D-20E9-1D372FE70903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2" creationId="{B326DC7B-A357-36E9-951C-98176322DC4F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93" creationId="{9F5831FF-D4E8-14AB-328C-761C59E4CEDF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4" creationId="{34E853DA-DDAE-944E-7905-1351EB2C8DDC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5" creationId="{21AEE9FD-849F-A9AD-474E-9912A3947AA8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6" creationId="{CEA292D8-B14C-67CA-8416-B982719B79B8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7" creationId="{3B042C0A-1116-23CB-6A33-6FC19F8DFB22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8" creationId="{14A8183F-E1E2-A1FF-EAFD-5B711D1CE850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9" creationId="{6808455F-A53E-0ECC-9FD0-F579E3A2A498}"/>
            </ac:spMkLst>
          </pc:spChg>
          <pc:spChg chg="add mod">
            <ac:chgData name="Daoud Saadeddin" userId="50f496e5f975282e" providerId="LiveId" clId="{C15125AD-DB27-4CE9-8B94-001891356EF6}" dt="2024-07-24T10:47:43.068" v="118" actId="404"/>
            <ac:spMkLst>
              <pc:docMk/>
              <pc:sldMasterMk cId="2574068247" sldId="2147483648"/>
              <pc:sldLayoutMk cId="3409416397" sldId="2147483674"/>
              <ac:spMk id="100" creationId="{A35E8D30-B9C7-CDD6-AF59-4FDB7E6D0663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1" creationId="{3EDEE993-B5FE-AC46-6C55-E398814A9C63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2" creationId="{A9CFC9EC-4680-8E95-4402-18CB5F083340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3" creationId="{1906DBB4-8B75-8FFB-CC6A-7C2F59D9DC2D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4" creationId="{620E57B5-9448-6003-BF8D-76CDD165AE08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5" creationId="{8E4A62A5-F54D-8875-0EFB-26C043F1F108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6" creationId="{A477E3DC-231A-1117-B3B3-4AE4C53728CB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7" creationId="{25575F53-530B-D0D7-0EB6-4DEDF646D732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8" creationId="{5BE0B4ED-D108-D63B-8A15-E1A3F197DD8F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9" creationId="{6EE92987-B5A1-13CC-1141-D39A8F6A02BB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1" creationId="{E78773F6-1364-B37D-8EE9-825D577D0F2A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2" creationId="{059CC6E1-050C-3508-92A4-7E6BA50C96FE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3" creationId="{582DADC7-2690-DFBC-A447-E72BB2490698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4" creationId="{95704D5E-426B-6A36-5900-0B78FE723F20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5" creationId="{72540664-028B-7810-EB29-2F12C05274E8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6" creationId="{D9CCAB59-BC62-C3D6-83B9-0743108D844C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7" creationId="{378EDDB7-8004-507C-330D-62861096232A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8" creationId="{0D9D2795-713E-1976-1302-7137EAFCE228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9" creationId="{5C22D8B6-2773-D837-7ED8-E08B45279BF9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1" creationId="{4AC72262-DF1D-7FE7-1E58-F6C9522AB249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2" creationId="{BAC2810B-5C18-EF4B-FF4D-CBE7A7F329C5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3" creationId="{DBB74BEA-D633-A43A-60F3-91790E898BA9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4" creationId="{9D0393E2-B1D0-171A-DB04-26BE1DDB17D9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5" creationId="{20F09D29-A3B5-3733-C8C8-03D11B59EB17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6" creationId="{C73F8AC1-BC93-18E5-37DD-E90886AC4BEB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7" creationId="{B5DDDA4C-9C9A-9F97-01DC-BFE21518A82B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8" creationId="{09B2062A-5A9D-2542-0EE6-3CCB5EF93F0F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9" creationId="{A79E994A-4C69-3EF0-0EFF-66D3F294D999}"/>
            </ac:spMkLst>
          </pc:spChg>
          <pc:spChg chg="add mod">
            <ac:chgData name="Daoud Saadeddin" userId="50f496e5f975282e" providerId="LiveId" clId="{C15125AD-DB27-4CE9-8B94-001891356EF6}" dt="2024-07-24T10:48:48.236" v="123" actId="404"/>
            <ac:spMkLst>
              <pc:docMk/>
              <pc:sldMasterMk cId="2574068247" sldId="2147483648"/>
              <pc:sldLayoutMk cId="3409416397" sldId="2147483674"/>
              <ac:spMk id="130" creationId="{55180DFB-A7CA-C364-550C-2C593D05A85C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1" creationId="{B5E29C9F-70A4-B8DA-F265-23D1765E6C03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2" creationId="{2E769E9B-6DFA-5803-4948-9AD21558A3A8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3" creationId="{9192847F-62E1-645C-F4B9-45903AFCEE41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4" creationId="{A404DFF9-5927-6C6E-6D9A-5E28AF1CE2E6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5" creationId="{3F608558-7A71-EC44-B78D-FE319518BB90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6" creationId="{39BD7F0C-F363-2F48-D8EA-EF47EE66C9B8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7" creationId="{EA1FA7EC-1656-1355-A5B2-15FB8F6B8215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8" creationId="{BAA48D9A-1DEA-B778-DFDA-4BEEABCECD1A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39" creationId="{8CD5B714-EC5A-8468-4755-56DEE0F1CE00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0" creationId="{9AB47EF4-DA7B-B655-BBDB-CE4592097FE6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1" creationId="{183BEE77-7563-183E-A7BD-D4D5CBE6E193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2" creationId="{CDCFF580-8984-880C-F0C6-9CA28AB2EF5E}"/>
            </ac:spMkLst>
          </pc:spChg>
          <pc:spChg chg="add del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3" creationId="{13568469-4030-B041-3D79-FC06B6B0CE25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4" creationId="{5CEDEAC2-CAA6-E6E7-A5F8-BD47301E07E2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5" creationId="{4B317330-5F5E-67A7-7866-62ADBA9D0FE8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6" creationId="{8DC6F38F-66AB-9128-9252-CD58BAFE71AD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7" creationId="{D814F034-0085-B75E-4DE2-187BB84BBB0E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8" creationId="{DC70C850-7644-74AC-1109-7B63CC2CAFA8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9" creationId="{52F511F4-0F60-8507-8C17-45508D7D8DCD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50" creationId="{E823A1C8-9900-6386-9E68-6464EFA6BC43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51" creationId="{008DFC4D-B15B-85CF-95DD-752CA7161F44}"/>
            </ac:spMkLst>
          </pc:s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37" creationId="{9E6E701A-3FD1-F9CD-347E-97B608446042}"/>
            </ac:grpSpMkLst>
          </pc:gr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47" creationId="{3F29475A-A1DA-A048-EE4F-8CDA850BB8D3}"/>
            </ac:grpSpMkLst>
          </pc:gr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58" creationId="{7955EDBE-45E3-9FBE-2228-6925762A0C97}"/>
            </ac:grpSpMkLst>
          </pc:gr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69" creationId="{036A9A70-DA99-DE21-627C-A25AA39948B4}"/>
            </ac:grpSpMkLst>
          </pc:gr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80" creationId="{DD183D93-62D4-A26E-5292-4B21133D2770}"/>
            </ac:grpSpMkLst>
          </pc:grpChg>
          <pc:grpChg chg="add mod">
            <ac:chgData name="Daoud Saadeddin" userId="50f496e5f975282e" providerId="LiveId" clId="{C15125AD-DB27-4CE9-8B94-001891356EF6}" dt="2024-07-24T10:47:30.172" v="115" actId="1076"/>
            <ac:grpSpMkLst>
              <pc:docMk/>
              <pc:sldMasterMk cId="2574068247" sldId="2147483648"/>
              <pc:sldLayoutMk cId="3409416397" sldId="2147483674"/>
              <ac:grpSpMk id="110" creationId="{2606731F-4F10-4041-D36E-F8F6293C0E26}"/>
            </ac:grpSpMkLst>
          </pc:grpChg>
          <pc:grpChg chg="add mod">
            <ac:chgData name="Daoud Saadeddin" userId="50f496e5f975282e" providerId="LiveId" clId="{C15125AD-DB27-4CE9-8B94-001891356EF6}" dt="2024-07-24T10:47:40.011" v="117" actId="1076"/>
            <ac:grpSpMkLst>
              <pc:docMk/>
              <pc:sldMasterMk cId="2574068247" sldId="2147483648"/>
              <pc:sldLayoutMk cId="3409416397" sldId="2147483674"/>
              <ac:grpSpMk id="120" creationId="{C44374F9-DBDF-56F2-78F5-D2A5A2E806B3}"/>
            </ac:grpSpMkLst>
          </pc:grpChg>
          <pc:grpChg chg="add mod">
            <ac:chgData name="Daoud Saadeddin" userId="50f496e5f975282e" providerId="LiveId" clId="{C15125AD-DB27-4CE9-8B94-001891356EF6}" dt="2024-07-25T11:15:47.472" v="180" actId="478"/>
            <ac:grpSpMkLst>
              <pc:docMk/>
              <pc:sldMasterMk cId="2574068247" sldId="2147483648"/>
              <pc:sldLayoutMk cId="3409416397" sldId="2147483674"/>
              <ac:grpSpMk id="152" creationId="{0C76AAF3-E2C4-D25D-D88E-DE03D2D5AB38}"/>
            </ac:grpSpMkLst>
          </pc:grpChg>
        </pc:sldLayoutChg>
        <pc:sldLayoutChg chg="del">
          <pc:chgData name="Daoud Saadeddin" userId="50f496e5f975282e" providerId="LiveId" clId="{C15125AD-DB27-4CE9-8B94-001891356EF6}" dt="2024-07-25T11:44:12.487" v="536" actId="2696"/>
          <pc:sldLayoutMkLst>
            <pc:docMk/>
            <pc:sldMasterMk cId="2574068247" sldId="2147483648"/>
            <pc:sldLayoutMk cId="757852473" sldId="2147483675"/>
          </pc:sldLayoutMkLst>
        </pc:sldLayoutChg>
        <pc:sldLayoutChg chg="addSp delSp modSp del mod">
          <pc:chgData name="Daoud Saadeddin" userId="50f496e5f975282e" providerId="LiveId" clId="{C15125AD-DB27-4CE9-8B94-001891356EF6}" dt="2024-07-25T11:21:57.239" v="188" actId="2696"/>
          <pc:sldLayoutMkLst>
            <pc:docMk/>
            <pc:sldMasterMk cId="2574068247" sldId="2147483648"/>
            <pc:sldLayoutMk cId="982288709" sldId="2147483675"/>
          </pc:sldLayoutMkLst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" creationId="{16BA6256-F85D-70EE-6EE3-FD9600F7D499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" creationId="{741B440A-D8B3-A3A8-A4B2-4E65C700DDF2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6" creationId="{4C8E5BD7-9D90-9A09-4153-A4BD8096C2DB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7" creationId="{8EB03315-E602-6025-874D-00466FFFDDE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8" creationId="{D2F96206-D286-16C3-FBB8-C523430F96F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9" creationId="{68C66C53-0B33-65ED-2817-599F9108618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0" creationId="{6D1466FD-22B1-C73F-E487-8149B698B27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1" creationId="{41E13F0D-D15F-670E-2FDF-578CC66A9ED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4" creationId="{95C9D051-4BD2-083B-2353-D5FE553A13A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6" creationId="{FF1CABBF-4A17-D729-F89E-5BA9745D0C8D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7" creationId="{D6054B92-D146-10C2-1F32-21E2FD207E6A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8" creationId="{09E6FD06-32C9-D70D-6274-1BBBEBEC88B7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9" creationId="{61BAEAC5-A8CD-A518-57FE-B08C1AE539ED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0" creationId="{1F943598-E65E-BFC7-7998-FB5FBC5D0175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3" creationId="{A2CDC217-50EE-82B7-B30D-7AE002D2B48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4" creationId="{45936876-98D4-CD86-8492-1D0B51175383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5" creationId="{EC7BB4A8-610B-A2FA-9BA6-B608564A07B2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6" creationId="{D987E952-D907-89A6-4DCE-65D7232F0AA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7" creationId="{64B90BD5-E0FA-E455-F640-22BFB3E7AE56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8" creationId="{60AA8ACC-F5EF-225C-3ED6-B11CEA5D28B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9" creationId="{2A7E5300-59BB-EBA0-E90D-B78F686F59B1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0" creationId="{97E42364-146C-F4F0-AB47-E477262A5E76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1" creationId="{0FB6B236-0247-7332-A3B1-6AEB7C676480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2" creationId="{3D8C9249-7FE7-035D-2A42-FAE3C19EDDA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3" creationId="{7DF931E0-79DC-352F-43E0-50C346ED982B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4" creationId="{AB8215A8-90B7-B6BE-C8BA-3738444F9BE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5" creationId="{32CA836B-8465-980B-4A59-E8B8C1635D25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6" creationId="{8C412CDF-FDD1-2BBB-C748-C3AC9C4DF46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7" creationId="{9F02230C-D72C-D34B-7E67-2B1067580435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8" creationId="{26799DF7-F7A5-9A4B-EFE3-2CE669597E54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9" creationId="{FB2F5B9A-FCFF-B831-031C-233A4B501A9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0" creationId="{95B7A679-DED7-F0A7-E1AA-9C3829782386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1" creationId="{B3D6C9BC-3BED-CFDF-5C44-A79F2AFCD14C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2" creationId="{FACFEB99-B617-53E2-8DDA-21D81E7B57D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3" creationId="{C447DFEF-40A2-ECB7-DEBD-87B384ADBC00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4" creationId="{19915866-348B-9744-D270-DA18E5504DD2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6" creationId="{76FE267C-178D-EE69-4A62-543EA3758B25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7" creationId="{1413270E-54D2-2CFF-6550-758F7C03C97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8" creationId="{42A2F7CC-6ACA-B7EE-5AEE-8242568D9961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9" creationId="{B6FB1127-80BD-99D3-1B4B-389C1658908D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0" creationId="{8D835D08-B3E0-B28A-9699-478C403DCB5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1" creationId="{8F2AC661-745E-AC72-5184-7D8F6C91AE64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2" creationId="{C6D045F5-728B-15C0-2FD0-78C8A6D25CE4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3" creationId="{47952A70-CB23-0E3A-0A03-7EC1903658E9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4" creationId="{36B96DC8-FCE7-4A17-66D3-9B49B209DDE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5" creationId="{F5A01B34-7337-480F-22D5-637312B4196A}"/>
            </ac:spMkLst>
          </pc:spChg>
          <pc:spChg chg="add mod">
            <ac:chgData name="Daoud Saadeddin" userId="50f496e5f975282e" providerId="LiveId" clId="{C15125AD-DB27-4CE9-8B94-001891356EF6}" dt="2024-07-24T10:55:21.132" v="167" actId="404"/>
            <ac:spMkLst>
              <pc:docMk/>
              <pc:sldMasterMk cId="2574068247" sldId="2147483648"/>
              <pc:sldLayoutMk cId="982288709" sldId="2147483675"/>
              <ac:spMk id="57" creationId="{BB205D44-346C-2E37-FDCE-8384F6FD2CF1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58" creationId="{50BFA088-3007-966E-2680-0B2441DB09E2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59" creationId="{4F53C3E6-3C83-A83C-C518-D60D0F165BA1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0" creationId="{3DF8F38C-4812-D7C6-0F24-7BDD6E815B50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1" creationId="{9B88E9FC-38B9-69FA-C219-EF9D0ADD1D9E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2" creationId="{83DB3591-038A-8984-6EB5-EB764D17D039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3" creationId="{E3B45EA6-B0F8-F0AD-2AE8-292EB1B85765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4" creationId="{B41872B6-C5FE-C319-2839-9C997A102B27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5" creationId="{349F6D17-6983-DA96-15C2-5EEAB3312F8F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6" creationId="{1378CE83-DE38-8D38-A1D4-9B8086FF4DC9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0" creationId="{B01D2558-9BBD-18B8-B649-53B92BA92D76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1" creationId="{0674A6F2-F8AF-345D-20E9-1D372FE70903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2" creationId="{B326DC7B-A357-36E9-951C-98176322DC4F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3" creationId="{9F5831FF-D4E8-14AB-328C-761C59E4CEDF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4" creationId="{34E853DA-DDAE-944E-7905-1351EB2C8DDC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5" creationId="{21AEE9FD-849F-A9AD-474E-9912A3947AA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6" creationId="{CEA292D8-B14C-67CA-8416-B982719B79B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7" creationId="{3B042C0A-1116-23CB-6A33-6FC19F8DFB22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8" creationId="{14A8183F-E1E2-A1FF-EAFD-5B711D1CE850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9" creationId="{6808455F-A53E-0ECC-9FD0-F579E3A2A49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1" creationId="{E78773F6-1364-B37D-8EE9-825D577D0F2A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2" creationId="{059CC6E1-050C-3508-92A4-7E6BA50C96FE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3" creationId="{582DADC7-2690-DFBC-A447-E72BB249069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4" creationId="{95704D5E-426B-6A36-5900-0B78FE723F20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5" creationId="{72540664-028B-7810-EB29-2F12C05274E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6" creationId="{D9CCAB59-BC62-C3D6-83B9-0743108D844C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7" creationId="{378EDDB7-8004-507C-330D-62861096232A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8" creationId="{0D9D2795-713E-1976-1302-7137EAFCE22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9" creationId="{5C22D8B6-2773-D837-7ED8-E08B45279BF9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0" creationId="{55180DFB-A7CA-C364-550C-2C593D05A85C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1" creationId="{B5E29C9F-70A4-B8DA-F265-23D1765E6C03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2" creationId="{2E769E9B-6DFA-5803-4948-9AD21558A3A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3" creationId="{9192847F-62E1-645C-F4B9-45903AFCEE41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4" creationId="{A404DFF9-5927-6C6E-6D9A-5E28AF1CE2E6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5" creationId="{3F608558-7A71-EC44-B78D-FE319518BB90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6" creationId="{39BD7F0C-F363-2F48-D8EA-EF47EE66C9B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7" creationId="{EA1FA7EC-1656-1355-A5B2-15FB8F6B8215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8" creationId="{BAA48D9A-1DEA-B778-DFDA-4BEEABCECD1A}"/>
            </ac:spMkLst>
          </pc:spChg>
          <pc:grpChg chg="add mod">
            <ac:chgData name="Daoud Saadeddin" userId="50f496e5f975282e" providerId="LiveId" clId="{C15125AD-DB27-4CE9-8B94-001891356EF6}" dt="2024-07-24T10:55:02.622" v="161" actId="1076"/>
            <ac:grpSpMkLst>
              <pc:docMk/>
              <pc:sldMasterMk cId="2574068247" sldId="2147483648"/>
              <pc:sldLayoutMk cId="982288709" sldId="2147483675"/>
              <ac:grpSpMk id="45" creationId="{535F7089-2354-20A4-3A28-EFD5232292E5}"/>
            </ac:grpSpMkLst>
          </pc:grpChg>
          <pc:grpChg chg="add mod">
            <ac:chgData name="Daoud Saadeddin" userId="50f496e5f975282e" providerId="LiveId" clId="{C15125AD-DB27-4CE9-8B94-001891356EF6}" dt="2024-07-24T10:55:02.622" v="161" actId="1076"/>
            <ac:grpSpMkLst>
              <pc:docMk/>
              <pc:sldMasterMk cId="2574068247" sldId="2147483648"/>
              <pc:sldLayoutMk cId="982288709" sldId="2147483675"/>
              <ac:grpSpMk id="56" creationId="{4F87F8EF-C63F-8C68-4283-EAAC77A661EA}"/>
            </ac:grpSpMkLst>
          </pc:grpChg>
          <pc:grpChg chg="add mod">
            <ac:chgData name="Daoud Saadeddin" userId="50f496e5f975282e" providerId="LiveId" clId="{C15125AD-DB27-4CE9-8B94-001891356EF6}" dt="2024-07-24T10:55:18.300" v="164" actId="1076"/>
            <ac:grpSpMkLst>
              <pc:docMk/>
              <pc:sldMasterMk cId="2574068247" sldId="2147483648"/>
              <pc:sldLayoutMk cId="982288709" sldId="2147483675"/>
              <ac:grpSpMk id="67" creationId="{29C2295D-754D-19CD-F63A-8455854B461E}"/>
            </ac:grpSpMkLst>
          </pc:grpChg>
          <pc:grpChg chg="del">
            <ac:chgData name="Daoud Saadeddin" userId="50f496e5f975282e" providerId="LiveId" clId="{C15125AD-DB27-4CE9-8B94-001891356EF6}" dt="2024-07-24T10:50:01.547" v="131" actId="478"/>
            <ac:grpSpMkLst>
              <pc:docMk/>
              <pc:sldMasterMk cId="2574068247" sldId="2147483648"/>
              <pc:sldLayoutMk cId="982288709" sldId="2147483675"/>
              <ac:grpSpMk id="110" creationId="{2606731F-4F10-4041-D36E-F8F6293C0E26}"/>
            </ac:grpSpMkLst>
          </pc:grpChg>
          <pc:grpChg chg="del">
            <ac:chgData name="Daoud Saadeddin" userId="50f496e5f975282e" providerId="LiveId" clId="{C15125AD-DB27-4CE9-8B94-001891356EF6}" dt="2024-07-24T10:50:01.547" v="131" actId="478"/>
            <ac:grpSpMkLst>
              <pc:docMk/>
              <pc:sldMasterMk cId="2574068247" sldId="2147483648"/>
              <pc:sldLayoutMk cId="982288709" sldId="2147483675"/>
              <ac:grpSpMk id="120" creationId="{C44374F9-DBDF-56F2-78F5-D2A5A2E806B3}"/>
            </ac:grpSpMkLst>
          </pc:grpChg>
          <pc:grpChg chg="del">
            <ac:chgData name="Daoud Saadeddin" userId="50f496e5f975282e" providerId="LiveId" clId="{C15125AD-DB27-4CE9-8B94-001891356EF6}" dt="2024-07-24T10:50:01.547" v="131" actId="478"/>
            <ac:grpSpMkLst>
              <pc:docMk/>
              <pc:sldMasterMk cId="2574068247" sldId="2147483648"/>
              <pc:sldLayoutMk cId="982288709" sldId="2147483675"/>
              <ac:grpSpMk id="152" creationId="{0C76AAF3-E2C4-D25D-D88E-DE03D2D5AB38}"/>
            </ac:grpSpMkLst>
          </pc:grpChg>
          <pc:graphicFrameChg chg="add mod">
            <ac:chgData name="Daoud Saadeddin" userId="50f496e5f975282e" providerId="LiveId" clId="{C15125AD-DB27-4CE9-8B94-001891356EF6}" dt="2024-07-24T10:50:05.528" v="132"/>
            <ac:graphicFrameMkLst>
              <pc:docMk/>
              <pc:sldMasterMk cId="2574068247" sldId="2147483648"/>
              <pc:sldLayoutMk cId="982288709" sldId="2147483675"/>
              <ac:graphicFrameMk id="2" creationId="{35D039CC-4B22-0B9A-AF5D-05EB3C8DFBEE}"/>
            </ac:graphicFrameMkLst>
          </pc:graphicFrameChg>
          <pc:picChg chg="add mod modCrop">
            <ac:chgData name="Daoud Saadeddin" userId="50f496e5f975282e" providerId="LiveId" clId="{C15125AD-DB27-4CE9-8B94-001891356EF6}" dt="2024-07-24T10:50:27.928" v="138" actId="1076"/>
            <ac:picMkLst>
              <pc:docMk/>
              <pc:sldMasterMk cId="2574068247" sldId="2147483648"/>
              <pc:sldLayoutMk cId="982288709" sldId="2147483675"/>
              <ac:picMk id="3" creationId="{F0B5F3BB-653C-4B93-1883-01C17730A17E}"/>
            </ac:picMkLst>
          </pc:picChg>
        </pc:sldLayoutChg>
      </pc:sldMasterChg>
    </pc:docChg>
  </pc:docChgLst>
  <pc:docChgLst>
    <pc:chgData name="Daoud Saadeddin" userId="50f496e5f975282e" providerId="LiveId" clId="{FBFF6F75-4D45-438C-B6F1-5A27F6140F88}"/>
    <pc:docChg chg="undo custSel modSld">
      <pc:chgData name="Daoud Saadeddin" userId="50f496e5f975282e" providerId="LiveId" clId="{FBFF6F75-4D45-438C-B6F1-5A27F6140F88}" dt="2024-08-25T17:23:06.339" v="109" actId="6549"/>
      <pc:docMkLst>
        <pc:docMk/>
      </pc:docMkLst>
      <pc:sldChg chg="addSp delSp modSp mod">
        <pc:chgData name="Daoud Saadeddin" userId="50f496e5f975282e" providerId="LiveId" clId="{FBFF6F75-4D45-438C-B6F1-5A27F6140F88}" dt="2024-08-25T17:23:06.339" v="109" actId="6549"/>
        <pc:sldMkLst>
          <pc:docMk/>
          <pc:sldMk cId="1223320210" sldId="271"/>
        </pc:sldMkLst>
        <pc:spChg chg="add mod">
          <ac:chgData name="Daoud Saadeddin" userId="50f496e5f975282e" providerId="LiveId" clId="{FBFF6F75-4D45-438C-B6F1-5A27F6140F88}" dt="2024-08-25T17:13:10.754" v="17" actId="571"/>
          <ac:spMkLst>
            <pc:docMk/>
            <pc:sldMk cId="1223320210" sldId="271"/>
            <ac:spMk id="6" creationId="{DADBB617-DCEE-E6CC-D2DD-2BB2C7356033}"/>
          </ac:spMkLst>
        </pc:spChg>
        <pc:spChg chg="add mod">
          <ac:chgData name="Daoud Saadeddin" userId="50f496e5f975282e" providerId="LiveId" clId="{FBFF6F75-4D45-438C-B6F1-5A27F6140F88}" dt="2024-08-25T17:13:10.754" v="17" actId="571"/>
          <ac:spMkLst>
            <pc:docMk/>
            <pc:sldMk cId="1223320210" sldId="271"/>
            <ac:spMk id="7" creationId="{86E41272-83FA-A020-92C3-0A650B7EC520}"/>
          </ac:spMkLst>
        </pc:spChg>
        <pc:spChg chg="add mod">
          <ac:chgData name="Daoud Saadeddin" userId="50f496e5f975282e" providerId="LiveId" clId="{FBFF6F75-4D45-438C-B6F1-5A27F6140F88}" dt="2024-08-25T17:13:10.754" v="17" actId="571"/>
          <ac:spMkLst>
            <pc:docMk/>
            <pc:sldMk cId="1223320210" sldId="271"/>
            <ac:spMk id="8" creationId="{8BE2FA14-E522-03D2-84C3-A9C6FE73DF3E}"/>
          </ac:spMkLst>
        </pc:spChg>
        <pc:spChg chg="add mod">
          <ac:chgData name="Daoud Saadeddin" userId="50f496e5f975282e" providerId="LiveId" clId="{FBFF6F75-4D45-438C-B6F1-5A27F6140F88}" dt="2024-08-25T17:13:11.944" v="19" actId="571"/>
          <ac:spMkLst>
            <pc:docMk/>
            <pc:sldMk cId="1223320210" sldId="271"/>
            <ac:spMk id="12" creationId="{3480AE4E-F192-1818-FA9A-687376FA9588}"/>
          </ac:spMkLst>
        </pc:spChg>
        <pc:spChg chg="add mod">
          <ac:chgData name="Daoud Saadeddin" userId="50f496e5f975282e" providerId="LiveId" clId="{FBFF6F75-4D45-438C-B6F1-5A27F6140F88}" dt="2024-08-25T17:13:11.944" v="19" actId="571"/>
          <ac:spMkLst>
            <pc:docMk/>
            <pc:sldMk cId="1223320210" sldId="271"/>
            <ac:spMk id="13" creationId="{2E98402A-1476-E66E-256A-06A19BD293A4}"/>
          </ac:spMkLst>
        </pc:spChg>
        <pc:spChg chg="add mod">
          <ac:chgData name="Daoud Saadeddin" userId="50f496e5f975282e" providerId="LiveId" clId="{FBFF6F75-4D45-438C-B6F1-5A27F6140F88}" dt="2024-08-25T17:13:11.944" v="19" actId="571"/>
          <ac:spMkLst>
            <pc:docMk/>
            <pc:sldMk cId="1223320210" sldId="271"/>
            <ac:spMk id="14" creationId="{A9BF6B0A-3182-64DE-09B1-5CB2822A9EAA}"/>
          </ac:spMkLst>
        </pc:spChg>
        <pc:spChg chg="add mod">
          <ac:chgData name="Daoud Saadeddin" userId="50f496e5f975282e" providerId="LiveId" clId="{FBFF6F75-4D45-438C-B6F1-5A27F6140F88}" dt="2024-08-25T17:13:11.944" v="19" actId="571"/>
          <ac:spMkLst>
            <pc:docMk/>
            <pc:sldMk cId="1223320210" sldId="271"/>
            <ac:spMk id="15" creationId="{95453E08-32C1-0E8D-703A-AFD06F988717}"/>
          </ac:spMkLst>
        </pc:spChg>
        <pc:spChg chg="add del">
          <ac:chgData name="Daoud Saadeddin" userId="50f496e5f975282e" providerId="LiveId" clId="{FBFF6F75-4D45-438C-B6F1-5A27F6140F88}" dt="2024-08-25T17:16:03.730" v="45" actId="22"/>
          <ac:spMkLst>
            <pc:docMk/>
            <pc:sldMk cId="1223320210" sldId="271"/>
            <ac:spMk id="40" creationId="{EC3ED720-0BDD-8E6B-65E0-5D376580781D}"/>
          </ac:spMkLst>
        </pc:spChg>
        <pc:spChg chg="add mod">
          <ac:chgData name="Daoud Saadeddin" userId="50f496e5f975282e" providerId="LiveId" clId="{FBFF6F75-4D45-438C-B6F1-5A27F6140F88}" dt="2024-08-25T17:22:34.883" v="96" actId="164"/>
          <ac:spMkLst>
            <pc:docMk/>
            <pc:sldMk cId="1223320210" sldId="271"/>
            <ac:spMk id="42" creationId="{27533128-E324-991C-B8DF-69D637125796}"/>
          </ac:spMkLst>
        </pc:spChg>
        <pc:spChg chg="add mod">
          <ac:chgData name="Daoud Saadeddin" userId="50f496e5f975282e" providerId="LiveId" clId="{FBFF6F75-4D45-438C-B6F1-5A27F6140F88}" dt="2024-08-25T17:22:34.883" v="96" actId="164"/>
          <ac:spMkLst>
            <pc:docMk/>
            <pc:sldMk cId="1223320210" sldId="271"/>
            <ac:spMk id="43" creationId="{8C1A1672-8F1A-BDB8-883B-4381818EAA91}"/>
          </ac:spMkLst>
        </pc:spChg>
        <pc:spChg chg="mod">
          <ac:chgData name="Daoud Saadeddin" userId="50f496e5f975282e" providerId="LiveId" clId="{FBFF6F75-4D45-438C-B6F1-5A27F6140F88}" dt="2024-08-25T17:22:34.883" v="96" actId="164"/>
          <ac:spMkLst>
            <pc:docMk/>
            <pc:sldMk cId="1223320210" sldId="271"/>
            <ac:spMk id="388" creationId="{A5A9500D-1B43-3D5C-2D89-56A852386A7A}"/>
          </ac:spMkLst>
        </pc:spChg>
        <pc:spChg chg="mod">
          <ac:chgData name="Daoud Saadeddin" userId="50f496e5f975282e" providerId="LiveId" clId="{FBFF6F75-4D45-438C-B6F1-5A27F6140F88}" dt="2024-08-25T17:22:34.883" v="96" actId="164"/>
          <ac:spMkLst>
            <pc:docMk/>
            <pc:sldMk cId="1223320210" sldId="271"/>
            <ac:spMk id="390" creationId="{AE0E7B3E-FEA4-4565-3366-E23D8C6B722D}"/>
          </ac:spMkLst>
        </pc:spChg>
        <pc:spChg chg="mod">
          <ac:chgData name="Daoud Saadeddin" userId="50f496e5f975282e" providerId="LiveId" clId="{FBFF6F75-4D45-438C-B6F1-5A27F6140F88}" dt="2024-08-25T17:22:34.883" v="96" actId="164"/>
          <ac:spMkLst>
            <pc:docMk/>
            <pc:sldMk cId="1223320210" sldId="271"/>
            <ac:spMk id="391" creationId="{1ED9EBD2-4303-5492-DEAB-4F8E38A5BB63}"/>
          </ac:spMkLst>
        </pc:spChg>
        <pc:spChg chg="mod">
          <ac:chgData name="Daoud Saadeddin" userId="50f496e5f975282e" providerId="LiveId" clId="{FBFF6F75-4D45-438C-B6F1-5A27F6140F88}" dt="2024-08-25T17:22:34.883" v="96" actId="164"/>
          <ac:spMkLst>
            <pc:docMk/>
            <pc:sldMk cId="1223320210" sldId="271"/>
            <ac:spMk id="392" creationId="{5964F83F-2AF7-E3CB-0438-4A3FA63E9292}"/>
          </ac:spMkLst>
        </pc:spChg>
        <pc:spChg chg="mod">
          <ac:chgData name="Daoud Saadeddin" userId="50f496e5f975282e" providerId="LiveId" clId="{FBFF6F75-4D45-438C-B6F1-5A27F6140F88}" dt="2024-08-25T17:22:34.883" v="96" actId="164"/>
          <ac:spMkLst>
            <pc:docMk/>
            <pc:sldMk cId="1223320210" sldId="271"/>
            <ac:spMk id="403" creationId="{91BF9258-2DAC-BED4-8C3C-243CF5DE71F5}"/>
          </ac:spMkLst>
        </pc:spChg>
        <pc:spChg chg="mod">
          <ac:chgData name="Daoud Saadeddin" userId="50f496e5f975282e" providerId="LiveId" clId="{FBFF6F75-4D45-438C-B6F1-5A27F6140F88}" dt="2024-08-25T17:22:34.883" v="96" actId="164"/>
          <ac:spMkLst>
            <pc:docMk/>
            <pc:sldMk cId="1223320210" sldId="271"/>
            <ac:spMk id="405" creationId="{1F8B6B70-8F7C-22CD-9601-18033879835E}"/>
          </ac:spMkLst>
        </pc:spChg>
        <pc:spChg chg="mod">
          <ac:chgData name="Daoud Saadeddin" userId="50f496e5f975282e" providerId="LiveId" clId="{FBFF6F75-4D45-438C-B6F1-5A27F6140F88}" dt="2024-08-25T17:22:34.883" v="96" actId="164"/>
          <ac:spMkLst>
            <pc:docMk/>
            <pc:sldMk cId="1223320210" sldId="271"/>
            <ac:spMk id="406" creationId="{FCB1359D-2371-6FD5-35C5-379EC234D0A6}"/>
          </ac:spMkLst>
        </pc:spChg>
        <pc:spChg chg="mod">
          <ac:chgData name="Daoud Saadeddin" userId="50f496e5f975282e" providerId="LiveId" clId="{FBFF6F75-4D45-438C-B6F1-5A27F6140F88}" dt="2024-08-25T17:22:34.883" v="96" actId="164"/>
          <ac:spMkLst>
            <pc:docMk/>
            <pc:sldMk cId="1223320210" sldId="271"/>
            <ac:spMk id="407" creationId="{C6780007-D6C0-19F4-D6CA-EF1DF7110B9A}"/>
          </ac:spMkLst>
        </pc:spChg>
        <pc:spChg chg="mod">
          <ac:chgData name="Daoud Saadeddin" userId="50f496e5f975282e" providerId="LiveId" clId="{FBFF6F75-4D45-438C-B6F1-5A27F6140F88}" dt="2024-08-25T17:22:34.883" v="96" actId="164"/>
          <ac:spMkLst>
            <pc:docMk/>
            <pc:sldMk cId="1223320210" sldId="271"/>
            <ac:spMk id="409" creationId="{B48616E5-ABBF-E926-CDDC-6016DD114990}"/>
          </ac:spMkLst>
        </pc:spChg>
        <pc:spChg chg="mod">
          <ac:chgData name="Daoud Saadeddin" userId="50f496e5f975282e" providerId="LiveId" clId="{FBFF6F75-4D45-438C-B6F1-5A27F6140F88}" dt="2024-08-25T17:22:34.883" v="96" actId="164"/>
          <ac:spMkLst>
            <pc:docMk/>
            <pc:sldMk cId="1223320210" sldId="271"/>
            <ac:spMk id="411" creationId="{34E69C2E-9651-0DD6-3DA8-152B4A26BE1C}"/>
          </ac:spMkLst>
        </pc:spChg>
        <pc:spChg chg="mod">
          <ac:chgData name="Daoud Saadeddin" userId="50f496e5f975282e" providerId="LiveId" clId="{FBFF6F75-4D45-438C-B6F1-5A27F6140F88}" dt="2024-08-25T17:22:34.883" v="96" actId="164"/>
          <ac:spMkLst>
            <pc:docMk/>
            <pc:sldMk cId="1223320210" sldId="271"/>
            <ac:spMk id="416" creationId="{0CB18C70-094A-6509-AE62-72DD715777CE}"/>
          </ac:spMkLst>
        </pc:spChg>
        <pc:spChg chg="mod">
          <ac:chgData name="Daoud Saadeddin" userId="50f496e5f975282e" providerId="LiveId" clId="{FBFF6F75-4D45-438C-B6F1-5A27F6140F88}" dt="2024-08-25T17:22:34.883" v="96" actId="164"/>
          <ac:spMkLst>
            <pc:docMk/>
            <pc:sldMk cId="1223320210" sldId="271"/>
            <ac:spMk id="417" creationId="{74504F47-9430-75F2-8324-77FBEA80E7D2}"/>
          </ac:spMkLst>
        </pc:spChg>
        <pc:spChg chg="mod">
          <ac:chgData name="Daoud Saadeddin" userId="50f496e5f975282e" providerId="LiveId" clId="{FBFF6F75-4D45-438C-B6F1-5A27F6140F88}" dt="2024-08-25T17:22:34.883" v="96" actId="164"/>
          <ac:spMkLst>
            <pc:docMk/>
            <pc:sldMk cId="1223320210" sldId="271"/>
            <ac:spMk id="429" creationId="{AB70A3DA-7B8C-1F37-1E75-4FA6E24B6D93}"/>
          </ac:spMkLst>
        </pc:spChg>
        <pc:spChg chg="mod">
          <ac:chgData name="Daoud Saadeddin" userId="50f496e5f975282e" providerId="LiveId" clId="{FBFF6F75-4D45-438C-B6F1-5A27F6140F88}" dt="2024-08-25T17:22:34.883" v="96" actId="164"/>
          <ac:spMkLst>
            <pc:docMk/>
            <pc:sldMk cId="1223320210" sldId="271"/>
            <ac:spMk id="431" creationId="{B825DCCB-829A-98B1-7265-4AA7D517EC0C}"/>
          </ac:spMkLst>
        </pc:spChg>
        <pc:spChg chg="mod">
          <ac:chgData name="Daoud Saadeddin" userId="50f496e5f975282e" providerId="LiveId" clId="{FBFF6F75-4D45-438C-B6F1-5A27F6140F88}" dt="2024-08-25T17:22:34.883" v="96" actId="164"/>
          <ac:spMkLst>
            <pc:docMk/>
            <pc:sldMk cId="1223320210" sldId="271"/>
            <ac:spMk id="444" creationId="{C6DD6B53-547D-1A7A-FAFA-18B347DE804D}"/>
          </ac:spMkLst>
        </pc:spChg>
        <pc:spChg chg="mod">
          <ac:chgData name="Daoud Saadeddin" userId="50f496e5f975282e" providerId="LiveId" clId="{FBFF6F75-4D45-438C-B6F1-5A27F6140F88}" dt="2024-08-25T17:22:34.883" v="96" actId="164"/>
          <ac:spMkLst>
            <pc:docMk/>
            <pc:sldMk cId="1223320210" sldId="271"/>
            <ac:spMk id="445" creationId="{BD261561-ACB6-F6FE-3ECA-EF029F4A5034}"/>
          </ac:spMkLst>
        </pc:spChg>
        <pc:spChg chg="mod">
          <ac:chgData name="Daoud Saadeddin" userId="50f496e5f975282e" providerId="LiveId" clId="{FBFF6F75-4D45-438C-B6F1-5A27F6140F88}" dt="2024-08-25T17:22:34.883" v="96" actId="164"/>
          <ac:spMkLst>
            <pc:docMk/>
            <pc:sldMk cId="1223320210" sldId="271"/>
            <ac:spMk id="450" creationId="{D1BC6E5A-7F09-A1C3-FE71-7C355BE6A088}"/>
          </ac:spMkLst>
        </pc:spChg>
        <pc:spChg chg="mod">
          <ac:chgData name="Daoud Saadeddin" userId="50f496e5f975282e" providerId="LiveId" clId="{FBFF6F75-4D45-438C-B6F1-5A27F6140F88}" dt="2024-08-25T17:22:34.883" v="96" actId="164"/>
          <ac:spMkLst>
            <pc:docMk/>
            <pc:sldMk cId="1223320210" sldId="271"/>
            <ac:spMk id="451" creationId="{39E4FF29-1931-CF64-F787-CA2EC6F11404}"/>
          </ac:spMkLst>
        </pc:spChg>
        <pc:spChg chg="mod">
          <ac:chgData name="Daoud Saadeddin" userId="50f496e5f975282e" providerId="LiveId" clId="{FBFF6F75-4D45-438C-B6F1-5A27F6140F88}" dt="2024-08-25T17:22:34.883" v="96" actId="164"/>
          <ac:spMkLst>
            <pc:docMk/>
            <pc:sldMk cId="1223320210" sldId="271"/>
            <ac:spMk id="452" creationId="{0DD513FD-050D-331F-2FBD-A753D0314DAD}"/>
          </ac:spMkLst>
        </pc:spChg>
        <pc:spChg chg="mod">
          <ac:chgData name="Daoud Saadeddin" userId="50f496e5f975282e" providerId="LiveId" clId="{FBFF6F75-4D45-438C-B6F1-5A27F6140F88}" dt="2024-08-25T17:22:34.883" v="96" actId="164"/>
          <ac:spMkLst>
            <pc:docMk/>
            <pc:sldMk cId="1223320210" sldId="271"/>
            <ac:spMk id="453" creationId="{985F7628-F0C8-6D3B-DA1C-84200F7C7ECA}"/>
          </ac:spMkLst>
        </pc:spChg>
        <pc:spChg chg="mod">
          <ac:chgData name="Daoud Saadeddin" userId="50f496e5f975282e" providerId="LiveId" clId="{FBFF6F75-4D45-438C-B6F1-5A27F6140F88}" dt="2024-08-25T17:22:34.883" v="96" actId="164"/>
          <ac:spMkLst>
            <pc:docMk/>
            <pc:sldMk cId="1223320210" sldId="271"/>
            <ac:spMk id="454" creationId="{F407826A-3B1A-70CC-36D5-2F8719EB4DC7}"/>
          </ac:spMkLst>
        </pc:spChg>
        <pc:spChg chg="mod">
          <ac:chgData name="Daoud Saadeddin" userId="50f496e5f975282e" providerId="LiveId" clId="{FBFF6F75-4D45-438C-B6F1-5A27F6140F88}" dt="2024-08-25T17:21:08.185" v="85" actId="34135"/>
          <ac:spMkLst>
            <pc:docMk/>
            <pc:sldMk cId="1223320210" sldId="271"/>
            <ac:spMk id="456" creationId="{90D1C307-4075-83D3-281A-D0BD36C57637}"/>
          </ac:spMkLst>
        </pc:spChg>
        <pc:spChg chg="mod">
          <ac:chgData name="Daoud Saadeddin" userId="50f496e5f975282e" providerId="LiveId" clId="{FBFF6F75-4D45-438C-B6F1-5A27F6140F88}" dt="2024-08-25T17:22:34.883" v="96" actId="164"/>
          <ac:spMkLst>
            <pc:docMk/>
            <pc:sldMk cId="1223320210" sldId="271"/>
            <ac:spMk id="457" creationId="{1448F6A6-112E-C1E4-6B21-749B9EFC8C54}"/>
          </ac:spMkLst>
        </pc:spChg>
        <pc:spChg chg="mod">
          <ac:chgData name="Daoud Saadeddin" userId="50f496e5f975282e" providerId="LiveId" clId="{FBFF6F75-4D45-438C-B6F1-5A27F6140F88}" dt="2024-08-25T17:23:06.339" v="109" actId="6549"/>
          <ac:spMkLst>
            <pc:docMk/>
            <pc:sldMk cId="1223320210" sldId="271"/>
            <ac:spMk id="458" creationId="{D4A6CF76-DDF5-E1CB-3C6A-B5FA44044568}"/>
          </ac:spMkLst>
        </pc:spChg>
        <pc:spChg chg="mod topLvl">
          <ac:chgData name="Daoud Saadeddin" userId="50f496e5f975282e" providerId="LiveId" clId="{FBFF6F75-4D45-438C-B6F1-5A27F6140F88}" dt="2024-08-25T17:22:34.883" v="96" actId="164"/>
          <ac:spMkLst>
            <pc:docMk/>
            <pc:sldMk cId="1223320210" sldId="271"/>
            <ac:spMk id="537" creationId="{2C7545DE-A172-14FE-BF2C-672889C7AC47}"/>
          </ac:spMkLst>
        </pc:spChg>
        <pc:spChg chg="mod topLvl">
          <ac:chgData name="Daoud Saadeddin" userId="50f496e5f975282e" providerId="LiveId" clId="{FBFF6F75-4D45-438C-B6F1-5A27F6140F88}" dt="2024-08-25T17:22:34.883" v="96" actId="164"/>
          <ac:spMkLst>
            <pc:docMk/>
            <pc:sldMk cId="1223320210" sldId="271"/>
            <ac:spMk id="538" creationId="{1E5FD8FF-131F-FD81-7AA0-6ADEB3EE1062}"/>
          </ac:spMkLst>
        </pc:spChg>
        <pc:spChg chg="mod topLvl">
          <ac:chgData name="Daoud Saadeddin" userId="50f496e5f975282e" providerId="LiveId" clId="{FBFF6F75-4D45-438C-B6F1-5A27F6140F88}" dt="2024-08-25T17:22:34.883" v="96" actId="164"/>
          <ac:spMkLst>
            <pc:docMk/>
            <pc:sldMk cId="1223320210" sldId="271"/>
            <ac:spMk id="542" creationId="{FAF22518-EF35-CAD5-01B6-8DAFBA14060C}"/>
          </ac:spMkLst>
        </pc:spChg>
        <pc:spChg chg="mod topLvl">
          <ac:chgData name="Daoud Saadeddin" userId="50f496e5f975282e" providerId="LiveId" clId="{FBFF6F75-4D45-438C-B6F1-5A27F6140F88}" dt="2024-08-25T17:22:34.883" v="96" actId="164"/>
          <ac:spMkLst>
            <pc:docMk/>
            <pc:sldMk cId="1223320210" sldId="271"/>
            <ac:spMk id="546" creationId="{32F69CDC-B9B0-0115-FAA2-1E3CAFE1A5CF}"/>
          </ac:spMkLst>
        </pc:spChg>
        <pc:spChg chg="mod topLvl">
          <ac:chgData name="Daoud Saadeddin" userId="50f496e5f975282e" providerId="LiveId" clId="{FBFF6F75-4D45-438C-B6F1-5A27F6140F88}" dt="2024-08-25T17:22:34.883" v="96" actId="164"/>
          <ac:spMkLst>
            <pc:docMk/>
            <pc:sldMk cId="1223320210" sldId="271"/>
            <ac:spMk id="550" creationId="{99F85F49-64D6-B995-19DF-FAC7BC975577}"/>
          </ac:spMkLst>
        </pc:spChg>
        <pc:spChg chg="mod topLvl">
          <ac:chgData name="Daoud Saadeddin" userId="50f496e5f975282e" providerId="LiveId" clId="{FBFF6F75-4D45-438C-B6F1-5A27F6140F88}" dt="2024-08-25T17:22:34.883" v="96" actId="164"/>
          <ac:spMkLst>
            <pc:docMk/>
            <pc:sldMk cId="1223320210" sldId="271"/>
            <ac:spMk id="551" creationId="{5F48A744-4514-BC13-1EDE-06401383D612}"/>
          </ac:spMkLst>
        </pc:spChg>
        <pc:spChg chg="mod">
          <ac:chgData name="Daoud Saadeddin" userId="50f496e5f975282e" providerId="LiveId" clId="{FBFF6F75-4D45-438C-B6F1-5A27F6140F88}" dt="2024-08-25T17:22:34.883" v="96" actId="164"/>
          <ac:spMkLst>
            <pc:docMk/>
            <pc:sldMk cId="1223320210" sldId="271"/>
            <ac:spMk id="558" creationId="{77E0E6FB-3D49-C3AE-C9A3-676963CF1360}"/>
          </ac:spMkLst>
        </pc:spChg>
        <pc:spChg chg="mod">
          <ac:chgData name="Daoud Saadeddin" userId="50f496e5f975282e" providerId="LiveId" clId="{FBFF6F75-4D45-438C-B6F1-5A27F6140F88}" dt="2024-08-25T17:22:34.883" v="96" actId="164"/>
          <ac:spMkLst>
            <pc:docMk/>
            <pc:sldMk cId="1223320210" sldId="271"/>
            <ac:spMk id="559" creationId="{831E3060-5692-7EA7-C867-6177D4691895}"/>
          </ac:spMkLst>
        </pc:spChg>
        <pc:spChg chg="mod topLvl">
          <ac:chgData name="Daoud Saadeddin" userId="50f496e5f975282e" providerId="LiveId" clId="{FBFF6F75-4D45-438C-B6F1-5A27F6140F88}" dt="2024-08-25T17:22:34.883" v="96" actId="164"/>
          <ac:spMkLst>
            <pc:docMk/>
            <pc:sldMk cId="1223320210" sldId="271"/>
            <ac:spMk id="564" creationId="{59655D51-E9C4-4F6A-6776-54882F8AA12A}"/>
          </ac:spMkLst>
        </pc:spChg>
        <pc:spChg chg="mod topLvl">
          <ac:chgData name="Daoud Saadeddin" userId="50f496e5f975282e" providerId="LiveId" clId="{FBFF6F75-4D45-438C-B6F1-5A27F6140F88}" dt="2024-08-25T17:22:34.883" v="96" actId="164"/>
          <ac:spMkLst>
            <pc:docMk/>
            <pc:sldMk cId="1223320210" sldId="271"/>
            <ac:spMk id="569" creationId="{91522DA1-1BE6-02FA-5A8C-6C543E0689B1}"/>
          </ac:spMkLst>
        </pc:spChg>
        <pc:spChg chg="mod topLvl">
          <ac:chgData name="Daoud Saadeddin" userId="50f496e5f975282e" providerId="LiveId" clId="{FBFF6F75-4D45-438C-B6F1-5A27F6140F88}" dt="2024-08-25T17:22:34.883" v="96" actId="164"/>
          <ac:spMkLst>
            <pc:docMk/>
            <pc:sldMk cId="1223320210" sldId="271"/>
            <ac:spMk id="579" creationId="{5678B690-1604-E2E6-6E7E-A4C8493569F3}"/>
          </ac:spMkLst>
        </pc:spChg>
        <pc:grpChg chg="add mod">
          <ac:chgData name="Daoud Saadeddin" userId="50f496e5f975282e" providerId="LiveId" clId="{FBFF6F75-4D45-438C-B6F1-5A27F6140F88}" dt="2024-08-25T17:22:34.883" v="96" actId="164"/>
          <ac:grpSpMkLst>
            <pc:docMk/>
            <pc:sldMk cId="1223320210" sldId="271"/>
            <ac:grpSpMk id="44" creationId="{4CF24367-D6B4-602B-EBCF-A8F6756BA3C2}"/>
          </ac:grpSpMkLst>
        </pc:grpChg>
        <pc:grpChg chg="add mod">
          <ac:chgData name="Daoud Saadeddin" userId="50f496e5f975282e" providerId="LiveId" clId="{FBFF6F75-4D45-438C-B6F1-5A27F6140F88}" dt="2024-08-25T17:22:34.883" v="96" actId="164"/>
          <ac:grpSpMkLst>
            <pc:docMk/>
            <pc:sldMk cId="1223320210" sldId="271"/>
            <ac:grpSpMk id="45" creationId="{2146898E-9ECB-BF0A-855A-7EE116A323C3}"/>
          </ac:grpSpMkLst>
        </pc:grpChg>
        <pc:grpChg chg="mod topLvl">
          <ac:chgData name="Daoud Saadeddin" userId="50f496e5f975282e" providerId="LiveId" clId="{FBFF6F75-4D45-438C-B6F1-5A27F6140F88}" dt="2024-08-25T17:22:34.883" v="96" actId="164"/>
          <ac:grpSpMkLst>
            <pc:docMk/>
            <pc:sldMk cId="1223320210" sldId="271"/>
            <ac:grpSpMk id="560" creationId="{D2FC9F5C-CF8E-A3A1-CC79-F37B592F2678}"/>
          </ac:grpSpMkLst>
        </pc:grpChg>
        <pc:grpChg chg="del mod">
          <ac:chgData name="Daoud Saadeddin" userId="50f496e5f975282e" providerId="LiveId" clId="{FBFF6F75-4D45-438C-B6F1-5A27F6140F88}" dt="2024-08-25T17:13:44.474" v="25" actId="165"/>
          <ac:grpSpMkLst>
            <pc:docMk/>
            <pc:sldMk cId="1223320210" sldId="271"/>
            <ac:grpSpMk id="591" creationId="{70F7B180-9130-5144-4C3B-129582F45C13}"/>
          </ac:grpSpMkLst>
        </pc:grpChg>
        <pc:cxnChg chg="add del mod">
          <ac:chgData name="Daoud Saadeddin" userId="50f496e5f975282e" providerId="LiveId" clId="{FBFF6F75-4D45-438C-B6F1-5A27F6140F88}" dt="2024-08-25T17:13:03.616" v="15" actId="478"/>
          <ac:cxnSpMkLst>
            <pc:docMk/>
            <pc:sldMk cId="1223320210" sldId="271"/>
            <ac:cxnSpMk id="4" creationId="{FAAC1196-F192-6353-0F7D-C6198BA761F9}"/>
          </ac:cxnSpMkLst>
        </pc:cxnChg>
        <pc:cxnChg chg="add mod">
          <ac:chgData name="Daoud Saadeddin" userId="50f496e5f975282e" providerId="LiveId" clId="{FBFF6F75-4D45-438C-B6F1-5A27F6140F88}" dt="2024-08-25T17:22:34.883" v="96" actId="164"/>
          <ac:cxnSpMkLst>
            <pc:docMk/>
            <pc:sldMk cId="1223320210" sldId="271"/>
            <ac:cxnSpMk id="16" creationId="{638DB8EB-9CCE-7054-23A1-61D2EE12D370}"/>
          </ac:cxnSpMkLst>
        </pc:cxnChg>
        <pc:cxnChg chg="add mod">
          <ac:chgData name="Daoud Saadeddin" userId="50f496e5f975282e" providerId="LiveId" clId="{FBFF6F75-4D45-438C-B6F1-5A27F6140F88}" dt="2024-08-25T17:22:34.883" v="96" actId="164"/>
          <ac:cxnSpMkLst>
            <pc:docMk/>
            <pc:sldMk cId="1223320210" sldId="271"/>
            <ac:cxnSpMk id="20" creationId="{6C88F9BE-FFED-A268-8CDA-73AB20ED95FE}"/>
          </ac:cxnSpMkLst>
        </pc:cxnChg>
        <pc:cxnChg chg="add mod">
          <ac:chgData name="Daoud Saadeddin" userId="50f496e5f975282e" providerId="LiveId" clId="{FBFF6F75-4D45-438C-B6F1-5A27F6140F88}" dt="2024-08-25T17:22:34.883" v="96" actId="164"/>
          <ac:cxnSpMkLst>
            <pc:docMk/>
            <pc:sldMk cId="1223320210" sldId="271"/>
            <ac:cxnSpMk id="35" creationId="{DBC8A5E8-B04C-8C7E-1164-D7CCB2426C56}"/>
          </ac:cxnSpMkLst>
        </pc:cxnChg>
        <pc:cxnChg chg="mod topLvl">
          <ac:chgData name="Daoud Saadeddin" userId="50f496e5f975282e" providerId="LiveId" clId="{FBFF6F75-4D45-438C-B6F1-5A27F6140F88}" dt="2024-08-25T17:22:34.883" v="96" actId="164"/>
          <ac:cxnSpMkLst>
            <pc:docMk/>
            <pc:sldMk cId="1223320210" sldId="271"/>
            <ac:cxnSpMk id="539" creationId="{4667EA58-84BF-4313-8F64-2634B1ACBE32}"/>
          </ac:cxnSpMkLst>
        </pc:cxnChg>
        <pc:cxnChg chg="mod topLvl">
          <ac:chgData name="Daoud Saadeddin" userId="50f496e5f975282e" providerId="LiveId" clId="{FBFF6F75-4D45-438C-B6F1-5A27F6140F88}" dt="2024-08-25T17:22:34.883" v="96" actId="164"/>
          <ac:cxnSpMkLst>
            <pc:docMk/>
            <pc:sldMk cId="1223320210" sldId="271"/>
            <ac:cxnSpMk id="543" creationId="{4879520D-F18D-2BD1-9923-271729A549A5}"/>
          </ac:cxnSpMkLst>
        </pc:cxnChg>
        <pc:cxnChg chg="mod topLvl">
          <ac:chgData name="Daoud Saadeddin" userId="50f496e5f975282e" providerId="LiveId" clId="{FBFF6F75-4D45-438C-B6F1-5A27F6140F88}" dt="2024-08-25T17:22:34.883" v="96" actId="164"/>
          <ac:cxnSpMkLst>
            <pc:docMk/>
            <pc:sldMk cId="1223320210" sldId="271"/>
            <ac:cxnSpMk id="547" creationId="{0484BD16-7234-562E-E9AB-EA72BD694590}"/>
          </ac:cxnSpMkLst>
        </pc:cxnChg>
        <pc:cxnChg chg="del mod">
          <ac:chgData name="Daoud Saadeddin" userId="50f496e5f975282e" providerId="LiveId" clId="{FBFF6F75-4D45-438C-B6F1-5A27F6140F88}" dt="2024-08-25T16:01:40.328" v="2" actId="478"/>
          <ac:cxnSpMkLst>
            <pc:docMk/>
            <pc:sldMk cId="1223320210" sldId="271"/>
            <ac:cxnSpMk id="552" creationId="{25A9DAEB-5227-E247-81D3-984535928F86}"/>
          </ac:cxnSpMkLst>
        </pc:cxnChg>
        <pc:cxnChg chg="mod topLvl">
          <ac:chgData name="Daoud Saadeddin" userId="50f496e5f975282e" providerId="LiveId" clId="{FBFF6F75-4D45-438C-B6F1-5A27F6140F88}" dt="2024-08-25T17:22:34.883" v="96" actId="164"/>
          <ac:cxnSpMkLst>
            <pc:docMk/>
            <pc:sldMk cId="1223320210" sldId="271"/>
            <ac:cxnSpMk id="555" creationId="{3CF45050-0F6E-56A7-0F51-2B48B6ABFFDF}"/>
          </ac:cxnSpMkLst>
        </pc:cxnChg>
        <pc:cxnChg chg="del mod topLvl">
          <ac:chgData name="Daoud Saadeddin" userId="50f496e5f975282e" providerId="LiveId" clId="{FBFF6F75-4D45-438C-B6F1-5A27F6140F88}" dt="2024-08-25T17:13:48.271" v="27" actId="478"/>
          <ac:cxnSpMkLst>
            <pc:docMk/>
            <pc:sldMk cId="1223320210" sldId="271"/>
            <ac:cxnSpMk id="561" creationId="{72F1B106-4380-2065-3552-B6FE571079F8}"/>
          </ac:cxnSpMkLst>
        </pc:cxnChg>
        <pc:cxnChg chg="del mod topLvl">
          <ac:chgData name="Daoud Saadeddin" userId="50f496e5f975282e" providerId="LiveId" clId="{FBFF6F75-4D45-438C-B6F1-5A27F6140F88}" dt="2024-08-25T17:14:10.205" v="29" actId="478"/>
          <ac:cxnSpMkLst>
            <pc:docMk/>
            <pc:sldMk cId="1223320210" sldId="271"/>
            <ac:cxnSpMk id="566" creationId="{CD0C1B6B-AC09-12B0-21B3-9F67086EDE81}"/>
          </ac:cxnSpMkLst>
        </pc:cxnChg>
        <pc:cxnChg chg="mod topLvl">
          <ac:chgData name="Daoud Saadeddin" userId="50f496e5f975282e" providerId="LiveId" clId="{FBFF6F75-4D45-438C-B6F1-5A27F6140F88}" dt="2024-08-25T17:22:34.883" v="96" actId="164"/>
          <ac:cxnSpMkLst>
            <pc:docMk/>
            <pc:sldMk cId="1223320210" sldId="271"/>
            <ac:cxnSpMk id="570" creationId="{B0F792BC-182A-FFB6-8A50-AEC565E2484C}"/>
          </ac:cxnSpMkLst>
        </pc:cxnChg>
        <pc:cxnChg chg="mod topLvl">
          <ac:chgData name="Daoud Saadeddin" userId="50f496e5f975282e" providerId="LiveId" clId="{FBFF6F75-4D45-438C-B6F1-5A27F6140F88}" dt="2024-08-25T17:22:34.883" v="96" actId="164"/>
          <ac:cxnSpMkLst>
            <pc:docMk/>
            <pc:sldMk cId="1223320210" sldId="271"/>
            <ac:cxnSpMk id="574" creationId="{2110B0BC-4BF1-7F4C-9619-CBE8295B79C1}"/>
          </ac:cxnSpMkLst>
        </pc:cxnChg>
        <pc:cxnChg chg="mod topLvl">
          <ac:chgData name="Daoud Saadeddin" userId="50f496e5f975282e" providerId="LiveId" clId="{FBFF6F75-4D45-438C-B6F1-5A27F6140F88}" dt="2024-08-25T17:22:34.883" v="96" actId="164"/>
          <ac:cxnSpMkLst>
            <pc:docMk/>
            <pc:sldMk cId="1223320210" sldId="271"/>
            <ac:cxnSpMk id="581" creationId="{7B7EE751-E525-3707-DF35-F03ED5680F78}"/>
          </ac:cxnSpMkLst>
        </pc:cxnChg>
      </pc:sldChg>
    </pc:docChg>
  </pc:docChgLst>
  <pc:docChgLst>
    <pc:chgData name="Daoud Saadeddin" userId="50f496e5f975282e" providerId="LiveId" clId="{6E9651FB-C837-4D60-973E-ED5977ADB736}"/>
    <pc:docChg chg="undo redo custSel modSld modMainMaster">
      <pc:chgData name="Daoud Saadeddin" userId="50f496e5f975282e" providerId="LiveId" clId="{6E9651FB-C837-4D60-973E-ED5977ADB736}" dt="2024-08-25T20:34:13.905" v="772" actId="948"/>
      <pc:docMkLst>
        <pc:docMk/>
      </pc:docMkLst>
      <pc:sldChg chg="addSp delSp modSp mod modNotesTx">
        <pc:chgData name="Daoud Saadeddin" userId="50f496e5f975282e" providerId="LiveId" clId="{6E9651FB-C837-4D60-973E-ED5977ADB736}" dt="2024-08-25T20:34:13.905" v="772" actId="948"/>
        <pc:sldMkLst>
          <pc:docMk/>
          <pc:sldMk cId="1223320210" sldId="271"/>
        </pc:sldMkLst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12" creationId="{173E6B54-93C5-3564-28BC-5E79295102EE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13" creationId="{33E7F6D6-B14C-56A4-5347-B1D8597976DF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14" creationId="{A33AF48F-9513-0708-7535-F006C016CA62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15" creationId="{093FFFC7-B091-D9DA-1985-89E9571F2D70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16" creationId="{B0894F0F-A548-F6BC-7C28-D161CA5FB162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17" creationId="{6465121C-10A0-6611-1186-97F126CEDF42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18" creationId="{CBDB5440-BB31-C7AD-275E-8555E654BE23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19" creationId="{288CA7BB-1E0E-1FED-EC98-05B393F8B132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20" creationId="{B6CC264B-555F-C164-BDB1-1D5E0EBE7BCC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21" creationId="{B0344EA2-87FA-D317-1905-774D0F171FF1}"/>
          </ac:spMkLst>
        </pc:spChg>
        <pc:spChg chg="add del mod">
          <ac:chgData name="Daoud Saadeddin" userId="50f496e5f975282e" providerId="LiveId" clId="{6E9651FB-C837-4D60-973E-ED5977ADB736}" dt="2024-08-25T11:38:59.391" v="511" actId="3064"/>
          <ac:spMkLst>
            <pc:docMk/>
            <pc:sldMk cId="1223320210" sldId="271"/>
            <ac:spMk id="22" creationId="{36A6A77D-4504-76A7-DA25-E7483AC9DC1A}"/>
          </ac:spMkLst>
        </pc:spChg>
        <pc:spChg chg="add del mod">
          <ac:chgData name="Daoud Saadeddin" userId="50f496e5f975282e" providerId="LiveId" clId="{6E9651FB-C837-4D60-973E-ED5977ADB736}" dt="2024-08-25T11:38:59.391" v="511" actId="3064"/>
          <ac:spMkLst>
            <pc:docMk/>
            <pc:sldMk cId="1223320210" sldId="271"/>
            <ac:spMk id="23" creationId="{9D13DCA8-506E-E8D7-3074-412469491CD7}"/>
          </ac:spMkLst>
        </pc:spChg>
        <pc:spChg chg="add del mod">
          <ac:chgData name="Daoud Saadeddin" userId="50f496e5f975282e" providerId="LiveId" clId="{6E9651FB-C837-4D60-973E-ED5977ADB736}" dt="2024-08-25T11:38:59.391" v="511" actId="3064"/>
          <ac:spMkLst>
            <pc:docMk/>
            <pc:sldMk cId="1223320210" sldId="271"/>
            <ac:spMk id="24" creationId="{D1E2071C-8ABE-3488-6168-B9E7025146CD}"/>
          </ac:spMkLst>
        </pc:spChg>
        <pc:spChg chg="mod">
          <ac:chgData name="Daoud Saadeddin" userId="50f496e5f975282e" providerId="LiveId" clId="{6E9651FB-C837-4D60-973E-ED5977ADB736}" dt="2024-08-25T11:38:59.391" v="511" actId="3064"/>
          <ac:spMkLst>
            <pc:docMk/>
            <pc:sldMk cId="1223320210" sldId="271"/>
            <ac:spMk id="25" creationId="{99FAE674-262A-DF0F-9218-F77C92F37B63}"/>
          </ac:spMkLst>
        </pc:spChg>
        <pc:spChg chg="mod">
          <ac:chgData name="Daoud Saadeddin" userId="50f496e5f975282e" providerId="LiveId" clId="{6E9651FB-C837-4D60-973E-ED5977ADB736}" dt="2024-08-25T11:38:59.391" v="511" actId="3064"/>
          <ac:spMkLst>
            <pc:docMk/>
            <pc:sldMk cId="1223320210" sldId="271"/>
            <ac:spMk id="26" creationId="{95194D0A-039C-F216-AF5B-E11158593045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27" creationId="{CC24A8D7-31C4-BC83-DFAD-097C36A23F2D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28" creationId="{1929CF40-F175-B6EB-929A-A35E7661A768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29" creationId="{9C98B598-C9D3-857C-EABC-534D6E52ED70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30" creationId="{FC00420F-31A8-F6FF-7C33-91E50F45A4B6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31" creationId="{1562AEA3-FF88-3BCE-D601-8D831F423B25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32" creationId="{0C1FD495-C5DB-E5DC-6825-F0F1E0DE449C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33" creationId="{EB6448EF-6017-128E-DE34-3EEB128DEC26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34" creationId="{EAE0975B-7898-C948-2574-BC5273C28394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35" creationId="{6285E867-8BD2-96DE-B9D3-BDECFDA59B62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36" creationId="{27143D92-EE31-0D1E-A5A3-2530C5634199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37" creationId="{C6A55C21-DD4D-6831-6612-E7B5A854C6F0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38" creationId="{BD36F84C-EF6D-44D6-DE0A-E44627231E6D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39" creationId="{F0610D4C-5B01-9D65-92D0-2F9755707C66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40" creationId="{A8FA4EA6-0A98-934C-CDDA-C2C5CD95032D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41" creationId="{2A16BDEC-7E7A-52B7-154B-6C4A15988740}"/>
          </ac:spMkLst>
        </pc:spChg>
        <pc:spChg chg="mod">
          <ac:chgData name="Daoud Saadeddin" userId="50f496e5f975282e" providerId="LiveId" clId="{6E9651FB-C837-4D60-973E-ED5977ADB736}" dt="2024-08-25T20:30:01.652" v="769" actId="2711"/>
          <ac:spMkLst>
            <pc:docMk/>
            <pc:sldMk cId="1223320210" sldId="271"/>
            <ac:spMk id="42" creationId="{27533128-E324-991C-B8DF-69D637125796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42" creationId="{EFED5CDC-B5D3-79C6-C64E-64BE2E9E17E8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43" creationId="{2EB0C066-B586-405B-8FEB-96A60E888D7A}"/>
          </ac:spMkLst>
        </pc:spChg>
        <pc:spChg chg="mod">
          <ac:chgData name="Daoud Saadeddin" userId="50f496e5f975282e" providerId="LiveId" clId="{6E9651FB-C837-4D60-973E-ED5977ADB736}" dt="2024-08-25T20:30:01.652" v="769" actId="2711"/>
          <ac:spMkLst>
            <pc:docMk/>
            <pc:sldMk cId="1223320210" sldId="271"/>
            <ac:spMk id="43" creationId="{8C1A1672-8F1A-BDB8-883B-4381818EAA91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44" creationId="{85AC9D03-49E4-2CC1-5AB5-77ED52F7916A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45" creationId="{3275027C-1281-0BEC-F127-E6E92DF1854E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46" creationId="{14381829-368B-AC9C-1A2A-5DE4B1C72450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47" creationId="{CC37A711-CAB5-E136-0757-F5BDE1AB42C9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48" creationId="{964B38C2-0FE9-9AA5-A8AF-9EA2FDC5359B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49" creationId="{167995BC-7753-9041-3D37-D9FFE6246BFB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50" creationId="{EEEB7F73-95BD-5B0B-40EF-7203490374FD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51" creationId="{64620A64-4503-2AE0-36E1-84D1BB0DEA46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52" creationId="{92F6870B-A003-4718-5DEE-7E46138B23C8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53" creationId="{3F1181D1-FAF4-1963-0F43-37C153A5B93D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54" creationId="{1619E14C-8069-756C-23D2-831627F7FA63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55" creationId="{81A50E39-87EB-434E-DFF4-075B3392B3E2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56" creationId="{47C1B1BE-004B-8B2E-51D7-61D3336D7C65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57" creationId="{5F76D9D5-2EB8-AA20-5588-64C29E06A9A5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58" creationId="{775E3DD6-59DA-A7F3-E905-F3795C111BEE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59" creationId="{B8B95AB4-920A-ACCF-CA58-D1C6FD2EC221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60" creationId="{A69B3BB2-E327-9366-7327-91F7A2762885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61" creationId="{9612E92E-9FA6-6D69-A92C-F14466C2FEE2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63" creationId="{DA23024C-9BD1-6B76-BA15-6C5E96CBEA9E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64" creationId="{528EE95D-16EA-9CC3-BA4F-1CD5B2361F99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65" creationId="{F6DDB4D1-9A1E-DA34-D84E-709CAEF1B255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66" creationId="{B827F8F6-8017-08A7-795E-3D8E0D047F02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73" creationId="{2F3C1614-3AE5-D181-D69F-2FFB65E73A7D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74" creationId="{D63A3230-80E2-4B0D-B9EF-40689BBF3746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75" creationId="{B9ED1059-DCE9-AC35-0740-04B13176C146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76" creationId="{9897F65A-C981-9CB5-2F31-984A2CE6A468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77" creationId="{F96EF93D-3BE3-BE95-4D5D-DDC07EF6B876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78" creationId="{68D84CEE-7AFD-50DE-C300-7E15D72B1766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79" creationId="{D7DADB48-DBC8-5675-BDA5-FC791BE5C273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80" creationId="{A33C42A3-D355-587D-44E5-62D1A36F4007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81" creationId="{B514642F-4297-DC54-0DBE-C615EABD9292}"/>
          </ac:spMkLst>
        </pc:spChg>
        <pc:spChg chg="mod">
          <ac:chgData name="Daoud Saadeddin" userId="50f496e5f975282e" providerId="LiveId" clId="{6E9651FB-C837-4D60-973E-ED5977ADB736}" dt="2024-08-25T10:59:47.514" v="56"/>
          <ac:spMkLst>
            <pc:docMk/>
            <pc:sldMk cId="1223320210" sldId="271"/>
            <ac:spMk id="82" creationId="{F39B122E-5224-21A2-FD10-F4FC06E37E94}"/>
          </ac:spMkLst>
        </pc:spChg>
        <pc:spChg chg="add del mod">
          <ac:chgData name="Daoud Saadeddin" userId="50f496e5f975282e" providerId="LiveId" clId="{6E9651FB-C837-4D60-973E-ED5977ADB736}" dt="2024-08-25T11:00:29.857" v="60" actId="478"/>
          <ac:spMkLst>
            <pc:docMk/>
            <pc:sldMk cId="1223320210" sldId="271"/>
            <ac:spMk id="84" creationId="{DA355565-507E-4401-F0F4-3E28DEE087AD}"/>
          </ac:spMkLst>
        </pc:spChg>
        <pc:spChg chg="add del mod">
          <ac:chgData name="Daoud Saadeddin" userId="50f496e5f975282e" providerId="LiveId" clId="{6E9651FB-C837-4D60-973E-ED5977ADB736}" dt="2024-08-25T11:00:29.857" v="60" actId="478"/>
          <ac:spMkLst>
            <pc:docMk/>
            <pc:sldMk cId="1223320210" sldId="271"/>
            <ac:spMk id="86" creationId="{65B046B3-FB4A-3A07-BDB9-073C8098BA38}"/>
          </ac:spMkLst>
        </pc:spChg>
        <pc:spChg chg="add del mod">
          <ac:chgData name="Daoud Saadeddin" userId="50f496e5f975282e" providerId="LiveId" clId="{6E9651FB-C837-4D60-973E-ED5977ADB736}" dt="2024-08-25T11:00:29.857" v="60" actId="478"/>
          <ac:spMkLst>
            <pc:docMk/>
            <pc:sldMk cId="1223320210" sldId="271"/>
            <ac:spMk id="88" creationId="{42D3E67D-77D2-83C2-A2AE-28246F8F6C4D}"/>
          </ac:spMkLst>
        </pc:spChg>
        <pc:spChg chg="mod">
          <ac:chgData name="Daoud Saadeddin" userId="50f496e5f975282e" providerId="LiveId" clId="{6E9651FB-C837-4D60-973E-ED5977ADB736}" dt="2024-08-25T11:00:12.960" v="58"/>
          <ac:spMkLst>
            <pc:docMk/>
            <pc:sldMk cId="1223320210" sldId="271"/>
            <ac:spMk id="95" creationId="{4DE4F76C-1BB9-9FAA-9B3C-EC0FB8F05826}"/>
          </ac:spMkLst>
        </pc:spChg>
        <pc:spChg chg="mod">
          <ac:chgData name="Daoud Saadeddin" userId="50f496e5f975282e" providerId="LiveId" clId="{6E9651FB-C837-4D60-973E-ED5977ADB736}" dt="2024-08-25T11:00:12.960" v="58"/>
          <ac:spMkLst>
            <pc:docMk/>
            <pc:sldMk cId="1223320210" sldId="271"/>
            <ac:spMk id="96" creationId="{1971879C-43F8-DA1B-E04B-31657B69F6B6}"/>
          </ac:spMkLst>
        </pc:spChg>
        <pc:spChg chg="mod">
          <ac:chgData name="Daoud Saadeddin" userId="50f496e5f975282e" providerId="LiveId" clId="{6E9651FB-C837-4D60-973E-ED5977ADB736}" dt="2024-08-25T11:00:12.960" v="58"/>
          <ac:spMkLst>
            <pc:docMk/>
            <pc:sldMk cId="1223320210" sldId="271"/>
            <ac:spMk id="97" creationId="{69AACF2E-5270-5FEA-A75A-0B291A3C68EF}"/>
          </ac:spMkLst>
        </pc:spChg>
        <pc:spChg chg="mod">
          <ac:chgData name="Daoud Saadeddin" userId="50f496e5f975282e" providerId="LiveId" clId="{6E9651FB-C837-4D60-973E-ED5977ADB736}" dt="2024-08-25T11:00:12.960" v="58"/>
          <ac:spMkLst>
            <pc:docMk/>
            <pc:sldMk cId="1223320210" sldId="271"/>
            <ac:spMk id="98" creationId="{0A6D0E2D-4F42-9938-E59A-0E419978C4FB}"/>
          </ac:spMkLst>
        </pc:spChg>
        <pc:spChg chg="mod">
          <ac:chgData name="Daoud Saadeddin" userId="50f496e5f975282e" providerId="LiveId" clId="{6E9651FB-C837-4D60-973E-ED5977ADB736}" dt="2024-08-25T11:00:12.960" v="58"/>
          <ac:spMkLst>
            <pc:docMk/>
            <pc:sldMk cId="1223320210" sldId="271"/>
            <ac:spMk id="99" creationId="{10384F5A-2CB1-AA4C-66FE-A1DC26988739}"/>
          </ac:spMkLst>
        </pc:spChg>
        <pc:spChg chg="mod">
          <ac:chgData name="Daoud Saadeddin" userId="50f496e5f975282e" providerId="LiveId" clId="{6E9651FB-C837-4D60-973E-ED5977ADB736}" dt="2024-08-25T11:00:12.960" v="58"/>
          <ac:spMkLst>
            <pc:docMk/>
            <pc:sldMk cId="1223320210" sldId="271"/>
            <ac:spMk id="100" creationId="{1CB182CA-3197-9B4F-9973-2050CAA7ED68}"/>
          </ac:spMkLst>
        </pc:spChg>
        <pc:spChg chg="mod">
          <ac:chgData name="Daoud Saadeddin" userId="50f496e5f975282e" providerId="LiveId" clId="{6E9651FB-C837-4D60-973E-ED5977ADB736}" dt="2024-08-25T11:00:12.960" v="58"/>
          <ac:spMkLst>
            <pc:docMk/>
            <pc:sldMk cId="1223320210" sldId="271"/>
            <ac:spMk id="101" creationId="{A5E5A5CC-ED8B-1A2E-8C3E-EC7CA8CB2266}"/>
          </ac:spMkLst>
        </pc:spChg>
        <pc:spChg chg="mod">
          <ac:chgData name="Daoud Saadeddin" userId="50f496e5f975282e" providerId="LiveId" clId="{6E9651FB-C837-4D60-973E-ED5977ADB736}" dt="2024-08-25T11:00:12.960" v="58"/>
          <ac:spMkLst>
            <pc:docMk/>
            <pc:sldMk cId="1223320210" sldId="271"/>
            <ac:spMk id="102" creationId="{39D2D65C-3E87-1D67-860D-65E0AA815B27}"/>
          </ac:spMkLst>
        </pc:spChg>
        <pc:spChg chg="mod">
          <ac:chgData name="Daoud Saadeddin" userId="50f496e5f975282e" providerId="LiveId" clId="{6E9651FB-C837-4D60-973E-ED5977ADB736}" dt="2024-08-25T11:00:12.960" v="58"/>
          <ac:spMkLst>
            <pc:docMk/>
            <pc:sldMk cId="1223320210" sldId="271"/>
            <ac:spMk id="103" creationId="{168D9979-AAB6-6AAF-212A-EC96B41B8DF2}"/>
          </ac:spMkLst>
        </pc:spChg>
        <pc:spChg chg="mod">
          <ac:chgData name="Daoud Saadeddin" userId="50f496e5f975282e" providerId="LiveId" clId="{6E9651FB-C837-4D60-973E-ED5977ADB736}" dt="2024-08-25T11:00:12.960" v="58"/>
          <ac:spMkLst>
            <pc:docMk/>
            <pc:sldMk cId="1223320210" sldId="271"/>
            <ac:spMk id="104" creationId="{0E14C72F-B6CD-0993-6F48-F6F1D7AE563B}"/>
          </ac:spMkLst>
        </pc:spChg>
        <pc:spChg chg="mod">
          <ac:chgData name="Daoud Saadeddin" userId="50f496e5f975282e" providerId="LiveId" clId="{6E9651FB-C837-4D60-973E-ED5977ADB736}" dt="2024-08-25T11:00:12.960" v="58"/>
          <ac:spMkLst>
            <pc:docMk/>
            <pc:sldMk cId="1223320210" sldId="271"/>
            <ac:spMk id="111" creationId="{38679B59-0F13-3718-7A6A-0B2DB50F5F32}"/>
          </ac:spMkLst>
        </pc:spChg>
        <pc:spChg chg="mod">
          <ac:chgData name="Daoud Saadeddin" userId="50f496e5f975282e" providerId="LiveId" clId="{6E9651FB-C837-4D60-973E-ED5977ADB736}" dt="2024-08-25T11:00:12.960" v="58"/>
          <ac:spMkLst>
            <pc:docMk/>
            <pc:sldMk cId="1223320210" sldId="271"/>
            <ac:spMk id="112" creationId="{C5D1E5ED-DE1E-8288-00C6-04341C608798}"/>
          </ac:spMkLst>
        </pc:spChg>
        <pc:spChg chg="mod">
          <ac:chgData name="Daoud Saadeddin" userId="50f496e5f975282e" providerId="LiveId" clId="{6E9651FB-C837-4D60-973E-ED5977ADB736}" dt="2024-08-25T11:00:12.960" v="58"/>
          <ac:spMkLst>
            <pc:docMk/>
            <pc:sldMk cId="1223320210" sldId="271"/>
            <ac:spMk id="113" creationId="{359255C4-4197-A6EE-92A9-BAE41967A035}"/>
          </ac:spMkLst>
        </pc:spChg>
        <pc:spChg chg="mod">
          <ac:chgData name="Daoud Saadeddin" userId="50f496e5f975282e" providerId="LiveId" clId="{6E9651FB-C837-4D60-973E-ED5977ADB736}" dt="2024-08-25T11:00:12.960" v="58"/>
          <ac:spMkLst>
            <pc:docMk/>
            <pc:sldMk cId="1223320210" sldId="271"/>
            <ac:spMk id="114" creationId="{37F2E29F-B823-4429-FA8B-85059A24083E}"/>
          </ac:spMkLst>
        </pc:spChg>
        <pc:spChg chg="mod">
          <ac:chgData name="Daoud Saadeddin" userId="50f496e5f975282e" providerId="LiveId" clId="{6E9651FB-C837-4D60-973E-ED5977ADB736}" dt="2024-08-25T11:00:12.960" v="58"/>
          <ac:spMkLst>
            <pc:docMk/>
            <pc:sldMk cId="1223320210" sldId="271"/>
            <ac:spMk id="115" creationId="{97BAF28B-CDBA-F4C1-DAF8-1BA6BA7119BA}"/>
          </ac:spMkLst>
        </pc:spChg>
        <pc:spChg chg="mod">
          <ac:chgData name="Daoud Saadeddin" userId="50f496e5f975282e" providerId="LiveId" clId="{6E9651FB-C837-4D60-973E-ED5977ADB736}" dt="2024-08-25T11:00:12.960" v="58"/>
          <ac:spMkLst>
            <pc:docMk/>
            <pc:sldMk cId="1223320210" sldId="271"/>
            <ac:spMk id="116" creationId="{9F8AF644-C970-8A34-2C49-C6C0C77E9146}"/>
          </ac:spMkLst>
        </pc:spChg>
        <pc:spChg chg="mod">
          <ac:chgData name="Daoud Saadeddin" userId="50f496e5f975282e" providerId="LiveId" clId="{6E9651FB-C837-4D60-973E-ED5977ADB736}" dt="2024-08-25T11:00:12.960" v="58"/>
          <ac:spMkLst>
            <pc:docMk/>
            <pc:sldMk cId="1223320210" sldId="271"/>
            <ac:spMk id="117" creationId="{2EC28812-3071-B155-3523-B532C29960EC}"/>
          </ac:spMkLst>
        </pc:spChg>
        <pc:spChg chg="mod">
          <ac:chgData name="Daoud Saadeddin" userId="50f496e5f975282e" providerId="LiveId" clId="{6E9651FB-C837-4D60-973E-ED5977ADB736}" dt="2024-08-25T11:00:12.960" v="58"/>
          <ac:spMkLst>
            <pc:docMk/>
            <pc:sldMk cId="1223320210" sldId="271"/>
            <ac:spMk id="118" creationId="{ED249875-119E-9E3D-4D50-BA935754D153}"/>
          </ac:spMkLst>
        </pc:spChg>
        <pc:spChg chg="mod">
          <ac:chgData name="Daoud Saadeddin" userId="50f496e5f975282e" providerId="LiveId" clId="{6E9651FB-C837-4D60-973E-ED5977ADB736}" dt="2024-08-25T11:00:12.960" v="58"/>
          <ac:spMkLst>
            <pc:docMk/>
            <pc:sldMk cId="1223320210" sldId="271"/>
            <ac:spMk id="119" creationId="{B8E8D62C-F5DD-E402-BC89-2360ACA8F325}"/>
          </ac:spMkLst>
        </pc:spChg>
        <pc:spChg chg="mod">
          <ac:chgData name="Daoud Saadeddin" userId="50f496e5f975282e" providerId="LiveId" clId="{6E9651FB-C837-4D60-973E-ED5977ADB736}" dt="2024-08-25T11:00:12.960" v="58"/>
          <ac:spMkLst>
            <pc:docMk/>
            <pc:sldMk cId="1223320210" sldId="271"/>
            <ac:spMk id="120" creationId="{591414CE-C62C-A350-E770-E64152AFB8B0}"/>
          </ac:spMkLst>
        </pc:spChg>
        <pc:spChg chg="mod">
          <ac:chgData name="Daoud Saadeddin" userId="50f496e5f975282e" providerId="LiveId" clId="{6E9651FB-C837-4D60-973E-ED5977ADB736}" dt="2024-08-25T11:00:12.960" v="58"/>
          <ac:spMkLst>
            <pc:docMk/>
            <pc:sldMk cId="1223320210" sldId="271"/>
            <ac:spMk id="121" creationId="{A3E9431E-BE2C-BEE0-BE86-B7365B23211E}"/>
          </ac:spMkLst>
        </pc:spChg>
        <pc:spChg chg="mod">
          <ac:chgData name="Daoud Saadeddin" userId="50f496e5f975282e" providerId="LiveId" clId="{6E9651FB-C837-4D60-973E-ED5977ADB736}" dt="2024-08-25T11:00:12.960" v="58"/>
          <ac:spMkLst>
            <pc:docMk/>
            <pc:sldMk cId="1223320210" sldId="271"/>
            <ac:spMk id="122" creationId="{10F27EB4-3CB5-0E06-FD55-CA69329773EB}"/>
          </ac:spMkLst>
        </pc:spChg>
        <pc:spChg chg="mod">
          <ac:chgData name="Daoud Saadeddin" userId="50f496e5f975282e" providerId="LiveId" clId="{6E9651FB-C837-4D60-973E-ED5977ADB736}" dt="2024-08-25T11:00:12.960" v="58"/>
          <ac:spMkLst>
            <pc:docMk/>
            <pc:sldMk cId="1223320210" sldId="271"/>
            <ac:spMk id="123" creationId="{49C2BBB4-F205-16CB-0ECE-050C073845B1}"/>
          </ac:spMkLst>
        </pc:spChg>
        <pc:spChg chg="mod">
          <ac:chgData name="Daoud Saadeddin" userId="50f496e5f975282e" providerId="LiveId" clId="{6E9651FB-C837-4D60-973E-ED5977ADB736}" dt="2024-08-25T11:00:12.960" v="58"/>
          <ac:spMkLst>
            <pc:docMk/>
            <pc:sldMk cId="1223320210" sldId="271"/>
            <ac:spMk id="124" creationId="{514F9FDC-FEF6-BA7A-5D5F-DBB41C0E8AF2}"/>
          </ac:spMkLst>
        </pc:spChg>
        <pc:spChg chg="mod">
          <ac:chgData name="Daoud Saadeddin" userId="50f496e5f975282e" providerId="LiveId" clId="{6E9651FB-C837-4D60-973E-ED5977ADB736}" dt="2024-08-25T11:00:12.960" v="58"/>
          <ac:spMkLst>
            <pc:docMk/>
            <pc:sldMk cId="1223320210" sldId="271"/>
            <ac:spMk id="125" creationId="{50532804-F8BC-27DA-A102-C0041D042505}"/>
          </ac:spMkLst>
        </pc:spChg>
        <pc:spChg chg="mod">
          <ac:chgData name="Daoud Saadeddin" userId="50f496e5f975282e" providerId="LiveId" clId="{6E9651FB-C837-4D60-973E-ED5977ADB736}" dt="2024-08-25T11:00:12.960" v="58"/>
          <ac:spMkLst>
            <pc:docMk/>
            <pc:sldMk cId="1223320210" sldId="271"/>
            <ac:spMk id="126" creationId="{E9272A5A-3DF2-9F94-A5CF-D059DFD24A5C}"/>
          </ac:spMkLst>
        </pc:spChg>
        <pc:spChg chg="mod">
          <ac:chgData name="Daoud Saadeddin" userId="50f496e5f975282e" providerId="LiveId" clId="{6E9651FB-C837-4D60-973E-ED5977ADB736}" dt="2024-08-25T11:00:12.960" v="58"/>
          <ac:spMkLst>
            <pc:docMk/>
            <pc:sldMk cId="1223320210" sldId="271"/>
            <ac:spMk id="127" creationId="{AC85C79B-F699-CD14-6016-FE48BE2B22CA}"/>
          </ac:spMkLst>
        </pc:spChg>
        <pc:spChg chg="mod">
          <ac:chgData name="Daoud Saadeddin" userId="50f496e5f975282e" providerId="LiveId" clId="{6E9651FB-C837-4D60-973E-ED5977ADB736}" dt="2024-08-25T11:00:12.960" v="58"/>
          <ac:spMkLst>
            <pc:docMk/>
            <pc:sldMk cId="1223320210" sldId="271"/>
            <ac:spMk id="128" creationId="{F6471773-ABFD-FE3B-FDF0-C3D1AD6CE2FF}"/>
          </ac:spMkLst>
        </pc:spChg>
        <pc:spChg chg="mod">
          <ac:chgData name="Daoud Saadeddin" userId="50f496e5f975282e" providerId="LiveId" clId="{6E9651FB-C837-4D60-973E-ED5977ADB736}" dt="2024-08-25T11:00:12.960" v="58"/>
          <ac:spMkLst>
            <pc:docMk/>
            <pc:sldMk cId="1223320210" sldId="271"/>
            <ac:spMk id="129" creationId="{6C387EFA-7722-A04A-04E9-4D9D838E5933}"/>
          </ac:spMkLst>
        </pc:spChg>
        <pc:spChg chg="mod">
          <ac:chgData name="Daoud Saadeddin" userId="50f496e5f975282e" providerId="LiveId" clId="{6E9651FB-C837-4D60-973E-ED5977ADB736}" dt="2024-08-25T11:00:12.960" v="58"/>
          <ac:spMkLst>
            <pc:docMk/>
            <pc:sldMk cId="1223320210" sldId="271"/>
            <ac:spMk id="130" creationId="{5D74C13C-04D9-CFC5-FA7A-F3EDF2E93BD9}"/>
          </ac:spMkLst>
        </pc:spChg>
        <pc:spChg chg="mod">
          <ac:chgData name="Daoud Saadeddin" userId="50f496e5f975282e" providerId="LiveId" clId="{6E9651FB-C837-4D60-973E-ED5977ADB736}" dt="2024-08-25T11:00:12.960" v="58"/>
          <ac:spMkLst>
            <pc:docMk/>
            <pc:sldMk cId="1223320210" sldId="271"/>
            <ac:spMk id="131" creationId="{D92EC199-0527-AF24-B100-89045679154D}"/>
          </ac:spMkLst>
        </pc:spChg>
        <pc:spChg chg="mod">
          <ac:chgData name="Daoud Saadeddin" userId="50f496e5f975282e" providerId="LiveId" clId="{6E9651FB-C837-4D60-973E-ED5977ADB736}" dt="2024-08-25T11:00:12.960" v="58"/>
          <ac:spMkLst>
            <pc:docMk/>
            <pc:sldMk cId="1223320210" sldId="271"/>
            <ac:spMk id="132" creationId="{024A5E9D-5AA0-7845-249E-BA857547CB39}"/>
          </ac:spMkLst>
        </pc:spChg>
        <pc:spChg chg="mod">
          <ac:chgData name="Daoud Saadeddin" userId="50f496e5f975282e" providerId="LiveId" clId="{6E9651FB-C837-4D60-973E-ED5977ADB736}" dt="2024-08-25T11:00:12.960" v="58"/>
          <ac:spMkLst>
            <pc:docMk/>
            <pc:sldMk cId="1223320210" sldId="271"/>
            <ac:spMk id="133" creationId="{CFC34B7A-F80F-E210-4282-C228ABC59F5E}"/>
          </ac:spMkLst>
        </pc:spChg>
        <pc:spChg chg="mod">
          <ac:chgData name="Daoud Saadeddin" userId="50f496e5f975282e" providerId="LiveId" clId="{6E9651FB-C837-4D60-973E-ED5977ADB736}" dt="2024-08-25T11:00:12.960" v="58"/>
          <ac:spMkLst>
            <pc:docMk/>
            <pc:sldMk cId="1223320210" sldId="271"/>
            <ac:spMk id="134" creationId="{8F1CB441-95A0-87C5-D1CB-9BE85340B3D0}"/>
          </ac:spMkLst>
        </pc:spChg>
        <pc:spChg chg="mod">
          <ac:chgData name="Daoud Saadeddin" userId="50f496e5f975282e" providerId="LiveId" clId="{6E9651FB-C837-4D60-973E-ED5977ADB736}" dt="2024-08-25T11:00:12.960" v="58"/>
          <ac:spMkLst>
            <pc:docMk/>
            <pc:sldMk cId="1223320210" sldId="271"/>
            <ac:spMk id="135" creationId="{99028EE3-F793-70D9-05FA-7800620FC146}"/>
          </ac:spMkLst>
        </pc:spChg>
        <pc:spChg chg="mod">
          <ac:chgData name="Daoud Saadeddin" userId="50f496e5f975282e" providerId="LiveId" clId="{6E9651FB-C837-4D60-973E-ED5977ADB736}" dt="2024-08-25T11:00:12.960" v="58"/>
          <ac:spMkLst>
            <pc:docMk/>
            <pc:sldMk cId="1223320210" sldId="271"/>
            <ac:spMk id="137" creationId="{9A4B50EA-8E94-B79D-5805-700D8665E496}"/>
          </ac:spMkLst>
        </pc:spChg>
        <pc:spChg chg="mod">
          <ac:chgData name="Daoud Saadeddin" userId="50f496e5f975282e" providerId="LiveId" clId="{6E9651FB-C837-4D60-973E-ED5977ADB736}" dt="2024-08-25T11:00:12.960" v="58"/>
          <ac:spMkLst>
            <pc:docMk/>
            <pc:sldMk cId="1223320210" sldId="271"/>
            <ac:spMk id="138" creationId="{94567455-6A22-80D9-ADF7-283A76D26DE1}"/>
          </ac:spMkLst>
        </pc:spChg>
        <pc:spChg chg="mod">
          <ac:chgData name="Daoud Saadeddin" userId="50f496e5f975282e" providerId="LiveId" clId="{6E9651FB-C837-4D60-973E-ED5977ADB736}" dt="2024-08-25T11:00:12.960" v="58"/>
          <ac:spMkLst>
            <pc:docMk/>
            <pc:sldMk cId="1223320210" sldId="271"/>
            <ac:spMk id="139" creationId="{1678604D-C0B0-B34B-2783-1FD2E6699458}"/>
          </ac:spMkLst>
        </pc:spChg>
        <pc:spChg chg="mod">
          <ac:chgData name="Daoud Saadeddin" userId="50f496e5f975282e" providerId="LiveId" clId="{6E9651FB-C837-4D60-973E-ED5977ADB736}" dt="2024-08-25T11:00:12.960" v="58"/>
          <ac:spMkLst>
            <pc:docMk/>
            <pc:sldMk cId="1223320210" sldId="271"/>
            <ac:spMk id="140" creationId="{95636627-336E-EE74-0D35-2793143DAE1A}"/>
          </ac:spMkLst>
        </pc:spChg>
        <pc:spChg chg="mod">
          <ac:chgData name="Daoud Saadeddin" userId="50f496e5f975282e" providerId="LiveId" clId="{6E9651FB-C837-4D60-973E-ED5977ADB736}" dt="2024-08-25T11:00:12.960" v="58"/>
          <ac:spMkLst>
            <pc:docMk/>
            <pc:sldMk cId="1223320210" sldId="271"/>
            <ac:spMk id="142" creationId="{2689537D-7671-6EB5-D0FA-513D98CD0E79}"/>
          </ac:spMkLst>
        </pc:spChg>
        <pc:spChg chg="mod">
          <ac:chgData name="Daoud Saadeddin" userId="50f496e5f975282e" providerId="LiveId" clId="{6E9651FB-C837-4D60-973E-ED5977ADB736}" dt="2024-08-25T11:00:12.960" v="58"/>
          <ac:spMkLst>
            <pc:docMk/>
            <pc:sldMk cId="1223320210" sldId="271"/>
            <ac:spMk id="143" creationId="{530A59C8-60B3-BC1A-CC51-5A13E7B511DA}"/>
          </ac:spMkLst>
        </pc:spChg>
        <pc:spChg chg="mod">
          <ac:chgData name="Daoud Saadeddin" userId="50f496e5f975282e" providerId="LiveId" clId="{6E9651FB-C837-4D60-973E-ED5977ADB736}" dt="2024-08-25T11:00:12.960" v="58"/>
          <ac:spMkLst>
            <pc:docMk/>
            <pc:sldMk cId="1223320210" sldId="271"/>
            <ac:spMk id="144" creationId="{FE53EA01-C61C-BB3E-74B5-9D33341471B7}"/>
          </ac:spMkLst>
        </pc:spChg>
        <pc:spChg chg="mod">
          <ac:chgData name="Daoud Saadeddin" userId="50f496e5f975282e" providerId="LiveId" clId="{6E9651FB-C837-4D60-973E-ED5977ADB736}" dt="2024-08-25T11:00:12.960" v="58"/>
          <ac:spMkLst>
            <pc:docMk/>
            <pc:sldMk cId="1223320210" sldId="271"/>
            <ac:spMk id="145" creationId="{2DFD6A6A-3A8A-80B3-FCA1-02AE257F7AA0}"/>
          </ac:spMkLst>
        </pc:spChg>
        <pc:spChg chg="add mod">
          <ac:chgData name="Daoud Saadeddin" userId="50f496e5f975282e" providerId="LiveId" clId="{6E9651FB-C837-4D60-973E-ED5977ADB736}" dt="2024-08-25T11:00:12.960" v="58"/>
          <ac:spMkLst>
            <pc:docMk/>
            <pc:sldMk cId="1223320210" sldId="271"/>
            <ac:spMk id="146" creationId="{0CA7FE98-1758-9B4C-ADCA-603031DC4342}"/>
          </ac:spMkLst>
        </pc:spChg>
        <pc:spChg chg="mod">
          <ac:chgData name="Daoud Saadeddin" userId="50f496e5f975282e" providerId="LiveId" clId="{6E9651FB-C837-4D60-973E-ED5977ADB736}" dt="2024-08-25T11:00:12.960" v="58"/>
          <ac:spMkLst>
            <pc:docMk/>
            <pc:sldMk cId="1223320210" sldId="271"/>
            <ac:spMk id="148" creationId="{00DDBB57-64E4-F34E-C89E-57DF235F8655}"/>
          </ac:spMkLst>
        </pc:spChg>
        <pc:spChg chg="mod">
          <ac:chgData name="Daoud Saadeddin" userId="50f496e5f975282e" providerId="LiveId" clId="{6E9651FB-C837-4D60-973E-ED5977ADB736}" dt="2024-08-25T11:00:12.960" v="58"/>
          <ac:spMkLst>
            <pc:docMk/>
            <pc:sldMk cId="1223320210" sldId="271"/>
            <ac:spMk id="149" creationId="{1D8469EB-870D-D53B-ABC5-771FD1B05F71}"/>
          </ac:spMkLst>
        </pc:spChg>
        <pc:spChg chg="mod">
          <ac:chgData name="Daoud Saadeddin" userId="50f496e5f975282e" providerId="LiveId" clId="{6E9651FB-C837-4D60-973E-ED5977ADB736}" dt="2024-08-25T11:00:12.960" v="58"/>
          <ac:spMkLst>
            <pc:docMk/>
            <pc:sldMk cId="1223320210" sldId="271"/>
            <ac:spMk id="150" creationId="{F2D28EDE-F451-C2F6-E929-8A9FFE87C5E5}"/>
          </ac:spMkLst>
        </pc:spChg>
        <pc:spChg chg="mod">
          <ac:chgData name="Daoud Saadeddin" userId="50f496e5f975282e" providerId="LiveId" clId="{6E9651FB-C837-4D60-973E-ED5977ADB736}" dt="2024-08-25T11:00:12.960" v="58"/>
          <ac:spMkLst>
            <pc:docMk/>
            <pc:sldMk cId="1223320210" sldId="271"/>
            <ac:spMk id="151" creationId="{99639797-DA98-BCA9-E138-EE42319C1097}"/>
          </ac:spMkLst>
        </pc:spChg>
        <pc:spChg chg="add mod">
          <ac:chgData name="Daoud Saadeddin" userId="50f496e5f975282e" providerId="LiveId" clId="{6E9651FB-C837-4D60-973E-ED5977ADB736}" dt="2024-08-25T11:00:12.960" v="58"/>
          <ac:spMkLst>
            <pc:docMk/>
            <pc:sldMk cId="1223320210" sldId="271"/>
            <ac:spMk id="152" creationId="{10029966-5C43-E8BE-1B95-6352848CD0F8}"/>
          </ac:spMkLst>
        </pc:spChg>
        <pc:spChg chg="add mod">
          <ac:chgData name="Daoud Saadeddin" userId="50f496e5f975282e" providerId="LiveId" clId="{6E9651FB-C837-4D60-973E-ED5977ADB736}" dt="2024-08-25T11:00:12.960" v="58"/>
          <ac:spMkLst>
            <pc:docMk/>
            <pc:sldMk cId="1223320210" sldId="271"/>
            <ac:spMk id="153" creationId="{651C99C6-3FCC-B3F5-43A0-A41458D213DA}"/>
          </ac:spMkLst>
        </pc:spChg>
        <pc:spChg chg="add mod">
          <ac:chgData name="Daoud Saadeddin" userId="50f496e5f975282e" providerId="LiveId" clId="{6E9651FB-C837-4D60-973E-ED5977ADB736}" dt="2024-08-25T11:00:12.960" v="58"/>
          <ac:spMkLst>
            <pc:docMk/>
            <pc:sldMk cId="1223320210" sldId="271"/>
            <ac:spMk id="154" creationId="{D7D1C6A1-8860-F264-42D3-A9E58DB40C6E}"/>
          </ac:spMkLst>
        </pc:spChg>
        <pc:spChg chg="add mod">
          <ac:chgData name="Daoud Saadeddin" userId="50f496e5f975282e" providerId="LiveId" clId="{6E9651FB-C837-4D60-973E-ED5977ADB736}" dt="2024-08-25T11:00:12.960" v="58"/>
          <ac:spMkLst>
            <pc:docMk/>
            <pc:sldMk cId="1223320210" sldId="271"/>
            <ac:spMk id="155" creationId="{DA37FB83-86E2-56F1-E40C-C35AECF6DB72}"/>
          </ac:spMkLst>
        </pc:spChg>
        <pc:spChg chg="add mod">
          <ac:chgData name="Daoud Saadeddin" userId="50f496e5f975282e" providerId="LiveId" clId="{6E9651FB-C837-4D60-973E-ED5977ADB736}" dt="2024-08-25T11:00:12.960" v="58"/>
          <ac:spMkLst>
            <pc:docMk/>
            <pc:sldMk cId="1223320210" sldId="271"/>
            <ac:spMk id="156" creationId="{7DAF0B8E-2702-EF48-C3A9-2FB391B69ACD}"/>
          </ac:spMkLst>
        </pc:spChg>
        <pc:spChg chg="mod">
          <ac:chgData name="Daoud Saadeddin" userId="50f496e5f975282e" providerId="LiveId" clId="{6E9651FB-C837-4D60-973E-ED5977ADB736}" dt="2024-08-25T11:00:16.141" v="59"/>
          <ac:spMkLst>
            <pc:docMk/>
            <pc:sldMk cId="1223320210" sldId="271"/>
            <ac:spMk id="163" creationId="{31724796-66BA-6A70-A62C-CCDB740F49A0}"/>
          </ac:spMkLst>
        </pc:spChg>
        <pc:spChg chg="mod">
          <ac:chgData name="Daoud Saadeddin" userId="50f496e5f975282e" providerId="LiveId" clId="{6E9651FB-C837-4D60-973E-ED5977ADB736}" dt="2024-08-25T11:00:16.141" v="59"/>
          <ac:spMkLst>
            <pc:docMk/>
            <pc:sldMk cId="1223320210" sldId="271"/>
            <ac:spMk id="164" creationId="{C28A0209-6713-D408-8DD0-F40F9D793426}"/>
          </ac:spMkLst>
        </pc:spChg>
        <pc:spChg chg="mod">
          <ac:chgData name="Daoud Saadeddin" userId="50f496e5f975282e" providerId="LiveId" clId="{6E9651FB-C837-4D60-973E-ED5977ADB736}" dt="2024-08-25T11:00:16.141" v="59"/>
          <ac:spMkLst>
            <pc:docMk/>
            <pc:sldMk cId="1223320210" sldId="271"/>
            <ac:spMk id="165" creationId="{D61D1D0E-1FE9-145F-98DF-3A9104318D01}"/>
          </ac:spMkLst>
        </pc:spChg>
        <pc:spChg chg="mod">
          <ac:chgData name="Daoud Saadeddin" userId="50f496e5f975282e" providerId="LiveId" clId="{6E9651FB-C837-4D60-973E-ED5977ADB736}" dt="2024-08-25T11:00:16.141" v="59"/>
          <ac:spMkLst>
            <pc:docMk/>
            <pc:sldMk cId="1223320210" sldId="271"/>
            <ac:spMk id="166" creationId="{AB3A70B0-C340-DD0A-FCE3-7D3701694A44}"/>
          </ac:spMkLst>
        </pc:spChg>
        <pc:spChg chg="mod">
          <ac:chgData name="Daoud Saadeddin" userId="50f496e5f975282e" providerId="LiveId" clId="{6E9651FB-C837-4D60-973E-ED5977ADB736}" dt="2024-08-25T11:00:16.141" v="59"/>
          <ac:spMkLst>
            <pc:docMk/>
            <pc:sldMk cId="1223320210" sldId="271"/>
            <ac:spMk id="167" creationId="{30CCCA06-AAE8-8C66-7458-765B4E6C8755}"/>
          </ac:spMkLst>
        </pc:spChg>
        <pc:spChg chg="mod">
          <ac:chgData name="Daoud Saadeddin" userId="50f496e5f975282e" providerId="LiveId" clId="{6E9651FB-C837-4D60-973E-ED5977ADB736}" dt="2024-08-25T11:00:16.141" v="59"/>
          <ac:spMkLst>
            <pc:docMk/>
            <pc:sldMk cId="1223320210" sldId="271"/>
            <ac:spMk id="168" creationId="{9A17FD6E-1D61-8C6E-3D30-A0961A297013}"/>
          </ac:spMkLst>
        </pc:spChg>
        <pc:spChg chg="mod">
          <ac:chgData name="Daoud Saadeddin" userId="50f496e5f975282e" providerId="LiveId" clId="{6E9651FB-C837-4D60-973E-ED5977ADB736}" dt="2024-08-25T11:00:16.141" v="59"/>
          <ac:spMkLst>
            <pc:docMk/>
            <pc:sldMk cId="1223320210" sldId="271"/>
            <ac:spMk id="169" creationId="{F282F044-A14F-0620-866E-B1B059B300DF}"/>
          </ac:spMkLst>
        </pc:spChg>
        <pc:spChg chg="mod">
          <ac:chgData name="Daoud Saadeddin" userId="50f496e5f975282e" providerId="LiveId" clId="{6E9651FB-C837-4D60-973E-ED5977ADB736}" dt="2024-08-25T11:00:16.141" v="59"/>
          <ac:spMkLst>
            <pc:docMk/>
            <pc:sldMk cId="1223320210" sldId="271"/>
            <ac:spMk id="170" creationId="{95601238-1815-05F0-F0CF-1BC1AE955334}"/>
          </ac:spMkLst>
        </pc:spChg>
        <pc:spChg chg="mod">
          <ac:chgData name="Daoud Saadeddin" userId="50f496e5f975282e" providerId="LiveId" clId="{6E9651FB-C837-4D60-973E-ED5977ADB736}" dt="2024-08-25T11:00:16.141" v="59"/>
          <ac:spMkLst>
            <pc:docMk/>
            <pc:sldMk cId="1223320210" sldId="271"/>
            <ac:spMk id="171" creationId="{9625FF59-E5C3-3497-2FB9-8A18A1EF5BFA}"/>
          </ac:spMkLst>
        </pc:spChg>
        <pc:spChg chg="mod">
          <ac:chgData name="Daoud Saadeddin" userId="50f496e5f975282e" providerId="LiveId" clId="{6E9651FB-C837-4D60-973E-ED5977ADB736}" dt="2024-08-25T11:00:16.141" v="59"/>
          <ac:spMkLst>
            <pc:docMk/>
            <pc:sldMk cId="1223320210" sldId="271"/>
            <ac:spMk id="172" creationId="{6CA717D6-8E95-1A9C-40A4-FA570A363113}"/>
          </ac:spMkLst>
        </pc:spChg>
        <pc:spChg chg="mod">
          <ac:chgData name="Daoud Saadeddin" userId="50f496e5f975282e" providerId="LiveId" clId="{6E9651FB-C837-4D60-973E-ED5977ADB736}" dt="2024-08-25T11:00:16.141" v="59"/>
          <ac:spMkLst>
            <pc:docMk/>
            <pc:sldMk cId="1223320210" sldId="271"/>
            <ac:spMk id="179" creationId="{0929BDC3-4FF6-D238-096E-02356DEF8337}"/>
          </ac:spMkLst>
        </pc:spChg>
        <pc:spChg chg="mod">
          <ac:chgData name="Daoud Saadeddin" userId="50f496e5f975282e" providerId="LiveId" clId="{6E9651FB-C837-4D60-973E-ED5977ADB736}" dt="2024-08-25T11:00:16.141" v="59"/>
          <ac:spMkLst>
            <pc:docMk/>
            <pc:sldMk cId="1223320210" sldId="271"/>
            <ac:spMk id="180" creationId="{0EA33698-B91F-211E-EDEF-C86CE5278C30}"/>
          </ac:spMkLst>
        </pc:spChg>
        <pc:spChg chg="mod">
          <ac:chgData name="Daoud Saadeddin" userId="50f496e5f975282e" providerId="LiveId" clId="{6E9651FB-C837-4D60-973E-ED5977ADB736}" dt="2024-08-25T11:00:16.141" v="59"/>
          <ac:spMkLst>
            <pc:docMk/>
            <pc:sldMk cId="1223320210" sldId="271"/>
            <ac:spMk id="181" creationId="{4CBA9E0E-B4C5-5507-99C1-242B763093C1}"/>
          </ac:spMkLst>
        </pc:spChg>
        <pc:spChg chg="mod">
          <ac:chgData name="Daoud Saadeddin" userId="50f496e5f975282e" providerId="LiveId" clId="{6E9651FB-C837-4D60-973E-ED5977ADB736}" dt="2024-08-25T11:00:16.141" v="59"/>
          <ac:spMkLst>
            <pc:docMk/>
            <pc:sldMk cId="1223320210" sldId="271"/>
            <ac:spMk id="182" creationId="{46414A20-4D13-EDEA-56D4-BC7A8A85D0DE}"/>
          </ac:spMkLst>
        </pc:spChg>
        <pc:spChg chg="mod">
          <ac:chgData name="Daoud Saadeddin" userId="50f496e5f975282e" providerId="LiveId" clId="{6E9651FB-C837-4D60-973E-ED5977ADB736}" dt="2024-08-25T11:00:16.141" v="59"/>
          <ac:spMkLst>
            <pc:docMk/>
            <pc:sldMk cId="1223320210" sldId="271"/>
            <ac:spMk id="183" creationId="{4428C870-BDEF-A473-25D1-2BDC1A17BBFB}"/>
          </ac:spMkLst>
        </pc:spChg>
        <pc:spChg chg="mod">
          <ac:chgData name="Daoud Saadeddin" userId="50f496e5f975282e" providerId="LiveId" clId="{6E9651FB-C837-4D60-973E-ED5977ADB736}" dt="2024-08-25T11:00:16.141" v="59"/>
          <ac:spMkLst>
            <pc:docMk/>
            <pc:sldMk cId="1223320210" sldId="271"/>
            <ac:spMk id="184" creationId="{FCD80503-B478-0952-4A22-DD0E9F8C9895}"/>
          </ac:spMkLst>
        </pc:spChg>
        <pc:spChg chg="mod">
          <ac:chgData name="Daoud Saadeddin" userId="50f496e5f975282e" providerId="LiveId" clId="{6E9651FB-C837-4D60-973E-ED5977ADB736}" dt="2024-08-25T11:00:16.141" v="59"/>
          <ac:spMkLst>
            <pc:docMk/>
            <pc:sldMk cId="1223320210" sldId="271"/>
            <ac:spMk id="185" creationId="{A7BC9AAC-966C-01A4-E352-950BEF306052}"/>
          </ac:spMkLst>
        </pc:spChg>
        <pc:spChg chg="mod">
          <ac:chgData name="Daoud Saadeddin" userId="50f496e5f975282e" providerId="LiveId" clId="{6E9651FB-C837-4D60-973E-ED5977ADB736}" dt="2024-08-25T11:00:16.141" v="59"/>
          <ac:spMkLst>
            <pc:docMk/>
            <pc:sldMk cId="1223320210" sldId="271"/>
            <ac:spMk id="186" creationId="{286FBF52-555D-6FEC-C84D-2FFA0E9B9640}"/>
          </ac:spMkLst>
        </pc:spChg>
        <pc:spChg chg="mod">
          <ac:chgData name="Daoud Saadeddin" userId="50f496e5f975282e" providerId="LiveId" clId="{6E9651FB-C837-4D60-973E-ED5977ADB736}" dt="2024-08-25T11:00:16.141" v="59"/>
          <ac:spMkLst>
            <pc:docMk/>
            <pc:sldMk cId="1223320210" sldId="271"/>
            <ac:spMk id="187" creationId="{95181068-C8B6-83AC-5391-21E4BC4F4F7A}"/>
          </ac:spMkLst>
        </pc:spChg>
        <pc:spChg chg="mod">
          <ac:chgData name="Daoud Saadeddin" userId="50f496e5f975282e" providerId="LiveId" clId="{6E9651FB-C837-4D60-973E-ED5977ADB736}" dt="2024-08-25T11:00:16.141" v="59"/>
          <ac:spMkLst>
            <pc:docMk/>
            <pc:sldMk cId="1223320210" sldId="271"/>
            <ac:spMk id="188" creationId="{BE752F0A-BEEA-F598-01CD-3B72EFCBEA78}"/>
          </ac:spMkLst>
        </pc:spChg>
        <pc:spChg chg="mod">
          <ac:chgData name="Daoud Saadeddin" userId="50f496e5f975282e" providerId="LiveId" clId="{6E9651FB-C837-4D60-973E-ED5977ADB736}" dt="2024-08-25T11:00:16.141" v="59"/>
          <ac:spMkLst>
            <pc:docMk/>
            <pc:sldMk cId="1223320210" sldId="271"/>
            <ac:spMk id="189" creationId="{1A25B0E6-5127-4953-6C64-EF6EAC25A941}"/>
          </ac:spMkLst>
        </pc:spChg>
        <pc:spChg chg="mod">
          <ac:chgData name="Daoud Saadeddin" userId="50f496e5f975282e" providerId="LiveId" clId="{6E9651FB-C837-4D60-973E-ED5977ADB736}" dt="2024-08-25T11:00:16.141" v="59"/>
          <ac:spMkLst>
            <pc:docMk/>
            <pc:sldMk cId="1223320210" sldId="271"/>
            <ac:spMk id="190" creationId="{B9A118FE-EB09-0DB4-D704-7D5D96FA1CE7}"/>
          </ac:spMkLst>
        </pc:spChg>
        <pc:spChg chg="mod">
          <ac:chgData name="Daoud Saadeddin" userId="50f496e5f975282e" providerId="LiveId" clId="{6E9651FB-C837-4D60-973E-ED5977ADB736}" dt="2024-08-25T11:00:16.141" v="59"/>
          <ac:spMkLst>
            <pc:docMk/>
            <pc:sldMk cId="1223320210" sldId="271"/>
            <ac:spMk id="191" creationId="{3885C6E9-3F2B-3600-2E57-50C6A7AE9760}"/>
          </ac:spMkLst>
        </pc:spChg>
        <pc:spChg chg="mod">
          <ac:chgData name="Daoud Saadeddin" userId="50f496e5f975282e" providerId="LiveId" clId="{6E9651FB-C837-4D60-973E-ED5977ADB736}" dt="2024-08-25T11:00:16.141" v="59"/>
          <ac:spMkLst>
            <pc:docMk/>
            <pc:sldMk cId="1223320210" sldId="271"/>
            <ac:spMk id="192" creationId="{D0E82AC5-1E91-1A23-32A3-0C272F35338E}"/>
          </ac:spMkLst>
        </pc:spChg>
        <pc:spChg chg="mod">
          <ac:chgData name="Daoud Saadeddin" userId="50f496e5f975282e" providerId="LiveId" clId="{6E9651FB-C837-4D60-973E-ED5977ADB736}" dt="2024-08-25T11:00:16.141" v="59"/>
          <ac:spMkLst>
            <pc:docMk/>
            <pc:sldMk cId="1223320210" sldId="271"/>
            <ac:spMk id="193" creationId="{C3CC7F55-887E-B936-D7C6-4157CC78B1D3}"/>
          </ac:spMkLst>
        </pc:spChg>
        <pc:spChg chg="mod">
          <ac:chgData name="Daoud Saadeddin" userId="50f496e5f975282e" providerId="LiveId" clId="{6E9651FB-C837-4D60-973E-ED5977ADB736}" dt="2024-08-25T11:00:16.141" v="59"/>
          <ac:spMkLst>
            <pc:docMk/>
            <pc:sldMk cId="1223320210" sldId="271"/>
            <ac:spMk id="194" creationId="{50F4034B-1AA3-531A-9FA4-3FDE1943EAAE}"/>
          </ac:spMkLst>
        </pc:spChg>
        <pc:spChg chg="mod">
          <ac:chgData name="Daoud Saadeddin" userId="50f496e5f975282e" providerId="LiveId" clId="{6E9651FB-C837-4D60-973E-ED5977ADB736}" dt="2024-08-25T11:00:16.141" v="59"/>
          <ac:spMkLst>
            <pc:docMk/>
            <pc:sldMk cId="1223320210" sldId="271"/>
            <ac:spMk id="195" creationId="{81B61408-4479-3DF4-1162-62EDA1FFCADE}"/>
          </ac:spMkLst>
        </pc:spChg>
        <pc:spChg chg="mod">
          <ac:chgData name="Daoud Saadeddin" userId="50f496e5f975282e" providerId="LiveId" clId="{6E9651FB-C837-4D60-973E-ED5977ADB736}" dt="2024-08-25T11:00:16.141" v="59"/>
          <ac:spMkLst>
            <pc:docMk/>
            <pc:sldMk cId="1223320210" sldId="271"/>
            <ac:spMk id="196" creationId="{194D395D-0746-591F-1344-D2EC08E075B0}"/>
          </ac:spMkLst>
        </pc:spChg>
        <pc:spChg chg="mod">
          <ac:chgData name="Daoud Saadeddin" userId="50f496e5f975282e" providerId="LiveId" clId="{6E9651FB-C837-4D60-973E-ED5977ADB736}" dt="2024-08-25T11:00:16.141" v="59"/>
          <ac:spMkLst>
            <pc:docMk/>
            <pc:sldMk cId="1223320210" sldId="271"/>
            <ac:spMk id="197" creationId="{948C3825-0CF1-E7AE-426D-1F3EEAD6D4AC}"/>
          </ac:spMkLst>
        </pc:spChg>
        <pc:spChg chg="mod">
          <ac:chgData name="Daoud Saadeddin" userId="50f496e5f975282e" providerId="LiveId" clId="{6E9651FB-C837-4D60-973E-ED5977ADB736}" dt="2024-08-25T11:00:16.141" v="59"/>
          <ac:spMkLst>
            <pc:docMk/>
            <pc:sldMk cId="1223320210" sldId="271"/>
            <ac:spMk id="198" creationId="{84F5EE89-9FAC-BABB-6617-D5699774B84B}"/>
          </ac:spMkLst>
        </pc:spChg>
        <pc:spChg chg="mod">
          <ac:chgData name="Daoud Saadeddin" userId="50f496e5f975282e" providerId="LiveId" clId="{6E9651FB-C837-4D60-973E-ED5977ADB736}" dt="2024-08-25T11:00:16.141" v="59"/>
          <ac:spMkLst>
            <pc:docMk/>
            <pc:sldMk cId="1223320210" sldId="271"/>
            <ac:spMk id="199" creationId="{0D287D4B-96AF-D264-8B68-85EDE185F494}"/>
          </ac:spMkLst>
        </pc:spChg>
        <pc:spChg chg="mod">
          <ac:chgData name="Daoud Saadeddin" userId="50f496e5f975282e" providerId="LiveId" clId="{6E9651FB-C837-4D60-973E-ED5977ADB736}" dt="2024-08-25T11:00:16.141" v="59"/>
          <ac:spMkLst>
            <pc:docMk/>
            <pc:sldMk cId="1223320210" sldId="271"/>
            <ac:spMk id="200" creationId="{9D63D6AA-F782-01E4-8D66-DC43194D47C4}"/>
          </ac:spMkLst>
        </pc:spChg>
        <pc:spChg chg="mod">
          <ac:chgData name="Daoud Saadeddin" userId="50f496e5f975282e" providerId="LiveId" clId="{6E9651FB-C837-4D60-973E-ED5977ADB736}" dt="2024-08-25T11:00:16.141" v="59"/>
          <ac:spMkLst>
            <pc:docMk/>
            <pc:sldMk cId="1223320210" sldId="271"/>
            <ac:spMk id="201" creationId="{B7D93EBD-398B-ACD8-95D0-3D329F99B91A}"/>
          </ac:spMkLst>
        </pc:spChg>
        <pc:spChg chg="mod">
          <ac:chgData name="Daoud Saadeddin" userId="50f496e5f975282e" providerId="LiveId" clId="{6E9651FB-C837-4D60-973E-ED5977ADB736}" dt="2024-08-25T11:00:16.141" v="59"/>
          <ac:spMkLst>
            <pc:docMk/>
            <pc:sldMk cId="1223320210" sldId="271"/>
            <ac:spMk id="202" creationId="{C493327E-3D4D-E180-E3B9-4C7021EF7514}"/>
          </ac:spMkLst>
        </pc:spChg>
        <pc:spChg chg="mod">
          <ac:chgData name="Daoud Saadeddin" userId="50f496e5f975282e" providerId="LiveId" clId="{6E9651FB-C837-4D60-973E-ED5977ADB736}" dt="2024-08-25T11:00:16.141" v="59"/>
          <ac:spMkLst>
            <pc:docMk/>
            <pc:sldMk cId="1223320210" sldId="271"/>
            <ac:spMk id="203" creationId="{B4993B9D-6B99-3856-0709-86CE26E578DE}"/>
          </ac:spMkLst>
        </pc:spChg>
        <pc:spChg chg="mod">
          <ac:chgData name="Daoud Saadeddin" userId="50f496e5f975282e" providerId="LiveId" clId="{6E9651FB-C837-4D60-973E-ED5977ADB736}" dt="2024-08-25T11:00:16.141" v="59"/>
          <ac:spMkLst>
            <pc:docMk/>
            <pc:sldMk cId="1223320210" sldId="271"/>
            <ac:spMk id="205" creationId="{8F5A2D0C-0460-D564-7E2B-C7E7E176B7AE}"/>
          </ac:spMkLst>
        </pc:spChg>
        <pc:spChg chg="mod">
          <ac:chgData name="Daoud Saadeddin" userId="50f496e5f975282e" providerId="LiveId" clId="{6E9651FB-C837-4D60-973E-ED5977ADB736}" dt="2024-08-25T11:00:16.141" v="59"/>
          <ac:spMkLst>
            <pc:docMk/>
            <pc:sldMk cId="1223320210" sldId="271"/>
            <ac:spMk id="206" creationId="{740632D1-080F-CA3C-CA39-3798CADCDB2E}"/>
          </ac:spMkLst>
        </pc:spChg>
        <pc:spChg chg="mod">
          <ac:chgData name="Daoud Saadeddin" userId="50f496e5f975282e" providerId="LiveId" clId="{6E9651FB-C837-4D60-973E-ED5977ADB736}" dt="2024-08-25T11:00:16.141" v="59"/>
          <ac:spMkLst>
            <pc:docMk/>
            <pc:sldMk cId="1223320210" sldId="271"/>
            <ac:spMk id="207" creationId="{B7D9B09E-605F-4E64-2917-0CC5271DAE07}"/>
          </ac:spMkLst>
        </pc:spChg>
        <pc:spChg chg="mod">
          <ac:chgData name="Daoud Saadeddin" userId="50f496e5f975282e" providerId="LiveId" clId="{6E9651FB-C837-4D60-973E-ED5977ADB736}" dt="2024-08-25T11:00:16.141" v="59"/>
          <ac:spMkLst>
            <pc:docMk/>
            <pc:sldMk cId="1223320210" sldId="271"/>
            <ac:spMk id="208" creationId="{B2AD8776-AB5A-6805-958A-967EBDDFCB29}"/>
          </ac:spMkLst>
        </pc:spChg>
        <pc:spChg chg="mod">
          <ac:chgData name="Daoud Saadeddin" userId="50f496e5f975282e" providerId="LiveId" clId="{6E9651FB-C837-4D60-973E-ED5977ADB736}" dt="2024-08-25T11:00:16.141" v="59"/>
          <ac:spMkLst>
            <pc:docMk/>
            <pc:sldMk cId="1223320210" sldId="271"/>
            <ac:spMk id="210" creationId="{AF7D1DF2-D641-A1A1-83EC-4DCC072F5928}"/>
          </ac:spMkLst>
        </pc:spChg>
        <pc:spChg chg="mod">
          <ac:chgData name="Daoud Saadeddin" userId="50f496e5f975282e" providerId="LiveId" clId="{6E9651FB-C837-4D60-973E-ED5977ADB736}" dt="2024-08-25T11:00:16.141" v="59"/>
          <ac:spMkLst>
            <pc:docMk/>
            <pc:sldMk cId="1223320210" sldId="271"/>
            <ac:spMk id="211" creationId="{30CB95F7-AA7F-38BE-5376-0EAFD52AB985}"/>
          </ac:spMkLst>
        </pc:spChg>
        <pc:spChg chg="mod">
          <ac:chgData name="Daoud Saadeddin" userId="50f496e5f975282e" providerId="LiveId" clId="{6E9651FB-C837-4D60-973E-ED5977ADB736}" dt="2024-08-25T11:00:16.141" v="59"/>
          <ac:spMkLst>
            <pc:docMk/>
            <pc:sldMk cId="1223320210" sldId="271"/>
            <ac:spMk id="212" creationId="{33B1B6C1-1B1E-B465-CA77-162CECB56873}"/>
          </ac:spMkLst>
        </pc:spChg>
        <pc:spChg chg="mod">
          <ac:chgData name="Daoud Saadeddin" userId="50f496e5f975282e" providerId="LiveId" clId="{6E9651FB-C837-4D60-973E-ED5977ADB736}" dt="2024-08-25T11:00:16.141" v="59"/>
          <ac:spMkLst>
            <pc:docMk/>
            <pc:sldMk cId="1223320210" sldId="271"/>
            <ac:spMk id="213" creationId="{808AE16F-9DE1-9548-26E5-2D03339D2160}"/>
          </ac:spMkLst>
        </pc:spChg>
        <pc:spChg chg="add mod">
          <ac:chgData name="Daoud Saadeddin" userId="50f496e5f975282e" providerId="LiveId" clId="{6E9651FB-C837-4D60-973E-ED5977ADB736}" dt="2024-08-25T11:00:16.141" v="59"/>
          <ac:spMkLst>
            <pc:docMk/>
            <pc:sldMk cId="1223320210" sldId="271"/>
            <ac:spMk id="214" creationId="{4FEDC077-79B2-F46C-D6F7-C73E73B495E5}"/>
          </ac:spMkLst>
        </pc:spChg>
        <pc:spChg chg="mod">
          <ac:chgData name="Daoud Saadeddin" userId="50f496e5f975282e" providerId="LiveId" clId="{6E9651FB-C837-4D60-973E-ED5977ADB736}" dt="2024-08-25T11:00:16.141" v="59"/>
          <ac:spMkLst>
            <pc:docMk/>
            <pc:sldMk cId="1223320210" sldId="271"/>
            <ac:spMk id="216" creationId="{AB79FE16-B84D-8441-8B55-6D8A2D55682E}"/>
          </ac:spMkLst>
        </pc:spChg>
        <pc:spChg chg="mod">
          <ac:chgData name="Daoud Saadeddin" userId="50f496e5f975282e" providerId="LiveId" clId="{6E9651FB-C837-4D60-973E-ED5977ADB736}" dt="2024-08-25T11:00:16.141" v="59"/>
          <ac:spMkLst>
            <pc:docMk/>
            <pc:sldMk cId="1223320210" sldId="271"/>
            <ac:spMk id="217" creationId="{23B54452-031D-F154-372A-2FE026E903F4}"/>
          </ac:spMkLst>
        </pc:spChg>
        <pc:spChg chg="mod">
          <ac:chgData name="Daoud Saadeddin" userId="50f496e5f975282e" providerId="LiveId" clId="{6E9651FB-C837-4D60-973E-ED5977ADB736}" dt="2024-08-25T11:00:16.141" v="59"/>
          <ac:spMkLst>
            <pc:docMk/>
            <pc:sldMk cId="1223320210" sldId="271"/>
            <ac:spMk id="218" creationId="{EE87C0DE-7954-E9DB-9D7C-802CB624D9C8}"/>
          </ac:spMkLst>
        </pc:spChg>
        <pc:spChg chg="mod">
          <ac:chgData name="Daoud Saadeddin" userId="50f496e5f975282e" providerId="LiveId" clId="{6E9651FB-C837-4D60-973E-ED5977ADB736}" dt="2024-08-25T11:00:16.141" v="59"/>
          <ac:spMkLst>
            <pc:docMk/>
            <pc:sldMk cId="1223320210" sldId="271"/>
            <ac:spMk id="219" creationId="{66B519C4-9D1D-2F63-629A-32D6B77126A7}"/>
          </ac:spMkLst>
        </pc:spChg>
        <pc:spChg chg="add mod">
          <ac:chgData name="Daoud Saadeddin" userId="50f496e5f975282e" providerId="LiveId" clId="{6E9651FB-C837-4D60-973E-ED5977ADB736}" dt="2024-08-25T11:00:16.141" v="59"/>
          <ac:spMkLst>
            <pc:docMk/>
            <pc:sldMk cId="1223320210" sldId="271"/>
            <ac:spMk id="220" creationId="{F1ECA8F7-62CB-24F8-C2D9-0184ABE9124B}"/>
          </ac:spMkLst>
        </pc:spChg>
        <pc:spChg chg="add mod">
          <ac:chgData name="Daoud Saadeddin" userId="50f496e5f975282e" providerId="LiveId" clId="{6E9651FB-C837-4D60-973E-ED5977ADB736}" dt="2024-08-25T11:00:16.141" v="59"/>
          <ac:spMkLst>
            <pc:docMk/>
            <pc:sldMk cId="1223320210" sldId="271"/>
            <ac:spMk id="221" creationId="{F168FD03-BA09-7603-640C-8C3014C8AE42}"/>
          </ac:spMkLst>
        </pc:spChg>
        <pc:spChg chg="add mod">
          <ac:chgData name="Daoud Saadeddin" userId="50f496e5f975282e" providerId="LiveId" clId="{6E9651FB-C837-4D60-973E-ED5977ADB736}" dt="2024-08-25T11:00:16.141" v="59"/>
          <ac:spMkLst>
            <pc:docMk/>
            <pc:sldMk cId="1223320210" sldId="271"/>
            <ac:spMk id="222" creationId="{0880F970-2CB6-6644-F691-A6711B81094D}"/>
          </ac:spMkLst>
        </pc:spChg>
        <pc:spChg chg="add mod">
          <ac:chgData name="Daoud Saadeddin" userId="50f496e5f975282e" providerId="LiveId" clId="{6E9651FB-C837-4D60-973E-ED5977ADB736}" dt="2024-08-25T11:00:16.141" v="59"/>
          <ac:spMkLst>
            <pc:docMk/>
            <pc:sldMk cId="1223320210" sldId="271"/>
            <ac:spMk id="223" creationId="{CD29B647-1DF5-D0C4-2B8D-E7CAD3BA13B1}"/>
          </ac:spMkLst>
        </pc:spChg>
        <pc:spChg chg="add mod">
          <ac:chgData name="Daoud Saadeddin" userId="50f496e5f975282e" providerId="LiveId" clId="{6E9651FB-C837-4D60-973E-ED5977ADB736}" dt="2024-08-25T11:00:16.141" v="59"/>
          <ac:spMkLst>
            <pc:docMk/>
            <pc:sldMk cId="1223320210" sldId="271"/>
            <ac:spMk id="224" creationId="{2DEA0926-216D-2E6B-3041-2DF39F7B97E6}"/>
          </ac:spMkLst>
        </pc:spChg>
        <pc:spChg chg="mod">
          <ac:chgData name="Daoud Saadeddin" userId="50f496e5f975282e" providerId="LiveId" clId="{6E9651FB-C837-4D60-973E-ED5977ADB736}" dt="2024-08-25T11:00:33.231" v="61"/>
          <ac:spMkLst>
            <pc:docMk/>
            <pc:sldMk cId="1223320210" sldId="271"/>
            <ac:spMk id="231" creationId="{DB8476BD-C474-24D8-05DF-217661D62D73}"/>
          </ac:spMkLst>
        </pc:spChg>
        <pc:spChg chg="mod">
          <ac:chgData name="Daoud Saadeddin" userId="50f496e5f975282e" providerId="LiveId" clId="{6E9651FB-C837-4D60-973E-ED5977ADB736}" dt="2024-08-25T11:00:33.231" v="61"/>
          <ac:spMkLst>
            <pc:docMk/>
            <pc:sldMk cId="1223320210" sldId="271"/>
            <ac:spMk id="232" creationId="{B06C2FBD-83F8-7F55-7F96-EC409929B7B7}"/>
          </ac:spMkLst>
        </pc:spChg>
        <pc:spChg chg="mod">
          <ac:chgData name="Daoud Saadeddin" userId="50f496e5f975282e" providerId="LiveId" clId="{6E9651FB-C837-4D60-973E-ED5977ADB736}" dt="2024-08-25T11:00:33.231" v="61"/>
          <ac:spMkLst>
            <pc:docMk/>
            <pc:sldMk cId="1223320210" sldId="271"/>
            <ac:spMk id="233" creationId="{BE7A82FA-19A5-DEFB-3142-52D70EC86B05}"/>
          </ac:spMkLst>
        </pc:spChg>
        <pc:spChg chg="mod">
          <ac:chgData name="Daoud Saadeddin" userId="50f496e5f975282e" providerId="LiveId" clId="{6E9651FB-C837-4D60-973E-ED5977ADB736}" dt="2024-08-25T11:00:33.231" v="61"/>
          <ac:spMkLst>
            <pc:docMk/>
            <pc:sldMk cId="1223320210" sldId="271"/>
            <ac:spMk id="234" creationId="{7FB6316A-30F9-2B2C-9BA8-6F1CAE258C7B}"/>
          </ac:spMkLst>
        </pc:spChg>
        <pc:spChg chg="mod">
          <ac:chgData name="Daoud Saadeddin" userId="50f496e5f975282e" providerId="LiveId" clId="{6E9651FB-C837-4D60-973E-ED5977ADB736}" dt="2024-08-25T11:00:33.231" v="61"/>
          <ac:spMkLst>
            <pc:docMk/>
            <pc:sldMk cId="1223320210" sldId="271"/>
            <ac:spMk id="235" creationId="{91F45F6E-B03F-38BB-5FEE-015B85F238B7}"/>
          </ac:spMkLst>
        </pc:spChg>
        <pc:spChg chg="mod">
          <ac:chgData name="Daoud Saadeddin" userId="50f496e5f975282e" providerId="LiveId" clId="{6E9651FB-C837-4D60-973E-ED5977ADB736}" dt="2024-08-25T11:00:33.231" v="61"/>
          <ac:spMkLst>
            <pc:docMk/>
            <pc:sldMk cId="1223320210" sldId="271"/>
            <ac:spMk id="236" creationId="{C30E097C-B6EC-41F9-ECDF-A9328FFB48F9}"/>
          </ac:spMkLst>
        </pc:spChg>
        <pc:spChg chg="mod">
          <ac:chgData name="Daoud Saadeddin" userId="50f496e5f975282e" providerId="LiveId" clId="{6E9651FB-C837-4D60-973E-ED5977ADB736}" dt="2024-08-25T11:00:33.231" v="61"/>
          <ac:spMkLst>
            <pc:docMk/>
            <pc:sldMk cId="1223320210" sldId="271"/>
            <ac:spMk id="237" creationId="{E877B0BC-5C4C-43D6-60F0-79F0ED113CF9}"/>
          </ac:spMkLst>
        </pc:spChg>
        <pc:spChg chg="mod">
          <ac:chgData name="Daoud Saadeddin" userId="50f496e5f975282e" providerId="LiveId" clId="{6E9651FB-C837-4D60-973E-ED5977ADB736}" dt="2024-08-25T11:00:33.231" v="61"/>
          <ac:spMkLst>
            <pc:docMk/>
            <pc:sldMk cId="1223320210" sldId="271"/>
            <ac:spMk id="238" creationId="{1761D11A-5107-BF14-09FB-2E6D22B1A041}"/>
          </ac:spMkLst>
        </pc:spChg>
        <pc:spChg chg="mod">
          <ac:chgData name="Daoud Saadeddin" userId="50f496e5f975282e" providerId="LiveId" clId="{6E9651FB-C837-4D60-973E-ED5977ADB736}" dt="2024-08-25T11:00:33.231" v="61"/>
          <ac:spMkLst>
            <pc:docMk/>
            <pc:sldMk cId="1223320210" sldId="271"/>
            <ac:spMk id="239" creationId="{07CEF58E-17DE-FD72-0B7F-38E76069C260}"/>
          </ac:spMkLst>
        </pc:spChg>
        <pc:spChg chg="mod">
          <ac:chgData name="Daoud Saadeddin" userId="50f496e5f975282e" providerId="LiveId" clId="{6E9651FB-C837-4D60-973E-ED5977ADB736}" dt="2024-08-25T11:00:33.231" v="61"/>
          <ac:spMkLst>
            <pc:docMk/>
            <pc:sldMk cId="1223320210" sldId="271"/>
            <ac:spMk id="240" creationId="{0E65C0B4-FEF2-C69B-534C-0750E4266D8A}"/>
          </ac:spMkLst>
        </pc:spChg>
        <pc:spChg chg="mod">
          <ac:chgData name="Daoud Saadeddin" userId="50f496e5f975282e" providerId="LiveId" clId="{6E9651FB-C837-4D60-973E-ED5977ADB736}" dt="2024-08-25T11:00:33.231" v="61"/>
          <ac:spMkLst>
            <pc:docMk/>
            <pc:sldMk cId="1223320210" sldId="271"/>
            <ac:spMk id="247" creationId="{6A3C81B5-5EFF-FD48-B27D-C299B814A67E}"/>
          </ac:spMkLst>
        </pc:spChg>
        <pc:spChg chg="mod">
          <ac:chgData name="Daoud Saadeddin" userId="50f496e5f975282e" providerId="LiveId" clId="{6E9651FB-C837-4D60-973E-ED5977ADB736}" dt="2024-08-25T11:00:33.231" v="61"/>
          <ac:spMkLst>
            <pc:docMk/>
            <pc:sldMk cId="1223320210" sldId="271"/>
            <ac:spMk id="248" creationId="{8EBC10DA-8313-F296-4458-A0128F4C3802}"/>
          </ac:spMkLst>
        </pc:spChg>
        <pc:spChg chg="mod">
          <ac:chgData name="Daoud Saadeddin" userId="50f496e5f975282e" providerId="LiveId" clId="{6E9651FB-C837-4D60-973E-ED5977ADB736}" dt="2024-08-25T11:00:33.231" v="61"/>
          <ac:spMkLst>
            <pc:docMk/>
            <pc:sldMk cId="1223320210" sldId="271"/>
            <ac:spMk id="249" creationId="{3D3040FF-2964-E525-82AB-CF5FF09778F4}"/>
          </ac:spMkLst>
        </pc:spChg>
        <pc:spChg chg="mod">
          <ac:chgData name="Daoud Saadeddin" userId="50f496e5f975282e" providerId="LiveId" clId="{6E9651FB-C837-4D60-973E-ED5977ADB736}" dt="2024-08-25T11:00:33.231" v="61"/>
          <ac:spMkLst>
            <pc:docMk/>
            <pc:sldMk cId="1223320210" sldId="271"/>
            <ac:spMk id="250" creationId="{51F9A417-CAFA-65B7-9A6C-7BE17AD6801D}"/>
          </ac:spMkLst>
        </pc:spChg>
        <pc:spChg chg="mod">
          <ac:chgData name="Daoud Saadeddin" userId="50f496e5f975282e" providerId="LiveId" clId="{6E9651FB-C837-4D60-973E-ED5977ADB736}" dt="2024-08-25T11:00:33.231" v="61"/>
          <ac:spMkLst>
            <pc:docMk/>
            <pc:sldMk cId="1223320210" sldId="271"/>
            <ac:spMk id="251" creationId="{72FE31E3-4809-5F2F-9E8A-177805BC06AC}"/>
          </ac:spMkLst>
        </pc:spChg>
        <pc:spChg chg="mod">
          <ac:chgData name="Daoud Saadeddin" userId="50f496e5f975282e" providerId="LiveId" clId="{6E9651FB-C837-4D60-973E-ED5977ADB736}" dt="2024-08-25T11:00:33.231" v="61"/>
          <ac:spMkLst>
            <pc:docMk/>
            <pc:sldMk cId="1223320210" sldId="271"/>
            <ac:spMk id="252" creationId="{BC0EA408-718A-0226-A660-C68CA10A8A04}"/>
          </ac:spMkLst>
        </pc:spChg>
        <pc:spChg chg="mod">
          <ac:chgData name="Daoud Saadeddin" userId="50f496e5f975282e" providerId="LiveId" clId="{6E9651FB-C837-4D60-973E-ED5977ADB736}" dt="2024-08-25T11:00:33.231" v="61"/>
          <ac:spMkLst>
            <pc:docMk/>
            <pc:sldMk cId="1223320210" sldId="271"/>
            <ac:spMk id="253" creationId="{B738DDC0-379F-208B-8B03-BFEA09A10554}"/>
          </ac:spMkLst>
        </pc:spChg>
        <pc:spChg chg="mod">
          <ac:chgData name="Daoud Saadeddin" userId="50f496e5f975282e" providerId="LiveId" clId="{6E9651FB-C837-4D60-973E-ED5977ADB736}" dt="2024-08-25T11:00:33.231" v="61"/>
          <ac:spMkLst>
            <pc:docMk/>
            <pc:sldMk cId="1223320210" sldId="271"/>
            <ac:spMk id="254" creationId="{EFFFEB64-209D-B78D-F1B0-782DE5858AD0}"/>
          </ac:spMkLst>
        </pc:spChg>
        <pc:spChg chg="mod">
          <ac:chgData name="Daoud Saadeddin" userId="50f496e5f975282e" providerId="LiveId" clId="{6E9651FB-C837-4D60-973E-ED5977ADB736}" dt="2024-08-25T11:00:33.231" v="61"/>
          <ac:spMkLst>
            <pc:docMk/>
            <pc:sldMk cId="1223320210" sldId="271"/>
            <ac:spMk id="255" creationId="{D505C25A-6429-8526-EB98-B288DB9BC864}"/>
          </ac:spMkLst>
        </pc:spChg>
        <pc:spChg chg="mod">
          <ac:chgData name="Daoud Saadeddin" userId="50f496e5f975282e" providerId="LiveId" clId="{6E9651FB-C837-4D60-973E-ED5977ADB736}" dt="2024-08-25T11:00:33.231" v="61"/>
          <ac:spMkLst>
            <pc:docMk/>
            <pc:sldMk cId="1223320210" sldId="271"/>
            <ac:spMk id="256" creationId="{83FBA378-8B3E-66D9-4996-C261A0BAF4D6}"/>
          </ac:spMkLst>
        </pc:spChg>
        <pc:spChg chg="mod">
          <ac:chgData name="Daoud Saadeddin" userId="50f496e5f975282e" providerId="LiveId" clId="{6E9651FB-C837-4D60-973E-ED5977ADB736}" dt="2024-08-25T11:00:33.231" v="61"/>
          <ac:spMkLst>
            <pc:docMk/>
            <pc:sldMk cId="1223320210" sldId="271"/>
            <ac:spMk id="257" creationId="{93A1ACE8-FD0F-9712-685F-D40315B79954}"/>
          </ac:spMkLst>
        </pc:spChg>
        <pc:spChg chg="mod">
          <ac:chgData name="Daoud Saadeddin" userId="50f496e5f975282e" providerId="LiveId" clId="{6E9651FB-C837-4D60-973E-ED5977ADB736}" dt="2024-08-25T11:00:33.231" v="61"/>
          <ac:spMkLst>
            <pc:docMk/>
            <pc:sldMk cId="1223320210" sldId="271"/>
            <ac:spMk id="258" creationId="{E2C673A2-8869-F4B0-8BE8-82A90A6AFF5D}"/>
          </ac:spMkLst>
        </pc:spChg>
        <pc:spChg chg="mod">
          <ac:chgData name="Daoud Saadeddin" userId="50f496e5f975282e" providerId="LiveId" clId="{6E9651FB-C837-4D60-973E-ED5977ADB736}" dt="2024-08-25T11:00:33.231" v="61"/>
          <ac:spMkLst>
            <pc:docMk/>
            <pc:sldMk cId="1223320210" sldId="271"/>
            <ac:spMk id="259" creationId="{98EA0717-7AFC-6E11-F218-7A3A0D4DF82C}"/>
          </ac:spMkLst>
        </pc:spChg>
        <pc:spChg chg="mod">
          <ac:chgData name="Daoud Saadeddin" userId="50f496e5f975282e" providerId="LiveId" clId="{6E9651FB-C837-4D60-973E-ED5977ADB736}" dt="2024-08-25T11:00:33.231" v="61"/>
          <ac:spMkLst>
            <pc:docMk/>
            <pc:sldMk cId="1223320210" sldId="271"/>
            <ac:spMk id="260" creationId="{64753780-8FE9-B209-DA6E-2707892EB10A}"/>
          </ac:spMkLst>
        </pc:spChg>
        <pc:spChg chg="mod">
          <ac:chgData name="Daoud Saadeddin" userId="50f496e5f975282e" providerId="LiveId" clId="{6E9651FB-C837-4D60-973E-ED5977ADB736}" dt="2024-08-25T11:00:33.231" v="61"/>
          <ac:spMkLst>
            <pc:docMk/>
            <pc:sldMk cId="1223320210" sldId="271"/>
            <ac:spMk id="261" creationId="{57F4ED1E-5C7E-595A-BA41-01220C993BBC}"/>
          </ac:spMkLst>
        </pc:spChg>
        <pc:spChg chg="mod">
          <ac:chgData name="Daoud Saadeddin" userId="50f496e5f975282e" providerId="LiveId" clId="{6E9651FB-C837-4D60-973E-ED5977ADB736}" dt="2024-08-25T11:00:33.231" v="61"/>
          <ac:spMkLst>
            <pc:docMk/>
            <pc:sldMk cId="1223320210" sldId="271"/>
            <ac:spMk id="262" creationId="{C9A6D51D-D4D2-0A19-4C2A-EF9815090A79}"/>
          </ac:spMkLst>
        </pc:spChg>
        <pc:spChg chg="mod">
          <ac:chgData name="Daoud Saadeddin" userId="50f496e5f975282e" providerId="LiveId" clId="{6E9651FB-C837-4D60-973E-ED5977ADB736}" dt="2024-08-25T11:00:33.231" v="61"/>
          <ac:spMkLst>
            <pc:docMk/>
            <pc:sldMk cId="1223320210" sldId="271"/>
            <ac:spMk id="263" creationId="{2F694FFC-7FD9-BC70-042E-0D8F470A885A}"/>
          </ac:spMkLst>
        </pc:spChg>
        <pc:spChg chg="mod">
          <ac:chgData name="Daoud Saadeddin" userId="50f496e5f975282e" providerId="LiveId" clId="{6E9651FB-C837-4D60-973E-ED5977ADB736}" dt="2024-08-25T11:00:33.231" v="61"/>
          <ac:spMkLst>
            <pc:docMk/>
            <pc:sldMk cId="1223320210" sldId="271"/>
            <ac:spMk id="264" creationId="{2B73579B-7568-2CF0-D151-617DC883FA3B}"/>
          </ac:spMkLst>
        </pc:spChg>
        <pc:spChg chg="mod">
          <ac:chgData name="Daoud Saadeddin" userId="50f496e5f975282e" providerId="LiveId" clId="{6E9651FB-C837-4D60-973E-ED5977ADB736}" dt="2024-08-25T11:00:33.231" v="61"/>
          <ac:spMkLst>
            <pc:docMk/>
            <pc:sldMk cId="1223320210" sldId="271"/>
            <ac:spMk id="265" creationId="{F69DCB68-EFF9-5FD8-7970-165EFC9346C1}"/>
          </ac:spMkLst>
        </pc:spChg>
        <pc:spChg chg="mod">
          <ac:chgData name="Daoud Saadeddin" userId="50f496e5f975282e" providerId="LiveId" clId="{6E9651FB-C837-4D60-973E-ED5977ADB736}" dt="2024-08-25T11:00:33.231" v="61"/>
          <ac:spMkLst>
            <pc:docMk/>
            <pc:sldMk cId="1223320210" sldId="271"/>
            <ac:spMk id="266" creationId="{66B6CBC6-5BE2-A3F9-2267-B1F0F109B4D0}"/>
          </ac:spMkLst>
        </pc:spChg>
        <pc:spChg chg="mod">
          <ac:chgData name="Daoud Saadeddin" userId="50f496e5f975282e" providerId="LiveId" clId="{6E9651FB-C837-4D60-973E-ED5977ADB736}" dt="2024-08-25T11:00:33.231" v="61"/>
          <ac:spMkLst>
            <pc:docMk/>
            <pc:sldMk cId="1223320210" sldId="271"/>
            <ac:spMk id="267" creationId="{4D2F94CB-2CD3-3197-497F-9312BAEDCE60}"/>
          </ac:spMkLst>
        </pc:spChg>
        <pc:spChg chg="mod">
          <ac:chgData name="Daoud Saadeddin" userId="50f496e5f975282e" providerId="LiveId" clId="{6E9651FB-C837-4D60-973E-ED5977ADB736}" dt="2024-08-25T11:00:33.231" v="61"/>
          <ac:spMkLst>
            <pc:docMk/>
            <pc:sldMk cId="1223320210" sldId="271"/>
            <ac:spMk id="268" creationId="{D20DF2C0-ED6C-9AA3-4CFC-C0035A28BDF3}"/>
          </ac:spMkLst>
        </pc:spChg>
        <pc:spChg chg="mod">
          <ac:chgData name="Daoud Saadeddin" userId="50f496e5f975282e" providerId="LiveId" clId="{6E9651FB-C837-4D60-973E-ED5977ADB736}" dt="2024-08-25T11:00:33.231" v="61"/>
          <ac:spMkLst>
            <pc:docMk/>
            <pc:sldMk cId="1223320210" sldId="271"/>
            <ac:spMk id="269" creationId="{0F2D204D-E4A5-93C2-4A00-B683AFDC1340}"/>
          </ac:spMkLst>
        </pc:spChg>
        <pc:spChg chg="mod">
          <ac:chgData name="Daoud Saadeddin" userId="50f496e5f975282e" providerId="LiveId" clId="{6E9651FB-C837-4D60-973E-ED5977ADB736}" dt="2024-08-25T11:00:33.231" v="61"/>
          <ac:spMkLst>
            <pc:docMk/>
            <pc:sldMk cId="1223320210" sldId="271"/>
            <ac:spMk id="270" creationId="{88519601-EC7B-729F-8D63-FC87998CB6B2}"/>
          </ac:spMkLst>
        </pc:spChg>
        <pc:spChg chg="mod">
          <ac:chgData name="Daoud Saadeddin" userId="50f496e5f975282e" providerId="LiveId" clId="{6E9651FB-C837-4D60-973E-ED5977ADB736}" dt="2024-08-25T11:00:33.231" v="61"/>
          <ac:spMkLst>
            <pc:docMk/>
            <pc:sldMk cId="1223320210" sldId="271"/>
            <ac:spMk id="271" creationId="{5D88349A-22E3-4FE4-3481-9AF54F728627}"/>
          </ac:spMkLst>
        </pc:spChg>
        <pc:spChg chg="mod">
          <ac:chgData name="Daoud Saadeddin" userId="50f496e5f975282e" providerId="LiveId" clId="{6E9651FB-C837-4D60-973E-ED5977ADB736}" dt="2024-08-25T11:00:33.231" v="61"/>
          <ac:spMkLst>
            <pc:docMk/>
            <pc:sldMk cId="1223320210" sldId="271"/>
            <ac:spMk id="273" creationId="{9799FA17-B745-625D-2BC5-7C3837285049}"/>
          </ac:spMkLst>
        </pc:spChg>
        <pc:spChg chg="mod">
          <ac:chgData name="Daoud Saadeddin" userId="50f496e5f975282e" providerId="LiveId" clId="{6E9651FB-C837-4D60-973E-ED5977ADB736}" dt="2024-08-25T11:00:33.231" v="61"/>
          <ac:spMkLst>
            <pc:docMk/>
            <pc:sldMk cId="1223320210" sldId="271"/>
            <ac:spMk id="274" creationId="{D9A4B172-C0AC-60D5-223C-BBB9C7BDC276}"/>
          </ac:spMkLst>
        </pc:spChg>
        <pc:spChg chg="mod">
          <ac:chgData name="Daoud Saadeddin" userId="50f496e5f975282e" providerId="LiveId" clId="{6E9651FB-C837-4D60-973E-ED5977ADB736}" dt="2024-08-25T11:00:33.231" v="61"/>
          <ac:spMkLst>
            <pc:docMk/>
            <pc:sldMk cId="1223320210" sldId="271"/>
            <ac:spMk id="275" creationId="{8690B334-E44B-C303-9A4A-F39CFC5144D5}"/>
          </ac:spMkLst>
        </pc:spChg>
        <pc:spChg chg="mod">
          <ac:chgData name="Daoud Saadeddin" userId="50f496e5f975282e" providerId="LiveId" clId="{6E9651FB-C837-4D60-973E-ED5977ADB736}" dt="2024-08-25T11:00:33.231" v="61"/>
          <ac:spMkLst>
            <pc:docMk/>
            <pc:sldMk cId="1223320210" sldId="271"/>
            <ac:spMk id="276" creationId="{31C6F2DC-3FEC-D12F-1757-B0ED70BFD787}"/>
          </ac:spMkLst>
        </pc:spChg>
        <pc:spChg chg="mod">
          <ac:chgData name="Daoud Saadeddin" userId="50f496e5f975282e" providerId="LiveId" clId="{6E9651FB-C837-4D60-973E-ED5977ADB736}" dt="2024-08-25T11:00:33.231" v="61"/>
          <ac:spMkLst>
            <pc:docMk/>
            <pc:sldMk cId="1223320210" sldId="271"/>
            <ac:spMk id="278" creationId="{F128135E-C98A-F810-77AF-D6303DB1E1AE}"/>
          </ac:spMkLst>
        </pc:spChg>
        <pc:spChg chg="mod">
          <ac:chgData name="Daoud Saadeddin" userId="50f496e5f975282e" providerId="LiveId" clId="{6E9651FB-C837-4D60-973E-ED5977ADB736}" dt="2024-08-25T11:00:33.231" v="61"/>
          <ac:spMkLst>
            <pc:docMk/>
            <pc:sldMk cId="1223320210" sldId="271"/>
            <ac:spMk id="279" creationId="{46468C48-2195-15F6-7CA1-FFF9D6E586DB}"/>
          </ac:spMkLst>
        </pc:spChg>
        <pc:spChg chg="mod">
          <ac:chgData name="Daoud Saadeddin" userId="50f496e5f975282e" providerId="LiveId" clId="{6E9651FB-C837-4D60-973E-ED5977ADB736}" dt="2024-08-25T11:00:33.231" v="61"/>
          <ac:spMkLst>
            <pc:docMk/>
            <pc:sldMk cId="1223320210" sldId="271"/>
            <ac:spMk id="280" creationId="{B8327D7B-C28F-C3EE-9E28-E2B6AFB03556}"/>
          </ac:spMkLst>
        </pc:spChg>
        <pc:spChg chg="mod">
          <ac:chgData name="Daoud Saadeddin" userId="50f496e5f975282e" providerId="LiveId" clId="{6E9651FB-C837-4D60-973E-ED5977ADB736}" dt="2024-08-25T11:00:33.231" v="61"/>
          <ac:spMkLst>
            <pc:docMk/>
            <pc:sldMk cId="1223320210" sldId="271"/>
            <ac:spMk id="281" creationId="{59729EB8-4CB1-26A1-084E-B44D906B1E97}"/>
          </ac:spMkLst>
        </pc:spChg>
        <pc:spChg chg="add mod">
          <ac:chgData name="Daoud Saadeddin" userId="50f496e5f975282e" providerId="LiveId" clId="{6E9651FB-C837-4D60-973E-ED5977ADB736}" dt="2024-08-25T11:00:33.231" v="61"/>
          <ac:spMkLst>
            <pc:docMk/>
            <pc:sldMk cId="1223320210" sldId="271"/>
            <ac:spMk id="282" creationId="{789EC146-FD2F-1FE3-396D-652E96EAA1CF}"/>
          </ac:spMkLst>
        </pc:spChg>
        <pc:spChg chg="mod">
          <ac:chgData name="Daoud Saadeddin" userId="50f496e5f975282e" providerId="LiveId" clId="{6E9651FB-C837-4D60-973E-ED5977ADB736}" dt="2024-08-25T11:00:33.231" v="61"/>
          <ac:spMkLst>
            <pc:docMk/>
            <pc:sldMk cId="1223320210" sldId="271"/>
            <ac:spMk id="284" creationId="{9CF00C45-99E8-5AC1-5C5D-786508046FD9}"/>
          </ac:spMkLst>
        </pc:spChg>
        <pc:spChg chg="mod">
          <ac:chgData name="Daoud Saadeddin" userId="50f496e5f975282e" providerId="LiveId" clId="{6E9651FB-C837-4D60-973E-ED5977ADB736}" dt="2024-08-25T11:00:33.231" v="61"/>
          <ac:spMkLst>
            <pc:docMk/>
            <pc:sldMk cId="1223320210" sldId="271"/>
            <ac:spMk id="285" creationId="{6EFAC0CF-A6EB-7F31-8367-6968ADB605FF}"/>
          </ac:spMkLst>
        </pc:spChg>
        <pc:spChg chg="mod">
          <ac:chgData name="Daoud Saadeddin" userId="50f496e5f975282e" providerId="LiveId" clId="{6E9651FB-C837-4D60-973E-ED5977ADB736}" dt="2024-08-25T11:00:33.231" v="61"/>
          <ac:spMkLst>
            <pc:docMk/>
            <pc:sldMk cId="1223320210" sldId="271"/>
            <ac:spMk id="286" creationId="{98AEE533-8649-F74D-5B31-BD28AD5074D3}"/>
          </ac:spMkLst>
        </pc:spChg>
        <pc:spChg chg="mod">
          <ac:chgData name="Daoud Saadeddin" userId="50f496e5f975282e" providerId="LiveId" clId="{6E9651FB-C837-4D60-973E-ED5977ADB736}" dt="2024-08-25T11:00:33.231" v="61"/>
          <ac:spMkLst>
            <pc:docMk/>
            <pc:sldMk cId="1223320210" sldId="271"/>
            <ac:spMk id="287" creationId="{B53E120F-446A-686C-96E0-0AF96D3C7841}"/>
          </ac:spMkLst>
        </pc:spChg>
        <pc:spChg chg="add mod">
          <ac:chgData name="Daoud Saadeddin" userId="50f496e5f975282e" providerId="LiveId" clId="{6E9651FB-C837-4D60-973E-ED5977ADB736}" dt="2024-08-25T11:00:33.231" v="61"/>
          <ac:spMkLst>
            <pc:docMk/>
            <pc:sldMk cId="1223320210" sldId="271"/>
            <ac:spMk id="288" creationId="{75CEDFB9-626C-8897-6788-89E77DC55516}"/>
          </ac:spMkLst>
        </pc:spChg>
        <pc:spChg chg="add mod">
          <ac:chgData name="Daoud Saadeddin" userId="50f496e5f975282e" providerId="LiveId" clId="{6E9651FB-C837-4D60-973E-ED5977ADB736}" dt="2024-08-25T11:00:33.231" v="61"/>
          <ac:spMkLst>
            <pc:docMk/>
            <pc:sldMk cId="1223320210" sldId="271"/>
            <ac:spMk id="289" creationId="{108EEA81-0F4C-0217-42B8-5851D8F3D63C}"/>
          </ac:spMkLst>
        </pc:spChg>
        <pc:spChg chg="add mod">
          <ac:chgData name="Daoud Saadeddin" userId="50f496e5f975282e" providerId="LiveId" clId="{6E9651FB-C837-4D60-973E-ED5977ADB736}" dt="2024-08-25T11:00:33.231" v="61"/>
          <ac:spMkLst>
            <pc:docMk/>
            <pc:sldMk cId="1223320210" sldId="271"/>
            <ac:spMk id="290" creationId="{DA06C9A5-F5D0-0851-0BD0-1BFD5B98AA80}"/>
          </ac:spMkLst>
        </pc:spChg>
        <pc:spChg chg="add mod">
          <ac:chgData name="Daoud Saadeddin" userId="50f496e5f975282e" providerId="LiveId" clId="{6E9651FB-C837-4D60-973E-ED5977ADB736}" dt="2024-08-25T11:00:33.231" v="61"/>
          <ac:spMkLst>
            <pc:docMk/>
            <pc:sldMk cId="1223320210" sldId="271"/>
            <ac:spMk id="291" creationId="{4A363042-9782-FB9A-0AC2-80858F7F9E68}"/>
          </ac:spMkLst>
        </pc:spChg>
        <pc:spChg chg="add mod">
          <ac:chgData name="Daoud Saadeddin" userId="50f496e5f975282e" providerId="LiveId" clId="{6E9651FB-C837-4D60-973E-ED5977ADB736}" dt="2024-08-25T11:00:33.231" v="61"/>
          <ac:spMkLst>
            <pc:docMk/>
            <pc:sldMk cId="1223320210" sldId="271"/>
            <ac:spMk id="292" creationId="{1ED45E5A-9756-F0AF-DD44-4277615C3817}"/>
          </ac:spMkLst>
        </pc:spChg>
        <pc:spChg chg="mod">
          <ac:chgData name="Daoud Saadeddin" userId="50f496e5f975282e" providerId="LiveId" clId="{6E9651FB-C837-4D60-973E-ED5977ADB736}" dt="2024-08-25T11:00:40.150" v="64"/>
          <ac:spMkLst>
            <pc:docMk/>
            <pc:sldMk cId="1223320210" sldId="271"/>
            <ac:spMk id="299" creationId="{42890A40-30D4-4CE6-04F0-3EA09BFCA4FC}"/>
          </ac:spMkLst>
        </pc:spChg>
        <pc:spChg chg="mod">
          <ac:chgData name="Daoud Saadeddin" userId="50f496e5f975282e" providerId="LiveId" clId="{6E9651FB-C837-4D60-973E-ED5977ADB736}" dt="2024-08-25T11:00:40.150" v="64"/>
          <ac:spMkLst>
            <pc:docMk/>
            <pc:sldMk cId="1223320210" sldId="271"/>
            <ac:spMk id="300" creationId="{FBD894E8-D7B1-81F1-DCCB-1BFB3738921C}"/>
          </ac:spMkLst>
        </pc:spChg>
        <pc:spChg chg="mod">
          <ac:chgData name="Daoud Saadeddin" userId="50f496e5f975282e" providerId="LiveId" clId="{6E9651FB-C837-4D60-973E-ED5977ADB736}" dt="2024-08-25T11:00:40.150" v="64"/>
          <ac:spMkLst>
            <pc:docMk/>
            <pc:sldMk cId="1223320210" sldId="271"/>
            <ac:spMk id="301" creationId="{702314E6-8D21-C818-D89F-320B68F507D9}"/>
          </ac:spMkLst>
        </pc:spChg>
        <pc:spChg chg="mod">
          <ac:chgData name="Daoud Saadeddin" userId="50f496e5f975282e" providerId="LiveId" clId="{6E9651FB-C837-4D60-973E-ED5977ADB736}" dt="2024-08-25T11:00:40.150" v="64"/>
          <ac:spMkLst>
            <pc:docMk/>
            <pc:sldMk cId="1223320210" sldId="271"/>
            <ac:spMk id="302" creationId="{B86301B9-363C-9106-1AD5-2F7279EA8B1C}"/>
          </ac:spMkLst>
        </pc:spChg>
        <pc:spChg chg="mod">
          <ac:chgData name="Daoud Saadeddin" userId="50f496e5f975282e" providerId="LiveId" clId="{6E9651FB-C837-4D60-973E-ED5977ADB736}" dt="2024-08-25T11:00:40.150" v="64"/>
          <ac:spMkLst>
            <pc:docMk/>
            <pc:sldMk cId="1223320210" sldId="271"/>
            <ac:spMk id="303" creationId="{76CB5EA0-2D88-16C0-2D6E-BF8FEF54B37D}"/>
          </ac:spMkLst>
        </pc:spChg>
        <pc:spChg chg="mod">
          <ac:chgData name="Daoud Saadeddin" userId="50f496e5f975282e" providerId="LiveId" clId="{6E9651FB-C837-4D60-973E-ED5977ADB736}" dt="2024-08-25T11:00:40.150" v="64"/>
          <ac:spMkLst>
            <pc:docMk/>
            <pc:sldMk cId="1223320210" sldId="271"/>
            <ac:spMk id="304" creationId="{72A6DF86-A932-CE3E-1752-08E4F8AAF970}"/>
          </ac:spMkLst>
        </pc:spChg>
        <pc:spChg chg="mod">
          <ac:chgData name="Daoud Saadeddin" userId="50f496e5f975282e" providerId="LiveId" clId="{6E9651FB-C837-4D60-973E-ED5977ADB736}" dt="2024-08-25T11:00:40.150" v="64"/>
          <ac:spMkLst>
            <pc:docMk/>
            <pc:sldMk cId="1223320210" sldId="271"/>
            <ac:spMk id="305" creationId="{30555FFC-866A-AF79-9761-C9422E1AABA9}"/>
          </ac:spMkLst>
        </pc:spChg>
        <pc:spChg chg="mod">
          <ac:chgData name="Daoud Saadeddin" userId="50f496e5f975282e" providerId="LiveId" clId="{6E9651FB-C837-4D60-973E-ED5977ADB736}" dt="2024-08-25T11:00:40.150" v="64"/>
          <ac:spMkLst>
            <pc:docMk/>
            <pc:sldMk cId="1223320210" sldId="271"/>
            <ac:spMk id="306" creationId="{7DD984A4-2257-6E56-D6C9-37169C8568AE}"/>
          </ac:spMkLst>
        </pc:spChg>
        <pc:spChg chg="mod">
          <ac:chgData name="Daoud Saadeddin" userId="50f496e5f975282e" providerId="LiveId" clId="{6E9651FB-C837-4D60-973E-ED5977ADB736}" dt="2024-08-25T11:00:40.150" v="64"/>
          <ac:spMkLst>
            <pc:docMk/>
            <pc:sldMk cId="1223320210" sldId="271"/>
            <ac:spMk id="307" creationId="{BB362BCA-834F-19D3-0631-6F364582AACA}"/>
          </ac:spMkLst>
        </pc:spChg>
        <pc:spChg chg="mod">
          <ac:chgData name="Daoud Saadeddin" userId="50f496e5f975282e" providerId="LiveId" clId="{6E9651FB-C837-4D60-973E-ED5977ADB736}" dt="2024-08-25T11:00:40.150" v="64"/>
          <ac:spMkLst>
            <pc:docMk/>
            <pc:sldMk cId="1223320210" sldId="271"/>
            <ac:spMk id="308" creationId="{3EE27300-D532-CEB1-3C1D-C33AEC5CD1B5}"/>
          </ac:spMkLst>
        </pc:spChg>
        <pc:spChg chg="mod">
          <ac:chgData name="Daoud Saadeddin" userId="50f496e5f975282e" providerId="LiveId" clId="{6E9651FB-C837-4D60-973E-ED5977ADB736}" dt="2024-08-25T11:00:40.150" v="64"/>
          <ac:spMkLst>
            <pc:docMk/>
            <pc:sldMk cId="1223320210" sldId="271"/>
            <ac:spMk id="315" creationId="{ED1CA1C5-FE53-CB85-5887-AD700604E82E}"/>
          </ac:spMkLst>
        </pc:spChg>
        <pc:spChg chg="mod">
          <ac:chgData name="Daoud Saadeddin" userId="50f496e5f975282e" providerId="LiveId" clId="{6E9651FB-C837-4D60-973E-ED5977ADB736}" dt="2024-08-25T11:00:40.150" v="64"/>
          <ac:spMkLst>
            <pc:docMk/>
            <pc:sldMk cId="1223320210" sldId="271"/>
            <ac:spMk id="316" creationId="{E7508AF0-6727-D9CB-66CF-F202BE908EE0}"/>
          </ac:spMkLst>
        </pc:spChg>
        <pc:spChg chg="mod">
          <ac:chgData name="Daoud Saadeddin" userId="50f496e5f975282e" providerId="LiveId" clId="{6E9651FB-C837-4D60-973E-ED5977ADB736}" dt="2024-08-25T11:00:40.150" v="64"/>
          <ac:spMkLst>
            <pc:docMk/>
            <pc:sldMk cId="1223320210" sldId="271"/>
            <ac:spMk id="317" creationId="{1D08E9E2-B2B7-9B0C-EB71-61CC6FF9622A}"/>
          </ac:spMkLst>
        </pc:spChg>
        <pc:spChg chg="mod">
          <ac:chgData name="Daoud Saadeddin" userId="50f496e5f975282e" providerId="LiveId" clId="{6E9651FB-C837-4D60-973E-ED5977ADB736}" dt="2024-08-25T11:00:40.150" v="64"/>
          <ac:spMkLst>
            <pc:docMk/>
            <pc:sldMk cId="1223320210" sldId="271"/>
            <ac:spMk id="318" creationId="{18407C01-F81D-677F-31BF-EBBEE55F8FB5}"/>
          </ac:spMkLst>
        </pc:spChg>
        <pc:spChg chg="mod">
          <ac:chgData name="Daoud Saadeddin" userId="50f496e5f975282e" providerId="LiveId" clId="{6E9651FB-C837-4D60-973E-ED5977ADB736}" dt="2024-08-25T11:00:40.150" v="64"/>
          <ac:spMkLst>
            <pc:docMk/>
            <pc:sldMk cId="1223320210" sldId="271"/>
            <ac:spMk id="319" creationId="{BCC1C24B-1314-0C44-BB98-09804C8FB641}"/>
          </ac:spMkLst>
        </pc:spChg>
        <pc:spChg chg="mod">
          <ac:chgData name="Daoud Saadeddin" userId="50f496e5f975282e" providerId="LiveId" clId="{6E9651FB-C837-4D60-973E-ED5977ADB736}" dt="2024-08-25T11:00:40.150" v="64"/>
          <ac:spMkLst>
            <pc:docMk/>
            <pc:sldMk cId="1223320210" sldId="271"/>
            <ac:spMk id="320" creationId="{B94833D2-EE1D-7B7B-8C17-8AC5C2B48AD4}"/>
          </ac:spMkLst>
        </pc:spChg>
        <pc:spChg chg="mod">
          <ac:chgData name="Daoud Saadeddin" userId="50f496e5f975282e" providerId="LiveId" clId="{6E9651FB-C837-4D60-973E-ED5977ADB736}" dt="2024-08-25T11:00:40.150" v="64"/>
          <ac:spMkLst>
            <pc:docMk/>
            <pc:sldMk cId="1223320210" sldId="271"/>
            <ac:spMk id="321" creationId="{9BD0FA85-CCA1-C0BD-378E-A18FCB177CD8}"/>
          </ac:spMkLst>
        </pc:spChg>
        <pc:spChg chg="mod">
          <ac:chgData name="Daoud Saadeddin" userId="50f496e5f975282e" providerId="LiveId" clId="{6E9651FB-C837-4D60-973E-ED5977ADB736}" dt="2024-08-25T11:00:40.150" v="64"/>
          <ac:spMkLst>
            <pc:docMk/>
            <pc:sldMk cId="1223320210" sldId="271"/>
            <ac:spMk id="322" creationId="{299B9CE4-9947-C6C4-026F-9A2B6770AEAD}"/>
          </ac:spMkLst>
        </pc:spChg>
        <pc:spChg chg="mod">
          <ac:chgData name="Daoud Saadeddin" userId="50f496e5f975282e" providerId="LiveId" clId="{6E9651FB-C837-4D60-973E-ED5977ADB736}" dt="2024-08-25T11:00:40.150" v="64"/>
          <ac:spMkLst>
            <pc:docMk/>
            <pc:sldMk cId="1223320210" sldId="271"/>
            <ac:spMk id="323" creationId="{2BA39779-0DCA-C75F-DBF3-B596F07C25A9}"/>
          </ac:spMkLst>
        </pc:spChg>
        <pc:spChg chg="mod">
          <ac:chgData name="Daoud Saadeddin" userId="50f496e5f975282e" providerId="LiveId" clId="{6E9651FB-C837-4D60-973E-ED5977ADB736}" dt="2024-08-25T11:00:40.150" v="64"/>
          <ac:spMkLst>
            <pc:docMk/>
            <pc:sldMk cId="1223320210" sldId="271"/>
            <ac:spMk id="324" creationId="{BA62F5ED-9B2C-A612-701C-CEBE350A48D0}"/>
          </ac:spMkLst>
        </pc:spChg>
        <pc:spChg chg="mod">
          <ac:chgData name="Daoud Saadeddin" userId="50f496e5f975282e" providerId="LiveId" clId="{6E9651FB-C837-4D60-973E-ED5977ADB736}" dt="2024-08-25T11:00:40.150" v="64"/>
          <ac:spMkLst>
            <pc:docMk/>
            <pc:sldMk cId="1223320210" sldId="271"/>
            <ac:spMk id="325" creationId="{A0FF64DC-A029-02B9-EFDC-9836DF1E0192}"/>
          </ac:spMkLst>
        </pc:spChg>
        <pc:spChg chg="mod">
          <ac:chgData name="Daoud Saadeddin" userId="50f496e5f975282e" providerId="LiveId" clId="{6E9651FB-C837-4D60-973E-ED5977ADB736}" dt="2024-08-25T11:00:40.150" v="64"/>
          <ac:spMkLst>
            <pc:docMk/>
            <pc:sldMk cId="1223320210" sldId="271"/>
            <ac:spMk id="326" creationId="{1F189A94-D5FF-4EA4-015C-986F19C05F37}"/>
          </ac:spMkLst>
        </pc:spChg>
        <pc:spChg chg="mod">
          <ac:chgData name="Daoud Saadeddin" userId="50f496e5f975282e" providerId="LiveId" clId="{6E9651FB-C837-4D60-973E-ED5977ADB736}" dt="2024-08-25T11:00:40.150" v="64"/>
          <ac:spMkLst>
            <pc:docMk/>
            <pc:sldMk cId="1223320210" sldId="271"/>
            <ac:spMk id="327" creationId="{E84866A2-2BA2-5840-BD6D-CBA74E2876F9}"/>
          </ac:spMkLst>
        </pc:spChg>
        <pc:spChg chg="mod">
          <ac:chgData name="Daoud Saadeddin" userId="50f496e5f975282e" providerId="LiveId" clId="{6E9651FB-C837-4D60-973E-ED5977ADB736}" dt="2024-08-25T11:00:40.150" v="64"/>
          <ac:spMkLst>
            <pc:docMk/>
            <pc:sldMk cId="1223320210" sldId="271"/>
            <ac:spMk id="328" creationId="{54C3B132-31A8-AFF1-3C5A-2C78D99BD951}"/>
          </ac:spMkLst>
        </pc:spChg>
        <pc:spChg chg="mod">
          <ac:chgData name="Daoud Saadeddin" userId="50f496e5f975282e" providerId="LiveId" clId="{6E9651FB-C837-4D60-973E-ED5977ADB736}" dt="2024-08-25T11:00:40.150" v="64"/>
          <ac:spMkLst>
            <pc:docMk/>
            <pc:sldMk cId="1223320210" sldId="271"/>
            <ac:spMk id="329" creationId="{1F95B2F4-C909-68EA-CC01-29000AB9DA90}"/>
          </ac:spMkLst>
        </pc:spChg>
        <pc:spChg chg="mod">
          <ac:chgData name="Daoud Saadeddin" userId="50f496e5f975282e" providerId="LiveId" clId="{6E9651FB-C837-4D60-973E-ED5977ADB736}" dt="2024-08-25T11:00:40.150" v="64"/>
          <ac:spMkLst>
            <pc:docMk/>
            <pc:sldMk cId="1223320210" sldId="271"/>
            <ac:spMk id="330" creationId="{D01A289A-6B48-F22A-5BD5-A109469EB8E7}"/>
          </ac:spMkLst>
        </pc:spChg>
        <pc:spChg chg="mod">
          <ac:chgData name="Daoud Saadeddin" userId="50f496e5f975282e" providerId="LiveId" clId="{6E9651FB-C837-4D60-973E-ED5977ADB736}" dt="2024-08-25T11:00:40.150" v="64"/>
          <ac:spMkLst>
            <pc:docMk/>
            <pc:sldMk cId="1223320210" sldId="271"/>
            <ac:spMk id="331" creationId="{9C60DA96-EB91-41B2-64F9-F7C018F6700A}"/>
          </ac:spMkLst>
        </pc:spChg>
        <pc:spChg chg="mod">
          <ac:chgData name="Daoud Saadeddin" userId="50f496e5f975282e" providerId="LiveId" clId="{6E9651FB-C837-4D60-973E-ED5977ADB736}" dt="2024-08-25T11:00:40.150" v="64"/>
          <ac:spMkLst>
            <pc:docMk/>
            <pc:sldMk cId="1223320210" sldId="271"/>
            <ac:spMk id="332" creationId="{B080A2B0-FAE3-1D30-CD70-F823CB20B5FC}"/>
          </ac:spMkLst>
        </pc:spChg>
        <pc:spChg chg="mod">
          <ac:chgData name="Daoud Saadeddin" userId="50f496e5f975282e" providerId="LiveId" clId="{6E9651FB-C837-4D60-973E-ED5977ADB736}" dt="2024-08-25T11:00:40.150" v="64"/>
          <ac:spMkLst>
            <pc:docMk/>
            <pc:sldMk cId="1223320210" sldId="271"/>
            <ac:spMk id="333" creationId="{DC32CC9D-9B0C-97C5-2EC4-4A2F767136A3}"/>
          </ac:spMkLst>
        </pc:spChg>
        <pc:spChg chg="mod">
          <ac:chgData name="Daoud Saadeddin" userId="50f496e5f975282e" providerId="LiveId" clId="{6E9651FB-C837-4D60-973E-ED5977ADB736}" dt="2024-08-25T11:00:40.150" v="64"/>
          <ac:spMkLst>
            <pc:docMk/>
            <pc:sldMk cId="1223320210" sldId="271"/>
            <ac:spMk id="334" creationId="{C15C57DC-0513-981A-1360-6F4F85862F98}"/>
          </ac:spMkLst>
        </pc:spChg>
        <pc:spChg chg="mod">
          <ac:chgData name="Daoud Saadeddin" userId="50f496e5f975282e" providerId="LiveId" clId="{6E9651FB-C837-4D60-973E-ED5977ADB736}" dt="2024-08-25T11:00:40.150" v="64"/>
          <ac:spMkLst>
            <pc:docMk/>
            <pc:sldMk cId="1223320210" sldId="271"/>
            <ac:spMk id="335" creationId="{4CE93846-FC04-FE1F-12CB-815E7EE23CDB}"/>
          </ac:spMkLst>
        </pc:spChg>
        <pc:spChg chg="mod">
          <ac:chgData name="Daoud Saadeddin" userId="50f496e5f975282e" providerId="LiveId" clId="{6E9651FB-C837-4D60-973E-ED5977ADB736}" dt="2024-08-25T11:00:40.150" v="64"/>
          <ac:spMkLst>
            <pc:docMk/>
            <pc:sldMk cId="1223320210" sldId="271"/>
            <ac:spMk id="336" creationId="{E160F6CC-A5C9-1CEB-7A8C-A7F52AD8FF1A}"/>
          </ac:spMkLst>
        </pc:spChg>
        <pc:spChg chg="mod">
          <ac:chgData name="Daoud Saadeddin" userId="50f496e5f975282e" providerId="LiveId" clId="{6E9651FB-C837-4D60-973E-ED5977ADB736}" dt="2024-08-25T11:00:40.150" v="64"/>
          <ac:spMkLst>
            <pc:docMk/>
            <pc:sldMk cId="1223320210" sldId="271"/>
            <ac:spMk id="337" creationId="{591CC61D-3F6C-AFD0-12E9-EFA15D55A4F8}"/>
          </ac:spMkLst>
        </pc:spChg>
        <pc:spChg chg="mod">
          <ac:chgData name="Daoud Saadeddin" userId="50f496e5f975282e" providerId="LiveId" clId="{6E9651FB-C837-4D60-973E-ED5977ADB736}" dt="2024-08-25T11:00:40.150" v="64"/>
          <ac:spMkLst>
            <pc:docMk/>
            <pc:sldMk cId="1223320210" sldId="271"/>
            <ac:spMk id="338" creationId="{32235967-6FC0-9C1B-89B9-8C3BF17B15B6}"/>
          </ac:spMkLst>
        </pc:spChg>
        <pc:spChg chg="mod">
          <ac:chgData name="Daoud Saadeddin" userId="50f496e5f975282e" providerId="LiveId" clId="{6E9651FB-C837-4D60-973E-ED5977ADB736}" dt="2024-08-25T11:00:40.150" v="64"/>
          <ac:spMkLst>
            <pc:docMk/>
            <pc:sldMk cId="1223320210" sldId="271"/>
            <ac:spMk id="339" creationId="{CFF9F25A-BF5F-64E0-F113-09D4978142A9}"/>
          </ac:spMkLst>
        </pc:spChg>
        <pc:spChg chg="mod">
          <ac:chgData name="Daoud Saadeddin" userId="50f496e5f975282e" providerId="LiveId" clId="{6E9651FB-C837-4D60-973E-ED5977ADB736}" dt="2024-08-25T11:00:40.150" v="64"/>
          <ac:spMkLst>
            <pc:docMk/>
            <pc:sldMk cId="1223320210" sldId="271"/>
            <ac:spMk id="341" creationId="{8FD21C9B-F853-0894-CA3A-54D781F014E5}"/>
          </ac:spMkLst>
        </pc:spChg>
        <pc:spChg chg="mod">
          <ac:chgData name="Daoud Saadeddin" userId="50f496e5f975282e" providerId="LiveId" clId="{6E9651FB-C837-4D60-973E-ED5977ADB736}" dt="2024-08-25T11:00:40.150" v="64"/>
          <ac:spMkLst>
            <pc:docMk/>
            <pc:sldMk cId="1223320210" sldId="271"/>
            <ac:spMk id="342" creationId="{00DE4F3B-A17C-77AC-0E57-C018C6CD3B9F}"/>
          </ac:spMkLst>
        </pc:spChg>
        <pc:spChg chg="mod">
          <ac:chgData name="Daoud Saadeddin" userId="50f496e5f975282e" providerId="LiveId" clId="{6E9651FB-C837-4D60-973E-ED5977ADB736}" dt="2024-08-25T11:00:40.150" v="64"/>
          <ac:spMkLst>
            <pc:docMk/>
            <pc:sldMk cId="1223320210" sldId="271"/>
            <ac:spMk id="343" creationId="{2B0C34A6-F246-BCA9-F039-6A516B06D454}"/>
          </ac:spMkLst>
        </pc:spChg>
        <pc:spChg chg="mod">
          <ac:chgData name="Daoud Saadeddin" userId="50f496e5f975282e" providerId="LiveId" clId="{6E9651FB-C837-4D60-973E-ED5977ADB736}" dt="2024-08-25T11:00:40.150" v="64"/>
          <ac:spMkLst>
            <pc:docMk/>
            <pc:sldMk cId="1223320210" sldId="271"/>
            <ac:spMk id="344" creationId="{A7EDB46D-9351-F455-D9ED-9856A3212FC8}"/>
          </ac:spMkLst>
        </pc:spChg>
        <pc:spChg chg="mod">
          <ac:chgData name="Daoud Saadeddin" userId="50f496e5f975282e" providerId="LiveId" clId="{6E9651FB-C837-4D60-973E-ED5977ADB736}" dt="2024-08-25T11:00:40.150" v="64"/>
          <ac:spMkLst>
            <pc:docMk/>
            <pc:sldMk cId="1223320210" sldId="271"/>
            <ac:spMk id="346" creationId="{12F4ACFF-8DC2-FFDC-6F6A-FEAF57D0F25D}"/>
          </ac:spMkLst>
        </pc:spChg>
        <pc:spChg chg="mod">
          <ac:chgData name="Daoud Saadeddin" userId="50f496e5f975282e" providerId="LiveId" clId="{6E9651FB-C837-4D60-973E-ED5977ADB736}" dt="2024-08-25T11:00:40.150" v="64"/>
          <ac:spMkLst>
            <pc:docMk/>
            <pc:sldMk cId="1223320210" sldId="271"/>
            <ac:spMk id="347" creationId="{02CDDE0B-3438-B494-E58E-6D2082AC636D}"/>
          </ac:spMkLst>
        </pc:spChg>
        <pc:spChg chg="mod">
          <ac:chgData name="Daoud Saadeddin" userId="50f496e5f975282e" providerId="LiveId" clId="{6E9651FB-C837-4D60-973E-ED5977ADB736}" dt="2024-08-25T11:00:40.150" v="64"/>
          <ac:spMkLst>
            <pc:docMk/>
            <pc:sldMk cId="1223320210" sldId="271"/>
            <ac:spMk id="348" creationId="{21910C38-EB02-09B2-CF00-CD4F91756CD9}"/>
          </ac:spMkLst>
        </pc:spChg>
        <pc:spChg chg="mod">
          <ac:chgData name="Daoud Saadeddin" userId="50f496e5f975282e" providerId="LiveId" clId="{6E9651FB-C837-4D60-973E-ED5977ADB736}" dt="2024-08-25T11:00:40.150" v="64"/>
          <ac:spMkLst>
            <pc:docMk/>
            <pc:sldMk cId="1223320210" sldId="271"/>
            <ac:spMk id="349" creationId="{087CE74C-4023-8056-7D4A-CA0D0FCBAF26}"/>
          </ac:spMkLst>
        </pc:spChg>
        <pc:spChg chg="add mod">
          <ac:chgData name="Daoud Saadeddin" userId="50f496e5f975282e" providerId="LiveId" clId="{6E9651FB-C837-4D60-973E-ED5977ADB736}" dt="2024-08-25T11:00:46.166" v="66" actId="1076"/>
          <ac:spMkLst>
            <pc:docMk/>
            <pc:sldMk cId="1223320210" sldId="271"/>
            <ac:spMk id="350" creationId="{45838D8D-0A96-6348-90FB-82EBDE39C2F2}"/>
          </ac:spMkLst>
        </pc:spChg>
        <pc:spChg chg="mod">
          <ac:chgData name="Daoud Saadeddin" userId="50f496e5f975282e" providerId="LiveId" clId="{6E9651FB-C837-4D60-973E-ED5977ADB736}" dt="2024-08-25T11:00:40.150" v="64"/>
          <ac:spMkLst>
            <pc:docMk/>
            <pc:sldMk cId="1223320210" sldId="271"/>
            <ac:spMk id="352" creationId="{30510AC9-3CC4-2FC2-CA3A-C8D7FE0A4AA3}"/>
          </ac:spMkLst>
        </pc:spChg>
        <pc:spChg chg="mod">
          <ac:chgData name="Daoud Saadeddin" userId="50f496e5f975282e" providerId="LiveId" clId="{6E9651FB-C837-4D60-973E-ED5977ADB736}" dt="2024-08-25T11:00:40.150" v="64"/>
          <ac:spMkLst>
            <pc:docMk/>
            <pc:sldMk cId="1223320210" sldId="271"/>
            <ac:spMk id="353" creationId="{BD0A9F0C-1A6C-A533-905B-21A2CCE433BD}"/>
          </ac:spMkLst>
        </pc:spChg>
        <pc:spChg chg="mod">
          <ac:chgData name="Daoud Saadeddin" userId="50f496e5f975282e" providerId="LiveId" clId="{6E9651FB-C837-4D60-973E-ED5977ADB736}" dt="2024-08-25T11:00:40.150" v="64"/>
          <ac:spMkLst>
            <pc:docMk/>
            <pc:sldMk cId="1223320210" sldId="271"/>
            <ac:spMk id="354" creationId="{0F7FCFB3-E709-CFCB-EEA6-0A110C1F192F}"/>
          </ac:spMkLst>
        </pc:spChg>
        <pc:spChg chg="mod">
          <ac:chgData name="Daoud Saadeddin" userId="50f496e5f975282e" providerId="LiveId" clId="{6E9651FB-C837-4D60-973E-ED5977ADB736}" dt="2024-08-25T11:00:40.150" v="64"/>
          <ac:spMkLst>
            <pc:docMk/>
            <pc:sldMk cId="1223320210" sldId="271"/>
            <ac:spMk id="355" creationId="{EBB0DC3B-0DC3-544B-6AE3-AAC8AA9FDFE1}"/>
          </ac:spMkLst>
        </pc:spChg>
        <pc:spChg chg="add mod">
          <ac:chgData name="Daoud Saadeddin" userId="50f496e5f975282e" providerId="LiveId" clId="{6E9651FB-C837-4D60-973E-ED5977ADB736}" dt="2024-08-25T11:00:46.166" v="66" actId="1076"/>
          <ac:spMkLst>
            <pc:docMk/>
            <pc:sldMk cId="1223320210" sldId="271"/>
            <ac:spMk id="356" creationId="{7DF9E35B-88C0-2621-FECA-C8C23D326AF3}"/>
          </ac:spMkLst>
        </pc:spChg>
        <pc:spChg chg="add mod">
          <ac:chgData name="Daoud Saadeddin" userId="50f496e5f975282e" providerId="LiveId" clId="{6E9651FB-C837-4D60-973E-ED5977ADB736}" dt="2024-08-25T11:00:46.166" v="66" actId="1076"/>
          <ac:spMkLst>
            <pc:docMk/>
            <pc:sldMk cId="1223320210" sldId="271"/>
            <ac:spMk id="357" creationId="{5842C6B7-FC01-5DCD-FE04-8F43CE9E6FB3}"/>
          </ac:spMkLst>
        </pc:spChg>
        <pc:spChg chg="add mod">
          <ac:chgData name="Daoud Saadeddin" userId="50f496e5f975282e" providerId="LiveId" clId="{6E9651FB-C837-4D60-973E-ED5977ADB736}" dt="2024-08-25T11:00:46.166" v="66" actId="1076"/>
          <ac:spMkLst>
            <pc:docMk/>
            <pc:sldMk cId="1223320210" sldId="271"/>
            <ac:spMk id="358" creationId="{024E5722-542A-1D83-B264-2585D0349002}"/>
          </ac:spMkLst>
        </pc:spChg>
        <pc:spChg chg="add mod">
          <ac:chgData name="Daoud Saadeddin" userId="50f496e5f975282e" providerId="LiveId" clId="{6E9651FB-C837-4D60-973E-ED5977ADB736}" dt="2024-08-25T11:00:46.166" v="66" actId="1076"/>
          <ac:spMkLst>
            <pc:docMk/>
            <pc:sldMk cId="1223320210" sldId="271"/>
            <ac:spMk id="359" creationId="{0D2994EF-5871-E908-CC80-2A29AEE8809C}"/>
          </ac:spMkLst>
        </pc:spChg>
        <pc:spChg chg="add mod">
          <ac:chgData name="Daoud Saadeddin" userId="50f496e5f975282e" providerId="LiveId" clId="{6E9651FB-C837-4D60-973E-ED5977ADB736}" dt="2024-08-25T11:00:46.166" v="66" actId="1076"/>
          <ac:spMkLst>
            <pc:docMk/>
            <pc:sldMk cId="1223320210" sldId="271"/>
            <ac:spMk id="360" creationId="{3D1309D9-4626-F971-C425-FE707FF617C1}"/>
          </ac:spMkLst>
        </pc:spChg>
        <pc:spChg chg="mod">
          <ac:chgData name="Daoud Saadeddin" userId="50f496e5f975282e" providerId="LiveId" clId="{6E9651FB-C837-4D60-973E-ED5977ADB736}" dt="2024-08-25T11:01:06.458" v="67"/>
          <ac:spMkLst>
            <pc:docMk/>
            <pc:sldMk cId="1223320210" sldId="271"/>
            <ac:spMk id="367" creationId="{5737D7CA-160D-CF59-68C1-DE56BD01D627}"/>
          </ac:spMkLst>
        </pc:spChg>
        <pc:spChg chg="mod">
          <ac:chgData name="Daoud Saadeddin" userId="50f496e5f975282e" providerId="LiveId" clId="{6E9651FB-C837-4D60-973E-ED5977ADB736}" dt="2024-08-25T11:01:06.458" v="67"/>
          <ac:spMkLst>
            <pc:docMk/>
            <pc:sldMk cId="1223320210" sldId="271"/>
            <ac:spMk id="368" creationId="{10F19D55-A296-8064-815A-5F4673C9FDA9}"/>
          </ac:spMkLst>
        </pc:spChg>
        <pc:spChg chg="mod">
          <ac:chgData name="Daoud Saadeddin" userId="50f496e5f975282e" providerId="LiveId" clId="{6E9651FB-C837-4D60-973E-ED5977ADB736}" dt="2024-08-25T11:01:06.458" v="67"/>
          <ac:spMkLst>
            <pc:docMk/>
            <pc:sldMk cId="1223320210" sldId="271"/>
            <ac:spMk id="369" creationId="{DE0B5D28-F9B5-B16D-8A5E-8803A37F0304}"/>
          </ac:spMkLst>
        </pc:spChg>
        <pc:spChg chg="mod">
          <ac:chgData name="Daoud Saadeddin" userId="50f496e5f975282e" providerId="LiveId" clId="{6E9651FB-C837-4D60-973E-ED5977ADB736}" dt="2024-08-25T11:01:06.458" v="67"/>
          <ac:spMkLst>
            <pc:docMk/>
            <pc:sldMk cId="1223320210" sldId="271"/>
            <ac:spMk id="370" creationId="{138DEA43-6CA4-919C-5826-66D8DC356B06}"/>
          </ac:spMkLst>
        </pc:spChg>
        <pc:spChg chg="mod">
          <ac:chgData name="Daoud Saadeddin" userId="50f496e5f975282e" providerId="LiveId" clId="{6E9651FB-C837-4D60-973E-ED5977ADB736}" dt="2024-08-25T11:01:06.458" v="67"/>
          <ac:spMkLst>
            <pc:docMk/>
            <pc:sldMk cId="1223320210" sldId="271"/>
            <ac:spMk id="371" creationId="{568EBB93-E4DF-4C2D-DC8B-EB3AFEF4EF5A}"/>
          </ac:spMkLst>
        </pc:spChg>
        <pc:spChg chg="mod">
          <ac:chgData name="Daoud Saadeddin" userId="50f496e5f975282e" providerId="LiveId" clId="{6E9651FB-C837-4D60-973E-ED5977ADB736}" dt="2024-08-25T11:01:06.458" v="67"/>
          <ac:spMkLst>
            <pc:docMk/>
            <pc:sldMk cId="1223320210" sldId="271"/>
            <ac:spMk id="372" creationId="{EF2B6A4F-1B60-6A2D-AC49-8BDD76636775}"/>
          </ac:spMkLst>
        </pc:spChg>
        <pc:spChg chg="mod">
          <ac:chgData name="Daoud Saadeddin" userId="50f496e5f975282e" providerId="LiveId" clId="{6E9651FB-C837-4D60-973E-ED5977ADB736}" dt="2024-08-25T11:01:06.458" v="67"/>
          <ac:spMkLst>
            <pc:docMk/>
            <pc:sldMk cId="1223320210" sldId="271"/>
            <ac:spMk id="373" creationId="{7728FDF3-2B86-7D78-FED5-8BA642D9FBFA}"/>
          </ac:spMkLst>
        </pc:spChg>
        <pc:spChg chg="mod">
          <ac:chgData name="Daoud Saadeddin" userId="50f496e5f975282e" providerId="LiveId" clId="{6E9651FB-C837-4D60-973E-ED5977ADB736}" dt="2024-08-25T11:01:06.458" v="67"/>
          <ac:spMkLst>
            <pc:docMk/>
            <pc:sldMk cId="1223320210" sldId="271"/>
            <ac:spMk id="374" creationId="{03D784D9-1473-96CA-C03C-554392A17ABF}"/>
          </ac:spMkLst>
        </pc:spChg>
        <pc:spChg chg="mod">
          <ac:chgData name="Daoud Saadeddin" userId="50f496e5f975282e" providerId="LiveId" clId="{6E9651FB-C837-4D60-973E-ED5977ADB736}" dt="2024-08-25T11:01:06.458" v="67"/>
          <ac:spMkLst>
            <pc:docMk/>
            <pc:sldMk cId="1223320210" sldId="271"/>
            <ac:spMk id="375" creationId="{A0CE81BF-85D4-477F-5DAE-9A86D85C1BBC}"/>
          </ac:spMkLst>
        </pc:spChg>
        <pc:spChg chg="mod">
          <ac:chgData name="Daoud Saadeddin" userId="50f496e5f975282e" providerId="LiveId" clId="{6E9651FB-C837-4D60-973E-ED5977ADB736}" dt="2024-08-25T11:01:06.458" v="67"/>
          <ac:spMkLst>
            <pc:docMk/>
            <pc:sldMk cId="1223320210" sldId="271"/>
            <ac:spMk id="376" creationId="{F0BE08B9-5783-EFD5-C625-2195614F8916}"/>
          </ac:spMkLst>
        </pc:spChg>
        <pc:spChg chg="del mod">
          <ac:chgData name="Daoud Saadeddin" userId="50f496e5f975282e" providerId="LiveId" clId="{6E9651FB-C837-4D60-973E-ED5977ADB736}" dt="2024-08-25T11:03:46.412" v="92" actId="478"/>
          <ac:spMkLst>
            <pc:docMk/>
            <pc:sldMk cId="1223320210" sldId="271"/>
            <ac:spMk id="383" creationId="{60965277-160D-3425-27A6-65349DB8645D}"/>
          </ac:spMkLst>
        </pc:spChg>
        <pc:spChg chg="del mod">
          <ac:chgData name="Daoud Saadeddin" userId="50f496e5f975282e" providerId="LiveId" clId="{6E9651FB-C837-4D60-973E-ED5977ADB736}" dt="2024-08-25T11:03:46.412" v="92" actId="478"/>
          <ac:spMkLst>
            <pc:docMk/>
            <pc:sldMk cId="1223320210" sldId="271"/>
            <ac:spMk id="384" creationId="{A8476251-5169-C4C3-E927-67D6D8F06F00}"/>
          </ac:spMkLst>
        </pc:spChg>
        <pc:spChg chg="del mod">
          <ac:chgData name="Daoud Saadeddin" userId="50f496e5f975282e" providerId="LiveId" clId="{6E9651FB-C837-4D60-973E-ED5977ADB736}" dt="2024-08-25T11:03:46.412" v="92" actId="478"/>
          <ac:spMkLst>
            <pc:docMk/>
            <pc:sldMk cId="1223320210" sldId="271"/>
            <ac:spMk id="385" creationId="{84700E17-A1F3-3F6C-2F8B-D2A7D3891596}"/>
          </ac:spMkLst>
        </pc:spChg>
        <pc:spChg chg="del mod">
          <ac:chgData name="Daoud Saadeddin" userId="50f496e5f975282e" providerId="LiveId" clId="{6E9651FB-C837-4D60-973E-ED5977ADB736}" dt="2024-08-25T11:03:46.412" v="92" actId="478"/>
          <ac:spMkLst>
            <pc:docMk/>
            <pc:sldMk cId="1223320210" sldId="271"/>
            <ac:spMk id="386" creationId="{8B9C43C7-5407-AD79-A45F-59E06B1A370E}"/>
          </ac:spMkLst>
        </pc:spChg>
        <pc:spChg chg="del mod">
          <ac:chgData name="Daoud Saadeddin" userId="50f496e5f975282e" providerId="LiveId" clId="{6E9651FB-C837-4D60-973E-ED5977ADB736}" dt="2024-08-25T11:03:46.412" v="92" actId="478"/>
          <ac:spMkLst>
            <pc:docMk/>
            <pc:sldMk cId="1223320210" sldId="271"/>
            <ac:spMk id="387" creationId="{4D1407AC-6F9B-B13F-D606-7F6847CFF856}"/>
          </ac:spMkLst>
        </pc:spChg>
        <pc:spChg chg="mod topLvl">
          <ac:chgData name="Daoud Saadeddin" userId="50f496e5f975282e" providerId="LiveId" clId="{6E9651FB-C837-4D60-973E-ED5977ADB736}" dt="2024-08-25T20:29:34.571" v="768" actId="2711"/>
          <ac:spMkLst>
            <pc:docMk/>
            <pc:sldMk cId="1223320210" sldId="271"/>
            <ac:spMk id="388" creationId="{A5A9500D-1B43-3D5C-2D89-56A852386A7A}"/>
          </ac:spMkLst>
        </pc:spChg>
        <pc:spChg chg="del mod">
          <ac:chgData name="Daoud Saadeddin" userId="50f496e5f975282e" providerId="LiveId" clId="{6E9651FB-C837-4D60-973E-ED5977ADB736}" dt="2024-08-25T11:04:04.798" v="95" actId="478"/>
          <ac:spMkLst>
            <pc:docMk/>
            <pc:sldMk cId="1223320210" sldId="271"/>
            <ac:spMk id="389" creationId="{BE7EC688-8299-93AA-4343-FFDA5D94AC40}"/>
          </ac:spMkLst>
        </pc:spChg>
        <pc:spChg chg="mod topLvl">
          <ac:chgData name="Daoud Saadeddin" userId="50f496e5f975282e" providerId="LiveId" clId="{6E9651FB-C837-4D60-973E-ED5977ADB736}" dt="2024-08-25T20:34:01.790" v="770" actId="948"/>
          <ac:spMkLst>
            <pc:docMk/>
            <pc:sldMk cId="1223320210" sldId="271"/>
            <ac:spMk id="390" creationId="{AE0E7B3E-FEA4-4565-3366-E23D8C6B722D}"/>
          </ac:spMkLst>
        </pc:spChg>
        <pc:spChg chg="mod topLvl">
          <ac:chgData name="Daoud Saadeddin" userId="50f496e5f975282e" providerId="LiveId" clId="{6E9651FB-C837-4D60-973E-ED5977ADB736}" dt="2024-08-25T20:34:08.025" v="771" actId="948"/>
          <ac:spMkLst>
            <pc:docMk/>
            <pc:sldMk cId="1223320210" sldId="271"/>
            <ac:spMk id="391" creationId="{1ED9EBD2-4303-5492-DEAB-4F8E38A5BB63}"/>
          </ac:spMkLst>
        </pc:spChg>
        <pc:spChg chg="mod topLvl">
          <ac:chgData name="Daoud Saadeddin" userId="50f496e5f975282e" providerId="LiveId" clId="{6E9651FB-C837-4D60-973E-ED5977ADB736}" dt="2024-08-25T20:34:13.905" v="772" actId="948"/>
          <ac:spMkLst>
            <pc:docMk/>
            <pc:sldMk cId="1223320210" sldId="271"/>
            <ac:spMk id="392" creationId="{5964F83F-2AF7-E3CB-0438-4A3FA63E9292}"/>
          </ac:spMkLst>
        </pc:spChg>
        <pc:spChg chg="del mod">
          <ac:chgData name="Daoud Saadeddin" userId="50f496e5f975282e" providerId="LiveId" clId="{6E9651FB-C837-4D60-973E-ED5977ADB736}" dt="2024-08-25T11:03:46.412" v="92" actId="478"/>
          <ac:spMkLst>
            <pc:docMk/>
            <pc:sldMk cId="1223320210" sldId="271"/>
            <ac:spMk id="393" creationId="{9B60B968-D2D9-BF02-2CE2-0F43CAC291DC}"/>
          </ac:spMkLst>
        </pc:spChg>
        <pc:spChg chg="del mod">
          <ac:chgData name="Daoud Saadeddin" userId="50f496e5f975282e" providerId="LiveId" clId="{6E9651FB-C837-4D60-973E-ED5977ADB736}" dt="2024-08-25T11:03:46.412" v="92" actId="478"/>
          <ac:spMkLst>
            <pc:docMk/>
            <pc:sldMk cId="1223320210" sldId="271"/>
            <ac:spMk id="394" creationId="{81D77278-0F37-8875-99AD-9E2CED87C45C}"/>
          </ac:spMkLst>
        </pc:spChg>
        <pc:spChg chg="del mod">
          <ac:chgData name="Daoud Saadeddin" userId="50f496e5f975282e" providerId="LiveId" clId="{6E9651FB-C837-4D60-973E-ED5977ADB736}" dt="2024-08-25T11:03:46.412" v="92" actId="478"/>
          <ac:spMkLst>
            <pc:docMk/>
            <pc:sldMk cId="1223320210" sldId="271"/>
            <ac:spMk id="395" creationId="{3483F98C-8818-6E12-B4FE-4E8250D8E9D8}"/>
          </ac:spMkLst>
        </pc:spChg>
        <pc:spChg chg="del mod">
          <ac:chgData name="Daoud Saadeddin" userId="50f496e5f975282e" providerId="LiveId" clId="{6E9651FB-C837-4D60-973E-ED5977ADB736}" dt="2024-08-25T11:03:46.412" v="92" actId="478"/>
          <ac:spMkLst>
            <pc:docMk/>
            <pc:sldMk cId="1223320210" sldId="271"/>
            <ac:spMk id="396" creationId="{0B1DDA5E-0E1C-3A1C-9501-7A3A68278C1E}"/>
          </ac:spMkLst>
        </pc:spChg>
        <pc:spChg chg="del mod">
          <ac:chgData name="Daoud Saadeddin" userId="50f496e5f975282e" providerId="LiveId" clId="{6E9651FB-C837-4D60-973E-ED5977ADB736}" dt="2024-08-25T11:03:46.412" v="92" actId="478"/>
          <ac:spMkLst>
            <pc:docMk/>
            <pc:sldMk cId="1223320210" sldId="271"/>
            <ac:spMk id="397" creationId="{266EA235-FCBE-1903-D6CD-D5A295E99CA7}"/>
          </ac:spMkLst>
        </pc:spChg>
        <pc:spChg chg="del mod">
          <ac:chgData name="Daoud Saadeddin" userId="50f496e5f975282e" providerId="LiveId" clId="{6E9651FB-C837-4D60-973E-ED5977ADB736}" dt="2024-08-25T11:03:46.412" v="92" actId="478"/>
          <ac:spMkLst>
            <pc:docMk/>
            <pc:sldMk cId="1223320210" sldId="271"/>
            <ac:spMk id="398" creationId="{D6EFEBB6-171A-4EE9-B1DA-FB04DBEDEB7E}"/>
          </ac:spMkLst>
        </pc:spChg>
        <pc:spChg chg="del mod">
          <ac:chgData name="Daoud Saadeddin" userId="50f496e5f975282e" providerId="LiveId" clId="{6E9651FB-C837-4D60-973E-ED5977ADB736}" dt="2024-08-25T11:03:46.412" v="92" actId="478"/>
          <ac:spMkLst>
            <pc:docMk/>
            <pc:sldMk cId="1223320210" sldId="271"/>
            <ac:spMk id="399" creationId="{4CD4A73A-95FA-AD60-E09E-53287366A1FD}"/>
          </ac:spMkLst>
        </pc:spChg>
        <pc:spChg chg="del mod">
          <ac:chgData name="Daoud Saadeddin" userId="50f496e5f975282e" providerId="LiveId" clId="{6E9651FB-C837-4D60-973E-ED5977ADB736}" dt="2024-08-25T11:03:46.412" v="92" actId="478"/>
          <ac:spMkLst>
            <pc:docMk/>
            <pc:sldMk cId="1223320210" sldId="271"/>
            <ac:spMk id="400" creationId="{B66294DD-B184-0EEF-4FC8-9AC5ABB5A7C1}"/>
          </ac:spMkLst>
        </pc:spChg>
        <pc:spChg chg="del mod">
          <ac:chgData name="Daoud Saadeddin" userId="50f496e5f975282e" providerId="LiveId" clId="{6E9651FB-C837-4D60-973E-ED5977ADB736}" dt="2024-08-25T11:03:46.412" v="92" actId="478"/>
          <ac:spMkLst>
            <pc:docMk/>
            <pc:sldMk cId="1223320210" sldId="271"/>
            <ac:spMk id="401" creationId="{7FD6D366-41FB-B267-8AA3-B036869C4350}"/>
          </ac:spMkLst>
        </pc:spChg>
        <pc:spChg chg="del mod">
          <ac:chgData name="Daoud Saadeddin" userId="50f496e5f975282e" providerId="LiveId" clId="{6E9651FB-C837-4D60-973E-ED5977ADB736}" dt="2024-08-25T11:03:46.412" v="92" actId="478"/>
          <ac:spMkLst>
            <pc:docMk/>
            <pc:sldMk cId="1223320210" sldId="271"/>
            <ac:spMk id="402" creationId="{EA9CD7A5-EBE1-3525-7E2E-9E6598D04E43}"/>
          </ac:spMkLst>
        </pc:spChg>
        <pc:spChg chg="mod topLvl">
          <ac:chgData name="Daoud Saadeddin" userId="50f496e5f975282e" providerId="LiveId" clId="{6E9651FB-C837-4D60-973E-ED5977ADB736}" dt="2024-08-25T11:38:59.391" v="511" actId="3064"/>
          <ac:spMkLst>
            <pc:docMk/>
            <pc:sldMk cId="1223320210" sldId="271"/>
            <ac:spMk id="403" creationId="{91BF9258-2DAC-BED4-8C3C-243CF5DE71F5}"/>
          </ac:spMkLst>
        </pc:spChg>
        <pc:spChg chg="del mod">
          <ac:chgData name="Daoud Saadeddin" userId="50f496e5f975282e" providerId="LiveId" clId="{6E9651FB-C837-4D60-973E-ED5977ADB736}" dt="2024-08-25T11:04:04.798" v="95" actId="478"/>
          <ac:spMkLst>
            <pc:docMk/>
            <pc:sldMk cId="1223320210" sldId="271"/>
            <ac:spMk id="404" creationId="{74E736E1-7BA5-C2C5-30CA-3F0770C6FF46}"/>
          </ac:spMkLst>
        </pc:spChg>
        <pc:spChg chg="mod topLvl">
          <ac:chgData name="Daoud Saadeddin" userId="50f496e5f975282e" providerId="LiveId" clId="{6E9651FB-C837-4D60-973E-ED5977ADB736}" dt="2024-08-25T11:38:59.391" v="511" actId="3064"/>
          <ac:spMkLst>
            <pc:docMk/>
            <pc:sldMk cId="1223320210" sldId="271"/>
            <ac:spMk id="405" creationId="{1F8B6B70-8F7C-22CD-9601-18033879835E}"/>
          </ac:spMkLst>
        </pc:spChg>
        <pc:spChg chg="mod topLvl">
          <ac:chgData name="Daoud Saadeddin" userId="50f496e5f975282e" providerId="LiveId" clId="{6E9651FB-C837-4D60-973E-ED5977ADB736}" dt="2024-08-25T11:38:59.391" v="511" actId="3064"/>
          <ac:spMkLst>
            <pc:docMk/>
            <pc:sldMk cId="1223320210" sldId="271"/>
            <ac:spMk id="406" creationId="{FCB1359D-2371-6FD5-35C5-379EC234D0A6}"/>
          </ac:spMkLst>
        </pc:spChg>
        <pc:spChg chg="mod topLvl">
          <ac:chgData name="Daoud Saadeddin" userId="50f496e5f975282e" providerId="LiveId" clId="{6E9651FB-C837-4D60-973E-ED5977ADB736}" dt="2024-08-25T12:17:08.299" v="672" actId="14100"/>
          <ac:spMkLst>
            <pc:docMk/>
            <pc:sldMk cId="1223320210" sldId="271"/>
            <ac:spMk id="407" creationId="{C6780007-D6C0-19F4-D6CA-EF1DF7110B9A}"/>
          </ac:spMkLst>
        </pc:spChg>
        <pc:spChg chg="mod topLvl">
          <ac:chgData name="Daoud Saadeddin" userId="50f496e5f975282e" providerId="LiveId" clId="{6E9651FB-C837-4D60-973E-ED5977ADB736}" dt="2024-08-25T12:16:49.665" v="669" actId="408"/>
          <ac:spMkLst>
            <pc:docMk/>
            <pc:sldMk cId="1223320210" sldId="271"/>
            <ac:spMk id="409" creationId="{B48616E5-ABBF-E926-CDDC-6016DD114990}"/>
          </ac:spMkLst>
        </pc:spChg>
        <pc:spChg chg="del mod topLvl">
          <ac:chgData name="Daoud Saadeddin" userId="50f496e5f975282e" providerId="LiveId" clId="{6E9651FB-C837-4D60-973E-ED5977ADB736}" dt="2024-08-25T11:14:46.452" v="243" actId="478"/>
          <ac:spMkLst>
            <pc:docMk/>
            <pc:sldMk cId="1223320210" sldId="271"/>
            <ac:spMk id="410" creationId="{13395AB9-30FC-9429-6F3F-469C2AE6A25D}"/>
          </ac:spMkLst>
        </pc:spChg>
        <pc:spChg chg="mod topLvl">
          <ac:chgData name="Daoud Saadeddin" userId="50f496e5f975282e" providerId="LiveId" clId="{6E9651FB-C837-4D60-973E-ED5977ADB736}" dt="2024-08-25T11:38:59.391" v="511" actId="3064"/>
          <ac:spMkLst>
            <pc:docMk/>
            <pc:sldMk cId="1223320210" sldId="271"/>
            <ac:spMk id="411" creationId="{34E69C2E-9651-0DD6-3DA8-152B4A26BE1C}"/>
          </ac:spMkLst>
        </pc:spChg>
        <pc:spChg chg="del mod topLvl">
          <ac:chgData name="Daoud Saadeddin" userId="50f496e5f975282e" providerId="LiveId" clId="{6E9651FB-C837-4D60-973E-ED5977ADB736}" dt="2024-08-25T11:14:48.372" v="244" actId="478"/>
          <ac:spMkLst>
            <pc:docMk/>
            <pc:sldMk cId="1223320210" sldId="271"/>
            <ac:spMk id="412" creationId="{932F6492-876D-4B82-002A-A5D1AFD58113}"/>
          </ac:spMkLst>
        </pc:spChg>
        <pc:spChg chg="del mod topLvl">
          <ac:chgData name="Daoud Saadeddin" userId="50f496e5f975282e" providerId="LiveId" clId="{6E9651FB-C837-4D60-973E-ED5977ADB736}" dt="2024-08-25T11:10:55.217" v="210" actId="478"/>
          <ac:spMkLst>
            <pc:docMk/>
            <pc:sldMk cId="1223320210" sldId="271"/>
            <ac:spMk id="414" creationId="{D31086E1-CE79-513C-794E-C71189AA8360}"/>
          </ac:spMkLst>
        </pc:spChg>
        <pc:spChg chg="del mod topLvl">
          <ac:chgData name="Daoud Saadeddin" userId="50f496e5f975282e" providerId="LiveId" clId="{6E9651FB-C837-4D60-973E-ED5977ADB736}" dt="2024-08-25T11:10:55.217" v="210" actId="478"/>
          <ac:spMkLst>
            <pc:docMk/>
            <pc:sldMk cId="1223320210" sldId="271"/>
            <ac:spMk id="415" creationId="{FAC145C8-1120-BA25-6147-3DD729ADEA24}"/>
          </ac:spMkLst>
        </pc:spChg>
        <pc:spChg chg="mod topLvl">
          <ac:chgData name="Daoud Saadeddin" userId="50f496e5f975282e" providerId="LiveId" clId="{6E9651FB-C837-4D60-973E-ED5977ADB736}" dt="2024-08-25T11:38:59.391" v="511" actId="3064"/>
          <ac:spMkLst>
            <pc:docMk/>
            <pc:sldMk cId="1223320210" sldId="271"/>
            <ac:spMk id="416" creationId="{0CB18C70-094A-6509-AE62-72DD715777CE}"/>
          </ac:spMkLst>
        </pc:spChg>
        <pc:spChg chg="mod topLvl">
          <ac:chgData name="Daoud Saadeddin" userId="50f496e5f975282e" providerId="LiveId" clId="{6E9651FB-C837-4D60-973E-ED5977ADB736}" dt="2024-08-25T20:29:34.571" v="768" actId="2711"/>
          <ac:spMkLst>
            <pc:docMk/>
            <pc:sldMk cId="1223320210" sldId="271"/>
            <ac:spMk id="417" creationId="{74504F47-9430-75F2-8324-77FBEA80E7D2}"/>
          </ac:spMkLst>
        </pc:spChg>
        <pc:spChg chg="mod">
          <ac:chgData name="Daoud Saadeddin" userId="50f496e5f975282e" providerId="LiveId" clId="{6E9651FB-C837-4D60-973E-ED5977ADB736}" dt="2024-08-25T11:01:06.458" v="67"/>
          <ac:spMkLst>
            <pc:docMk/>
            <pc:sldMk cId="1223320210" sldId="271"/>
            <ac:spMk id="419" creationId="{DD11265B-F5A0-8C78-AE07-268F1AC0C230}"/>
          </ac:spMkLst>
        </pc:spChg>
        <pc:spChg chg="mod">
          <ac:chgData name="Daoud Saadeddin" userId="50f496e5f975282e" providerId="LiveId" clId="{6E9651FB-C837-4D60-973E-ED5977ADB736}" dt="2024-08-25T11:01:06.458" v="67"/>
          <ac:spMkLst>
            <pc:docMk/>
            <pc:sldMk cId="1223320210" sldId="271"/>
            <ac:spMk id="420" creationId="{4065D3A3-B6D2-E01F-01BB-B632D4328B99}"/>
          </ac:spMkLst>
        </pc:spChg>
        <pc:spChg chg="mod">
          <ac:chgData name="Daoud Saadeddin" userId="50f496e5f975282e" providerId="LiveId" clId="{6E9651FB-C837-4D60-973E-ED5977ADB736}" dt="2024-08-25T11:01:06.458" v="67"/>
          <ac:spMkLst>
            <pc:docMk/>
            <pc:sldMk cId="1223320210" sldId="271"/>
            <ac:spMk id="421" creationId="{F58F71A5-020F-B547-4054-655594013CFD}"/>
          </ac:spMkLst>
        </pc:spChg>
        <pc:spChg chg="mod">
          <ac:chgData name="Daoud Saadeddin" userId="50f496e5f975282e" providerId="LiveId" clId="{6E9651FB-C837-4D60-973E-ED5977ADB736}" dt="2024-08-25T11:01:06.458" v="67"/>
          <ac:spMkLst>
            <pc:docMk/>
            <pc:sldMk cId="1223320210" sldId="271"/>
            <ac:spMk id="422" creationId="{0EA065B9-344B-D21D-5A65-B51E2347A772}"/>
          </ac:spMkLst>
        </pc:spChg>
        <pc:spChg chg="mod">
          <ac:chgData name="Daoud Saadeddin" userId="50f496e5f975282e" providerId="LiveId" clId="{6E9651FB-C837-4D60-973E-ED5977ADB736}" dt="2024-08-25T11:01:06.458" v="67"/>
          <ac:spMkLst>
            <pc:docMk/>
            <pc:sldMk cId="1223320210" sldId="271"/>
            <ac:spMk id="423" creationId="{22CF5508-6C6A-D2FC-608B-2394E14DC968}"/>
          </ac:spMkLst>
        </pc:spChg>
        <pc:spChg chg="mod">
          <ac:chgData name="Daoud Saadeddin" userId="50f496e5f975282e" providerId="LiveId" clId="{6E9651FB-C837-4D60-973E-ED5977ADB736}" dt="2024-08-25T11:01:06.458" v="67"/>
          <ac:spMkLst>
            <pc:docMk/>
            <pc:sldMk cId="1223320210" sldId="271"/>
            <ac:spMk id="424" creationId="{30B25806-2AE7-119B-A889-6BCE11257AC3}"/>
          </ac:spMkLst>
        </pc:spChg>
        <pc:spChg chg="mod">
          <ac:chgData name="Daoud Saadeddin" userId="50f496e5f975282e" providerId="LiveId" clId="{6E9651FB-C837-4D60-973E-ED5977ADB736}" dt="2024-08-25T11:01:06.458" v="67"/>
          <ac:spMkLst>
            <pc:docMk/>
            <pc:sldMk cId="1223320210" sldId="271"/>
            <ac:spMk id="425" creationId="{2B2917A7-C54A-AD88-0DFE-AA211E229C23}"/>
          </ac:spMkLst>
        </pc:spChg>
        <pc:spChg chg="mod">
          <ac:chgData name="Daoud Saadeddin" userId="50f496e5f975282e" providerId="LiveId" clId="{6E9651FB-C837-4D60-973E-ED5977ADB736}" dt="2024-08-25T11:01:06.458" v="67"/>
          <ac:spMkLst>
            <pc:docMk/>
            <pc:sldMk cId="1223320210" sldId="271"/>
            <ac:spMk id="426" creationId="{11E0A4E2-EEB2-8C1D-65F6-5678BEB21E6F}"/>
          </ac:spMkLst>
        </pc:spChg>
        <pc:spChg chg="add del mod">
          <ac:chgData name="Daoud Saadeddin" userId="50f496e5f975282e" providerId="LiveId" clId="{6E9651FB-C837-4D60-973E-ED5977ADB736}" dt="2024-08-25T11:14:46.452" v="243" actId="478"/>
          <ac:spMkLst>
            <pc:docMk/>
            <pc:sldMk cId="1223320210" sldId="271"/>
            <ac:spMk id="427" creationId="{35976280-91DE-B374-3C54-1456C348CDB3}"/>
          </ac:spMkLst>
        </pc:spChg>
        <pc:spChg chg="mod topLvl">
          <ac:chgData name="Daoud Saadeddin" userId="50f496e5f975282e" providerId="LiveId" clId="{6E9651FB-C837-4D60-973E-ED5977ADB736}" dt="2024-08-25T20:29:34.571" v="768" actId="2711"/>
          <ac:spMkLst>
            <pc:docMk/>
            <pc:sldMk cId="1223320210" sldId="271"/>
            <ac:spMk id="429" creationId="{AB70A3DA-7B8C-1F37-1E75-4FA6E24B6D93}"/>
          </ac:spMkLst>
        </pc:spChg>
        <pc:spChg chg="del mod topLvl">
          <ac:chgData name="Daoud Saadeddin" userId="50f496e5f975282e" providerId="LiveId" clId="{6E9651FB-C837-4D60-973E-ED5977ADB736}" dt="2024-08-25T11:18:10.836" v="342" actId="478"/>
          <ac:spMkLst>
            <pc:docMk/>
            <pc:sldMk cId="1223320210" sldId="271"/>
            <ac:spMk id="430" creationId="{700ED865-D891-6929-8341-BC758A118044}"/>
          </ac:spMkLst>
        </pc:spChg>
        <pc:spChg chg="mod topLvl">
          <ac:chgData name="Daoud Saadeddin" userId="50f496e5f975282e" providerId="LiveId" clId="{6E9651FB-C837-4D60-973E-ED5977ADB736}" dt="2024-08-25T20:29:34.571" v="768" actId="2711"/>
          <ac:spMkLst>
            <pc:docMk/>
            <pc:sldMk cId="1223320210" sldId="271"/>
            <ac:spMk id="431" creationId="{B825DCCB-829A-98B1-7265-4AA7D517EC0C}"/>
          </ac:spMkLst>
        </pc:spChg>
        <pc:spChg chg="del mod topLvl">
          <ac:chgData name="Daoud Saadeddin" userId="50f496e5f975282e" providerId="LiveId" clId="{6E9651FB-C837-4D60-973E-ED5977ADB736}" dt="2024-08-25T11:18:10.836" v="342" actId="478"/>
          <ac:spMkLst>
            <pc:docMk/>
            <pc:sldMk cId="1223320210" sldId="271"/>
            <ac:spMk id="432" creationId="{0301DB3E-50E9-D24A-929E-F3BC1DADA1CA}"/>
          </ac:spMkLst>
        </pc:spChg>
        <pc:spChg chg="add del mod">
          <ac:chgData name="Daoud Saadeddin" userId="50f496e5f975282e" providerId="LiveId" clId="{6E9651FB-C837-4D60-973E-ED5977ADB736}" dt="2024-08-25T11:04:18.684" v="98" actId="478"/>
          <ac:spMkLst>
            <pc:docMk/>
            <pc:sldMk cId="1223320210" sldId="271"/>
            <ac:spMk id="433" creationId="{0E6E33BF-24B6-8139-BBE3-7071AC3DA93B}"/>
          </ac:spMkLst>
        </pc:spChg>
        <pc:spChg chg="add del mod">
          <ac:chgData name="Daoud Saadeddin" userId="50f496e5f975282e" providerId="LiveId" clId="{6E9651FB-C837-4D60-973E-ED5977ADB736}" dt="2024-08-25T11:03:53.056" v="93" actId="478"/>
          <ac:spMkLst>
            <pc:docMk/>
            <pc:sldMk cId="1223320210" sldId="271"/>
            <ac:spMk id="434" creationId="{5E436395-5390-0AA2-11E3-C050B98C8359}"/>
          </ac:spMkLst>
        </pc:spChg>
        <pc:spChg chg="add del mod">
          <ac:chgData name="Daoud Saadeddin" userId="50f496e5f975282e" providerId="LiveId" clId="{6E9651FB-C837-4D60-973E-ED5977ADB736}" dt="2024-08-25T11:03:53.056" v="93" actId="478"/>
          <ac:spMkLst>
            <pc:docMk/>
            <pc:sldMk cId="1223320210" sldId="271"/>
            <ac:spMk id="435" creationId="{ABDDBA45-48A6-9701-5F29-A99D906C694A}"/>
          </ac:spMkLst>
        </pc:spChg>
        <pc:spChg chg="add del mod">
          <ac:chgData name="Daoud Saadeddin" userId="50f496e5f975282e" providerId="LiveId" clId="{6E9651FB-C837-4D60-973E-ED5977ADB736}" dt="2024-08-25T11:03:53.056" v="93" actId="478"/>
          <ac:spMkLst>
            <pc:docMk/>
            <pc:sldMk cId="1223320210" sldId="271"/>
            <ac:spMk id="436" creationId="{1CEB79AE-92BD-3C50-CCD0-CE7ACAA5F118}"/>
          </ac:spMkLst>
        </pc:spChg>
        <pc:spChg chg="add del mod">
          <ac:chgData name="Daoud Saadeddin" userId="50f496e5f975282e" providerId="LiveId" clId="{6E9651FB-C837-4D60-973E-ED5977ADB736}" dt="2024-08-25T11:03:12.475" v="75" actId="478"/>
          <ac:spMkLst>
            <pc:docMk/>
            <pc:sldMk cId="1223320210" sldId="271"/>
            <ac:spMk id="437" creationId="{41001EDA-CE02-0EC3-A738-21F917CE048F}"/>
          </ac:spMkLst>
        </pc:spChg>
        <pc:spChg chg="add del mod">
          <ac:chgData name="Daoud Saadeddin" userId="50f496e5f975282e" providerId="LiveId" clId="{6E9651FB-C837-4D60-973E-ED5977ADB736}" dt="2024-08-25T11:03:12.475" v="75" actId="478"/>
          <ac:spMkLst>
            <pc:docMk/>
            <pc:sldMk cId="1223320210" sldId="271"/>
            <ac:spMk id="438" creationId="{749AB504-987B-8EC1-AB6F-2036F1D444BF}"/>
          </ac:spMkLst>
        </pc:spChg>
        <pc:spChg chg="add del mod">
          <ac:chgData name="Daoud Saadeddin" userId="50f496e5f975282e" providerId="LiveId" clId="{6E9651FB-C837-4D60-973E-ED5977ADB736}" dt="2024-08-25T11:03:12.475" v="75" actId="478"/>
          <ac:spMkLst>
            <pc:docMk/>
            <pc:sldMk cId="1223320210" sldId="271"/>
            <ac:spMk id="439" creationId="{C4A96E29-9540-39F9-A7B6-9B9009D9480C}"/>
          </ac:spMkLst>
        </pc:spChg>
        <pc:spChg chg="add del mod">
          <ac:chgData name="Daoud Saadeddin" userId="50f496e5f975282e" providerId="LiveId" clId="{6E9651FB-C837-4D60-973E-ED5977ADB736}" dt="2024-08-25T11:03:12.475" v="75" actId="478"/>
          <ac:spMkLst>
            <pc:docMk/>
            <pc:sldMk cId="1223320210" sldId="271"/>
            <ac:spMk id="440" creationId="{D763FA36-A487-EA3D-8289-4BE18DC6C425}"/>
          </ac:spMkLst>
        </pc:spChg>
        <pc:spChg chg="add del mod">
          <ac:chgData name="Daoud Saadeddin" userId="50f496e5f975282e" providerId="LiveId" clId="{6E9651FB-C837-4D60-973E-ED5977ADB736}" dt="2024-08-25T11:03:12.475" v="75" actId="478"/>
          <ac:spMkLst>
            <pc:docMk/>
            <pc:sldMk cId="1223320210" sldId="271"/>
            <ac:spMk id="441" creationId="{8B73BE32-8F08-C814-D8D3-427D5F7C8377}"/>
          </ac:spMkLst>
        </pc:spChg>
        <pc:spChg chg="add del mod">
          <ac:chgData name="Daoud Saadeddin" userId="50f496e5f975282e" providerId="LiveId" clId="{6E9651FB-C837-4D60-973E-ED5977ADB736}" dt="2024-08-25T11:03:12.475" v="75" actId="478"/>
          <ac:spMkLst>
            <pc:docMk/>
            <pc:sldMk cId="1223320210" sldId="271"/>
            <ac:spMk id="442" creationId="{EEF2C01E-E746-8288-9660-E10C7655AD00}"/>
          </ac:spMkLst>
        </pc:spChg>
        <pc:spChg chg="add del mod">
          <ac:chgData name="Daoud Saadeddin" userId="50f496e5f975282e" providerId="LiveId" clId="{6E9651FB-C837-4D60-973E-ED5977ADB736}" dt="2024-08-25T11:03:12.475" v="75" actId="478"/>
          <ac:spMkLst>
            <pc:docMk/>
            <pc:sldMk cId="1223320210" sldId="271"/>
            <ac:spMk id="443" creationId="{99C9F216-02AD-22DC-5361-4C50515D14EF}"/>
          </ac:spMkLst>
        </pc:spChg>
        <pc:spChg chg="add mod">
          <ac:chgData name="Daoud Saadeddin" userId="50f496e5f975282e" providerId="LiveId" clId="{6E9651FB-C837-4D60-973E-ED5977ADB736}" dt="2024-08-25T11:38:59.391" v="511" actId="3064"/>
          <ac:spMkLst>
            <pc:docMk/>
            <pc:sldMk cId="1223320210" sldId="271"/>
            <ac:spMk id="444" creationId="{C6DD6B53-547D-1A7A-FAFA-18B347DE804D}"/>
          </ac:spMkLst>
        </pc:spChg>
        <pc:spChg chg="add mod">
          <ac:chgData name="Daoud Saadeddin" userId="50f496e5f975282e" providerId="LiveId" clId="{6E9651FB-C837-4D60-973E-ED5977ADB736}" dt="2024-08-25T20:29:34.571" v="768" actId="2711"/>
          <ac:spMkLst>
            <pc:docMk/>
            <pc:sldMk cId="1223320210" sldId="271"/>
            <ac:spMk id="445" creationId="{BD261561-ACB6-F6FE-3ECA-EF029F4A5034}"/>
          </ac:spMkLst>
        </pc:spChg>
        <pc:spChg chg="add mod">
          <ac:chgData name="Daoud Saadeddin" userId="50f496e5f975282e" providerId="LiveId" clId="{6E9651FB-C837-4D60-973E-ED5977ADB736}" dt="2024-08-25T11:16:04.810" v="279"/>
          <ac:spMkLst>
            <pc:docMk/>
            <pc:sldMk cId="1223320210" sldId="271"/>
            <ac:spMk id="446" creationId="{FDC11F9D-5CAD-92AE-62E4-8D4851CA47FA}"/>
          </ac:spMkLst>
        </pc:spChg>
        <pc:spChg chg="add mod">
          <ac:chgData name="Daoud Saadeddin" userId="50f496e5f975282e" providerId="LiveId" clId="{6E9651FB-C837-4D60-973E-ED5977ADB736}" dt="2024-08-25T11:16:05.159" v="280"/>
          <ac:spMkLst>
            <pc:docMk/>
            <pc:sldMk cId="1223320210" sldId="271"/>
            <ac:spMk id="447" creationId="{72639A3B-C5D5-103C-BAE4-8AD0863DEC16}"/>
          </ac:spMkLst>
        </pc:spChg>
        <pc:spChg chg="add mod">
          <ac:chgData name="Daoud Saadeddin" userId="50f496e5f975282e" providerId="LiveId" clId="{6E9651FB-C837-4D60-973E-ED5977ADB736}" dt="2024-08-25T11:16:05.565" v="281"/>
          <ac:spMkLst>
            <pc:docMk/>
            <pc:sldMk cId="1223320210" sldId="271"/>
            <ac:spMk id="448" creationId="{27D41A2F-3983-762E-8CE7-5E34E419F57C}"/>
          </ac:spMkLst>
        </pc:spChg>
        <pc:spChg chg="add mod">
          <ac:chgData name="Daoud Saadeddin" userId="50f496e5f975282e" providerId="LiveId" clId="{6E9651FB-C837-4D60-973E-ED5977ADB736}" dt="2024-08-25T11:16:05.928" v="282"/>
          <ac:spMkLst>
            <pc:docMk/>
            <pc:sldMk cId="1223320210" sldId="271"/>
            <ac:spMk id="449" creationId="{CB1B9873-40D6-BB00-964D-7222FCB6022B}"/>
          </ac:spMkLst>
        </pc:spChg>
        <pc:spChg chg="add mod">
          <ac:chgData name="Daoud Saadeddin" userId="50f496e5f975282e" providerId="LiveId" clId="{6E9651FB-C837-4D60-973E-ED5977ADB736}" dt="2024-08-25T20:29:34.571" v="768" actId="2711"/>
          <ac:spMkLst>
            <pc:docMk/>
            <pc:sldMk cId="1223320210" sldId="271"/>
            <ac:spMk id="450" creationId="{D1BC6E5A-7F09-A1C3-FE71-7C355BE6A088}"/>
          </ac:spMkLst>
        </pc:spChg>
        <pc:spChg chg="add mod">
          <ac:chgData name="Daoud Saadeddin" userId="50f496e5f975282e" providerId="LiveId" clId="{6E9651FB-C837-4D60-973E-ED5977ADB736}" dt="2024-08-25T20:29:34.571" v="768" actId="2711"/>
          <ac:spMkLst>
            <pc:docMk/>
            <pc:sldMk cId="1223320210" sldId="271"/>
            <ac:spMk id="451" creationId="{39E4FF29-1931-CF64-F787-CA2EC6F11404}"/>
          </ac:spMkLst>
        </pc:spChg>
        <pc:spChg chg="add mod">
          <ac:chgData name="Daoud Saadeddin" userId="50f496e5f975282e" providerId="LiveId" clId="{6E9651FB-C837-4D60-973E-ED5977ADB736}" dt="2024-08-25T20:29:34.571" v="768" actId="2711"/>
          <ac:spMkLst>
            <pc:docMk/>
            <pc:sldMk cId="1223320210" sldId="271"/>
            <ac:spMk id="452" creationId="{0DD513FD-050D-331F-2FBD-A753D0314DAD}"/>
          </ac:spMkLst>
        </pc:spChg>
        <pc:spChg chg="add mod">
          <ac:chgData name="Daoud Saadeddin" userId="50f496e5f975282e" providerId="LiveId" clId="{6E9651FB-C837-4D60-973E-ED5977ADB736}" dt="2024-08-25T20:29:34.571" v="768" actId="2711"/>
          <ac:spMkLst>
            <pc:docMk/>
            <pc:sldMk cId="1223320210" sldId="271"/>
            <ac:spMk id="453" creationId="{985F7628-F0C8-6D3B-DA1C-84200F7C7ECA}"/>
          </ac:spMkLst>
        </pc:spChg>
        <pc:spChg chg="add mod">
          <ac:chgData name="Daoud Saadeddin" userId="50f496e5f975282e" providerId="LiveId" clId="{6E9651FB-C837-4D60-973E-ED5977ADB736}" dt="2024-08-25T20:29:34.571" v="768" actId="2711"/>
          <ac:spMkLst>
            <pc:docMk/>
            <pc:sldMk cId="1223320210" sldId="271"/>
            <ac:spMk id="454" creationId="{F407826A-3B1A-70CC-36D5-2F8719EB4DC7}"/>
          </ac:spMkLst>
        </pc:spChg>
        <pc:spChg chg="add del mod">
          <ac:chgData name="Daoud Saadeddin" userId="50f496e5f975282e" providerId="LiveId" clId="{6E9651FB-C837-4D60-973E-ED5977ADB736}" dt="2024-08-25T11:20:59.804" v="432" actId="478"/>
          <ac:spMkLst>
            <pc:docMk/>
            <pc:sldMk cId="1223320210" sldId="271"/>
            <ac:spMk id="455" creationId="{C90CB9BB-79D8-4AEF-B161-4ADD4AE7FF81}"/>
          </ac:spMkLst>
        </pc:spChg>
        <pc:spChg chg="add mod">
          <ac:chgData name="Daoud Saadeddin" userId="50f496e5f975282e" providerId="LiveId" clId="{6E9651FB-C837-4D60-973E-ED5977ADB736}" dt="2024-08-25T12:17:09.532" v="676" actId="207"/>
          <ac:spMkLst>
            <pc:docMk/>
            <pc:sldMk cId="1223320210" sldId="271"/>
            <ac:spMk id="456" creationId="{90D1C307-4075-83D3-281A-D0BD36C57637}"/>
          </ac:spMkLst>
        </pc:spChg>
        <pc:spChg chg="add mod">
          <ac:chgData name="Daoud Saadeddin" userId="50f496e5f975282e" providerId="LiveId" clId="{6E9651FB-C837-4D60-973E-ED5977ADB736}" dt="2024-08-25T12:17:08.907" v="674" actId="14100"/>
          <ac:spMkLst>
            <pc:docMk/>
            <pc:sldMk cId="1223320210" sldId="271"/>
            <ac:spMk id="457" creationId="{1448F6A6-112E-C1E4-6B21-749B9EFC8C54}"/>
          </ac:spMkLst>
        </pc:spChg>
        <pc:spChg chg="add mod">
          <ac:chgData name="Daoud Saadeddin" userId="50f496e5f975282e" providerId="LiveId" clId="{6E9651FB-C837-4D60-973E-ED5977ADB736}" dt="2024-08-25T20:29:34.571" v="768" actId="2711"/>
          <ac:spMkLst>
            <pc:docMk/>
            <pc:sldMk cId="1223320210" sldId="271"/>
            <ac:spMk id="458" creationId="{D4A6CF76-DDF5-E1CB-3C6A-B5FA44044568}"/>
          </ac:spMkLst>
        </pc:spChg>
        <pc:spChg chg="mod">
          <ac:chgData name="Daoud Saadeddin" userId="50f496e5f975282e" providerId="LiveId" clId="{6E9651FB-C837-4D60-973E-ED5977ADB736}" dt="2024-08-25T11:38:59.391" v="511" actId="3064"/>
          <ac:spMkLst>
            <pc:docMk/>
            <pc:sldMk cId="1223320210" sldId="271"/>
            <ac:spMk id="460" creationId="{C196085D-D041-38DC-B99B-A2DDCD60172E}"/>
          </ac:spMkLst>
        </pc:spChg>
        <pc:spChg chg="mod">
          <ac:chgData name="Daoud Saadeddin" userId="50f496e5f975282e" providerId="LiveId" clId="{6E9651FB-C837-4D60-973E-ED5977ADB736}" dt="2024-08-25T11:38:59.391" v="511" actId="3064"/>
          <ac:spMkLst>
            <pc:docMk/>
            <pc:sldMk cId="1223320210" sldId="271"/>
            <ac:spMk id="461" creationId="{FE20F09F-8A51-21BE-B288-455D7CAFB2B5}"/>
          </ac:spMkLst>
        </pc:spChg>
        <pc:spChg chg="mod">
          <ac:chgData name="Daoud Saadeddin" userId="50f496e5f975282e" providerId="LiveId" clId="{6E9651FB-C837-4D60-973E-ED5977ADB736}" dt="2024-08-25T11:38:59.391" v="511" actId="3064"/>
          <ac:spMkLst>
            <pc:docMk/>
            <pc:sldMk cId="1223320210" sldId="271"/>
            <ac:spMk id="462" creationId="{A9A8C8CA-D0FC-7C4E-294D-83B03DF408F6}"/>
          </ac:spMkLst>
        </pc:spChg>
        <pc:spChg chg="mod">
          <ac:chgData name="Daoud Saadeddin" userId="50f496e5f975282e" providerId="LiveId" clId="{6E9651FB-C837-4D60-973E-ED5977ADB736}" dt="2024-08-25T11:38:59.391" v="511" actId="3064"/>
          <ac:spMkLst>
            <pc:docMk/>
            <pc:sldMk cId="1223320210" sldId="271"/>
            <ac:spMk id="478" creationId="{071A92F8-9A6E-B9FE-6FED-2F188A0865BF}"/>
          </ac:spMkLst>
        </pc:spChg>
        <pc:spChg chg="mod">
          <ac:chgData name="Daoud Saadeddin" userId="50f496e5f975282e" providerId="LiveId" clId="{6E9651FB-C837-4D60-973E-ED5977ADB736}" dt="2024-08-25T11:38:59.391" v="511" actId="3064"/>
          <ac:spMkLst>
            <pc:docMk/>
            <pc:sldMk cId="1223320210" sldId="271"/>
            <ac:spMk id="487" creationId="{DECF6B7E-FC8B-F83B-2E0A-4B6C7A71CB54}"/>
          </ac:spMkLst>
        </pc:spChg>
        <pc:spChg chg="mod">
          <ac:chgData name="Daoud Saadeddin" userId="50f496e5f975282e" providerId="LiveId" clId="{6E9651FB-C837-4D60-973E-ED5977ADB736}" dt="2024-08-25T11:38:59.391" v="511" actId="3064"/>
          <ac:spMkLst>
            <pc:docMk/>
            <pc:sldMk cId="1223320210" sldId="271"/>
            <ac:spMk id="490" creationId="{645EE3C1-7AA7-BECE-E01D-AF1265D43AE5}"/>
          </ac:spMkLst>
        </pc:spChg>
        <pc:spChg chg="mod">
          <ac:chgData name="Daoud Saadeddin" userId="50f496e5f975282e" providerId="LiveId" clId="{6E9651FB-C837-4D60-973E-ED5977ADB736}" dt="2024-08-25T11:38:59.391" v="511" actId="3064"/>
          <ac:spMkLst>
            <pc:docMk/>
            <pc:sldMk cId="1223320210" sldId="271"/>
            <ac:spMk id="491" creationId="{C472F5FF-3A3B-169E-B11E-B2203BA6EED5}"/>
          </ac:spMkLst>
        </pc:spChg>
        <pc:spChg chg="mod">
          <ac:chgData name="Daoud Saadeddin" userId="50f496e5f975282e" providerId="LiveId" clId="{6E9651FB-C837-4D60-973E-ED5977ADB736}" dt="2024-08-25T11:38:59.391" v="511" actId="3064"/>
          <ac:spMkLst>
            <pc:docMk/>
            <pc:sldMk cId="1223320210" sldId="271"/>
            <ac:spMk id="492" creationId="{889AD6A1-388A-3B05-05DB-66558B0FDBC1}"/>
          </ac:spMkLst>
        </pc:spChg>
        <pc:spChg chg="mod">
          <ac:chgData name="Daoud Saadeddin" userId="50f496e5f975282e" providerId="LiveId" clId="{6E9651FB-C837-4D60-973E-ED5977ADB736}" dt="2024-08-25T11:38:59.391" v="511" actId="3064"/>
          <ac:spMkLst>
            <pc:docMk/>
            <pc:sldMk cId="1223320210" sldId="271"/>
            <ac:spMk id="493" creationId="{1FBBBE79-F98E-F8D0-A981-7E5FABCFC5AC}"/>
          </ac:spMkLst>
        </pc:spChg>
        <pc:spChg chg="mod">
          <ac:chgData name="Daoud Saadeddin" userId="50f496e5f975282e" providerId="LiveId" clId="{6E9651FB-C837-4D60-973E-ED5977ADB736}" dt="2024-08-25T11:38:59.391" v="511" actId="3064"/>
          <ac:spMkLst>
            <pc:docMk/>
            <pc:sldMk cId="1223320210" sldId="271"/>
            <ac:spMk id="497" creationId="{5AF6CD1C-BE85-C5B0-EE6F-7714EAB7A46E}"/>
          </ac:spMkLst>
        </pc:spChg>
        <pc:spChg chg="mod">
          <ac:chgData name="Daoud Saadeddin" userId="50f496e5f975282e" providerId="LiveId" clId="{6E9651FB-C837-4D60-973E-ED5977ADB736}" dt="2024-08-25T11:38:59.391" v="511" actId="3064"/>
          <ac:spMkLst>
            <pc:docMk/>
            <pc:sldMk cId="1223320210" sldId="271"/>
            <ac:spMk id="498" creationId="{F1D15B9C-2513-0379-648F-C061F8072172}"/>
          </ac:spMkLst>
        </pc:spChg>
        <pc:spChg chg="mod">
          <ac:chgData name="Daoud Saadeddin" userId="50f496e5f975282e" providerId="LiveId" clId="{6E9651FB-C837-4D60-973E-ED5977ADB736}" dt="2024-08-25T11:38:59.391" v="511" actId="3064"/>
          <ac:spMkLst>
            <pc:docMk/>
            <pc:sldMk cId="1223320210" sldId="271"/>
            <ac:spMk id="499" creationId="{0166F266-DE9D-B4A0-7170-99559232056F}"/>
          </ac:spMkLst>
        </pc:spChg>
        <pc:spChg chg="mod">
          <ac:chgData name="Daoud Saadeddin" userId="50f496e5f975282e" providerId="LiveId" clId="{6E9651FB-C837-4D60-973E-ED5977ADB736}" dt="2024-08-25T11:38:59.391" v="511" actId="3064"/>
          <ac:spMkLst>
            <pc:docMk/>
            <pc:sldMk cId="1223320210" sldId="271"/>
            <ac:spMk id="500" creationId="{4DC4D684-6ABE-4476-02AC-A3D6DBD22834}"/>
          </ac:spMkLst>
        </pc:spChg>
        <pc:spChg chg="mod">
          <ac:chgData name="Daoud Saadeddin" userId="50f496e5f975282e" providerId="LiveId" clId="{6E9651FB-C837-4D60-973E-ED5977ADB736}" dt="2024-08-25T11:38:59.391" v="511" actId="3064"/>
          <ac:spMkLst>
            <pc:docMk/>
            <pc:sldMk cId="1223320210" sldId="271"/>
            <ac:spMk id="501" creationId="{A2D1A71F-F7CE-2807-EABB-C306C3F6CBA2}"/>
          </ac:spMkLst>
        </pc:spChg>
        <pc:spChg chg="mod">
          <ac:chgData name="Daoud Saadeddin" userId="50f496e5f975282e" providerId="LiveId" clId="{6E9651FB-C837-4D60-973E-ED5977ADB736}" dt="2024-08-25T11:38:59.391" v="511" actId="3064"/>
          <ac:spMkLst>
            <pc:docMk/>
            <pc:sldMk cId="1223320210" sldId="271"/>
            <ac:spMk id="502" creationId="{200FE36A-1CA6-C760-80BA-01F9A6A789A4}"/>
          </ac:spMkLst>
        </pc:spChg>
        <pc:spChg chg="mod">
          <ac:chgData name="Daoud Saadeddin" userId="50f496e5f975282e" providerId="LiveId" clId="{6E9651FB-C837-4D60-973E-ED5977ADB736}" dt="2024-08-25T11:38:59.391" v="511" actId="3064"/>
          <ac:spMkLst>
            <pc:docMk/>
            <pc:sldMk cId="1223320210" sldId="271"/>
            <ac:spMk id="503" creationId="{69530D62-B952-F04B-4101-E3CC8771EAA6}"/>
          </ac:spMkLst>
        </pc:spChg>
        <pc:spChg chg="mod">
          <ac:chgData name="Daoud Saadeddin" userId="50f496e5f975282e" providerId="LiveId" clId="{6E9651FB-C837-4D60-973E-ED5977ADB736}" dt="2024-08-25T11:38:59.391" v="511" actId="3064"/>
          <ac:spMkLst>
            <pc:docMk/>
            <pc:sldMk cId="1223320210" sldId="271"/>
            <ac:spMk id="504" creationId="{80C0A8D2-263F-ED21-7E5C-D4CFEE9B997A}"/>
          </ac:spMkLst>
        </pc:spChg>
        <pc:spChg chg="mod">
          <ac:chgData name="Daoud Saadeddin" userId="50f496e5f975282e" providerId="LiveId" clId="{6E9651FB-C837-4D60-973E-ED5977ADB736}" dt="2024-08-25T11:38:59.391" v="511" actId="3064"/>
          <ac:spMkLst>
            <pc:docMk/>
            <pc:sldMk cId="1223320210" sldId="271"/>
            <ac:spMk id="505" creationId="{B664434E-D345-F455-3958-AFFEEE4069DA}"/>
          </ac:spMkLst>
        </pc:spChg>
        <pc:spChg chg="mod">
          <ac:chgData name="Daoud Saadeddin" userId="50f496e5f975282e" providerId="LiveId" clId="{6E9651FB-C837-4D60-973E-ED5977ADB736}" dt="2024-08-25T11:38:59.391" v="511" actId="3064"/>
          <ac:spMkLst>
            <pc:docMk/>
            <pc:sldMk cId="1223320210" sldId="271"/>
            <ac:spMk id="506" creationId="{76D9AE56-7B7A-183C-F391-D00D01ACA73B}"/>
          </ac:spMkLst>
        </pc:spChg>
        <pc:spChg chg="mod">
          <ac:chgData name="Daoud Saadeddin" userId="50f496e5f975282e" providerId="LiveId" clId="{6E9651FB-C837-4D60-973E-ED5977ADB736}" dt="2024-08-25T11:38:59.391" v="511" actId="3064"/>
          <ac:spMkLst>
            <pc:docMk/>
            <pc:sldMk cId="1223320210" sldId="271"/>
            <ac:spMk id="507" creationId="{11E7E758-F79F-E32B-F7C8-12A7759B851A}"/>
          </ac:spMkLst>
        </pc:spChg>
        <pc:spChg chg="mod">
          <ac:chgData name="Daoud Saadeddin" userId="50f496e5f975282e" providerId="LiveId" clId="{6E9651FB-C837-4D60-973E-ED5977ADB736}" dt="2024-08-25T11:38:59.391" v="511" actId="3064"/>
          <ac:spMkLst>
            <pc:docMk/>
            <pc:sldMk cId="1223320210" sldId="271"/>
            <ac:spMk id="508" creationId="{ED25E715-CD59-4123-1CD0-57517D04D494}"/>
          </ac:spMkLst>
        </pc:spChg>
        <pc:spChg chg="mod">
          <ac:chgData name="Daoud Saadeddin" userId="50f496e5f975282e" providerId="LiveId" clId="{6E9651FB-C837-4D60-973E-ED5977ADB736}" dt="2024-08-25T11:38:59.391" v="511" actId="3064"/>
          <ac:spMkLst>
            <pc:docMk/>
            <pc:sldMk cId="1223320210" sldId="271"/>
            <ac:spMk id="509" creationId="{AAF636C9-9A80-88FF-6CF7-DE7859E666C1}"/>
          </ac:spMkLst>
        </pc:spChg>
        <pc:spChg chg="mod">
          <ac:chgData name="Daoud Saadeddin" userId="50f496e5f975282e" providerId="LiveId" clId="{6E9651FB-C837-4D60-973E-ED5977ADB736}" dt="2024-08-25T11:38:59.391" v="511" actId="3064"/>
          <ac:spMkLst>
            <pc:docMk/>
            <pc:sldMk cId="1223320210" sldId="271"/>
            <ac:spMk id="510" creationId="{AF09C708-9744-5EC2-5DE5-3D8D332E8371}"/>
          </ac:spMkLst>
        </pc:spChg>
        <pc:spChg chg="mod">
          <ac:chgData name="Daoud Saadeddin" userId="50f496e5f975282e" providerId="LiveId" clId="{6E9651FB-C837-4D60-973E-ED5977ADB736}" dt="2024-08-25T11:38:59.391" v="511" actId="3064"/>
          <ac:spMkLst>
            <pc:docMk/>
            <pc:sldMk cId="1223320210" sldId="271"/>
            <ac:spMk id="511" creationId="{B27178F5-F227-CD9D-BEA0-36CAB64C30A8}"/>
          </ac:spMkLst>
        </pc:spChg>
        <pc:spChg chg="mod">
          <ac:chgData name="Daoud Saadeddin" userId="50f496e5f975282e" providerId="LiveId" clId="{6E9651FB-C837-4D60-973E-ED5977ADB736}" dt="2024-08-25T11:38:59.391" v="511" actId="3064"/>
          <ac:spMkLst>
            <pc:docMk/>
            <pc:sldMk cId="1223320210" sldId="271"/>
            <ac:spMk id="512" creationId="{096A29CB-4A36-8A0B-206E-CAAF4AB496DA}"/>
          </ac:spMkLst>
        </pc:spChg>
        <pc:spChg chg="mod">
          <ac:chgData name="Daoud Saadeddin" userId="50f496e5f975282e" providerId="LiveId" clId="{6E9651FB-C837-4D60-973E-ED5977ADB736}" dt="2024-08-25T11:38:59.391" v="511" actId="3064"/>
          <ac:spMkLst>
            <pc:docMk/>
            <pc:sldMk cId="1223320210" sldId="271"/>
            <ac:spMk id="513" creationId="{87BDD4AE-6422-53CD-5D08-A92AD82BD5FA}"/>
          </ac:spMkLst>
        </pc:spChg>
        <pc:spChg chg="mod">
          <ac:chgData name="Daoud Saadeddin" userId="50f496e5f975282e" providerId="LiveId" clId="{6E9651FB-C837-4D60-973E-ED5977ADB736}" dt="2024-08-25T11:38:59.391" v="511" actId="3064"/>
          <ac:spMkLst>
            <pc:docMk/>
            <pc:sldMk cId="1223320210" sldId="271"/>
            <ac:spMk id="514" creationId="{1341FE47-C5CE-9BBE-8E41-3B7684DAF7D9}"/>
          </ac:spMkLst>
        </pc:spChg>
        <pc:spChg chg="mod">
          <ac:chgData name="Daoud Saadeddin" userId="50f496e5f975282e" providerId="LiveId" clId="{6E9651FB-C837-4D60-973E-ED5977ADB736}" dt="2024-08-25T11:38:59.391" v="511" actId="3064"/>
          <ac:spMkLst>
            <pc:docMk/>
            <pc:sldMk cId="1223320210" sldId="271"/>
            <ac:spMk id="515" creationId="{0A9E6C1C-3808-BC88-8650-EA7370CBDE91}"/>
          </ac:spMkLst>
        </pc:spChg>
        <pc:spChg chg="mod">
          <ac:chgData name="Daoud Saadeddin" userId="50f496e5f975282e" providerId="LiveId" clId="{6E9651FB-C837-4D60-973E-ED5977ADB736}" dt="2024-08-25T11:38:59.391" v="511" actId="3064"/>
          <ac:spMkLst>
            <pc:docMk/>
            <pc:sldMk cId="1223320210" sldId="271"/>
            <ac:spMk id="516" creationId="{CCC1B371-D0E4-31BE-1ABE-909BF7482348}"/>
          </ac:spMkLst>
        </pc:spChg>
        <pc:spChg chg="mod">
          <ac:chgData name="Daoud Saadeddin" userId="50f496e5f975282e" providerId="LiveId" clId="{6E9651FB-C837-4D60-973E-ED5977ADB736}" dt="2024-08-25T11:38:59.391" v="511" actId="3064"/>
          <ac:spMkLst>
            <pc:docMk/>
            <pc:sldMk cId="1223320210" sldId="271"/>
            <ac:spMk id="517" creationId="{D0874E40-3B2D-26F4-D2A3-1868634D774E}"/>
          </ac:spMkLst>
        </pc:spChg>
        <pc:spChg chg="mod">
          <ac:chgData name="Daoud Saadeddin" userId="50f496e5f975282e" providerId="LiveId" clId="{6E9651FB-C837-4D60-973E-ED5977ADB736}" dt="2024-08-25T11:38:59.391" v="511" actId="3064"/>
          <ac:spMkLst>
            <pc:docMk/>
            <pc:sldMk cId="1223320210" sldId="271"/>
            <ac:spMk id="518" creationId="{4CA3F0AD-D849-3108-9A5C-91210E98FDCF}"/>
          </ac:spMkLst>
        </pc:spChg>
        <pc:spChg chg="mod">
          <ac:chgData name="Daoud Saadeddin" userId="50f496e5f975282e" providerId="LiveId" clId="{6E9651FB-C837-4D60-973E-ED5977ADB736}" dt="2024-08-25T11:38:59.391" v="511" actId="3064"/>
          <ac:spMkLst>
            <pc:docMk/>
            <pc:sldMk cId="1223320210" sldId="271"/>
            <ac:spMk id="519" creationId="{02F5639B-C140-422F-4005-024E29CE34BA}"/>
          </ac:spMkLst>
        </pc:spChg>
        <pc:spChg chg="mod">
          <ac:chgData name="Daoud Saadeddin" userId="50f496e5f975282e" providerId="LiveId" clId="{6E9651FB-C837-4D60-973E-ED5977ADB736}" dt="2024-08-25T11:38:59.391" v="511" actId="3064"/>
          <ac:spMkLst>
            <pc:docMk/>
            <pc:sldMk cId="1223320210" sldId="271"/>
            <ac:spMk id="520" creationId="{BF37DB0F-B90B-294A-E1BA-B2ED52D3E48A}"/>
          </ac:spMkLst>
        </pc:spChg>
        <pc:spChg chg="mod">
          <ac:chgData name="Daoud Saadeddin" userId="50f496e5f975282e" providerId="LiveId" clId="{6E9651FB-C837-4D60-973E-ED5977ADB736}" dt="2024-08-25T11:40:38.184" v="516" actId="255"/>
          <ac:spMkLst>
            <pc:docMk/>
            <pc:sldMk cId="1223320210" sldId="271"/>
            <ac:spMk id="522" creationId="{2F20ED0B-4FF2-F566-E324-BE68A561D745}"/>
          </ac:spMkLst>
        </pc:spChg>
        <pc:spChg chg="mod">
          <ac:chgData name="Daoud Saadeddin" userId="50f496e5f975282e" providerId="LiveId" clId="{6E9651FB-C837-4D60-973E-ED5977ADB736}" dt="2024-08-25T11:40:38.184" v="516" actId="255"/>
          <ac:spMkLst>
            <pc:docMk/>
            <pc:sldMk cId="1223320210" sldId="271"/>
            <ac:spMk id="523" creationId="{E08B5E81-B27A-3E09-B3A3-A0F1F78D13AA}"/>
          </ac:spMkLst>
        </pc:spChg>
        <pc:spChg chg="mod">
          <ac:chgData name="Daoud Saadeddin" userId="50f496e5f975282e" providerId="LiveId" clId="{6E9651FB-C837-4D60-973E-ED5977ADB736}" dt="2024-08-25T11:40:38.184" v="516" actId="255"/>
          <ac:spMkLst>
            <pc:docMk/>
            <pc:sldMk cId="1223320210" sldId="271"/>
            <ac:spMk id="524" creationId="{7128E801-FEFB-355E-9A86-891280D17B4B}"/>
          </ac:spMkLst>
        </pc:spChg>
        <pc:spChg chg="mod">
          <ac:chgData name="Daoud Saadeddin" userId="50f496e5f975282e" providerId="LiveId" clId="{6E9651FB-C837-4D60-973E-ED5977ADB736}" dt="2024-08-25T11:40:38.184" v="516" actId="255"/>
          <ac:spMkLst>
            <pc:docMk/>
            <pc:sldMk cId="1223320210" sldId="271"/>
            <ac:spMk id="526" creationId="{938567DE-47B3-F66D-1236-04581DEB9F67}"/>
          </ac:spMkLst>
        </pc:spChg>
        <pc:spChg chg="mod">
          <ac:chgData name="Daoud Saadeddin" userId="50f496e5f975282e" providerId="LiveId" clId="{6E9651FB-C837-4D60-973E-ED5977ADB736}" dt="2024-08-25T11:40:38.184" v="516" actId="255"/>
          <ac:spMkLst>
            <pc:docMk/>
            <pc:sldMk cId="1223320210" sldId="271"/>
            <ac:spMk id="527" creationId="{27B92AD7-B50A-9C7F-C8D4-496E8C53E39A}"/>
          </ac:spMkLst>
        </pc:spChg>
        <pc:spChg chg="mod">
          <ac:chgData name="Daoud Saadeddin" userId="50f496e5f975282e" providerId="LiveId" clId="{6E9651FB-C837-4D60-973E-ED5977ADB736}" dt="2024-08-25T11:40:38.184" v="516" actId="255"/>
          <ac:spMkLst>
            <pc:docMk/>
            <pc:sldMk cId="1223320210" sldId="271"/>
            <ac:spMk id="528" creationId="{A16C9942-35F2-E2EA-BDC9-8DD6C6EC386C}"/>
          </ac:spMkLst>
        </pc:spChg>
        <pc:spChg chg="mod">
          <ac:chgData name="Daoud Saadeddin" userId="50f496e5f975282e" providerId="LiveId" clId="{6E9651FB-C837-4D60-973E-ED5977ADB736}" dt="2024-08-25T11:40:38.184" v="516" actId="255"/>
          <ac:spMkLst>
            <pc:docMk/>
            <pc:sldMk cId="1223320210" sldId="271"/>
            <ac:spMk id="529" creationId="{07823311-7F14-6497-C0DA-396580ACC064}"/>
          </ac:spMkLst>
        </pc:spChg>
        <pc:spChg chg="mod">
          <ac:chgData name="Daoud Saadeddin" userId="50f496e5f975282e" providerId="LiveId" clId="{6E9651FB-C837-4D60-973E-ED5977ADB736}" dt="2024-08-25T11:40:38.184" v="516" actId="255"/>
          <ac:spMkLst>
            <pc:docMk/>
            <pc:sldMk cId="1223320210" sldId="271"/>
            <ac:spMk id="535" creationId="{7BD10EF9-C2BE-522F-E9B6-04CB1BC4D7F7}"/>
          </ac:spMkLst>
        </pc:spChg>
        <pc:spChg chg="add mod topLvl">
          <ac:chgData name="Daoud Saadeddin" userId="50f496e5f975282e" providerId="LiveId" clId="{6E9651FB-C837-4D60-973E-ED5977ADB736}" dt="2024-08-25T20:30:01.652" v="769" actId="2711"/>
          <ac:spMkLst>
            <pc:docMk/>
            <pc:sldMk cId="1223320210" sldId="271"/>
            <ac:spMk id="537" creationId="{2C7545DE-A172-14FE-BF2C-672889C7AC47}"/>
          </ac:spMkLst>
        </pc:spChg>
        <pc:spChg chg="add mod topLvl">
          <ac:chgData name="Daoud Saadeddin" userId="50f496e5f975282e" providerId="LiveId" clId="{6E9651FB-C837-4D60-973E-ED5977ADB736}" dt="2024-08-25T20:30:01.652" v="769" actId="2711"/>
          <ac:spMkLst>
            <pc:docMk/>
            <pc:sldMk cId="1223320210" sldId="271"/>
            <ac:spMk id="538" creationId="{1E5FD8FF-131F-FD81-7AA0-6ADEB3EE1062}"/>
          </ac:spMkLst>
        </pc:spChg>
        <pc:spChg chg="add mod topLvl">
          <ac:chgData name="Daoud Saadeddin" userId="50f496e5f975282e" providerId="LiveId" clId="{6E9651FB-C837-4D60-973E-ED5977ADB736}" dt="2024-08-25T20:30:01.652" v="769" actId="2711"/>
          <ac:spMkLst>
            <pc:docMk/>
            <pc:sldMk cId="1223320210" sldId="271"/>
            <ac:spMk id="542" creationId="{FAF22518-EF35-CAD5-01B6-8DAFBA14060C}"/>
          </ac:spMkLst>
        </pc:spChg>
        <pc:spChg chg="add mod topLvl">
          <ac:chgData name="Daoud Saadeddin" userId="50f496e5f975282e" providerId="LiveId" clId="{6E9651FB-C837-4D60-973E-ED5977ADB736}" dt="2024-08-25T20:30:01.652" v="769" actId="2711"/>
          <ac:spMkLst>
            <pc:docMk/>
            <pc:sldMk cId="1223320210" sldId="271"/>
            <ac:spMk id="546" creationId="{32F69CDC-B9B0-0115-FAA2-1E3CAFE1A5CF}"/>
          </ac:spMkLst>
        </pc:spChg>
        <pc:spChg chg="add mod topLvl">
          <ac:chgData name="Daoud Saadeddin" userId="50f496e5f975282e" providerId="LiveId" clId="{6E9651FB-C837-4D60-973E-ED5977ADB736}" dt="2024-08-25T20:30:01.652" v="769" actId="2711"/>
          <ac:spMkLst>
            <pc:docMk/>
            <pc:sldMk cId="1223320210" sldId="271"/>
            <ac:spMk id="550" creationId="{99F85F49-64D6-B995-19DF-FAC7BC975577}"/>
          </ac:spMkLst>
        </pc:spChg>
        <pc:spChg chg="add mod topLvl">
          <ac:chgData name="Daoud Saadeddin" userId="50f496e5f975282e" providerId="LiveId" clId="{6E9651FB-C837-4D60-973E-ED5977ADB736}" dt="2024-08-25T20:30:01.652" v="769" actId="2711"/>
          <ac:spMkLst>
            <pc:docMk/>
            <pc:sldMk cId="1223320210" sldId="271"/>
            <ac:spMk id="551" creationId="{5F48A744-4514-BC13-1EDE-06401383D612}"/>
          </ac:spMkLst>
        </pc:spChg>
        <pc:spChg chg="add mod">
          <ac:chgData name="Daoud Saadeddin" userId="50f496e5f975282e" providerId="LiveId" clId="{6E9651FB-C837-4D60-973E-ED5977ADB736}" dt="2024-08-25T12:33:21.781" v="758" actId="2711"/>
          <ac:spMkLst>
            <pc:docMk/>
            <pc:sldMk cId="1223320210" sldId="271"/>
            <ac:spMk id="558" creationId="{77E0E6FB-3D49-C3AE-C9A3-676963CF1360}"/>
          </ac:spMkLst>
        </pc:spChg>
        <pc:spChg chg="add mod">
          <ac:chgData name="Daoud Saadeddin" userId="50f496e5f975282e" providerId="LiveId" clId="{6E9651FB-C837-4D60-973E-ED5977ADB736}" dt="2024-08-25T20:30:01.652" v="769" actId="2711"/>
          <ac:spMkLst>
            <pc:docMk/>
            <pc:sldMk cId="1223320210" sldId="271"/>
            <ac:spMk id="559" creationId="{831E3060-5692-7EA7-C867-6177D4691895}"/>
          </ac:spMkLst>
        </pc:spChg>
        <pc:spChg chg="add mod topLvl">
          <ac:chgData name="Daoud Saadeddin" userId="50f496e5f975282e" providerId="LiveId" clId="{6E9651FB-C837-4D60-973E-ED5977ADB736}" dt="2024-08-25T20:30:01.652" v="769" actId="2711"/>
          <ac:spMkLst>
            <pc:docMk/>
            <pc:sldMk cId="1223320210" sldId="271"/>
            <ac:spMk id="564" creationId="{59655D51-E9C4-4F6A-6776-54882F8AA12A}"/>
          </ac:spMkLst>
        </pc:spChg>
        <pc:spChg chg="add mod">
          <ac:chgData name="Daoud Saadeddin" userId="50f496e5f975282e" providerId="LiveId" clId="{6E9651FB-C837-4D60-973E-ED5977ADB736}" dt="2024-08-25T12:00:16.550" v="632"/>
          <ac:spMkLst>
            <pc:docMk/>
            <pc:sldMk cId="1223320210" sldId="271"/>
            <ac:spMk id="565" creationId="{08D98A1D-E475-0D3C-0E52-C0A4BAB34172}"/>
          </ac:spMkLst>
        </pc:spChg>
        <pc:spChg chg="add mod topLvl">
          <ac:chgData name="Daoud Saadeddin" userId="50f496e5f975282e" providerId="LiveId" clId="{6E9651FB-C837-4D60-973E-ED5977ADB736}" dt="2024-08-25T20:30:01.652" v="769" actId="2711"/>
          <ac:spMkLst>
            <pc:docMk/>
            <pc:sldMk cId="1223320210" sldId="271"/>
            <ac:spMk id="569" creationId="{91522DA1-1BE6-02FA-5A8C-6C543E0689B1}"/>
          </ac:spMkLst>
        </pc:spChg>
        <pc:spChg chg="add mod">
          <ac:chgData name="Daoud Saadeddin" userId="50f496e5f975282e" providerId="LiveId" clId="{6E9651FB-C837-4D60-973E-ED5977ADB736}" dt="2024-08-25T20:30:01.652" v="769" actId="2711"/>
          <ac:spMkLst>
            <pc:docMk/>
            <pc:sldMk cId="1223320210" sldId="271"/>
            <ac:spMk id="579" creationId="{5678B690-1604-E2E6-6E7E-A4C8493569F3}"/>
          </ac:spMkLst>
        </pc:spChg>
        <pc:grpChg chg="add del mod">
          <ac:chgData name="Daoud Saadeddin" userId="50f496e5f975282e" providerId="LiveId" clId="{6E9651FB-C837-4D60-973E-ED5977ADB736}" dt="2024-08-25T11:00:29.857" v="60" actId="478"/>
          <ac:grpSpMkLst>
            <pc:docMk/>
            <pc:sldMk cId="1223320210" sldId="271"/>
            <ac:grpSpMk id="2" creationId="{4EBDF0D4-CBAD-DFB7-B47A-94179B4AF04F}"/>
          </ac:grpSpMkLst>
        </pc:grpChg>
        <pc:grpChg chg="mod">
          <ac:chgData name="Daoud Saadeddin" userId="50f496e5f975282e" providerId="LiveId" clId="{6E9651FB-C837-4D60-973E-ED5977ADB736}" dt="2024-08-25T10:59:47.514" v="56"/>
          <ac:grpSpMkLst>
            <pc:docMk/>
            <pc:sldMk cId="1223320210" sldId="271"/>
            <ac:grpSpMk id="3" creationId="{212EE18A-CF93-DCD5-27FC-B8447BA6F755}"/>
          </ac:grpSpMkLst>
        </pc:grpChg>
        <pc:grpChg chg="mod">
          <ac:chgData name="Daoud Saadeddin" userId="50f496e5f975282e" providerId="LiveId" clId="{6E9651FB-C837-4D60-973E-ED5977ADB736}" dt="2024-08-25T10:59:47.514" v="56"/>
          <ac:grpSpMkLst>
            <pc:docMk/>
            <pc:sldMk cId="1223320210" sldId="271"/>
            <ac:grpSpMk id="4" creationId="{47BA138D-42F7-6DAE-4F02-673C194B345C}"/>
          </ac:grpSpMkLst>
        </pc:grpChg>
        <pc:grpChg chg="mod">
          <ac:chgData name="Daoud Saadeddin" userId="50f496e5f975282e" providerId="LiveId" clId="{6E9651FB-C837-4D60-973E-ED5977ADB736}" dt="2024-08-25T10:59:47.514" v="56"/>
          <ac:grpSpMkLst>
            <pc:docMk/>
            <pc:sldMk cId="1223320210" sldId="271"/>
            <ac:grpSpMk id="5" creationId="{B7D96F4A-1F1F-9C4E-6C81-7983643E49C3}"/>
          </ac:grpSpMkLst>
        </pc:grpChg>
        <pc:grpChg chg="mod">
          <ac:chgData name="Daoud Saadeddin" userId="50f496e5f975282e" providerId="LiveId" clId="{6E9651FB-C837-4D60-973E-ED5977ADB736}" dt="2024-08-25T10:59:47.514" v="56"/>
          <ac:grpSpMkLst>
            <pc:docMk/>
            <pc:sldMk cId="1223320210" sldId="271"/>
            <ac:grpSpMk id="6" creationId="{078E7180-5087-ADD2-BCF0-4A7787591717}"/>
          </ac:grpSpMkLst>
        </pc:grpChg>
        <pc:grpChg chg="mod">
          <ac:chgData name="Daoud Saadeddin" userId="50f496e5f975282e" providerId="LiveId" clId="{6E9651FB-C837-4D60-973E-ED5977ADB736}" dt="2024-08-25T10:59:47.514" v="56"/>
          <ac:grpSpMkLst>
            <pc:docMk/>
            <pc:sldMk cId="1223320210" sldId="271"/>
            <ac:grpSpMk id="7" creationId="{EB31BB8F-BDC6-7CA6-10E0-0D111B91C594}"/>
          </ac:grpSpMkLst>
        </pc:grpChg>
        <pc:grpChg chg="mod">
          <ac:chgData name="Daoud Saadeddin" userId="50f496e5f975282e" providerId="LiveId" clId="{6E9651FB-C837-4D60-973E-ED5977ADB736}" dt="2024-08-25T10:59:47.514" v="56"/>
          <ac:grpSpMkLst>
            <pc:docMk/>
            <pc:sldMk cId="1223320210" sldId="271"/>
            <ac:grpSpMk id="8" creationId="{3745A453-629A-E6E4-6A06-5078613D90C9}"/>
          </ac:grpSpMkLst>
        </pc:grpChg>
        <pc:grpChg chg="mod">
          <ac:chgData name="Daoud Saadeddin" userId="50f496e5f975282e" providerId="LiveId" clId="{6E9651FB-C837-4D60-973E-ED5977ADB736}" dt="2024-08-25T10:59:47.514" v="56"/>
          <ac:grpSpMkLst>
            <pc:docMk/>
            <pc:sldMk cId="1223320210" sldId="271"/>
            <ac:grpSpMk id="9" creationId="{06C6B275-704F-A4D4-F767-25B3304214CC}"/>
          </ac:grpSpMkLst>
        </pc:grpChg>
        <pc:grpChg chg="mod">
          <ac:chgData name="Daoud Saadeddin" userId="50f496e5f975282e" providerId="LiveId" clId="{6E9651FB-C837-4D60-973E-ED5977ADB736}" dt="2024-08-25T10:59:47.514" v="56"/>
          <ac:grpSpMkLst>
            <pc:docMk/>
            <pc:sldMk cId="1223320210" sldId="271"/>
            <ac:grpSpMk id="10" creationId="{BC5AEA01-BFF7-AB9D-40A7-095356D8295B}"/>
          </ac:grpSpMkLst>
        </pc:grpChg>
        <pc:grpChg chg="mod">
          <ac:chgData name="Daoud Saadeddin" userId="50f496e5f975282e" providerId="LiveId" clId="{6E9651FB-C837-4D60-973E-ED5977ADB736}" dt="2024-08-25T10:59:47.514" v="56"/>
          <ac:grpSpMkLst>
            <pc:docMk/>
            <pc:sldMk cId="1223320210" sldId="271"/>
            <ac:grpSpMk id="11" creationId="{6E867D59-BBDF-D5CF-DF89-F02A4B66F5AD}"/>
          </ac:grpSpMkLst>
        </pc:grpChg>
        <pc:grpChg chg="add del mod">
          <ac:chgData name="Daoud Saadeddin" userId="50f496e5f975282e" providerId="LiveId" clId="{6E9651FB-C837-4D60-973E-ED5977ADB736}" dt="2024-08-25T11:00:29.857" v="60" actId="478"/>
          <ac:grpSpMkLst>
            <pc:docMk/>
            <pc:sldMk cId="1223320210" sldId="271"/>
            <ac:grpSpMk id="62" creationId="{44D247D1-B021-8914-CDD4-97C400BF2275}"/>
          </ac:grpSpMkLst>
        </pc:grpChg>
        <pc:grpChg chg="add del mod">
          <ac:chgData name="Daoud Saadeddin" userId="50f496e5f975282e" providerId="LiveId" clId="{6E9651FB-C837-4D60-973E-ED5977ADB736}" dt="2024-08-25T11:00:29.857" v="60" actId="478"/>
          <ac:grpSpMkLst>
            <pc:docMk/>
            <pc:sldMk cId="1223320210" sldId="271"/>
            <ac:grpSpMk id="67" creationId="{032EFA76-C195-B3D0-2718-EC91E5E5DFC0}"/>
          </ac:grpSpMkLst>
        </pc:grpChg>
        <pc:grpChg chg="mod">
          <ac:chgData name="Daoud Saadeddin" userId="50f496e5f975282e" providerId="LiveId" clId="{6E9651FB-C837-4D60-973E-ED5977ADB736}" dt="2024-08-25T10:59:47.514" v="56"/>
          <ac:grpSpMkLst>
            <pc:docMk/>
            <pc:sldMk cId="1223320210" sldId="271"/>
            <ac:grpSpMk id="68" creationId="{FDC8E092-C72E-A354-18C7-2E0D6684B423}"/>
          </ac:grpSpMkLst>
        </pc:grpChg>
        <pc:grpChg chg="mod">
          <ac:chgData name="Daoud Saadeddin" userId="50f496e5f975282e" providerId="LiveId" clId="{6E9651FB-C837-4D60-973E-ED5977ADB736}" dt="2024-08-25T10:59:47.514" v="56"/>
          <ac:grpSpMkLst>
            <pc:docMk/>
            <pc:sldMk cId="1223320210" sldId="271"/>
            <ac:grpSpMk id="69" creationId="{743E1F7F-0D50-6256-6585-44ED822BDD89}"/>
          </ac:grpSpMkLst>
        </pc:grpChg>
        <pc:grpChg chg="mod">
          <ac:chgData name="Daoud Saadeddin" userId="50f496e5f975282e" providerId="LiveId" clId="{6E9651FB-C837-4D60-973E-ED5977ADB736}" dt="2024-08-25T10:59:47.514" v="56"/>
          <ac:grpSpMkLst>
            <pc:docMk/>
            <pc:sldMk cId="1223320210" sldId="271"/>
            <ac:grpSpMk id="70" creationId="{BA331CFA-1FBD-363F-8FCD-069C0380399E}"/>
          </ac:grpSpMkLst>
        </pc:grpChg>
        <pc:grpChg chg="mod">
          <ac:chgData name="Daoud Saadeddin" userId="50f496e5f975282e" providerId="LiveId" clId="{6E9651FB-C837-4D60-973E-ED5977ADB736}" dt="2024-08-25T10:59:47.514" v="56"/>
          <ac:grpSpMkLst>
            <pc:docMk/>
            <pc:sldMk cId="1223320210" sldId="271"/>
            <ac:grpSpMk id="71" creationId="{5F44B7D8-5C95-4FEF-3E3A-A42A71C2EC8D}"/>
          </ac:grpSpMkLst>
        </pc:grpChg>
        <pc:grpChg chg="mod">
          <ac:chgData name="Daoud Saadeddin" userId="50f496e5f975282e" providerId="LiveId" clId="{6E9651FB-C837-4D60-973E-ED5977ADB736}" dt="2024-08-25T10:59:47.514" v="56"/>
          <ac:grpSpMkLst>
            <pc:docMk/>
            <pc:sldMk cId="1223320210" sldId="271"/>
            <ac:grpSpMk id="72" creationId="{BF92B4FD-A840-F0DB-E5AC-EB512B0B450B}"/>
          </ac:grpSpMkLst>
        </pc:grpChg>
        <pc:grpChg chg="add mod">
          <ac:chgData name="Daoud Saadeddin" userId="50f496e5f975282e" providerId="LiveId" clId="{6E9651FB-C837-4D60-973E-ED5977ADB736}" dt="2024-08-25T11:00:12.960" v="58"/>
          <ac:grpSpMkLst>
            <pc:docMk/>
            <pc:sldMk cId="1223320210" sldId="271"/>
            <ac:grpSpMk id="89" creationId="{7DF194DB-D169-2508-6926-D05461F52CA9}"/>
          </ac:grpSpMkLst>
        </pc:grpChg>
        <pc:grpChg chg="mod">
          <ac:chgData name="Daoud Saadeddin" userId="50f496e5f975282e" providerId="LiveId" clId="{6E9651FB-C837-4D60-973E-ED5977ADB736}" dt="2024-08-25T11:00:12.960" v="58"/>
          <ac:grpSpMkLst>
            <pc:docMk/>
            <pc:sldMk cId="1223320210" sldId="271"/>
            <ac:grpSpMk id="90" creationId="{23851451-8A32-5A7C-2F3C-7A4844E2F34E}"/>
          </ac:grpSpMkLst>
        </pc:grpChg>
        <pc:grpChg chg="mod">
          <ac:chgData name="Daoud Saadeddin" userId="50f496e5f975282e" providerId="LiveId" clId="{6E9651FB-C837-4D60-973E-ED5977ADB736}" dt="2024-08-25T11:00:12.960" v="58"/>
          <ac:grpSpMkLst>
            <pc:docMk/>
            <pc:sldMk cId="1223320210" sldId="271"/>
            <ac:grpSpMk id="91" creationId="{AB5754D2-4B70-1859-9A06-FD8103A5F01F}"/>
          </ac:grpSpMkLst>
        </pc:grpChg>
        <pc:grpChg chg="mod">
          <ac:chgData name="Daoud Saadeddin" userId="50f496e5f975282e" providerId="LiveId" clId="{6E9651FB-C837-4D60-973E-ED5977ADB736}" dt="2024-08-25T11:00:12.960" v="58"/>
          <ac:grpSpMkLst>
            <pc:docMk/>
            <pc:sldMk cId="1223320210" sldId="271"/>
            <ac:grpSpMk id="92" creationId="{0D39DB41-19BD-B7F7-D774-DFBC8326E4B3}"/>
          </ac:grpSpMkLst>
        </pc:grpChg>
        <pc:grpChg chg="mod">
          <ac:chgData name="Daoud Saadeddin" userId="50f496e5f975282e" providerId="LiveId" clId="{6E9651FB-C837-4D60-973E-ED5977ADB736}" dt="2024-08-25T11:00:12.960" v="58"/>
          <ac:grpSpMkLst>
            <pc:docMk/>
            <pc:sldMk cId="1223320210" sldId="271"/>
            <ac:grpSpMk id="93" creationId="{805EDCB8-36D4-2390-1242-F59E58360A1F}"/>
          </ac:grpSpMkLst>
        </pc:grpChg>
        <pc:grpChg chg="mod">
          <ac:chgData name="Daoud Saadeddin" userId="50f496e5f975282e" providerId="LiveId" clId="{6E9651FB-C837-4D60-973E-ED5977ADB736}" dt="2024-08-25T11:00:12.960" v="58"/>
          <ac:grpSpMkLst>
            <pc:docMk/>
            <pc:sldMk cId="1223320210" sldId="271"/>
            <ac:grpSpMk id="94" creationId="{059429D4-D75F-C83D-BB10-80B647E20452}"/>
          </ac:grpSpMkLst>
        </pc:grpChg>
        <pc:grpChg chg="add mod">
          <ac:chgData name="Daoud Saadeddin" userId="50f496e5f975282e" providerId="LiveId" clId="{6E9651FB-C837-4D60-973E-ED5977ADB736}" dt="2024-08-25T11:00:12.960" v="58"/>
          <ac:grpSpMkLst>
            <pc:docMk/>
            <pc:sldMk cId="1223320210" sldId="271"/>
            <ac:grpSpMk id="105" creationId="{E34F87F4-ED0A-98B7-D7F1-D7E0967B4E59}"/>
          </ac:grpSpMkLst>
        </pc:grpChg>
        <pc:grpChg chg="mod">
          <ac:chgData name="Daoud Saadeddin" userId="50f496e5f975282e" providerId="LiveId" clId="{6E9651FB-C837-4D60-973E-ED5977ADB736}" dt="2024-08-25T11:00:12.960" v="58"/>
          <ac:grpSpMkLst>
            <pc:docMk/>
            <pc:sldMk cId="1223320210" sldId="271"/>
            <ac:grpSpMk id="106" creationId="{CDD2E6C4-E6A2-1955-8508-E16BD47F7B08}"/>
          </ac:grpSpMkLst>
        </pc:grpChg>
        <pc:grpChg chg="mod">
          <ac:chgData name="Daoud Saadeddin" userId="50f496e5f975282e" providerId="LiveId" clId="{6E9651FB-C837-4D60-973E-ED5977ADB736}" dt="2024-08-25T11:00:12.960" v="58"/>
          <ac:grpSpMkLst>
            <pc:docMk/>
            <pc:sldMk cId="1223320210" sldId="271"/>
            <ac:grpSpMk id="107" creationId="{5ACFCFDD-6CFA-256E-A9C7-F41E628B6E10}"/>
          </ac:grpSpMkLst>
        </pc:grpChg>
        <pc:grpChg chg="mod">
          <ac:chgData name="Daoud Saadeddin" userId="50f496e5f975282e" providerId="LiveId" clId="{6E9651FB-C837-4D60-973E-ED5977ADB736}" dt="2024-08-25T11:00:12.960" v="58"/>
          <ac:grpSpMkLst>
            <pc:docMk/>
            <pc:sldMk cId="1223320210" sldId="271"/>
            <ac:grpSpMk id="108" creationId="{7A2FDA2C-FFCE-B117-1F1D-C7A96FCA9B21}"/>
          </ac:grpSpMkLst>
        </pc:grpChg>
        <pc:grpChg chg="mod">
          <ac:chgData name="Daoud Saadeddin" userId="50f496e5f975282e" providerId="LiveId" clId="{6E9651FB-C837-4D60-973E-ED5977ADB736}" dt="2024-08-25T11:00:12.960" v="58"/>
          <ac:grpSpMkLst>
            <pc:docMk/>
            <pc:sldMk cId="1223320210" sldId="271"/>
            <ac:grpSpMk id="109" creationId="{DFA6A362-B6C1-04E7-D74B-8363B222BE7D}"/>
          </ac:grpSpMkLst>
        </pc:grpChg>
        <pc:grpChg chg="mod">
          <ac:chgData name="Daoud Saadeddin" userId="50f496e5f975282e" providerId="LiveId" clId="{6E9651FB-C837-4D60-973E-ED5977ADB736}" dt="2024-08-25T11:00:12.960" v="58"/>
          <ac:grpSpMkLst>
            <pc:docMk/>
            <pc:sldMk cId="1223320210" sldId="271"/>
            <ac:grpSpMk id="110" creationId="{D5079B53-6302-98E3-8A56-AB088FFD0BA0}"/>
          </ac:grpSpMkLst>
        </pc:grpChg>
        <pc:grpChg chg="add mod">
          <ac:chgData name="Daoud Saadeddin" userId="50f496e5f975282e" providerId="LiveId" clId="{6E9651FB-C837-4D60-973E-ED5977ADB736}" dt="2024-08-25T11:00:12.960" v="58"/>
          <ac:grpSpMkLst>
            <pc:docMk/>
            <pc:sldMk cId="1223320210" sldId="271"/>
            <ac:grpSpMk id="136" creationId="{3B4E6B32-F878-A878-5611-9E3981DF1EA9}"/>
          </ac:grpSpMkLst>
        </pc:grpChg>
        <pc:grpChg chg="add mod">
          <ac:chgData name="Daoud Saadeddin" userId="50f496e5f975282e" providerId="LiveId" clId="{6E9651FB-C837-4D60-973E-ED5977ADB736}" dt="2024-08-25T11:00:12.960" v="58"/>
          <ac:grpSpMkLst>
            <pc:docMk/>
            <pc:sldMk cId="1223320210" sldId="271"/>
            <ac:grpSpMk id="141" creationId="{DEFD7A09-DA35-1ED3-0921-11224A6E1912}"/>
          </ac:grpSpMkLst>
        </pc:grpChg>
        <pc:grpChg chg="add mod">
          <ac:chgData name="Daoud Saadeddin" userId="50f496e5f975282e" providerId="LiveId" clId="{6E9651FB-C837-4D60-973E-ED5977ADB736}" dt="2024-08-25T11:00:12.960" v="58"/>
          <ac:grpSpMkLst>
            <pc:docMk/>
            <pc:sldMk cId="1223320210" sldId="271"/>
            <ac:grpSpMk id="147" creationId="{7A0737F1-56A2-2816-0487-8ACC32557DA9}"/>
          </ac:grpSpMkLst>
        </pc:grpChg>
        <pc:grpChg chg="add mod">
          <ac:chgData name="Daoud Saadeddin" userId="50f496e5f975282e" providerId="LiveId" clId="{6E9651FB-C837-4D60-973E-ED5977ADB736}" dt="2024-08-25T11:00:16.141" v="59"/>
          <ac:grpSpMkLst>
            <pc:docMk/>
            <pc:sldMk cId="1223320210" sldId="271"/>
            <ac:grpSpMk id="157" creationId="{BF69B800-0532-BB59-8260-3EBFE0BA31F1}"/>
          </ac:grpSpMkLst>
        </pc:grpChg>
        <pc:grpChg chg="mod">
          <ac:chgData name="Daoud Saadeddin" userId="50f496e5f975282e" providerId="LiveId" clId="{6E9651FB-C837-4D60-973E-ED5977ADB736}" dt="2024-08-25T11:00:16.141" v="59"/>
          <ac:grpSpMkLst>
            <pc:docMk/>
            <pc:sldMk cId="1223320210" sldId="271"/>
            <ac:grpSpMk id="158" creationId="{2BD49D14-936B-7AAF-475D-B98A0D31265A}"/>
          </ac:grpSpMkLst>
        </pc:grpChg>
        <pc:grpChg chg="mod">
          <ac:chgData name="Daoud Saadeddin" userId="50f496e5f975282e" providerId="LiveId" clId="{6E9651FB-C837-4D60-973E-ED5977ADB736}" dt="2024-08-25T11:00:16.141" v="59"/>
          <ac:grpSpMkLst>
            <pc:docMk/>
            <pc:sldMk cId="1223320210" sldId="271"/>
            <ac:grpSpMk id="159" creationId="{25DFA3CD-678A-F373-F4AF-4C2A025D729D}"/>
          </ac:grpSpMkLst>
        </pc:grpChg>
        <pc:grpChg chg="mod">
          <ac:chgData name="Daoud Saadeddin" userId="50f496e5f975282e" providerId="LiveId" clId="{6E9651FB-C837-4D60-973E-ED5977ADB736}" dt="2024-08-25T11:00:16.141" v="59"/>
          <ac:grpSpMkLst>
            <pc:docMk/>
            <pc:sldMk cId="1223320210" sldId="271"/>
            <ac:grpSpMk id="160" creationId="{EB0E2D71-6831-8A3A-C15F-EF663EA27916}"/>
          </ac:grpSpMkLst>
        </pc:grpChg>
        <pc:grpChg chg="mod">
          <ac:chgData name="Daoud Saadeddin" userId="50f496e5f975282e" providerId="LiveId" clId="{6E9651FB-C837-4D60-973E-ED5977ADB736}" dt="2024-08-25T11:00:16.141" v="59"/>
          <ac:grpSpMkLst>
            <pc:docMk/>
            <pc:sldMk cId="1223320210" sldId="271"/>
            <ac:grpSpMk id="161" creationId="{BBDA0711-E92F-221B-D738-42F99D81D34C}"/>
          </ac:grpSpMkLst>
        </pc:grpChg>
        <pc:grpChg chg="mod">
          <ac:chgData name="Daoud Saadeddin" userId="50f496e5f975282e" providerId="LiveId" clId="{6E9651FB-C837-4D60-973E-ED5977ADB736}" dt="2024-08-25T11:00:16.141" v="59"/>
          <ac:grpSpMkLst>
            <pc:docMk/>
            <pc:sldMk cId="1223320210" sldId="271"/>
            <ac:grpSpMk id="162" creationId="{44DDD256-2624-BD59-E77A-CA7720D63768}"/>
          </ac:grpSpMkLst>
        </pc:grpChg>
        <pc:grpChg chg="add mod">
          <ac:chgData name="Daoud Saadeddin" userId="50f496e5f975282e" providerId="LiveId" clId="{6E9651FB-C837-4D60-973E-ED5977ADB736}" dt="2024-08-25T11:00:16.141" v="59"/>
          <ac:grpSpMkLst>
            <pc:docMk/>
            <pc:sldMk cId="1223320210" sldId="271"/>
            <ac:grpSpMk id="173" creationId="{9DB030A4-5607-DF14-8F0E-67A4E0E9DBC8}"/>
          </ac:grpSpMkLst>
        </pc:grpChg>
        <pc:grpChg chg="mod">
          <ac:chgData name="Daoud Saadeddin" userId="50f496e5f975282e" providerId="LiveId" clId="{6E9651FB-C837-4D60-973E-ED5977ADB736}" dt="2024-08-25T11:00:16.141" v="59"/>
          <ac:grpSpMkLst>
            <pc:docMk/>
            <pc:sldMk cId="1223320210" sldId="271"/>
            <ac:grpSpMk id="174" creationId="{BE2E723A-BB5A-A5AF-3433-3F4C9BF4ADE4}"/>
          </ac:grpSpMkLst>
        </pc:grpChg>
        <pc:grpChg chg="mod">
          <ac:chgData name="Daoud Saadeddin" userId="50f496e5f975282e" providerId="LiveId" clId="{6E9651FB-C837-4D60-973E-ED5977ADB736}" dt="2024-08-25T11:00:16.141" v="59"/>
          <ac:grpSpMkLst>
            <pc:docMk/>
            <pc:sldMk cId="1223320210" sldId="271"/>
            <ac:grpSpMk id="175" creationId="{AD1C8213-A98F-5516-8DF4-7B6FAD72FF4C}"/>
          </ac:grpSpMkLst>
        </pc:grpChg>
        <pc:grpChg chg="mod">
          <ac:chgData name="Daoud Saadeddin" userId="50f496e5f975282e" providerId="LiveId" clId="{6E9651FB-C837-4D60-973E-ED5977ADB736}" dt="2024-08-25T11:00:16.141" v="59"/>
          <ac:grpSpMkLst>
            <pc:docMk/>
            <pc:sldMk cId="1223320210" sldId="271"/>
            <ac:grpSpMk id="176" creationId="{1F00475F-7600-C47C-4594-BE47FFFB5B8C}"/>
          </ac:grpSpMkLst>
        </pc:grpChg>
        <pc:grpChg chg="mod">
          <ac:chgData name="Daoud Saadeddin" userId="50f496e5f975282e" providerId="LiveId" clId="{6E9651FB-C837-4D60-973E-ED5977ADB736}" dt="2024-08-25T11:00:16.141" v="59"/>
          <ac:grpSpMkLst>
            <pc:docMk/>
            <pc:sldMk cId="1223320210" sldId="271"/>
            <ac:grpSpMk id="177" creationId="{1240E044-1287-1799-F1C6-585BFBC9F8B6}"/>
          </ac:grpSpMkLst>
        </pc:grpChg>
        <pc:grpChg chg="mod">
          <ac:chgData name="Daoud Saadeddin" userId="50f496e5f975282e" providerId="LiveId" clId="{6E9651FB-C837-4D60-973E-ED5977ADB736}" dt="2024-08-25T11:00:16.141" v="59"/>
          <ac:grpSpMkLst>
            <pc:docMk/>
            <pc:sldMk cId="1223320210" sldId="271"/>
            <ac:grpSpMk id="178" creationId="{783F1CF0-2797-B589-BCDB-731D6902CC34}"/>
          </ac:grpSpMkLst>
        </pc:grpChg>
        <pc:grpChg chg="add mod">
          <ac:chgData name="Daoud Saadeddin" userId="50f496e5f975282e" providerId="LiveId" clId="{6E9651FB-C837-4D60-973E-ED5977ADB736}" dt="2024-08-25T11:00:16.141" v="59"/>
          <ac:grpSpMkLst>
            <pc:docMk/>
            <pc:sldMk cId="1223320210" sldId="271"/>
            <ac:grpSpMk id="204" creationId="{48619C2E-8EDC-0529-64DA-61CD8F003FF6}"/>
          </ac:grpSpMkLst>
        </pc:grpChg>
        <pc:grpChg chg="add mod">
          <ac:chgData name="Daoud Saadeddin" userId="50f496e5f975282e" providerId="LiveId" clId="{6E9651FB-C837-4D60-973E-ED5977ADB736}" dt="2024-08-25T11:00:16.141" v="59"/>
          <ac:grpSpMkLst>
            <pc:docMk/>
            <pc:sldMk cId="1223320210" sldId="271"/>
            <ac:grpSpMk id="209" creationId="{1A60C8B9-C1BE-9AF9-6083-5252A871214F}"/>
          </ac:grpSpMkLst>
        </pc:grpChg>
        <pc:grpChg chg="add mod">
          <ac:chgData name="Daoud Saadeddin" userId="50f496e5f975282e" providerId="LiveId" clId="{6E9651FB-C837-4D60-973E-ED5977ADB736}" dt="2024-08-25T11:00:16.141" v="59"/>
          <ac:grpSpMkLst>
            <pc:docMk/>
            <pc:sldMk cId="1223320210" sldId="271"/>
            <ac:grpSpMk id="215" creationId="{D76019A0-5128-D6F0-99B7-B9221D283BCF}"/>
          </ac:grpSpMkLst>
        </pc:grpChg>
        <pc:grpChg chg="add mod">
          <ac:chgData name="Daoud Saadeddin" userId="50f496e5f975282e" providerId="LiveId" clId="{6E9651FB-C837-4D60-973E-ED5977ADB736}" dt="2024-08-25T11:00:33.231" v="61"/>
          <ac:grpSpMkLst>
            <pc:docMk/>
            <pc:sldMk cId="1223320210" sldId="271"/>
            <ac:grpSpMk id="225" creationId="{2BCF088C-66AD-8EFC-30AC-286B399D22AD}"/>
          </ac:grpSpMkLst>
        </pc:grpChg>
        <pc:grpChg chg="mod">
          <ac:chgData name="Daoud Saadeddin" userId="50f496e5f975282e" providerId="LiveId" clId="{6E9651FB-C837-4D60-973E-ED5977ADB736}" dt="2024-08-25T11:00:33.231" v="61"/>
          <ac:grpSpMkLst>
            <pc:docMk/>
            <pc:sldMk cId="1223320210" sldId="271"/>
            <ac:grpSpMk id="226" creationId="{6535638D-0120-7B7B-0E67-C98F04C9C57D}"/>
          </ac:grpSpMkLst>
        </pc:grpChg>
        <pc:grpChg chg="mod">
          <ac:chgData name="Daoud Saadeddin" userId="50f496e5f975282e" providerId="LiveId" clId="{6E9651FB-C837-4D60-973E-ED5977ADB736}" dt="2024-08-25T11:00:33.231" v="61"/>
          <ac:grpSpMkLst>
            <pc:docMk/>
            <pc:sldMk cId="1223320210" sldId="271"/>
            <ac:grpSpMk id="227" creationId="{94407859-B7EB-EA7E-2AAD-EF22D7128649}"/>
          </ac:grpSpMkLst>
        </pc:grpChg>
        <pc:grpChg chg="mod">
          <ac:chgData name="Daoud Saadeddin" userId="50f496e5f975282e" providerId="LiveId" clId="{6E9651FB-C837-4D60-973E-ED5977ADB736}" dt="2024-08-25T11:00:33.231" v="61"/>
          <ac:grpSpMkLst>
            <pc:docMk/>
            <pc:sldMk cId="1223320210" sldId="271"/>
            <ac:grpSpMk id="228" creationId="{E6770336-2F91-EF70-50C5-456DA235EA08}"/>
          </ac:grpSpMkLst>
        </pc:grpChg>
        <pc:grpChg chg="mod">
          <ac:chgData name="Daoud Saadeddin" userId="50f496e5f975282e" providerId="LiveId" clId="{6E9651FB-C837-4D60-973E-ED5977ADB736}" dt="2024-08-25T11:00:33.231" v="61"/>
          <ac:grpSpMkLst>
            <pc:docMk/>
            <pc:sldMk cId="1223320210" sldId="271"/>
            <ac:grpSpMk id="229" creationId="{3D629466-732B-2946-42BA-47D5266A0EDC}"/>
          </ac:grpSpMkLst>
        </pc:grpChg>
        <pc:grpChg chg="mod">
          <ac:chgData name="Daoud Saadeddin" userId="50f496e5f975282e" providerId="LiveId" clId="{6E9651FB-C837-4D60-973E-ED5977ADB736}" dt="2024-08-25T11:00:33.231" v="61"/>
          <ac:grpSpMkLst>
            <pc:docMk/>
            <pc:sldMk cId="1223320210" sldId="271"/>
            <ac:grpSpMk id="230" creationId="{C38A2702-2B58-E34E-089C-B86FB8FAE3DC}"/>
          </ac:grpSpMkLst>
        </pc:grpChg>
        <pc:grpChg chg="add mod">
          <ac:chgData name="Daoud Saadeddin" userId="50f496e5f975282e" providerId="LiveId" clId="{6E9651FB-C837-4D60-973E-ED5977ADB736}" dt="2024-08-25T11:00:33.231" v="61"/>
          <ac:grpSpMkLst>
            <pc:docMk/>
            <pc:sldMk cId="1223320210" sldId="271"/>
            <ac:grpSpMk id="241" creationId="{D0D129BC-FC7E-89DD-13C7-FA954E3E39DA}"/>
          </ac:grpSpMkLst>
        </pc:grpChg>
        <pc:grpChg chg="mod">
          <ac:chgData name="Daoud Saadeddin" userId="50f496e5f975282e" providerId="LiveId" clId="{6E9651FB-C837-4D60-973E-ED5977ADB736}" dt="2024-08-25T11:00:33.231" v="61"/>
          <ac:grpSpMkLst>
            <pc:docMk/>
            <pc:sldMk cId="1223320210" sldId="271"/>
            <ac:grpSpMk id="242" creationId="{B88D7D37-3409-F333-8A8C-44B8064C0344}"/>
          </ac:grpSpMkLst>
        </pc:grpChg>
        <pc:grpChg chg="mod">
          <ac:chgData name="Daoud Saadeddin" userId="50f496e5f975282e" providerId="LiveId" clId="{6E9651FB-C837-4D60-973E-ED5977ADB736}" dt="2024-08-25T11:00:33.231" v="61"/>
          <ac:grpSpMkLst>
            <pc:docMk/>
            <pc:sldMk cId="1223320210" sldId="271"/>
            <ac:grpSpMk id="243" creationId="{D949DD5B-D180-3DA1-1597-6C3623368100}"/>
          </ac:grpSpMkLst>
        </pc:grpChg>
        <pc:grpChg chg="mod">
          <ac:chgData name="Daoud Saadeddin" userId="50f496e5f975282e" providerId="LiveId" clId="{6E9651FB-C837-4D60-973E-ED5977ADB736}" dt="2024-08-25T11:00:33.231" v="61"/>
          <ac:grpSpMkLst>
            <pc:docMk/>
            <pc:sldMk cId="1223320210" sldId="271"/>
            <ac:grpSpMk id="244" creationId="{AB1EFCCC-B98D-2F04-18F5-7B64C2BBCF86}"/>
          </ac:grpSpMkLst>
        </pc:grpChg>
        <pc:grpChg chg="mod">
          <ac:chgData name="Daoud Saadeddin" userId="50f496e5f975282e" providerId="LiveId" clId="{6E9651FB-C837-4D60-973E-ED5977ADB736}" dt="2024-08-25T11:00:33.231" v="61"/>
          <ac:grpSpMkLst>
            <pc:docMk/>
            <pc:sldMk cId="1223320210" sldId="271"/>
            <ac:grpSpMk id="245" creationId="{D8532A55-0BFA-DED0-462B-A4B879CFDFF7}"/>
          </ac:grpSpMkLst>
        </pc:grpChg>
        <pc:grpChg chg="mod">
          <ac:chgData name="Daoud Saadeddin" userId="50f496e5f975282e" providerId="LiveId" clId="{6E9651FB-C837-4D60-973E-ED5977ADB736}" dt="2024-08-25T11:00:33.231" v="61"/>
          <ac:grpSpMkLst>
            <pc:docMk/>
            <pc:sldMk cId="1223320210" sldId="271"/>
            <ac:grpSpMk id="246" creationId="{7B94E126-E905-653F-4793-3ECFA92F36CF}"/>
          </ac:grpSpMkLst>
        </pc:grpChg>
        <pc:grpChg chg="add mod">
          <ac:chgData name="Daoud Saadeddin" userId="50f496e5f975282e" providerId="LiveId" clId="{6E9651FB-C837-4D60-973E-ED5977ADB736}" dt="2024-08-25T11:00:33.231" v="61"/>
          <ac:grpSpMkLst>
            <pc:docMk/>
            <pc:sldMk cId="1223320210" sldId="271"/>
            <ac:grpSpMk id="272" creationId="{C28A58E1-5040-CA98-BD50-A2CC99D0DDCD}"/>
          </ac:grpSpMkLst>
        </pc:grpChg>
        <pc:grpChg chg="add mod">
          <ac:chgData name="Daoud Saadeddin" userId="50f496e5f975282e" providerId="LiveId" clId="{6E9651FB-C837-4D60-973E-ED5977ADB736}" dt="2024-08-25T11:00:33.231" v="61"/>
          <ac:grpSpMkLst>
            <pc:docMk/>
            <pc:sldMk cId="1223320210" sldId="271"/>
            <ac:grpSpMk id="277" creationId="{C36DF390-7F88-B3CF-B5FD-412351D8ED58}"/>
          </ac:grpSpMkLst>
        </pc:grpChg>
        <pc:grpChg chg="add mod">
          <ac:chgData name="Daoud Saadeddin" userId="50f496e5f975282e" providerId="LiveId" clId="{6E9651FB-C837-4D60-973E-ED5977ADB736}" dt="2024-08-25T11:00:33.231" v="61"/>
          <ac:grpSpMkLst>
            <pc:docMk/>
            <pc:sldMk cId="1223320210" sldId="271"/>
            <ac:grpSpMk id="283" creationId="{B0B62436-2FAD-CA61-475A-B2AE83E900D8}"/>
          </ac:grpSpMkLst>
        </pc:grpChg>
        <pc:grpChg chg="add mod">
          <ac:chgData name="Daoud Saadeddin" userId="50f496e5f975282e" providerId="LiveId" clId="{6E9651FB-C837-4D60-973E-ED5977ADB736}" dt="2024-08-25T11:00:46.166" v="66" actId="1076"/>
          <ac:grpSpMkLst>
            <pc:docMk/>
            <pc:sldMk cId="1223320210" sldId="271"/>
            <ac:grpSpMk id="293" creationId="{A27AB344-04E2-7D01-DAD4-48701878C788}"/>
          </ac:grpSpMkLst>
        </pc:grpChg>
        <pc:grpChg chg="mod">
          <ac:chgData name="Daoud Saadeddin" userId="50f496e5f975282e" providerId="LiveId" clId="{6E9651FB-C837-4D60-973E-ED5977ADB736}" dt="2024-08-25T11:00:40.150" v="64"/>
          <ac:grpSpMkLst>
            <pc:docMk/>
            <pc:sldMk cId="1223320210" sldId="271"/>
            <ac:grpSpMk id="294" creationId="{C54597EA-13AD-EFB6-68DA-D34C075EBECB}"/>
          </ac:grpSpMkLst>
        </pc:grpChg>
        <pc:grpChg chg="mod">
          <ac:chgData name="Daoud Saadeddin" userId="50f496e5f975282e" providerId="LiveId" clId="{6E9651FB-C837-4D60-973E-ED5977ADB736}" dt="2024-08-25T11:00:40.150" v="64"/>
          <ac:grpSpMkLst>
            <pc:docMk/>
            <pc:sldMk cId="1223320210" sldId="271"/>
            <ac:grpSpMk id="295" creationId="{070E52D8-0966-A4C3-90E6-B8F4E1C6EC92}"/>
          </ac:grpSpMkLst>
        </pc:grpChg>
        <pc:grpChg chg="mod">
          <ac:chgData name="Daoud Saadeddin" userId="50f496e5f975282e" providerId="LiveId" clId="{6E9651FB-C837-4D60-973E-ED5977ADB736}" dt="2024-08-25T11:00:40.150" v="64"/>
          <ac:grpSpMkLst>
            <pc:docMk/>
            <pc:sldMk cId="1223320210" sldId="271"/>
            <ac:grpSpMk id="296" creationId="{CAA74FD7-D675-CC60-1C75-FA95AAD3CE9E}"/>
          </ac:grpSpMkLst>
        </pc:grpChg>
        <pc:grpChg chg="mod">
          <ac:chgData name="Daoud Saadeddin" userId="50f496e5f975282e" providerId="LiveId" clId="{6E9651FB-C837-4D60-973E-ED5977ADB736}" dt="2024-08-25T11:00:40.150" v="64"/>
          <ac:grpSpMkLst>
            <pc:docMk/>
            <pc:sldMk cId="1223320210" sldId="271"/>
            <ac:grpSpMk id="297" creationId="{9770B334-DE50-F608-DC16-71A27EE2444C}"/>
          </ac:grpSpMkLst>
        </pc:grpChg>
        <pc:grpChg chg="mod">
          <ac:chgData name="Daoud Saadeddin" userId="50f496e5f975282e" providerId="LiveId" clId="{6E9651FB-C837-4D60-973E-ED5977ADB736}" dt="2024-08-25T11:00:40.150" v="64"/>
          <ac:grpSpMkLst>
            <pc:docMk/>
            <pc:sldMk cId="1223320210" sldId="271"/>
            <ac:grpSpMk id="298" creationId="{A8E2D39F-AD2F-4E7B-5579-E7BF8A3B2010}"/>
          </ac:grpSpMkLst>
        </pc:grpChg>
        <pc:grpChg chg="add mod">
          <ac:chgData name="Daoud Saadeddin" userId="50f496e5f975282e" providerId="LiveId" clId="{6E9651FB-C837-4D60-973E-ED5977ADB736}" dt="2024-08-25T11:00:46.166" v="66" actId="1076"/>
          <ac:grpSpMkLst>
            <pc:docMk/>
            <pc:sldMk cId="1223320210" sldId="271"/>
            <ac:grpSpMk id="309" creationId="{0A8D7673-D486-B899-6E5F-524B291A7790}"/>
          </ac:grpSpMkLst>
        </pc:grpChg>
        <pc:grpChg chg="mod">
          <ac:chgData name="Daoud Saadeddin" userId="50f496e5f975282e" providerId="LiveId" clId="{6E9651FB-C837-4D60-973E-ED5977ADB736}" dt="2024-08-25T11:00:40.150" v="64"/>
          <ac:grpSpMkLst>
            <pc:docMk/>
            <pc:sldMk cId="1223320210" sldId="271"/>
            <ac:grpSpMk id="310" creationId="{225B62D8-6B8B-3160-CF04-31AF4C4171C8}"/>
          </ac:grpSpMkLst>
        </pc:grpChg>
        <pc:grpChg chg="mod">
          <ac:chgData name="Daoud Saadeddin" userId="50f496e5f975282e" providerId="LiveId" clId="{6E9651FB-C837-4D60-973E-ED5977ADB736}" dt="2024-08-25T11:00:40.150" v="64"/>
          <ac:grpSpMkLst>
            <pc:docMk/>
            <pc:sldMk cId="1223320210" sldId="271"/>
            <ac:grpSpMk id="311" creationId="{A9F2E2A2-5A08-7A61-1B05-A8426662FF61}"/>
          </ac:grpSpMkLst>
        </pc:grpChg>
        <pc:grpChg chg="mod">
          <ac:chgData name="Daoud Saadeddin" userId="50f496e5f975282e" providerId="LiveId" clId="{6E9651FB-C837-4D60-973E-ED5977ADB736}" dt="2024-08-25T11:00:40.150" v="64"/>
          <ac:grpSpMkLst>
            <pc:docMk/>
            <pc:sldMk cId="1223320210" sldId="271"/>
            <ac:grpSpMk id="312" creationId="{BE67CA43-2601-7E76-DBA7-6779198827B7}"/>
          </ac:grpSpMkLst>
        </pc:grpChg>
        <pc:grpChg chg="mod">
          <ac:chgData name="Daoud Saadeddin" userId="50f496e5f975282e" providerId="LiveId" clId="{6E9651FB-C837-4D60-973E-ED5977ADB736}" dt="2024-08-25T11:00:40.150" v="64"/>
          <ac:grpSpMkLst>
            <pc:docMk/>
            <pc:sldMk cId="1223320210" sldId="271"/>
            <ac:grpSpMk id="313" creationId="{0B32E716-7B85-03F0-7E3B-03C9E9FD5B61}"/>
          </ac:grpSpMkLst>
        </pc:grpChg>
        <pc:grpChg chg="mod">
          <ac:chgData name="Daoud Saadeddin" userId="50f496e5f975282e" providerId="LiveId" clId="{6E9651FB-C837-4D60-973E-ED5977ADB736}" dt="2024-08-25T11:00:40.150" v="64"/>
          <ac:grpSpMkLst>
            <pc:docMk/>
            <pc:sldMk cId="1223320210" sldId="271"/>
            <ac:grpSpMk id="314" creationId="{7BF9934E-F6FC-EEF4-F2C4-3C25592020E9}"/>
          </ac:grpSpMkLst>
        </pc:grpChg>
        <pc:grpChg chg="add mod">
          <ac:chgData name="Daoud Saadeddin" userId="50f496e5f975282e" providerId="LiveId" clId="{6E9651FB-C837-4D60-973E-ED5977ADB736}" dt="2024-08-25T11:00:46.166" v="66" actId="1076"/>
          <ac:grpSpMkLst>
            <pc:docMk/>
            <pc:sldMk cId="1223320210" sldId="271"/>
            <ac:grpSpMk id="340" creationId="{B5825EE0-6B99-4002-CB14-F7CA682DC40C}"/>
          </ac:grpSpMkLst>
        </pc:grpChg>
        <pc:grpChg chg="add mod">
          <ac:chgData name="Daoud Saadeddin" userId="50f496e5f975282e" providerId="LiveId" clId="{6E9651FB-C837-4D60-973E-ED5977ADB736}" dt="2024-08-25T11:00:46.166" v="66" actId="1076"/>
          <ac:grpSpMkLst>
            <pc:docMk/>
            <pc:sldMk cId="1223320210" sldId="271"/>
            <ac:grpSpMk id="345" creationId="{DE4EFECF-5E65-77D4-18DC-A9511B136E14}"/>
          </ac:grpSpMkLst>
        </pc:grpChg>
        <pc:grpChg chg="add mod">
          <ac:chgData name="Daoud Saadeddin" userId="50f496e5f975282e" providerId="LiveId" clId="{6E9651FB-C837-4D60-973E-ED5977ADB736}" dt="2024-08-25T11:00:46.166" v="66" actId="1076"/>
          <ac:grpSpMkLst>
            <pc:docMk/>
            <pc:sldMk cId="1223320210" sldId="271"/>
            <ac:grpSpMk id="351" creationId="{80B047F2-F3B8-7A61-CBB6-31EDECB48BA1}"/>
          </ac:grpSpMkLst>
        </pc:grpChg>
        <pc:grpChg chg="add del mod">
          <ac:chgData name="Daoud Saadeddin" userId="50f496e5f975282e" providerId="LiveId" clId="{6E9651FB-C837-4D60-973E-ED5977ADB736}" dt="2024-08-25T11:08:01.367" v="163" actId="478"/>
          <ac:grpSpMkLst>
            <pc:docMk/>
            <pc:sldMk cId="1223320210" sldId="271"/>
            <ac:grpSpMk id="361" creationId="{22979DC1-6EA0-D65D-28C7-18AC3C73A227}"/>
          </ac:grpSpMkLst>
        </pc:grpChg>
        <pc:grpChg chg="mod">
          <ac:chgData name="Daoud Saadeddin" userId="50f496e5f975282e" providerId="LiveId" clId="{6E9651FB-C837-4D60-973E-ED5977ADB736}" dt="2024-08-25T11:01:06.458" v="67"/>
          <ac:grpSpMkLst>
            <pc:docMk/>
            <pc:sldMk cId="1223320210" sldId="271"/>
            <ac:grpSpMk id="362" creationId="{B0C9A11C-3A10-F9F7-E745-1C15900BCD58}"/>
          </ac:grpSpMkLst>
        </pc:grpChg>
        <pc:grpChg chg="mod">
          <ac:chgData name="Daoud Saadeddin" userId="50f496e5f975282e" providerId="LiveId" clId="{6E9651FB-C837-4D60-973E-ED5977ADB736}" dt="2024-08-25T11:01:06.458" v="67"/>
          <ac:grpSpMkLst>
            <pc:docMk/>
            <pc:sldMk cId="1223320210" sldId="271"/>
            <ac:grpSpMk id="363" creationId="{3C348562-6155-E2F0-B437-817A68AD4005}"/>
          </ac:grpSpMkLst>
        </pc:grpChg>
        <pc:grpChg chg="mod">
          <ac:chgData name="Daoud Saadeddin" userId="50f496e5f975282e" providerId="LiveId" clId="{6E9651FB-C837-4D60-973E-ED5977ADB736}" dt="2024-08-25T11:01:06.458" v="67"/>
          <ac:grpSpMkLst>
            <pc:docMk/>
            <pc:sldMk cId="1223320210" sldId="271"/>
            <ac:grpSpMk id="364" creationId="{1B5BA0DC-CA27-44AB-A7AD-67C28D8291E9}"/>
          </ac:grpSpMkLst>
        </pc:grpChg>
        <pc:grpChg chg="mod">
          <ac:chgData name="Daoud Saadeddin" userId="50f496e5f975282e" providerId="LiveId" clId="{6E9651FB-C837-4D60-973E-ED5977ADB736}" dt="2024-08-25T11:01:06.458" v="67"/>
          <ac:grpSpMkLst>
            <pc:docMk/>
            <pc:sldMk cId="1223320210" sldId="271"/>
            <ac:grpSpMk id="365" creationId="{896E7F05-4006-7E4B-3E22-35316D4B79F8}"/>
          </ac:grpSpMkLst>
        </pc:grpChg>
        <pc:grpChg chg="mod">
          <ac:chgData name="Daoud Saadeddin" userId="50f496e5f975282e" providerId="LiveId" clId="{6E9651FB-C837-4D60-973E-ED5977ADB736}" dt="2024-08-25T11:01:06.458" v="67"/>
          <ac:grpSpMkLst>
            <pc:docMk/>
            <pc:sldMk cId="1223320210" sldId="271"/>
            <ac:grpSpMk id="366" creationId="{FA73B226-51D1-E96D-8AAE-808A3456B299}"/>
          </ac:grpSpMkLst>
        </pc:grpChg>
        <pc:grpChg chg="add del mod">
          <ac:chgData name="Daoud Saadeddin" userId="50f496e5f975282e" providerId="LiveId" clId="{6E9651FB-C837-4D60-973E-ED5977ADB736}" dt="2024-08-25T11:12:08.028" v="217" actId="165"/>
          <ac:grpSpMkLst>
            <pc:docMk/>
            <pc:sldMk cId="1223320210" sldId="271"/>
            <ac:grpSpMk id="377" creationId="{5E06262C-06DE-E079-2912-1F59A75F0782}"/>
          </ac:grpSpMkLst>
        </pc:grpChg>
        <pc:grpChg chg="del mod topLvl">
          <ac:chgData name="Daoud Saadeddin" userId="50f496e5f975282e" providerId="LiveId" clId="{6E9651FB-C837-4D60-973E-ED5977ADB736}" dt="2024-08-25T11:12:11.361" v="218" actId="165"/>
          <ac:grpSpMkLst>
            <pc:docMk/>
            <pc:sldMk cId="1223320210" sldId="271"/>
            <ac:grpSpMk id="378" creationId="{DB2D6F2C-E2F9-9899-C0AB-7634976F88F3}"/>
          </ac:grpSpMkLst>
        </pc:grpChg>
        <pc:grpChg chg="del mod">
          <ac:chgData name="Daoud Saadeddin" userId="50f496e5f975282e" providerId="LiveId" clId="{6E9651FB-C837-4D60-973E-ED5977ADB736}" dt="2024-08-25T11:03:46.412" v="92" actId="478"/>
          <ac:grpSpMkLst>
            <pc:docMk/>
            <pc:sldMk cId="1223320210" sldId="271"/>
            <ac:grpSpMk id="379" creationId="{461662CA-4831-8606-79DA-5AA2A26DB299}"/>
          </ac:grpSpMkLst>
        </pc:grpChg>
        <pc:grpChg chg="del mod">
          <ac:chgData name="Daoud Saadeddin" userId="50f496e5f975282e" providerId="LiveId" clId="{6E9651FB-C837-4D60-973E-ED5977ADB736}" dt="2024-08-25T11:03:46.412" v="92" actId="478"/>
          <ac:grpSpMkLst>
            <pc:docMk/>
            <pc:sldMk cId="1223320210" sldId="271"/>
            <ac:grpSpMk id="380" creationId="{82BD2FD0-045F-8869-E9E1-54A44A0466B5}"/>
          </ac:grpSpMkLst>
        </pc:grpChg>
        <pc:grpChg chg="del mod topLvl">
          <ac:chgData name="Daoud Saadeddin" userId="50f496e5f975282e" providerId="LiveId" clId="{6E9651FB-C837-4D60-973E-ED5977ADB736}" dt="2024-08-25T11:12:11.361" v="218" actId="165"/>
          <ac:grpSpMkLst>
            <pc:docMk/>
            <pc:sldMk cId="1223320210" sldId="271"/>
            <ac:grpSpMk id="381" creationId="{7A279154-AE4C-E370-80AB-F6BA194DC37E}"/>
          </ac:grpSpMkLst>
        </pc:grpChg>
        <pc:grpChg chg="del mod">
          <ac:chgData name="Daoud Saadeddin" userId="50f496e5f975282e" providerId="LiveId" clId="{6E9651FB-C837-4D60-973E-ED5977ADB736}" dt="2024-08-25T11:03:46.412" v="92" actId="478"/>
          <ac:grpSpMkLst>
            <pc:docMk/>
            <pc:sldMk cId="1223320210" sldId="271"/>
            <ac:grpSpMk id="382" creationId="{97C14804-DB7D-8FCF-B969-C2F829CC22A7}"/>
          </ac:grpSpMkLst>
        </pc:grpChg>
        <pc:grpChg chg="add del mod">
          <ac:chgData name="Daoud Saadeddin" userId="50f496e5f975282e" providerId="LiveId" clId="{6E9651FB-C837-4D60-973E-ED5977ADB736}" dt="2024-08-25T11:14:21.981" v="239" actId="165"/>
          <ac:grpSpMkLst>
            <pc:docMk/>
            <pc:sldMk cId="1223320210" sldId="271"/>
            <ac:grpSpMk id="408" creationId="{34A3F21C-F13D-CE40-4F0B-87264B869C85}"/>
          </ac:grpSpMkLst>
        </pc:grpChg>
        <pc:grpChg chg="add del mod">
          <ac:chgData name="Daoud Saadeddin" userId="50f496e5f975282e" providerId="LiveId" clId="{6E9651FB-C837-4D60-973E-ED5977ADB736}" dt="2024-08-25T11:09:58.122" v="181" actId="165"/>
          <ac:grpSpMkLst>
            <pc:docMk/>
            <pc:sldMk cId="1223320210" sldId="271"/>
            <ac:grpSpMk id="413" creationId="{98333F59-13FD-C2D1-E201-9C9F8A112BFB}"/>
          </ac:grpSpMkLst>
        </pc:grpChg>
        <pc:grpChg chg="add del mod">
          <ac:chgData name="Daoud Saadeddin" userId="50f496e5f975282e" providerId="LiveId" clId="{6E9651FB-C837-4D60-973E-ED5977ADB736}" dt="2024-08-25T11:03:12.475" v="75" actId="478"/>
          <ac:grpSpMkLst>
            <pc:docMk/>
            <pc:sldMk cId="1223320210" sldId="271"/>
            <ac:grpSpMk id="418" creationId="{F51B0CFD-01EF-6987-06FC-39102FEF0415}"/>
          </ac:grpSpMkLst>
        </pc:grpChg>
        <pc:grpChg chg="add del mod">
          <ac:chgData name="Daoud Saadeddin" userId="50f496e5f975282e" providerId="LiveId" clId="{6E9651FB-C837-4D60-973E-ED5977ADB736}" dt="2024-08-25T11:14:54.427" v="245" actId="165"/>
          <ac:grpSpMkLst>
            <pc:docMk/>
            <pc:sldMk cId="1223320210" sldId="271"/>
            <ac:grpSpMk id="428" creationId="{9030E342-97AF-2C84-09C6-C0BE93485B46}"/>
          </ac:grpSpMkLst>
        </pc:grpChg>
        <pc:grpChg chg="add del mod">
          <ac:chgData name="Daoud Saadeddin" userId="50f496e5f975282e" providerId="LiveId" clId="{6E9651FB-C837-4D60-973E-ED5977ADB736}" dt="2024-08-25T11:39:15.441" v="512" actId="478"/>
          <ac:grpSpMkLst>
            <pc:docMk/>
            <pc:sldMk cId="1223320210" sldId="271"/>
            <ac:grpSpMk id="459" creationId="{8B1E8C85-2AB2-78D7-150E-7C9F9E9AA829}"/>
          </ac:grpSpMkLst>
        </pc:grpChg>
        <pc:grpChg chg="mod">
          <ac:chgData name="Daoud Saadeddin" userId="50f496e5f975282e" providerId="LiveId" clId="{6E9651FB-C837-4D60-973E-ED5977ADB736}" dt="2024-08-25T11:38:48.513" v="510"/>
          <ac:grpSpMkLst>
            <pc:docMk/>
            <pc:sldMk cId="1223320210" sldId="271"/>
            <ac:grpSpMk id="465" creationId="{2BB4EA8C-2411-5980-9A2E-61B9FF6D61E0}"/>
          </ac:grpSpMkLst>
        </pc:grpChg>
        <pc:grpChg chg="mod">
          <ac:chgData name="Daoud Saadeddin" userId="50f496e5f975282e" providerId="LiveId" clId="{6E9651FB-C837-4D60-973E-ED5977ADB736}" dt="2024-08-25T11:38:48.513" v="510"/>
          <ac:grpSpMkLst>
            <pc:docMk/>
            <pc:sldMk cId="1223320210" sldId="271"/>
            <ac:grpSpMk id="466" creationId="{D6917BF9-545C-60EF-5716-5981A58E1EF8}"/>
          </ac:grpSpMkLst>
        </pc:grpChg>
        <pc:grpChg chg="mod">
          <ac:chgData name="Daoud Saadeddin" userId="50f496e5f975282e" providerId="LiveId" clId="{6E9651FB-C837-4D60-973E-ED5977ADB736}" dt="2024-08-25T11:38:48.513" v="510"/>
          <ac:grpSpMkLst>
            <pc:docMk/>
            <pc:sldMk cId="1223320210" sldId="271"/>
            <ac:grpSpMk id="467" creationId="{3C3AB417-D75A-574B-876D-0242A28319A0}"/>
          </ac:grpSpMkLst>
        </pc:grpChg>
        <pc:grpChg chg="mod">
          <ac:chgData name="Daoud Saadeddin" userId="50f496e5f975282e" providerId="LiveId" clId="{6E9651FB-C837-4D60-973E-ED5977ADB736}" dt="2024-08-25T11:38:48.513" v="510"/>
          <ac:grpSpMkLst>
            <pc:docMk/>
            <pc:sldMk cId="1223320210" sldId="271"/>
            <ac:grpSpMk id="473" creationId="{CC0CD3C4-CF75-FF2E-2B97-80B31C7040F3}"/>
          </ac:grpSpMkLst>
        </pc:grpChg>
        <pc:grpChg chg="mod">
          <ac:chgData name="Daoud Saadeddin" userId="50f496e5f975282e" providerId="LiveId" clId="{6E9651FB-C837-4D60-973E-ED5977ADB736}" dt="2024-08-25T11:38:48.513" v="510"/>
          <ac:grpSpMkLst>
            <pc:docMk/>
            <pc:sldMk cId="1223320210" sldId="271"/>
            <ac:grpSpMk id="475" creationId="{31D41B5A-882E-9853-792E-B8E7C75FF0CD}"/>
          </ac:grpSpMkLst>
        </pc:grpChg>
        <pc:grpChg chg="mod">
          <ac:chgData name="Daoud Saadeddin" userId="50f496e5f975282e" providerId="LiveId" clId="{6E9651FB-C837-4D60-973E-ED5977ADB736}" dt="2024-08-25T11:38:48.513" v="510"/>
          <ac:grpSpMkLst>
            <pc:docMk/>
            <pc:sldMk cId="1223320210" sldId="271"/>
            <ac:grpSpMk id="479" creationId="{0FF4EDCD-D0EB-0AFC-EDBD-8F539F877E57}"/>
          </ac:grpSpMkLst>
        </pc:grpChg>
        <pc:grpChg chg="mod">
          <ac:chgData name="Daoud Saadeddin" userId="50f496e5f975282e" providerId="LiveId" clId="{6E9651FB-C837-4D60-973E-ED5977ADB736}" dt="2024-08-25T11:38:48.513" v="510"/>
          <ac:grpSpMkLst>
            <pc:docMk/>
            <pc:sldMk cId="1223320210" sldId="271"/>
            <ac:grpSpMk id="480" creationId="{38718CD7-A8A9-B2D8-5B39-17A5276DFDB2}"/>
          </ac:grpSpMkLst>
        </pc:grpChg>
        <pc:grpChg chg="mod">
          <ac:chgData name="Daoud Saadeddin" userId="50f496e5f975282e" providerId="LiveId" clId="{6E9651FB-C837-4D60-973E-ED5977ADB736}" dt="2024-08-25T11:38:48.513" v="510"/>
          <ac:grpSpMkLst>
            <pc:docMk/>
            <pc:sldMk cId="1223320210" sldId="271"/>
            <ac:grpSpMk id="482" creationId="{D92ECCF7-FA57-21B4-BBB5-2465278CCC38}"/>
          </ac:grpSpMkLst>
        </pc:grpChg>
        <pc:grpChg chg="mod">
          <ac:chgData name="Daoud Saadeddin" userId="50f496e5f975282e" providerId="LiveId" clId="{6E9651FB-C837-4D60-973E-ED5977ADB736}" dt="2024-08-25T11:38:48.513" v="510"/>
          <ac:grpSpMkLst>
            <pc:docMk/>
            <pc:sldMk cId="1223320210" sldId="271"/>
            <ac:grpSpMk id="483" creationId="{F0FCE0BC-8CE4-B221-E143-4A3D473615B8}"/>
          </ac:grpSpMkLst>
        </pc:grpChg>
        <pc:grpChg chg="mod">
          <ac:chgData name="Daoud Saadeddin" userId="50f496e5f975282e" providerId="LiveId" clId="{6E9651FB-C837-4D60-973E-ED5977ADB736}" dt="2024-08-25T11:38:48.513" v="510"/>
          <ac:grpSpMkLst>
            <pc:docMk/>
            <pc:sldMk cId="1223320210" sldId="271"/>
            <ac:grpSpMk id="484" creationId="{969F2DA6-7335-1B96-0BD4-85A8D87188BC}"/>
          </ac:grpSpMkLst>
        </pc:grpChg>
        <pc:grpChg chg="mod">
          <ac:chgData name="Daoud Saadeddin" userId="50f496e5f975282e" providerId="LiveId" clId="{6E9651FB-C837-4D60-973E-ED5977ADB736}" dt="2024-08-25T11:38:48.513" v="510"/>
          <ac:grpSpMkLst>
            <pc:docMk/>
            <pc:sldMk cId="1223320210" sldId="271"/>
            <ac:grpSpMk id="485" creationId="{0DCB8586-7540-B673-3F08-6308A6F5B0A0}"/>
          </ac:grpSpMkLst>
        </pc:grpChg>
        <pc:grpChg chg="mod">
          <ac:chgData name="Daoud Saadeddin" userId="50f496e5f975282e" providerId="LiveId" clId="{6E9651FB-C837-4D60-973E-ED5977ADB736}" dt="2024-08-25T11:38:48.513" v="510"/>
          <ac:grpSpMkLst>
            <pc:docMk/>
            <pc:sldMk cId="1223320210" sldId="271"/>
            <ac:grpSpMk id="494" creationId="{E903F1CB-4E5E-D492-C027-ECC6163BC22E}"/>
          </ac:grpSpMkLst>
        </pc:grpChg>
        <pc:grpChg chg="add del mod">
          <ac:chgData name="Daoud Saadeddin" userId="50f496e5f975282e" providerId="LiveId" clId="{6E9651FB-C837-4D60-973E-ED5977ADB736}" dt="2024-08-25T12:03:05.932" v="661" actId="478"/>
          <ac:grpSpMkLst>
            <pc:docMk/>
            <pc:sldMk cId="1223320210" sldId="271"/>
            <ac:grpSpMk id="521" creationId="{9108CB44-3CE6-5134-CEB8-C926950836AE}"/>
          </ac:grpSpMkLst>
        </pc:grpChg>
        <pc:grpChg chg="add mod topLvl">
          <ac:chgData name="Daoud Saadeddin" userId="50f496e5f975282e" providerId="LiveId" clId="{6E9651FB-C837-4D60-973E-ED5977ADB736}" dt="2024-08-25T12:28:19.309" v="709" actId="164"/>
          <ac:grpSpMkLst>
            <pc:docMk/>
            <pc:sldMk cId="1223320210" sldId="271"/>
            <ac:grpSpMk id="560" creationId="{D2FC9F5C-CF8E-A3A1-CC79-F37B592F2678}"/>
          </ac:grpSpMkLst>
        </pc:grpChg>
        <pc:grpChg chg="add del mod">
          <ac:chgData name="Daoud Saadeddin" userId="50f496e5f975282e" providerId="LiveId" clId="{6E9651FB-C837-4D60-973E-ED5977ADB736}" dt="2024-08-25T12:26:56.397" v="690" actId="165"/>
          <ac:grpSpMkLst>
            <pc:docMk/>
            <pc:sldMk cId="1223320210" sldId="271"/>
            <ac:grpSpMk id="575" creationId="{0142A84D-49A3-9550-921A-4601864D542D}"/>
          </ac:grpSpMkLst>
        </pc:grpChg>
        <pc:grpChg chg="add mod">
          <ac:chgData name="Daoud Saadeddin" userId="50f496e5f975282e" providerId="LiveId" clId="{6E9651FB-C837-4D60-973E-ED5977ADB736}" dt="2024-08-25T15:33:52.524" v="765" actId="1035"/>
          <ac:grpSpMkLst>
            <pc:docMk/>
            <pc:sldMk cId="1223320210" sldId="271"/>
            <ac:grpSpMk id="591" creationId="{70F7B180-9130-5144-4C3B-129582F45C13}"/>
          </ac:grpSpMkLst>
        </pc:grpChg>
        <pc:cxnChg chg="mod">
          <ac:chgData name="Daoud Saadeddin" userId="50f496e5f975282e" providerId="LiveId" clId="{6E9651FB-C837-4D60-973E-ED5977ADB736}" dt="2024-08-25T11:39:15.441" v="512" actId="478"/>
          <ac:cxnSpMkLst>
            <pc:docMk/>
            <pc:sldMk cId="1223320210" sldId="271"/>
            <ac:cxnSpMk id="463" creationId="{3CF9EB1C-E883-CDB5-13CB-BD4A978AA00E}"/>
          </ac:cxnSpMkLst>
        </pc:cxnChg>
        <pc:cxnChg chg="mod">
          <ac:chgData name="Daoud Saadeddin" userId="50f496e5f975282e" providerId="LiveId" clId="{6E9651FB-C837-4D60-973E-ED5977ADB736}" dt="2024-08-25T11:39:15.441" v="512" actId="478"/>
          <ac:cxnSpMkLst>
            <pc:docMk/>
            <pc:sldMk cId="1223320210" sldId="271"/>
            <ac:cxnSpMk id="464" creationId="{4EF19C69-B60E-F912-B334-0EC7251FA441}"/>
          </ac:cxnSpMkLst>
        </pc:cxnChg>
        <pc:cxnChg chg="mod">
          <ac:chgData name="Daoud Saadeddin" userId="50f496e5f975282e" providerId="LiveId" clId="{6E9651FB-C837-4D60-973E-ED5977ADB736}" dt="2024-08-25T11:39:15.441" v="512" actId="478"/>
          <ac:cxnSpMkLst>
            <pc:docMk/>
            <pc:sldMk cId="1223320210" sldId="271"/>
            <ac:cxnSpMk id="468" creationId="{412EB560-02B9-26D9-9316-4F650B20871D}"/>
          </ac:cxnSpMkLst>
        </pc:cxnChg>
        <pc:cxnChg chg="mod">
          <ac:chgData name="Daoud Saadeddin" userId="50f496e5f975282e" providerId="LiveId" clId="{6E9651FB-C837-4D60-973E-ED5977ADB736}" dt="2024-08-25T11:39:15.441" v="512" actId="478"/>
          <ac:cxnSpMkLst>
            <pc:docMk/>
            <pc:sldMk cId="1223320210" sldId="271"/>
            <ac:cxnSpMk id="469" creationId="{7BC3CA64-6D2F-67D8-94E4-B9C6D82EE92E}"/>
          </ac:cxnSpMkLst>
        </pc:cxnChg>
        <pc:cxnChg chg="mod">
          <ac:chgData name="Daoud Saadeddin" userId="50f496e5f975282e" providerId="LiveId" clId="{6E9651FB-C837-4D60-973E-ED5977ADB736}" dt="2024-08-25T11:39:15.441" v="512" actId="478"/>
          <ac:cxnSpMkLst>
            <pc:docMk/>
            <pc:sldMk cId="1223320210" sldId="271"/>
            <ac:cxnSpMk id="470" creationId="{8F79A003-47F3-5F60-91B0-6FA04F271C10}"/>
          </ac:cxnSpMkLst>
        </pc:cxnChg>
        <pc:cxnChg chg="mod">
          <ac:chgData name="Daoud Saadeddin" userId="50f496e5f975282e" providerId="LiveId" clId="{6E9651FB-C837-4D60-973E-ED5977ADB736}" dt="2024-08-25T11:38:48.513" v="510"/>
          <ac:cxnSpMkLst>
            <pc:docMk/>
            <pc:sldMk cId="1223320210" sldId="271"/>
            <ac:cxnSpMk id="471" creationId="{31FE3DA0-9124-47C5-57B3-87EA2A0431DA}"/>
          </ac:cxnSpMkLst>
        </pc:cxnChg>
        <pc:cxnChg chg="mod">
          <ac:chgData name="Daoud Saadeddin" userId="50f496e5f975282e" providerId="LiveId" clId="{6E9651FB-C837-4D60-973E-ED5977ADB736}" dt="2024-08-25T11:39:15.441" v="512" actId="478"/>
          <ac:cxnSpMkLst>
            <pc:docMk/>
            <pc:sldMk cId="1223320210" sldId="271"/>
            <ac:cxnSpMk id="472" creationId="{692271C2-D883-124A-8A89-EA7D9A61611C}"/>
          </ac:cxnSpMkLst>
        </pc:cxnChg>
        <pc:cxnChg chg="mod">
          <ac:chgData name="Daoud Saadeddin" userId="50f496e5f975282e" providerId="LiveId" clId="{6E9651FB-C837-4D60-973E-ED5977ADB736}" dt="2024-08-25T11:39:15.441" v="512" actId="478"/>
          <ac:cxnSpMkLst>
            <pc:docMk/>
            <pc:sldMk cId="1223320210" sldId="271"/>
            <ac:cxnSpMk id="474" creationId="{84CE8D05-1254-52E2-76E0-FA83A70025DC}"/>
          </ac:cxnSpMkLst>
        </pc:cxnChg>
        <pc:cxnChg chg="mod">
          <ac:chgData name="Daoud Saadeddin" userId="50f496e5f975282e" providerId="LiveId" clId="{6E9651FB-C837-4D60-973E-ED5977ADB736}" dt="2024-08-25T11:38:48.513" v="510"/>
          <ac:cxnSpMkLst>
            <pc:docMk/>
            <pc:sldMk cId="1223320210" sldId="271"/>
            <ac:cxnSpMk id="476" creationId="{BED23CA9-B8F3-E0FE-7007-F2686C38976D}"/>
          </ac:cxnSpMkLst>
        </pc:cxnChg>
        <pc:cxnChg chg="mod">
          <ac:chgData name="Daoud Saadeddin" userId="50f496e5f975282e" providerId="LiveId" clId="{6E9651FB-C837-4D60-973E-ED5977ADB736}" dt="2024-08-25T11:39:15.441" v="512" actId="478"/>
          <ac:cxnSpMkLst>
            <pc:docMk/>
            <pc:sldMk cId="1223320210" sldId="271"/>
            <ac:cxnSpMk id="477" creationId="{3D7C9AA5-FF20-2528-7ABC-8E6C45FA1994}"/>
          </ac:cxnSpMkLst>
        </pc:cxnChg>
        <pc:cxnChg chg="mod">
          <ac:chgData name="Daoud Saadeddin" userId="50f496e5f975282e" providerId="LiveId" clId="{6E9651FB-C837-4D60-973E-ED5977ADB736}" dt="2024-08-25T11:39:15.441" v="512" actId="478"/>
          <ac:cxnSpMkLst>
            <pc:docMk/>
            <pc:sldMk cId="1223320210" sldId="271"/>
            <ac:cxnSpMk id="481" creationId="{5B5CC277-C6B6-0FA5-0BC1-11E5240D1A9A}"/>
          </ac:cxnSpMkLst>
        </pc:cxnChg>
        <pc:cxnChg chg="mod">
          <ac:chgData name="Daoud Saadeddin" userId="50f496e5f975282e" providerId="LiveId" clId="{6E9651FB-C837-4D60-973E-ED5977ADB736}" dt="2024-08-25T11:39:15.441" v="512" actId="478"/>
          <ac:cxnSpMkLst>
            <pc:docMk/>
            <pc:sldMk cId="1223320210" sldId="271"/>
            <ac:cxnSpMk id="486" creationId="{5DA9C6EC-DF09-9BF8-8F1F-F7B8906441DC}"/>
          </ac:cxnSpMkLst>
        </pc:cxnChg>
        <pc:cxnChg chg="mod">
          <ac:chgData name="Daoud Saadeddin" userId="50f496e5f975282e" providerId="LiveId" clId="{6E9651FB-C837-4D60-973E-ED5977ADB736}" dt="2024-08-25T11:39:15.441" v="512" actId="478"/>
          <ac:cxnSpMkLst>
            <pc:docMk/>
            <pc:sldMk cId="1223320210" sldId="271"/>
            <ac:cxnSpMk id="488" creationId="{750AA560-3680-1F0A-3D9F-CA2E22F11E26}"/>
          </ac:cxnSpMkLst>
        </pc:cxnChg>
        <pc:cxnChg chg="mod">
          <ac:chgData name="Daoud Saadeddin" userId="50f496e5f975282e" providerId="LiveId" clId="{6E9651FB-C837-4D60-973E-ED5977ADB736}" dt="2024-08-25T11:39:15.441" v="512" actId="478"/>
          <ac:cxnSpMkLst>
            <pc:docMk/>
            <pc:sldMk cId="1223320210" sldId="271"/>
            <ac:cxnSpMk id="489" creationId="{8980A62C-12D9-D342-4F57-F31B4D450C21}"/>
          </ac:cxnSpMkLst>
        </pc:cxnChg>
        <pc:cxnChg chg="mod">
          <ac:chgData name="Daoud Saadeddin" userId="50f496e5f975282e" providerId="LiveId" clId="{6E9651FB-C837-4D60-973E-ED5977ADB736}" dt="2024-08-25T11:38:48.513" v="510"/>
          <ac:cxnSpMkLst>
            <pc:docMk/>
            <pc:sldMk cId="1223320210" sldId="271"/>
            <ac:cxnSpMk id="495" creationId="{A464A092-2752-5C86-E162-DAA97B922CE3}"/>
          </ac:cxnSpMkLst>
        </pc:cxnChg>
        <pc:cxnChg chg="mod">
          <ac:chgData name="Daoud Saadeddin" userId="50f496e5f975282e" providerId="LiveId" clId="{6E9651FB-C837-4D60-973E-ED5977ADB736}" dt="2024-08-25T11:39:15.441" v="512" actId="478"/>
          <ac:cxnSpMkLst>
            <pc:docMk/>
            <pc:sldMk cId="1223320210" sldId="271"/>
            <ac:cxnSpMk id="496" creationId="{169D0BA4-BAA9-CDA3-18BB-FF2AECC09101}"/>
          </ac:cxnSpMkLst>
        </pc:cxnChg>
        <pc:cxnChg chg="mod">
          <ac:chgData name="Daoud Saadeddin" userId="50f496e5f975282e" providerId="LiveId" clId="{6E9651FB-C837-4D60-973E-ED5977ADB736}" dt="2024-08-25T12:03:05.932" v="661" actId="478"/>
          <ac:cxnSpMkLst>
            <pc:docMk/>
            <pc:sldMk cId="1223320210" sldId="271"/>
            <ac:cxnSpMk id="525" creationId="{7A9E04AA-B4BA-5D1A-DE26-BE88ED93DC67}"/>
          </ac:cxnSpMkLst>
        </pc:cxnChg>
        <pc:cxnChg chg="mod">
          <ac:chgData name="Daoud Saadeddin" userId="50f496e5f975282e" providerId="LiveId" clId="{6E9651FB-C837-4D60-973E-ED5977ADB736}" dt="2024-08-25T12:03:05.932" v="661" actId="478"/>
          <ac:cxnSpMkLst>
            <pc:docMk/>
            <pc:sldMk cId="1223320210" sldId="271"/>
            <ac:cxnSpMk id="530" creationId="{E95BD83A-3899-8B39-C4A0-680DCA068020}"/>
          </ac:cxnSpMkLst>
        </pc:cxnChg>
        <pc:cxnChg chg="mod">
          <ac:chgData name="Daoud Saadeddin" userId="50f496e5f975282e" providerId="LiveId" clId="{6E9651FB-C837-4D60-973E-ED5977ADB736}" dt="2024-08-25T12:03:05.932" v="661" actId="478"/>
          <ac:cxnSpMkLst>
            <pc:docMk/>
            <pc:sldMk cId="1223320210" sldId="271"/>
            <ac:cxnSpMk id="531" creationId="{DD112F12-400B-CAB5-C3CD-C0A5CFD4AED3}"/>
          </ac:cxnSpMkLst>
        </pc:cxnChg>
        <pc:cxnChg chg="mod">
          <ac:chgData name="Daoud Saadeddin" userId="50f496e5f975282e" providerId="LiveId" clId="{6E9651FB-C837-4D60-973E-ED5977ADB736}" dt="2024-08-25T12:03:05.932" v="661" actId="478"/>
          <ac:cxnSpMkLst>
            <pc:docMk/>
            <pc:sldMk cId="1223320210" sldId="271"/>
            <ac:cxnSpMk id="532" creationId="{84EF8A54-210F-ABB4-2B7C-5DEFA4CDE7FF}"/>
          </ac:cxnSpMkLst>
        </pc:cxnChg>
        <pc:cxnChg chg="mod">
          <ac:chgData name="Daoud Saadeddin" userId="50f496e5f975282e" providerId="LiveId" clId="{6E9651FB-C837-4D60-973E-ED5977ADB736}" dt="2024-08-25T12:03:05.932" v="661" actId="478"/>
          <ac:cxnSpMkLst>
            <pc:docMk/>
            <pc:sldMk cId="1223320210" sldId="271"/>
            <ac:cxnSpMk id="533" creationId="{28C97972-FE1A-A483-94BA-D93FDBF98107}"/>
          </ac:cxnSpMkLst>
        </pc:cxnChg>
        <pc:cxnChg chg="mod">
          <ac:chgData name="Daoud Saadeddin" userId="50f496e5f975282e" providerId="LiveId" clId="{6E9651FB-C837-4D60-973E-ED5977ADB736}" dt="2024-08-25T12:03:05.932" v="661" actId="478"/>
          <ac:cxnSpMkLst>
            <pc:docMk/>
            <pc:sldMk cId="1223320210" sldId="271"/>
            <ac:cxnSpMk id="534" creationId="{ECC05957-C315-FA1D-6A0D-F62247C219EE}"/>
          </ac:cxnSpMkLst>
        </pc:cxnChg>
        <pc:cxnChg chg="mod">
          <ac:chgData name="Daoud Saadeddin" userId="50f496e5f975282e" providerId="LiveId" clId="{6E9651FB-C837-4D60-973E-ED5977ADB736}" dt="2024-08-25T12:03:05.932" v="661" actId="478"/>
          <ac:cxnSpMkLst>
            <pc:docMk/>
            <pc:sldMk cId="1223320210" sldId="271"/>
            <ac:cxnSpMk id="536" creationId="{C92C913C-6155-AC6F-D5D9-5025A02DBBB7}"/>
          </ac:cxnSpMkLst>
        </pc:cxnChg>
        <pc:cxnChg chg="add mod topLvl">
          <ac:chgData name="Daoud Saadeddin" userId="50f496e5f975282e" providerId="LiveId" clId="{6E9651FB-C837-4D60-973E-ED5977ADB736}" dt="2024-08-25T12:28:19.309" v="709" actId="164"/>
          <ac:cxnSpMkLst>
            <pc:docMk/>
            <pc:sldMk cId="1223320210" sldId="271"/>
            <ac:cxnSpMk id="539" creationId="{4667EA58-84BF-4313-8F64-2634B1ACBE32}"/>
          </ac:cxnSpMkLst>
        </pc:cxnChg>
        <pc:cxnChg chg="add mod topLvl">
          <ac:chgData name="Daoud Saadeddin" userId="50f496e5f975282e" providerId="LiveId" clId="{6E9651FB-C837-4D60-973E-ED5977ADB736}" dt="2024-08-25T12:28:19.309" v="709" actId="164"/>
          <ac:cxnSpMkLst>
            <pc:docMk/>
            <pc:sldMk cId="1223320210" sldId="271"/>
            <ac:cxnSpMk id="543" creationId="{4879520D-F18D-2BD1-9923-271729A549A5}"/>
          </ac:cxnSpMkLst>
        </pc:cxnChg>
        <pc:cxnChg chg="add mod topLvl">
          <ac:chgData name="Daoud Saadeddin" userId="50f496e5f975282e" providerId="LiveId" clId="{6E9651FB-C837-4D60-973E-ED5977ADB736}" dt="2024-08-25T12:28:19.309" v="709" actId="164"/>
          <ac:cxnSpMkLst>
            <pc:docMk/>
            <pc:sldMk cId="1223320210" sldId="271"/>
            <ac:cxnSpMk id="547" creationId="{0484BD16-7234-562E-E9AB-EA72BD694590}"/>
          </ac:cxnSpMkLst>
        </pc:cxnChg>
        <pc:cxnChg chg="add mod topLvl">
          <ac:chgData name="Daoud Saadeddin" userId="50f496e5f975282e" providerId="LiveId" clId="{6E9651FB-C837-4D60-973E-ED5977ADB736}" dt="2024-08-25T12:28:19.309" v="709" actId="164"/>
          <ac:cxnSpMkLst>
            <pc:docMk/>
            <pc:sldMk cId="1223320210" sldId="271"/>
            <ac:cxnSpMk id="552" creationId="{25A9DAEB-5227-E247-81D3-984535928F86}"/>
          </ac:cxnSpMkLst>
        </pc:cxnChg>
        <pc:cxnChg chg="add mod topLvl">
          <ac:chgData name="Daoud Saadeddin" userId="50f496e5f975282e" providerId="LiveId" clId="{6E9651FB-C837-4D60-973E-ED5977ADB736}" dt="2024-08-25T12:28:19.309" v="709" actId="164"/>
          <ac:cxnSpMkLst>
            <pc:docMk/>
            <pc:sldMk cId="1223320210" sldId="271"/>
            <ac:cxnSpMk id="555" creationId="{3CF45050-0F6E-56A7-0F51-2B48B6ABFFDF}"/>
          </ac:cxnSpMkLst>
        </pc:cxnChg>
        <pc:cxnChg chg="add mod topLvl">
          <ac:chgData name="Daoud Saadeddin" userId="50f496e5f975282e" providerId="LiveId" clId="{6E9651FB-C837-4D60-973E-ED5977ADB736}" dt="2024-08-25T12:28:19.309" v="709" actId="164"/>
          <ac:cxnSpMkLst>
            <pc:docMk/>
            <pc:sldMk cId="1223320210" sldId="271"/>
            <ac:cxnSpMk id="561" creationId="{72F1B106-4380-2065-3552-B6FE571079F8}"/>
          </ac:cxnSpMkLst>
        </pc:cxnChg>
        <pc:cxnChg chg="add mod topLvl">
          <ac:chgData name="Daoud Saadeddin" userId="50f496e5f975282e" providerId="LiveId" clId="{6E9651FB-C837-4D60-973E-ED5977ADB736}" dt="2024-08-25T12:28:19.309" v="709" actId="164"/>
          <ac:cxnSpMkLst>
            <pc:docMk/>
            <pc:sldMk cId="1223320210" sldId="271"/>
            <ac:cxnSpMk id="566" creationId="{CD0C1B6B-AC09-12B0-21B3-9F67086EDE81}"/>
          </ac:cxnSpMkLst>
        </pc:cxnChg>
        <pc:cxnChg chg="add mod topLvl">
          <ac:chgData name="Daoud Saadeddin" userId="50f496e5f975282e" providerId="LiveId" clId="{6E9651FB-C837-4D60-973E-ED5977ADB736}" dt="2024-08-25T12:28:19.309" v="709" actId="164"/>
          <ac:cxnSpMkLst>
            <pc:docMk/>
            <pc:sldMk cId="1223320210" sldId="271"/>
            <ac:cxnSpMk id="570" creationId="{B0F792BC-182A-FFB6-8A50-AEC565E2484C}"/>
          </ac:cxnSpMkLst>
        </pc:cxnChg>
        <pc:cxnChg chg="add mod topLvl">
          <ac:chgData name="Daoud Saadeddin" userId="50f496e5f975282e" providerId="LiveId" clId="{6E9651FB-C837-4D60-973E-ED5977ADB736}" dt="2024-08-25T12:28:19.309" v="709" actId="164"/>
          <ac:cxnSpMkLst>
            <pc:docMk/>
            <pc:sldMk cId="1223320210" sldId="271"/>
            <ac:cxnSpMk id="574" creationId="{2110B0BC-4BF1-7F4C-9619-CBE8295B79C1}"/>
          </ac:cxnSpMkLst>
        </pc:cxnChg>
        <pc:cxnChg chg="add mod">
          <ac:chgData name="Daoud Saadeddin" userId="50f496e5f975282e" providerId="LiveId" clId="{6E9651FB-C837-4D60-973E-ED5977ADB736}" dt="2024-08-25T12:28:19.309" v="709" actId="164"/>
          <ac:cxnSpMkLst>
            <pc:docMk/>
            <pc:sldMk cId="1223320210" sldId="271"/>
            <ac:cxnSpMk id="581" creationId="{7B7EE751-E525-3707-DF35-F03ED5680F78}"/>
          </ac:cxnSpMkLst>
        </pc:cxnChg>
      </pc:sldChg>
      <pc:sldMasterChg chg="modSldLayout">
        <pc:chgData name="Daoud Saadeddin" userId="50f496e5f975282e" providerId="LiveId" clId="{6E9651FB-C837-4D60-973E-ED5977ADB736}" dt="2024-08-25T11:00:37.708" v="63" actId="20577"/>
        <pc:sldMasterMkLst>
          <pc:docMk/>
          <pc:sldMasterMk cId="1632663216" sldId="2147483675"/>
        </pc:sldMasterMkLst>
        <pc:sldLayoutChg chg="modSp mod">
          <pc:chgData name="Daoud Saadeddin" userId="50f496e5f975282e" providerId="LiveId" clId="{6E9651FB-C837-4D60-973E-ED5977ADB736}" dt="2024-08-25T11:00:37.708" v="63" actId="20577"/>
          <pc:sldLayoutMkLst>
            <pc:docMk/>
            <pc:sldMasterMk cId="1632663216" sldId="2147483675"/>
            <pc:sldLayoutMk cId="2127885434" sldId="2147483687"/>
          </pc:sldLayoutMkLst>
          <pc:spChg chg="mod">
            <ac:chgData name="Daoud Saadeddin" userId="50f496e5f975282e" providerId="LiveId" clId="{6E9651FB-C837-4D60-973E-ED5977ADB736}" dt="2024-08-25T11:00:37.708" v="63" actId="20577"/>
            <ac:spMkLst>
              <pc:docMk/>
              <pc:sldMasterMk cId="1632663216" sldId="2147483675"/>
              <pc:sldLayoutMk cId="2127885434" sldId="2147483687"/>
              <ac:spMk id="23" creationId="{9D01B888-309D-8F48-69CA-E9EC77EA4626}"/>
            </ac:spMkLst>
          </pc:spChg>
        </pc:sldLayoutChg>
      </pc:sldMasterChg>
    </pc:docChg>
  </pc:docChgLst>
  <pc:docChgLst>
    <pc:chgData name="l s" userId="1ad91e0f89b49ce0" providerId="LiveId" clId="{F0E26B2F-EE32-4E95-9E78-ED5AA3F03F18}"/>
    <pc:docChg chg="modSld">
      <pc:chgData name="l s" userId="1ad91e0f89b49ce0" providerId="LiveId" clId="{F0E26B2F-EE32-4E95-9E78-ED5AA3F03F18}" dt="2020-04-27T19:46:59.917" v="10" actId="20577"/>
      <pc:docMkLst>
        <pc:docMk/>
      </pc:docMkLst>
      <pc:sldChg chg="modNotesTx">
        <pc:chgData name="l s" userId="1ad91e0f89b49ce0" providerId="LiveId" clId="{F0E26B2F-EE32-4E95-9E78-ED5AA3F03F18}" dt="2020-04-27T19:46:59.917" v="10" actId="20577"/>
        <pc:sldMkLst>
          <pc:docMk/>
          <pc:sldMk cId="3848530579" sldId="26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A73EBFA-F3B4-401A-868B-C151395DCCC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A915FE-BA67-428A-8BCC-7507134A0C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DD713-57FC-4B38-8B1B-2071C75B09A9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45794C-35F5-476D-8A3D-E21F28A6040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B4F92F-BF8A-4B1F-BC2D-894224B9E6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00D40-C932-48E5-A693-DF9A68C52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5021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4BB8C-274B-4368-989C-15C2F6E68365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3FCEF-B602-4370-B284-A48CB4053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559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SOP Template – © Copyright </a:t>
            </a:r>
            <a:r>
              <a:rPr lang="en-US" b="1"/>
              <a:t>Continuous Improvement Toolkit</a:t>
            </a:r>
            <a:r>
              <a:rPr lang="en-US" b="0"/>
              <a:t> . www.citoolkit.com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91F67-BAFD-4E59-8AE0-79697105E13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834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AE" b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Aleo-Regula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786A8B-F3E6-427E-9BC5-DE8115D19A4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225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-1561" y="-1"/>
            <a:ext cx="12193561" cy="561976"/>
          </a:xfrm>
          <a:prstGeom prst="rect">
            <a:avLst/>
          </a:prstGeom>
          <a:solidFill>
            <a:srgbClr val="E2E2E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endParaRPr lang="en-US" sz="1800"/>
          </a:p>
        </p:txBody>
      </p:sp>
      <p:sp>
        <p:nvSpPr>
          <p:cNvPr id="13" name="Freeform 12"/>
          <p:cNvSpPr/>
          <p:nvPr userDrawn="1"/>
        </p:nvSpPr>
        <p:spPr>
          <a:xfrm>
            <a:off x="9363856" y="300498"/>
            <a:ext cx="73933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>
                <a:solidFill>
                  <a:srgbClr val="000000"/>
                </a:solidFill>
              </a:rPr>
              <a:t>DATE</a:t>
            </a:r>
          </a:p>
        </p:txBody>
      </p:sp>
      <p:sp>
        <p:nvSpPr>
          <p:cNvPr id="15" name="Freeform 14"/>
          <p:cNvSpPr/>
          <p:nvPr userDrawn="1"/>
        </p:nvSpPr>
        <p:spPr>
          <a:xfrm>
            <a:off x="5718176" y="300498"/>
            <a:ext cx="104076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>
                <a:solidFill>
                  <a:srgbClr val="000000"/>
                </a:solidFill>
              </a:rPr>
              <a:t>TEAM</a:t>
            </a:r>
          </a:p>
        </p:txBody>
      </p:sp>
      <p:sp>
        <p:nvSpPr>
          <p:cNvPr id="12" name="Freeform 11"/>
          <p:cNvSpPr/>
          <p:nvPr userDrawn="1"/>
        </p:nvSpPr>
        <p:spPr>
          <a:xfrm>
            <a:off x="9363075" y="49750"/>
            <a:ext cx="73933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>
                <a:solidFill>
                  <a:srgbClr val="000000"/>
                </a:solidFill>
              </a:rPr>
              <a:t>AREA</a:t>
            </a:r>
          </a:p>
        </p:txBody>
      </p:sp>
      <p:sp>
        <p:nvSpPr>
          <p:cNvPr id="22" name="Freeform 11">
            <a:extLst>
              <a:ext uri="{FF2B5EF4-FFF2-40B4-BE49-F238E27FC236}">
                <a16:creationId xmlns:a16="http://schemas.microsoft.com/office/drawing/2014/main" id="{3BC50CD7-4410-4D98-BFAF-2800A2869E28}"/>
              </a:ext>
            </a:extLst>
          </p:cNvPr>
          <p:cNvSpPr/>
          <p:nvPr userDrawn="1"/>
        </p:nvSpPr>
        <p:spPr>
          <a:xfrm>
            <a:off x="5717396" y="49750"/>
            <a:ext cx="104076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>
                <a:solidFill>
                  <a:srgbClr val="000000"/>
                </a:solidFill>
              </a:rPr>
              <a:t>PROJECT</a:t>
            </a:r>
          </a:p>
        </p:txBody>
      </p:sp>
      <p:sp>
        <p:nvSpPr>
          <p:cNvPr id="23" name="Freeform 11">
            <a:extLst>
              <a:ext uri="{FF2B5EF4-FFF2-40B4-BE49-F238E27FC236}">
                <a16:creationId xmlns:a16="http://schemas.microsoft.com/office/drawing/2014/main" id="{9D01B888-309D-8F48-69CA-E9EC77EA4626}"/>
              </a:ext>
            </a:extLst>
          </p:cNvPr>
          <p:cNvSpPr/>
          <p:nvPr userDrawn="1"/>
        </p:nvSpPr>
        <p:spPr>
          <a:xfrm>
            <a:off x="280677" y="0"/>
            <a:ext cx="5297163" cy="313350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>
            <a:noAutofit/>
          </a:bodyPr>
          <a:lstStyle/>
          <a:p>
            <a:pPr algn="l"/>
            <a:r>
              <a:rPr lang="en-US" sz="1800" b="1">
                <a:solidFill>
                  <a:srgbClr val="000000"/>
                </a:solidFill>
              </a:rPr>
              <a:t>STANDARD OPERATING PROCEDURE (SOP)</a:t>
            </a:r>
          </a:p>
        </p:txBody>
      </p:sp>
      <p:sp>
        <p:nvSpPr>
          <p:cNvPr id="82" name="Freeform 14">
            <a:extLst>
              <a:ext uri="{FF2B5EF4-FFF2-40B4-BE49-F238E27FC236}">
                <a16:creationId xmlns:a16="http://schemas.microsoft.com/office/drawing/2014/main" id="{538E9749-6EA3-A919-7C7A-F9652D58FCFF}"/>
              </a:ext>
            </a:extLst>
          </p:cNvPr>
          <p:cNvSpPr/>
          <p:nvPr userDrawn="1"/>
        </p:nvSpPr>
        <p:spPr>
          <a:xfrm>
            <a:off x="140589" y="300498"/>
            <a:ext cx="111944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>
                <a:solidFill>
                  <a:srgbClr val="000000"/>
                </a:solidFill>
              </a:rPr>
              <a:t>TITLE</a:t>
            </a:r>
          </a:p>
        </p:txBody>
      </p:sp>
      <p:sp>
        <p:nvSpPr>
          <p:cNvPr id="84" name="Content Placeholder 83">
            <a:extLst>
              <a:ext uri="{FF2B5EF4-FFF2-40B4-BE49-F238E27FC236}">
                <a16:creationId xmlns:a16="http://schemas.microsoft.com/office/drawing/2014/main" id="{00291A85-44FB-B95D-7B70-08002FACF13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09661" y="306617"/>
            <a:ext cx="4268180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4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/>
          </a:p>
        </p:txBody>
      </p:sp>
      <p:sp>
        <p:nvSpPr>
          <p:cNvPr id="85" name="Content Placeholder 83">
            <a:extLst>
              <a:ext uri="{FF2B5EF4-FFF2-40B4-BE49-F238E27FC236}">
                <a16:creationId xmlns:a16="http://schemas.microsoft.com/office/drawing/2014/main" id="{87897BFA-3119-A6A6-65E8-4ED312813A5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757768" y="306617"/>
            <a:ext cx="2551333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/>
          </a:p>
        </p:txBody>
      </p:sp>
      <p:sp>
        <p:nvSpPr>
          <p:cNvPr id="86" name="Content Placeholder 83">
            <a:extLst>
              <a:ext uri="{FF2B5EF4-FFF2-40B4-BE49-F238E27FC236}">
                <a16:creationId xmlns:a16="http://schemas.microsoft.com/office/drawing/2014/main" id="{86311498-E5D2-1418-65D7-66CA8DC0F0F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0103144" y="306617"/>
            <a:ext cx="1808179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/>
          </a:p>
        </p:txBody>
      </p:sp>
      <p:sp>
        <p:nvSpPr>
          <p:cNvPr id="87" name="Content Placeholder 83">
            <a:extLst>
              <a:ext uri="{FF2B5EF4-FFF2-40B4-BE49-F238E27FC236}">
                <a16:creationId xmlns:a16="http://schemas.microsoft.com/office/drawing/2014/main" id="{0DA6CA3E-A6FB-82DC-CB92-B027FDC800B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757768" y="55869"/>
            <a:ext cx="2551333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/>
          </a:p>
        </p:txBody>
      </p:sp>
      <p:sp>
        <p:nvSpPr>
          <p:cNvPr id="88" name="Content Placeholder 83">
            <a:extLst>
              <a:ext uri="{FF2B5EF4-FFF2-40B4-BE49-F238E27FC236}">
                <a16:creationId xmlns:a16="http://schemas.microsoft.com/office/drawing/2014/main" id="{3743B71C-8DB6-92BC-1F39-800D794D1C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0103144" y="55869"/>
            <a:ext cx="1808179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127885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0355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Large Tex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B7E2DE9F-E5C1-6EC2-9844-662FE3C4FD54}"/>
              </a:ext>
            </a:extLst>
          </p:cNvPr>
          <p:cNvSpPr/>
          <p:nvPr userDrawn="1"/>
        </p:nvSpPr>
        <p:spPr>
          <a:xfrm>
            <a:off x="-1" y="6430962"/>
            <a:ext cx="12192000" cy="4270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D58EB5-5F04-EB89-62C4-614EA9050B66}"/>
              </a:ext>
            </a:extLst>
          </p:cNvPr>
          <p:cNvSpPr/>
          <p:nvPr userDrawn="1"/>
        </p:nvSpPr>
        <p:spPr>
          <a:xfrm>
            <a:off x="0" y="0"/>
            <a:ext cx="12192000" cy="4270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F2C8C6-4C6C-19A9-0965-53DA01DFCEB9}"/>
              </a:ext>
            </a:extLst>
          </p:cNvPr>
          <p:cNvSpPr txBox="1"/>
          <p:nvPr userDrawn="1"/>
        </p:nvSpPr>
        <p:spPr>
          <a:xfrm>
            <a:off x="0" y="6023817"/>
            <a:ext cx="1219199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800" b="0" i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cs typeface="Calibri" panose="020F0502020204030204" pitchFamily="34" charset="0"/>
              </a:rPr>
              <a:t>© Copyright Citoolkit.com. All Rights Reserved.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7CA4666-3685-96D1-5597-13705DEE85E5}"/>
              </a:ext>
            </a:extLst>
          </p:cNvPr>
          <p:cNvGrpSpPr/>
          <p:nvPr userDrawn="1"/>
        </p:nvGrpSpPr>
        <p:grpSpPr>
          <a:xfrm>
            <a:off x="0" y="2540968"/>
            <a:ext cx="12191999" cy="1776064"/>
            <a:chOff x="0" y="2059926"/>
            <a:chExt cx="12191999" cy="177606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AB1B261-5F28-E04F-CFB9-41B03FC94A1A}"/>
                </a:ext>
              </a:extLst>
            </p:cNvPr>
            <p:cNvSpPr/>
            <p:nvPr userDrawn="1"/>
          </p:nvSpPr>
          <p:spPr>
            <a:xfrm>
              <a:off x="0" y="2442348"/>
              <a:ext cx="12191999" cy="7068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  <a:t>CITOOLKIT</a:t>
              </a:r>
              <a:endPara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20C2708-F0FE-6E73-EE2B-7062A48BF58A}"/>
                </a:ext>
              </a:extLst>
            </p:cNvPr>
            <p:cNvSpPr txBox="1"/>
            <p:nvPr userDrawn="1"/>
          </p:nvSpPr>
          <p:spPr>
            <a:xfrm>
              <a:off x="1532845" y="2059926"/>
              <a:ext cx="914400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800" b="0" i="0">
                  <a:solidFill>
                    <a:schemeClr val="tx1"/>
                  </a:solidFill>
                  <a:effectLst/>
                  <a:latin typeface="+mn-lt"/>
                  <a:cs typeface="Calibri" panose="020F0502020204030204" pitchFamily="34" charset="0"/>
                </a:rPr>
                <a:t>Made with         by</a:t>
              </a:r>
            </a:p>
          </p:txBody>
        </p:sp>
        <p:sp>
          <p:nvSpPr>
            <p:cNvPr id="9" name="Freeform 290">
              <a:extLst>
                <a:ext uri="{FF2B5EF4-FFF2-40B4-BE49-F238E27FC236}">
                  <a16:creationId xmlns:a16="http://schemas.microsoft.com/office/drawing/2014/main" id="{E7486A78-E190-223A-CAEB-DAA73F486F35}"/>
                </a:ext>
              </a:extLst>
            </p:cNvPr>
            <p:cNvSpPr/>
            <p:nvPr userDrawn="1"/>
          </p:nvSpPr>
          <p:spPr>
            <a:xfrm>
              <a:off x="6347445" y="2132598"/>
              <a:ext cx="261456" cy="223991"/>
            </a:xfrm>
            <a:custGeom>
              <a:avLst/>
              <a:gdLst/>
              <a:ahLst/>
              <a:cxnLst/>
              <a:rect l="l" t="t" r="r" b="b"/>
              <a:pathLst>
                <a:path w="504825" h="432707">
                  <a:moveTo>
                    <a:pt x="134658" y="0"/>
                  </a:moveTo>
                  <a:cubicBezTo>
                    <a:pt x="146301" y="0"/>
                    <a:pt x="158180" y="2019"/>
                    <a:pt x="170294" y="6057"/>
                  </a:cubicBezTo>
                  <a:cubicBezTo>
                    <a:pt x="182407" y="10095"/>
                    <a:pt x="193676" y="15541"/>
                    <a:pt x="204099" y="22396"/>
                  </a:cubicBezTo>
                  <a:cubicBezTo>
                    <a:pt x="214522" y="29251"/>
                    <a:pt x="223490" y="35683"/>
                    <a:pt x="231002" y="41693"/>
                  </a:cubicBezTo>
                  <a:cubicBezTo>
                    <a:pt x="238514" y="47703"/>
                    <a:pt x="245652" y="54088"/>
                    <a:pt x="252412" y="60849"/>
                  </a:cubicBezTo>
                  <a:cubicBezTo>
                    <a:pt x="259174" y="54088"/>
                    <a:pt x="266310" y="47703"/>
                    <a:pt x="273823" y="41693"/>
                  </a:cubicBezTo>
                  <a:cubicBezTo>
                    <a:pt x="281334" y="35683"/>
                    <a:pt x="290303" y="29251"/>
                    <a:pt x="300726" y="22396"/>
                  </a:cubicBezTo>
                  <a:cubicBezTo>
                    <a:pt x="311149" y="15541"/>
                    <a:pt x="322417" y="10095"/>
                    <a:pt x="334531" y="6057"/>
                  </a:cubicBezTo>
                  <a:cubicBezTo>
                    <a:pt x="346645" y="2019"/>
                    <a:pt x="358524" y="0"/>
                    <a:pt x="370167" y="0"/>
                  </a:cubicBezTo>
                  <a:cubicBezTo>
                    <a:pt x="412236" y="0"/>
                    <a:pt x="445197" y="11644"/>
                    <a:pt x="469048" y="34932"/>
                  </a:cubicBezTo>
                  <a:cubicBezTo>
                    <a:pt x="492899" y="58220"/>
                    <a:pt x="504825" y="90523"/>
                    <a:pt x="504825" y="131840"/>
                  </a:cubicBezTo>
                  <a:cubicBezTo>
                    <a:pt x="504825" y="173346"/>
                    <a:pt x="483321" y="215602"/>
                    <a:pt x="440313" y="258610"/>
                  </a:cubicBezTo>
                  <a:lnTo>
                    <a:pt x="264807" y="427636"/>
                  </a:lnTo>
                  <a:cubicBezTo>
                    <a:pt x="261427" y="431017"/>
                    <a:pt x="257295" y="432707"/>
                    <a:pt x="252412" y="432707"/>
                  </a:cubicBezTo>
                  <a:cubicBezTo>
                    <a:pt x="247529" y="432707"/>
                    <a:pt x="243398" y="431017"/>
                    <a:pt x="240018" y="427636"/>
                  </a:cubicBezTo>
                  <a:lnTo>
                    <a:pt x="64230" y="258047"/>
                  </a:lnTo>
                  <a:cubicBezTo>
                    <a:pt x="62351" y="256544"/>
                    <a:pt x="59770" y="254103"/>
                    <a:pt x="56482" y="250722"/>
                  </a:cubicBezTo>
                  <a:cubicBezTo>
                    <a:pt x="53196" y="247342"/>
                    <a:pt x="47984" y="241191"/>
                    <a:pt x="40848" y="232270"/>
                  </a:cubicBezTo>
                  <a:cubicBezTo>
                    <a:pt x="33712" y="223349"/>
                    <a:pt x="27326" y="214194"/>
                    <a:pt x="21692" y="204803"/>
                  </a:cubicBezTo>
                  <a:cubicBezTo>
                    <a:pt x="16057" y="195413"/>
                    <a:pt x="11035" y="184051"/>
                    <a:pt x="6620" y="170717"/>
                  </a:cubicBezTo>
                  <a:cubicBezTo>
                    <a:pt x="2207" y="157382"/>
                    <a:pt x="0" y="144423"/>
                    <a:pt x="0" y="131840"/>
                  </a:cubicBezTo>
                  <a:cubicBezTo>
                    <a:pt x="0" y="90523"/>
                    <a:pt x="11926" y="58220"/>
                    <a:pt x="35777" y="34932"/>
                  </a:cubicBezTo>
                  <a:cubicBezTo>
                    <a:pt x="59629" y="11644"/>
                    <a:pt x="92588" y="0"/>
                    <a:pt x="134658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65DFD1A-8998-98D7-5866-AEA741698B85}"/>
                </a:ext>
              </a:extLst>
            </p:cNvPr>
            <p:cNvSpPr/>
            <p:nvPr userDrawn="1"/>
          </p:nvSpPr>
          <p:spPr>
            <a:xfrm>
              <a:off x="1532845" y="3162288"/>
              <a:ext cx="9144000" cy="67370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  <a:t>The Continuous Improvement Toolkit</a:t>
              </a:r>
              <a:br>
                <a: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</a:br>
              <a:r>
                <a:rPr lang="en-US" sz="1800" b="0" i="0">
                  <a:solidFill>
                    <a:srgbClr val="0066CC"/>
                  </a:solidFill>
                  <a:effectLst/>
                  <a:latin typeface="+mn-lt"/>
                  <a:cs typeface="Calibri" panose="020F0502020204030204" pitchFamily="34" charset="0"/>
                </a:rPr>
                <a:t>www.citoolkit.com</a:t>
              </a: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29580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A7CC04C-6F67-9E0F-016C-6DD077117D01}"/>
              </a:ext>
            </a:extLst>
          </p:cNvPr>
          <p:cNvSpPr/>
          <p:nvPr userDrawn="1"/>
        </p:nvSpPr>
        <p:spPr>
          <a:xfrm>
            <a:off x="0" y="6522996"/>
            <a:ext cx="12192000" cy="335004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chemeClr val="tx1"/>
                </a:solidFill>
              </a:rPr>
              <a:t>www.</a:t>
            </a:r>
            <a:r>
              <a:rPr lang="en-US" sz="2400" b="1">
                <a:solidFill>
                  <a:schemeClr val="tx1"/>
                </a:solidFill>
              </a:rPr>
              <a:t>citoolkit</a:t>
            </a:r>
            <a:r>
              <a:rPr lang="en-US" sz="2400">
                <a:solidFill>
                  <a:schemeClr val="tx1"/>
                </a:solidFill>
              </a:rPr>
              <a:t>.com</a:t>
            </a:r>
            <a:endParaRPr 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663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4" r:id="rId2"/>
    <p:sldLayoutId id="2147483688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36A6A77D-4504-76A7-DA25-E7483AC9DC1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US"/>
              <a:t>New Hire Orientation</a:t>
            </a: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9D13DCA8-506E-E8D7-3074-412469491CD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 </a:t>
            </a:r>
            <a:endParaRPr lang="en-AE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D1E2071C-8ABE-3488-6168-B9E7025146C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US"/>
              <a:t> </a:t>
            </a:r>
            <a:endParaRPr lang="en-AE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99FAE674-262A-DF0F-9218-F77C92F37B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/>
              <a:t> </a:t>
            </a:r>
            <a:endParaRPr lang="en-AE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95194D0A-039C-F216-AF5B-E1115859304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en-US"/>
              <a:t> </a:t>
            </a:r>
            <a:endParaRPr lang="en-AE"/>
          </a:p>
        </p:txBody>
      </p:sp>
      <p:sp>
        <p:nvSpPr>
          <p:cNvPr id="403" name="Rectangle 402">
            <a:extLst>
              <a:ext uri="{FF2B5EF4-FFF2-40B4-BE49-F238E27FC236}">
                <a16:creationId xmlns:a16="http://schemas.microsoft.com/office/drawing/2014/main" id="{91BF9258-2DAC-BED4-8C3C-243CF5DE71F5}"/>
              </a:ext>
            </a:extLst>
          </p:cNvPr>
          <p:cNvSpPr>
            <a:spLocks/>
          </p:cNvSpPr>
          <p:nvPr/>
        </p:nvSpPr>
        <p:spPr>
          <a:xfrm>
            <a:off x="293293" y="656765"/>
            <a:ext cx="4206136" cy="396000"/>
          </a:xfrm>
          <a:prstGeom prst="rect">
            <a:avLst/>
          </a:prstGeom>
          <a:solidFill>
            <a:srgbClr val="595959"/>
          </a:solidFill>
          <a:ln>
            <a:solidFill>
              <a:srgbClr val="385723"/>
            </a:solidFill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lang="en-US" sz="1400" b="1" kern="0">
                <a:solidFill>
                  <a:srgbClr val="FFFFFF"/>
                </a:solidFill>
                <a:latin typeface="Calibri" panose="020F0502020204030204"/>
                <a:cs typeface="Calibri" panose="020F0502020204030204" pitchFamily="34" charset="0"/>
              </a:rPr>
              <a:t>PROCESS NAME</a:t>
            </a:r>
            <a:endParaRPr kumimoji="0" lang="en-US" sz="1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</p:txBody>
      </p:sp>
      <p:sp>
        <p:nvSpPr>
          <p:cNvPr id="405" name="Rectangle 404">
            <a:extLst>
              <a:ext uri="{FF2B5EF4-FFF2-40B4-BE49-F238E27FC236}">
                <a16:creationId xmlns:a16="http://schemas.microsoft.com/office/drawing/2014/main" id="{1F8B6B70-8F7C-22CD-9601-18033879835E}"/>
              </a:ext>
            </a:extLst>
          </p:cNvPr>
          <p:cNvSpPr>
            <a:spLocks/>
          </p:cNvSpPr>
          <p:nvPr/>
        </p:nvSpPr>
        <p:spPr>
          <a:xfrm>
            <a:off x="4544765" y="656765"/>
            <a:ext cx="2258167" cy="396000"/>
          </a:xfrm>
          <a:prstGeom prst="rect">
            <a:avLst/>
          </a:prstGeom>
          <a:solidFill>
            <a:srgbClr val="595959"/>
          </a:solidFill>
          <a:ln>
            <a:solidFill>
              <a:srgbClr val="385723"/>
            </a:solidFill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 panose="020F0502020204030204" pitchFamily="34" charset="0"/>
              </a:rPr>
              <a:t>PARENT PROCESS</a:t>
            </a:r>
          </a:p>
        </p:txBody>
      </p:sp>
      <p:sp>
        <p:nvSpPr>
          <p:cNvPr id="406" name="Rectangle 405">
            <a:extLst>
              <a:ext uri="{FF2B5EF4-FFF2-40B4-BE49-F238E27FC236}">
                <a16:creationId xmlns:a16="http://schemas.microsoft.com/office/drawing/2014/main" id="{FCB1359D-2371-6FD5-35C5-379EC234D0A6}"/>
              </a:ext>
            </a:extLst>
          </p:cNvPr>
          <p:cNvSpPr>
            <a:spLocks/>
          </p:cNvSpPr>
          <p:nvPr/>
        </p:nvSpPr>
        <p:spPr>
          <a:xfrm>
            <a:off x="6848268" y="656765"/>
            <a:ext cx="2101398" cy="396000"/>
          </a:xfrm>
          <a:prstGeom prst="rect">
            <a:avLst/>
          </a:prstGeom>
          <a:solidFill>
            <a:srgbClr val="595959"/>
          </a:solidFill>
          <a:ln>
            <a:solidFill>
              <a:srgbClr val="385723"/>
            </a:solidFill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 panose="020F0502020204030204" pitchFamily="34" charset="0"/>
              </a:rPr>
              <a:t>SOP OWNER</a:t>
            </a:r>
          </a:p>
        </p:txBody>
      </p:sp>
      <p:sp>
        <p:nvSpPr>
          <p:cNvPr id="407" name="Rectangle 406">
            <a:extLst>
              <a:ext uri="{FF2B5EF4-FFF2-40B4-BE49-F238E27FC236}">
                <a16:creationId xmlns:a16="http://schemas.microsoft.com/office/drawing/2014/main" id="{C6780007-D6C0-19F4-D6CA-EF1DF7110B9A}"/>
              </a:ext>
            </a:extLst>
          </p:cNvPr>
          <p:cNvSpPr>
            <a:spLocks/>
          </p:cNvSpPr>
          <p:nvPr/>
        </p:nvSpPr>
        <p:spPr>
          <a:xfrm>
            <a:off x="8995002" y="656765"/>
            <a:ext cx="2903705" cy="396000"/>
          </a:xfrm>
          <a:prstGeom prst="rect">
            <a:avLst/>
          </a:prstGeom>
          <a:solidFill>
            <a:srgbClr val="595959"/>
          </a:solidFill>
          <a:ln>
            <a:solidFill>
              <a:srgbClr val="385723"/>
            </a:solidFill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lang="en-US" sz="1400" b="1" kern="0">
                <a:solidFill>
                  <a:srgbClr val="FFFFFF"/>
                </a:solidFill>
                <a:latin typeface="Calibri" panose="020F0502020204030204"/>
                <a:cs typeface="Calibri" panose="020F0502020204030204" pitchFamily="34" charset="0"/>
              </a:rPr>
              <a:t>PROCESS TIME</a:t>
            </a:r>
            <a:endParaRPr kumimoji="0" lang="en-US" sz="1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</p:txBody>
      </p:sp>
      <p:sp>
        <p:nvSpPr>
          <p:cNvPr id="388" name="Rectangle 387">
            <a:extLst>
              <a:ext uri="{FF2B5EF4-FFF2-40B4-BE49-F238E27FC236}">
                <a16:creationId xmlns:a16="http://schemas.microsoft.com/office/drawing/2014/main" id="{A5A9500D-1B43-3D5C-2D89-56A852386A7A}"/>
              </a:ext>
            </a:extLst>
          </p:cNvPr>
          <p:cNvSpPr>
            <a:spLocks/>
          </p:cNvSpPr>
          <p:nvPr/>
        </p:nvSpPr>
        <p:spPr bwMode="auto">
          <a:xfrm>
            <a:off x="293293" y="1096773"/>
            <a:ext cx="4206136" cy="750237"/>
          </a:xfrm>
          <a:prstGeom prst="rect">
            <a:avLst/>
          </a:prstGeom>
          <a:solidFill>
            <a:schemeClr val="bg1"/>
          </a:solidFill>
          <a:ln w="6350" cap="rnd">
            <a:solidFill>
              <a:schemeClr val="bg1">
                <a:lumMod val="65000"/>
              </a:schemeClr>
            </a:solidFill>
            <a:prstDash val="solid"/>
          </a:ln>
        </p:spPr>
        <p:txBody>
          <a:bodyPr spcFirstLastPara="1" wrap="square" lIns="36000" tIns="36000" rIns="36000" bIns="36000" anchor="t" anchorCtr="0">
            <a:noAutofit/>
          </a:bodyPr>
          <a:lstStyle/>
          <a:p>
            <a:r>
              <a:rPr lang="en-US" sz="1400" dirty="0">
                <a:cs typeface="Readex Pro Deca Light" pitchFamily="2" charset="-78"/>
              </a:rPr>
              <a:t>8.1.7 New Hire Orientation</a:t>
            </a:r>
            <a:endParaRPr lang="en-AE" sz="1400" dirty="0">
              <a:cs typeface="Readex Pro Deca Light" pitchFamily="2" charset="-78"/>
            </a:endParaRPr>
          </a:p>
        </p:txBody>
      </p:sp>
      <p:sp>
        <p:nvSpPr>
          <p:cNvPr id="390" name="Rectangle 389">
            <a:extLst>
              <a:ext uri="{FF2B5EF4-FFF2-40B4-BE49-F238E27FC236}">
                <a16:creationId xmlns:a16="http://schemas.microsoft.com/office/drawing/2014/main" id="{AE0E7B3E-FEA4-4565-3366-E23D8C6B722D}"/>
              </a:ext>
            </a:extLst>
          </p:cNvPr>
          <p:cNvSpPr>
            <a:spLocks/>
          </p:cNvSpPr>
          <p:nvPr/>
        </p:nvSpPr>
        <p:spPr bwMode="auto">
          <a:xfrm>
            <a:off x="4544765" y="1096774"/>
            <a:ext cx="2258167" cy="750236"/>
          </a:xfrm>
          <a:prstGeom prst="rect">
            <a:avLst/>
          </a:prstGeom>
          <a:solidFill>
            <a:schemeClr val="bg1"/>
          </a:solidFill>
          <a:ln w="6350" cap="rnd">
            <a:solidFill>
              <a:schemeClr val="bg1">
                <a:lumMod val="65000"/>
              </a:schemeClr>
            </a:solidFill>
            <a:prstDash val="solid"/>
          </a:ln>
        </p:spPr>
        <p:txBody>
          <a:bodyPr spcFirstLastPara="1" wrap="square" lIns="36000" tIns="36000" rIns="36000" bIns="36000" anchor="t" anchorCtr="0">
            <a:noAutofit/>
          </a:bodyPr>
          <a:lstStyle/>
          <a:p>
            <a:pPr defTabSz="914400">
              <a:defRPr/>
            </a:pPr>
            <a:r>
              <a:rPr lang="en-US" sz="1400" dirty="0">
                <a:cs typeface="Readex Pro Deca Light" pitchFamily="2" charset="-78"/>
              </a:rPr>
              <a:t>8. Develop and Manage Human Resources</a:t>
            </a:r>
          </a:p>
        </p:txBody>
      </p:sp>
      <p:sp>
        <p:nvSpPr>
          <p:cNvPr id="391" name="Rectangle 390">
            <a:extLst>
              <a:ext uri="{FF2B5EF4-FFF2-40B4-BE49-F238E27FC236}">
                <a16:creationId xmlns:a16="http://schemas.microsoft.com/office/drawing/2014/main" id="{1ED9EBD2-4303-5492-DEAB-4F8E38A5BB63}"/>
              </a:ext>
            </a:extLst>
          </p:cNvPr>
          <p:cNvSpPr>
            <a:spLocks/>
          </p:cNvSpPr>
          <p:nvPr/>
        </p:nvSpPr>
        <p:spPr bwMode="auto">
          <a:xfrm>
            <a:off x="6848268" y="1096774"/>
            <a:ext cx="2101398" cy="750236"/>
          </a:xfrm>
          <a:prstGeom prst="rect">
            <a:avLst/>
          </a:prstGeom>
          <a:solidFill>
            <a:schemeClr val="bg1"/>
          </a:solidFill>
          <a:ln w="6350" cap="rnd">
            <a:solidFill>
              <a:schemeClr val="bg1">
                <a:lumMod val="65000"/>
              </a:schemeClr>
            </a:solidFill>
            <a:prstDash val="solid"/>
          </a:ln>
        </p:spPr>
        <p:txBody>
          <a:bodyPr spcFirstLastPara="1" wrap="square" lIns="36000" tIns="36000" rIns="36000" bIns="360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ea typeface="Calibri" panose="020F0502020204030204" pitchFamily="34" charset="0"/>
                <a:cs typeface="Readex Pro Deca Light" pitchFamily="2" charset="-78"/>
              </a:rPr>
              <a:t> </a:t>
            </a:r>
            <a:r>
              <a:rPr lang="en-US" sz="1400" dirty="0">
                <a:solidFill>
                  <a:srgbClr val="0D0D0D"/>
                </a:solidFill>
                <a:ea typeface="Calibri" panose="020F0502020204030204" pitchFamily="34" charset="0"/>
                <a:cs typeface="Readex Pro Deca Light" pitchFamily="2" charset="-78"/>
              </a:rPr>
              <a:t>R.K</a:t>
            </a:r>
            <a:endParaRPr kumimoji="0" lang="en-US" sz="1400" i="0" u="none" strike="noStrike" kern="1200" cap="none" spc="0" normalizeH="0" baseline="0" noProof="0" dirty="0">
              <a:ln>
                <a:noFill/>
              </a:ln>
              <a:solidFill>
                <a:srgbClr val="0D0D0D"/>
              </a:solidFill>
              <a:effectLst/>
              <a:uLnTx/>
              <a:uFillTx/>
              <a:ea typeface="Calibri" panose="020F0502020204030204" pitchFamily="34" charset="0"/>
              <a:cs typeface="Readex Pro Deca Light" pitchFamily="2" charset="-78"/>
            </a:endParaRPr>
          </a:p>
        </p:txBody>
      </p:sp>
      <p:sp>
        <p:nvSpPr>
          <p:cNvPr id="392" name="Rectangle 391">
            <a:extLst>
              <a:ext uri="{FF2B5EF4-FFF2-40B4-BE49-F238E27FC236}">
                <a16:creationId xmlns:a16="http://schemas.microsoft.com/office/drawing/2014/main" id="{5964F83F-2AF7-E3CB-0438-4A3FA63E9292}"/>
              </a:ext>
            </a:extLst>
          </p:cNvPr>
          <p:cNvSpPr>
            <a:spLocks/>
          </p:cNvSpPr>
          <p:nvPr/>
        </p:nvSpPr>
        <p:spPr bwMode="auto">
          <a:xfrm>
            <a:off x="8995002" y="1096774"/>
            <a:ext cx="2903705" cy="750235"/>
          </a:xfrm>
          <a:prstGeom prst="rect">
            <a:avLst/>
          </a:prstGeom>
          <a:solidFill>
            <a:schemeClr val="bg1"/>
          </a:solidFill>
          <a:ln w="6350" cap="rnd">
            <a:solidFill>
              <a:schemeClr val="bg1">
                <a:lumMod val="65000"/>
              </a:schemeClr>
            </a:solidFill>
            <a:prstDash val="solid"/>
          </a:ln>
        </p:spPr>
        <p:txBody>
          <a:bodyPr spcFirstLastPara="1" wrap="square" lIns="36000" tIns="36000" rIns="36000" bIns="360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ea typeface="Calibri" panose="020F0502020204030204" pitchFamily="34" charset="0"/>
                <a:cs typeface="Readex Pro Deca Light" pitchFamily="2" charset="-78"/>
              </a:rPr>
              <a:t> Over the course of a single day</a:t>
            </a:r>
          </a:p>
        </p:txBody>
      </p:sp>
      <p:sp>
        <p:nvSpPr>
          <p:cNvPr id="409" name="Rectangle 408">
            <a:extLst>
              <a:ext uri="{FF2B5EF4-FFF2-40B4-BE49-F238E27FC236}">
                <a16:creationId xmlns:a16="http://schemas.microsoft.com/office/drawing/2014/main" id="{B48616E5-ABBF-E926-CDDC-6016DD114990}"/>
              </a:ext>
            </a:extLst>
          </p:cNvPr>
          <p:cNvSpPr>
            <a:spLocks/>
          </p:cNvSpPr>
          <p:nvPr/>
        </p:nvSpPr>
        <p:spPr>
          <a:xfrm>
            <a:off x="4544765" y="2962754"/>
            <a:ext cx="4605331" cy="396000"/>
          </a:xfrm>
          <a:prstGeom prst="rect">
            <a:avLst/>
          </a:prstGeom>
          <a:solidFill>
            <a:srgbClr val="820E2F"/>
          </a:solidFill>
          <a:ln>
            <a:solidFill>
              <a:srgbClr val="820E2F"/>
            </a:solidFill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algn="l" rtl="0" fontAlgn="ctr"/>
            <a:r>
              <a:rPr lang="en-US" sz="1400" b="1">
                <a:solidFill>
                  <a:srgbClr val="FFFFFF"/>
                </a:solidFill>
              </a:rPr>
              <a:t>PROCESS MAP</a:t>
            </a:r>
            <a:endParaRPr lang="en-US" sz="1400" b="1" i="0" u="none" strike="noStrike">
              <a:solidFill>
                <a:srgbClr val="FFFFFF"/>
              </a:solidFill>
              <a:effectLst/>
            </a:endParaRPr>
          </a:p>
        </p:txBody>
      </p:sp>
      <p:sp>
        <p:nvSpPr>
          <p:cNvPr id="411" name="Rectangle 410">
            <a:extLst>
              <a:ext uri="{FF2B5EF4-FFF2-40B4-BE49-F238E27FC236}">
                <a16:creationId xmlns:a16="http://schemas.microsoft.com/office/drawing/2014/main" id="{34E69C2E-9651-0DD6-3DA8-152B4A26BE1C}"/>
              </a:ext>
            </a:extLst>
          </p:cNvPr>
          <p:cNvSpPr>
            <a:spLocks/>
          </p:cNvSpPr>
          <p:nvPr/>
        </p:nvSpPr>
        <p:spPr>
          <a:xfrm>
            <a:off x="293293" y="2962754"/>
            <a:ext cx="4206134" cy="396000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+mn-ea"/>
                <a:cs typeface="Calibri" panose="020F0502020204030204" pitchFamily="34" charset="0"/>
              </a:rPr>
              <a:t>PROCESS STEPS</a:t>
            </a:r>
          </a:p>
        </p:txBody>
      </p:sp>
      <p:sp>
        <p:nvSpPr>
          <p:cNvPr id="416" name="Rectangle 415">
            <a:extLst>
              <a:ext uri="{FF2B5EF4-FFF2-40B4-BE49-F238E27FC236}">
                <a16:creationId xmlns:a16="http://schemas.microsoft.com/office/drawing/2014/main" id="{0CB18C70-094A-6509-AE62-72DD715777CE}"/>
              </a:ext>
            </a:extLst>
          </p:cNvPr>
          <p:cNvSpPr>
            <a:spLocks/>
          </p:cNvSpPr>
          <p:nvPr/>
        </p:nvSpPr>
        <p:spPr>
          <a:xfrm>
            <a:off x="293293" y="1890188"/>
            <a:ext cx="6509639" cy="396000"/>
          </a:xfrm>
          <a:prstGeom prst="rect">
            <a:avLst/>
          </a:prstGeom>
          <a:solidFill>
            <a:srgbClr val="404040"/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 panose="020F0502020204030204" pitchFamily="34" charset="0"/>
              </a:rPr>
              <a:t>PURPOSE OF SOP</a:t>
            </a:r>
          </a:p>
        </p:txBody>
      </p:sp>
      <p:sp>
        <p:nvSpPr>
          <p:cNvPr id="417" name="Rectangle 416">
            <a:extLst>
              <a:ext uri="{FF2B5EF4-FFF2-40B4-BE49-F238E27FC236}">
                <a16:creationId xmlns:a16="http://schemas.microsoft.com/office/drawing/2014/main" id="{74504F47-9430-75F2-8324-77FBEA80E7D2}"/>
              </a:ext>
            </a:extLst>
          </p:cNvPr>
          <p:cNvSpPr>
            <a:spLocks/>
          </p:cNvSpPr>
          <p:nvPr/>
        </p:nvSpPr>
        <p:spPr bwMode="auto">
          <a:xfrm>
            <a:off x="293293" y="2329655"/>
            <a:ext cx="6509639" cy="588080"/>
          </a:xfrm>
          <a:prstGeom prst="rect">
            <a:avLst/>
          </a:prstGeom>
          <a:solidFill>
            <a:schemeClr val="bg1"/>
          </a:solidFill>
          <a:ln w="6350" cap="rnd">
            <a:solidFill>
              <a:schemeClr val="bg1">
                <a:lumMod val="65000"/>
              </a:schemeClr>
            </a:solidFill>
            <a:prstDash val="solid"/>
          </a:ln>
        </p:spPr>
        <p:txBody>
          <a:bodyPr spcFirstLastPara="1" wrap="square" lIns="36000" tIns="0" rIns="36000" bIns="0" anchor="t" anchorCtr="0">
            <a:noAutofit/>
          </a:bodyPr>
          <a:lstStyle/>
          <a:p>
            <a:r>
              <a:rPr lang="en-US" sz="1400">
                <a:cs typeface="Readex Pro Deca Light" pitchFamily="2" charset="-78"/>
              </a:rPr>
              <a:t>Standardize the steps for helping the newcomer to align with his/her new position and provide opportunities for him/her to connect with others.</a:t>
            </a:r>
            <a:endParaRPr lang="en-AE" sz="1400">
              <a:cs typeface="Readex Pro Deca Light" pitchFamily="2" charset="-78"/>
            </a:endParaRPr>
          </a:p>
        </p:txBody>
      </p:sp>
      <p:sp>
        <p:nvSpPr>
          <p:cNvPr id="429" name="Rectangle 428">
            <a:extLst>
              <a:ext uri="{FF2B5EF4-FFF2-40B4-BE49-F238E27FC236}">
                <a16:creationId xmlns:a16="http://schemas.microsoft.com/office/drawing/2014/main" id="{AB70A3DA-7B8C-1F37-1E75-4FA6E24B6D93}"/>
              </a:ext>
            </a:extLst>
          </p:cNvPr>
          <p:cNvSpPr>
            <a:spLocks/>
          </p:cNvSpPr>
          <p:nvPr/>
        </p:nvSpPr>
        <p:spPr bwMode="auto">
          <a:xfrm>
            <a:off x="293293" y="3403655"/>
            <a:ext cx="4206136" cy="395570"/>
          </a:xfrm>
          <a:prstGeom prst="rect">
            <a:avLst/>
          </a:prstGeom>
          <a:solidFill>
            <a:schemeClr val="bg1">
              <a:alpha val="20000"/>
            </a:schemeClr>
          </a:solidFill>
          <a:ln w="6350" cap="rnd">
            <a:solidFill>
              <a:schemeClr val="bg1">
                <a:lumMod val="65000"/>
              </a:schemeClr>
            </a:solidFill>
            <a:prstDash val="solid"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defTabSz="914400">
              <a:spcBef>
                <a:spcPts val="300"/>
              </a:spcBef>
              <a:defRPr/>
            </a:pPr>
            <a:r>
              <a:rPr lang="en-US" sz="1300">
                <a:cs typeface="Readex Pro Deca Light" pitchFamily="2" charset="-78"/>
              </a:rPr>
              <a:t>1. </a:t>
            </a:r>
            <a:r>
              <a:rPr lang="en-AE" sz="1300">
                <a:cs typeface="Readex Pro Deca Light" pitchFamily="2" charset="-78"/>
              </a:rPr>
              <a:t>Create new employee file</a:t>
            </a:r>
          </a:p>
        </p:txBody>
      </p:sp>
      <p:sp>
        <p:nvSpPr>
          <p:cNvPr id="431" name="Rectangle 430">
            <a:extLst>
              <a:ext uri="{FF2B5EF4-FFF2-40B4-BE49-F238E27FC236}">
                <a16:creationId xmlns:a16="http://schemas.microsoft.com/office/drawing/2014/main" id="{B825DCCB-829A-98B1-7265-4AA7D517EC0C}"/>
              </a:ext>
            </a:extLst>
          </p:cNvPr>
          <p:cNvSpPr>
            <a:spLocks/>
          </p:cNvSpPr>
          <p:nvPr/>
        </p:nvSpPr>
        <p:spPr bwMode="auto">
          <a:xfrm>
            <a:off x="293293" y="3839172"/>
            <a:ext cx="4206135" cy="395570"/>
          </a:xfrm>
          <a:prstGeom prst="rect">
            <a:avLst/>
          </a:prstGeom>
          <a:solidFill>
            <a:schemeClr val="bg1">
              <a:alpha val="20000"/>
            </a:schemeClr>
          </a:solidFill>
          <a:ln w="6350" cap="rnd">
            <a:solidFill>
              <a:schemeClr val="bg1">
                <a:lumMod val="65000"/>
              </a:schemeClr>
            </a:solidFill>
            <a:prstDash val="solid"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defTabSz="914400">
              <a:spcBef>
                <a:spcPts val="300"/>
              </a:spcBef>
              <a:defRPr/>
            </a:pPr>
            <a:r>
              <a:rPr lang="en-US" sz="1300">
                <a:cs typeface="Readex Pro Deca Light" pitchFamily="2" charset="-78"/>
              </a:rPr>
              <a:t>2. Provide PPE</a:t>
            </a:r>
          </a:p>
        </p:txBody>
      </p:sp>
      <p:sp>
        <p:nvSpPr>
          <p:cNvPr id="444" name="Rectangle 443">
            <a:extLst>
              <a:ext uri="{FF2B5EF4-FFF2-40B4-BE49-F238E27FC236}">
                <a16:creationId xmlns:a16="http://schemas.microsoft.com/office/drawing/2014/main" id="{C6DD6B53-547D-1A7A-FAFA-18B347DE804D}"/>
              </a:ext>
            </a:extLst>
          </p:cNvPr>
          <p:cNvSpPr>
            <a:spLocks/>
          </p:cNvSpPr>
          <p:nvPr/>
        </p:nvSpPr>
        <p:spPr>
          <a:xfrm>
            <a:off x="6848268" y="1890188"/>
            <a:ext cx="5050439" cy="396000"/>
          </a:xfrm>
          <a:prstGeom prst="rect">
            <a:avLst/>
          </a:prstGeom>
          <a:solidFill>
            <a:srgbClr val="404040"/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 panose="020F0502020204030204" pitchFamily="34" charset="0"/>
              </a:rPr>
              <a:t>SCOPE</a:t>
            </a:r>
          </a:p>
        </p:txBody>
      </p:sp>
      <p:sp>
        <p:nvSpPr>
          <p:cNvPr id="445" name="Rectangle 444">
            <a:extLst>
              <a:ext uri="{FF2B5EF4-FFF2-40B4-BE49-F238E27FC236}">
                <a16:creationId xmlns:a16="http://schemas.microsoft.com/office/drawing/2014/main" id="{BD261561-ACB6-F6FE-3ECA-EF029F4A5034}"/>
              </a:ext>
            </a:extLst>
          </p:cNvPr>
          <p:cNvSpPr>
            <a:spLocks/>
          </p:cNvSpPr>
          <p:nvPr/>
        </p:nvSpPr>
        <p:spPr bwMode="auto">
          <a:xfrm>
            <a:off x="6848268" y="2329655"/>
            <a:ext cx="5050439" cy="588080"/>
          </a:xfrm>
          <a:prstGeom prst="rect">
            <a:avLst/>
          </a:prstGeom>
          <a:solidFill>
            <a:schemeClr val="bg1"/>
          </a:solidFill>
          <a:ln w="6350" cap="rnd">
            <a:solidFill>
              <a:schemeClr val="bg1">
                <a:lumMod val="65000"/>
              </a:schemeClr>
            </a:solidFill>
            <a:prstDash val="solid"/>
          </a:ln>
        </p:spPr>
        <p:txBody>
          <a:bodyPr spcFirstLastPara="1" wrap="square" lIns="36000" tIns="0" rIns="36000" bIns="0" anchor="t" anchorCtr="0">
            <a:noAutofit/>
          </a:bodyPr>
          <a:lstStyle/>
          <a:p>
            <a:r>
              <a:rPr lang="en-US" sz="1400">
                <a:cs typeface="Readex Pro Deca Light" pitchFamily="2" charset="-78"/>
              </a:rPr>
              <a:t>All departments which may have new recruitment requirements.</a:t>
            </a:r>
            <a:endParaRPr lang="en-AE" sz="1400">
              <a:cs typeface="Readex Pro Deca Light" pitchFamily="2" charset="-78"/>
            </a:endParaRPr>
          </a:p>
        </p:txBody>
      </p:sp>
      <p:sp>
        <p:nvSpPr>
          <p:cNvPr id="450" name="Rectangle 449">
            <a:extLst>
              <a:ext uri="{FF2B5EF4-FFF2-40B4-BE49-F238E27FC236}">
                <a16:creationId xmlns:a16="http://schemas.microsoft.com/office/drawing/2014/main" id="{D1BC6E5A-7F09-A1C3-FE71-7C355BE6A088}"/>
              </a:ext>
            </a:extLst>
          </p:cNvPr>
          <p:cNvSpPr>
            <a:spLocks/>
          </p:cNvSpPr>
          <p:nvPr/>
        </p:nvSpPr>
        <p:spPr bwMode="auto">
          <a:xfrm>
            <a:off x="293293" y="4710206"/>
            <a:ext cx="4206135" cy="395570"/>
          </a:xfrm>
          <a:prstGeom prst="rect">
            <a:avLst/>
          </a:prstGeom>
          <a:solidFill>
            <a:schemeClr val="bg1">
              <a:alpha val="20000"/>
            </a:schemeClr>
          </a:solidFill>
          <a:ln w="6350" cap="rnd">
            <a:solidFill>
              <a:schemeClr val="bg1">
                <a:lumMod val="65000"/>
              </a:schemeClr>
            </a:solidFill>
            <a:prstDash val="solid"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defTabSz="914400">
              <a:spcBef>
                <a:spcPts val="300"/>
              </a:spcBef>
              <a:defRPr/>
            </a:pPr>
            <a:r>
              <a:rPr lang="en-US" sz="1300">
                <a:cs typeface="Readex Pro Deca Light" pitchFamily="2" charset="-78"/>
              </a:rPr>
              <a:t>4. Introduce to Team</a:t>
            </a:r>
          </a:p>
        </p:txBody>
      </p:sp>
      <p:sp>
        <p:nvSpPr>
          <p:cNvPr id="451" name="Rectangle 450">
            <a:extLst>
              <a:ext uri="{FF2B5EF4-FFF2-40B4-BE49-F238E27FC236}">
                <a16:creationId xmlns:a16="http://schemas.microsoft.com/office/drawing/2014/main" id="{39E4FF29-1931-CF64-F787-CA2EC6F11404}"/>
              </a:ext>
            </a:extLst>
          </p:cNvPr>
          <p:cNvSpPr>
            <a:spLocks/>
          </p:cNvSpPr>
          <p:nvPr/>
        </p:nvSpPr>
        <p:spPr bwMode="auto">
          <a:xfrm>
            <a:off x="293292" y="5145723"/>
            <a:ext cx="4206135" cy="395570"/>
          </a:xfrm>
          <a:prstGeom prst="rect">
            <a:avLst/>
          </a:prstGeom>
          <a:solidFill>
            <a:schemeClr val="bg1">
              <a:alpha val="20000"/>
            </a:schemeClr>
          </a:solidFill>
          <a:ln w="6350" cap="rnd">
            <a:solidFill>
              <a:schemeClr val="bg1">
                <a:lumMod val="65000"/>
              </a:schemeClr>
            </a:solidFill>
            <a:prstDash val="solid"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defTabSz="914400">
              <a:spcBef>
                <a:spcPts val="300"/>
              </a:spcBef>
              <a:defRPr/>
            </a:pPr>
            <a:r>
              <a:rPr lang="en-US" sz="1300">
                <a:cs typeface="Readex Pro Deca Light" pitchFamily="2" charset="-78"/>
              </a:rPr>
              <a:t>5. Assign a mentor</a:t>
            </a:r>
          </a:p>
        </p:txBody>
      </p:sp>
      <p:sp>
        <p:nvSpPr>
          <p:cNvPr id="452" name="Rectangle 451">
            <a:extLst>
              <a:ext uri="{FF2B5EF4-FFF2-40B4-BE49-F238E27FC236}">
                <a16:creationId xmlns:a16="http://schemas.microsoft.com/office/drawing/2014/main" id="{0DD513FD-050D-331F-2FBD-A753D0314DAD}"/>
              </a:ext>
            </a:extLst>
          </p:cNvPr>
          <p:cNvSpPr>
            <a:spLocks/>
          </p:cNvSpPr>
          <p:nvPr/>
        </p:nvSpPr>
        <p:spPr bwMode="auto">
          <a:xfrm>
            <a:off x="293292" y="5581240"/>
            <a:ext cx="4206135" cy="395570"/>
          </a:xfrm>
          <a:prstGeom prst="rect">
            <a:avLst/>
          </a:prstGeom>
          <a:solidFill>
            <a:schemeClr val="bg1">
              <a:alpha val="20000"/>
            </a:schemeClr>
          </a:solidFill>
          <a:ln w="6350" cap="rnd">
            <a:solidFill>
              <a:schemeClr val="bg1">
                <a:lumMod val="65000"/>
              </a:schemeClr>
            </a:solidFill>
            <a:prstDash val="solid"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defTabSz="914400">
              <a:spcBef>
                <a:spcPts val="300"/>
              </a:spcBef>
              <a:defRPr/>
            </a:pPr>
            <a:r>
              <a:rPr lang="en-US" sz="1300">
                <a:cs typeface="Readex Pro Deca Light" pitchFamily="2" charset="-78"/>
              </a:rPr>
              <a:t>6. Provide additional training as required</a:t>
            </a:r>
            <a:endParaRPr lang="en-US" sz="1300" b="0" i="0" u="none" strike="noStrike">
              <a:solidFill>
                <a:srgbClr val="000000"/>
              </a:solidFill>
              <a:effectLst/>
              <a:cs typeface="Readex Pro Deca Light" pitchFamily="2" charset="-78"/>
            </a:endParaRPr>
          </a:p>
        </p:txBody>
      </p:sp>
      <p:sp>
        <p:nvSpPr>
          <p:cNvPr id="453" name="Rectangle 452">
            <a:extLst>
              <a:ext uri="{FF2B5EF4-FFF2-40B4-BE49-F238E27FC236}">
                <a16:creationId xmlns:a16="http://schemas.microsoft.com/office/drawing/2014/main" id="{985F7628-F0C8-6D3B-DA1C-84200F7C7ECA}"/>
              </a:ext>
            </a:extLst>
          </p:cNvPr>
          <p:cNvSpPr>
            <a:spLocks/>
          </p:cNvSpPr>
          <p:nvPr/>
        </p:nvSpPr>
        <p:spPr bwMode="auto">
          <a:xfrm>
            <a:off x="293292" y="6016759"/>
            <a:ext cx="4206135" cy="395570"/>
          </a:xfrm>
          <a:prstGeom prst="rect">
            <a:avLst/>
          </a:prstGeom>
          <a:solidFill>
            <a:schemeClr val="bg1">
              <a:alpha val="20000"/>
            </a:schemeClr>
          </a:solidFill>
          <a:ln w="6350" cap="rnd">
            <a:solidFill>
              <a:schemeClr val="bg1">
                <a:lumMod val="65000"/>
              </a:schemeClr>
            </a:solidFill>
            <a:prstDash val="solid"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defTabSz="914400">
              <a:spcBef>
                <a:spcPts val="300"/>
              </a:spcBef>
              <a:defRPr/>
            </a:pPr>
            <a:r>
              <a:rPr lang="en-US" sz="1300">
                <a:cs typeface="Readex Pro Deca Light" pitchFamily="2" charset="-78"/>
              </a:rPr>
              <a:t>7. Hand-over to department</a:t>
            </a:r>
            <a:endParaRPr lang="en-US" sz="1300" b="0" i="0" u="none" strike="noStrike">
              <a:solidFill>
                <a:srgbClr val="000000"/>
              </a:solidFill>
              <a:effectLst/>
              <a:cs typeface="Readex Pro Deca Light" pitchFamily="2" charset="-78"/>
            </a:endParaRPr>
          </a:p>
        </p:txBody>
      </p:sp>
      <p:sp>
        <p:nvSpPr>
          <p:cNvPr id="454" name="Rectangle 453">
            <a:extLst>
              <a:ext uri="{FF2B5EF4-FFF2-40B4-BE49-F238E27FC236}">
                <a16:creationId xmlns:a16="http://schemas.microsoft.com/office/drawing/2014/main" id="{F407826A-3B1A-70CC-36D5-2F8719EB4DC7}"/>
              </a:ext>
            </a:extLst>
          </p:cNvPr>
          <p:cNvSpPr>
            <a:spLocks/>
          </p:cNvSpPr>
          <p:nvPr/>
        </p:nvSpPr>
        <p:spPr bwMode="auto">
          <a:xfrm>
            <a:off x="293293" y="4274689"/>
            <a:ext cx="4206135" cy="395570"/>
          </a:xfrm>
          <a:prstGeom prst="rect">
            <a:avLst/>
          </a:prstGeom>
          <a:solidFill>
            <a:schemeClr val="bg1">
              <a:alpha val="20000"/>
            </a:schemeClr>
          </a:solidFill>
          <a:ln w="6350" cap="rnd">
            <a:solidFill>
              <a:schemeClr val="bg1">
                <a:lumMod val="65000"/>
              </a:schemeClr>
            </a:solidFill>
            <a:prstDash val="solid"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defTabSz="914400">
              <a:spcBef>
                <a:spcPts val="300"/>
              </a:spcBef>
              <a:defRPr/>
            </a:pPr>
            <a:r>
              <a:rPr lang="en-US" sz="1300">
                <a:cs typeface="Readex Pro Deca Light" pitchFamily="2" charset="-78"/>
              </a:rPr>
              <a:t>3. Provide general induction</a:t>
            </a:r>
          </a:p>
        </p:txBody>
      </p:sp>
      <p:sp>
        <p:nvSpPr>
          <p:cNvPr id="456" name="Rectangle 455">
            <a:extLst>
              <a:ext uri="{FF2B5EF4-FFF2-40B4-BE49-F238E27FC236}">
                <a16:creationId xmlns:a16="http://schemas.microsoft.com/office/drawing/2014/main" id="{90D1C307-4075-83D3-281A-D0BD36C5763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4544764" y="3403655"/>
            <a:ext cx="4605331" cy="3008674"/>
          </a:xfrm>
          <a:prstGeom prst="rect">
            <a:avLst/>
          </a:prstGeom>
          <a:solidFill>
            <a:schemeClr val="bg1">
              <a:lumMod val="85000"/>
              <a:alpha val="20000"/>
            </a:schemeClr>
          </a:solidFill>
          <a:ln w="6350" cap="rnd">
            <a:solidFill>
              <a:schemeClr val="bg1">
                <a:lumMod val="65000"/>
              </a:schemeClr>
            </a:solidFill>
            <a:prstDash val="solid"/>
          </a:ln>
        </p:spPr>
        <p:txBody>
          <a:bodyPr spcFirstLastPara="1" wrap="square" lIns="36000" tIns="36000" rIns="36000" bIns="36000" anchor="t" anchorCtr="0">
            <a:noAutofit/>
          </a:bodyPr>
          <a:lstStyle/>
          <a:p>
            <a:pPr defTabSz="914400">
              <a:spcBef>
                <a:spcPts val="300"/>
              </a:spcBef>
              <a:defRPr/>
            </a:pPr>
            <a:endParaRPr lang="en-AE" sz="1200"/>
          </a:p>
        </p:txBody>
      </p:sp>
      <p:sp>
        <p:nvSpPr>
          <p:cNvPr id="457" name="Rectangle 456">
            <a:extLst>
              <a:ext uri="{FF2B5EF4-FFF2-40B4-BE49-F238E27FC236}">
                <a16:creationId xmlns:a16="http://schemas.microsoft.com/office/drawing/2014/main" id="{1448F6A6-112E-C1E4-6B21-749B9EFC8C54}"/>
              </a:ext>
            </a:extLst>
          </p:cNvPr>
          <p:cNvSpPr>
            <a:spLocks/>
          </p:cNvSpPr>
          <p:nvPr/>
        </p:nvSpPr>
        <p:spPr>
          <a:xfrm>
            <a:off x="9197669" y="2962754"/>
            <a:ext cx="2701038" cy="396000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+mn-ea"/>
                <a:cs typeface="Calibri" panose="020F0502020204030204" pitchFamily="34" charset="0"/>
              </a:rPr>
              <a:t>RELATED SOPs AND DOCUMENTS</a:t>
            </a:r>
          </a:p>
        </p:txBody>
      </p:sp>
      <p:sp>
        <p:nvSpPr>
          <p:cNvPr id="458" name="Rectangle 457">
            <a:extLst>
              <a:ext uri="{FF2B5EF4-FFF2-40B4-BE49-F238E27FC236}">
                <a16:creationId xmlns:a16="http://schemas.microsoft.com/office/drawing/2014/main" id="{D4A6CF76-DDF5-E1CB-3C6A-B5FA44044568}"/>
              </a:ext>
            </a:extLst>
          </p:cNvPr>
          <p:cNvSpPr>
            <a:spLocks/>
          </p:cNvSpPr>
          <p:nvPr/>
        </p:nvSpPr>
        <p:spPr bwMode="auto">
          <a:xfrm>
            <a:off x="9197670" y="3403655"/>
            <a:ext cx="2701038" cy="3008674"/>
          </a:xfrm>
          <a:prstGeom prst="rect">
            <a:avLst/>
          </a:prstGeom>
          <a:solidFill>
            <a:schemeClr val="bg1">
              <a:alpha val="20000"/>
            </a:schemeClr>
          </a:solidFill>
          <a:ln w="6350" cap="rnd">
            <a:solidFill>
              <a:schemeClr val="bg1">
                <a:lumMod val="65000"/>
              </a:schemeClr>
            </a:solidFill>
            <a:prstDash val="solid"/>
          </a:ln>
        </p:spPr>
        <p:txBody>
          <a:bodyPr spcFirstLastPara="1" wrap="square" lIns="36000" tIns="36000" rIns="36000" bIns="36000" anchor="t" anchorCtr="0">
            <a:no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US" sz="1200" dirty="0">
                <a:cs typeface="Readex Pro Deca Light" pitchFamily="2" charset="-78"/>
              </a:rPr>
              <a:t>Recruitment process (SOP NO.: PER-02)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>
                <a:cs typeface="Readex Pro Deca Light" pitchFamily="2" charset="-78"/>
              </a:rPr>
              <a:t>Training process (SOP NO.: PER-04)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>
                <a:cs typeface="Readex Pro Deca Light" pitchFamily="2" charset="-78"/>
              </a:rPr>
              <a:t>Training record (FORM NO.: PER-07)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>
                <a:cs typeface="Readex Pro Deca Light" pitchFamily="2" charset="-78"/>
              </a:rPr>
              <a:t>Employment job offer (FORM NO.: PER-02)</a:t>
            </a:r>
            <a:endParaRPr lang="en-AE" sz="1200" dirty="0">
              <a:cs typeface="Readex Pro Deca Light" pitchFamily="2" charset="-78"/>
            </a:endParaRP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4CF24367-D6B4-602B-EBCF-A8F6756BA3C2}"/>
              </a:ext>
            </a:extLst>
          </p:cNvPr>
          <p:cNvGrpSpPr/>
          <p:nvPr/>
        </p:nvGrpSpPr>
        <p:grpSpPr>
          <a:xfrm>
            <a:off x="4775504" y="3644625"/>
            <a:ext cx="4143849" cy="2416693"/>
            <a:chOff x="4670027" y="3603061"/>
            <a:chExt cx="4143849" cy="2416693"/>
          </a:xfrm>
        </p:grpSpPr>
        <p:sp>
          <p:nvSpPr>
            <p:cNvPr id="537" name="Oval 536">
              <a:extLst>
                <a:ext uri="{FF2B5EF4-FFF2-40B4-BE49-F238E27FC236}">
                  <a16:creationId xmlns:a16="http://schemas.microsoft.com/office/drawing/2014/main" id="{2C7545DE-A172-14FE-BF2C-672889C7AC47}"/>
                </a:ext>
              </a:extLst>
            </p:cNvPr>
            <p:cNvSpPr/>
            <p:nvPr/>
          </p:nvSpPr>
          <p:spPr bwMode="auto">
            <a:xfrm>
              <a:off x="4670027" y="3603062"/>
              <a:ext cx="744375" cy="52445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marL="457200" marR="0" lvl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Readex Pro Deca Light" pitchFamily="2" charset="-78"/>
                </a:rPr>
                <a:t>START</a:t>
              </a:r>
            </a:p>
          </p:txBody>
        </p:sp>
        <p:sp>
          <p:nvSpPr>
            <p:cNvPr id="538" name="Rectangle 537">
              <a:extLst>
                <a:ext uri="{FF2B5EF4-FFF2-40B4-BE49-F238E27FC236}">
                  <a16:creationId xmlns:a16="http://schemas.microsoft.com/office/drawing/2014/main" id="{1E5FD8FF-131F-FD81-7AA0-6ADEB3EE1062}"/>
                </a:ext>
              </a:extLst>
            </p:cNvPr>
            <p:cNvSpPr/>
            <p:nvPr/>
          </p:nvSpPr>
          <p:spPr bwMode="auto">
            <a:xfrm>
              <a:off x="5801263" y="3603061"/>
              <a:ext cx="744374" cy="52446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>
                  <a:cs typeface="Readex Pro Deca Light" pitchFamily="2" charset="-78"/>
                </a:rPr>
                <a:t>Create new employee file</a:t>
              </a:r>
            </a:p>
          </p:txBody>
        </p:sp>
        <p:cxnSp>
          <p:nvCxnSpPr>
            <p:cNvPr id="539" name="Straight Arrow Connector 538">
              <a:extLst>
                <a:ext uri="{FF2B5EF4-FFF2-40B4-BE49-F238E27FC236}">
                  <a16:creationId xmlns:a16="http://schemas.microsoft.com/office/drawing/2014/main" id="{4667EA58-84BF-4313-8F64-2634B1ACBE32}"/>
                </a:ext>
              </a:extLst>
            </p:cNvPr>
            <p:cNvCxnSpPr>
              <a:cxnSpLocks/>
              <a:stCxn id="537" idx="6"/>
              <a:endCxn id="538" idx="1"/>
            </p:cNvCxnSpPr>
            <p:nvPr/>
          </p:nvCxnSpPr>
          <p:spPr bwMode="auto">
            <a:xfrm flipV="1">
              <a:off x="5414402" y="3865291"/>
              <a:ext cx="386861" cy="1"/>
            </a:xfrm>
            <a:prstGeom prst="straightConnector1">
              <a:avLst/>
            </a:prstGeom>
            <a:solidFill>
              <a:srgbClr val="99CC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542" name="Rectangle 541">
              <a:extLst>
                <a:ext uri="{FF2B5EF4-FFF2-40B4-BE49-F238E27FC236}">
                  <a16:creationId xmlns:a16="http://schemas.microsoft.com/office/drawing/2014/main" id="{FAF22518-EF35-CAD5-01B6-8DAFBA14060C}"/>
                </a:ext>
              </a:extLst>
            </p:cNvPr>
            <p:cNvSpPr/>
            <p:nvPr/>
          </p:nvSpPr>
          <p:spPr bwMode="auto">
            <a:xfrm>
              <a:off x="6941335" y="3603061"/>
              <a:ext cx="744374" cy="52446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>
                  <a:cs typeface="Readex Pro Deca Light" pitchFamily="2" charset="-78"/>
                </a:rPr>
                <a:t>Provide PPE</a:t>
              </a:r>
            </a:p>
          </p:txBody>
        </p:sp>
        <p:cxnSp>
          <p:nvCxnSpPr>
            <p:cNvPr id="543" name="Straight Arrow Connector 542">
              <a:extLst>
                <a:ext uri="{FF2B5EF4-FFF2-40B4-BE49-F238E27FC236}">
                  <a16:creationId xmlns:a16="http://schemas.microsoft.com/office/drawing/2014/main" id="{4879520D-F18D-2BD1-9923-271729A549A5}"/>
                </a:ext>
              </a:extLst>
            </p:cNvPr>
            <p:cNvCxnSpPr>
              <a:cxnSpLocks/>
              <a:stCxn id="538" idx="3"/>
              <a:endCxn id="542" idx="1"/>
            </p:cNvCxnSpPr>
            <p:nvPr/>
          </p:nvCxnSpPr>
          <p:spPr bwMode="auto">
            <a:xfrm>
              <a:off x="6545637" y="3865291"/>
              <a:ext cx="395698" cy="0"/>
            </a:xfrm>
            <a:prstGeom prst="straightConnector1">
              <a:avLst/>
            </a:prstGeom>
            <a:solidFill>
              <a:srgbClr val="99CC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546" name="Rectangle 545">
              <a:extLst>
                <a:ext uri="{FF2B5EF4-FFF2-40B4-BE49-F238E27FC236}">
                  <a16:creationId xmlns:a16="http://schemas.microsoft.com/office/drawing/2014/main" id="{32F69CDC-B9B0-0115-FAA2-1E3CAFE1A5CF}"/>
                </a:ext>
              </a:extLst>
            </p:cNvPr>
            <p:cNvSpPr/>
            <p:nvPr/>
          </p:nvSpPr>
          <p:spPr bwMode="auto">
            <a:xfrm>
              <a:off x="8069502" y="3603061"/>
              <a:ext cx="744374" cy="52446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>
                  <a:cs typeface="Readex Pro Deca Light" pitchFamily="2" charset="-78"/>
                </a:rPr>
                <a:t>Provide general induction</a:t>
              </a:r>
            </a:p>
          </p:txBody>
        </p:sp>
        <p:cxnSp>
          <p:nvCxnSpPr>
            <p:cNvPr id="547" name="Straight Arrow Connector 546">
              <a:extLst>
                <a:ext uri="{FF2B5EF4-FFF2-40B4-BE49-F238E27FC236}">
                  <a16:creationId xmlns:a16="http://schemas.microsoft.com/office/drawing/2014/main" id="{0484BD16-7234-562E-E9AB-EA72BD694590}"/>
                </a:ext>
              </a:extLst>
            </p:cNvPr>
            <p:cNvCxnSpPr>
              <a:cxnSpLocks/>
              <a:stCxn id="542" idx="3"/>
              <a:endCxn id="546" idx="1"/>
            </p:cNvCxnSpPr>
            <p:nvPr/>
          </p:nvCxnSpPr>
          <p:spPr bwMode="auto">
            <a:xfrm>
              <a:off x="7685709" y="3865291"/>
              <a:ext cx="383793" cy="0"/>
            </a:xfrm>
            <a:prstGeom prst="straightConnector1">
              <a:avLst/>
            </a:prstGeom>
            <a:solidFill>
              <a:srgbClr val="99CC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550" name="Rectangle 549">
              <a:extLst>
                <a:ext uri="{FF2B5EF4-FFF2-40B4-BE49-F238E27FC236}">
                  <a16:creationId xmlns:a16="http://schemas.microsoft.com/office/drawing/2014/main" id="{99F85F49-64D6-B995-19DF-FAC7BC975577}"/>
                </a:ext>
              </a:extLst>
            </p:cNvPr>
            <p:cNvSpPr/>
            <p:nvPr/>
          </p:nvSpPr>
          <p:spPr bwMode="auto">
            <a:xfrm>
              <a:off x="8069502" y="4568762"/>
              <a:ext cx="744374" cy="52446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>
                  <a:cs typeface="Readex Pro Deca Light" pitchFamily="2" charset="-78"/>
                </a:rPr>
                <a:t>Introduce to Team</a:t>
              </a:r>
            </a:p>
          </p:txBody>
        </p:sp>
        <p:sp>
          <p:nvSpPr>
            <p:cNvPr id="551" name="Rectangle 550">
              <a:extLst>
                <a:ext uri="{FF2B5EF4-FFF2-40B4-BE49-F238E27FC236}">
                  <a16:creationId xmlns:a16="http://schemas.microsoft.com/office/drawing/2014/main" id="{5F48A744-4514-BC13-1EDE-06401383D612}"/>
                </a:ext>
              </a:extLst>
            </p:cNvPr>
            <p:cNvSpPr/>
            <p:nvPr/>
          </p:nvSpPr>
          <p:spPr bwMode="auto">
            <a:xfrm>
              <a:off x="6941335" y="4568762"/>
              <a:ext cx="744374" cy="52446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>
                  <a:cs typeface="Readex Pro Deca Light" pitchFamily="2" charset="-78"/>
                </a:rPr>
                <a:t>Assign a mentor</a:t>
              </a:r>
            </a:p>
          </p:txBody>
        </p:sp>
        <p:cxnSp>
          <p:nvCxnSpPr>
            <p:cNvPr id="555" name="Straight Arrow Connector 554">
              <a:extLst>
                <a:ext uri="{FF2B5EF4-FFF2-40B4-BE49-F238E27FC236}">
                  <a16:creationId xmlns:a16="http://schemas.microsoft.com/office/drawing/2014/main" id="{3CF45050-0F6E-56A7-0F51-2B48B6ABFFDF}"/>
                </a:ext>
              </a:extLst>
            </p:cNvPr>
            <p:cNvCxnSpPr>
              <a:cxnSpLocks/>
              <a:stCxn id="550" idx="1"/>
              <a:endCxn id="551" idx="3"/>
            </p:cNvCxnSpPr>
            <p:nvPr/>
          </p:nvCxnSpPr>
          <p:spPr bwMode="auto">
            <a:xfrm flipH="1">
              <a:off x="7685709" y="4830992"/>
              <a:ext cx="383793" cy="0"/>
            </a:xfrm>
            <a:prstGeom prst="straightConnector1">
              <a:avLst/>
            </a:prstGeom>
            <a:solidFill>
              <a:srgbClr val="99CC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grpSp>
          <p:nvGrpSpPr>
            <p:cNvPr id="560" name="Group 559">
              <a:extLst>
                <a:ext uri="{FF2B5EF4-FFF2-40B4-BE49-F238E27FC236}">
                  <a16:creationId xmlns:a16="http://schemas.microsoft.com/office/drawing/2014/main" id="{D2FC9F5C-CF8E-A3A1-CC79-F37B592F2678}"/>
                </a:ext>
              </a:extLst>
            </p:cNvPr>
            <p:cNvGrpSpPr/>
            <p:nvPr/>
          </p:nvGrpSpPr>
          <p:grpSpPr>
            <a:xfrm>
              <a:off x="5801263" y="4556403"/>
              <a:ext cx="744374" cy="549178"/>
              <a:chOff x="11452051" y="5307108"/>
              <a:chExt cx="703267" cy="549178"/>
            </a:xfrm>
          </p:grpSpPr>
          <p:sp>
            <p:nvSpPr>
              <p:cNvPr id="558" name="Diamond 557">
                <a:extLst>
                  <a:ext uri="{FF2B5EF4-FFF2-40B4-BE49-F238E27FC236}">
                    <a16:creationId xmlns:a16="http://schemas.microsoft.com/office/drawing/2014/main" id="{77E0E6FB-3D49-C3AE-C9A3-676963CF1360}"/>
                  </a:ext>
                </a:extLst>
              </p:cNvPr>
              <p:cNvSpPr/>
              <p:nvPr/>
            </p:nvSpPr>
            <p:spPr bwMode="auto">
              <a:xfrm>
                <a:off x="11452051" y="5307108"/>
                <a:ext cx="703267" cy="549178"/>
              </a:xfrm>
              <a:prstGeom prst="diamond">
                <a:avLst/>
              </a:prstGeom>
              <a:solidFill>
                <a:srgbClr val="F9CBD8"/>
              </a:solidFill>
              <a:ln w="2857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2075" tIns="46038" rIns="92075" bIns="46038" numCol="1" rtlCol="0" anchor="ctr" anchorCtr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GB"/>
                </a:defPPr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1pPr>
                <a:lvl2pPr marL="4572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2pPr>
                <a:lvl3pPr marL="9144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3pPr>
                <a:lvl4pPr marL="13716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4pPr>
                <a:lvl5pPr marL="1828800"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800" b="1" i="1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+mn-cs"/>
                  </a:defRPr>
                </a:lvl9pPr>
              </a:lstStyle>
              <a:p>
                <a:pPr marL="457200" marR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Readex Pro Deca Light" pitchFamily="2" charset="-78"/>
                  <a:cs typeface="Readex Pro Deca Light" pitchFamily="2" charset="-78"/>
                </a:endParaRPr>
              </a:p>
            </p:txBody>
          </p:sp>
          <p:sp>
            <p:nvSpPr>
              <p:cNvPr id="559" name="TextBox 558">
                <a:extLst>
                  <a:ext uri="{FF2B5EF4-FFF2-40B4-BE49-F238E27FC236}">
                    <a16:creationId xmlns:a16="http://schemas.microsoft.com/office/drawing/2014/main" id="{831E3060-5692-7EA7-C867-6177D4691895}"/>
                  </a:ext>
                </a:extLst>
              </p:cNvPr>
              <p:cNvSpPr txBox="1"/>
              <p:nvPr/>
            </p:nvSpPr>
            <p:spPr>
              <a:xfrm>
                <a:off x="11503203" y="5481895"/>
                <a:ext cx="600963" cy="174631"/>
              </a:xfrm>
              <a:prstGeom prst="rect">
                <a:avLst/>
              </a:prstGeom>
              <a:noFill/>
            </p:spPr>
            <p:txBody>
              <a:bodyPr wrap="none" rtlCol="0" anchor="ctr" anchorCtr="0">
                <a:noAutofit/>
              </a:bodyPr>
              <a:lstStyle/>
              <a:p>
                <a:pPr algn="ctr"/>
                <a:r>
                  <a:rPr lang="en-US" sz="1000" b="0" i="0" dirty="0">
                    <a:cs typeface="Readex Pro Deca Light" pitchFamily="2" charset="-78"/>
                  </a:rPr>
                  <a:t>More</a:t>
                </a:r>
                <a:br>
                  <a:rPr lang="en-US" sz="1000" b="0" i="0" dirty="0">
                    <a:cs typeface="Readex Pro Deca Light" pitchFamily="2" charset="-78"/>
                  </a:rPr>
                </a:br>
                <a:r>
                  <a:rPr lang="en-US" sz="1000" b="0" i="0" dirty="0">
                    <a:cs typeface="Readex Pro Deca Light" pitchFamily="2" charset="-78"/>
                  </a:rPr>
                  <a:t>training</a:t>
                </a:r>
                <a:br>
                  <a:rPr lang="en-US" sz="1000" b="0" i="0" dirty="0">
                    <a:cs typeface="Readex Pro Deca Light" pitchFamily="2" charset="-78"/>
                  </a:rPr>
                </a:br>
                <a:r>
                  <a:rPr lang="en-US" sz="1000" b="0" i="0" dirty="0">
                    <a:cs typeface="Readex Pro Deca Light" pitchFamily="2" charset="-78"/>
                  </a:rPr>
                  <a:t>needed?</a:t>
                </a:r>
              </a:p>
            </p:txBody>
          </p:sp>
        </p:grpSp>
        <p:sp>
          <p:nvSpPr>
            <p:cNvPr id="564" name="Rectangle 563">
              <a:extLst>
                <a:ext uri="{FF2B5EF4-FFF2-40B4-BE49-F238E27FC236}">
                  <a16:creationId xmlns:a16="http://schemas.microsoft.com/office/drawing/2014/main" id="{59655D51-E9C4-4F6A-6776-54882F8AA12A}"/>
                </a:ext>
              </a:extLst>
            </p:cNvPr>
            <p:cNvSpPr/>
            <p:nvPr/>
          </p:nvSpPr>
          <p:spPr bwMode="auto">
            <a:xfrm>
              <a:off x="4670027" y="5495294"/>
              <a:ext cx="744374" cy="52446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>
                  <a:cs typeface="Readex Pro Deca Light" pitchFamily="2" charset="-78"/>
                </a:rPr>
                <a:t>Provide additional training</a:t>
              </a:r>
            </a:p>
          </p:txBody>
        </p:sp>
        <p:sp>
          <p:nvSpPr>
            <p:cNvPr id="569" name="Oval 568">
              <a:extLst>
                <a:ext uri="{FF2B5EF4-FFF2-40B4-BE49-F238E27FC236}">
                  <a16:creationId xmlns:a16="http://schemas.microsoft.com/office/drawing/2014/main" id="{91522DA1-1BE6-02FA-5A8C-6C543E0689B1}"/>
                </a:ext>
              </a:extLst>
            </p:cNvPr>
            <p:cNvSpPr/>
            <p:nvPr/>
          </p:nvSpPr>
          <p:spPr bwMode="auto">
            <a:xfrm>
              <a:off x="6941335" y="5495295"/>
              <a:ext cx="744375" cy="524459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>
              <a:defPPr>
                <a:defRPr lang="en-GB"/>
              </a:defPPr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b="1" i="1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marL="457200" marR="0" lvl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Readex Pro Deca Light" pitchFamily="2" charset="-78"/>
                </a:rPr>
                <a:t>END</a:t>
              </a:r>
            </a:p>
          </p:txBody>
        </p:sp>
        <p:cxnSp>
          <p:nvCxnSpPr>
            <p:cNvPr id="570" name="Straight Arrow Connector 569">
              <a:extLst>
                <a:ext uri="{FF2B5EF4-FFF2-40B4-BE49-F238E27FC236}">
                  <a16:creationId xmlns:a16="http://schemas.microsoft.com/office/drawing/2014/main" id="{B0F792BC-182A-FFB6-8A50-AEC565E2484C}"/>
                </a:ext>
              </a:extLst>
            </p:cNvPr>
            <p:cNvCxnSpPr>
              <a:cxnSpLocks/>
              <a:stCxn id="564" idx="3"/>
              <a:endCxn id="579" idx="1"/>
            </p:cNvCxnSpPr>
            <p:nvPr/>
          </p:nvCxnSpPr>
          <p:spPr bwMode="auto">
            <a:xfrm>
              <a:off x="5414401" y="5757524"/>
              <a:ext cx="386862" cy="0"/>
            </a:xfrm>
            <a:prstGeom prst="straightConnector1">
              <a:avLst/>
            </a:prstGeom>
            <a:solidFill>
              <a:srgbClr val="99CC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574" name="Connector: Elbow 573">
              <a:extLst>
                <a:ext uri="{FF2B5EF4-FFF2-40B4-BE49-F238E27FC236}">
                  <a16:creationId xmlns:a16="http://schemas.microsoft.com/office/drawing/2014/main" id="{2110B0BC-4BF1-7F4C-9619-CBE8295B79C1}"/>
                </a:ext>
              </a:extLst>
            </p:cNvPr>
            <p:cNvCxnSpPr>
              <a:cxnSpLocks/>
              <a:stCxn id="558" idx="1"/>
              <a:endCxn id="564" idx="0"/>
            </p:cNvCxnSpPr>
            <p:nvPr/>
          </p:nvCxnSpPr>
          <p:spPr>
            <a:xfrm rot="10800000" flipV="1">
              <a:off x="5042215" y="4830992"/>
              <a:ext cx="759049" cy="664302"/>
            </a:xfrm>
            <a:prstGeom prst="bent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9" name="Rectangle 578">
              <a:extLst>
                <a:ext uri="{FF2B5EF4-FFF2-40B4-BE49-F238E27FC236}">
                  <a16:creationId xmlns:a16="http://schemas.microsoft.com/office/drawing/2014/main" id="{5678B690-1604-E2E6-6E7E-A4C8493569F3}"/>
                </a:ext>
              </a:extLst>
            </p:cNvPr>
            <p:cNvSpPr/>
            <p:nvPr/>
          </p:nvSpPr>
          <p:spPr bwMode="auto">
            <a:xfrm>
              <a:off x="5801263" y="5495294"/>
              <a:ext cx="744374" cy="52446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050" dirty="0">
                  <a:cs typeface="Readex Pro Deca Light" pitchFamily="2" charset="-78"/>
                </a:rPr>
                <a:t>Hand-over to department</a:t>
              </a:r>
            </a:p>
          </p:txBody>
        </p:sp>
        <p:cxnSp>
          <p:nvCxnSpPr>
            <p:cNvPr id="581" name="Straight Arrow Connector 580">
              <a:extLst>
                <a:ext uri="{FF2B5EF4-FFF2-40B4-BE49-F238E27FC236}">
                  <a16:creationId xmlns:a16="http://schemas.microsoft.com/office/drawing/2014/main" id="{7B7EE751-E525-3707-DF35-F03ED5680F78}"/>
                </a:ext>
              </a:extLst>
            </p:cNvPr>
            <p:cNvCxnSpPr>
              <a:cxnSpLocks/>
              <a:stCxn id="579" idx="3"/>
              <a:endCxn id="569" idx="2"/>
            </p:cNvCxnSpPr>
            <p:nvPr/>
          </p:nvCxnSpPr>
          <p:spPr bwMode="auto">
            <a:xfrm>
              <a:off x="6545637" y="5757524"/>
              <a:ext cx="395698" cy="1"/>
            </a:xfrm>
            <a:prstGeom prst="straightConnector1">
              <a:avLst/>
            </a:prstGeom>
            <a:solidFill>
              <a:srgbClr val="99CC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638DB8EB-9CCE-7054-23A1-61D2EE12D370}"/>
                </a:ext>
              </a:extLst>
            </p:cNvPr>
            <p:cNvCxnSpPr>
              <a:cxnSpLocks/>
              <a:stCxn id="546" idx="2"/>
              <a:endCxn id="550" idx="0"/>
            </p:cNvCxnSpPr>
            <p:nvPr/>
          </p:nvCxnSpPr>
          <p:spPr bwMode="auto">
            <a:xfrm>
              <a:off x="8441689" y="4127521"/>
              <a:ext cx="0" cy="441241"/>
            </a:xfrm>
            <a:prstGeom prst="straightConnector1">
              <a:avLst/>
            </a:prstGeom>
            <a:solidFill>
              <a:srgbClr val="99CC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6C88F9BE-FFED-A268-8CDA-73AB20ED95FE}"/>
                </a:ext>
              </a:extLst>
            </p:cNvPr>
            <p:cNvCxnSpPr>
              <a:cxnSpLocks/>
              <a:stCxn id="551" idx="1"/>
              <a:endCxn id="558" idx="3"/>
            </p:cNvCxnSpPr>
            <p:nvPr/>
          </p:nvCxnSpPr>
          <p:spPr bwMode="auto">
            <a:xfrm flipH="1">
              <a:off x="6545637" y="4830992"/>
              <a:ext cx="395698" cy="0"/>
            </a:xfrm>
            <a:prstGeom prst="straightConnector1">
              <a:avLst/>
            </a:prstGeom>
            <a:solidFill>
              <a:srgbClr val="99CC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DBC8A5E8-B04C-8C7E-1164-D7CCB2426C56}"/>
                </a:ext>
              </a:extLst>
            </p:cNvPr>
            <p:cNvCxnSpPr>
              <a:cxnSpLocks/>
              <a:stCxn id="558" idx="2"/>
              <a:endCxn id="579" idx="0"/>
            </p:cNvCxnSpPr>
            <p:nvPr/>
          </p:nvCxnSpPr>
          <p:spPr bwMode="auto">
            <a:xfrm>
              <a:off x="6173450" y="5105581"/>
              <a:ext cx="0" cy="389713"/>
            </a:xfrm>
            <a:prstGeom prst="straightConnector1">
              <a:avLst/>
            </a:prstGeom>
            <a:solidFill>
              <a:srgbClr val="99CC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27533128-E324-991C-B8DF-69D637125796}"/>
                </a:ext>
              </a:extLst>
            </p:cNvPr>
            <p:cNvSpPr txBox="1"/>
            <p:nvPr/>
          </p:nvSpPr>
          <p:spPr>
            <a:xfrm>
              <a:off x="5375677" y="4589157"/>
              <a:ext cx="502295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Readex Pro Deca Light" pitchFamily="2" charset="-78"/>
                </a:rPr>
                <a:t>Yes</a:t>
              </a:r>
              <a:endParaRPr lang="en-US" sz="1400" dirty="0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8C1A1672-8F1A-BDB8-883B-4381818EAA91}"/>
                </a:ext>
              </a:extLst>
            </p:cNvPr>
            <p:cNvSpPr txBox="1"/>
            <p:nvPr/>
          </p:nvSpPr>
          <p:spPr>
            <a:xfrm>
              <a:off x="6172067" y="5145233"/>
              <a:ext cx="372188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Readex Pro Deca Light" pitchFamily="2" charset="-78"/>
                </a:rPr>
                <a:t>No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223320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7178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</TotalTime>
  <Words>203</Words>
  <Application>Microsoft Office PowerPoint</Application>
  <PresentationFormat>Widescreen</PresentationFormat>
  <Paragraphs>46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Aleo-Regular</vt:lpstr>
      <vt:lpstr>Arial</vt:lpstr>
      <vt:lpstr>Calibri</vt:lpstr>
      <vt:lpstr>Readex Pro Deca Light</vt:lpstr>
      <vt:lpstr>Office 2013 - 2022 Theme</vt:lpstr>
      <vt:lpstr>PowerPoint Presentation</vt:lpstr>
      <vt:lpstr>PowerPoint Presentation</vt:lpstr>
    </vt:vector>
  </TitlesOfParts>
  <Company>Citoolkit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Daoud Saadeddin</dc:creator>
  <cp:lastModifiedBy>Daoud Saadeddin</cp:lastModifiedBy>
  <cp:revision>1</cp:revision>
  <dcterms:created xsi:type="dcterms:W3CDTF">2013-12-01T22:07:52Z</dcterms:created>
  <dcterms:modified xsi:type="dcterms:W3CDTF">2024-08-25T20:34:16Z</dcterms:modified>
  <cp:version>3.1</cp:version>
</cp:coreProperties>
</file>