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6"/>
  </p:notesMasterIdLst>
  <p:handoutMasterIdLst>
    <p:handoutMasterId r:id="rId7"/>
  </p:handoutMasterIdLst>
  <p:sldIdLst>
    <p:sldId id="271" r:id="rId2"/>
    <p:sldId id="948" r:id="rId3"/>
    <p:sldId id="949" r:id="rId4"/>
    <p:sldId id="94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DDF4FF"/>
    <a:srgbClr val="AFE4FF"/>
    <a:srgbClr val="F8F8F8"/>
    <a:srgbClr val="E9FFAB"/>
    <a:srgbClr val="CDFF7D"/>
    <a:srgbClr val="CCFF33"/>
    <a:srgbClr val="E2E2E2"/>
    <a:srgbClr val="A9D18E"/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E43AEF-567B-4BD6-8DD7-8D4A977AE9C2}" v="15" dt="2024-08-18T19:15:20.1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249" autoAdjust="0"/>
  </p:normalViewPr>
  <p:slideViewPr>
    <p:cSldViewPr snapToGrid="0">
      <p:cViewPr varScale="1">
        <p:scale>
          <a:sx n="83" d="100"/>
          <a:sy n="83" d="100"/>
        </p:scale>
        <p:origin x="2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oud Saadeddin" userId="50f496e5f975282e" providerId="LiveId" clId="{D641461D-BBB9-437B-949E-BF5212AC8AC8}"/>
    <pc:docChg chg="custSel delSld modSld modMainMaster">
      <pc:chgData name="Daoud Saadeddin" userId="50f496e5f975282e" providerId="LiveId" clId="{D641461D-BBB9-437B-949E-BF5212AC8AC8}" dt="2024-08-03T15:37:18.381" v="30" actId="20577"/>
      <pc:docMkLst>
        <pc:docMk/>
      </pc:docMkLst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326050825" sldId="270"/>
        </pc:sldMkLst>
      </pc:sldChg>
      <pc:sldChg chg="delSp modSp mod modNotesTx">
        <pc:chgData name="Daoud Saadeddin" userId="50f496e5f975282e" providerId="LiveId" clId="{D641461D-BBB9-437B-949E-BF5212AC8AC8}" dt="2024-08-03T15:37:18.381" v="30" actId="20577"/>
        <pc:sldMkLst>
          <pc:docMk/>
          <pc:sldMk cId="1223320210" sldId="271"/>
        </pc:sldMkLst>
        <pc:spChg chg="mod">
          <ac:chgData name="Daoud Saadeddin" userId="50f496e5f975282e" providerId="LiveId" clId="{D641461D-BBB9-437B-949E-BF5212AC8AC8}" dt="2024-07-30T08:24:03.219" v="23" actId="20577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D641461D-BBB9-437B-949E-BF5212AC8AC8}" dt="2024-07-30T08:24:05.090" v="25" actId="20577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D641461D-BBB9-437B-949E-BF5212AC8AC8}" dt="2024-07-30T08:24:06.605" v="27" actId="20577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D641461D-BBB9-437B-949E-BF5212AC8AC8}" dt="2024-07-30T08:24:04.172" v="24" actId="20577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D641461D-BBB9-437B-949E-BF5212AC8AC8}" dt="2024-07-30T08:24:05.949" v="26" actId="20577"/>
          <ac:spMkLst>
            <pc:docMk/>
            <pc:sldMk cId="1223320210" sldId="271"/>
            <ac:spMk id="26" creationId="{95194D0A-039C-F216-AF5B-E11158593045}"/>
          </ac:spMkLst>
        </pc:spChg>
        <pc:grpChg chg="del">
          <ac:chgData name="Daoud Saadeddin" userId="50f496e5f975282e" providerId="LiveId" clId="{D641461D-BBB9-437B-949E-BF5212AC8AC8}" dt="2024-07-29T10:52:53.917" v="1" actId="478"/>
          <ac:grpSpMkLst>
            <pc:docMk/>
            <pc:sldMk cId="1223320210" sldId="271"/>
            <ac:grpSpMk id="2" creationId="{EF6D3F2C-39D4-3240-6F37-4E4644B98D52}"/>
          </ac:grpSpMkLst>
        </pc:grpChg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3865159064" sldId="272"/>
        </pc:sldMkLst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809553572" sldId="273"/>
        </pc:sldMkLst>
      </pc:sldChg>
      <pc:sldMasterChg chg="modSldLayout">
        <pc:chgData name="Daoud Saadeddin" userId="50f496e5f975282e" providerId="LiveId" clId="{D641461D-BBB9-437B-949E-BF5212AC8AC8}" dt="2024-08-03T15:36:59.313" v="29" actId="403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D641461D-BBB9-437B-949E-BF5212AC8AC8}" dt="2024-08-03T15:36:59.313" v="29" actId="403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D641461D-BBB9-437B-949E-BF5212AC8AC8}" dt="2024-07-29T10:53:26.217" v="5" actId="20577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  <pc:spChg chg="mod">
            <ac:chgData name="Daoud Saadeddin" userId="50f496e5f975282e" providerId="LiveId" clId="{D641461D-BBB9-437B-949E-BF5212AC8AC8}" dt="2024-08-03T15:36:59.313" v="29" actId="403"/>
            <ac:spMkLst>
              <pc:docMk/>
              <pc:sldMasterMk cId="1632663216" sldId="2147483675"/>
              <pc:sldLayoutMk cId="2127885434" sldId="2147483687"/>
              <ac:spMk id="84" creationId="{00291A85-44FB-B95D-7B70-08002FACF134}"/>
            </ac:spMkLst>
          </pc:spChg>
          <pc:spChg chg="mod">
            <ac:chgData name="Daoud Saadeddin" userId="50f496e5f975282e" providerId="LiveId" clId="{D641461D-BBB9-437B-949E-BF5212AC8AC8}" dt="2024-07-30T08:23:54.073" v="20" actId="6549"/>
            <ac:spMkLst>
              <pc:docMk/>
              <pc:sldMasterMk cId="1632663216" sldId="2147483675"/>
              <pc:sldLayoutMk cId="2127885434" sldId="2147483687"/>
              <ac:spMk id="85" creationId="{87897BFA-3119-A6A6-65E8-4ED312813A52}"/>
            </ac:spMkLst>
          </pc:spChg>
          <pc:spChg chg="mod">
            <ac:chgData name="Daoud Saadeddin" userId="50f496e5f975282e" providerId="LiveId" clId="{D641461D-BBB9-437B-949E-BF5212AC8AC8}" dt="2024-07-30T08:23:56.525" v="22" actId="6549"/>
            <ac:spMkLst>
              <pc:docMk/>
              <pc:sldMasterMk cId="1632663216" sldId="2147483675"/>
              <pc:sldLayoutMk cId="2127885434" sldId="2147483687"/>
              <ac:spMk id="86" creationId="{86311498-E5D2-1418-65D7-66CA8DC0F0FE}"/>
            </ac:spMkLst>
          </pc:spChg>
          <pc:spChg chg="mod">
            <ac:chgData name="Daoud Saadeddin" userId="50f496e5f975282e" providerId="LiveId" clId="{D641461D-BBB9-437B-949E-BF5212AC8AC8}" dt="2024-07-30T08:23:52.676" v="19" actId="6549"/>
            <ac:spMkLst>
              <pc:docMk/>
              <pc:sldMasterMk cId="1632663216" sldId="2147483675"/>
              <pc:sldLayoutMk cId="2127885434" sldId="2147483687"/>
              <ac:spMk id="87" creationId="{0DA6CA3E-A6FB-82DC-CB92-B027FDC800BE}"/>
            </ac:spMkLst>
          </pc:spChg>
          <pc:spChg chg="mod">
            <ac:chgData name="Daoud Saadeddin" userId="50f496e5f975282e" providerId="LiveId" clId="{D641461D-BBB9-437B-949E-BF5212AC8AC8}" dt="2024-07-30T08:23:55.510" v="21" actId="6549"/>
            <ac:spMkLst>
              <pc:docMk/>
              <pc:sldMasterMk cId="1632663216" sldId="2147483675"/>
              <pc:sldLayoutMk cId="2127885434" sldId="2147483687"/>
              <ac:spMk id="88" creationId="{3743B71C-8DB6-92BC-1F39-800D794D1C09}"/>
            </ac:spMkLst>
          </pc:spChg>
        </pc:sldLayoutChg>
        <pc:sldLayoutChg chg="modSp mod">
          <pc:chgData name="Daoud Saadeddin" userId="50f496e5f975282e" providerId="LiveId" clId="{D641461D-BBB9-437B-949E-BF5212AC8AC8}" dt="2024-07-29T10:56:43.198" v="10" actId="404"/>
          <pc:sldLayoutMkLst>
            <pc:docMk/>
            <pc:sldMasterMk cId="1632663216" sldId="2147483675"/>
            <pc:sldLayoutMk cId="929580013" sldId="2147483688"/>
          </pc:sldLayoutMkLst>
          <pc:spChg chg="mod">
            <ac:chgData name="Daoud Saadeddin" userId="50f496e5f975282e" providerId="LiveId" clId="{D641461D-BBB9-437B-949E-BF5212AC8AC8}" dt="2024-07-29T10:56:06.927" v="8" actId="1037"/>
            <ac:spMkLst>
              <pc:docMk/>
              <pc:sldMasterMk cId="1632663216" sldId="2147483675"/>
              <pc:sldLayoutMk cId="929580013" sldId="2147483688"/>
              <ac:spMk id="9" creationId="{E7486A78-E190-223A-CAEB-DAA73F486F35}"/>
            </ac:spMkLst>
          </pc:spChg>
          <pc:spChg chg="mod">
            <ac:chgData name="Daoud Saadeddin" userId="50f496e5f975282e" providerId="LiveId" clId="{D641461D-BBB9-437B-949E-BF5212AC8AC8}" dt="2024-07-29T10:56:43.198" v="10" actId="404"/>
            <ac:spMkLst>
              <pc:docMk/>
              <pc:sldMasterMk cId="1632663216" sldId="2147483675"/>
              <pc:sldLayoutMk cId="929580013" sldId="2147483688"/>
              <ac:spMk id="10" creationId="{F5F2C8C6-4C6C-19A9-0965-53DA01DFCEB9}"/>
            </ac:spMkLst>
          </pc:spChg>
          <pc:spChg chg="mod">
            <ac:chgData name="Daoud Saadeddin" userId="50f496e5f975282e" providerId="LiveId" clId="{D641461D-BBB9-437B-949E-BF5212AC8AC8}" dt="2024-07-29T10:56:40.823" v="9" actId="404"/>
            <ac:spMkLst>
              <pc:docMk/>
              <pc:sldMasterMk cId="1632663216" sldId="2147483675"/>
              <pc:sldLayoutMk cId="929580013" sldId="2147483688"/>
              <ac:spMk id="14" creationId="{E65DFD1A-8998-98D7-5866-AEA741698B85}"/>
            </ac:spMkLst>
          </pc:spChg>
        </pc:sldLayoutChg>
      </pc:sldMasterChg>
    </pc:docChg>
  </pc:docChgLst>
  <pc:docChgLst>
    <pc:chgData name="Daoud Saadeddin" userId="50f496e5f975282e" providerId="LiveId" clId="{07DD18B6-CD19-4777-BF66-1EAB68D7DDD3}"/>
    <pc:docChg chg="undo redo custSel addSld modSld modMainMaster modNotesMaster">
      <pc:chgData name="Daoud Saadeddin" userId="50f496e5f975282e" providerId="LiveId" clId="{07DD18B6-CD19-4777-BF66-1EAB68D7DDD3}" dt="2024-07-28T15:17:45.878" v="62" actId="207"/>
      <pc:docMkLst>
        <pc:docMk/>
      </pc:docMkLst>
      <pc:sldChg chg="addSp modSp mod modNotes modNotesTx">
        <pc:chgData name="Daoud Saadeddin" userId="50f496e5f975282e" providerId="LiveId" clId="{07DD18B6-CD19-4777-BF66-1EAB68D7DDD3}" dt="2024-07-28T15:12:13.320" v="58" actId="14100"/>
        <pc:sldMkLst>
          <pc:docMk/>
          <pc:sldMk cId="2326050825" sldId="270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3.320" v="58" actId="14100"/>
          <ac:spMkLst>
            <pc:docMk/>
            <pc:sldMk cId="2326050825" sldId="270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3:03.203" v="28" actId="14100"/>
          <ac:grpSpMkLst>
            <pc:docMk/>
            <pc:sldMk cId="2326050825" sldId="270"/>
            <ac:grpSpMk id="2" creationId="{059604F2-8AFA-515D-3A42-ECEF720A91E8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45.878" v="62" actId="207"/>
        <pc:sldMkLst>
          <pc:docMk/>
          <pc:sldMk cId="1223320210" sldId="271"/>
        </pc:sldMkLst>
        <pc:spChg chg="mod">
          <ac:chgData name="Daoud Saadeddin" userId="50f496e5f975282e" providerId="LiveId" clId="{07DD18B6-CD19-4777-BF66-1EAB68D7DDD3}" dt="2024-07-28T13:24:59.093" v="43" actId="3064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4:41.087" v="37" actId="3064"/>
          <ac:spMkLst>
            <pc:docMk/>
            <pc:sldMk cId="1223320210" sldId="271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7.178" v="59" actId="14100"/>
          <ac:spMkLst>
            <pc:docMk/>
            <pc:sldMk cId="1223320210" sldId="271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2:46.326" v="25" actId="14100"/>
          <ac:grpSpMkLst>
            <pc:docMk/>
            <pc:sldMk cId="1223320210" sldId="271"/>
            <ac:grpSpMk id="2" creationId="{EF6D3F2C-39D4-3240-6F37-4E4644B98D5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2" creationId="{81B20B1E-BE71-4CDE-F787-376018F4A386}"/>
          </ac:grpSpMkLst>
        </pc:grp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76" creationId="{5E3997CF-4AA6-DD70-49AB-ED3B820C9274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3" creationId="{AC236063-583B-C596-88AF-C9D81A2AF13F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addSp modSp mod modNotes modNotesTx">
        <pc:chgData name="Daoud Saadeddin" userId="50f496e5f975282e" providerId="LiveId" clId="{07DD18B6-CD19-4777-BF66-1EAB68D7DDD3}" dt="2024-07-28T15:17:31.611" v="61" actId="207"/>
        <pc:sldMkLst>
          <pc:docMk/>
          <pc:sldMk cId="3865159064" sldId="272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09.621" v="57" actId="14100"/>
          <ac:spMkLst>
            <pc:docMk/>
            <pc:sldMk cId="3865159064" sldId="272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7" creationId="{15E725F5-C2CF-550B-9A58-32B48685298C}"/>
          </ac:spMkLst>
        </pc:spChg>
        <pc:grpChg chg="add mod">
          <ac:chgData name="Daoud Saadeddin" userId="50f496e5f975282e" providerId="LiveId" clId="{07DD18B6-CD19-4777-BF66-1EAB68D7DDD3}" dt="2024-07-28T13:23:22.929" v="31" actId="14100"/>
          <ac:grpSpMkLst>
            <pc:docMk/>
            <pc:sldMk cId="3865159064" sldId="272"/>
            <ac:grpSpMk id="2" creationId="{654B7392-A972-340B-763A-CF0CF4F5E6F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24.303" v="60" actId="207"/>
        <pc:sldMkLst>
          <pc:docMk/>
          <pc:sldMk cId="2809553572" sldId="273"/>
        </pc:sldMkLst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" creationId="{BDD846C8-F8C6-2E2A-1917-872819D2236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" creationId="{EB7F0D07-003B-3385-BB28-84457C29BF2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4" creationId="{C63BB349-8522-EC9A-1C25-FED83BE9B97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5" creationId="{68F8401A-C37D-61A7-919E-E9AF42E7766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1:43.647" v="56" actId="14100"/>
          <ac:spMkLst>
            <pc:docMk/>
            <pc:sldMk cId="2809553572" sldId="273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7" creationId="{15E725F5-C2CF-550B-9A58-32B48685298C}"/>
          </ac:spMkLst>
        </pc:s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07DD18B6-CD19-4777-BF66-1EAB68D7DDD3}" dt="2024-07-28T13:25:05.044" v="45" actId="14100"/>
          <ac:grpSpMkLst>
            <pc:docMk/>
            <pc:sldMk cId="2809553572" sldId="273"/>
            <ac:grpSpMk id="7" creationId="{D53C0FCC-4053-4E63-9E6F-D38FB3F54A17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3" creationId="{BADA2D3A-959A-B3A3-C107-8DBC8B2A35EE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9" creationId="{3C3CAAEC-F644-5E4A-5CB0-65DB36B3A5A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30" creationId="{C3512615-EAE4-9D0F-77B3-D7910FFC41C1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36" creationId="{E4DBEE27-E8C8-3D2E-9947-B3EFBEDDFD26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2" creationId="{81B20B1E-BE71-4CDE-F787-376018F4A386}"/>
          </ac:grpSpMkLst>
        </pc:grpChg>
      </pc:sldChg>
      <pc:sldChg chg="add modNotesTx">
        <pc:chgData name="Daoud Saadeddin" userId="50f496e5f975282e" providerId="LiveId" clId="{07DD18B6-CD19-4777-BF66-1EAB68D7DDD3}" dt="2024-07-28T13:31:24.491" v="55" actId="6549"/>
        <pc:sldMkLst>
          <pc:docMk/>
          <pc:sldMk cId="587178360" sldId="947"/>
        </pc:sldMkLst>
      </pc:sldChg>
      <pc:sldMasterChg chg="modSp modSldLayout">
        <pc:chgData name="Daoud Saadeddin" userId="50f496e5f975282e" providerId="LiveId" clId="{07DD18B6-CD19-4777-BF66-1EAB68D7DDD3}" dt="2024-07-28T13:20:58.282" v="0"/>
        <pc:sldMasterMkLst>
          <pc:docMk/>
          <pc:sldMasterMk cId="2574068247" sldId="2147483648"/>
        </pc:sldMasterMkLst>
        <pc:spChg chg="mod">
          <ac:chgData name="Daoud Saadeddin" userId="50f496e5f975282e" providerId="LiveId" clId="{07DD18B6-CD19-4777-BF66-1EAB68D7DDD3}" dt="2024-07-28T13:20:58.282" v="0"/>
          <ac:spMkLst>
            <pc:docMk/>
            <pc:sldMasterMk cId="2574068247" sldId="2147483648"/>
            <ac:spMk id="16" creationId="{00000000-0000-0000-0000-000000000000}"/>
          </ac:spMkLst>
        </pc:spChg>
        <pc:sldLayoutChg chg="modSp">
          <pc:chgData name="Daoud Saadeddin" userId="50f496e5f975282e" providerId="LiveId" clId="{07DD18B6-CD19-4777-BF66-1EAB68D7DDD3}" dt="2024-07-28T13:20:58.282" v="0"/>
          <pc:sldLayoutMkLst>
            <pc:docMk/>
            <pc:sldMasterMk cId="2574068247" sldId="2147483648"/>
            <pc:sldLayoutMk cId="225462899" sldId="2147483673"/>
          </pc:sldLayoutMkLst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</pc:sldLayoutChg>
      </pc:sldMasterChg>
      <pc:sldMasterChg chg="addSp delSp mod delSldLayout">
        <pc:chgData name="Daoud Saadeddin" userId="50f496e5f975282e" providerId="LiveId" clId="{07DD18B6-CD19-4777-BF66-1EAB68D7DDD3}" dt="2024-07-28T13:21:38.164" v="14" actId="478"/>
        <pc:sldMasterMkLst>
          <pc:docMk/>
          <pc:sldMasterMk cId="1632663216" sldId="2147483675"/>
        </pc:sldMasterMkLst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2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3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4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5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6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4.030" v="13" actId="478"/>
          <ac:spMkLst>
            <pc:docMk/>
            <pc:sldMasterMk cId="1632663216" sldId="2147483675"/>
            <ac:spMk id="7" creationId="{BA7CC04C-6F67-9E0F-016C-6DD077117D01}"/>
          </ac:spMkLst>
        </pc:spChg>
        <pc:sldLayoutChg chg="del">
          <pc:chgData name="Daoud Saadeddin" userId="50f496e5f975282e" providerId="LiveId" clId="{07DD18B6-CD19-4777-BF66-1EAB68D7DDD3}" dt="2024-07-28T13:21:28.781" v="11" actId="2696"/>
          <pc:sldLayoutMkLst>
            <pc:docMk/>
            <pc:sldMasterMk cId="1632663216" sldId="2147483675"/>
            <pc:sldLayoutMk cId="1691572448" sldId="2147483676"/>
          </pc:sldLayoutMkLst>
        </pc:sldLayoutChg>
        <pc:sldLayoutChg chg="del">
          <pc:chgData name="Daoud Saadeddin" userId="50f496e5f975282e" providerId="LiveId" clId="{07DD18B6-CD19-4777-BF66-1EAB68D7DDD3}" dt="2024-07-28T13:21:22.334" v="1" actId="2696"/>
          <pc:sldLayoutMkLst>
            <pc:docMk/>
            <pc:sldMasterMk cId="1632663216" sldId="2147483675"/>
            <pc:sldLayoutMk cId="559048182" sldId="2147483677"/>
          </pc:sldLayoutMkLst>
        </pc:sldLayoutChg>
        <pc:sldLayoutChg chg="del">
          <pc:chgData name="Daoud Saadeddin" userId="50f496e5f975282e" providerId="LiveId" clId="{07DD18B6-CD19-4777-BF66-1EAB68D7DDD3}" dt="2024-07-28T13:21:22.740" v="2" actId="2696"/>
          <pc:sldLayoutMkLst>
            <pc:docMk/>
            <pc:sldMasterMk cId="1632663216" sldId="2147483675"/>
            <pc:sldLayoutMk cId="2943239455" sldId="2147483678"/>
          </pc:sldLayoutMkLst>
        </pc:sldLayoutChg>
        <pc:sldLayoutChg chg="del">
          <pc:chgData name="Daoud Saadeddin" userId="50f496e5f975282e" providerId="LiveId" clId="{07DD18B6-CD19-4777-BF66-1EAB68D7DDD3}" dt="2024-07-28T13:21:23.193" v="3" actId="2696"/>
          <pc:sldLayoutMkLst>
            <pc:docMk/>
            <pc:sldMasterMk cId="1632663216" sldId="2147483675"/>
            <pc:sldLayoutMk cId="1660878446" sldId="2147483679"/>
          </pc:sldLayoutMkLst>
        </pc:sldLayoutChg>
        <pc:sldLayoutChg chg="del">
          <pc:chgData name="Daoud Saadeddin" userId="50f496e5f975282e" providerId="LiveId" clId="{07DD18B6-CD19-4777-BF66-1EAB68D7DDD3}" dt="2024-07-28T13:21:23.256" v="4" actId="2696"/>
          <pc:sldLayoutMkLst>
            <pc:docMk/>
            <pc:sldMasterMk cId="1632663216" sldId="2147483675"/>
            <pc:sldLayoutMk cId="3617610313" sldId="2147483680"/>
          </pc:sldLayoutMkLst>
        </pc:sldLayoutChg>
        <pc:sldLayoutChg chg="del">
          <pc:chgData name="Daoud Saadeddin" userId="50f496e5f975282e" providerId="LiveId" clId="{07DD18B6-CD19-4777-BF66-1EAB68D7DDD3}" dt="2024-07-28T13:21:23.490" v="5" actId="2696"/>
          <pc:sldLayoutMkLst>
            <pc:docMk/>
            <pc:sldMasterMk cId="1632663216" sldId="2147483675"/>
            <pc:sldLayoutMk cId="1863661032" sldId="2147483681"/>
          </pc:sldLayoutMkLst>
        </pc:sldLayoutChg>
        <pc:sldLayoutChg chg="del">
          <pc:chgData name="Daoud Saadeddin" userId="50f496e5f975282e" providerId="LiveId" clId="{07DD18B6-CD19-4777-BF66-1EAB68D7DDD3}" dt="2024-07-28T13:21:23.834" v="6" actId="2696"/>
          <pc:sldLayoutMkLst>
            <pc:docMk/>
            <pc:sldMasterMk cId="1632663216" sldId="2147483675"/>
            <pc:sldLayoutMk cId="1869615583" sldId="2147483682"/>
          </pc:sldLayoutMkLst>
        </pc:sldLayoutChg>
        <pc:sldLayoutChg chg="del">
          <pc:chgData name="Daoud Saadeddin" userId="50f496e5f975282e" providerId="LiveId" clId="{07DD18B6-CD19-4777-BF66-1EAB68D7DDD3}" dt="2024-07-28T13:21:24.443" v="7" actId="2696"/>
          <pc:sldLayoutMkLst>
            <pc:docMk/>
            <pc:sldMasterMk cId="1632663216" sldId="2147483675"/>
            <pc:sldLayoutMk cId="669953775" sldId="2147483683"/>
          </pc:sldLayoutMkLst>
        </pc:sldLayoutChg>
        <pc:sldLayoutChg chg="del">
          <pc:chgData name="Daoud Saadeddin" userId="50f496e5f975282e" providerId="LiveId" clId="{07DD18B6-CD19-4777-BF66-1EAB68D7DDD3}" dt="2024-07-28T13:21:24.615" v="8" actId="2696"/>
          <pc:sldLayoutMkLst>
            <pc:docMk/>
            <pc:sldMasterMk cId="1632663216" sldId="2147483675"/>
            <pc:sldLayoutMk cId="809832940" sldId="2147483684"/>
          </pc:sldLayoutMkLst>
        </pc:sldLayoutChg>
        <pc:sldLayoutChg chg="del">
          <pc:chgData name="Daoud Saadeddin" userId="50f496e5f975282e" providerId="LiveId" clId="{07DD18B6-CD19-4777-BF66-1EAB68D7DDD3}" dt="2024-07-28T13:21:25.036" v="9" actId="2696"/>
          <pc:sldLayoutMkLst>
            <pc:docMk/>
            <pc:sldMasterMk cId="1632663216" sldId="2147483675"/>
            <pc:sldLayoutMk cId="662100393" sldId="2147483685"/>
          </pc:sldLayoutMkLst>
        </pc:sldLayoutChg>
        <pc:sldLayoutChg chg="del">
          <pc:chgData name="Daoud Saadeddin" userId="50f496e5f975282e" providerId="LiveId" clId="{07DD18B6-CD19-4777-BF66-1EAB68D7DDD3}" dt="2024-07-28T13:21:25.603" v="10" actId="2696"/>
          <pc:sldLayoutMkLst>
            <pc:docMk/>
            <pc:sldMasterMk cId="1632663216" sldId="2147483675"/>
            <pc:sldLayoutMk cId="96036419" sldId="2147483686"/>
          </pc:sldLayoutMkLst>
        </pc:sldLayoutChg>
      </pc:sldMasterChg>
    </pc:docChg>
  </pc:docChgLst>
  <pc:docChgLst>
    <pc:chgData name="Daoud Saadeddin" userId="50f496e5f975282e" providerId="LiveId" clId="{C15125AD-DB27-4CE9-8B94-001891356EF6}"/>
    <pc:docChg chg="undo custSel addSld delSld modSld sldOrd modMainMaster">
      <pc:chgData name="Daoud Saadeddin" userId="50f496e5f975282e" providerId="LiveId" clId="{C15125AD-DB27-4CE9-8B94-001891356EF6}" dt="2024-07-26T20:52:25.623" v="927" actId="164"/>
      <pc:docMkLst>
        <pc:docMk/>
      </pc:docMkLst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2330436861" sldId="269"/>
        </pc:sldMkLst>
      </pc:sldChg>
      <pc:sldChg chg="addSp delSp modSp mod modClrScheme chgLayout modNotesTx">
        <pc:chgData name="Daoud Saadeddin" userId="50f496e5f975282e" providerId="LiveId" clId="{C15125AD-DB27-4CE9-8B94-001891356EF6}" dt="2024-07-25T15:03:50.857" v="860" actId="1582"/>
        <pc:sldMkLst>
          <pc:docMk/>
          <pc:sldMk cId="2326050825" sldId="270"/>
        </pc:sldMkLst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" creationId="{728D3C6E-BC65-A627-0407-DB79097516F3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2" creationId="{7B21EF94-9ECC-0C5E-540A-1A537491E86B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3" creationId="{8D89114A-F5C1-1BA9-7B0F-2BA4EE8AC3DC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4" creationId="{F2842ED1-5717-8935-0B3A-AB76438955A6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5" creationId="{79E8FD3C-79DA-C479-E5E4-37FF5E118F7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6" creationId="{705EB565-7327-C4DA-5844-DCED7FE03652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6" creationId="{D8A97973-B399-84E0-7604-0552164148A3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7" creationId="{28462D84-22D5-F6F9-7BB7-420F54A882D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7" creationId="{4618C167-7499-DD2E-E77C-3D7CB8122928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8" creationId="{220D0909-8E82-71B1-165C-DE83198B7F4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8" creationId="{45E0C3E5-9844-7FB2-5A8A-0CA7DBD519B4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9" creationId="{6FF3F7CD-696F-7736-3183-0B4A1C4A79B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9" creationId="{FB90E3B2-34D7-EF7F-132D-C68188972F49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0" creationId="{D62A00EC-A830-7DD4-C4B4-45610069AFC7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1" creationId="{343DFD7F-78D0-8682-B15B-F4DA17659C0E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1" creationId="{D7B5BCB6-FE78-611E-F464-66321934170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2" creationId="{317118EC-D940-5EA8-4AFB-5840784FA8BA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2" creationId="{A7BFF1AA-913B-57D0-21BC-64E16F80EB03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3" creationId="{CA0E6EA7-E035-A84D-7DBC-198468B4F85C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3" creationId="{D338E44B-FE45-317A-6BDD-6DE954B23EBB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4" creationId="{2CFA0DD5-6396-7F91-24A0-9B61343BC40C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4" creationId="{4934F8AD-3050-9B81-D4B2-8EE5EAB97A2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5" creationId="{17A1592F-3449-8A31-5651-EA3BE543FFE2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5" creationId="{AC9BFA10-BC3F-F7EB-D237-1A8BEDBA09A0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6" creationId="{E041FC65-09F4-93F5-644A-9CCE774ECF03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7" creationId="{80AE27E4-9751-1F5E-7DBB-12378673314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7" creationId="{A571975E-630E-106B-2482-E40B5061F9D3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8" creationId="{EFF9A66D-B7E6-F179-E002-8B72F71D8510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9" creationId="{EF1B0365-65E7-49C4-C10F-410FD43FEFB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0" creationId="{70414066-312D-EE41-C4DD-383377E74D3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0" creationId="{725D2859-5F00-2719-2341-4EA006F5C046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1" creationId="{60B1AA62-D5C2-DA3B-C12D-6E7D35CD2CE2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1" creationId="{AED0318E-F956-D8D0-5294-65FFABEB5D54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2" creationId="{36A6A77D-4504-76A7-DA25-E7483AC9DC1A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3" creationId="{9D13DCA8-506E-E8D7-3074-412469491CD7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4" creationId="{D1E2071C-8ABE-3488-6168-B9E7025146CD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5" creationId="{99FAE674-262A-DF0F-9218-F77C92F37B63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7" creationId="{423F3A0F-6FCA-7D61-1888-0BC9A965FABA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8" creationId="{7AD2707A-499A-6981-0AEA-168E706724F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1" creationId="{AD0C3D8E-9F3F-4425-8813-9474EA40AA0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2" creationId="{86C10411-CE5B-1615-8CFE-7693009EBC69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3" creationId="{5D5429F1-3A8E-CCDF-CE5C-06A48F3902E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4" creationId="{3C0F8BEC-25C3-4082-EE10-5B8E4050246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7" creationId="{442E6975-F7B0-5857-A930-293E451EA27C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8" creationId="{C02E506B-DDDE-2917-F22A-AB71C47CFD9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9" creationId="{49FDB5DF-9BBC-AE5C-0715-E0CB024D9A3F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40" creationId="{8EA586ED-8F39-F134-0940-44CC956E708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1" creationId="{188958B7-3293-7F23-D492-DA7A46EC0AD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5" creationId="{EDB82471-7B16-469F-E5FF-C9D1A32AE902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6" creationId="{734E79EE-F6E3-A79A-450D-09DF342142B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7" creationId="{E1543CFD-7552-14F0-4A09-7CE7B57793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8" creationId="{C2F01D24-5278-E8F1-44C3-5FC17CEFB591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0" creationId="{2E139E95-7496-E675-ABCC-EC1AE0CF2FB9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1" creationId="{D48E81BF-B587-D767-D4FD-1CEB7D29C578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2" creationId="{B468A1E0-FF06-7BF4-81EE-57762AE0CA37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3" creationId="{0C3C2537-FB7F-3B53-01D6-8709635E1A7F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4" creationId="{525442F5-3B46-0E09-F594-7726449EAFD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6" creationId="{9355704C-3D0C-F09E-149A-17AD90FFFBA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9" creationId="{452DD2D8-72E6-512A-1431-A16296E512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0" creationId="{93AA6864-56F8-BC1F-B617-BA6400D00E7A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1" creationId="{5106DED9-E262-2F4C-E944-0BB11FE875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2" creationId="{8098C237-E2C0-AFAF-BD90-22A92FE8E6B4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5" creationId="{2B2BB5E5-82A7-1945-6A6E-30FB2D69F45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6" creationId="{EBB5775C-B1FC-8196-095C-BBCF5F607C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7" creationId="{E69DB215-5DD2-AD3F-1722-9FA92C3E55F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8" creationId="{708D19C0-45EB-5AAE-95CE-75A8349B441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1" creationId="{E1B071DA-B4F6-11D6-15BD-A8887E455BAE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2" creationId="{56A05A1E-83FB-98DD-B021-BC245EDE6471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3" creationId="{392842A7-B802-389D-4767-DF49D7B1D94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4" creationId="{F87328D5-DB03-22A5-A906-BEC33B6B2671}"/>
          </ac:spMkLst>
        </pc:spChg>
        <pc:spChg chg="add mod topLvl">
          <ac:chgData name="Daoud Saadeddin" userId="50f496e5f975282e" providerId="LiveId" clId="{C15125AD-DB27-4CE9-8B94-001891356EF6}" dt="2024-07-25T14:48:28.247" v="780" actId="164"/>
          <ac:spMkLst>
            <pc:docMk/>
            <pc:sldMk cId="2326050825" sldId="270"/>
            <ac:spMk id="75" creationId="{6C7E02D0-C5F2-B8FA-C5A8-2DCB2D67C027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2" creationId="{710FB603-6169-8400-D5ED-D6ADE81A1306}"/>
          </ac:spMkLst>
        </pc:spChg>
        <pc:spChg chg="add mod">
          <ac:chgData name="Daoud Saadeddin" userId="50f496e5f975282e" providerId="LiveId" clId="{C15125AD-DB27-4CE9-8B94-001891356EF6}" dt="2024-07-25T14:48:12.324" v="778" actId="164"/>
          <ac:spMkLst>
            <pc:docMk/>
            <pc:sldMk cId="2326050825" sldId="270"/>
            <ac:spMk id="84" creationId="{BF193971-119E-45DB-7BA9-1FF30B51B92E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5" creationId="{04782303-22A5-07AE-33A1-056D1D743A34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6" creationId="{983B3733-F696-3509-6E59-B6EDE5B75916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7" creationId="{9158A145-D0E8-AC04-18C7-BA7620F5AF93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8" creationId="{657CAE3F-6FEF-6E9E-D840-978072AC9A6F}"/>
          </ac:spMkLst>
        </pc:spChg>
        <pc:spChg chg="add mod">
          <ac:chgData name="Daoud Saadeddin" userId="50f496e5f975282e" providerId="LiveId" clId="{C15125AD-DB27-4CE9-8B94-001891356EF6}" dt="2024-07-25T14:47:57.396" v="776" actId="164"/>
          <ac:spMkLst>
            <pc:docMk/>
            <pc:sldMk cId="2326050825" sldId="270"/>
            <ac:spMk id="90" creationId="{4F14D06C-74FF-5CE9-16C1-AAED2B56A47E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6" creationId="{FE5471C3-046A-0B50-9182-E110B75AF92D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2" creationId="{3E36C573-02F4-4C6D-E73E-795465F3B6E8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8" creationId="{491B90C5-9030-CDBA-857B-5CDB20E8A1BD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2" creationId="{2166B77A-5019-0980-0338-3C52B1A709CA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3" creationId="{3B158E9A-A453-B59E-FBFE-D85806BFBDB4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5" creationId="{0A96EA00-CBB8-848C-DBB0-237B0398293E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6" creationId="{EE65A5B5-F65E-C376-07BA-502C0F7791A8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8" creationId="{D815BE48-C809-93B1-D245-CBA9A01A64AD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0" creationId="{7DA16F68-AB10-BFFF-3C1C-34E47A9F670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1" creationId="{0F4976E1-5858-A51B-16B3-4FBB928BAE4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3" creationId="{78FC86EB-3EC6-C263-81DA-FCBBFF98B12F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4" creationId="{B9BC8137-6A2C-895F-0B81-05BF9BD0E1E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6" creationId="{6E0BB421-FDA7-89E7-081F-6392D681EEFB}"/>
          </ac:spMkLst>
        </pc:spChg>
        <pc:spChg chg="add mod">
          <ac:chgData name="Daoud Saadeddin" userId="50f496e5f975282e" providerId="LiveId" clId="{C15125AD-DB27-4CE9-8B94-001891356EF6}" dt="2024-07-25T14:35:12.004" v="660" actId="1076"/>
          <ac:spMkLst>
            <pc:docMk/>
            <pc:sldMk cId="2326050825" sldId="270"/>
            <ac:spMk id="130" creationId="{286816B7-1058-0ADA-C8E7-5DFD56C10314}"/>
          </ac:spMkLst>
        </pc:spChg>
        <pc:spChg chg="add mod">
          <ac:chgData name="Daoud Saadeddin" userId="50f496e5f975282e" providerId="LiveId" clId="{C15125AD-DB27-4CE9-8B94-001891356EF6}" dt="2024-07-25T14:35:13.113" v="661"/>
          <ac:spMkLst>
            <pc:docMk/>
            <pc:sldMk cId="2326050825" sldId="270"/>
            <ac:spMk id="131" creationId="{CA7D60FB-F0B4-59B6-647C-4966E93BF300}"/>
          </ac:spMkLst>
        </pc:spChg>
        <pc:spChg chg="add del mod">
          <ac:chgData name="Daoud Saadeddin" userId="50f496e5f975282e" providerId="LiveId" clId="{C15125AD-DB27-4CE9-8B94-001891356EF6}" dt="2024-07-25T14:35:47.609" v="666" actId="478"/>
          <ac:spMkLst>
            <pc:docMk/>
            <pc:sldMk cId="2326050825" sldId="270"/>
            <ac:spMk id="132" creationId="{F5BB6DB6-46BD-A007-57FF-30FA9F9A1DA1}"/>
          </ac:spMkLst>
        </pc:spChg>
        <pc:spChg chg="del mod">
          <ac:chgData name="Daoud Saadeddin" userId="50f496e5f975282e" providerId="LiveId" clId="{C15125AD-DB27-4CE9-8B94-001891356EF6}" dt="2024-07-25T11:35:27.661" v="428" actId="478"/>
          <ac:spMkLst>
            <pc:docMk/>
            <pc:sldMk cId="2326050825" sldId="270"/>
            <ac:spMk id="144" creationId="{45E86583-6585-4153-899D-C312D6669971}"/>
          </ac:spMkLst>
        </pc:s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4" creationId="{B61FC717-4CD7-6D87-C3AF-D9D7BBB58B11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5" creationId="{F4638F71-6376-18A8-EF42-7563C75765E1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8" creationId="{C37DBF57-0BAF-3140-D787-94106EB3CB19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9" creationId="{7F5376A6-A450-6D54-4A95-7D7DCDE5719A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29" creationId="{08D7084F-1878-A50F-EF3E-327290810DE7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0" creationId="{A68A85DA-A709-2AFC-6AB1-758BCC0FE4E8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5" creationId="{50CEADEF-7D0A-498E-CA80-F5C8548B63A2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6" creationId="{70455284-C017-4D57-7D7A-290E0AAF129E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3" creationId="{23D4C2AB-185F-BEA5-224F-AD406A218F9E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4" creationId="{672D3458-2ED1-BE68-AB24-9565B5991B61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7" creationId="{9D0BB704-2D9B-4212-3423-F9B1E1A1A478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8" creationId="{0102BBE6-D759-4A52-684A-FB946F3D01FA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3" creationId="{8B0FFDE2-CEDE-2698-8AE2-7EC63F4A3EE3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4" creationId="{175E8955-611D-1B5C-232F-E191CBAAD5B8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9" creationId="{8D29BA32-1BE3-8BBF-9413-5FE829564A61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70" creationId="{8508C778-5D78-C8DC-F29E-9CA4919487FC}"/>
          </ac:grpSpMkLst>
        </pc:grpChg>
        <pc:grpChg chg="add del mod">
          <ac:chgData name="Daoud Saadeddin" userId="50f496e5f975282e" providerId="LiveId" clId="{C15125AD-DB27-4CE9-8B94-001891356EF6}" dt="2024-07-25T11:53:22.082" v="556" actId="165"/>
          <ac:grpSpMkLst>
            <pc:docMk/>
            <pc:sldMk cId="2326050825" sldId="270"/>
            <ac:grpSpMk id="77" creationId="{463C892E-81EB-11EC-36A9-D4160EC6B7A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78" creationId="{0C2BF7BB-5F07-AD12-F01A-5F5F3221CB15}"/>
          </ac:grpSpMkLst>
        </pc:grpChg>
        <pc:grpChg chg="add del mod">
          <ac:chgData name="Daoud Saadeddin" userId="50f496e5f975282e" providerId="LiveId" clId="{C15125AD-DB27-4CE9-8B94-001891356EF6}" dt="2024-07-25T11:53:21.145" v="555" actId="165"/>
          <ac:grpSpMkLst>
            <pc:docMk/>
            <pc:sldMk cId="2326050825" sldId="270"/>
            <ac:grpSpMk id="91" creationId="{DB2D9A22-D08E-A524-E3F3-FC7D7B0FB525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2" creationId="{F7F9502D-96F9-9C5A-E6ED-C02C2F7627F1}"/>
          </ac:grpSpMkLst>
        </pc:grpChg>
        <pc:grpChg chg="add del mod">
          <ac:chgData name="Daoud Saadeddin" userId="50f496e5f975282e" providerId="LiveId" clId="{C15125AD-DB27-4CE9-8B94-001891356EF6}" dt="2024-07-25T11:53:18.723" v="554" actId="165"/>
          <ac:grpSpMkLst>
            <pc:docMk/>
            <pc:sldMk cId="2326050825" sldId="270"/>
            <ac:grpSpMk id="97" creationId="{58D5E5AD-7477-2F39-4544-7DAEDB58F453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8" creationId="{4303837D-1E69-2E11-8612-CBA3010E1A9B}"/>
          </ac:grpSpMkLst>
        </pc:grpChg>
        <pc:grpChg chg="add del mod">
          <ac:chgData name="Daoud Saadeddin" userId="50f496e5f975282e" providerId="LiveId" clId="{C15125AD-DB27-4CE9-8B94-001891356EF6}" dt="2024-07-25T11:53:17.599" v="553" actId="165"/>
          <ac:grpSpMkLst>
            <pc:docMk/>
            <pc:sldMk cId="2326050825" sldId="270"/>
            <ac:grpSpMk id="103" creationId="{BCA7F348-B9BE-EF11-85AB-CE7FAF2F336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04" creationId="{0B5DD030-C81C-DFCC-DAB7-9517899674EE}"/>
          </ac:grpSpMkLst>
        </pc:grpChg>
        <pc:grpChg chg="add del mod topLvl">
          <ac:chgData name="Daoud Saadeddin" userId="50f496e5f975282e" providerId="LiveId" clId="{C15125AD-DB27-4CE9-8B94-001891356EF6}" dt="2024-07-25T14:41:37.004" v="715" actId="165"/>
          <ac:grpSpMkLst>
            <pc:docMk/>
            <pc:sldMk cId="2326050825" sldId="270"/>
            <ac:grpSpMk id="109" creationId="{EC15FE3D-77C6-EC50-A74C-A8D0E4F24964}"/>
          </ac:grpSpMkLst>
        </pc:grpChg>
        <pc:grpChg chg="add del mod">
          <ac:chgData name="Daoud Saadeddin" userId="50f496e5f975282e" providerId="LiveId" clId="{C15125AD-DB27-4CE9-8B94-001891356EF6}" dt="2024-07-25T14:41:34.130" v="714" actId="165"/>
          <ac:grpSpMkLst>
            <pc:docMk/>
            <pc:sldMk cId="2326050825" sldId="270"/>
            <ac:grpSpMk id="110" creationId="{5D8877DF-DE57-5765-258B-E4F8EA8380F6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1" creationId="{8E735FBE-678A-E36D-BAD7-6F528C00990C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4" creationId="{B376D278-1385-69F7-AF1C-765033B02D8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19" creationId="{ED351CC8-8810-B7C2-00CE-4BF1994B371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22" creationId="{1C58508F-2293-3805-F1B6-A71D625463CD}"/>
          </ac:grpSpMkLst>
        </pc:grpChg>
        <pc:grpChg chg="add del mod">
          <ac:chgData name="Daoud Saadeddin" userId="50f496e5f975282e" providerId="LiveId" clId="{C15125AD-DB27-4CE9-8B94-001891356EF6}" dt="2024-07-25T14:34:09.708" v="655" actId="478"/>
          <ac:grpSpMkLst>
            <pc:docMk/>
            <pc:sldMk cId="2326050825" sldId="270"/>
            <ac:grpSpMk id="127" creationId="{AECD9805-E496-63E1-2329-BF9C1B1261DA}"/>
          </ac:grpSpMkLst>
        </pc:grpChg>
        <pc:grpChg chg="add del mod">
          <ac:chgData name="Daoud Saadeddin" userId="50f496e5f975282e" providerId="LiveId" clId="{C15125AD-DB27-4CE9-8B94-001891356EF6}" dt="2024-07-25T14:36:52.648" v="675" actId="478"/>
          <ac:grpSpMkLst>
            <pc:docMk/>
            <pc:sldMk cId="2326050825" sldId="270"/>
            <ac:grpSpMk id="133" creationId="{553C853B-0F9E-04D9-59CD-237568F83D4B}"/>
          </ac:grpSpMkLst>
        </pc:grpChg>
        <pc:grpChg chg="add mod">
          <ac:chgData name="Daoud Saadeddin" userId="50f496e5f975282e" providerId="LiveId" clId="{C15125AD-DB27-4CE9-8B94-001891356EF6}" dt="2024-07-25T14:47:57.396" v="776" actId="164"/>
          <ac:grpSpMkLst>
            <pc:docMk/>
            <pc:sldMk cId="2326050825" sldId="270"/>
            <ac:grpSpMk id="140" creationId="{EF4999F7-D3E7-F1CD-8706-3E9B1026B777}"/>
          </ac:grpSpMkLst>
        </pc:grpChg>
        <pc:grpChg chg="add mod">
          <ac:chgData name="Daoud Saadeddin" userId="50f496e5f975282e" providerId="LiveId" clId="{C15125AD-DB27-4CE9-8B94-001891356EF6}" dt="2024-07-25T14:48:33.397" v="781" actId="465"/>
          <ac:grpSpMkLst>
            <pc:docMk/>
            <pc:sldMk cId="2326050825" sldId="270"/>
            <ac:grpSpMk id="141" creationId="{4F00FA92-AA62-39A9-130E-C1206408AEF1}"/>
          </ac:grpSpMkLst>
        </pc:grpChg>
        <pc:grpChg chg="add mod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42" creationId="{81B20B1E-BE71-4CDE-F787-376018F4A386}"/>
          </ac:grpSpMkLst>
        </pc:grpChg>
        <pc:graphicFrameChg chg="del">
          <ac:chgData name="Daoud Saadeddin" userId="50f496e5f975282e" providerId="LiveId" clId="{C15125AD-DB27-4CE9-8B94-001891356EF6}" dt="2024-07-23T21:03:29.133" v="0" actId="478"/>
          <ac:graphicFrameMkLst>
            <pc:docMk/>
            <pc:sldMk cId="2326050825" sldId="270"/>
            <ac:graphicFrameMk id="142" creationId="{C66DD465-8158-41AC-8C48-556774393273}"/>
          </ac:graphicFrameMkLst>
        </pc:graphicFrameChg>
        <pc:picChg chg="mod">
          <ac:chgData name="Daoud Saadeddin" userId="50f496e5f975282e" providerId="LiveId" clId="{C15125AD-DB27-4CE9-8B94-001891356EF6}" dt="2024-07-25T11:59:59.873" v="634"/>
          <ac:picMkLst>
            <pc:docMk/>
            <pc:sldMk cId="2326050825" sldId="270"/>
            <ac:picMk id="117" creationId="{A649E5FD-4518-0E6D-729E-BC6C8E359DC7}"/>
          </ac:picMkLst>
        </pc:picChg>
        <pc:picChg chg="mod">
          <ac:chgData name="Daoud Saadeddin" userId="50f496e5f975282e" providerId="LiveId" clId="{C15125AD-DB27-4CE9-8B94-001891356EF6}" dt="2024-07-25T14:32:47.634" v="641" actId="1076"/>
          <ac:picMkLst>
            <pc:docMk/>
            <pc:sldMk cId="2326050825" sldId="270"/>
            <ac:picMk id="125" creationId="{CB695F97-9FC9-4C5A-19A2-16EA86C68E19}"/>
          </ac:picMkLst>
        </pc:picChg>
        <pc:picChg chg="add del mod">
          <ac:chgData name="Daoud Saadeddin" userId="50f496e5f975282e" providerId="LiveId" clId="{C15125AD-DB27-4CE9-8B94-001891356EF6}" dt="2024-07-25T14:34:10.848" v="656" actId="478"/>
          <ac:picMkLst>
            <pc:docMk/>
            <pc:sldMk cId="2326050825" sldId="270"/>
            <ac:picMk id="129" creationId="{A4164B96-65D1-1A36-BCD2-89E2CA619221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4" creationId="{493E2A76-2971-8813-BC15-79F5790B5300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5" creationId="{FAADE7B9-DCA5-81B8-E301-851FFB25D3ED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6" creationId="{F14754CA-0B6F-2644-F6A2-1C253937771F}"/>
          </ac:picMkLst>
        </pc:pic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3" creationId="{398A2C8C-7A2F-2FEC-5E89-43F60CCF4166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0" creationId="{D4C92C76-355A-8DF0-4C76-D3078DFB257B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6" creationId="{9978D96B-01D6-50DF-AB29-B901294414FD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2" creationId="{655A28D2-B119-6F06-2B18-0560CB8903CB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9" creationId="{09D416A6-D44C-452A-12B6-7D4E02B4C10A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55" creationId="{78403C2D-D194-50DD-99A5-036C3C941D67}"/>
          </ac:cxnSpMkLst>
        </pc:cxnChg>
        <pc:cxnChg chg="add del mod topLvl">
          <ac:chgData name="Daoud Saadeddin" userId="50f496e5f975282e" providerId="LiveId" clId="{C15125AD-DB27-4CE9-8B94-001891356EF6}" dt="2024-07-25T15:00:42.750" v="840" actId="478"/>
          <ac:cxnSpMkLst>
            <pc:docMk/>
            <pc:sldMk cId="2326050825" sldId="270"/>
            <ac:cxnSpMk id="76" creationId="{5E3997CF-4AA6-DD70-49AB-ED3B820C9274}"/>
          </ac:cxnSpMkLst>
        </pc:cxnChg>
        <pc:cxnChg chg="add del mod">
          <ac:chgData name="Daoud Saadeddin" userId="50f496e5f975282e" providerId="LiveId" clId="{C15125AD-DB27-4CE9-8B94-001891356EF6}" dt="2024-07-25T15:00:45.850" v="841" actId="478"/>
          <ac:cxnSpMkLst>
            <pc:docMk/>
            <pc:sldMk cId="2326050825" sldId="270"/>
            <ac:cxnSpMk id="83" creationId="{AC236063-583B-C596-88AF-C9D81A2AF13F}"/>
          </ac:cxnSpMkLst>
        </pc:cxnChg>
        <pc:cxnChg chg="add del mod">
          <ac:chgData name="Daoud Saadeddin" userId="50f496e5f975282e" providerId="LiveId" clId="{C15125AD-DB27-4CE9-8B94-001891356EF6}" dt="2024-07-25T15:00:50.296" v="842" actId="478"/>
          <ac:cxnSpMkLst>
            <pc:docMk/>
            <pc:sldMk cId="2326050825" sldId="270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675557633" sldId="271"/>
        </pc:sldMkLst>
      </pc:sldChg>
      <pc:sldChg chg="modSp add mod ord modNotesTx">
        <pc:chgData name="Daoud Saadeddin" userId="50f496e5f975282e" providerId="LiveId" clId="{C15125AD-DB27-4CE9-8B94-001891356EF6}" dt="2024-07-25T15:03:12.795" v="858" actId="14100"/>
        <pc:sldMkLst>
          <pc:docMk/>
          <pc:sldMk cId="1223320210" sldId="271"/>
        </pc:sldMkLst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8" creationId="{657CAE3F-6FEF-6E9E-D840-978072AC9A6F}"/>
          </ac:spMkLst>
        </pc:spChg>
        <pc:cxnChg chg="mod">
          <ac:chgData name="Daoud Saadeddin" userId="50f496e5f975282e" providerId="LiveId" clId="{C15125AD-DB27-4CE9-8B94-001891356EF6}" dt="2024-07-25T15:03:12.795" v="858" actId="1410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3205057305" sldId="272"/>
        </pc:sldMkLst>
      </pc:sldChg>
      <pc:sldChg chg="addSp delSp modSp add mod modNotesTx">
        <pc:chgData name="Daoud Saadeddin" userId="50f496e5f975282e" providerId="LiveId" clId="{C15125AD-DB27-4CE9-8B94-001891356EF6}" dt="2024-07-25T15:02:20.568" v="852" actId="14100"/>
        <pc:sldMkLst>
          <pc:docMk/>
          <pc:sldMk cId="3865159064" sldId="272"/>
        </pc:sldMkLst>
        <pc:spChg chg="add del">
          <ac:chgData name="Daoud Saadeddin" userId="50f496e5f975282e" providerId="LiveId" clId="{C15125AD-DB27-4CE9-8B94-001891356EF6}" dt="2024-07-25T14:56:18.227" v="811" actId="22"/>
          <ac:spMkLst>
            <pc:docMk/>
            <pc:sldMk cId="3865159064" sldId="272"/>
            <ac:spMk id="3" creationId="{AB3F2420-C50D-F752-EAFE-B9F1F5EB0CC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1" creationId="{A4FF6965-4B0E-349A-E37E-B2701224F585}"/>
          </ac:spMkLst>
        </pc:spChg>
        <pc:spChg chg="del">
          <ac:chgData name="Daoud Saadeddin" userId="50f496e5f975282e" providerId="LiveId" clId="{C15125AD-DB27-4CE9-8B94-001891356EF6}" dt="2024-07-25T14:56:35.604" v="812" actId="478"/>
          <ac:spMkLst>
            <pc:docMk/>
            <pc:sldMk cId="3865159064" sldId="272"/>
            <ac:spMk id="82" creationId="{710FB603-6169-8400-D5ED-D6ADE81A130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5" creationId="{FFE6FA11-B1CE-8D3C-FF25-B5DA4CD3C6D5}"/>
          </ac:spMkLst>
        </pc:spChg>
        <pc:spChg chg="del">
          <ac:chgData name="Daoud Saadeddin" userId="50f496e5f975282e" providerId="LiveId" clId="{C15125AD-DB27-4CE9-8B94-001891356EF6}" dt="2024-07-25T14:56:37.635" v="813" actId="478"/>
          <ac:spMkLst>
            <pc:docMk/>
            <pc:sldMk cId="3865159064" sldId="272"/>
            <ac:spMk id="96" creationId="{FE5471C3-046A-0B50-9182-E110B75AF92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1" creationId="{5C373D36-867A-A0E8-B4C0-A198D28398DE}"/>
          </ac:spMkLst>
        </pc:spChg>
        <pc:spChg chg="del">
          <ac:chgData name="Daoud Saadeddin" userId="50f496e5f975282e" providerId="LiveId" clId="{C15125AD-DB27-4CE9-8B94-001891356EF6}" dt="2024-07-25T14:56:39.402" v="814" actId="478"/>
          <ac:spMkLst>
            <pc:docMk/>
            <pc:sldMk cId="3865159064" sldId="272"/>
            <ac:spMk id="102" creationId="{3E36C573-02F4-4C6D-E73E-795465F3B6E8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7" creationId="{15E725F5-C2CF-550B-9A58-32B48685298C}"/>
          </ac:spMkLst>
        </pc:spChg>
        <pc:spChg chg="del">
          <ac:chgData name="Daoud Saadeddin" userId="50f496e5f975282e" providerId="LiveId" clId="{C15125AD-DB27-4CE9-8B94-001891356EF6}" dt="2024-07-25T14:56:42.730" v="815" actId="478"/>
          <ac:spMkLst>
            <pc:docMk/>
            <pc:sldMk cId="3865159064" sldId="272"/>
            <ac:spMk id="108" creationId="{491B90C5-9030-CDBA-857B-5CDB20E8A1BD}"/>
          </ac:spMkLst>
        </pc:spChg>
        <pc:grpChg chg="mod">
          <ac:chgData name="Daoud Saadeddin" userId="50f496e5f975282e" providerId="LiveId" clId="{C15125AD-DB27-4CE9-8B94-001891356EF6}" dt="2024-07-25T15:02:05.191" v="848" actId="14100"/>
          <ac:grpSpMkLst>
            <pc:docMk/>
            <pc:sldMk cId="3865159064" sldId="272"/>
            <ac:grpSpMk id="140" creationId="{EF4999F7-D3E7-F1CD-8706-3E9B1026B777}"/>
          </ac:grpSpMkLst>
        </pc:grpChg>
        <pc:cxnChg chg="del">
          <ac:chgData name="Daoud Saadeddin" userId="50f496e5f975282e" providerId="LiveId" clId="{C15125AD-DB27-4CE9-8B94-001891356EF6}" dt="2024-07-25T14:57:58.042" v="820" actId="478"/>
          <ac:cxnSpMkLst>
            <pc:docMk/>
            <pc:sldMk cId="3865159064" sldId="272"/>
            <ac:cxnSpMk id="76" creationId="{5E3997CF-4AA6-DD70-49AB-ED3B820C9274}"/>
          </ac:cxnSpMkLst>
        </pc:cxnChg>
        <pc:cxnChg chg="del">
          <ac:chgData name="Daoud Saadeddin" userId="50f496e5f975282e" providerId="LiveId" clId="{C15125AD-DB27-4CE9-8B94-001891356EF6}" dt="2024-07-25T14:58:01.176" v="821" actId="478"/>
          <ac:cxnSpMkLst>
            <pc:docMk/>
            <pc:sldMk cId="3865159064" sldId="272"/>
            <ac:cxnSpMk id="83" creationId="{AC236063-583B-C596-88AF-C9D81A2AF13F}"/>
          </ac:cxnSpMkLst>
        </pc:cxnChg>
        <pc:cxnChg chg="del">
          <ac:chgData name="Daoud Saadeddin" userId="50f496e5f975282e" providerId="LiveId" clId="{C15125AD-DB27-4CE9-8B94-001891356EF6}" dt="2024-07-25T14:58:03.770" v="822" actId="478"/>
          <ac:cxnSpMkLst>
            <pc:docMk/>
            <pc:sldMk cId="3865159064" sldId="272"/>
            <ac:cxnSpMk id="89" creationId="{15EDBCF8-BEA8-D2D3-EEED-4E63118075A6}"/>
          </ac:cxnSpMkLst>
        </pc:cxnChg>
      </pc:sldChg>
      <pc:sldChg chg="addSp delSp modSp add mod modNotesTx">
        <pc:chgData name="Daoud Saadeddin" userId="50f496e5f975282e" providerId="LiveId" clId="{C15125AD-DB27-4CE9-8B94-001891356EF6}" dt="2024-07-26T20:52:25.623" v="927" actId="164"/>
        <pc:sldMkLst>
          <pc:docMk/>
          <pc:sldMk cId="2809553572" sldId="273"/>
        </pc:sldMkLst>
        <pc:spChg chg="add mod">
          <ac:chgData name="Daoud Saadeddin" userId="50f496e5f975282e" providerId="LiveId" clId="{C15125AD-DB27-4CE9-8B94-001891356EF6}" dt="2024-07-25T15:05:26.687" v="863"/>
          <ac:spMkLst>
            <pc:docMk/>
            <pc:sldMk cId="2809553572" sldId="273"/>
            <ac:spMk id="2" creationId="{B0A2B3D9-3157-D24A-822A-C3DE80167124}"/>
          </ac:spMkLst>
        </pc:spChg>
        <pc:spChg chg="add mod">
          <ac:chgData name="Daoud Saadeddin" userId="50f496e5f975282e" providerId="LiveId" clId="{C15125AD-DB27-4CE9-8B94-001891356EF6}" dt="2024-07-26T20:51:34.454" v="911" actId="20577"/>
          <ac:spMkLst>
            <pc:docMk/>
            <pc:sldMk cId="2809553572" sldId="273"/>
            <ac:spMk id="2" creationId="{BDD846C8-F8C6-2E2A-1917-872819D2236F}"/>
          </ac:spMkLst>
        </pc:spChg>
        <pc:spChg chg="add del mod">
          <ac:chgData name="Daoud Saadeddin" userId="50f496e5f975282e" providerId="LiveId" clId="{C15125AD-DB27-4CE9-8B94-001891356EF6}" dt="2024-07-25T15:05:42.123" v="866" actId="478"/>
          <ac:spMkLst>
            <pc:docMk/>
            <pc:sldMk cId="2809553572" sldId="273"/>
            <ac:spMk id="3" creationId="{4E7563AD-46BA-6256-FC73-8464BDC80562}"/>
          </ac:spMkLst>
        </pc:spChg>
        <pc:spChg chg="add mod">
          <ac:chgData name="Daoud Saadeddin" userId="50f496e5f975282e" providerId="LiveId" clId="{C15125AD-DB27-4CE9-8B94-001891356EF6}" dt="2024-07-26T20:51:37.094" v="912" actId="20577"/>
          <ac:spMkLst>
            <pc:docMk/>
            <pc:sldMk cId="2809553572" sldId="273"/>
            <ac:spMk id="3" creationId="{EB7F0D07-003B-3385-BB28-84457C29BF2E}"/>
          </ac:spMkLst>
        </pc:spChg>
        <pc:spChg chg="add mod">
          <ac:chgData name="Daoud Saadeddin" userId="50f496e5f975282e" providerId="LiveId" clId="{C15125AD-DB27-4CE9-8B94-001891356EF6}" dt="2024-07-26T20:51:39.937" v="913" actId="20577"/>
          <ac:spMkLst>
            <pc:docMk/>
            <pc:sldMk cId="2809553572" sldId="273"/>
            <ac:spMk id="4" creationId="{C63BB349-8522-EC9A-1C25-FED83BE9B976}"/>
          </ac:spMkLst>
        </pc:spChg>
        <pc:spChg chg="add mod">
          <ac:chgData name="Daoud Saadeddin" userId="50f496e5f975282e" providerId="LiveId" clId="{C15125AD-DB27-4CE9-8B94-001891356EF6}" dt="2024-07-26T20:51:43.014" v="914" actId="2057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8" creationId="{27110095-CEA9-58BD-668F-82BEF3EFFF3E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9" creationId="{55F3143D-D133-F452-3CC3-C43A9B864A99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0" creationId="{038D0417-B761-CDA5-1F16-7BDCC9A45611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1" creationId="{4C173A2B-2529-D7C1-9C25-3201F6B1C1C5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2" creationId="{317F3BE3-5E27-4C8E-25C5-E37BC2564E99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5" creationId="{68F8401A-C37D-61A7-919E-E9AF42E7766A}"/>
          </ac:spMkLst>
        </pc:spChg>
        <pc:spChg chg="del mod topLvl">
          <ac:chgData name="Daoud Saadeddin" userId="50f496e5f975282e" providerId="LiveId" clId="{C15125AD-DB27-4CE9-8B94-001891356EF6}" dt="2024-07-26T20:52:12.003" v="924" actId="478"/>
          <ac:spMkLst>
            <pc:docMk/>
            <pc:sldMk cId="2809553572" sldId="273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80" creationId="{120AC28B-E340-C60C-8A7D-0B26226629DD}"/>
          </ac:spMkLst>
        </pc:spChg>
        <pc:spChg chg="mod topLvl">
          <ac:chgData name="Daoud Saadeddin" userId="50f496e5f975282e" providerId="LiveId" clId="{C15125AD-DB27-4CE9-8B94-001891356EF6}" dt="2024-07-26T20:52:25.623" v="927" actId="164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8" creationId="{657CAE3F-6FEF-6E9E-D840-978072AC9A6F}"/>
          </ac:spMkLst>
        </pc:spChg>
        <pc:spChg chg="del mod topLvl">
          <ac:chgData name="Daoud Saadeddin" userId="50f496e5f975282e" providerId="LiveId" clId="{C15125AD-DB27-4CE9-8B94-001891356EF6}" dt="2024-07-26T20:52:00.169" v="920" actId="478"/>
          <ac:spMkLst>
            <pc:docMk/>
            <pc:sldMk cId="2809553572" sldId="273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94" creationId="{86E3CAD3-E8CB-6853-95CE-2F1F7ACCAE44}"/>
          </ac:spMkLst>
        </pc:spChg>
        <pc:spChg chg="del mod topLvl">
          <ac:chgData name="Daoud Saadeddin" userId="50f496e5f975282e" providerId="LiveId" clId="{C15125AD-DB27-4CE9-8B94-001891356EF6}" dt="2024-07-26T20:51:51.122" v="917" actId="478"/>
          <ac:spMkLst>
            <pc:docMk/>
            <pc:sldMk cId="2809553572" sldId="273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0" creationId="{16450AE3-C853-C25F-8013-056C37529950}"/>
          </ac:spMkLst>
        </pc:spChg>
        <pc:spChg chg="mod topLvl">
          <ac:chgData name="Daoud Saadeddin" userId="50f496e5f975282e" providerId="LiveId" clId="{C15125AD-DB27-4CE9-8B94-001891356EF6}" dt="2024-07-26T20:51:29.580" v="909" actId="164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6" creationId="{78D93EA1-BEEC-D4CA-C60B-E2C8EEA0609F}"/>
          </ac:spMkLst>
        </pc:s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C15125AD-DB27-4CE9-8B94-001891356EF6}" dt="2024-07-26T20:51:30.611" v="910"/>
          <ac:grpSpMkLst>
            <pc:docMk/>
            <pc:sldMk cId="2809553572" sldId="273"/>
            <ac:grpSpMk id="7" creationId="{6F78CC14-A7BB-E9A5-ECFD-142A01EE76DC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3" creationId="{BADA2D3A-959A-B3A3-C107-8DBC8B2A35EE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9" creationId="{3C3CAAEC-F644-5E4A-5CB0-65DB36B3A5A5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0" creationId="{C3512615-EAE4-9D0F-77B3-D7910FFC41C1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6" creationId="{E4DBEE27-E8C8-3D2E-9947-B3EFBEDDFD26}"/>
          </ac:grpSpMkLst>
        </pc:grpChg>
        <pc:grpChg chg="del">
          <ac:chgData name="Daoud Saadeddin" userId="50f496e5f975282e" providerId="LiveId" clId="{C15125AD-DB27-4CE9-8B94-001891356EF6}" dt="2024-07-26T20:49:53.483" v="870" actId="165"/>
          <ac:grpSpMkLst>
            <pc:docMk/>
            <pc:sldMk cId="2809553572" sldId="273"/>
            <ac:grpSpMk id="141" creationId="{4F00FA92-AA62-39A9-130E-C1206408AEF1}"/>
          </ac:grpSpMkLst>
        </pc:grpChg>
      </pc:sldChg>
      <pc:sldMasterChg chg="delSp modSp mod addSldLayout delSldLayout modSldLayout">
        <pc:chgData name="Daoud Saadeddin" userId="50f496e5f975282e" providerId="LiveId" clId="{C15125AD-DB27-4CE9-8B94-001891356EF6}" dt="2024-07-25T11:45:20.421" v="543" actId="14100"/>
        <pc:sldMasterMkLst>
          <pc:docMk/>
          <pc:sldMasterMk cId="2574068247" sldId="2147483648"/>
        </pc:sldMasterMkLst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2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3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5" creationId="{00000000-0000-0000-0000-000000000000}"/>
          </ac:spMkLst>
        </pc:spChg>
        <pc:spChg chg="mod">
          <ac:chgData name="Daoud Saadeddin" userId="50f496e5f975282e" providerId="LiveId" clId="{C15125AD-DB27-4CE9-8B94-001891356EF6}" dt="2024-07-25T11:39:32.575" v="464" actId="207"/>
          <ac:spMkLst>
            <pc:docMk/>
            <pc:sldMasterMk cId="2574068247" sldId="2147483648"/>
            <ac:spMk id="16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1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2" creationId="{3BC50CD7-4410-4D98-BFAF-2800A2869E28}"/>
          </ac:spMkLst>
        </pc:spChg>
        <pc:sldLayoutChg chg="addSp delSp modSp mod">
          <pc:chgData name="Daoud Saadeddin" userId="50f496e5f975282e" providerId="LiveId" clId="{C15125AD-DB27-4CE9-8B94-001891356EF6}" dt="2024-07-25T11:45:20.421" v="543" actId="14100"/>
          <pc:sldLayoutMkLst>
            <pc:docMk/>
            <pc:sldMasterMk cId="2574068247" sldId="2147483648"/>
            <pc:sldLayoutMk cId="225462899" sldId="2147483673"/>
          </pc:sldLayoutMkLst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" creationId="{E8C7946C-DD01-6FA5-8D93-4B8ED7AA75FC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3" creationId="{8F0ACBDD-D0F2-40D1-946C-48DB5B1BEB8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4" creationId="{1E529ADF-284D-CE23-1BD2-64D9F92845A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5" creationId="{680092CD-EE6A-1198-C0CB-BDAFA599071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6" creationId="{ECC00678-D768-2F97-38EF-9B079C292DA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7" creationId="{A3CB8530-6E9E-935C-7C71-7D66E14AF2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8" creationId="{62F75578-3D1E-B8FC-39E1-60BBCE7D4E9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9" creationId="{C400AD9D-C9D3-1C38-DBC1-BD7289F9C42B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0" creationId="{A72E013A-643C-FA6E-DC47-08947C5237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1" creationId="{6DC9C438-AB79-2CCA-A0D0-8250C2B63135}"/>
            </ac:spMkLst>
          </pc:spChg>
          <pc:spChg chg="add mod topLvl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add mod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4" creationId="{163BCAF8-32A8-4399-6472-12215C57DBA7}"/>
            </ac:spMkLst>
          </pc:spChg>
          <pc:spChg chg="add mod">
            <ac:chgData name="Daoud Saadeddin" userId="50f496e5f975282e" providerId="LiveId" clId="{C15125AD-DB27-4CE9-8B94-001891356EF6}" dt="2024-07-25T11:42:39.830" v="514" actId="1410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6" creationId="{2C73A7AA-CC7F-F785-C05E-8775A2185842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7" creationId="{73F95E30-8290-99F9-5F74-469B3BA1A1AF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8" creationId="{3D653522-A8CF-C0E7-F8A3-CC50A3DC115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9" creationId="{2540D943-4FFD-C264-8949-41CAA91541B3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0" creationId="{0FD6A45F-D5FD-41C5-B31A-484E807F34F2}"/>
            </ac:spMkLst>
          </pc:spChg>
          <pc:spChg chg="add mod">
            <ac:chgData name="Daoud Saadeddin" userId="50f496e5f975282e" providerId="LiveId" clId="{C15125AD-DB27-4CE9-8B94-001891356EF6}" dt="2024-07-25T11:39:24.434" v="463" actId="207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add mod topLvl">
            <ac:chgData name="Daoud Saadeddin" userId="50f496e5f975282e" providerId="LiveId" clId="{C15125AD-DB27-4CE9-8B94-001891356EF6}" dt="2024-07-25T11:42:48.354" v="531" actId="20577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add del mod">
            <ac:chgData name="Daoud Saadeddin" userId="50f496e5f975282e" providerId="LiveId" clId="{C15125AD-DB27-4CE9-8B94-001891356EF6}" dt="2024-07-24T09:33:28.710" v="41" actId="478"/>
            <ac:spMkLst>
              <pc:docMk/>
              <pc:sldMasterMk cId="2574068247" sldId="2147483648"/>
              <pc:sldLayoutMk cId="225462899" sldId="2147483673"/>
              <ac:spMk id="23" creationId="{031ADF19-D3B9-8AE6-A622-1727A8ACD5FC}"/>
            </ac:spMkLst>
          </pc:spChg>
          <pc:spChg chg="add mod topLvl">
            <ac:chgData name="Daoud Saadeddin" userId="50f496e5f975282e" providerId="LiveId" clId="{C15125AD-DB27-4CE9-8B94-001891356EF6}" dt="2024-07-25T11:45:20.421" v="543" actId="1410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5" creationId="{1F492772-31BB-E5BF-E1DC-1C3CF9D46E2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7" creationId="{7E5C304C-3CCF-8011-26EF-C6419051EE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8" creationId="{1424CA0D-C022-E663-8F83-A6E3E7A68ED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9" creationId="{5602E173-C5B9-C0E4-141F-3D5FC46E67F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0" creationId="{DAAE0681-D47B-389A-8F51-D80D9709E82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1" creationId="{C2233FE0-D394-6C05-C46B-026D45980AE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2" creationId="{5454C38B-38F3-A532-32D8-7E5A0256514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3" creationId="{B74F2EA6-A7E2-F9E4-8A17-A19C798272B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4" creationId="{DA51429E-4FAF-1CE4-9FCA-D69FAED7CBB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5" creationId="{B4A4F190-A0E5-0742-0F0B-954225F7EDC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6" creationId="{604B6CDD-2AD2-B6BC-0983-5E824E5C635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8" creationId="{D58F49A8-DB2F-43FF-8C58-7BFD658906A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9" creationId="{4188B26B-BE32-C94B-F751-AEFA1FB05E0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0" creationId="{7F62A3E5-3C3B-426E-3601-75900F2A8B4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1" creationId="{90609227-4E0C-BDF3-54DD-C593E744404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2" creationId="{692C78EC-1F4E-2615-A705-98E04DC9F5D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3" creationId="{FDABE542-B5C4-0AE2-E332-D59032DD524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4" creationId="{ACD92B08-4353-0190-BDD3-E5F50BFD9EC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5" creationId="{9F7B1D2E-14C7-F75F-1616-B77FBB7CA7A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6" creationId="{71C34203-2685-36C4-1FA0-18B7FECDC94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8" creationId="{707ABA70-64F0-4A59-A79F-73194904D27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9" creationId="{AC6EFF46-D4AD-7A5B-DD8A-EBA79D29F4D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0" creationId="{11B3F323-A10E-0181-80B2-96999CB7793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1" creationId="{47A4D0FC-0B59-1B8B-2296-F91880A13C4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2" creationId="{87B98FED-CD94-8A26-D08C-E6B45CFF819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3" creationId="{D5AEC3C0-3D71-50D8-8B64-97EA031FF9E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4" creationId="{85120A32-27CD-6334-F35A-41A292C6D16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5" creationId="{4F366B35-188C-AEA8-6E5F-40F8FB960CE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6" creationId="{032E035B-E8EB-6EE3-793A-493C9329316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7" creationId="{393DE7E7-53B0-F6A3-BE9D-B6565B29533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9" creationId="{05786A74-0006-A605-E580-BF11E9AC59D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0" creationId="{59DF161B-04EA-D53D-70D4-675368BB5D9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1" creationId="{53014AB3-0266-07B6-51FC-8611AAF2927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2" creationId="{E7A23428-3D00-14E4-81A9-8B44E805348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3" creationId="{48304E1E-6B3C-6BBA-D68B-CF6A5C0E52F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4" creationId="{AE9CADD0-2F76-87B5-0E8F-B8DED70D3C2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5" creationId="{F7B8FBF5-28BC-203C-2E4A-A42C85316CE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6" creationId="{E249D32F-2862-C880-45ED-7862588C962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7" creationId="{20E98CEF-EE26-27EB-82AC-96CB3EBC6C1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8" creationId="{B27D249D-FD7E-8D79-D69F-C46C6C0489B0}"/>
            </ac:spMkLst>
          </pc:spChg>
          <pc:spChg chg="add mod">
            <ac:chgData name="Daoud Saadeddin" userId="50f496e5f975282e" providerId="LiveId" clId="{C15125AD-DB27-4CE9-8B94-001891356EF6}" dt="2024-07-25T11:19:05.698" v="187" actId="404"/>
            <ac:spMkLst>
              <pc:docMk/>
              <pc:sldMasterMk cId="2574068247" sldId="2147483648"/>
              <pc:sldLayoutMk cId="225462899" sldId="2147483673"/>
              <ac:spMk id="70" creationId="{A75615B7-301C-5D1A-8CB6-92D5252A9C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1" creationId="{4E4EF201-3F36-1281-E682-F8F1656368E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2" creationId="{1069D99D-041D-B793-505D-F5ED9AD7B7D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3" creationId="{494A5926-AA96-A6E9-A742-D9052828165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4" creationId="{C293D786-5C80-30FF-62B6-82B5BCEF810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5" creationId="{C8E257FD-88A8-6467-4BB2-6568224DD9D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6" creationId="{09C0B9A8-D1AF-6175-2DE6-CAF7B387D0C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7" creationId="{614A0ED4-AF99-F917-63E6-764F838F854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8" creationId="{AFF8371C-F4D8-5A85-3F5A-194B4786A7F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9" creationId="{FBFAE4C1-1B7D-5CE3-A320-996AEC7FD61E}"/>
            </ac:spMkLst>
          </pc:spChg>
          <pc:spChg chg="add mod">
            <ac:chgData name="Daoud Saadeddin" userId="50f496e5f975282e" providerId="LiveId" clId="{C15125AD-DB27-4CE9-8B94-001891356EF6}" dt="2024-07-25T11:36:30.752" v="450" actId="403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add del">
            <ac:chgData name="Daoud Saadeddin" userId="50f496e5f975282e" providerId="LiveId" clId="{C15125AD-DB27-4CE9-8B94-001891356EF6}" dt="2024-07-25T11:30:42.377" v="341" actId="11529"/>
            <ac:spMkLst>
              <pc:docMk/>
              <pc:sldMasterMk cId="2574068247" sldId="2147483648"/>
              <pc:sldLayoutMk cId="225462899" sldId="2147483673"/>
              <ac:spMk id="83" creationId="{1650F916-53EB-4DCF-1907-0E5FF60F57C6}"/>
            </ac:spMkLst>
          </pc:spChg>
          <pc:spChg chg="add mod">
            <ac:chgData name="Daoud Saadeddin" userId="50f496e5f975282e" providerId="LiveId" clId="{C15125AD-DB27-4CE9-8B94-001891356EF6}" dt="2024-07-25T11:41:08.698" v="490" actId="1410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add mod">
            <ac:chgData name="Daoud Saadeddin" userId="50f496e5f975282e" providerId="LiveId" clId="{C15125AD-DB27-4CE9-8B94-001891356EF6}" dt="2024-07-25T11:37:11.409" v="461" actId="20577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add mod">
            <ac:chgData name="Daoud Saadeddin" userId="50f496e5f975282e" providerId="LiveId" clId="{C15125AD-DB27-4CE9-8B94-001891356EF6}" dt="2024-07-25T11:37:10.535" v="460" actId="5793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  <pc:grpChg chg="add mod">
            <ac:chgData name="Daoud Saadeddin" userId="50f496e5f975282e" providerId="LiveId" clId="{C15125AD-DB27-4CE9-8B94-001891356EF6}" dt="2024-07-24T09:38:10.436" v="92" actId="14100"/>
            <ac:grpSpMkLst>
              <pc:docMk/>
              <pc:sldMasterMk cId="2574068247" sldId="2147483648"/>
              <pc:sldLayoutMk cId="225462899" sldId="2147483673"/>
              <ac:grpSpMk id="24" creationId="{791E2358-B067-748C-7922-27EE2B8DEC09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37" creationId="{9E6E701A-3FD1-F9CD-347E-97B608446042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47" creationId="{3F29475A-A1DA-A048-EE4F-8CDA850BB8D3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58" creationId="{7955EDBE-45E3-9FBE-2228-6925762A0C97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69" creationId="{036A9A70-DA99-DE21-627C-A25AA39948B4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80" creationId="{DD183D93-62D4-A26E-5292-4B21133D2770}"/>
            </ac:grpSpMkLst>
          </pc:grpChg>
          <pc:grpChg chg="add del mod">
            <ac:chgData name="Daoud Saadeddin" userId="50f496e5f975282e" providerId="LiveId" clId="{C15125AD-DB27-4CE9-8B94-001891356EF6}" dt="2024-07-25T11:24:24.157" v="204" actId="165"/>
            <ac:grpSpMkLst>
              <pc:docMk/>
              <pc:sldMasterMk cId="2574068247" sldId="2147483648"/>
              <pc:sldLayoutMk cId="225462899" sldId="2147483673"/>
              <ac:grpSpMk id="81" creationId="{09B22530-2DD9-E79E-32C8-4DD71FFA5058}"/>
            </ac:grpSpMkLst>
          </pc:grpChg>
          <pc:graphicFrameChg chg="mod">
            <ac:chgData name="Daoud Saadeddin" userId="50f496e5f975282e" providerId="LiveId" clId="{C15125AD-DB27-4CE9-8B94-001891356EF6}" dt="2024-07-24T09:38:10.436" v="92" actId="14100"/>
            <ac:graphicFrameMkLst>
              <pc:docMk/>
              <pc:sldMasterMk cId="2574068247" sldId="2147483648"/>
              <pc:sldLayoutMk cId="225462899" sldId="2147483673"/>
              <ac:graphicFrameMk id="26" creationId="{27D1FE2A-F546-3767-8D16-1F22FA84CB96}"/>
            </ac:graphicFrameMkLst>
          </pc:graphicFrameChg>
        </pc:sldLayoutChg>
        <pc:sldLayoutChg chg="delSp new mod">
          <pc:chgData name="Daoud Saadeddin" userId="50f496e5f975282e" providerId="LiveId" clId="{C15125AD-DB27-4CE9-8B94-001891356EF6}" dt="2024-07-25T11:44:22.938" v="537" actId="6014"/>
          <pc:sldLayoutMkLst>
            <pc:docMk/>
            <pc:sldMasterMk cId="1632663216" sldId="2147483675"/>
            <pc:sldLayoutMk cId="2730355747" sldId="2147483674"/>
          </pc:sldLayoutMkLst>
          <pc:spChg chg="del">
            <ac:chgData name="Daoud Saadeddin" userId="50f496e5f975282e" providerId="LiveId" clId="{C15125AD-DB27-4CE9-8B94-001891356EF6}" dt="2024-07-25T11:43:39.352" v="534" actId="478"/>
            <ac:spMkLst>
              <pc:docMk/>
              <pc:sldMasterMk cId="1632663216" sldId="2147483675"/>
              <pc:sldLayoutMk cId="2730355747" sldId="2147483674"/>
              <ac:spMk id="2" creationId="{C9A674E4-8268-5C70-FE94-2BC9F80F07B9}"/>
            </ac:spMkLst>
          </pc:spChg>
        </pc:sldLayoutChg>
        <pc:sldLayoutChg chg="addSp delSp modSp del mod">
          <pc:chgData name="Daoud Saadeddin" userId="50f496e5f975282e" providerId="LiveId" clId="{C15125AD-DB27-4CE9-8B94-001891356EF6}" dt="2024-07-25T11:21:58.239" v="189" actId="2696"/>
          <pc:sldLayoutMkLst>
            <pc:docMk/>
            <pc:sldMasterMk cId="2574068247" sldId="2147483648"/>
            <pc:sldLayoutMk cId="3409416397" sldId="2147483674"/>
          </pc:sldLayoutMkLst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" creationId="{E8C7946C-DD01-6FA5-8D93-4B8ED7AA75FC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3" creationId="{8F0ACBDD-D0F2-40D1-946C-48DB5B1BEB8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4" creationId="{1E529ADF-284D-CE23-1BD2-64D9F92845A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5" creationId="{680092CD-EE6A-1198-C0CB-BDAFA599071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6" creationId="{ECC00678-D768-2F97-38EF-9B079C292DA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7" creationId="{A3CB8530-6E9E-935C-7C71-7D66E14AF2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8" creationId="{62F75578-3D1E-B8FC-39E1-60BBCE7D4E9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9" creationId="{C400AD9D-C9D3-1C38-DBC1-BD7289F9C42B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0" creationId="{A72E013A-643C-FA6E-DC47-08947C5237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1" creationId="{6DC9C438-AB79-2CCA-A0D0-8250C2B63135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2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3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4" creationId="{163BCAF8-32A8-4399-6472-12215C57DBA7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5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6" creationId="{2C73A7AA-CC7F-F785-C05E-8775A2185842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7" creationId="{73F95E30-8290-99F9-5F74-469B3BA1A1AF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8" creationId="{3D653522-A8CF-C0E7-F8A3-CC50A3DC115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9" creationId="{2540D943-4FFD-C264-8949-41CAA91541B3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0" creationId="{0FD6A45F-D5FD-41C5-B31A-484E807F34F2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1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2" creationId="{3BC50CD7-4410-4D98-BFAF-2800A2869E2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3" creationId="{B634AC5D-7D67-42B6-603C-FFBF48757452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1" creationId="{16F7617F-0DFF-1C01-CE5C-167384C8E19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2" creationId="{7A917918-D352-D51F-9DCB-B271BEF756E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3" creationId="{06E75F3F-2392-D022-6431-977A1A9D948B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4" creationId="{D5950C07-8884-F824-E692-B944AE90E70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5" creationId="{62921F36-E1BC-444F-4B3D-E76374B34D7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6" creationId="{05E6515C-05AE-637D-C838-492D54C65911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7" creationId="{FA286ED7-069B-422D-5FBC-F9C6069EBFE3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8" creationId="{1845A939-79F3-298C-B21F-EDA8FAF2D50F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9" creationId="{7E3A048A-7368-AE4D-FFE7-C1CE8798C355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0" creationId="{B01D2558-9BBD-18B8-B649-53B92BA92D76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1" creationId="{0674A6F2-F8AF-345D-20E9-1D372FE70903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2" creationId="{B326DC7B-A357-36E9-951C-98176322DC4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93" creationId="{9F5831FF-D4E8-14AB-328C-761C59E4CEDF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4" creationId="{34E853DA-DDAE-944E-7905-1351EB2C8DDC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5" creationId="{21AEE9FD-849F-A9AD-474E-9912A3947AA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6" creationId="{CEA292D8-B14C-67CA-8416-B982719B79B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7" creationId="{3B042C0A-1116-23CB-6A33-6FC19F8DFB22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8" creationId="{14A8183F-E1E2-A1FF-EAFD-5B711D1CE850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9" creationId="{6808455F-A53E-0ECC-9FD0-F579E3A2A498}"/>
            </ac:spMkLst>
          </pc:spChg>
          <pc:spChg chg="add mod">
            <ac:chgData name="Daoud Saadeddin" userId="50f496e5f975282e" providerId="LiveId" clId="{C15125AD-DB27-4CE9-8B94-001891356EF6}" dt="2024-07-24T10:47:43.068" v="118" actId="404"/>
            <ac:spMkLst>
              <pc:docMk/>
              <pc:sldMasterMk cId="2574068247" sldId="2147483648"/>
              <pc:sldLayoutMk cId="3409416397" sldId="2147483674"/>
              <ac:spMk id="100" creationId="{A35E8D30-B9C7-CDD6-AF59-4FDB7E6D06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1" creationId="{3EDEE993-B5FE-AC46-6C55-E398814A9C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2" creationId="{A9CFC9EC-4680-8E95-4402-18CB5F083340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3" creationId="{1906DBB4-8B75-8FFB-CC6A-7C2F59D9DC2D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4" creationId="{620E57B5-9448-6003-BF8D-76CDD165AE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5" creationId="{8E4A62A5-F54D-8875-0EFB-26C043F1F1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6" creationId="{A477E3DC-231A-1117-B3B3-4AE4C53728CB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7" creationId="{25575F53-530B-D0D7-0EB6-4DEDF646D732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8" creationId="{5BE0B4ED-D108-D63B-8A15-E1A3F197DD8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9" creationId="{6EE92987-B5A1-13CC-1141-D39A8F6A02BB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1" creationId="{E78773F6-1364-B37D-8EE9-825D577D0F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2" creationId="{059CC6E1-050C-3508-92A4-7E6BA50C96FE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3" creationId="{582DADC7-2690-DFBC-A447-E72BB249069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4" creationId="{95704D5E-426B-6A36-5900-0B78FE723F20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5" creationId="{72540664-028B-7810-EB29-2F12C05274E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6" creationId="{D9CCAB59-BC62-C3D6-83B9-0743108D844C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7" creationId="{378EDDB7-8004-507C-330D-6286109623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8" creationId="{0D9D2795-713E-1976-1302-7137EAFCE22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9" creationId="{5C22D8B6-2773-D837-7ED8-E08B45279BF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1" creationId="{4AC72262-DF1D-7FE7-1E58-F6C9522AB24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2" creationId="{BAC2810B-5C18-EF4B-FF4D-CBE7A7F329C5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3" creationId="{DBB74BEA-D633-A43A-60F3-91790E898BA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4" creationId="{9D0393E2-B1D0-171A-DB04-26BE1DDB17D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5" creationId="{20F09D29-A3B5-3733-C8C8-03D11B59EB17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6" creationId="{C73F8AC1-BC93-18E5-37DD-E90886AC4BE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7" creationId="{B5DDDA4C-9C9A-9F97-01DC-BFE21518A82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8" creationId="{09B2062A-5A9D-2542-0EE6-3CCB5EF93F0F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9" creationId="{A79E994A-4C69-3EF0-0EFF-66D3F294D999}"/>
            </ac:spMkLst>
          </pc:spChg>
          <pc:spChg chg="add mod">
            <ac:chgData name="Daoud Saadeddin" userId="50f496e5f975282e" providerId="LiveId" clId="{C15125AD-DB27-4CE9-8B94-001891356EF6}" dt="2024-07-24T10:48:48.236" v="123" actId="404"/>
            <ac:spMkLst>
              <pc:docMk/>
              <pc:sldMasterMk cId="2574068247" sldId="2147483648"/>
              <pc:sldLayoutMk cId="3409416397" sldId="2147483674"/>
              <ac:spMk id="130" creationId="{55180DFB-A7CA-C364-550C-2C593D05A85C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1" creationId="{B5E29C9F-70A4-B8DA-F265-23D1765E6C03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2" creationId="{2E769E9B-6DFA-5803-4948-9AD21558A3A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3" creationId="{9192847F-62E1-645C-F4B9-45903AFCEE41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4" creationId="{A404DFF9-5927-6C6E-6D9A-5E28AF1CE2E6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5" creationId="{3F608558-7A71-EC44-B78D-FE319518BB90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6" creationId="{39BD7F0C-F363-2F48-D8EA-EF47EE66C9B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7" creationId="{EA1FA7EC-1656-1355-A5B2-15FB8F6B8215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8" creationId="{BAA48D9A-1DEA-B778-DFDA-4BEEABCECD1A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39" creationId="{8CD5B714-EC5A-8468-4755-56DEE0F1CE00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0" creationId="{9AB47EF4-DA7B-B655-BBDB-CE4592097FE6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1" creationId="{183BEE77-7563-183E-A7BD-D4D5CBE6E19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2" creationId="{CDCFF580-8984-880C-F0C6-9CA28AB2EF5E}"/>
            </ac:spMkLst>
          </pc:spChg>
          <pc:spChg chg="add del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3" creationId="{13568469-4030-B041-3D79-FC06B6B0CE25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4" creationId="{5CEDEAC2-CAA6-E6E7-A5F8-BD47301E07E2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5" creationId="{4B317330-5F5E-67A7-7866-62ADBA9D0FE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6" creationId="{8DC6F38F-66AB-9128-9252-CD58BAFE71A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7" creationId="{D814F034-0085-B75E-4DE2-187BB84BBB0E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8" creationId="{DC70C850-7644-74AC-1109-7B63CC2CAFA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9" creationId="{52F511F4-0F60-8507-8C17-45508D7D8DC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0" creationId="{E823A1C8-9900-6386-9E68-6464EFA6BC4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1" creationId="{008DFC4D-B15B-85CF-95DD-752CA7161F44}"/>
            </ac:spMkLst>
          </pc:s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37" creationId="{9E6E701A-3FD1-F9CD-347E-97B608446042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47" creationId="{3F29475A-A1DA-A048-EE4F-8CDA850BB8D3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58" creationId="{7955EDBE-45E3-9FBE-2228-6925762A0C97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69" creationId="{036A9A70-DA99-DE21-627C-A25AA39948B4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80" creationId="{DD183D93-62D4-A26E-5292-4B21133D2770}"/>
            </ac:grpSpMkLst>
          </pc:grpChg>
          <pc:grpChg chg="add mod">
            <ac:chgData name="Daoud Saadeddin" userId="50f496e5f975282e" providerId="LiveId" clId="{C15125AD-DB27-4CE9-8B94-001891356EF6}" dt="2024-07-24T10:47:30.172" v="115" actId="1076"/>
            <ac:grpSpMkLst>
              <pc:docMk/>
              <pc:sldMasterMk cId="2574068247" sldId="2147483648"/>
              <pc:sldLayoutMk cId="3409416397" sldId="2147483674"/>
              <ac:grpSpMk id="110" creationId="{2606731F-4F10-4041-D36E-F8F6293C0E26}"/>
            </ac:grpSpMkLst>
          </pc:grpChg>
          <pc:grpChg chg="add mod">
            <ac:chgData name="Daoud Saadeddin" userId="50f496e5f975282e" providerId="LiveId" clId="{C15125AD-DB27-4CE9-8B94-001891356EF6}" dt="2024-07-24T10:47:40.011" v="117" actId="1076"/>
            <ac:grpSpMkLst>
              <pc:docMk/>
              <pc:sldMasterMk cId="2574068247" sldId="2147483648"/>
              <pc:sldLayoutMk cId="3409416397" sldId="2147483674"/>
              <ac:grpSpMk id="120" creationId="{C44374F9-DBDF-56F2-78F5-D2A5A2E806B3}"/>
            </ac:grpSpMkLst>
          </pc:grpChg>
          <pc:grpChg chg="add mod">
            <ac:chgData name="Daoud Saadeddin" userId="50f496e5f975282e" providerId="LiveId" clId="{C15125AD-DB27-4CE9-8B94-001891356EF6}" dt="2024-07-25T11:15:47.472" v="180" actId="478"/>
            <ac:grpSpMkLst>
              <pc:docMk/>
              <pc:sldMasterMk cId="2574068247" sldId="2147483648"/>
              <pc:sldLayoutMk cId="3409416397" sldId="2147483674"/>
              <ac:grpSpMk id="152" creationId="{0C76AAF3-E2C4-D25D-D88E-DE03D2D5AB38}"/>
            </ac:grpSpMkLst>
          </pc:grpChg>
        </pc:sldLayoutChg>
        <pc:sldLayoutChg chg="del">
          <pc:chgData name="Daoud Saadeddin" userId="50f496e5f975282e" providerId="LiveId" clId="{C15125AD-DB27-4CE9-8B94-001891356EF6}" dt="2024-07-25T11:44:12.487" v="536" actId="2696"/>
          <pc:sldLayoutMkLst>
            <pc:docMk/>
            <pc:sldMasterMk cId="2574068247" sldId="2147483648"/>
            <pc:sldLayoutMk cId="757852473" sldId="2147483675"/>
          </pc:sldLayoutMkLst>
        </pc:sldLayoutChg>
        <pc:sldLayoutChg chg="addSp delSp modSp del mod">
          <pc:chgData name="Daoud Saadeddin" userId="50f496e5f975282e" providerId="LiveId" clId="{C15125AD-DB27-4CE9-8B94-001891356EF6}" dt="2024-07-25T11:21:57.239" v="188" actId="2696"/>
          <pc:sldLayoutMkLst>
            <pc:docMk/>
            <pc:sldMasterMk cId="2574068247" sldId="2147483648"/>
            <pc:sldLayoutMk cId="982288709" sldId="2147483675"/>
          </pc:sldLayoutMkLst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" creationId="{16BA6256-F85D-70EE-6EE3-FD9600F7D49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" creationId="{741B440A-D8B3-A3A8-A4B2-4E65C700DDF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6" creationId="{4C8E5BD7-9D90-9A09-4153-A4BD8096C2D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7" creationId="{8EB03315-E602-6025-874D-00466FFF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8" creationId="{D2F96206-D286-16C3-FBB8-C523430F96F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9" creationId="{68C66C53-0B33-65ED-2817-599F9108618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0" creationId="{6D1466FD-22B1-C73F-E487-8149B698B27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1" creationId="{41E13F0D-D15F-670E-2FDF-578CC66A9ED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4" creationId="{95C9D051-4BD2-083B-2353-D5FE553A13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6" creationId="{FF1CABBF-4A17-D729-F89E-5BA9745D0C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7" creationId="{D6054B92-D146-10C2-1F32-21E2FD207E6A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8" creationId="{09E6FD06-32C9-D70D-6274-1BBBEBEC88B7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9" creationId="{61BAEAC5-A8CD-A518-57FE-B08C1AE539E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0" creationId="{1F943598-E65E-BFC7-7998-FB5FBC5D017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3" creationId="{A2CDC217-50EE-82B7-B30D-7AE002D2B48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4" creationId="{45936876-98D4-CD86-8492-1D0B51175383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5" creationId="{EC7BB4A8-610B-A2FA-9BA6-B608564A07B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6" creationId="{D987E952-D907-89A6-4DCE-65D7232F0AA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7" creationId="{64B90BD5-E0FA-E455-F640-22BFB3E7AE5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8" creationId="{60AA8ACC-F5EF-225C-3ED6-B11CEA5D28B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9" creationId="{2A7E5300-59BB-EBA0-E90D-B78F686F59B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0" creationId="{97E42364-146C-F4F0-AB47-E477262A5E7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1" creationId="{0FB6B236-0247-7332-A3B1-6AEB7C67648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2" creationId="{3D8C9249-7FE7-035D-2A42-FAE3C19EDD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3" creationId="{7DF931E0-79DC-352F-43E0-50C346ED982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4" creationId="{AB8215A8-90B7-B6BE-C8BA-3738444F9BE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5" creationId="{32CA836B-8465-980B-4A59-E8B8C1635D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6" creationId="{8C412CDF-FDD1-2BBB-C748-C3AC9C4DF46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7" creationId="{9F02230C-D72C-D34B-7E67-2B106758043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8" creationId="{26799DF7-F7A5-9A4B-EFE3-2CE669597E5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9" creationId="{FB2F5B9A-FCFF-B831-031C-233A4B501A9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0" creationId="{95B7A679-DED7-F0A7-E1AA-9C382978238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1" creationId="{B3D6C9BC-3BED-CFDF-5C44-A79F2AFCD14C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2" creationId="{FACFEB99-B617-53E2-8DDA-21D81E7B57D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3" creationId="{C447DFEF-40A2-ECB7-DEBD-87B384ADBC0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4" creationId="{19915866-348B-9744-D270-DA18E5504DD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6" creationId="{76FE267C-178D-EE69-4A62-543EA3758B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7" creationId="{1413270E-54D2-2CFF-6550-758F7C03C97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8" creationId="{42A2F7CC-6ACA-B7EE-5AEE-8242568D996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9" creationId="{B6FB1127-80BD-99D3-1B4B-389C165890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0" creationId="{8D835D08-B3E0-B28A-9699-478C403DCB5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1" creationId="{8F2AC661-745E-AC72-5184-7D8F6C91AE6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2" creationId="{C6D045F5-728B-15C0-2FD0-78C8A6D25CE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3" creationId="{47952A70-CB23-0E3A-0A03-7EC1903658E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4" creationId="{36B96DC8-FCE7-4A17-66D3-9B49B209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5" creationId="{F5A01B34-7337-480F-22D5-637312B4196A}"/>
            </ac:spMkLst>
          </pc:spChg>
          <pc:spChg chg="add mod">
            <ac:chgData name="Daoud Saadeddin" userId="50f496e5f975282e" providerId="LiveId" clId="{C15125AD-DB27-4CE9-8B94-001891356EF6}" dt="2024-07-24T10:55:21.132" v="167" actId="404"/>
            <ac:spMkLst>
              <pc:docMk/>
              <pc:sldMasterMk cId="2574068247" sldId="2147483648"/>
              <pc:sldLayoutMk cId="982288709" sldId="2147483675"/>
              <ac:spMk id="57" creationId="{BB205D44-346C-2E37-FDCE-8384F6FD2CF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8" creationId="{50BFA088-3007-966E-2680-0B2441DB09E2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9" creationId="{4F53C3E6-3C83-A83C-C518-D60D0F165BA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0" creationId="{3DF8F38C-4812-D7C6-0F24-7BDD6E815B50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1" creationId="{9B88E9FC-38B9-69FA-C219-EF9D0ADD1D9E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2" creationId="{83DB3591-038A-8984-6EB5-EB764D17D039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3" creationId="{E3B45EA6-B0F8-F0AD-2AE8-292EB1B85765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4" creationId="{B41872B6-C5FE-C319-2839-9C997A102B27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5" creationId="{349F6D17-6983-DA96-15C2-5EEAB3312F8F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6" creationId="{1378CE83-DE38-8D38-A1D4-9B8086FF4DC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0" creationId="{B01D2558-9BBD-18B8-B649-53B92BA92D7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1" creationId="{0674A6F2-F8AF-345D-20E9-1D372FE709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2" creationId="{B326DC7B-A357-36E9-951C-98176322DC4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3" creationId="{9F5831FF-D4E8-14AB-328C-761C59E4CED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4" creationId="{34E853DA-DDAE-944E-7905-1351EB2C8DD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5" creationId="{21AEE9FD-849F-A9AD-474E-9912A3947A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6" creationId="{CEA292D8-B14C-67CA-8416-B982719B7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7" creationId="{3B042C0A-1116-23CB-6A33-6FC19F8DFB22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8" creationId="{14A8183F-E1E2-A1FF-EAFD-5B711D1CE85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9" creationId="{6808455F-A53E-0ECC-9FD0-F579E3A2A4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1" creationId="{E78773F6-1364-B37D-8EE9-825D577D0F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2" creationId="{059CC6E1-050C-3508-92A4-7E6BA50C96FE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3" creationId="{582DADC7-2690-DFBC-A447-E72BB24906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4" creationId="{95704D5E-426B-6A36-5900-0B78FE723F2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5" creationId="{72540664-028B-7810-EB29-2F12C05274E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6" creationId="{D9CCAB59-BC62-C3D6-83B9-0743108D844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7" creationId="{378EDDB7-8004-507C-330D-6286109623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8" creationId="{0D9D2795-713E-1976-1302-7137EAFCE22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9" creationId="{5C22D8B6-2773-D837-7ED8-E08B45279BF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0" creationId="{55180DFB-A7CA-C364-550C-2C593D05A85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1" creationId="{B5E29C9F-70A4-B8DA-F265-23D1765E6C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2" creationId="{2E769E9B-6DFA-5803-4948-9AD21558A3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3" creationId="{9192847F-62E1-645C-F4B9-45903AFCEE41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4" creationId="{A404DFF9-5927-6C6E-6D9A-5E28AF1CE2E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5" creationId="{3F608558-7A71-EC44-B78D-FE319518BB9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6" creationId="{39BD7F0C-F363-2F48-D8EA-EF47EE66C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7" creationId="{EA1FA7EC-1656-1355-A5B2-15FB8F6B8215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8" creationId="{BAA48D9A-1DEA-B778-DFDA-4BEEABCECD1A}"/>
            </ac:spMkLst>
          </pc:s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45" creationId="{535F7089-2354-20A4-3A28-EFD5232292E5}"/>
            </ac:grpSpMkLst>
          </pc:gr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56" creationId="{4F87F8EF-C63F-8C68-4283-EAAC77A661EA}"/>
            </ac:grpSpMkLst>
          </pc:grpChg>
          <pc:grpChg chg="add mod">
            <ac:chgData name="Daoud Saadeddin" userId="50f496e5f975282e" providerId="LiveId" clId="{C15125AD-DB27-4CE9-8B94-001891356EF6}" dt="2024-07-24T10:55:18.300" v="164" actId="1076"/>
            <ac:grpSpMkLst>
              <pc:docMk/>
              <pc:sldMasterMk cId="2574068247" sldId="2147483648"/>
              <pc:sldLayoutMk cId="982288709" sldId="2147483675"/>
              <ac:grpSpMk id="67" creationId="{29C2295D-754D-19CD-F63A-8455854B461E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10" creationId="{2606731F-4F10-4041-D36E-F8F6293C0E26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20" creationId="{C44374F9-DBDF-56F2-78F5-D2A5A2E806B3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52" creationId="{0C76AAF3-E2C4-D25D-D88E-DE03D2D5AB38}"/>
            </ac:grpSpMkLst>
          </pc:grpChg>
          <pc:graphicFrameChg chg="add mod">
            <ac:chgData name="Daoud Saadeddin" userId="50f496e5f975282e" providerId="LiveId" clId="{C15125AD-DB27-4CE9-8B94-001891356EF6}" dt="2024-07-24T10:50:05.528" v="132"/>
            <ac:graphicFrameMkLst>
              <pc:docMk/>
              <pc:sldMasterMk cId="2574068247" sldId="2147483648"/>
              <pc:sldLayoutMk cId="982288709" sldId="2147483675"/>
              <ac:graphicFrameMk id="2" creationId="{35D039CC-4B22-0B9A-AF5D-05EB3C8DFBEE}"/>
            </ac:graphicFrameMkLst>
          </pc:graphicFrameChg>
          <pc:picChg chg="add mod modCrop">
            <ac:chgData name="Daoud Saadeddin" userId="50f496e5f975282e" providerId="LiveId" clId="{C15125AD-DB27-4CE9-8B94-001891356EF6}" dt="2024-07-24T10:50:27.928" v="138" actId="1076"/>
            <ac:picMkLst>
              <pc:docMk/>
              <pc:sldMasterMk cId="2574068247" sldId="2147483648"/>
              <pc:sldLayoutMk cId="982288709" sldId="2147483675"/>
              <ac:picMk id="3" creationId="{F0B5F3BB-653C-4B93-1883-01C17730A17E}"/>
            </ac:picMkLst>
          </pc:picChg>
        </pc:sldLayoutChg>
      </pc:sldMasterChg>
    </pc:docChg>
  </pc:docChgLst>
  <pc:docChgLst>
    <pc:chgData name="Daoud Saadeddin" userId="50f496e5f975282e" providerId="LiveId" clId="{3EE43AEF-567B-4BD6-8DD7-8D4A977AE9C2}"/>
    <pc:docChg chg="undo redo custSel addSld modSld modMainMaster">
      <pc:chgData name="Daoud Saadeddin" userId="50f496e5f975282e" providerId="LiveId" clId="{3EE43AEF-567B-4BD6-8DD7-8D4A977AE9C2}" dt="2024-08-18T19:29:50.587" v="290" actId="113"/>
      <pc:docMkLst>
        <pc:docMk/>
      </pc:docMkLst>
      <pc:sldChg chg="addSp modSp mod modNotesTx">
        <pc:chgData name="Daoud Saadeddin" userId="50f496e5f975282e" providerId="LiveId" clId="{3EE43AEF-567B-4BD6-8DD7-8D4A977AE9C2}" dt="2024-08-18T19:13:46.349" v="276" actId="2711"/>
        <pc:sldMkLst>
          <pc:docMk/>
          <pc:sldMk cId="1223320210" sldId="271"/>
        </pc:sldMkLst>
        <pc:spChg chg="mod">
          <ac:chgData name="Daoud Saadeddin" userId="50f496e5f975282e" providerId="LiveId" clId="{3EE43AEF-567B-4BD6-8DD7-8D4A977AE9C2}" dt="2024-08-18T17:22:51.643" v="38" actId="20577"/>
          <ac:spMkLst>
            <pc:docMk/>
            <pc:sldMk cId="1223320210" sldId="271"/>
            <ac:spMk id="22" creationId="{36A6A77D-4504-76A7-DA25-E7483AC9DC1A}"/>
          </ac:spMkLst>
        </pc:spChg>
        <pc:graphicFrameChg chg="add mod modGraphic">
          <ac:chgData name="Daoud Saadeddin" userId="50f496e5f975282e" providerId="LiveId" clId="{3EE43AEF-567B-4BD6-8DD7-8D4A977AE9C2}" dt="2024-08-18T19:13:46.349" v="276" actId="2711"/>
          <ac:graphicFrameMkLst>
            <pc:docMk/>
            <pc:sldMk cId="1223320210" sldId="271"/>
            <ac:graphicFrameMk id="2" creationId="{9A5B30C1-FD94-46D0-8EBA-820A8FD50A8A}"/>
          </ac:graphicFrameMkLst>
        </pc:graphicFrameChg>
      </pc:sldChg>
      <pc:sldChg chg="addSp delSp modSp add mod modNotesTx">
        <pc:chgData name="Daoud Saadeddin" userId="50f496e5f975282e" providerId="LiveId" clId="{3EE43AEF-567B-4BD6-8DD7-8D4A977AE9C2}" dt="2024-08-18T19:29:50.587" v="290" actId="113"/>
        <pc:sldMkLst>
          <pc:docMk/>
          <pc:sldMk cId="2064861675" sldId="948"/>
        </pc:sldMkLst>
        <pc:spChg chg="mod">
          <ac:chgData name="Daoud Saadeddin" userId="50f496e5f975282e" providerId="LiveId" clId="{3EE43AEF-567B-4BD6-8DD7-8D4A977AE9C2}" dt="2024-08-18T19:14:03.037" v="278" actId="2711"/>
          <ac:spMkLst>
            <pc:docMk/>
            <pc:sldMk cId="2064861675" sldId="948"/>
            <ac:spMk id="8" creationId="{E8F0F676-BD4A-463F-F453-EA0C4D37E8A0}"/>
          </ac:spMkLst>
        </pc:spChg>
        <pc:spChg chg="del mod">
          <ac:chgData name="Daoud Saadeddin" userId="50f496e5f975282e" providerId="LiveId" clId="{3EE43AEF-567B-4BD6-8DD7-8D4A977AE9C2}" dt="2024-08-18T17:37:30.850" v="114" actId="478"/>
          <ac:spMkLst>
            <pc:docMk/>
            <pc:sldMk cId="2064861675" sldId="948"/>
            <ac:spMk id="9" creationId="{54AE1869-6F41-5CDF-8099-78C5650BFF27}"/>
          </ac:spMkLst>
        </pc:spChg>
        <pc:spChg chg="mod">
          <ac:chgData name="Daoud Saadeddin" userId="50f496e5f975282e" providerId="LiveId" clId="{3EE43AEF-567B-4BD6-8DD7-8D4A977AE9C2}" dt="2024-08-18T19:14:03.037" v="278" actId="2711"/>
          <ac:spMkLst>
            <pc:docMk/>
            <pc:sldMk cId="2064861675" sldId="948"/>
            <ac:spMk id="11" creationId="{9AA38571-8F77-FA07-E1A9-8D02569D07C1}"/>
          </ac:spMkLst>
        </pc:spChg>
        <pc:spChg chg="del mod">
          <ac:chgData name="Daoud Saadeddin" userId="50f496e5f975282e" providerId="LiveId" clId="{3EE43AEF-567B-4BD6-8DD7-8D4A977AE9C2}" dt="2024-08-18T17:37:48.498" v="123" actId="478"/>
          <ac:spMkLst>
            <pc:docMk/>
            <pc:sldMk cId="2064861675" sldId="948"/>
            <ac:spMk id="12" creationId="{3E318ACC-002A-07D1-1A2B-DA04851FC8F1}"/>
          </ac:spMkLst>
        </pc:spChg>
        <pc:spChg chg="add del mod">
          <ac:chgData name="Daoud Saadeddin" userId="50f496e5f975282e" providerId="LiveId" clId="{3EE43AEF-567B-4BD6-8DD7-8D4A977AE9C2}" dt="2024-08-18T19:14:03.037" v="278" actId="2711"/>
          <ac:spMkLst>
            <pc:docMk/>
            <pc:sldMk cId="2064861675" sldId="948"/>
            <ac:spMk id="14" creationId="{86EB041B-7848-0638-AF95-7E19FB64DAA6}"/>
          </ac:spMkLst>
        </pc:spChg>
        <pc:spChg chg="del mod">
          <ac:chgData name="Daoud Saadeddin" userId="50f496e5f975282e" providerId="LiveId" clId="{3EE43AEF-567B-4BD6-8DD7-8D4A977AE9C2}" dt="2024-08-18T17:38:15.447" v="138" actId="478"/>
          <ac:spMkLst>
            <pc:docMk/>
            <pc:sldMk cId="2064861675" sldId="948"/>
            <ac:spMk id="15" creationId="{7D1017EB-B568-0599-A5EB-A1054724BDAA}"/>
          </ac:spMkLst>
        </pc:spChg>
        <pc:spChg chg="mod">
          <ac:chgData name="Daoud Saadeddin" userId="50f496e5f975282e" providerId="LiveId" clId="{3EE43AEF-567B-4BD6-8DD7-8D4A977AE9C2}" dt="2024-08-18T19:14:03.037" v="278" actId="2711"/>
          <ac:spMkLst>
            <pc:docMk/>
            <pc:sldMk cId="2064861675" sldId="948"/>
            <ac:spMk id="17" creationId="{B0912022-CA94-F8E4-9201-092EBB94D79E}"/>
          </ac:spMkLst>
        </pc:spChg>
        <pc:spChg chg="del mod">
          <ac:chgData name="Daoud Saadeddin" userId="50f496e5f975282e" providerId="LiveId" clId="{3EE43AEF-567B-4BD6-8DD7-8D4A977AE9C2}" dt="2024-08-18T17:38:26.036" v="148" actId="478"/>
          <ac:spMkLst>
            <pc:docMk/>
            <pc:sldMk cId="2064861675" sldId="948"/>
            <ac:spMk id="18" creationId="{5644BB91-4A99-9943-92E1-042C8D7AB913}"/>
          </ac:spMkLst>
        </pc:spChg>
        <pc:spChg chg="mod">
          <ac:chgData name="Daoud Saadeddin" userId="50f496e5f975282e" providerId="LiveId" clId="{3EE43AEF-567B-4BD6-8DD7-8D4A977AE9C2}" dt="2024-08-18T19:14:03.037" v="278" actId="2711"/>
          <ac:spMkLst>
            <pc:docMk/>
            <pc:sldMk cId="2064861675" sldId="948"/>
            <ac:spMk id="20" creationId="{926DAA0F-F4DC-A905-7018-45194BD2E8CA}"/>
          </ac:spMkLst>
        </pc:spChg>
        <pc:spChg chg="del mod">
          <ac:chgData name="Daoud Saadeddin" userId="50f496e5f975282e" providerId="LiveId" clId="{3EE43AEF-567B-4BD6-8DD7-8D4A977AE9C2}" dt="2024-08-18T17:38:03.666" v="129" actId="478"/>
          <ac:spMkLst>
            <pc:docMk/>
            <pc:sldMk cId="2064861675" sldId="948"/>
            <ac:spMk id="21" creationId="{07C17BB6-6F42-3D83-F703-332083541F17}"/>
          </ac:spMkLst>
        </pc:spChg>
        <pc:spChg chg="mod">
          <ac:chgData name="Daoud Saadeddin" userId="50f496e5f975282e" providerId="LiveId" clId="{3EE43AEF-567B-4BD6-8DD7-8D4A977AE9C2}" dt="2024-08-18T17:35:59.300" v="104" actId="3064"/>
          <ac:spMkLst>
            <pc:docMk/>
            <pc:sldMk cId="2064861675" sldId="948"/>
            <ac:spMk id="22" creationId="{36A6A77D-4504-76A7-DA25-E7483AC9DC1A}"/>
          </ac:spMkLst>
        </pc:spChg>
        <pc:spChg chg="mod">
          <ac:chgData name="Daoud Saadeddin" userId="50f496e5f975282e" providerId="LiveId" clId="{3EE43AEF-567B-4BD6-8DD7-8D4A977AE9C2}" dt="2024-08-18T17:35:59.300" v="104" actId="3064"/>
          <ac:spMkLst>
            <pc:docMk/>
            <pc:sldMk cId="2064861675" sldId="948"/>
            <ac:spMk id="23" creationId="{9D13DCA8-506E-E8D7-3074-412469491CD7}"/>
          </ac:spMkLst>
        </pc:spChg>
        <pc:spChg chg="mod">
          <ac:chgData name="Daoud Saadeddin" userId="50f496e5f975282e" providerId="LiveId" clId="{3EE43AEF-567B-4BD6-8DD7-8D4A977AE9C2}" dt="2024-08-18T17:35:59.300" v="104" actId="3064"/>
          <ac:spMkLst>
            <pc:docMk/>
            <pc:sldMk cId="2064861675" sldId="948"/>
            <ac:spMk id="24" creationId="{D1E2071C-8ABE-3488-6168-B9E7025146CD}"/>
          </ac:spMkLst>
        </pc:spChg>
        <pc:spChg chg="mod">
          <ac:chgData name="Daoud Saadeddin" userId="50f496e5f975282e" providerId="LiveId" clId="{3EE43AEF-567B-4BD6-8DD7-8D4A977AE9C2}" dt="2024-08-18T17:35:59.300" v="104" actId="3064"/>
          <ac:spMkLst>
            <pc:docMk/>
            <pc:sldMk cId="2064861675" sldId="948"/>
            <ac:spMk id="25" creationId="{99FAE674-262A-DF0F-9218-F77C92F37B63}"/>
          </ac:spMkLst>
        </pc:spChg>
        <pc:spChg chg="mod">
          <ac:chgData name="Daoud Saadeddin" userId="50f496e5f975282e" providerId="LiveId" clId="{3EE43AEF-567B-4BD6-8DD7-8D4A977AE9C2}" dt="2024-08-18T17:35:59.300" v="104" actId="3064"/>
          <ac:spMkLst>
            <pc:docMk/>
            <pc:sldMk cId="2064861675" sldId="948"/>
            <ac:spMk id="26" creationId="{95194D0A-039C-F216-AF5B-E11158593045}"/>
          </ac:spMkLst>
        </pc:spChg>
        <pc:spChg chg="mod">
          <ac:chgData name="Daoud Saadeddin" userId="50f496e5f975282e" providerId="LiveId" clId="{3EE43AEF-567B-4BD6-8DD7-8D4A977AE9C2}" dt="2024-08-18T19:29:50.587" v="290" actId="113"/>
          <ac:spMkLst>
            <pc:docMk/>
            <pc:sldMk cId="2064861675" sldId="948"/>
            <ac:spMk id="30" creationId="{C53CF9B2-6D4E-7CDD-BCC3-588F48FC8A5A}"/>
          </ac:spMkLst>
        </pc:spChg>
        <pc:spChg chg="del mod">
          <ac:chgData name="Daoud Saadeddin" userId="50f496e5f975282e" providerId="LiveId" clId="{3EE43AEF-567B-4BD6-8DD7-8D4A977AE9C2}" dt="2024-08-18T17:38:56.624" v="166" actId="478"/>
          <ac:spMkLst>
            <pc:docMk/>
            <pc:sldMk cId="2064861675" sldId="948"/>
            <ac:spMk id="31" creationId="{C6E5C655-D549-639E-171C-FFB8F2CA26C5}"/>
          </ac:spMkLst>
        </pc:spChg>
        <pc:spChg chg="mod">
          <ac:chgData name="Daoud Saadeddin" userId="50f496e5f975282e" providerId="LiveId" clId="{3EE43AEF-567B-4BD6-8DD7-8D4A977AE9C2}" dt="2024-08-18T19:14:03.037" v="278" actId="2711"/>
          <ac:spMkLst>
            <pc:docMk/>
            <pc:sldMk cId="2064861675" sldId="948"/>
            <ac:spMk id="33" creationId="{2A83B8C6-31C6-7196-CA73-07EC295CD23A}"/>
          </ac:spMkLst>
        </pc:spChg>
        <pc:spChg chg="del mod">
          <ac:chgData name="Daoud Saadeddin" userId="50f496e5f975282e" providerId="LiveId" clId="{3EE43AEF-567B-4BD6-8DD7-8D4A977AE9C2}" dt="2024-08-18T17:38:39.770" v="158" actId="478"/>
          <ac:spMkLst>
            <pc:docMk/>
            <pc:sldMk cId="2064861675" sldId="948"/>
            <ac:spMk id="34" creationId="{9D33D7C8-9426-F12C-BC5B-B815BAF5BA4B}"/>
          </ac:spMkLst>
        </pc:spChg>
        <pc:grpChg chg="add del mod">
          <ac:chgData name="Daoud Saadeddin" userId="50f496e5f975282e" providerId="LiveId" clId="{3EE43AEF-567B-4BD6-8DD7-8D4A977AE9C2}" dt="2024-08-18T17:37:30.850" v="114" actId="478"/>
          <ac:grpSpMkLst>
            <pc:docMk/>
            <pc:sldMk cId="2064861675" sldId="948"/>
            <ac:grpSpMk id="7" creationId="{06001FD3-9FDB-D7A7-749D-8CF26B78F50E}"/>
          </ac:grpSpMkLst>
        </pc:grpChg>
        <pc:grpChg chg="add del mod">
          <ac:chgData name="Daoud Saadeddin" userId="50f496e5f975282e" providerId="LiveId" clId="{3EE43AEF-567B-4BD6-8DD7-8D4A977AE9C2}" dt="2024-08-18T17:37:48.498" v="123" actId="478"/>
          <ac:grpSpMkLst>
            <pc:docMk/>
            <pc:sldMk cId="2064861675" sldId="948"/>
            <ac:grpSpMk id="10" creationId="{4D84CDD2-937B-7141-2E60-47EEAD7A52E5}"/>
          </ac:grpSpMkLst>
        </pc:grpChg>
        <pc:grpChg chg="add del mod">
          <ac:chgData name="Daoud Saadeddin" userId="50f496e5f975282e" providerId="LiveId" clId="{3EE43AEF-567B-4BD6-8DD7-8D4A977AE9C2}" dt="2024-08-18T17:38:15.447" v="138" actId="478"/>
          <ac:grpSpMkLst>
            <pc:docMk/>
            <pc:sldMk cId="2064861675" sldId="948"/>
            <ac:grpSpMk id="13" creationId="{B3D88287-C7BE-1A81-4BA5-141CB1D1FB95}"/>
          </ac:grpSpMkLst>
        </pc:grpChg>
        <pc:grpChg chg="add del mod">
          <ac:chgData name="Daoud Saadeddin" userId="50f496e5f975282e" providerId="LiveId" clId="{3EE43AEF-567B-4BD6-8DD7-8D4A977AE9C2}" dt="2024-08-18T17:38:26.036" v="148" actId="478"/>
          <ac:grpSpMkLst>
            <pc:docMk/>
            <pc:sldMk cId="2064861675" sldId="948"/>
            <ac:grpSpMk id="16" creationId="{A97D5D9F-51A9-3BAF-488D-720FDCBE308C}"/>
          </ac:grpSpMkLst>
        </pc:grpChg>
        <pc:grpChg chg="add del mod">
          <ac:chgData name="Daoud Saadeddin" userId="50f496e5f975282e" providerId="LiveId" clId="{3EE43AEF-567B-4BD6-8DD7-8D4A977AE9C2}" dt="2024-08-18T17:38:03.666" v="129" actId="478"/>
          <ac:grpSpMkLst>
            <pc:docMk/>
            <pc:sldMk cId="2064861675" sldId="948"/>
            <ac:grpSpMk id="19" creationId="{AC18FA3D-A5C3-A71E-B2D4-DC967310945B}"/>
          </ac:grpSpMkLst>
        </pc:grpChg>
        <pc:grpChg chg="add del mod">
          <ac:chgData name="Daoud Saadeddin" userId="50f496e5f975282e" providerId="LiveId" clId="{3EE43AEF-567B-4BD6-8DD7-8D4A977AE9C2}" dt="2024-08-18T17:38:56.624" v="166" actId="478"/>
          <ac:grpSpMkLst>
            <pc:docMk/>
            <pc:sldMk cId="2064861675" sldId="948"/>
            <ac:grpSpMk id="29" creationId="{F60A667D-47DC-17F6-32E5-58475D64F9B9}"/>
          </ac:grpSpMkLst>
        </pc:grpChg>
        <pc:grpChg chg="add del mod">
          <ac:chgData name="Daoud Saadeddin" userId="50f496e5f975282e" providerId="LiveId" clId="{3EE43AEF-567B-4BD6-8DD7-8D4A977AE9C2}" dt="2024-08-18T17:38:39.770" v="158" actId="478"/>
          <ac:grpSpMkLst>
            <pc:docMk/>
            <pc:sldMk cId="2064861675" sldId="948"/>
            <ac:grpSpMk id="32" creationId="{5E05BC70-B90C-CF59-D4E2-C7502B650B98}"/>
          </ac:grpSpMkLst>
        </pc:grpChg>
        <pc:grpChg chg="add mod">
          <ac:chgData name="Daoud Saadeddin" userId="50f496e5f975282e" providerId="LiveId" clId="{3EE43AEF-567B-4BD6-8DD7-8D4A977AE9C2}" dt="2024-08-18T17:49:59.754" v="237" actId="14100"/>
          <ac:grpSpMkLst>
            <pc:docMk/>
            <pc:sldMk cId="2064861675" sldId="948"/>
            <ac:grpSpMk id="35" creationId="{6E03B3BB-2894-B070-D197-369A6C81CC2D}"/>
          </ac:grpSpMkLst>
        </pc:grpChg>
        <pc:graphicFrameChg chg="add mod modGraphic">
          <ac:chgData name="Daoud Saadeddin" userId="50f496e5f975282e" providerId="LiveId" clId="{3EE43AEF-567B-4BD6-8DD7-8D4A977AE9C2}" dt="2024-08-18T19:13:54.043" v="277" actId="2711"/>
          <ac:graphicFrameMkLst>
            <pc:docMk/>
            <pc:sldMk cId="2064861675" sldId="948"/>
            <ac:graphicFrameMk id="2" creationId="{FFCB98FF-9E1F-B768-6938-2D421FAD245E}"/>
          </ac:graphicFrameMkLst>
        </pc:graphicFrameChg>
        <pc:cxnChg chg="add mod">
          <ac:chgData name="Daoud Saadeddin" userId="50f496e5f975282e" providerId="LiveId" clId="{3EE43AEF-567B-4BD6-8DD7-8D4A977AE9C2}" dt="2024-08-18T17:39:42.391" v="179" actId="208"/>
          <ac:cxnSpMkLst>
            <pc:docMk/>
            <pc:sldMk cId="2064861675" sldId="948"/>
            <ac:cxnSpMk id="3" creationId="{5E5BE97C-9DC4-DB20-34A6-BE0A101F8A22}"/>
          </ac:cxnSpMkLst>
        </pc:cxnChg>
        <pc:cxnChg chg="add mod">
          <ac:chgData name="Daoud Saadeddin" userId="50f496e5f975282e" providerId="LiveId" clId="{3EE43AEF-567B-4BD6-8DD7-8D4A977AE9C2}" dt="2024-08-18T17:39:42.391" v="179" actId="208"/>
          <ac:cxnSpMkLst>
            <pc:docMk/>
            <pc:sldMk cId="2064861675" sldId="948"/>
            <ac:cxnSpMk id="4" creationId="{8DD3DCA6-00B2-B447-20F0-8B4E2AF9120B}"/>
          </ac:cxnSpMkLst>
        </pc:cxnChg>
        <pc:cxnChg chg="add mod">
          <ac:chgData name="Daoud Saadeddin" userId="50f496e5f975282e" providerId="LiveId" clId="{3EE43AEF-567B-4BD6-8DD7-8D4A977AE9C2}" dt="2024-08-18T17:39:42.391" v="179" actId="208"/>
          <ac:cxnSpMkLst>
            <pc:docMk/>
            <pc:sldMk cId="2064861675" sldId="948"/>
            <ac:cxnSpMk id="5" creationId="{BF3B1945-5D36-454E-B247-FC16B40AA912}"/>
          </ac:cxnSpMkLst>
        </pc:cxnChg>
        <pc:cxnChg chg="add mod">
          <ac:chgData name="Daoud Saadeddin" userId="50f496e5f975282e" providerId="LiveId" clId="{3EE43AEF-567B-4BD6-8DD7-8D4A977AE9C2}" dt="2024-08-18T17:39:42.391" v="179" actId="208"/>
          <ac:cxnSpMkLst>
            <pc:docMk/>
            <pc:sldMk cId="2064861675" sldId="948"/>
            <ac:cxnSpMk id="6" creationId="{A6A8A444-836E-F1DD-ADCB-E743CB9A1D90}"/>
          </ac:cxnSpMkLst>
        </pc:cxnChg>
        <pc:cxnChg chg="add mod">
          <ac:chgData name="Daoud Saadeddin" userId="50f496e5f975282e" providerId="LiveId" clId="{3EE43AEF-567B-4BD6-8DD7-8D4A977AE9C2}" dt="2024-08-18T17:39:42.391" v="179" actId="208"/>
          <ac:cxnSpMkLst>
            <pc:docMk/>
            <pc:sldMk cId="2064861675" sldId="948"/>
            <ac:cxnSpMk id="27" creationId="{2CFEC19B-8DE8-B36C-2229-D72C2C3A51D6}"/>
          </ac:cxnSpMkLst>
        </pc:cxnChg>
        <pc:cxnChg chg="add mod">
          <ac:chgData name="Daoud Saadeddin" userId="50f496e5f975282e" providerId="LiveId" clId="{3EE43AEF-567B-4BD6-8DD7-8D4A977AE9C2}" dt="2024-08-18T17:39:42.391" v="179" actId="208"/>
          <ac:cxnSpMkLst>
            <pc:docMk/>
            <pc:sldMk cId="2064861675" sldId="948"/>
            <ac:cxnSpMk id="28" creationId="{927EC180-7069-D967-50A7-08C8B1F868F0}"/>
          </ac:cxnSpMkLst>
        </pc:cxnChg>
      </pc:sldChg>
      <pc:sldChg chg="addSp delSp modSp add mod modNotesTx">
        <pc:chgData name="Daoud Saadeddin" userId="50f496e5f975282e" providerId="LiveId" clId="{3EE43AEF-567B-4BD6-8DD7-8D4A977AE9C2}" dt="2024-08-18T19:29:43.641" v="289" actId="113"/>
        <pc:sldMkLst>
          <pc:docMk/>
          <pc:sldMk cId="2967211894" sldId="949"/>
        </pc:sldMkLst>
        <pc:spChg chg="mod">
          <ac:chgData name="Daoud Saadeddin" userId="50f496e5f975282e" providerId="LiveId" clId="{3EE43AEF-567B-4BD6-8DD7-8D4A977AE9C2}" dt="2024-08-18T17:35:43.277" v="103" actId="3064"/>
          <ac:spMkLst>
            <pc:docMk/>
            <pc:sldMk cId="2967211894" sldId="949"/>
            <ac:spMk id="10" creationId="{F1138651-CDFA-4729-ADCB-84CA3D3009A6}"/>
          </ac:spMkLst>
        </pc:spChg>
        <pc:spChg chg="mod">
          <ac:chgData name="Daoud Saadeddin" userId="50f496e5f975282e" providerId="LiveId" clId="{3EE43AEF-567B-4BD6-8DD7-8D4A977AE9C2}" dt="2024-08-18T17:35:43.277" v="103" actId="3064"/>
          <ac:spMkLst>
            <pc:docMk/>
            <pc:sldMk cId="2967211894" sldId="949"/>
            <ac:spMk id="11" creationId="{4A2B7B06-1528-B35C-EAD8-23BCAB640693}"/>
          </ac:spMkLst>
        </pc:spChg>
        <pc:spChg chg="mod">
          <ac:chgData name="Daoud Saadeddin" userId="50f496e5f975282e" providerId="LiveId" clId="{3EE43AEF-567B-4BD6-8DD7-8D4A977AE9C2}" dt="2024-08-18T17:35:43.277" v="103" actId="3064"/>
          <ac:spMkLst>
            <pc:docMk/>
            <pc:sldMk cId="2967211894" sldId="949"/>
            <ac:spMk id="12" creationId="{D9B0C0F5-CC37-E3D5-11FC-823D2773BA59}"/>
          </ac:spMkLst>
        </pc:spChg>
        <pc:spChg chg="mod">
          <ac:chgData name="Daoud Saadeddin" userId="50f496e5f975282e" providerId="LiveId" clId="{3EE43AEF-567B-4BD6-8DD7-8D4A977AE9C2}" dt="2024-08-18T17:35:43.277" v="103" actId="3064"/>
          <ac:spMkLst>
            <pc:docMk/>
            <pc:sldMk cId="2967211894" sldId="949"/>
            <ac:spMk id="13" creationId="{879204E8-3067-10E3-B4E5-95A4C8459B2B}"/>
          </ac:spMkLst>
        </pc:spChg>
        <pc:spChg chg="mod">
          <ac:chgData name="Daoud Saadeddin" userId="50f496e5f975282e" providerId="LiveId" clId="{3EE43AEF-567B-4BD6-8DD7-8D4A977AE9C2}" dt="2024-08-18T17:35:43.277" v="103" actId="3064"/>
          <ac:spMkLst>
            <pc:docMk/>
            <pc:sldMk cId="2967211894" sldId="949"/>
            <ac:spMk id="14" creationId="{BF4AEEB0-D519-F6D2-2A69-1BA5D26DCFF0}"/>
          </ac:spMkLst>
        </pc:spChg>
        <pc:spChg chg="mod">
          <ac:chgData name="Daoud Saadeddin" userId="50f496e5f975282e" providerId="LiveId" clId="{3EE43AEF-567B-4BD6-8DD7-8D4A977AE9C2}" dt="2024-08-18T17:35:43.277" v="103" actId="3064"/>
          <ac:spMkLst>
            <pc:docMk/>
            <pc:sldMk cId="2967211894" sldId="949"/>
            <ac:spMk id="15" creationId="{F4B48C91-5211-51D4-A7BB-79BA5E1F397B}"/>
          </ac:spMkLst>
        </pc:spChg>
        <pc:spChg chg="mod">
          <ac:chgData name="Daoud Saadeddin" userId="50f496e5f975282e" providerId="LiveId" clId="{3EE43AEF-567B-4BD6-8DD7-8D4A977AE9C2}" dt="2024-08-18T17:35:43.277" v="103" actId="3064"/>
          <ac:spMkLst>
            <pc:docMk/>
            <pc:sldMk cId="2967211894" sldId="949"/>
            <ac:spMk id="16" creationId="{D34DFC6A-A5EC-237D-9D6C-46CB538A02AD}"/>
          </ac:spMkLst>
        </pc:spChg>
        <pc:spChg chg="mod">
          <ac:chgData name="Daoud Saadeddin" userId="50f496e5f975282e" providerId="LiveId" clId="{3EE43AEF-567B-4BD6-8DD7-8D4A977AE9C2}" dt="2024-08-18T17:35:43.277" v="103" actId="3064"/>
          <ac:spMkLst>
            <pc:docMk/>
            <pc:sldMk cId="2967211894" sldId="949"/>
            <ac:spMk id="17" creationId="{570295F8-3E4A-C13B-315D-A02B422F1892}"/>
          </ac:spMkLst>
        </pc:spChg>
        <pc:spChg chg="mod">
          <ac:chgData name="Daoud Saadeddin" userId="50f496e5f975282e" providerId="LiveId" clId="{3EE43AEF-567B-4BD6-8DD7-8D4A977AE9C2}" dt="2024-08-18T17:35:43.277" v="103" actId="3064"/>
          <ac:spMkLst>
            <pc:docMk/>
            <pc:sldMk cId="2967211894" sldId="949"/>
            <ac:spMk id="18" creationId="{F0AEC82A-5AB0-09C8-BC64-4BF3FBEAE5AD}"/>
          </ac:spMkLst>
        </pc:spChg>
        <pc:spChg chg="mod">
          <ac:chgData name="Daoud Saadeddin" userId="50f496e5f975282e" providerId="LiveId" clId="{3EE43AEF-567B-4BD6-8DD7-8D4A977AE9C2}" dt="2024-08-18T17:35:43.277" v="103" actId="3064"/>
          <ac:spMkLst>
            <pc:docMk/>
            <pc:sldMk cId="2967211894" sldId="949"/>
            <ac:spMk id="19" creationId="{DC8ABE54-78B7-F18B-6653-AFF32499E997}"/>
          </ac:spMkLst>
        </pc:spChg>
        <pc:spChg chg="mod">
          <ac:chgData name="Daoud Saadeddin" userId="50f496e5f975282e" providerId="LiveId" clId="{3EE43AEF-567B-4BD6-8DD7-8D4A977AE9C2}" dt="2024-08-18T17:35:43.277" v="103" actId="3064"/>
          <ac:spMkLst>
            <pc:docMk/>
            <pc:sldMk cId="2967211894" sldId="949"/>
            <ac:spMk id="20" creationId="{EB629DB2-6880-366B-A877-85A835EE5689}"/>
          </ac:spMkLst>
        </pc:spChg>
        <pc:spChg chg="mod">
          <ac:chgData name="Daoud Saadeddin" userId="50f496e5f975282e" providerId="LiveId" clId="{3EE43AEF-567B-4BD6-8DD7-8D4A977AE9C2}" dt="2024-08-18T17:35:43.277" v="103" actId="3064"/>
          <ac:spMkLst>
            <pc:docMk/>
            <pc:sldMk cId="2967211894" sldId="949"/>
            <ac:spMk id="21" creationId="{C03CFD32-DD53-ADFD-A775-57C05356CAEF}"/>
          </ac:spMkLst>
        </pc:spChg>
        <pc:spChg chg="mod">
          <ac:chgData name="Daoud Saadeddin" userId="50f496e5f975282e" providerId="LiveId" clId="{3EE43AEF-567B-4BD6-8DD7-8D4A977AE9C2}" dt="2024-08-18T17:35:43.277" v="103" actId="3064"/>
          <ac:spMkLst>
            <pc:docMk/>
            <pc:sldMk cId="2967211894" sldId="949"/>
            <ac:spMk id="22" creationId="{36A6A77D-4504-76A7-DA25-E7483AC9DC1A}"/>
          </ac:spMkLst>
        </pc:spChg>
        <pc:spChg chg="mod">
          <ac:chgData name="Daoud Saadeddin" userId="50f496e5f975282e" providerId="LiveId" clId="{3EE43AEF-567B-4BD6-8DD7-8D4A977AE9C2}" dt="2024-08-18T17:35:43.277" v="103" actId="3064"/>
          <ac:spMkLst>
            <pc:docMk/>
            <pc:sldMk cId="2967211894" sldId="949"/>
            <ac:spMk id="23" creationId="{9D13DCA8-506E-E8D7-3074-412469491CD7}"/>
          </ac:spMkLst>
        </pc:spChg>
        <pc:spChg chg="mod">
          <ac:chgData name="Daoud Saadeddin" userId="50f496e5f975282e" providerId="LiveId" clId="{3EE43AEF-567B-4BD6-8DD7-8D4A977AE9C2}" dt="2024-08-18T17:35:43.277" v="103" actId="3064"/>
          <ac:spMkLst>
            <pc:docMk/>
            <pc:sldMk cId="2967211894" sldId="949"/>
            <ac:spMk id="24" creationId="{D1E2071C-8ABE-3488-6168-B9E7025146CD}"/>
          </ac:spMkLst>
        </pc:spChg>
        <pc:spChg chg="mod">
          <ac:chgData name="Daoud Saadeddin" userId="50f496e5f975282e" providerId="LiveId" clId="{3EE43AEF-567B-4BD6-8DD7-8D4A977AE9C2}" dt="2024-08-18T17:35:43.277" v="103" actId="3064"/>
          <ac:spMkLst>
            <pc:docMk/>
            <pc:sldMk cId="2967211894" sldId="949"/>
            <ac:spMk id="25" creationId="{99FAE674-262A-DF0F-9218-F77C92F37B63}"/>
          </ac:spMkLst>
        </pc:spChg>
        <pc:spChg chg="mod">
          <ac:chgData name="Daoud Saadeddin" userId="50f496e5f975282e" providerId="LiveId" clId="{3EE43AEF-567B-4BD6-8DD7-8D4A977AE9C2}" dt="2024-08-18T17:35:43.277" v="103" actId="3064"/>
          <ac:spMkLst>
            <pc:docMk/>
            <pc:sldMk cId="2967211894" sldId="949"/>
            <ac:spMk id="26" creationId="{95194D0A-039C-F216-AF5B-E11158593045}"/>
          </ac:spMkLst>
        </pc:spChg>
        <pc:spChg chg="mod">
          <ac:chgData name="Daoud Saadeddin" userId="50f496e5f975282e" providerId="LiveId" clId="{3EE43AEF-567B-4BD6-8DD7-8D4A977AE9C2}" dt="2024-08-18T19:29:26.728" v="288" actId="2711"/>
          <ac:spMkLst>
            <pc:docMk/>
            <pc:sldMk cId="2967211894" sldId="949"/>
            <ac:spMk id="37" creationId="{A8319E53-C0F7-45EC-9D1E-63CD3BC9B90D}"/>
          </ac:spMkLst>
        </pc:spChg>
        <pc:spChg chg="mod">
          <ac:chgData name="Daoud Saadeddin" userId="50f496e5f975282e" providerId="LiveId" clId="{3EE43AEF-567B-4BD6-8DD7-8D4A977AE9C2}" dt="2024-08-18T19:29:26.728" v="288" actId="2711"/>
          <ac:spMkLst>
            <pc:docMk/>
            <pc:sldMk cId="2967211894" sldId="949"/>
            <ac:spMk id="38" creationId="{ABF27BC8-EE77-17D6-FF49-FC64428A3D40}"/>
          </ac:spMkLst>
        </pc:spChg>
        <pc:spChg chg="mod">
          <ac:chgData name="Daoud Saadeddin" userId="50f496e5f975282e" providerId="LiveId" clId="{3EE43AEF-567B-4BD6-8DD7-8D4A977AE9C2}" dt="2024-08-18T19:29:26.728" v="288" actId="2711"/>
          <ac:spMkLst>
            <pc:docMk/>
            <pc:sldMk cId="2967211894" sldId="949"/>
            <ac:spMk id="39" creationId="{C8A9432E-E5DD-B517-872C-949BEBE501E6}"/>
          </ac:spMkLst>
        </pc:spChg>
        <pc:spChg chg="mod">
          <ac:chgData name="Daoud Saadeddin" userId="50f496e5f975282e" providerId="LiveId" clId="{3EE43AEF-567B-4BD6-8DD7-8D4A977AE9C2}" dt="2024-08-18T19:29:26.728" v="288" actId="2711"/>
          <ac:spMkLst>
            <pc:docMk/>
            <pc:sldMk cId="2967211894" sldId="949"/>
            <ac:spMk id="40" creationId="{10121F2C-5D55-520B-5510-B3DCC0487124}"/>
          </ac:spMkLst>
        </pc:spChg>
        <pc:spChg chg="mod">
          <ac:chgData name="Daoud Saadeddin" userId="50f496e5f975282e" providerId="LiveId" clId="{3EE43AEF-567B-4BD6-8DD7-8D4A977AE9C2}" dt="2024-08-18T19:29:26.728" v="288" actId="2711"/>
          <ac:spMkLst>
            <pc:docMk/>
            <pc:sldMk cId="2967211894" sldId="949"/>
            <ac:spMk id="41" creationId="{528CBA7B-AB49-B943-EDCD-EF495D6508DD}"/>
          </ac:spMkLst>
        </pc:spChg>
        <pc:spChg chg="mod">
          <ac:chgData name="Daoud Saadeddin" userId="50f496e5f975282e" providerId="LiveId" clId="{3EE43AEF-567B-4BD6-8DD7-8D4A977AE9C2}" dt="2024-08-18T19:29:43.641" v="289" actId="113"/>
          <ac:spMkLst>
            <pc:docMk/>
            <pc:sldMk cId="2967211894" sldId="949"/>
            <ac:spMk id="44" creationId="{0559C4AA-EA2D-211C-5EDD-9F2BFADCB597}"/>
          </ac:spMkLst>
        </pc:spChg>
        <pc:spChg chg="mod">
          <ac:chgData name="Daoud Saadeddin" userId="50f496e5f975282e" providerId="LiveId" clId="{3EE43AEF-567B-4BD6-8DD7-8D4A977AE9C2}" dt="2024-08-18T19:29:26.728" v="288" actId="2711"/>
          <ac:spMkLst>
            <pc:docMk/>
            <pc:sldMk cId="2967211894" sldId="949"/>
            <ac:spMk id="45" creationId="{DE818FF1-99F3-641D-253F-3A2A214DF389}"/>
          </ac:spMkLst>
        </pc:spChg>
        <pc:grpChg chg="add del mod">
          <ac:chgData name="Daoud Saadeddin" userId="50f496e5f975282e" providerId="LiveId" clId="{3EE43AEF-567B-4BD6-8DD7-8D4A977AE9C2}" dt="2024-08-18T17:45:27.756" v="218" actId="478"/>
          <ac:grpSpMkLst>
            <pc:docMk/>
            <pc:sldMk cId="2967211894" sldId="949"/>
            <ac:grpSpMk id="3" creationId="{FB9EAC6F-21F8-67A6-E356-2FD7B9336CD2}"/>
          </ac:grpSpMkLst>
        </pc:grpChg>
        <pc:grpChg chg="mod">
          <ac:chgData name="Daoud Saadeddin" userId="50f496e5f975282e" providerId="LiveId" clId="{3EE43AEF-567B-4BD6-8DD7-8D4A977AE9C2}" dt="2024-08-18T17:24:09.070" v="45"/>
          <ac:grpSpMkLst>
            <pc:docMk/>
            <pc:sldMk cId="2967211894" sldId="949"/>
            <ac:grpSpMk id="4" creationId="{4096A5D4-32A1-DE9D-B860-DA0D58A6E777}"/>
          </ac:grpSpMkLst>
        </pc:grpChg>
        <pc:grpChg chg="mod">
          <ac:chgData name="Daoud Saadeddin" userId="50f496e5f975282e" providerId="LiveId" clId="{3EE43AEF-567B-4BD6-8DD7-8D4A977AE9C2}" dt="2024-08-18T17:24:09.070" v="45"/>
          <ac:grpSpMkLst>
            <pc:docMk/>
            <pc:sldMk cId="2967211894" sldId="949"/>
            <ac:grpSpMk id="5" creationId="{27A37BBA-AA78-BCC9-8DD2-A8377A5B71C1}"/>
          </ac:grpSpMkLst>
        </pc:grpChg>
        <pc:grpChg chg="mod">
          <ac:chgData name="Daoud Saadeddin" userId="50f496e5f975282e" providerId="LiveId" clId="{3EE43AEF-567B-4BD6-8DD7-8D4A977AE9C2}" dt="2024-08-18T17:24:09.070" v="45"/>
          <ac:grpSpMkLst>
            <pc:docMk/>
            <pc:sldMk cId="2967211894" sldId="949"/>
            <ac:grpSpMk id="6" creationId="{F34765AA-180B-01B8-A81F-B77950DCBD7F}"/>
          </ac:grpSpMkLst>
        </pc:grpChg>
        <pc:grpChg chg="mod">
          <ac:chgData name="Daoud Saadeddin" userId="50f496e5f975282e" providerId="LiveId" clId="{3EE43AEF-567B-4BD6-8DD7-8D4A977AE9C2}" dt="2024-08-18T17:24:09.070" v="45"/>
          <ac:grpSpMkLst>
            <pc:docMk/>
            <pc:sldMk cId="2967211894" sldId="949"/>
            <ac:grpSpMk id="7" creationId="{4212B2A1-34D4-38FF-D0B6-B90FB0655733}"/>
          </ac:grpSpMkLst>
        </pc:grpChg>
        <pc:grpChg chg="mod">
          <ac:chgData name="Daoud Saadeddin" userId="50f496e5f975282e" providerId="LiveId" clId="{3EE43AEF-567B-4BD6-8DD7-8D4A977AE9C2}" dt="2024-08-18T17:24:09.070" v="45"/>
          <ac:grpSpMkLst>
            <pc:docMk/>
            <pc:sldMk cId="2967211894" sldId="949"/>
            <ac:grpSpMk id="8" creationId="{17296193-9DE9-D406-7B25-C662033867DB}"/>
          </ac:grpSpMkLst>
        </pc:grpChg>
        <pc:grpChg chg="mod">
          <ac:chgData name="Daoud Saadeddin" userId="50f496e5f975282e" providerId="LiveId" clId="{3EE43AEF-567B-4BD6-8DD7-8D4A977AE9C2}" dt="2024-08-18T17:24:09.070" v="45"/>
          <ac:grpSpMkLst>
            <pc:docMk/>
            <pc:sldMk cId="2967211894" sldId="949"/>
            <ac:grpSpMk id="9" creationId="{57397950-F4A6-8547-497A-69ED36954666}"/>
          </ac:grpSpMkLst>
        </pc:grpChg>
        <pc:grpChg chg="add mod">
          <ac:chgData name="Daoud Saadeddin" userId="50f496e5f975282e" providerId="LiveId" clId="{3EE43AEF-567B-4BD6-8DD7-8D4A977AE9C2}" dt="2024-08-18T18:06:42.815" v="271" actId="207"/>
          <ac:grpSpMkLst>
            <pc:docMk/>
            <pc:sldMk cId="2967211894" sldId="949"/>
            <ac:grpSpMk id="32" creationId="{7880B20C-7256-5D9A-3FA4-69EF36E64BE1}"/>
          </ac:grpSpMkLst>
        </pc:grpChg>
        <pc:graphicFrameChg chg="add mod modGraphic">
          <ac:chgData name="Daoud Saadeddin" userId="50f496e5f975282e" providerId="LiveId" clId="{3EE43AEF-567B-4BD6-8DD7-8D4A977AE9C2}" dt="2024-08-18T19:29:05.608" v="287" actId="2711"/>
          <ac:graphicFrameMkLst>
            <pc:docMk/>
            <pc:sldMk cId="2967211894" sldId="949"/>
            <ac:graphicFrameMk id="2" creationId="{1B004CD6-176E-494D-27AC-5DF123F1A18C}"/>
          </ac:graphicFrameMkLst>
        </pc:graphicFrameChg>
        <pc:cxnChg chg="add mod">
          <ac:chgData name="Daoud Saadeddin" userId="50f496e5f975282e" providerId="LiveId" clId="{3EE43AEF-567B-4BD6-8DD7-8D4A977AE9C2}" dt="2024-08-18T19:15:20.119" v="283"/>
          <ac:cxnSpMkLst>
            <pc:docMk/>
            <pc:sldMk cId="2967211894" sldId="949"/>
            <ac:cxnSpMk id="4" creationId="{3D9E8812-4FA2-6731-7439-1E41F68FD4AF}"/>
          </ac:cxnSpMkLst>
        </pc:cxnChg>
        <pc:cxnChg chg="add del mod">
          <ac:chgData name="Daoud Saadeddin" userId="50f496e5f975282e" providerId="LiveId" clId="{3EE43AEF-567B-4BD6-8DD7-8D4A977AE9C2}" dt="2024-08-18T17:52:37.269" v="250" actId="478"/>
          <ac:cxnSpMkLst>
            <pc:docMk/>
            <pc:sldMk cId="2967211894" sldId="949"/>
            <ac:cxnSpMk id="27" creationId="{DA11810A-675B-D740-3E00-FBA600676794}"/>
          </ac:cxnSpMkLst>
        </pc:cxnChg>
        <pc:cxnChg chg="add del mod">
          <ac:chgData name="Daoud Saadeddin" userId="50f496e5f975282e" providerId="LiveId" clId="{3EE43AEF-567B-4BD6-8DD7-8D4A977AE9C2}" dt="2024-08-18T17:52:37.269" v="250" actId="478"/>
          <ac:cxnSpMkLst>
            <pc:docMk/>
            <pc:sldMk cId="2967211894" sldId="949"/>
            <ac:cxnSpMk id="28" creationId="{832F1693-C8F0-FE23-29D7-7F92D8A234A2}"/>
          </ac:cxnSpMkLst>
        </pc:cxnChg>
        <pc:cxnChg chg="add del mod">
          <ac:chgData name="Daoud Saadeddin" userId="50f496e5f975282e" providerId="LiveId" clId="{3EE43AEF-567B-4BD6-8DD7-8D4A977AE9C2}" dt="2024-08-18T17:52:37.269" v="250" actId="478"/>
          <ac:cxnSpMkLst>
            <pc:docMk/>
            <pc:sldMk cId="2967211894" sldId="949"/>
            <ac:cxnSpMk id="29" creationId="{5FF02DE4-3991-1FBF-645E-E14E6D754029}"/>
          </ac:cxnSpMkLst>
        </pc:cxnChg>
        <pc:cxnChg chg="add del mod">
          <ac:chgData name="Daoud Saadeddin" userId="50f496e5f975282e" providerId="LiveId" clId="{3EE43AEF-567B-4BD6-8DD7-8D4A977AE9C2}" dt="2024-08-18T17:52:37.269" v="250" actId="478"/>
          <ac:cxnSpMkLst>
            <pc:docMk/>
            <pc:sldMk cId="2967211894" sldId="949"/>
            <ac:cxnSpMk id="30" creationId="{2682D885-B60E-C281-E4E0-A7C90D81EE1C}"/>
          </ac:cxnSpMkLst>
        </pc:cxnChg>
        <pc:cxnChg chg="add del mod">
          <ac:chgData name="Daoud Saadeddin" userId="50f496e5f975282e" providerId="LiveId" clId="{3EE43AEF-567B-4BD6-8DD7-8D4A977AE9C2}" dt="2024-08-18T17:52:37.269" v="250" actId="478"/>
          <ac:cxnSpMkLst>
            <pc:docMk/>
            <pc:sldMk cId="2967211894" sldId="949"/>
            <ac:cxnSpMk id="31" creationId="{E09EA008-1E5B-CCA2-EAC0-93A6DDF5EF24}"/>
          </ac:cxnSpMkLst>
        </pc:cxnChg>
        <pc:cxnChg chg="mod">
          <ac:chgData name="Daoud Saadeddin" userId="50f496e5f975282e" providerId="LiveId" clId="{3EE43AEF-567B-4BD6-8DD7-8D4A977AE9C2}" dt="2024-08-18T18:06:42.815" v="271" actId="207"/>
          <ac:cxnSpMkLst>
            <pc:docMk/>
            <pc:sldMk cId="2967211894" sldId="949"/>
            <ac:cxnSpMk id="33" creationId="{E0A35070-F34F-E69D-6186-5A02345BE8F0}"/>
          </ac:cxnSpMkLst>
        </pc:cxnChg>
        <pc:cxnChg chg="mod">
          <ac:chgData name="Daoud Saadeddin" userId="50f496e5f975282e" providerId="LiveId" clId="{3EE43AEF-567B-4BD6-8DD7-8D4A977AE9C2}" dt="2024-08-18T18:06:42.815" v="271" actId="207"/>
          <ac:cxnSpMkLst>
            <pc:docMk/>
            <pc:sldMk cId="2967211894" sldId="949"/>
            <ac:cxnSpMk id="34" creationId="{46FAFB0C-BB14-138B-1EC2-E16624879324}"/>
          </ac:cxnSpMkLst>
        </pc:cxnChg>
        <pc:cxnChg chg="mod">
          <ac:chgData name="Daoud Saadeddin" userId="50f496e5f975282e" providerId="LiveId" clId="{3EE43AEF-567B-4BD6-8DD7-8D4A977AE9C2}" dt="2024-08-18T18:06:42.815" v="271" actId="207"/>
          <ac:cxnSpMkLst>
            <pc:docMk/>
            <pc:sldMk cId="2967211894" sldId="949"/>
            <ac:cxnSpMk id="35" creationId="{E96E2550-106D-B7DF-7026-606E75039B3E}"/>
          </ac:cxnSpMkLst>
        </pc:cxnChg>
        <pc:cxnChg chg="mod">
          <ac:chgData name="Daoud Saadeddin" userId="50f496e5f975282e" providerId="LiveId" clId="{3EE43AEF-567B-4BD6-8DD7-8D4A977AE9C2}" dt="2024-08-18T18:06:42.815" v="271" actId="207"/>
          <ac:cxnSpMkLst>
            <pc:docMk/>
            <pc:sldMk cId="2967211894" sldId="949"/>
            <ac:cxnSpMk id="36" creationId="{684B754A-EEB3-DFC8-4C19-70312AB1700F}"/>
          </ac:cxnSpMkLst>
        </pc:cxnChg>
        <pc:cxnChg chg="mod">
          <ac:chgData name="Daoud Saadeddin" userId="50f496e5f975282e" providerId="LiveId" clId="{3EE43AEF-567B-4BD6-8DD7-8D4A977AE9C2}" dt="2024-08-18T18:06:42.815" v="271" actId="207"/>
          <ac:cxnSpMkLst>
            <pc:docMk/>
            <pc:sldMk cId="2967211894" sldId="949"/>
            <ac:cxnSpMk id="42" creationId="{0E5F5395-E7FF-8463-22C5-17675DDA603A}"/>
          </ac:cxnSpMkLst>
        </pc:cxnChg>
        <pc:cxnChg chg="mod">
          <ac:chgData name="Daoud Saadeddin" userId="50f496e5f975282e" providerId="LiveId" clId="{3EE43AEF-567B-4BD6-8DD7-8D4A977AE9C2}" dt="2024-08-18T18:06:42.815" v="271" actId="207"/>
          <ac:cxnSpMkLst>
            <pc:docMk/>
            <pc:sldMk cId="2967211894" sldId="949"/>
            <ac:cxnSpMk id="43" creationId="{AEE24FF7-FECF-8B07-EA8C-073FA6B98509}"/>
          </ac:cxnSpMkLst>
        </pc:cxnChg>
      </pc:sldChg>
      <pc:sldMasterChg chg="modSldLayout">
        <pc:chgData name="Daoud Saadeddin" userId="50f496e5f975282e" providerId="LiveId" clId="{3EE43AEF-567B-4BD6-8DD7-8D4A977AE9C2}" dt="2024-08-18T17:21:57.623" v="31" actId="20577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3EE43AEF-567B-4BD6-8DD7-8D4A977AE9C2}" dt="2024-08-18T17:21:57.623" v="31" actId="20577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3EE43AEF-567B-4BD6-8DD7-8D4A977AE9C2}" dt="2024-08-18T17:21:57.623" v="31" actId="20577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</pc:sldLayoutChg>
      </pc:sldMasterChg>
    </pc:docChg>
  </pc:docChgLst>
  <pc:docChgLst>
    <pc:chgData name="l s" userId="1ad91e0f89b49ce0" providerId="LiveId" clId="{F0E26B2F-EE32-4E95-9E78-ED5AA3F03F18}"/>
    <pc:docChg chg="modSld">
      <pc:chgData name="l s" userId="1ad91e0f89b49ce0" providerId="LiveId" clId="{F0E26B2F-EE32-4E95-9E78-ED5AA3F03F18}" dt="2020-04-27T19:46:59.917" v="10" actId="20577"/>
      <pc:docMkLst>
        <pc:docMk/>
      </pc:docMkLst>
      <pc:sldChg chg="modNotesTx">
        <pc:chgData name="l s" userId="1ad91e0f89b49ce0" providerId="LiveId" clId="{F0E26B2F-EE32-4E95-9E78-ED5AA3F03F18}" dt="2020-04-27T19:46:59.917" v="10" actId="20577"/>
        <pc:sldMkLst>
          <pc:docMk/>
          <pc:sldMk cId="3848530579" sldId="2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73EBFA-F3B4-401A-868B-C151395DCC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915FE-BA67-428A-8BCC-7507134A0C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DD713-57FC-4B38-8B1B-2071C75B09A9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5794C-35F5-476D-8A3D-E21F28A604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4F92F-BF8A-4B1F-BC2D-894224B9E6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00D40-C932-48E5-A693-DF9A68C52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02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4BB8C-274B-4368-989C-15C2F6E68365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3FCEF-B602-4370-B284-A48CB4053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5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SIPOC Map Template – Tabular Format 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34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SIPOC Map Template – Vertical Process Map Format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31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SIPOC Map Template – Horizontal Process Map Format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209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AE" b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leo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786A8B-F3E6-427E-9BC5-DE8115D19A4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25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-1561" y="-1"/>
            <a:ext cx="12193561" cy="561976"/>
          </a:xfrm>
          <a:prstGeom prst="rect">
            <a:avLst/>
          </a:prstGeom>
          <a:solidFill>
            <a:srgbClr val="E2E2E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endParaRPr lang="en-US" sz="1800" dirty="0"/>
          </a:p>
        </p:txBody>
      </p:sp>
      <p:sp>
        <p:nvSpPr>
          <p:cNvPr id="13" name="Freeform 12"/>
          <p:cNvSpPr/>
          <p:nvPr userDrawn="1"/>
        </p:nvSpPr>
        <p:spPr>
          <a:xfrm>
            <a:off x="9363856" y="300498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DATE</a:t>
            </a:r>
          </a:p>
        </p:txBody>
      </p:sp>
      <p:sp>
        <p:nvSpPr>
          <p:cNvPr id="15" name="Freeform 14"/>
          <p:cNvSpPr/>
          <p:nvPr userDrawn="1"/>
        </p:nvSpPr>
        <p:spPr>
          <a:xfrm>
            <a:off x="5718176" y="300498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TEAM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9363075" y="49750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AREA</a:t>
            </a: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3BC50CD7-4410-4D98-BFAF-2800A2869E28}"/>
              </a:ext>
            </a:extLst>
          </p:cNvPr>
          <p:cNvSpPr/>
          <p:nvPr userDrawn="1"/>
        </p:nvSpPr>
        <p:spPr>
          <a:xfrm>
            <a:off x="5717396" y="49750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9D01B888-309D-8F48-69CA-E9EC77EA4626}"/>
              </a:ext>
            </a:extLst>
          </p:cNvPr>
          <p:cNvSpPr/>
          <p:nvPr userDrawn="1"/>
        </p:nvSpPr>
        <p:spPr>
          <a:xfrm>
            <a:off x="280677" y="0"/>
            <a:ext cx="5297163" cy="313350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>
            <a:noAutofit/>
          </a:bodyPr>
          <a:lstStyle/>
          <a:p>
            <a:pPr algn="l"/>
            <a:r>
              <a:rPr lang="en-US" sz="1800" b="1" dirty="0">
                <a:solidFill>
                  <a:srgbClr val="000000"/>
                </a:solidFill>
              </a:rPr>
              <a:t>SIPOC MAP</a:t>
            </a:r>
          </a:p>
        </p:txBody>
      </p:sp>
      <p:sp>
        <p:nvSpPr>
          <p:cNvPr id="82" name="Freeform 14">
            <a:extLst>
              <a:ext uri="{FF2B5EF4-FFF2-40B4-BE49-F238E27FC236}">
                <a16:creationId xmlns:a16="http://schemas.microsoft.com/office/drawing/2014/main" id="{538E9749-6EA3-A919-7C7A-F9652D58FCFF}"/>
              </a:ext>
            </a:extLst>
          </p:cNvPr>
          <p:cNvSpPr/>
          <p:nvPr userDrawn="1"/>
        </p:nvSpPr>
        <p:spPr>
          <a:xfrm>
            <a:off x="140589" y="300498"/>
            <a:ext cx="111944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TITLE</a:t>
            </a:r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00291A85-44FB-B95D-7B70-08002FACF13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9661" y="306617"/>
            <a:ext cx="4268180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4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5" name="Content Placeholder 83">
            <a:extLst>
              <a:ext uri="{FF2B5EF4-FFF2-40B4-BE49-F238E27FC236}">
                <a16:creationId xmlns:a16="http://schemas.microsoft.com/office/drawing/2014/main" id="{87897BFA-3119-A6A6-65E8-4ED312813A5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757768" y="306617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6" name="Content Placeholder 83">
            <a:extLst>
              <a:ext uri="{FF2B5EF4-FFF2-40B4-BE49-F238E27FC236}">
                <a16:creationId xmlns:a16="http://schemas.microsoft.com/office/drawing/2014/main" id="{86311498-E5D2-1418-65D7-66CA8DC0F0F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103144" y="306617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7" name="Content Placeholder 83">
            <a:extLst>
              <a:ext uri="{FF2B5EF4-FFF2-40B4-BE49-F238E27FC236}">
                <a16:creationId xmlns:a16="http://schemas.microsoft.com/office/drawing/2014/main" id="{0DA6CA3E-A6FB-82DC-CB92-B027FDC800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57768" y="55869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8" name="Content Placeholder 83">
            <a:extLst>
              <a:ext uri="{FF2B5EF4-FFF2-40B4-BE49-F238E27FC236}">
                <a16:creationId xmlns:a16="http://schemas.microsoft.com/office/drawing/2014/main" id="{3743B71C-8DB6-92BC-1F39-800D794D1C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103144" y="55869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12788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35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rge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7E2DE9F-E5C1-6EC2-9844-662FE3C4FD54}"/>
              </a:ext>
            </a:extLst>
          </p:cNvPr>
          <p:cNvSpPr/>
          <p:nvPr userDrawn="1"/>
        </p:nvSpPr>
        <p:spPr>
          <a:xfrm>
            <a:off x="-1" y="6430962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D58EB5-5F04-EB89-62C4-614EA9050B66}"/>
              </a:ext>
            </a:extLst>
          </p:cNvPr>
          <p:cNvSpPr/>
          <p:nvPr userDrawn="1"/>
        </p:nvSpPr>
        <p:spPr>
          <a:xfrm>
            <a:off x="0" y="0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F2C8C6-4C6C-19A9-0965-53DA01DFCEB9}"/>
              </a:ext>
            </a:extLst>
          </p:cNvPr>
          <p:cNvSpPr txBox="1"/>
          <p:nvPr userDrawn="1"/>
        </p:nvSpPr>
        <p:spPr>
          <a:xfrm>
            <a:off x="0" y="6023817"/>
            <a:ext cx="121919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b="0" i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cs typeface="Calibri" panose="020F0502020204030204" pitchFamily="34" charset="0"/>
              </a:rPr>
              <a:t>© Copyright Citoolkit.com. All Rights Reserved.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7CA4666-3685-96D1-5597-13705DEE85E5}"/>
              </a:ext>
            </a:extLst>
          </p:cNvPr>
          <p:cNvGrpSpPr/>
          <p:nvPr userDrawn="1"/>
        </p:nvGrpSpPr>
        <p:grpSpPr>
          <a:xfrm>
            <a:off x="0" y="2540968"/>
            <a:ext cx="12191999" cy="1776064"/>
            <a:chOff x="0" y="2059926"/>
            <a:chExt cx="12191999" cy="177606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AB1B261-5F28-E04F-CFB9-41B03FC94A1A}"/>
                </a:ext>
              </a:extLst>
            </p:cNvPr>
            <p:cNvSpPr/>
            <p:nvPr userDrawn="1"/>
          </p:nvSpPr>
          <p:spPr>
            <a:xfrm>
              <a:off x="0" y="2442348"/>
              <a:ext cx="12191999" cy="7068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CITOOLKIT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20C2708-F0FE-6E73-EE2B-7062A48BF58A}"/>
                </a:ext>
              </a:extLst>
            </p:cNvPr>
            <p:cNvSpPr txBox="1"/>
            <p:nvPr userDrawn="1"/>
          </p:nvSpPr>
          <p:spPr>
            <a:xfrm>
              <a:off x="1532845" y="2059926"/>
              <a:ext cx="91440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800" b="0" i="0" dirty="0">
                  <a:solidFill>
                    <a:schemeClr val="tx1"/>
                  </a:solidFill>
                  <a:effectLst/>
                  <a:latin typeface="+mn-lt"/>
                  <a:cs typeface="Calibri" panose="020F0502020204030204" pitchFamily="34" charset="0"/>
                </a:rPr>
                <a:t>Made with         by</a:t>
              </a:r>
            </a:p>
          </p:txBody>
        </p:sp>
        <p:sp>
          <p:nvSpPr>
            <p:cNvPr id="9" name="Freeform 290">
              <a:extLst>
                <a:ext uri="{FF2B5EF4-FFF2-40B4-BE49-F238E27FC236}">
                  <a16:creationId xmlns:a16="http://schemas.microsoft.com/office/drawing/2014/main" id="{E7486A78-E190-223A-CAEB-DAA73F486F35}"/>
                </a:ext>
              </a:extLst>
            </p:cNvPr>
            <p:cNvSpPr/>
            <p:nvPr userDrawn="1"/>
          </p:nvSpPr>
          <p:spPr>
            <a:xfrm>
              <a:off x="6347445" y="2132598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65DFD1A-8998-98D7-5866-AEA741698B85}"/>
                </a:ext>
              </a:extLst>
            </p:cNvPr>
            <p:cNvSpPr/>
            <p:nvPr userDrawn="1"/>
          </p:nvSpPr>
          <p:spPr>
            <a:xfrm>
              <a:off x="1532845" y="3162288"/>
              <a:ext cx="9144000" cy="6737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The Continuous Improvement Toolkit</a:t>
              </a:r>
              <a:b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</a:br>
              <a:r>
                <a:rPr lang="en-US" sz="1800" b="0" i="0" dirty="0">
                  <a:solidFill>
                    <a:srgbClr val="0066CC"/>
                  </a:solidFill>
                  <a:effectLst/>
                  <a:latin typeface="+mn-lt"/>
                  <a:cs typeface="Calibri" panose="020F0502020204030204" pitchFamily="34" charset="0"/>
                </a:rPr>
                <a:t>www.citoolkit.com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9580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7CC04C-6F67-9E0F-016C-6DD077117D01}"/>
              </a:ext>
            </a:extLst>
          </p:cNvPr>
          <p:cNvSpPr/>
          <p:nvPr userDrawn="1"/>
        </p:nvSpPr>
        <p:spPr>
          <a:xfrm>
            <a:off x="0" y="6522996"/>
            <a:ext cx="12192000" cy="33500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www.</a:t>
            </a:r>
            <a:r>
              <a:rPr lang="en-US" sz="2400" b="1" dirty="0">
                <a:solidFill>
                  <a:schemeClr val="tx1"/>
                </a:solidFill>
              </a:rPr>
              <a:t>citoolkit</a:t>
            </a:r>
            <a:r>
              <a:rPr lang="en-US" sz="2400" dirty="0">
                <a:solidFill>
                  <a:schemeClr val="tx1"/>
                </a:solidFill>
              </a:rPr>
              <a:t>.com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6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4" r:id="rId2"/>
    <p:sldLayoutId id="214748368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Conduct Data Analysis</a:t>
            </a:r>
            <a:endParaRPr lang="en-US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A5B30C1-FD94-46D0-8EBA-820A8FD50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041034"/>
              </p:ext>
            </p:extLst>
          </p:nvPr>
        </p:nvGraphicFramePr>
        <p:xfrm>
          <a:off x="251565" y="898541"/>
          <a:ext cx="11688870" cy="5283344"/>
        </p:xfrm>
        <a:graphic>
          <a:graphicData uri="http://schemas.openxmlformats.org/drawingml/2006/table">
            <a:tbl>
              <a:tblPr/>
              <a:tblGrid>
                <a:gridCol w="23377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377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377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377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377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30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pc="0" dirty="0">
                          <a:solidFill>
                            <a:srgbClr val="FFFF00"/>
                          </a:solidFill>
                          <a:latin typeface="+mn-lt"/>
                          <a:cs typeface="Readex Pro" pitchFamily="2" charset="-78"/>
                        </a:rPr>
                        <a:t>Suppliers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pc="0" dirty="0">
                          <a:solidFill>
                            <a:srgbClr val="FFFF00"/>
                          </a:solidFill>
                          <a:latin typeface="+mn-lt"/>
                          <a:cs typeface="Readex Pro" pitchFamily="2" charset="-78"/>
                        </a:rPr>
                        <a:t>Inputs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pc="0" dirty="0">
                          <a:solidFill>
                            <a:srgbClr val="FFFF00"/>
                          </a:solidFill>
                          <a:latin typeface="+mn-lt"/>
                          <a:cs typeface="Readex Pro" pitchFamily="2" charset="-78"/>
                        </a:rPr>
                        <a:t>Process Steps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pc="0" dirty="0">
                          <a:solidFill>
                            <a:srgbClr val="FFFF00"/>
                          </a:solidFill>
                          <a:latin typeface="+mn-lt"/>
                          <a:cs typeface="Readex Pro" pitchFamily="2" charset="-78"/>
                        </a:rPr>
                        <a:t>Outputs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pc="0" dirty="0">
                          <a:solidFill>
                            <a:srgbClr val="FFFF00"/>
                          </a:solidFill>
                          <a:latin typeface="+mn-lt"/>
                          <a:cs typeface="Readex Pro" pitchFamily="2" charset="-78"/>
                        </a:rPr>
                        <a:t>Customers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290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Quality and excellence department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 Data analysis request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Plan data collection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Collected and stored data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Individuals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90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Individuals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Study question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Collect data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Conclusions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Departments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9290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Departments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Sample size and frequency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Clean and prepare data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Data analysis report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9290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Measurement method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Analyze data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290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Data analyst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Interpret results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290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Data collector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Share results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290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320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Conduct Data Analysis</a:t>
            </a:r>
            <a:endParaRPr lang="en-US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FCB98FF-9E1F-B768-6938-2D421FAD24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961700"/>
              </p:ext>
            </p:extLst>
          </p:nvPr>
        </p:nvGraphicFramePr>
        <p:xfrm>
          <a:off x="251565" y="898541"/>
          <a:ext cx="11688870" cy="5283344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3377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377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377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377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377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30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pc="0" dirty="0">
                          <a:solidFill>
                            <a:srgbClr val="CCFF33"/>
                          </a:solidFill>
                          <a:latin typeface="+mn-lt"/>
                          <a:cs typeface="Readex Pro" pitchFamily="2" charset="-78"/>
                        </a:rPr>
                        <a:t>Suppliers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pc="0" dirty="0">
                          <a:solidFill>
                            <a:srgbClr val="CCFF33"/>
                          </a:solidFill>
                          <a:latin typeface="+mn-lt"/>
                          <a:cs typeface="Readex Pro" pitchFamily="2" charset="-78"/>
                        </a:rPr>
                        <a:t>Inputs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pc="0" dirty="0">
                          <a:solidFill>
                            <a:srgbClr val="CCFF33"/>
                          </a:solidFill>
                          <a:latin typeface="+mn-lt"/>
                          <a:cs typeface="Readex Pro" pitchFamily="2" charset="-78"/>
                        </a:rPr>
                        <a:t>Process Steps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pc="0" dirty="0">
                          <a:solidFill>
                            <a:srgbClr val="CCFF33"/>
                          </a:solidFill>
                          <a:latin typeface="+mn-lt"/>
                          <a:cs typeface="Readex Pro" pitchFamily="2" charset="-78"/>
                        </a:rPr>
                        <a:t>Outputs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pc="0" dirty="0">
                          <a:solidFill>
                            <a:srgbClr val="CCFF33"/>
                          </a:solidFill>
                          <a:latin typeface="+mn-lt"/>
                          <a:cs typeface="Readex Pro" pitchFamily="2" charset="-78"/>
                        </a:rPr>
                        <a:t>Customers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290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Quality and excellence department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 Data analysis request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Collected and stored data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Individuals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90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Individuals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Study question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spc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Conclusions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Departments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9290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Departments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Sample size and frequency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spc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Data analysis report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9290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Measurement method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spc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290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Data analyst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spc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290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Light" pitchFamily="2" charset="-78"/>
                        </a:rPr>
                        <a:t>Data collector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spc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290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spc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35" name="Group 34">
            <a:extLst>
              <a:ext uri="{FF2B5EF4-FFF2-40B4-BE49-F238E27FC236}">
                <a16:creationId xmlns:a16="http://schemas.microsoft.com/office/drawing/2014/main" id="{6E03B3BB-2894-B070-D197-369A6C81CC2D}"/>
              </a:ext>
            </a:extLst>
          </p:cNvPr>
          <p:cNvGrpSpPr/>
          <p:nvPr/>
        </p:nvGrpSpPr>
        <p:grpSpPr>
          <a:xfrm>
            <a:off x="5311427" y="1473199"/>
            <a:ext cx="1569147" cy="4546601"/>
            <a:chOff x="5185798" y="1399605"/>
            <a:chExt cx="1569147" cy="4782280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5E5BE97C-9DC4-DB20-34A6-BE0A101F8A22}"/>
                </a:ext>
              </a:extLst>
            </p:cNvPr>
            <p:cNvCxnSpPr>
              <a:cxnSpLocks/>
              <a:stCxn id="8" idx="2"/>
              <a:endCxn id="11" idx="0"/>
            </p:cNvCxnSpPr>
            <p:nvPr/>
          </p:nvCxnSpPr>
          <p:spPr bwMode="auto">
            <a:xfrm flipH="1">
              <a:off x="5970370" y="1948245"/>
              <a:ext cx="3" cy="156967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8DD3DCA6-00B2-B447-20F0-8B4E2AF9120B}"/>
                </a:ext>
              </a:extLst>
            </p:cNvPr>
            <p:cNvCxnSpPr>
              <a:cxnSpLocks/>
              <a:stCxn id="11" idx="2"/>
              <a:endCxn id="20" idx="0"/>
            </p:cNvCxnSpPr>
            <p:nvPr/>
          </p:nvCxnSpPr>
          <p:spPr bwMode="auto">
            <a:xfrm>
              <a:off x="5970370" y="2653852"/>
              <a:ext cx="0" cy="156967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BF3B1945-5D36-454E-B247-FC16B40AA912}"/>
                </a:ext>
              </a:extLst>
            </p:cNvPr>
            <p:cNvCxnSpPr>
              <a:cxnSpLocks/>
              <a:stCxn id="20" idx="2"/>
              <a:endCxn id="14" idx="0"/>
            </p:cNvCxnSpPr>
            <p:nvPr/>
          </p:nvCxnSpPr>
          <p:spPr bwMode="auto">
            <a:xfrm>
              <a:off x="5970370" y="3359459"/>
              <a:ext cx="0" cy="156967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A6A8A444-836E-F1DD-ADCB-E743CB9A1D90}"/>
                </a:ext>
              </a:extLst>
            </p:cNvPr>
            <p:cNvCxnSpPr>
              <a:cxnSpLocks/>
              <a:stCxn id="14" idx="2"/>
              <a:endCxn id="17" idx="0"/>
            </p:cNvCxnSpPr>
            <p:nvPr/>
          </p:nvCxnSpPr>
          <p:spPr bwMode="auto">
            <a:xfrm>
              <a:off x="5970370" y="4065066"/>
              <a:ext cx="3" cy="156967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8F0F676-BD4A-463F-F453-EA0C4D37E8A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5801" y="1399605"/>
              <a:ext cx="1569144" cy="548640"/>
            </a:xfrm>
            <a:prstGeom prst="rect">
              <a:avLst/>
            </a:prstGeom>
            <a:solidFill>
              <a:srgbClr val="CBFF6D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1000"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Light" pitchFamily="2" charset="-78"/>
                </a:rPr>
                <a:t> Plan data collection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AA38571-8F77-FA07-E1A9-8D02569D07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5798" y="2105212"/>
              <a:ext cx="1569143" cy="548640"/>
            </a:xfrm>
            <a:prstGeom prst="rect">
              <a:avLst/>
            </a:prstGeom>
            <a:solidFill>
              <a:srgbClr val="CBFF6D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 sz="1000"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Light" pitchFamily="2" charset="-78"/>
                </a:rPr>
                <a:t>  </a:t>
              </a:r>
              <a:r>
                <a:rPr lang="en-US" sz="1200" b="0" i="0" u="none" strike="noStrike" spc="0" dirty="0">
                  <a:latin typeface="+mn-lt"/>
                  <a:cs typeface="Readex Pro Light" pitchFamily="2" charset="-78"/>
                </a:rPr>
                <a:t>Collect data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6EB041B-7848-0638-AF95-7E19FB64DAA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5798" y="3516426"/>
              <a:ext cx="1569144" cy="548640"/>
            </a:xfrm>
            <a:prstGeom prst="rect">
              <a:avLst/>
            </a:prstGeom>
            <a:solidFill>
              <a:srgbClr val="CBFF6D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 sz="1000"/>
              </a:pPr>
              <a:r>
                <a:rPr lang="en-US" sz="1200" b="0" i="0" u="none" strike="noStrike" spc="0" dirty="0">
                  <a:latin typeface="+mn-lt"/>
                  <a:cs typeface="Readex Pro Light" pitchFamily="2" charset="-78"/>
                </a:rPr>
                <a:t>Analyze data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0912022-CA94-F8E4-9201-092EBB94D7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5801" y="4222033"/>
              <a:ext cx="1569144" cy="548640"/>
            </a:xfrm>
            <a:prstGeom prst="rect">
              <a:avLst/>
            </a:prstGeom>
            <a:solidFill>
              <a:srgbClr val="CBFF6D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 sz="1000"/>
              </a:pPr>
              <a:r>
                <a:rPr lang="en-US" sz="1200" b="0" i="0" u="none" strike="noStrike" spc="0" dirty="0">
                  <a:latin typeface="+mn-lt"/>
                  <a:cs typeface="Readex Pro Light" pitchFamily="2" charset="-78"/>
                </a:rPr>
                <a:t>Interpret results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26DAA0F-F4DC-A905-7018-45194BD2E8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5798" y="2810819"/>
              <a:ext cx="1569144" cy="548640"/>
            </a:xfrm>
            <a:prstGeom prst="rect">
              <a:avLst/>
            </a:prstGeom>
            <a:solidFill>
              <a:srgbClr val="CBFF6D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 sz="1000"/>
              </a:pPr>
              <a:r>
                <a:rPr lang="en-US" sz="1200" b="0" i="0" u="none" strike="noStrike" spc="0" dirty="0">
                  <a:latin typeface="+mn-lt"/>
                  <a:cs typeface="Readex Pro Light" pitchFamily="2" charset="-78"/>
                </a:rPr>
                <a:t>Clean and prepare data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2CFEC19B-8DE8-B36C-2229-D72C2C3A51D6}"/>
                </a:ext>
              </a:extLst>
            </p:cNvPr>
            <p:cNvCxnSpPr>
              <a:cxnSpLocks/>
              <a:stCxn id="17" idx="2"/>
              <a:endCxn id="33" idx="0"/>
            </p:cNvCxnSpPr>
            <p:nvPr/>
          </p:nvCxnSpPr>
          <p:spPr bwMode="auto">
            <a:xfrm>
              <a:off x="5970373" y="4770673"/>
              <a:ext cx="0" cy="156967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927EC180-7069-D967-50A7-08C8B1F868F0}"/>
                </a:ext>
              </a:extLst>
            </p:cNvPr>
            <p:cNvCxnSpPr>
              <a:cxnSpLocks/>
              <a:stCxn id="33" idx="2"/>
              <a:endCxn id="30" idx="0"/>
            </p:cNvCxnSpPr>
            <p:nvPr/>
          </p:nvCxnSpPr>
          <p:spPr bwMode="auto">
            <a:xfrm flipH="1">
              <a:off x="5970370" y="5476280"/>
              <a:ext cx="3" cy="156965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53CF9B2-6D4E-7CDD-BCC3-588F48FC8A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5798" y="5633245"/>
              <a:ext cx="1569144" cy="548640"/>
            </a:xfrm>
            <a:prstGeom prst="rect">
              <a:avLst/>
            </a:prstGeom>
            <a:solidFill>
              <a:srgbClr val="CBFF6D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 sz="1000"/>
              </a:pPr>
              <a:r>
                <a:rPr lang="en-US" sz="1200" b="0" i="0" kern="0" dirty="0">
                  <a:solidFill>
                    <a:srgbClr val="000000"/>
                  </a:solidFill>
                  <a:latin typeface="+mn-lt"/>
                  <a:cs typeface="Readex Pro Light" pitchFamily="2" charset="-78"/>
                </a:rPr>
                <a:t>..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Readex Pro Light" pitchFamily="2" charset="-78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A83B8C6-31C6-7196-CA73-07EC295CD2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5801" y="4927640"/>
              <a:ext cx="1569144" cy="548640"/>
            </a:xfrm>
            <a:prstGeom prst="rect">
              <a:avLst/>
            </a:prstGeom>
            <a:solidFill>
              <a:srgbClr val="CBFF6D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 sz="1000"/>
              </a:pPr>
              <a:r>
                <a:rPr lang="en-US" sz="1200" b="0" i="0" u="none" strike="noStrike" spc="0" dirty="0">
                  <a:latin typeface="+mn-lt"/>
                  <a:cs typeface="Readex Pro Light" pitchFamily="2" charset="-78"/>
                </a:rPr>
                <a:t>Share results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4861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Conduct Data Analysis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B004CD6-176E-494D-27AC-5DF123F1A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969114"/>
              </p:ext>
            </p:extLst>
          </p:nvPr>
        </p:nvGraphicFramePr>
        <p:xfrm>
          <a:off x="251565" y="900545"/>
          <a:ext cx="11688870" cy="5279336"/>
        </p:xfrm>
        <a:graphic>
          <a:graphicData uri="http://schemas.openxmlformats.org/drawingml/2006/table">
            <a:tbl>
              <a:tblPr/>
              <a:tblGrid>
                <a:gridCol w="23377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377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377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377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377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30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pc="0" dirty="0">
                          <a:solidFill>
                            <a:srgbClr val="CCFFFF"/>
                          </a:solidFill>
                          <a:latin typeface="+mn-lt"/>
                          <a:cs typeface="Readex Pro Deca Light" pitchFamily="2" charset="-78"/>
                        </a:rPr>
                        <a:t>Suppliers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pc="0" dirty="0">
                          <a:solidFill>
                            <a:srgbClr val="CCFFFF"/>
                          </a:solidFill>
                          <a:latin typeface="+mn-lt"/>
                          <a:cs typeface="Readex Pro Deca Light" pitchFamily="2" charset="-78"/>
                        </a:rPr>
                        <a:t>Inputs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pc="0" dirty="0">
                          <a:solidFill>
                            <a:srgbClr val="CCFFFF"/>
                          </a:solidFill>
                          <a:latin typeface="+mn-lt"/>
                          <a:cs typeface="Readex Pro Deca Light" pitchFamily="2" charset="-78"/>
                        </a:rPr>
                        <a:t>Process Steps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pc="0" dirty="0">
                          <a:solidFill>
                            <a:srgbClr val="CCFFFF"/>
                          </a:solidFill>
                          <a:latin typeface="+mn-lt"/>
                          <a:cs typeface="Readex Pro Deca Light" pitchFamily="2" charset="-78"/>
                        </a:rPr>
                        <a:t>Outputs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pc="0" dirty="0">
                          <a:solidFill>
                            <a:srgbClr val="CCFFFF"/>
                          </a:solidFill>
                          <a:latin typeface="+mn-lt"/>
                          <a:cs typeface="Readex Pro Deca Light" pitchFamily="2" charset="-78"/>
                        </a:rPr>
                        <a:t>Customers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Deca Light" pitchFamily="2" charset="-78"/>
                        </a:rPr>
                        <a:t>Quality and excellence department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Deca Light" pitchFamily="2" charset="-78"/>
                        </a:rPr>
                        <a:t> Data analysis request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prstClr val="black"/>
                          </a:solidFill>
                          <a:latin typeface="+mn-lt"/>
                          <a:cs typeface="Readex Pro Deca Light" pitchFamily="2" charset="-78"/>
                        </a:rPr>
                        <a:t>Conduct Data Analysis</a:t>
                      </a:r>
                      <a:endParaRPr lang="en-US" sz="1200" dirty="0">
                        <a:latin typeface="+mn-lt"/>
                        <a:cs typeface="Readex Pro Deca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Deca Light" pitchFamily="2" charset="-78"/>
                        </a:rPr>
                        <a:t>Collected and stored data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Deca Light" pitchFamily="2" charset="-78"/>
                        </a:rPr>
                        <a:t>Individuals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Deca Light" pitchFamily="2" charset="-78"/>
                        </a:rPr>
                        <a:t>Individuals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Deca Light" pitchFamily="2" charset="-78"/>
                        </a:rPr>
                        <a:t>Study question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spc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Deca Light" pitchFamily="2" charset="-78"/>
                        </a:rPr>
                        <a:t>Conclusions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Deca Light" pitchFamily="2" charset="-78"/>
                        </a:rPr>
                        <a:t>Departments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Deca Light" pitchFamily="2" charset="-78"/>
                        </a:rPr>
                        <a:t>Departments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Deca Light" pitchFamily="2" charset="-78"/>
                        </a:rPr>
                        <a:t>Sample size and frequency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spc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Deca Light" pitchFamily="2" charset="-78"/>
                        </a:rPr>
                        <a:t>Data analysis report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Deca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Deca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Deca Light" pitchFamily="2" charset="-78"/>
                        </a:rPr>
                        <a:t>Measurement method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spc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Deca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Deca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Deca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Deca Light" pitchFamily="2" charset="-78"/>
                        </a:rPr>
                        <a:t>Data analyst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spc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Deca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Deca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Deca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spc="0" dirty="0">
                          <a:solidFill>
                            <a:schemeClr val="tx1"/>
                          </a:solidFill>
                          <a:latin typeface="+mn-lt"/>
                          <a:cs typeface="Readex Pro Deca Light" pitchFamily="2" charset="-78"/>
                        </a:rPr>
                        <a:t>Data collector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spc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Deca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Deca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Deca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Deca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Deca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Deca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spc="0" dirty="0">
                        <a:solidFill>
                          <a:schemeClr val="tx1"/>
                        </a:solidFill>
                        <a:latin typeface="+mn-lt"/>
                        <a:cs typeface="Readex Pro Deca Light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32" name="Group 31">
            <a:extLst>
              <a:ext uri="{FF2B5EF4-FFF2-40B4-BE49-F238E27FC236}">
                <a16:creationId xmlns:a16="http://schemas.microsoft.com/office/drawing/2014/main" id="{7880B20C-7256-5D9A-3FA4-69EF36E64BE1}"/>
              </a:ext>
            </a:extLst>
          </p:cNvPr>
          <p:cNvGrpSpPr/>
          <p:nvPr/>
        </p:nvGrpSpPr>
        <p:grpSpPr>
          <a:xfrm>
            <a:off x="412750" y="5321196"/>
            <a:ext cx="11366501" cy="706933"/>
            <a:chOff x="5185801" y="1379625"/>
            <a:chExt cx="12285381" cy="548640"/>
          </a:xfrm>
          <a:solidFill>
            <a:srgbClr val="CCFFFF"/>
          </a:solidFill>
        </p:grpSpPr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E0A35070-F34F-E69D-6186-5A02345BE8F0}"/>
                </a:ext>
              </a:extLst>
            </p:cNvPr>
            <p:cNvCxnSpPr>
              <a:cxnSpLocks/>
              <a:stCxn id="37" idx="3"/>
              <a:endCxn id="38" idx="1"/>
            </p:cNvCxnSpPr>
            <p:nvPr/>
          </p:nvCxnSpPr>
          <p:spPr bwMode="auto">
            <a:xfrm>
              <a:off x="6754945" y="1653945"/>
              <a:ext cx="216896" cy="0"/>
            </a:xfrm>
            <a:prstGeom prst="straightConnector1">
              <a:avLst/>
            </a:prstGeom>
            <a:grpFill/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46FAFB0C-BB14-138B-1EC2-E16624879324}"/>
                </a:ext>
              </a:extLst>
            </p:cNvPr>
            <p:cNvCxnSpPr>
              <a:cxnSpLocks/>
              <a:stCxn id="38" idx="3"/>
              <a:endCxn id="41" idx="1"/>
            </p:cNvCxnSpPr>
            <p:nvPr/>
          </p:nvCxnSpPr>
          <p:spPr bwMode="auto">
            <a:xfrm>
              <a:off x="8540984" y="1653945"/>
              <a:ext cx="216896" cy="0"/>
            </a:xfrm>
            <a:prstGeom prst="straightConnector1">
              <a:avLst/>
            </a:prstGeom>
            <a:grpFill/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E96E2550-106D-B7DF-7026-606E75039B3E}"/>
                </a:ext>
              </a:extLst>
            </p:cNvPr>
            <p:cNvCxnSpPr>
              <a:cxnSpLocks/>
              <a:stCxn id="41" idx="3"/>
              <a:endCxn id="39" idx="1"/>
            </p:cNvCxnSpPr>
            <p:nvPr/>
          </p:nvCxnSpPr>
          <p:spPr bwMode="auto">
            <a:xfrm>
              <a:off x="10327024" y="1653945"/>
              <a:ext cx="216896" cy="0"/>
            </a:xfrm>
            <a:prstGeom prst="straightConnector1">
              <a:avLst/>
            </a:prstGeom>
            <a:grpFill/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684B754A-EEB3-DFC8-4C19-70312AB1700F}"/>
                </a:ext>
              </a:extLst>
            </p:cNvPr>
            <p:cNvCxnSpPr>
              <a:cxnSpLocks/>
              <a:stCxn id="39" idx="3"/>
              <a:endCxn id="40" idx="1"/>
            </p:cNvCxnSpPr>
            <p:nvPr/>
          </p:nvCxnSpPr>
          <p:spPr bwMode="auto">
            <a:xfrm>
              <a:off x="12113064" y="1653945"/>
              <a:ext cx="216896" cy="0"/>
            </a:xfrm>
            <a:prstGeom prst="straightConnector1">
              <a:avLst/>
            </a:prstGeom>
            <a:grpFill/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A8319E53-C0F7-45EC-9D1E-63CD3BC9B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5801" y="1379625"/>
              <a:ext cx="1569144" cy="54864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1000"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Deca Light" pitchFamily="2" charset="-78"/>
                </a:rPr>
                <a:t> Plan data collection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ABF27BC8-EE77-17D6-FF49-FC64428A3D40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1841" y="1379625"/>
              <a:ext cx="1569143" cy="54864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 sz="1000"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Deca Light" pitchFamily="2" charset="-78"/>
                </a:rPr>
                <a:t>  </a:t>
              </a:r>
              <a:r>
                <a:rPr lang="en-US" sz="1200" b="0" i="0" u="none" strike="noStrike" spc="0" dirty="0">
                  <a:latin typeface="+mn-lt"/>
                  <a:cs typeface="Readex Pro Deca Light" pitchFamily="2" charset="-78"/>
                </a:rPr>
                <a:t>Collect data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8A9432E-E5DD-B517-872C-949BEBE501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43920" y="1379625"/>
              <a:ext cx="1569144" cy="54864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 sz="1000"/>
              </a:pPr>
              <a:r>
                <a:rPr lang="en-US" sz="1200" b="0" i="0" u="none" strike="noStrike" spc="0" dirty="0">
                  <a:latin typeface="+mn-lt"/>
                  <a:cs typeface="Readex Pro Deca Light" pitchFamily="2" charset="-78"/>
                </a:rPr>
                <a:t>Analyze data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10121F2C-5D55-520B-5510-B3DCC04871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29960" y="1379625"/>
              <a:ext cx="1569144" cy="54864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 sz="1000"/>
              </a:pPr>
              <a:r>
                <a:rPr lang="en-US" sz="1200" b="0" i="0" u="none" strike="noStrike" spc="0" dirty="0">
                  <a:latin typeface="+mn-lt"/>
                  <a:cs typeface="Readex Pro Deca Light" pitchFamily="2" charset="-78"/>
                </a:rPr>
                <a:t>Interpret results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528CBA7B-AB49-B943-EDCD-EF495D650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7880" y="1379625"/>
              <a:ext cx="1569144" cy="54864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 sz="1000"/>
              </a:pPr>
              <a:r>
                <a:rPr lang="en-US" sz="1200" b="0" i="0" u="none" strike="noStrike" spc="0" dirty="0">
                  <a:latin typeface="+mn-lt"/>
                  <a:cs typeface="Readex Pro Deca Light" pitchFamily="2" charset="-78"/>
                </a:rPr>
                <a:t>Clean and prepare data</a:t>
              </a:r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0E5F5395-E7FF-8463-22C5-17675DDA603A}"/>
                </a:ext>
              </a:extLst>
            </p:cNvPr>
            <p:cNvCxnSpPr>
              <a:cxnSpLocks/>
              <a:stCxn id="40" idx="3"/>
              <a:endCxn id="45" idx="1"/>
            </p:cNvCxnSpPr>
            <p:nvPr/>
          </p:nvCxnSpPr>
          <p:spPr bwMode="auto">
            <a:xfrm>
              <a:off x="13899104" y="1653945"/>
              <a:ext cx="216896" cy="0"/>
            </a:xfrm>
            <a:prstGeom prst="straightConnector1">
              <a:avLst/>
            </a:prstGeom>
            <a:grpFill/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AEE24FF7-FECF-8B07-EA8C-073FA6B98509}"/>
                </a:ext>
              </a:extLst>
            </p:cNvPr>
            <p:cNvCxnSpPr>
              <a:cxnSpLocks/>
              <a:endCxn id="44" idx="1"/>
            </p:cNvCxnSpPr>
            <p:nvPr/>
          </p:nvCxnSpPr>
          <p:spPr bwMode="auto">
            <a:xfrm>
              <a:off x="15685141" y="1653945"/>
              <a:ext cx="216897" cy="0"/>
            </a:xfrm>
            <a:prstGeom prst="straightConnector1">
              <a:avLst/>
            </a:prstGeom>
            <a:grpFill/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0559C4AA-EA2D-211C-5EDD-9F2BFADCB5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02038" y="1379625"/>
              <a:ext cx="1569144" cy="54864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 sz="1000"/>
              </a:pPr>
              <a:r>
                <a:rPr lang="en-US" sz="1200" b="0" i="0" kern="0" dirty="0">
                  <a:solidFill>
                    <a:srgbClr val="000000"/>
                  </a:solidFill>
                  <a:latin typeface="+mn-lt"/>
                  <a:cs typeface="Readex Pro Deca Light" pitchFamily="2" charset="-78"/>
                </a:rPr>
                <a:t>..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Readex Pro Deca Light" pitchFamily="2" charset="-78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DE818FF1-99F3-641D-253F-3A2A214DF3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6000" y="1379625"/>
              <a:ext cx="1569144" cy="54864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 sz="1000"/>
              </a:pPr>
              <a:r>
                <a:rPr lang="en-US" sz="1200" b="0" i="0" u="none" strike="noStrike" spc="0" dirty="0">
                  <a:latin typeface="+mn-lt"/>
                  <a:cs typeface="Readex Pro Deca Light" pitchFamily="2" charset="-78"/>
                </a:rPr>
                <a:t>Share results</a:t>
              </a:r>
            </a:p>
          </p:txBody>
        </p:sp>
      </p:grp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D9E8812-4FA2-6731-7439-1E41F68FD4AF}"/>
              </a:ext>
            </a:extLst>
          </p:cNvPr>
          <p:cNvCxnSpPr/>
          <p:nvPr/>
        </p:nvCxnSpPr>
        <p:spPr>
          <a:xfrm>
            <a:off x="6096000" y="3565003"/>
            <a:ext cx="0" cy="1284789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7211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17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1323</TotalTime>
  <Words>251</Words>
  <Application>Microsoft Office PowerPoint</Application>
  <PresentationFormat>Widescreen</PresentationFormat>
  <Paragraphs>100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Aleo-Regular</vt:lpstr>
      <vt:lpstr>Arial</vt:lpstr>
      <vt:lpstr>Calibri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>Citoolkit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Daoud Saadeddin</dc:creator>
  <cp:lastModifiedBy>Daoud Saadeddin</cp:lastModifiedBy>
  <cp:revision>214</cp:revision>
  <dcterms:created xsi:type="dcterms:W3CDTF">2013-12-01T22:07:52Z</dcterms:created>
  <dcterms:modified xsi:type="dcterms:W3CDTF">2024-08-18T19:29:52Z</dcterms:modified>
  <cp:version>3.1</cp:version>
</cp:coreProperties>
</file>