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4"/>
  </p:notesMasterIdLst>
  <p:handoutMasterIdLst>
    <p:handoutMasterId r:id="rId5"/>
  </p:handoutMasterIdLst>
  <p:sldIdLst>
    <p:sldId id="271" r:id="rId2"/>
    <p:sldId id="94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D9D9D9"/>
    <a:srgbClr val="FF859F"/>
    <a:srgbClr val="E2E2E2"/>
    <a:srgbClr val="A9D18E"/>
    <a:srgbClr val="FFD966"/>
    <a:srgbClr val="FAAB61"/>
    <a:srgbClr val="AFE4FF"/>
    <a:srgbClr val="F8F8F8"/>
    <a:srgbClr val="F98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A6418E-7B29-48F8-9FE7-E2E2E183CF3D}" v="8" dt="2024-09-22T16:14:40.0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249" autoAdjust="0"/>
  </p:normalViewPr>
  <p:slideViewPr>
    <p:cSldViewPr snapToGrid="0">
      <p:cViewPr varScale="1">
        <p:scale>
          <a:sx n="78" d="100"/>
          <a:sy n="78" d="100"/>
        </p:scale>
        <p:origin x="4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D641461D-BBB9-437B-949E-BF5212AC8AC8}"/>
    <pc:docChg chg="custSel delSld modSld modMainMaster">
      <pc:chgData name="Daoud Saadeddin" userId="50f496e5f975282e" providerId="LiveId" clId="{D641461D-BBB9-437B-949E-BF5212AC8AC8}" dt="2024-07-30T08:24:06.605" v="27" actId="20577"/>
      <pc:docMkLst>
        <pc:docMk/>
      </pc:docMkLst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326050825" sldId="270"/>
        </pc:sldMkLst>
      </pc:sldChg>
      <pc:sldChg chg="delSp modSp mod modNotesTx">
        <pc:chgData name="Daoud Saadeddin" userId="50f496e5f975282e" providerId="LiveId" clId="{D641461D-BBB9-437B-949E-BF5212AC8AC8}" dt="2024-07-30T08:24:06.605" v="27" actId="20577"/>
        <pc:sldMkLst>
          <pc:docMk/>
          <pc:sldMk cId="1223320210" sldId="271"/>
        </pc:sldMkLst>
        <pc:spChg chg="mod">
          <ac:chgData name="Daoud Saadeddin" userId="50f496e5f975282e" providerId="LiveId" clId="{D641461D-BBB9-437B-949E-BF5212AC8AC8}" dt="2024-07-30T08:24:03.219" v="23" actId="20577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D641461D-BBB9-437B-949E-BF5212AC8AC8}" dt="2024-07-30T08:24:05.090" v="25" actId="20577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D641461D-BBB9-437B-949E-BF5212AC8AC8}" dt="2024-07-30T08:24:06.605" v="27" actId="20577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D641461D-BBB9-437B-949E-BF5212AC8AC8}" dt="2024-07-30T08:24:04.172" v="24" actId="20577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D641461D-BBB9-437B-949E-BF5212AC8AC8}" dt="2024-07-30T08:24:05.949" v="26" actId="20577"/>
          <ac:spMkLst>
            <pc:docMk/>
            <pc:sldMk cId="1223320210" sldId="271"/>
            <ac:spMk id="26" creationId="{95194D0A-039C-F216-AF5B-E11158593045}"/>
          </ac:spMkLst>
        </pc:spChg>
        <pc:grpChg chg="del">
          <ac:chgData name="Daoud Saadeddin" userId="50f496e5f975282e" providerId="LiveId" clId="{D641461D-BBB9-437B-949E-BF5212AC8AC8}" dt="2024-07-29T10:52:53.917" v="1" actId="478"/>
          <ac:grpSpMkLst>
            <pc:docMk/>
            <pc:sldMk cId="1223320210" sldId="271"/>
            <ac:grpSpMk id="2" creationId="{EF6D3F2C-39D4-3240-6F37-4E4644B98D52}"/>
          </ac:grpSpMkLst>
        </pc:grpChg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3865159064" sldId="272"/>
        </pc:sldMkLst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809553572" sldId="273"/>
        </pc:sldMkLst>
      </pc:sldChg>
      <pc:sldMasterChg chg="modSldLayout">
        <pc:chgData name="Daoud Saadeddin" userId="50f496e5f975282e" providerId="LiveId" clId="{D641461D-BBB9-437B-949E-BF5212AC8AC8}" dt="2024-07-30T08:23:56.525" v="22" actId="6549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D641461D-BBB9-437B-949E-BF5212AC8AC8}" dt="2024-07-30T08:23:56.525" v="22" actId="6549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D641461D-BBB9-437B-949E-BF5212AC8AC8}" dt="2024-07-29T10:53:26.217" v="5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  <pc:spChg chg="mod">
            <ac:chgData name="Daoud Saadeddin" userId="50f496e5f975282e" providerId="LiveId" clId="{D641461D-BBB9-437B-949E-BF5212AC8AC8}" dt="2024-07-30T08:23:51.442" v="18" actId="6549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  <pc:spChg chg="mod">
            <ac:chgData name="Daoud Saadeddin" userId="50f496e5f975282e" providerId="LiveId" clId="{D641461D-BBB9-437B-949E-BF5212AC8AC8}" dt="2024-07-30T08:23:54.073" v="20" actId="6549"/>
            <ac:spMkLst>
              <pc:docMk/>
              <pc:sldMasterMk cId="1632663216" sldId="2147483675"/>
              <pc:sldLayoutMk cId="2127885434" sldId="2147483687"/>
              <ac:spMk id="85" creationId="{87897BFA-3119-A6A6-65E8-4ED312813A52}"/>
            </ac:spMkLst>
          </pc:spChg>
          <pc:spChg chg="mod">
            <ac:chgData name="Daoud Saadeddin" userId="50f496e5f975282e" providerId="LiveId" clId="{D641461D-BBB9-437B-949E-BF5212AC8AC8}" dt="2024-07-30T08:23:56.525" v="22" actId="6549"/>
            <ac:spMkLst>
              <pc:docMk/>
              <pc:sldMasterMk cId="1632663216" sldId="2147483675"/>
              <pc:sldLayoutMk cId="2127885434" sldId="2147483687"/>
              <ac:spMk id="86" creationId="{86311498-E5D2-1418-65D7-66CA8DC0F0FE}"/>
            </ac:spMkLst>
          </pc:spChg>
          <pc:spChg chg="mod">
            <ac:chgData name="Daoud Saadeddin" userId="50f496e5f975282e" providerId="LiveId" clId="{D641461D-BBB9-437B-949E-BF5212AC8AC8}" dt="2024-07-30T08:23:52.676" v="19" actId="6549"/>
            <ac:spMkLst>
              <pc:docMk/>
              <pc:sldMasterMk cId="1632663216" sldId="2147483675"/>
              <pc:sldLayoutMk cId="2127885434" sldId="2147483687"/>
              <ac:spMk id="87" creationId="{0DA6CA3E-A6FB-82DC-CB92-B027FDC800BE}"/>
            </ac:spMkLst>
          </pc:spChg>
          <pc:spChg chg="mod">
            <ac:chgData name="Daoud Saadeddin" userId="50f496e5f975282e" providerId="LiveId" clId="{D641461D-BBB9-437B-949E-BF5212AC8AC8}" dt="2024-07-30T08:23:55.510" v="21" actId="6549"/>
            <ac:spMkLst>
              <pc:docMk/>
              <pc:sldMasterMk cId="1632663216" sldId="2147483675"/>
              <pc:sldLayoutMk cId="2127885434" sldId="2147483687"/>
              <ac:spMk id="88" creationId="{3743B71C-8DB6-92BC-1F39-800D794D1C09}"/>
            </ac:spMkLst>
          </pc:spChg>
        </pc:sldLayoutChg>
        <pc:sldLayoutChg chg="modSp mod">
          <pc:chgData name="Daoud Saadeddin" userId="50f496e5f975282e" providerId="LiveId" clId="{D641461D-BBB9-437B-949E-BF5212AC8AC8}" dt="2024-07-29T10:56:43.198" v="10" actId="404"/>
          <pc:sldLayoutMkLst>
            <pc:docMk/>
            <pc:sldMasterMk cId="1632663216" sldId="2147483675"/>
            <pc:sldLayoutMk cId="929580013" sldId="2147483688"/>
          </pc:sldLayoutMkLst>
          <pc:spChg chg="mod">
            <ac:chgData name="Daoud Saadeddin" userId="50f496e5f975282e" providerId="LiveId" clId="{D641461D-BBB9-437B-949E-BF5212AC8AC8}" dt="2024-07-29T10:56:06.927" v="8" actId="1037"/>
            <ac:spMkLst>
              <pc:docMk/>
              <pc:sldMasterMk cId="1632663216" sldId="2147483675"/>
              <pc:sldLayoutMk cId="929580013" sldId="2147483688"/>
              <ac:spMk id="9" creationId="{E7486A78-E190-223A-CAEB-DAA73F486F35}"/>
            </ac:spMkLst>
          </pc:spChg>
          <pc:spChg chg="mod">
            <ac:chgData name="Daoud Saadeddin" userId="50f496e5f975282e" providerId="LiveId" clId="{D641461D-BBB9-437B-949E-BF5212AC8AC8}" dt="2024-07-29T10:56:43.198" v="10" actId="404"/>
            <ac:spMkLst>
              <pc:docMk/>
              <pc:sldMasterMk cId="1632663216" sldId="2147483675"/>
              <pc:sldLayoutMk cId="929580013" sldId="2147483688"/>
              <ac:spMk id="10" creationId="{F5F2C8C6-4C6C-19A9-0965-53DA01DFCEB9}"/>
            </ac:spMkLst>
          </pc:spChg>
          <pc:spChg chg="mod">
            <ac:chgData name="Daoud Saadeddin" userId="50f496e5f975282e" providerId="LiveId" clId="{D641461D-BBB9-437B-949E-BF5212AC8AC8}" dt="2024-07-29T10:56:40.823" v="9" actId="404"/>
            <ac:spMkLst>
              <pc:docMk/>
              <pc:sldMasterMk cId="1632663216" sldId="2147483675"/>
              <pc:sldLayoutMk cId="929580013" sldId="2147483688"/>
              <ac:spMk id="14" creationId="{E65DFD1A-8998-98D7-5866-AEA741698B85}"/>
            </ac:spMkLst>
          </pc:spChg>
        </pc:sldLayoutChg>
      </pc:sldMasterChg>
    </pc:docChg>
  </pc:docChgLst>
  <pc:docChgLst>
    <pc:chgData name="Daoud Saadeddin" userId="50f496e5f975282e" providerId="LiveId" clId="{07DD18B6-CD19-4777-BF66-1EAB68D7DDD3}"/>
    <pc:docChg chg="undo redo custSel addSld modSld modMainMaster modNotesMaster">
      <pc:chgData name="Daoud Saadeddin" userId="50f496e5f975282e" providerId="LiveId" clId="{07DD18B6-CD19-4777-BF66-1EAB68D7DDD3}" dt="2024-07-28T15:17:45.878" v="62" actId="207"/>
      <pc:docMkLst>
        <pc:docMk/>
      </pc:docMkLst>
      <pc:sldChg chg="addSp modSp mod modNotes modNotesTx">
        <pc:chgData name="Daoud Saadeddin" userId="50f496e5f975282e" providerId="LiveId" clId="{07DD18B6-CD19-4777-BF66-1EAB68D7DDD3}" dt="2024-07-28T15:12:13.320" v="58" actId="14100"/>
        <pc:sldMkLst>
          <pc:docMk/>
          <pc:sldMk cId="2326050825" sldId="270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3.320" v="58" actId="14100"/>
          <ac:spMkLst>
            <pc:docMk/>
            <pc:sldMk cId="2326050825" sldId="270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3:03.203" v="28" actId="14100"/>
          <ac:grpSpMkLst>
            <pc:docMk/>
            <pc:sldMk cId="2326050825" sldId="270"/>
            <ac:grpSpMk id="2" creationId="{059604F2-8AFA-515D-3A42-ECEF720A91E8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45.878" v="62" actId="207"/>
        <pc:sldMkLst>
          <pc:docMk/>
          <pc:sldMk cId="1223320210" sldId="271"/>
        </pc:sldMkLst>
        <pc:spChg chg="mod">
          <ac:chgData name="Daoud Saadeddin" userId="50f496e5f975282e" providerId="LiveId" clId="{07DD18B6-CD19-4777-BF66-1EAB68D7DDD3}" dt="2024-07-28T13:24:59.093" v="43" actId="3064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4:41.087" v="37" actId="3064"/>
          <ac:spMkLst>
            <pc:docMk/>
            <pc:sldMk cId="1223320210" sldId="271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7.178" v="59" actId="14100"/>
          <ac:spMkLst>
            <pc:docMk/>
            <pc:sldMk cId="1223320210" sldId="271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2:46.326" v="25" actId="14100"/>
          <ac:grpSpMkLst>
            <pc:docMk/>
            <pc:sldMk cId="1223320210" sldId="271"/>
            <ac:grpSpMk id="2" creationId="{EF6D3F2C-39D4-3240-6F37-4E4644B98D5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2" creationId="{81B20B1E-BE71-4CDE-F787-376018F4A386}"/>
          </ac:grpSpMkLst>
        </pc:grp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76" creationId="{5E3997CF-4AA6-DD70-49AB-ED3B820C9274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3" creationId="{AC236063-583B-C596-88AF-C9D81A2AF13F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addSp modSp mod modNotes modNotesTx">
        <pc:chgData name="Daoud Saadeddin" userId="50f496e5f975282e" providerId="LiveId" clId="{07DD18B6-CD19-4777-BF66-1EAB68D7DDD3}" dt="2024-07-28T15:17:31.611" v="61" actId="207"/>
        <pc:sldMkLst>
          <pc:docMk/>
          <pc:sldMk cId="3865159064" sldId="272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09.621" v="57" actId="14100"/>
          <ac:spMkLst>
            <pc:docMk/>
            <pc:sldMk cId="3865159064" sldId="272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7" creationId="{15E725F5-C2CF-550B-9A58-32B48685298C}"/>
          </ac:spMkLst>
        </pc:spChg>
        <pc:grpChg chg="add mod">
          <ac:chgData name="Daoud Saadeddin" userId="50f496e5f975282e" providerId="LiveId" clId="{07DD18B6-CD19-4777-BF66-1EAB68D7DDD3}" dt="2024-07-28T13:23:22.929" v="31" actId="14100"/>
          <ac:grpSpMkLst>
            <pc:docMk/>
            <pc:sldMk cId="3865159064" sldId="272"/>
            <ac:grpSpMk id="2" creationId="{654B7392-A972-340B-763A-CF0CF4F5E6F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24.303" v="60" actId="207"/>
        <pc:sldMkLst>
          <pc:docMk/>
          <pc:sldMk cId="2809553572" sldId="273"/>
        </pc:sldMkLst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" creationId="{BDD846C8-F8C6-2E2A-1917-872819D2236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" creationId="{EB7F0D07-003B-3385-BB28-84457C29BF2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4" creationId="{C63BB349-8522-EC9A-1C25-FED83BE9B97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5" creationId="{68F8401A-C37D-61A7-919E-E9AF42E7766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1:43.647" v="56" actId="14100"/>
          <ac:spMkLst>
            <pc:docMk/>
            <pc:sldMk cId="2809553572" sldId="273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7" creationId="{15E725F5-C2CF-550B-9A58-32B48685298C}"/>
          </ac:spMkLst>
        </pc:s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07DD18B6-CD19-4777-BF66-1EAB68D7DDD3}" dt="2024-07-28T13:25:05.044" v="45" actId="14100"/>
          <ac:grpSpMkLst>
            <pc:docMk/>
            <pc:sldMk cId="2809553572" sldId="273"/>
            <ac:grpSpMk id="7" creationId="{D53C0FCC-4053-4E63-9E6F-D38FB3F54A17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3" creationId="{BADA2D3A-959A-B3A3-C107-8DBC8B2A35EE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9" creationId="{3C3CAAEC-F644-5E4A-5CB0-65DB36B3A5A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30" creationId="{C3512615-EAE4-9D0F-77B3-D7910FFC41C1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36" creationId="{E4DBEE27-E8C8-3D2E-9947-B3EFBEDDFD26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2" creationId="{81B20B1E-BE71-4CDE-F787-376018F4A386}"/>
          </ac:grpSpMkLst>
        </pc:grpChg>
      </pc:sldChg>
      <pc:sldChg chg="add modNotesTx">
        <pc:chgData name="Daoud Saadeddin" userId="50f496e5f975282e" providerId="LiveId" clId="{07DD18B6-CD19-4777-BF66-1EAB68D7DDD3}" dt="2024-07-28T13:31:24.491" v="55" actId="6549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07DD18B6-CD19-4777-BF66-1EAB68D7DDD3}" dt="2024-07-28T13:20:58.282" v="0"/>
        <pc:sldMasterMkLst>
          <pc:docMk/>
          <pc:sldMasterMk cId="2574068247" sldId="2147483648"/>
        </pc:sldMasterMkLst>
        <pc:spChg chg="mod">
          <ac:chgData name="Daoud Saadeddin" userId="50f496e5f975282e" providerId="LiveId" clId="{07DD18B6-CD19-4777-BF66-1EAB68D7DDD3}" dt="2024-07-28T13:20:58.282" v="0"/>
          <ac:spMkLst>
            <pc:docMk/>
            <pc:sldMasterMk cId="2574068247" sldId="2147483648"/>
            <ac:spMk id="16" creationId="{00000000-0000-0000-0000-000000000000}"/>
          </ac:spMkLst>
        </pc:spChg>
        <pc:sldLayoutChg chg="modSp">
          <pc:chgData name="Daoud Saadeddin" userId="50f496e5f975282e" providerId="LiveId" clId="{07DD18B6-CD19-4777-BF66-1EAB68D7DDD3}" dt="2024-07-28T13:20:58.282" v="0"/>
          <pc:sldLayoutMkLst>
            <pc:docMk/>
            <pc:sldMasterMk cId="2574068247" sldId="2147483648"/>
            <pc:sldLayoutMk cId="225462899" sldId="2147483673"/>
          </pc:sldLayoutMkLst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</pc:sldLayoutChg>
      </pc:sldMasterChg>
      <pc:sldMasterChg chg="addSp delSp mod delSldLayout">
        <pc:chgData name="Daoud Saadeddin" userId="50f496e5f975282e" providerId="LiveId" clId="{07DD18B6-CD19-4777-BF66-1EAB68D7DDD3}" dt="2024-07-28T13:21:38.164" v="14" actId="478"/>
        <pc:sldMasterMkLst>
          <pc:docMk/>
          <pc:sldMasterMk cId="1632663216" sldId="2147483675"/>
        </pc:sldMasterMkLst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2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3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4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5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6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4.030" v="13" actId="478"/>
          <ac:spMkLst>
            <pc:docMk/>
            <pc:sldMasterMk cId="1632663216" sldId="2147483675"/>
            <ac:spMk id="7" creationId="{BA7CC04C-6F67-9E0F-016C-6DD077117D01}"/>
          </ac:spMkLst>
        </pc:spChg>
        <pc:sldLayoutChg chg="del">
          <pc:chgData name="Daoud Saadeddin" userId="50f496e5f975282e" providerId="LiveId" clId="{07DD18B6-CD19-4777-BF66-1EAB68D7DDD3}" dt="2024-07-28T13:21:28.781" v="11" actId="2696"/>
          <pc:sldLayoutMkLst>
            <pc:docMk/>
            <pc:sldMasterMk cId="1632663216" sldId="2147483675"/>
            <pc:sldLayoutMk cId="1691572448" sldId="2147483676"/>
          </pc:sldLayoutMkLst>
        </pc:sldLayoutChg>
        <pc:sldLayoutChg chg="del">
          <pc:chgData name="Daoud Saadeddin" userId="50f496e5f975282e" providerId="LiveId" clId="{07DD18B6-CD19-4777-BF66-1EAB68D7DDD3}" dt="2024-07-28T13:21:22.334" v="1" actId="2696"/>
          <pc:sldLayoutMkLst>
            <pc:docMk/>
            <pc:sldMasterMk cId="1632663216" sldId="2147483675"/>
            <pc:sldLayoutMk cId="559048182" sldId="2147483677"/>
          </pc:sldLayoutMkLst>
        </pc:sldLayoutChg>
        <pc:sldLayoutChg chg="del">
          <pc:chgData name="Daoud Saadeddin" userId="50f496e5f975282e" providerId="LiveId" clId="{07DD18B6-CD19-4777-BF66-1EAB68D7DDD3}" dt="2024-07-28T13:21:22.740" v="2" actId="2696"/>
          <pc:sldLayoutMkLst>
            <pc:docMk/>
            <pc:sldMasterMk cId="1632663216" sldId="2147483675"/>
            <pc:sldLayoutMk cId="2943239455" sldId="2147483678"/>
          </pc:sldLayoutMkLst>
        </pc:sldLayoutChg>
        <pc:sldLayoutChg chg="del">
          <pc:chgData name="Daoud Saadeddin" userId="50f496e5f975282e" providerId="LiveId" clId="{07DD18B6-CD19-4777-BF66-1EAB68D7DDD3}" dt="2024-07-28T13:21:23.193" v="3" actId="2696"/>
          <pc:sldLayoutMkLst>
            <pc:docMk/>
            <pc:sldMasterMk cId="1632663216" sldId="2147483675"/>
            <pc:sldLayoutMk cId="1660878446" sldId="2147483679"/>
          </pc:sldLayoutMkLst>
        </pc:sldLayoutChg>
        <pc:sldLayoutChg chg="del">
          <pc:chgData name="Daoud Saadeddin" userId="50f496e5f975282e" providerId="LiveId" clId="{07DD18B6-CD19-4777-BF66-1EAB68D7DDD3}" dt="2024-07-28T13:21:23.256" v="4" actId="2696"/>
          <pc:sldLayoutMkLst>
            <pc:docMk/>
            <pc:sldMasterMk cId="1632663216" sldId="2147483675"/>
            <pc:sldLayoutMk cId="3617610313" sldId="2147483680"/>
          </pc:sldLayoutMkLst>
        </pc:sldLayoutChg>
        <pc:sldLayoutChg chg="del">
          <pc:chgData name="Daoud Saadeddin" userId="50f496e5f975282e" providerId="LiveId" clId="{07DD18B6-CD19-4777-BF66-1EAB68D7DDD3}" dt="2024-07-28T13:21:23.490" v="5" actId="2696"/>
          <pc:sldLayoutMkLst>
            <pc:docMk/>
            <pc:sldMasterMk cId="1632663216" sldId="2147483675"/>
            <pc:sldLayoutMk cId="1863661032" sldId="2147483681"/>
          </pc:sldLayoutMkLst>
        </pc:sldLayoutChg>
        <pc:sldLayoutChg chg="del">
          <pc:chgData name="Daoud Saadeddin" userId="50f496e5f975282e" providerId="LiveId" clId="{07DD18B6-CD19-4777-BF66-1EAB68D7DDD3}" dt="2024-07-28T13:21:23.834" v="6" actId="2696"/>
          <pc:sldLayoutMkLst>
            <pc:docMk/>
            <pc:sldMasterMk cId="1632663216" sldId="2147483675"/>
            <pc:sldLayoutMk cId="1869615583" sldId="2147483682"/>
          </pc:sldLayoutMkLst>
        </pc:sldLayoutChg>
        <pc:sldLayoutChg chg="del">
          <pc:chgData name="Daoud Saadeddin" userId="50f496e5f975282e" providerId="LiveId" clId="{07DD18B6-CD19-4777-BF66-1EAB68D7DDD3}" dt="2024-07-28T13:21:24.443" v="7" actId="2696"/>
          <pc:sldLayoutMkLst>
            <pc:docMk/>
            <pc:sldMasterMk cId="1632663216" sldId="2147483675"/>
            <pc:sldLayoutMk cId="669953775" sldId="2147483683"/>
          </pc:sldLayoutMkLst>
        </pc:sldLayoutChg>
        <pc:sldLayoutChg chg="del">
          <pc:chgData name="Daoud Saadeddin" userId="50f496e5f975282e" providerId="LiveId" clId="{07DD18B6-CD19-4777-BF66-1EAB68D7DDD3}" dt="2024-07-28T13:21:24.615" v="8" actId="2696"/>
          <pc:sldLayoutMkLst>
            <pc:docMk/>
            <pc:sldMasterMk cId="1632663216" sldId="2147483675"/>
            <pc:sldLayoutMk cId="809832940" sldId="2147483684"/>
          </pc:sldLayoutMkLst>
        </pc:sldLayoutChg>
        <pc:sldLayoutChg chg="del">
          <pc:chgData name="Daoud Saadeddin" userId="50f496e5f975282e" providerId="LiveId" clId="{07DD18B6-CD19-4777-BF66-1EAB68D7DDD3}" dt="2024-07-28T13:21:25.036" v="9" actId="2696"/>
          <pc:sldLayoutMkLst>
            <pc:docMk/>
            <pc:sldMasterMk cId="1632663216" sldId="2147483675"/>
            <pc:sldLayoutMk cId="662100393" sldId="2147483685"/>
          </pc:sldLayoutMkLst>
        </pc:sldLayoutChg>
        <pc:sldLayoutChg chg="del">
          <pc:chgData name="Daoud Saadeddin" userId="50f496e5f975282e" providerId="LiveId" clId="{07DD18B6-CD19-4777-BF66-1EAB68D7DDD3}" dt="2024-07-28T13:21:25.603" v="10" actId="2696"/>
          <pc:sldLayoutMkLst>
            <pc:docMk/>
            <pc:sldMasterMk cId="1632663216" sldId="2147483675"/>
            <pc:sldLayoutMk cId="96036419" sldId="2147483686"/>
          </pc:sldLayoutMkLst>
        </pc:sldLayoutChg>
      </pc:sldMasterChg>
    </pc:docChg>
  </pc:docChgLst>
  <pc:docChgLst>
    <pc:chgData name="Daoud Saadeddin" userId="50f496e5f975282e" providerId="LiveId" clId="{3DA6418E-7B29-48F8-9FE7-E2E2E183CF3D}"/>
    <pc:docChg chg="undo custSel delSld modSld">
      <pc:chgData name="Daoud Saadeddin" userId="50f496e5f975282e" providerId="LiveId" clId="{3DA6418E-7B29-48F8-9FE7-E2E2E183CF3D}" dt="2024-09-25T11:13:16.496" v="9" actId="47"/>
      <pc:docMkLst>
        <pc:docMk/>
      </pc:docMkLst>
      <pc:sldChg chg="addSp delSp modSp">
        <pc:chgData name="Daoud Saadeddin" userId="50f496e5f975282e" providerId="LiveId" clId="{3DA6418E-7B29-48F8-9FE7-E2E2E183CF3D}" dt="2024-09-22T09:25:43.218" v="3"/>
        <pc:sldMkLst>
          <pc:docMk/>
          <pc:sldMk cId="1223320210" sldId="271"/>
        </pc:sldMkLst>
        <pc:spChg chg="mod">
          <ac:chgData name="Daoud Saadeddin" userId="50f496e5f975282e" providerId="LiveId" clId="{3DA6418E-7B29-48F8-9FE7-E2E2E183CF3D}" dt="2024-09-22T09:25:43.218" v="3"/>
          <ac:spMkLst>
            <pc:docMk/>
            <pc:sldMk cId="1223320210" sldId="271"/>
            <ac:spMk id="8" creationId="{B960150D-AD10-9B73-9DE5-399327C2DE42}"/>
          </ac:spMkLst>
        </pc:spChg>
        <pc:spChg chg="mod">
          <ac:chgData name="Daoud Saadeddin" userId="50f496e5f975282e" providerId="LiveId" clId="{3DA6418E-7B29-48F8-9FE7-E2E2E183CF3D}" dt="2024-09-22T09:25:43.218" v="3"/>
          <ac:spMkLst>
            <pc:docMk/>
            <pc:sldMk cId="1223320210" sldId="271"/>
            <ac:spMk id="9" creationId="{65674CE4-66B9-90C6-4F43-FF5DCCB80777}"/>
          </ac:spMkLst>
        </pc:spChg>
        <pc:spChg chg="mod">
          <ac:chgData name="Daoud Saadeddin" userId="50f496e5f975282e" providerId="LiveId" clId="{3DA6418E-7B29-48F8-9FE7-E2E2E183CF3D}" dt="2024-09-22T09:25:43.218" v="3"/>
          <ac:spMkLst>
            <pc:docMk/>
            <pc:sldMk cId="1223320210" sldId="271"/>
            <ac:spMk id="10" creationId="{71BCEB87-8AD9-6C4B-AD93-BC6FB1EA58EC}"/>
          </ac:spMkLst>
        </pc:spChg>
        <pc:spChg chg="mod">
          <ac:chgData name="Daoud Saadeddin" userId="50f496e5f975282e" providerId="LiveId" clId="{3DA6418E-7B29-48F8-9FE7-E2E2E183CF3D}" dt="2024-09-22T09:25:43.218" v="3"/>
          <ac:spMkLst>
            <pc:docMk/>
            <pc:sldMk cId="1223320210" sldId="271"/>
            <ac:spMk id="11" creationId="{E0571DCF-9DC7-BD74-BC5D-71091EB7BF2B}"/>
          </ac:spMkLst>
        </pc:spChg>
        <pc:spChg chg="mod">
          <ac:chgData name="Daoud Saadeddin" userId="50f496e5f975282e" providerId="LiveId" clId="{3DA6418E-7B29-48F8-9FE7-E2E2E183CF3D}" dt="2024-09-22T09:25:43.218" v="3"/>
          <ac:spMkLst>
            <pc:docMk/>
            <pc:sldMk cId="1223320210" sldId="271"/>
            <ac:spMk id="12" creationId="{2E432650-9D3B-727A-3123-2DAC593F694B}"/>
          </ac:spMkLst>
        </pc:spChg>
        <pc:grpChg chg="add mod">
          <ac:chgData name="Daoud Saadeddin" userId="50f496e5f975282e" providerId="LiveId" clId="{3DA6418E-7B29-48F8-9FE7-E2E2E183CF3D}" dt="2024-09-22T09:25:43.218" v="3"/>
          <ac:grpSpMkLst>
            <pc:docMk/>
            <pc:sldMk cId="1223320210" sldId="271"/>
            <ac:grpSpMk id="7" creationId="{8FE0BC6A-6339-6014-B590-80C521262016}"/>
          </ac:grpSpMkLst>
        </pc:grpChg>
        <pc:grpChg chg="del">
          <ac:chgData name="Daoud Saadeddin" userId="50f496e5f975282e" providerId="LiveId" clId="{3DA6418E-7B29-48F8-9FE7-E2E2E183CF3D}" dt="2024-09-22T09:25:30.867" v="0" actId="478"/>
          <ac:grpSpMkLst>
            <pc:docMk/>
            <pc:sldMk cId="1223320210" sldId="271"/>
            <ac:grpSpMk id="95" creationId="{F55996BA-44BA-53C6-971B-E49484C47594}"/>
          </ac:grpSpMkLst>
        </pc:grpChg>
      </pc:sldChg>
      <pc:sldChg chg="addSp delSp modSp del mod">
        <pc:chgData name="Daoud Saadeddin" userId="50f496e5f975282e" providerId="LiveId" clId="{3DA6418E-7B29-48F8-9FE7-E2E2E183CF3D}" dt="2024-09-25T11:13:16.496" v="9" actId="47"/>
        <pc:sldMkLst>
          <pc:docMk/>
          <pc:sldMk cId="1013375474" sldId="948"/>
        </pc:sldMkLst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9" creationId="{BE21D347-C58A-88F5-68BE-40B5BDE921DB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13" creationId="{FDCD7BAC-AB5D-25E3-8B39-0191B640E833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14" creationId="{8A96871F-A1D6-C7B9-EF24-5057D3E3EF95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15" creationId="{7C99CCCE-0937-8E16-D76D-858E63767F88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16" creationId="{604B3A76-CF03-C69A-81DF-6CC44D4CDD90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17" creationId="{29054A7A-C55D-8B66-236C-21E2890C1427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18" creationId="{EBC1C10E-AC84-C42F-72B8-4117166EA1EA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19" creationId="{F6A3F9F6-BF0B-21B1-6DDA-BA457DFB7148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20" creationId="{5F58F395-D918-91AF-B6F0-5A2DCA5CC052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21" creationId="{7FE9754B-9847-3D4E-7CC8-B7FD2A36B615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27" creationId="{DA727757-AEE4-866F-4A19-2E198DD46B4D}"/>
          </ac:spMkLst>
        </pc:spChg>
        <pc:spChg chg="mod">
          <ac:chgData name="Daoud Saadeddin" userId="50f496e5f975282e" providerId="LiveId" clId="{3DA6418E-7B29-48F8-9FE7-E2E2E183CF3D}" dt="2024-09-22T16:14:40.278" v="8" actId="20577"/>
          <ac:spMkLst>
            <pc:docMk/>
            <pc:sldMk cId="1013375474" sldId="948"/>
            <ac:spMk id="28" creationId="{E8AEEB39-0024-E728-3F79-6F022A87E1C2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29" creationId="{DD8CEB6F-5D9E-B51E-3D68-912FBA1A1224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30" creationId="{5261C3F5-F9A2-58CB-F511-D32BCA1303F3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31" creationId="{6464A5CE-81A5-5CAA-328E-3733C0D88EFA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32" creationId="{DA7008CE-149C-75B2-9A22-1122A60F7030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33" creationId="{11B6F1CA-F5FE-36D2-B56A-5F340DDEBB82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34" creationId="{88770F4A-C639-1DE8-A7D8-86216DE6EF32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35" creationId="{1BFD9C94-71EF-CDB6-B364-9ACBDC9E1A90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36" creationId="{0CAAD0B8-09C6-ACBC-E57E-9AE3D34C9ABB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37" creationId="{292DD7DA-7046-F2CF-DB67-4E08A579499B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38" creationId="{7B402E09-EFBF-B07A-E857-3F1B6F10D47D}"/>
          </ac:spMkLst>
        </pc:spChg>
        <pc:spChg chg="mod">
          <ac:chgData name="Daoud Saadeddin" userId="50f496e5f975282e" providerId="LiveId" clId="{3DA6418E-7B29-48F8-9FE7-E2E2E183CF3D}" dt="2024-09-22T16:14:36.998" v="7" actId="553"/>
          <ac:spMkLst>
            <pc:docMk/>
            <pc:sldMk cId="1013375474" sldId="948"/>
            <ac:spMk id="39" creationId="{F61A2343-9FAE-9F54-9BFF-90F7E5477CCF}"/>
          </ac:spMkLst>
        </pc:spChg>
        <pc:spChg chg="mod">
          <ac:chgData name="Daoud Saadeddin" userId="50f496e5f975282e" providerId="LiveId" clId="{3DA6418E-7B29-48F8-9FE7-E2E2E183CF3D}" dt="2024-09-22T09:25:34.355" v="2"/>
          <ac:spMkLst>
            <pc:docMk/>
            <pc:sldMk cId="1013375474" sldId="948"/>
            <ac:spMk id="62" creationId="{D86B935F-5FFF-6D74-850F-67CF3367BF5A}"/>
          </ac:spMkLst>
        </pc:spChg>
        <pc:spChg chg="mod">
          <ac:chgData name="Daoud Saadeddin" userId="50f496e5f975282e" providerId="LiveId" clId="{3DA6418E-7B29-48F8-9FE7-E2E2E183CF3D}" dt="2024-09-22T09:25:34.355" v="2"/>
          <ac:spMkLst>
            <pc:docMk/>
            <pc:sldMk cId="1013375474" sldId="948"/>
            <ac:spMk id="63" creationId="{E39602C2-619C-5BEF-7040-F3D3B504D418}"/>
          </ac:spMkLst>
        </pc:spChg>
        <pc:spChg chg="mod">
          <ac:chgData name="Daoud Saadeddin" userId="50f496e5f975282e" providerId="LiveId" clId="{3DA6418E-7B29-48F8-9FE7-E2E2E183CF3D}" dt="2024-09-22T09:25:34.355" v="2"/>
          <ac:spMkLst>
            <pc:docMk/>
            <pc:sldMk cId="1013375474" sldId="948"/>
            <ac:spMk id="64" creationId="{6169E043-5292-E929-AFA4-FE33BB3498FC}"/>
          </ac:spMkLst>
        </pc:spChg>
        <pc:spChg chg="mod">
          <ac:chgData name="Daoud Saadeddin" userId="50f496e5f975282e" providerId="LiveId" clId="{3DA6418E-7B29-48F8-9FE7-E2E2E183CF3D}" dt="2024-09-22T09:25:34.355" v="2"/>
          <ac:spMkLst>
            <pc:docMk/>
            <pc:sldMk cId="1013375474" sldId="948"/>
            <ac:spMk id="65" creationId="{42799867-83E7-CEB2-5872-A829B9487B2D}"/>
          </ac:spMkLst>
        </pc:spChg>
        <pc:spChg chg="mod">
          <ac:chgData name="Daoud Saadeddin" userId="50f496e5f975282e" providerId="LiveId" clId="{3DA6418E-7B29-48F8-9FE7-E2E2E183CF3D}" dt="2024-09-22T09:25:34.355" v="2"/>
          <ac:spMkLst>
            <pc:docMk/>
            <pc:sldMk cId="1013375474" sldId="948"/>
            <ac:spMk id="66" creationId="{521E1D60-4F7B-ABE9-71BF-A988CF60F976}"/>
          </ac:spMkLst>
        </pc:spChg>
        <pc:grpChg chg="del">
          <ac:chgData name="Daoud Saadeddin" userId="50f496e5f975282e" providerId="LiveId" clId="{3DA6418E-7B29-48F8-9FE7-E2E2E183CF3D}" dt="2024-09-22T09:25:33.370" v="1" actId="478"/>
          <ac:grpSpMkLst>
            <pc:docMk/>
            <pc:sldMk cId="1013375474" sldId="948"/>
            <ac:grpSpMk id="2" creationId="{36C07F46-F686-1F4E-AF50-BA518E0BC2B3}"/>
          </ac:grpSpMkLst>
        </pc:grpChg>
        <pc:grpChg chg="mod">
          <ac:chgData name="Daoud Saadeddin" userId="50f496e5f975282e" providerId="LiveId" clId="{3DA6418E-7B29-48F8-9FE7-E2E2E183CF3D}" dt="2024-09-22T16:14:36.998" v="7" actId="553"/>
          <ac:grpSpMkLst>
            <pc:docMk/>
            <pc:sldMk cId="1013375474" sldId="948"/>
            <ac:grpSpMk id="8" creationId="{D5B8B606-ED1E-4B9B-CC3B-6535A2F0C8F9}"/>
          </ac:grpSpMkLst>
        </pc:grpChg>
        <pc:grpChg chg="mod">
          <ac:chgData name="Daoud Saadeddin" userId="50f496e5f975282e" providerId="LiveId" clId="{3DA6418E-7B29-48F8-9FE7-E2E2E183CF3D}" dt="2024-09-22T16:14:36.998" v="7" actId="553"/>
          <ac:grpSpMkLst>
            <pc:docMk/>
            <pc:sldMk cId="1013375474" sldId="948"/>
            <ac:grpSpMk id="10" creationId="{4A873460-FF00-C70F-62EC-E4D905CA3B9B}"/>
          </ac:grpSpMkLst>
        </pc:grpChg>
        <pc:grpChg chg="mod">
          <ac:chgData name="Daoud Saadeddin" userId="50f496e5f975282e" providerId="LiveId" clId="{3DA6418E-7B29-48F8-9FE7-E2E2E183CF3D}" dt="2024-09-22T16:14:36.998" v="7" actId="553"/>
          <ac:grpSpMkLst>
            <pc:docMk/>
            <pc:sldMk cId="1013375474" sldId="948"/>
            <ac:grpSpMk id="11" creationId="{DFD6D1D5-CFC2-A07A-0484-A63972620B5D}"/>
          </ac:grpSpMkLst>
        </pc:grpChg>
        <pc:grpChg chg="mod">
          <ac:chgData name="Daoud Saadeddin" userId="50f496e5f975282e" providerId="LiveId" clId="{3DA6418E-7B29-48F8-9FE7-E2E2E183CF3D}" dt="2024-09-22T16:14:36.998" v="7" actId="553"/>
          <ac:grpSpMkLst>
            <pc:docMk/>
            <pc:sldMk cId="1013375474" sldId="948"/>
            <ac:grpSpMk id="12" creationId="{0492BEFA-82CE-510F-6A06-9B88B90D7132}"/>
          </ac:grpSpMkLst>
        </pc:grpChg>
        <pc:grpChg chg="add mod">
          <ac:chgData name="Daoud Saadeddin" userId="50f496e5f975282e" providerId="LiveId" clId="{3DA6418E-7B29-48F8-9FE7-E2E2E183CF3D}" dt="2024-09-22T09:25:34.355" v="2"/>
          <ac:grpSpMkLst>
            <pc:docMk/>
            <pc:sldMk cId="1013375474" sldId="948"/>
            <ac:grpSpMk id="61" creationId="{555D7413-02CA-C4CB-DE89-91EBE1C96BC5}"/>
          </ac:grpSpMkLst>
        </pc:grpChg>
      </pc:sldChg>
      <pc:sldMasterChg chg="delSldLayout">
        <pc:chgData name="Daoud Saadeddin" userId="50f496e5f975282e" providerId="LiveId" clId="{3DA6418E-7B29-48F8-9FE7-E2E2E183CF3D}" dt="2024-09-25T11:13:16.496" v="9" actId="47"/>
        <pc:sldMasterMkLst>
          <pc:docMk/>
          <pc:sldMasterMk cId="1632663216" sldId="2147483675"/>
        </pc:sldMasterMkLst>
        <pc:sldLayoutChg chg="del">
          <pc:chgData name="Daoud Saadeddin" userId="50f496e5f975282e" providerId="LiveId" clId="{3DA6418E-7B29-48F8-9FE7-E2E2E183CF3D}" dt="2024-09-25T11:13:16.496" v="9" actId="47"/>
          <pc:sldLayoutMkLst>
            <pc:docMk/>
            <pc:sldMasterMk cId="1632663216" sldId="2147483675"/>
            <pc:sldLayoutMk cId="2127885434" sldId="2147483687"/>
          </pc:sldLayoutMkLst>
        </pc:sldLayoutChg>
      </pc:sldMasterChg>
    </pc:docChg>
  </pc:docChgLst>
  <pc:docChgLst>
    <pc:chgData name="Daoud Saadeddin" userId="50f496e5f975282e" providerId="LiveId" clId="{BFC44BD6-1316-477C-BA4E-AA5AD434272C}"/>
    <pc:docChg chg="undo custSel addSld modSld modMainMaster">
      <pc:chgData name="Daoud Saadeddin" userId="50f496e5f975282e" providerId="LiveId" clId="{BFC44BD6-1316-477C-BA4E-AA5AD434272C}" dt="2024-07-31T09:40:12.164" v="349" actId="20577"/>
      <pc:docMkLst>
        <pc:docMk/>
      </pc:docMkLst>
      <pc:sldChg chg="addSp delSp modSp mod modClrScheme chgLayout">
        <pc:chgData name="Daoud Saadeddin" userId="50f496e5f975282e" providerId="LiveId" clId="{BFC44BD6-1316-477C-BA4E-AA5AD434272C}" dt="2024-07-31T09:24:44.424" v="270"/>
        <pc:sldMkLst>
          <pc:docMk/>
          <pc:sldMk cId="1223320210" sldId="271"/>
        </pc:sldMkLst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" creationId="{CEE21473-8DB9-ED27-63B7-9C1D26B7C67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" creationId="{F1F4ABB9-FE41-F579-460F-733570D4BD04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5" creationId="{116C32B4-A959-9B51-8F35-BAE5CC7095EF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6" creationId="{E9A7178A-DEEB-70A9-07D9-98BCE5A999EE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7" creationId="{37E1B541-141F-5260-3068-1BEA1652A759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8" creationId="{721830D6-CB07-163E-0280-C8DAA3E20D68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9" creationId="{5B61CC23-62E9-E0EC-0362-CCB271D9810A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0" creationId="{ADC8A427-A700-DE7C-E7B0-50C66397C7FB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1" creationId="{E4E76B68-AC6A-E597-68EB-52BE656AA10A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2" creationId="{A3B1E054-7DE1-F575-3CC0-55A46F80F7AA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3" creationId="{340AEB0A-312F-5E70-BE9C-1CF6BA3EE911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4" creationId="{D87DD44E-7EFC-D994-15DD-16774E8ED727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5" creationId="{713C7E23-9CEC-280B-2B3E-93AEB7B6E7FF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6" creationId="{F45AEB5B-BD0E-DE1D-1D20-A9C776E5D132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7" creationId="{1C527AE6-5F6E-D697-E2F2-C0A9E63CC64D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8" creationId="{91DE28E9-E996-5AD7-6030-3E5B62D15DD7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19" creationId="{DF354DED-A426-2EFB-CF9B-C1F5B35EB130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0" creationId="{09558887-F15C-6374-261B-2B1432907FB3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1" creationId="{A46DC2D9-76A5-6112-EC89-E63AFBA70598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2" creationId="{36A6A77D-4504-76A7-DA25-E7483AC9DC1A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3" creationId="{9D13DCA8-506E-E8D7-3074-412469491CD7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4" creationId="{D1E2071C-8ABE-3488-6168-B9E7025146CD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5" creationId="{99FAE674-262A-DF0F-9218-F77C92F37B63}"/>
          </ac:spMkLst>
        </pc:spChg>
        <pc:spChg chg="mod ord">
          <ac:chgData name="Daoud Saadeddin" userId="50f496e5f975282e" providerId="LiveId" clId="{BFC44BD6-1316-477C-BA4E-AA5AD434272C}" dt="2024-07-31T08:04:30.683" v="32" actId="700"/>
          <ac:spMkLst>
            <pc:docMk/>
            <pc:sldMk cId="1223320210" sldId="271"/>
            <ac:spMk id="26" creationId="{95194D0A-039C-F216-AF5B-E11158593045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7" creationId="{FB1C3FAF-0505-A793-0EE2-37F35BBFB2DC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8" creationId="{F2FEE49F-9965-ABEA-CA4B-C427EDA03D4C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29" creationId="{EBBAA6BC-A301-86A2-593E-C8EDBA0B1B3D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0" creationId="{DA085DD0-5908-6494-9314-F2D55723AF56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1" creationId="{D5D205FF-5BAF-D22E-93D1-251472F26285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2" creationId="{63480DD2-70B6-F21A-8B00-CC16C609A5E1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3" creationId="{32114A2C-D185-E58E-4E30-F8094F255060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4" creationId="{8A7D4E67-ECFE-DF9E-767E-D1A3E1E1495F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5" creationId="{3C085113-5829-C5A6-273F-7B5A21A50ECD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6" creationId="{D6CB358A-F04C-596C-99E9-3959B199A578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8" creationId="{D81E2DAD-7A2D-24CA-E54C-5833C9E4375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39" creationId="{CD830A23-5761-C755-AF4A-8691E679EC0B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1" creationId="{9775CAC4-C3CB-FA51-FFA3-085EF4CE1EAB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2" creationId="{C7F62CDE-542E-01A4-0710-95751FF73EF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4" creationId="{28C2DF8D-824B-A9DD-6F0E-96281188137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5" creationId="{A8990922-83DD-94F1-314E-A57FE08FAF6A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7" creationId="{AC89C0B0-842B-33ED-13DD-23ABB8583DA2}"/>
          </ac:spMkLst>
        </pc:spChg>
        <pc:spChg chg="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8" creationId="{B9036C02-1ECD-2C6C-D251-2465949FA6B7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49" creationId="{DB6A56AE-875F-C5C8-2776-0F1992724C7A}"/>
          </ac:spMkLst>
        </pc:spChg>
        <pc:spChg chg="add mod">
          <ac:chgData name="Daoud Saadeddin" userId="50f496e5f975282e" providerId="LiveId" clId="{BFC44BD6-1316-477C-BA4E-AA5AD434272C}" dt="2024-07-31T08:05:07.126" v="34"/>
          <ac:spMkLst>
            <pc:docMk/>
            <pc:sldMk cId="1223320210" sldId="271"/>
            <ac:spMk id="50" creationId="{3941A0B3-4CE6-8E12-6E32-16973DCBE50D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2" creationId="{C5580555-7072-01F1-97CD-FD55F8BBFEA0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3" creationId="{B3CCB969-FAD4-1400-E12D-486C355F9EBE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4" creationId="{50121245-AA3C-04CB-3E00-AD0A1D9322BB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5" creationId="{83B5DBFB-D1ED-21CF-D369-FEEB02A679FE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6" creationId="{25CE90CA-1FD5-16AC-3944-BD9525815CCC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7" creationId="{E92FC1EE-610C-E979-20EA-6B562355963B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8" creationId="{FE171621-2C41-AE01-BB88-514E200ECDB1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59" creationId="{97398645-6229-3179-263B-2447059DE37C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0" creationId="{7E75C7ED-C056-975E-2D87-C193722B5EC8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1" creationId="{9AC0C7AF-AFC5-F1FE-F394-CCEE409048AD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2" creationId="{1EDF38E2-DF67-DF53-ECAB-C0D2206E8E2A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3" creationId="{0B4FA48F-3121-BEC3-4A72-5AEBAC245724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4" creationId="{94922DD9-4380-83BA-00E8-E895E1EFE1B0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5" creationId="{DE4CA496-278D-F634-2261-278A9D8670A2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6" creationId="{7D0DF8FA-5F40-851D-3FE2-991908486F4B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7" creationId="{6A9AD5FC-20AB-A560-A34C-4E7A0E8E4370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8" creationId="{FFD70F86-2133-A68C-C650-7C28CD47ABB6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69" creationId="{2AB117AF-3E80-CC7C-A326-B25C7644A9EA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0" creationId="{50EE28C8-E3A6-B311-2B6C-184A0E33D35A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1" creationId="{0E787F3F-98A0-344F-5EA7-0E5841E0FF9E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2" creationId="{058B2171-8B16-B78A-A11E-1442D35DA573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3" creationId="{824135DA-5CD8-7BCF-6A2D-67131B29BF99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4" creationId="{A17E3E08-562C-5222-9975-904E8EA4502B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5" creationId="{A2349CA0-316E-D9EA-CC51-7F5EC42C2B92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6" creationId="{A4010794-722B-0CEE-0794-CF1E796A22EB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7" creationId="{0954EDC0-1A4B-CD0D-CB3A-1D592CF48BCE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8" creationId="{C4F736FC-03A7-516F-80F3-926ACF1190B8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79" creationId="{6B8CD034-2787-08BF-855A-69D7723EF274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0" creationId="{47AA78EB-5256-C508-5941-5229C303947B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2" creationId="{D51F0009-B365-A096-398E-2B5AEA47E2F8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3" creationId="{CF111421-6F23-3A75-BACA-3B6F979A8846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5" creationId="{89EF6B18-EC09-5339-0580-9102F8AB13E6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6" creationId="{E900A47A-D1C5-38D1-6464-7C276A7576CA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8" creationId="{1C85DD2E-0078-01AF-9A6D-02C0A8036397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89" creationId="{73F9C0A4-35D6-8CC5-BB39-D1A01B427988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91" creationId="{EC7F0C6A-7474-CCCA-7C3D-B247AB3CEFBF}"/>
          </ac:spMkLst>
        </pc:spChg>
        <pc:spChg chg="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92" creationId="{02BD6285-34E0-D74E-EA0F-D7980045E296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93" creationId="{E8201942-A65C-EBDA-B693-1FB05D399FB9}"/>
          </ac:spMkLst>
        </pc:spChg>
        <pc:spChg chg="add mod">
          <ac:chgData name="Daoud Saadeddin" userId="50f496e5f975282e" providerId="LiveId" clId="{BFC44BD6-1316-477C-BA4E-AA5AD434272C}" dt="2024-07-31T08:05:12.580" v="35"/>
          <ac:spMkLst>
            <pc:docMk/>
            <pc:sldMk cId="1223320210" sldId="271"/>
            <ac:spMk id="94" creationId="{61160EDB-20A6-4AF7-8BB8-7F3423D939F6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96" creationId="{5799BFD5-8C68-184B-ED12-98755DB8EE3D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97" creationId="{E3331B08-D094-5DFF-F307-430D122FEE49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98" creationId="{D12B621F-4A77-34DA-36D2-298EAEF406CA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99" creationId="{CBC8C880-A34F-9B45-E40C-9E45C694C354}"/>
          </ac:spMkLst>
        </pc:spChg>
        <pc:spChg chg="mod">
          <ac:chgData name="Daoud Saadeddin" userId="50f496e5f975282e" providerId="LiveId" clId="{BFC44BD6-1316-477C-BA4E-AA5AD434272C}" dt="2024-07-31T08:17:39.365" v="202" actId="1076"/>
          <ac:spMkLst>
            <pc:docMk/>
            <pc:sldMk cId="1223320210" sldId="271"/>
            <ac:spMk id="100" creationId="{B204149B-691C-BA73-4E22-C72B95159795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1" creationId="{94C997B9-7D15-612B-FB72-F972DC6DF279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2" creationId="{F57343C9-49BC-8F45-97D8-B86AB0C355B4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3" creationId="{B892AEAB-E1C3-7852-B292-549247B23A7B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4" creationId="{5BB507C5-BC75-7D4B-F0FD-B489CB3E40C6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5" creationId="{23004E6E-7C49-9295-DF49-2124BFFE22B9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6" creationId="{C4D4E6AC-0380-D42F-42E1-F7239638A0F7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7" creationId="{E6C97FE4-0816-B9E0-67E5-47AB34619529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8" creationId="{1CA58867-11B3-BDC2-3202-1120D97DD36B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09" creationId="{E8654996-32B8-3F4E-E350-E58263D649AD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0" creationId="{0D5BD11D-11AB-43AD-F38D-70720ED54975}"/>
          </ac:spMkLst>
        </pc:spChg>
        <pc:spChg chg="add mod topLvl">
          <ac:chgData name="Daoud Saadeddin" userId="50f496e5f975282e" providerId="LiveId" clId="{BFC44BD6-1316-477C-BA4E-AA5AD434272C}" dt="2024-07-31T08:35:16.099" v="235" actId="12789"/>
          <ac:spMkLst>
            <pc:docMk/>
            <pc:sldMk cId="1223320210" sldId="271"/>
            <ac:spMk id="111" creationId="{D17077A4-515D-5CE7-3A2F-BEB4102D4C24}"/>
          </ac:spMkLst>
        </pc:spChg>
        <pc:spChg chg="add mod topLvl">
          <ac:chgData name="Daoud Saadeddin" userId="50f496e5f975282e" providerId="LiveId" clId="{BFC44BD6-1316-477C-BA4E-AA5AD434272C}" dt="2024-07-31T08:35:16.099" v="235" actId="12789"/>
          <ac:spMkLst>
            <pc:docMk/>
            <pc:sldMk cId="1223320210" sldId="271"/>
            <ac:spMk id="112" creationId="{70892D05-1B34-5763-9845-A6C0D22F1B37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3" creationId="{1AB59220-C988-0CAD-3DD3-20DF94A29910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4" creationId="{F7D1C3A8-DF7C-25F0-A892-BE5A700356D3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5" creationId="{ABE66896-CDD5-B373-C06C-79AF102BE8BD}"/>
          </ac:spMkLst>
        </pc:spChg>
        <pc:spChg chg="add mod topLvl">
          <ac:chgData name="Daoud Saadeddin" userId="50f496e5f975282e" providerId="LiveId" clId="{BFC44BD6-1316-477C-BA4E-AA5AD434272C}" dt="2024-07-31T08:35:16.099" v="235" actId="12789"/>
          <ac:spMkLst>
            <pc:docMk/>
            <pc:sldMk cId="1223320210" sldId="271"/>
            <ac:spMk id="116" creationId="{5A940C6D-D1D5-3BD8-274D-18B89777A20A}"/>
          </ac:spMkLst>
        </pc:spChg>
        <pc:spChg chg="add del mod">
          <ac:chgData name="Daoud Saadeddin" userId="50f496e5f975282e" providerId="LiveId" clId="{BFC44BD6-1316-477C-BA4E-AA5AD434272C}" dt="2024-07-31T08:07:03.279" v="48" actId="478"/>
          <ac:spMkLst>
            <pc:docMk/>
            <pc:sldMk cId="1223320210" sldId="271"/>
            <ac:spMk id="117" creationId="{614EF206-48CC-AAE5-2ECC-F3FA4DF5083B}"/>
          </ac:spMkLst>
        </pc:spChg>
        <pc:spChg chg="add del mod">
          <ac:chgData name="Daoud Saadeddin" userId="50f496e5f975282e" providerId="LiveId" clId="{BFC44BD6-1316-477C-BA4E-AA5AD434272C}" dt="2024-07-31T08:06:07.259" v="41" actId="478"/>
          <ac:spMkLst>
            <pc:docMk/>
            <pc:sldMk cId="1223320210" sldId="271"/>
            <ac:spMk id="118" creationId="{1F38F601-0D00-321E-C247-5B4D5F75A4C6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19" creationId="{0B12E8EC-91A9-0758-683A-48A9BEFB3B43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0" creationId="{D3A1AA43-C320-92D5-6A6B-37C961BB4742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1" creationId="{DC022360-ECDD-0534-AF35-DD2051F0CE72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2" creationId="{C989E37E-D95B-E737-B7EF-5ABCE92819DB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3" creationId="{05075428-ECBC-71BC-7103-0050D72F0DDB}"/>
          </ac:spMkLst>
        </pc:spChg>
        <pc:spChg chg="add mod topLvl">
          <ac:chgData name="Daoud Saadeddin" userId="50f496e5f975282e" providerId="LiveId" clId="{BFC44BD6-1316-477C-BA4E-AA5AD434272C}" dt="2024-07-31T08:35:29.396" v="239" actId="12788"/>
          <ac:spMkLst>
            <pc:docMk/>
            <pc:sldMk cId="1223320210" sldId="271"/>
            <ac:spMk id="124" creationId="{CDB76704-641E-5327-09AC-2C81A23A80F2}"/>
          </ac:spMkLst>
        </pc:spChg>
        <pc:spChg chg="mod topLvl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26" creationId="{DDA3DAC8-34C3-7A5E-73D6-08109150B560}"/>
          </ac:spMkLst>
        </pc:spChg>
        <pc:spChg chg="mod topLvl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27" creationId="{FEA243D0-EE73-1BD2-702E-3500A2B84411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29" creationId="{86A56AFD-2A2D-669D-8073-4902735D2A63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0" creationId="{67ABD459-C978-8F5B-AC64-C74DEA483D4F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2" creationId="{8356331A-C61C-9B45-FA8E-DCA0A895178A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3" creationId="{C7A39672-560C-DE25-7FF4-ED6C19EBFEA7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5" creationId="{9FF76624-D891-F3AA-6BE8-67FAD30EB616}"/>
          </ac:spMkLst>
        </pc:spChg>
        <pc:spChg chg="mod">
          <ac:chgData name="Daoud Saadeddin" userId="50f496e5f975282e" providerId="LiveId" clId="{BFC44BD6-1316-477C-BA4E-AA5AD434272C}" dt="2024-07-31T08:05:15.983" v="36"/>
          <ac:spMkLst>
            <pc:docMk/>
            <pc:sldMk cId="1223320210" sldId="271"/>
            <ac:spMk id="136" creationId="{7E49BDA3-1B84-FF35-07F4-1FA26FA439AD}"/>
          </ac:spMkLst>
        </pc:spChg>
        <pc:spChg chg="add del mod">
          <ac:chgData name="Daoud Saadeddin" userId="50f496e5f975282e" providerId="LiveId" clId="{BFC44BD6-1316-477C-BA4E-AA5AD434272C}" dt="2024-07-31T08:10:53.239" v="129" actId="478"/>
          <ac:spMkLst>
            <pc:docMk/>
            <pc:sldMk cId="1223320210" sldId="271"/>
            <ac:spMk id="137" creationId="{6540F2D9-BA8F-F743-35AA-BF06D7515D1E}"/>
          </ac:spMkLst>
        </pc:spChg>
        <pc:spChg chg="add del mod">
          <ac:chgData name="Daoud Saadeddin" userId="50f496e5f975282e" providerId="LiveId" clId="{BFC44BD6-1316-477C-BA4E-AA5AD434272C}" dt="2024-07-31T08:10:58.405" v="130" actId="478"/>
          <ac:spMkLst>
            <pc:docMk/>
            <pc:sldMk cId="1223320210" sldId="271"/>
            <ac:spMk id="138" creationId="{6D7CC832-DE70-3CC4-0CE1-F77AE8D54451}"/>
          </ac:spMkLst>
        </pc:spChg>
        <pc:spChg chg="mod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41" creationId="{767F7C12-DD34-A8B0-2DF8-A9EF19ED4446}"/>
          </ac:spMkLst>
        </pc:spChg>
        <pc:spChg chg="mod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42" creationId="{72D0E1E4-E924-FDA8-01F4-7CE09F707F9B}"/>
          </ac:spMkLst>
        </pc:spChg>
        <pc:spChg chg="mod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44" creationId="{D366A444-6B47-E40B-5A98-91E878E399B0}"/>
          </ac:spMkLst>
        </pc:spChg>
        <pc:spChg chg="mod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45" creationId="{6089D1E9-98B9-3C73-7664-8439DE88242E}"/>
          </ac:spMkLst>
        </pc:spChg>
        <pc:spChg chg="mod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47" creationId="{98A4091F-AA06-549D-B923-41A1DA1A7746}"/>
          </ac:spMkLst>
        </pc:spChg>
        <pc:spChg chg="mod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48" creationId="{AD2C48EF-28AC-EE10-22CB-FBC5DBE5C983}"/>
          </ac:spMkLst>
        </pc:spChg>
        <pc:spChg chg="mod">
          <ac:chgData name="Daoud Saadeddin" userId="50f496e5f975282e" providerId="LiveId" clId="{BFC44BD6-1316-477C-BA4E-AA5AD434272C}" dt="2024-07-31T08:13:42.643" v="163" actId="403"/>
          <ac:spMkLst>
            <pc:docMk/>
            <pc:sldMk cId="1223320210" sldId="271"/>
            <ac:spMk id="150" creationId="{486C2A40-7A67-FA16-4F64-F5006C7E4F57}"/>
          </ac:spMkLst>
        </pc:spChg>
        <pc:spChg chg="mod">
          <ac:chgData name="Daoud Saadeddin" userId="50f496e5f975282e" providerId="LiveId" clId="{BFC44BD6-1316-477C-BA4E-AA5AD434272C}" dt="2024-07-31T08:22:25.704" v="229" actId="208"/>
          <ac:spMkLst>
            <pc:docMk/>
            <pc:sldMk cId="1223320210" sldId="271"/>
            <ac:spMk id="151" creationId="{1B78C627-43CD-CEF6-05F6-12F5F17D38E6}"/>
          </ac:spMkLst>
        </pc:spChg>
        <pc:spChg chg="add mod ord topLvl">
          <ac:chgData name="Daoud Saadeddin" userId="50f496e5f975282e" providerId="LiveId" clId="{BFC44BD6-1316-477C-BA4E-AA5AD434272C}" dt="2024-07-31T08:35:36.236" v="240" actId="164"/>
          <ac:spMkLst>
            <pc:docMk/>
            <pc:sldMk cId="1223320210" sldId="271"/>
            <ac:spMk id="154" creationId="{C278DD09-1854-00B3-D3EA-160376B9D77D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1" creationId="{D837766B-99C3-B5B2-EFFC-1A9C49F83EB8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2" creationId="{746FC68C-8454-B306-96BD-C038FFD021B4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3" creationId="{A936FF50-3CD5-B854-56FC-45228E56A5A0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4" creationId="{D87E9F97-0008-3CD3-8DBE-5350F9C5972C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5" creationId="{4A2D589F-1A55-A18B-0CDA-E7BE4BD58C73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67" creationId="{16444169-0CC2-3DB4-37A6-FBAF335F4540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1" creationId="{0C1B0C88-D512-855A-BFD8-E9CC7D2B3A0B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2" creationId="{765E8566-74B9-FC3B-75A4-0FEE3B94090F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3" creationId="{A427E50F-70DC-FC85-3824-D70160A8849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4" creationId="{3086B0CB-E0F9-E111-017A-F6745401BBBF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5" creationId="{A501696A-A612-5EEC-E1E3-25FF8DC779C5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6" creationId="{0FD92B01-6FBC-4CA6-6FB3-1BF31CBCBA65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7" creationId="{E3C09658-705C-BABA-903D-41DAC46AE70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8" creationId="{6C75A2AC-1F42-ED78-DE7F-360391AA7B8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79" creationId="{8E41F106-B250-06C4-592A-436CB23E3551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0" creationId="{C7D6E863-9B0C-AC6B-048D-601D5C76EA7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1" creationId="{EB97ACEB-E1F9-563B-6A92-BF6AEC4163DE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2" creationId="{ACF7F68A-AAAF-7EBD-8E67-AEFE0E69C83A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3" creationId="{B843192D-F763-44EA-BD4A-29815DB48E7C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4" creationId="{20B99020-B597-D09F-D763-E7BA1BBC83DE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5" creationId="{F8DDE13E-CD4F-5EE2-E19C-C196CA633C50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6" creationId="{1F28FA59-0FDF-0CF5-1C5C-B8672C31CE9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7" creationId="{E5737C63-2538-AEE3-ABD1-9626E2FF6CAE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8" creationId="{CE4F15BD-BD07-DA8D-7627-D84C9C0AF94D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89" creationId="{DCA7B696-D52A-F13A-9EE5-46AE4A5053A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90" creationId="{7817976A-5504-514D-38DF-7C60710591F6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91" creationId="{ABD0CE05-6AAA-6915-6D27-DE9DCA9CED0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92" creationId="{7D07B08A-D4FE-9A08-2974-5BDCB7FBC377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199" creationId="{FE9DCF2E-EA9F-8080-9345-3E279F5D18D3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0" creationId="{9784C2A5-2D0A-AFA1-527B-661B22F52589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1" creationId="{6532949F-2B7B-960F-F751-CDC200DFB8AA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2" creationId="{A8EA576B-DE6C-B844-7322-2471F5C5FEA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3" creationId="{3D5C107B-942C-C5FE-4169-71BAFFB77C22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4" creationId="{6864F475-E2FF-6B8A-3F16-F349AB417B9B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5" creationId="{F6F02E9C-BAED-538B-A3C0-CEBA5C487C7C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6" creationId="{9DA99053-6B81-2A18-8F38-AD9AD8BD2AB8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7" creationId="{AAF6DAEE-2106-14FC-45BC-EA92CA457247}"/>
          </ac:spMkLst>
        </pc:spChg>
        <pc:spChg chg="mod">
          <ac:chgData name="Daoud Saadeddin" userId="50f496e5f975282e" providerId="LiveId" clId="{BFC44BD6-1316-477C-BA4E-AA5AD434272C}" dt="2024-07-31T09:24:44.424" v="270"/>
          <ac:spMkLst>
            <pc:docMk/>
            <pc:sldMk cId="1223320210" sldId="271"/>
            <ac:spMk id="208" creationId="{51F60680-996A-AD94-E07D-4A9E143BEE28}"/>
          </ac:spMkLst>
        </pc:s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2" creationId="{133089D8-6F93-F693-4B84-9589D0E3BC0B}"/>
          </ac:grpSpMkLst>
        </pc:gr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37" creationId="{57E339ED-AC9F-6B6A-6242-9DC4BE1F283F}"/>
          </ac:grpSpMkLst>
        </pc:gr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40" creationId="{F34F19B5-B7C0-2CFE-6759-32BBE52F825A}"/>
          </ac:grpSpMkLst>
        </pc:gr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43" creationId="{AAA7F922-F2B7-FBC5-1DE0-D564509F2CF2}"/>
          </ac:grpSpMkLst>
        </pc:grpChg>
        <pc:grpChg chg="add mod">
          <ac:chgData name="Daoud Saadeddin" userId="50f496e5f975282e" providerId="LiveId" clId="{BFC44BD6-1316-477C-BA4E-AA5AD434272C}" dt="2024-07-31T08:05:07.126" v="34"/>
          <ac:grpSpMkLst>
            <pc:docMk/>
            <pc:sldMk cId="1223320210" sldId="271"/>
            <ac:grpSpMk id="46" creationId="{80D7B459-DD43-EF7A-1D93-3D3E84354BFF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51" creationId="{E7C2A755-F03A-B273-0FB4-12F4FADA3582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81" creationId="{DEEE4647-E43A-4F0D-3BB4-5A54A5139567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84" creationId="{8CFBF55D-C8B5-8566-EEFF-4E45FE7D1120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87" creationId="{7B203331-8B06-7467-6713-374C1847D8E1}"/>
          </ac:grpSpMkLst>
        </pc:grpChg>
        <pc:grpChg chg="add mod">
          <ac:chgData name="Daoud Saadeddin" userId="50f496e5f975282e" providerId="LiveId" clId="{BFC44BD6-1316-477C-BA4E-AA5AD434272C}" dt="2024-07-31T08:05:12.580" v="35"/>
          <ac:grpSpMkLst>
            <pc:docMk/>
            <pc:sldMk cId="1223320210" sldId="271"/>
            <ac:grpSpMk id="90" creationId="{1C80F994-1A7E-208B-5A99-69838B71DCF7}"/>
          </ac:grpSpMkLst>
        </pc:grpChg>
        <pc:grpChg chg="add mod">
          <ac:chgData name="Daoud Saadeddin" userId="50f496e5f975282e" providerId="LiveId" clId="{BFC44BD6-1316-477C-BA4E-AA5AD434272C}" dt="2024-07-31T08:17:39.365" v="202" actId="1076"/>
          <ac:grpSpMkLst>
            <pc:docMk/>
            <pc:sldMk cId="1223320210" sldId="271"/>
            <ac:grpSpMk id="95" creationId="{F55996BA-44BA-53C6-971B-E49484C47594}"/>
          </ac:grpSpMkLst>
        </pc:grpChg>
        <pc:grpChg chg="add del mod">
          <ac:chgData name="Daoud Saadeddin" userId="50f496e5f975282e" providerId="LiveId" clId="{BFC44BD6-1316-477C-BA4E-AA5AD434272C}" dt="2024-07-31T08:09:24.527" v="75" actId="165"/>
          <ac:grpSpMkLst>
            <pc:docMk/>
            <pc:sldMk cId="1223320210" sldId="271"/>
            <ac:grpSpMk id="125" creationId="{72515D58-AFD5-E5BD-0C49-72327DAB26AB}"/>
          </ac:grpSpMkLst>
        </pc:grpChg>
        <pc:grpChg chg="add del mod">
          <ac:chgData name="Daoud Saadeddin" userId="50f496e5f975282e" providerId="LiveId" clId="{BFC44BD6-1316-477C-BA4E-AA5AD434272C}" dt="2024-07-31T08:10:04.269" v="116" actId="478"/>
          <ac:grpSpMkLst>
            <pc:docMk/>
            <pc:sldMk cId="1223320210" sldId="271"/>
            <ac:grpSpMk id="128" creationId="{8E56C0BC-EF67-6152-C700-50991D096797}"/>
          </ac:grpSpMkLst>
        </pc:grpChg>
        <pc:grpChg chg="add del mod">
          <ac:chgData name="Daoud Saadeddin" userId="50f496e5f975282e" providerId="LiveId" clId="{BFC44BD6-1316-477C-BA4E-AA5AD434272C}" dt="2024-07-31T08:10:04.269" v="116" actId="478"/>
          <ac:grpSpMkLst>
            <pc:docMk/>
            <pc:sldMk cId="1223320210" sldId="271"/>
            <ac:grpSpMk id="131" creationId="{338CD649-A783-47DB-750B-F7FB72A12ABE}"/>
          </ac:grpSpMkLst>
        </pc:grpChg>
        <pc:grpChg chg="add del mod">
          <ac:chgData name="Daoud Saadeddin" userId="50f496e5f975282e" providerId="LiveId" clId="{BFC44BD6-1316-477C-BA4E-AA5AD434272C}" dt="2024-07-31T08:10:04.269" v="116" actId="478"/>
          <ac:grpSpMkLst>
            <pc:docMk/>
            <pc:sldMk cId="1223320210" sldId="271"/>
            <ac:grpSpMk id="134" creationId="{E6989AC1-1C2B-9625-4777-2656DF43905B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39" creationId="{D4EB67C7-57D3-CF92-C6F8-15BCC06D7BAF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40" creationId="{96D0871E-0074-CEFE-637F-264ABD6A7B34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43" creationId="{1D2C5705-FD45-8CAF-DDA1-C7F3A6ECB91B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46" creationId="{BF21C203-814E-9D01-C9D4-73E59F543638}"/>
          </ac:grpSpMkLst>
        </pc:grpChg>
        <pc:grpChg chg="add mod">
          <ac:chgData name="Daoud Saadeddin" userId="50f496e5f975282e" providerId="LiveId" clId="{BFC44BD6-1316-477C-BA4E-AA5AD434272C}" dt="2024-07-31T08:13:32.347" v="160" actId="164"/>
          <ac:grpSpMkLst>
            <pc:docMk/>
            <pc:sldMk cId="1223320210" sldId="271"/>
            <ac:grpSpMk id="149" creationId="{47605B28-D7FC-8A60-477A-7029102E963E}"/>
          </ac:grpSpMkLst>
        </pc:grpChg>
        <pc:grpChg chg="add mod">
          <ac:chgData name="Daoud Saadeddin" userId="50f496e5f975282e" providerId="LiveId" clId="{BFC44BD6-1316-477C-BA4E-AA5AD434272C}" dt="2024-07-31T08:17:27.037" v="199" actId="1076"/>
          <ac:grpSpMkLst>
            <pc:docMk/>
            <pc:sldMk cId="1223320210" sldId="271"/>
            <ac:grpSpMk id="152" creationId="{2765086D-BF94-C1A0-83E9-5DAB7B153F00}"/>
          </ac:grpSpMkLst>
        </pc:grpChg>
        <pc:grpChg chg="add del mod">
          <ac:chgData name="Daoud Saadeddin" userId="50f496e5f975282e" providerId="LiveId" clId="{BFC44BD6-1316-477C-BA4E-AA5AD434272C}" dt="2024-07-31T08:19:42.190" v="211" actId="165"/>
          <ac:grpSpMkLst>
            <pc:docMk/>
            <pc:sldMk cId="1223320210" sldId="271"/>
            <ac:grpSpMk id="153" creationId="{C0C27B20-802F-006C-DF72-C12B8B6BF63A}"/>
          </ac:grpSpMkLst>
        </pc:grpChg>
        <pc:grpChg chg="add mod topLvl">
          <ac:chgData name="Daoud Saadeddin" userId="50f496e5f975282e" providerId="LiveId" clId="{BFC44BD6-1316-477C-BA4E-AA5AD434272C}" dt="2024-07-31T08:35:36.236" v="240" actId="164"/>
          <ac:grpSpMkLst>
            <pc:docMk/>
            <pc:sldMk cId="1223320210" sldId="271"/>
            <ac:grpSpMk id="155" creationId="{97EF1B74-693C-237E-6CF4-1D5ECA16DF69}"/>
          </ac:grpSpMkLst>
        </pc:grpChg>
        <pc:grpChg chg="add del mod">
          <ac:chgData name="Daoud Saadeddin" userId="50f496e5f975282e" providerId="LiveId" clId="{BFC44BD6-1316-477C-BA4E-AA5AD434272C}" dt="2024-07-31T08:34:32.051" v="230" actId="165"/>
          <ac:grpSpMkLst>
            <pc:docMk/>
            <pc:sldMk cId="1223320210" sldId="271"/>
            <ac:grpSpMk id="156" creationId="{6B657E7E-F3DE-EDD0-966F-281DA2BF9536}"/>
          </ac:grpSpMkLst>
        </pc:grpChg>
        <pc:grpChg chg="add mod">
          <ac:chgData name="Daoud Saadeddin" userId="50f496e5f975282e" providerId="LiveId" clId="{BFC44BD6-1316-477C-BA4E-AA5AD434272C}" dt="2024-07-31T08:35:36.236" v="240" actId="164"/>
          <ac:grpSpMkLst>
            <pc:docMk/>
            <pc:sldMk cId="1223320210" sldId="271"/>
            <ac:grpSpMk id="157" creationId="{F753356D-CBCE-62D5-775A-10309E163447}"/>
          </ac:grpSpMkLst>
        </pc:grpChg>
        <pc:grpChg chg="add mod">
          <ac:chgData name="Daoud Saadeddin" userId="50f496e5f975282e" providerId="LiveId" clId="{BFC44BD6-1316-477C-BA4E-AA5AD434272C}" dt="2024-07-31T08:35:36.236" v="240" actId="164"/>
          <ac:grpSpMkLst>
            <pc:docMk/>
            <pc:sldMk cId="1223320210" sldId="271"/>
            <ac:grpSpMk id="158" creationId="{774EA020-DD52-2B12-0496-B3016DCE90BD}"/>
          </ac:grpSpMkLst>
        </pc:grpChg>
        <pc:grpChg chg="add mod">
          <ac:chgData name="Daoud Saadeddin" userId="50f496e5f975282e" providerId="LiveId" clId="{BFC44BD6-1316-477C-BA4E-AA5AD434272C}" dt="2024-07-31T08:35:36.236" v="240" actId="164"/>
          <ac:grpSpMkLst>
            <pc:docMk/>
            <pc:sldMk cId="1223320210" sldId="271"/>
            <ac:grpSpMk id="159" creationId="{291556A6-5D6E-F62B-C719-B8B19FE70113}"/>
          </ac:grpSpMkLst>
        </pc:grpChg>
        <pc:grpChg chg="add 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60" creationId="{72E29C04-E284-4B22-D3A6-B6B0E2D873B4}"/>
          </ac:grpSpMkLst>
        </pc:grpChg>
        <pc:grpChg chg="add 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66" creationId="{8515DCC5-8D36-B92C-B1AE-4A3DF1002461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68" creationId="{35045AF9-18AD-B7B9-70B7-32AC07889C4D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69" creationId="{6C5B267B-0D68-9CD8-A042-F14E8FAFE58D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70" creationId="{CD8D04E7-DC00-5877-7C48-4B1F9C75D568}"/>
          </ac:grpSpMkLst>
        </pc:grpChg>
        <pc:grpChg chg="add 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3" creationId="{96918BF1-0E8E-8F3D-02D9-BC3DFE1B5C29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4" creationId="{873ED23F-C332-4068-DBAB-F10D361EE862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5" creationId="{9E25CFAC-AAD4-252C-1885-C7D430BC56A4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6" creationId="{9032B0EC-073E-123C-E567-67175E8F270E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7" creationId="{F7F91E48-98B5-F0A4-EB7D-F4FFC7F4E296}"/>
          </ac:grpSpMkLst>
        </pc:grpChg>
        <pc:grpChg chg="mod">
          <ac:chgData name="Daoud Saadeddin" userId="50f496e5f975282e" providerId="LiveId" clId="{BFC44BD6-1316-477C-BA4E-AA5AD434272C}" dt="2024-07-31T09:24:44.424" v="270"/>
          <ac:grpSpMkLst>
            <pc:docMk/>
            <pc:sldMk cId="1223320210" sldId="271"/>
            <ac:grpSpMk id="198" creationId="{E3BD2237-A70A-4552-776A-3D33EC2F08FD}"/>
          </ac:grpSpMkLst>
        </pc:grpChg>
      </pc:sldChg>
      <pc:sldChg chg="addSp modSp add mod chgLayout">
        <pc:chgData name="Daoud Saadeddin" userId="50f496e5f975282e" providerId="LiveId" clId="{BFC44BD6-1316-477C-BA4E-AA5AD434272C}" dt="2024-07-31T09:40:12.164" v="349" actId="20577"/>
        <pc:sldMkLst>
          <pc:docMk/>
          <pc:sldMk cId="1013375474" sldId="948"/>
        </pc:sldMkLst>
        <pc:spChg chg="mod">
          <ac:chgData name="Daoud Saadeddin" userId="50f496e5f975282e" providerId="LiveId" clId="{BFC44BD6-1316-477C-BA4E-AA5AD434272C}" dt="2024-07-31T09:29:18.094" v="314" actId="20577"/>
          <ac:spMkLst>
            <pc:docMk/>
            <pc:sldMk cId="1013375474" sldId="948"/>
            <ac:spMk id="3" creationId="{F0ED99BE-5955-D982-A968-F43CC2F9ECAC}"/>
          </ac:spMkLst>
        </pc:spChg>
        <pc:spChg chg="mod">
          <ac:chgData name="Daoud Saadeddin" userId="50f496e5f975282e" providerId="LiveId" clId="{BFC44BD6-1316-477C-BA4E-AA5AD434272C}" dt="2024-07-31T09:32:55.918" v="325" actId="207"/>
          <ac:spMkLst>
            <pc:docMk/>
            <pc:sldMk cId="1013375474" sldId="948"/>
            <ac:spMk id="4" creationId="{E05E1ED4-5F51-F52D-4A6C-47AC57BCFE1C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5" creationId="{94E2A729-891C-6B6E-B3A8-122559811851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6" creationId="{FBFA9369-4668-9259-B416-D874F624D196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7" creationId="{C7F24830-AEBE-BB95-E720-484875DCBA54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9" creationId="{BE21D347-C58A-88F5-68BE-40B5BDE921DB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3" creationId="{FDCD7BAC-AB5D-25E3-8B39-0191B640E833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4" creationId="{8A96871F-A1D6-C7B9-EF24-5057D3E3EF95}"/>
          </ac:spMkLst>
        </pc:spChg>
        <pc:spChg chg="mod">
          <ac:chgData name="Daoud Saadeddin" userId="50f496e5f975282e" providerId="LiveId" clId="{BFC44BD6-1316-477C-BA4E-AA5AD434272C}" dt="2024-07-31T09:28:44.144" v="301" actId="207"/>
          <ac:spMkLst>
            <pc:docMk/>
            <pc:sldMk cId="1013375474" sldId="948"/>
            <ac:spMk id="15" creationId="{7C99CCCE-0937-8E16-D76D-858E63767F88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6" creationId="{604B3A76-CF03-C69A-81DF-6CC44D4CDD90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7" creationId="{29054A7A-C55D-8B66-236C-21E2890C1427}"/>
          </ac:spMkLst>
        </pc:spChg>
        <pc:spChg chg="mod">
          <ac:chgData name="Daoud Saadeddin" userId="50f496e5f975282e" providerId="LiveId" clId="{BFC44BD6-1316-477C-BA4E-AA5AD434272C}" dt="2024-07-31T09:28:44.144" v="301" actId="207"/>
          <ac:spMkLst>
            <pc:docMk/>
            <pc:sldMk cId="1013375474" sldId="948"/>
            <ac:spMk id="18" creationId="{EBC1C10E-AC84-C42F-72B8-4117166EA1EA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19" creationId="{F6A3F9F6-BF0B-21B1-6DDA-BA457DFB7148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20" creationId="{5F58F395-D918-91AF-B6F0-5A2DCA5CC052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21" creationId="{7FE9754B-9847-3D4E-7CC8-B7FD2A36B615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2" creationId="{36A6A77D-4504-76A7-DA25-E7483AC9DC1A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3" creationId="{9D13DCA8-506E-E8D7-3074-412469491CD7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4" creationId="{D1E2071C-8ABE-3488-6168-B9E7025146CD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5" creationId="{99FAE674-262A-DF0F-9218-F77C92F37B63}"/>
          </ac:spMkLst>
        </pc:spChg>
        <pc:spChg chg="mod ord">
          <ac:chgData name="Daoud Saadeddin" userId="50f496e5f975282e" providerId="LiveId" clId="{BFC44BD6-1316-477C-BA4E-AA5AD434272C}" dt="2024-07-31T08:04:35.182" v="33" actId="700"/>
          <ac:spMkLst>
            <pc:docMk/>
            <pc:sldMk cId="1013375474" sldId="948"/>
            <ac:spMk id="26" creationId="{95194D0A-039C-F216-AF5B-E11158593045}"/>
          </ac:spMkLst>
        </pc:spChg>
        <pc:spChg chg="mod">
          <ac:chgData name="Daoud Saadeddin" userId="50f496e5f975282e" providerId="LiveId" clId="{BFC44BD6-1316-477C-BA4E-AA5AD434272C}" dt="2024-07-31T09:28:44.144" v="301" actId="207"/>
          <ac:spMkLst>
            <pc:docMk/>
            <pc:sldMk cId="1013375474" sldId="948"/>
            <ac:spMk id="27" creationId="{DA727757-AEE4-866F-4A19-2E198DD46B4D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28" creationId="{E8AEEB39-0024-E728-3F79-6F022A87E1C2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29" creationId="{DD8CEB6F-5D9E-B51E-3D68-912FBA1A1224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30" creationId="{5261C3F5-F9A2-58CB-F511-D32BCA1303F3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1" creationId="{6464A5CE-81A5-5CAA-328E-3733C0D88EFA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2" creationId="{DA7008CE-149C-75B2-9A22-1122A60F7030}"/>
          </ac:spMkLst>
        </pc:spChg>
        <pc:spChg chg="mod">
          <ac:chgData name="Daoud Saadeddin" userId="50f496e5f975282e" providerId="LiveId" clId="{BFC44BD6-1316-477C-BA4E-AA5AD434272C}" dt="2024-07-31T09:32:40.840" v="324" actId="207"/>
          <ac:spMkLst>
            <pc:docMk/>
            <pc:sldMk cId="1013375474" sldId="948"/>
            <ac:spMk id="33" creationId="{11B6F1CA-F5FE-36D2-B56A-5F340DDEBB82}"/>
          </ac:spMkLst>
        </pc:spChg>
        <pc:spChg chg="mod">
          <ac:chgData name="Daoud Saadeddin" userId="50f496e5f975282e" providerId="LiveId" clId="{BFC44BD6-1316-477C-BA4E-AA5AD434272C}" dt="2024-07-31T09:27:48.761" v="285" actId="20577"/>
          <ac:spMkLst>
            <pc:docMk/>
            <pc:sldMk cId="1013375474" sldId="948"/>
            <ac:spMk id="34" creationId="{88770F4A-C639-1DE8-A7D8-86216DE6EF32}"/>
          </ac:spMkLst>
        </pc:spChg>
        <pc:spChg chg="mod">
          <ac:chgData name="Daoud Saadeddin" userId="50f496e5f975282e" providerId="LiveId" clId="{BFC44BD6-1316-477C-BA4E-AA5AD434272C}" dt="2024-07-31T09:28:06.806" v="298" actId="20577"/>
          <ac:spMkLst>
            <pc:docMk/>
            <pc:sldMk cId="1013375474" sldId="948"/>
            <ac:spMk id="35" creationId="{1BFD9C94-71EF-CDB6-B364-9ACBDC9E1A90}"/>
          </ac:spMkLst>
        </pc:spChg>
        <pc:spChg chg="mod">
          <ac:chgData name="Daoud Saadeddin" userId="50f496e5f975282e" providerId="LiveId" clId="{BFC44BD6-1316-477C-BA4E-AA5AD434272C}" dt="2024-07-31T09:40:12.164" v="349" actId="20577"/>
          <ac:spMkLst>
            <pc:docMk/>
            <pc:sldMk cId="1013375474" sldId="948"/>
            <ac:spMk id="36" creationId="{0CAAD0B8-09C6-ACBC-E57E-9AE3D34C9ABB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7" creationId="{292DD7DA-7046-F2CF-DB67-4E08A579499B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8" creationId="{7B402E09-EFBF-B07A-E857-3F1B6F10D47D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39" creationId="{F61A2343-9FAE-9F54-9BFF-90F7E5477CCF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46" creationId="{0A85A2EB-EC23-8A38-CADA-2F31AAFC7764}"/>
          </ac:spMkLst>
        </pc:spChg>
        <pc:spChg chg="mod">
          <ac:chgData name="Daoud Saadeddin" userId="50f496e5f975282e" providerId="LiveId" clId="{BFC44BD6-1316-477C-BA4E-AA5AD434272C}" dt="2024-07-31T09:30:57.330" v="323"/>
          <ac:spMkLst>
            <pc:docMk/>
            <pc:sldMk cId="1013375474" sldId="948"/>
            <ac:spMk id="47" creationId="{66C2936A-1892-6104-7619-53368D2C1695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48" creationId="{F28BBCD2-7AD3-4116-EE24-9153EF43D5CC}"/>
          </ac:spMkLst>
        </pc:spChg>
        <pc:spChg chg="mod">
          <ac:chgData name="Daoud Saadeddin" userId="50f496e5f975282e" providerId="LiveId" clId="{BFC44BD6-1316-477C-BA4E-AA5AD434272C}" dt="2024-07-31T09:30:55.939" v="322"/>
          <ac:spMkLst>
            <pc:docMk/>
            <pc:sldMk cId="1013375474" sldId="948"/>
            <ac:spMk id="49" creationId="{139B3D58-1112-CB05-4E9E-6DB393C3E779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50" creationId="{D6BD3445-E732-ACCD-1C77-E9DEBB6C0186}"/>
          </ac:spMkLst>
        </pc:spChg>
        <pc:spChg chg="mod">
          <ac:chgData name="Daoud Saadeddin" userId="50f496e5f975282e" providerId="LiveId" clId="{BFC44BD6-1316-477C-BA4E-AA5AD434272C}" dt="2024-07-31T09:30:54.752" v="321"/>
          <ac:spMkLst>
            <pc:docMk/>
            <pc:sldMk cId="1013375474" sldId="948"/>
            <ac:spMk id="51" creationId="{68B5AE2E-D98E-2942-2623-0E8B1C55AC4C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52" creationId="{47B9DEDA-11CD-5077-D3E7-E468EA5AFEA8}"/>
          </ac:spMkLst>
        </pc:spChg>
        <pc:spChg chg="mod">
          <ac:chgData name="Daoud Saadeddin" userId="50f496e5f975282e" providerId="LiveId" clId="{BFC44BD6-1316-477C-BA4E-AA5AD434272C}" dt="2024-07-31T09:30:53.487" v="320"/>
          <ac:spMkLst>
            <pc:docMk/>
            <pc:sldMk cId="1013375474" sldId="948"/>
            <ac:spMk id="53" creationId="{1991AB4C-0CD1-F2E5-9133-8AC30974AA96}"/>
          </ac:spMkLst>
        </pc:spChg>
        <pc:spChg chg="mod">
          <ac:chgData name="Daoud Saadeddin" userId="50f496e5f975282e" providerId="LiveId" clId="{BFC44BD6-1316-477C-BA4E-AA5AD434272C}" dt="2024-07-31T09:24:55.326" v="271"/>
          <ac:spMkLst>
            <pc:docMk/>
            <pc:sldMk cId="1013375474" sldId="948"/>
            <ac:spMk id="54" creationId="{5E70B937-CE37-962B-20EE-2988E03FE551}"/>
          </ac:spMkLst>
        </pc:spChg>
        <pc:spChg chg="mod">
          <ac:chgData name="Daoud Saadeddin" userId="50f496e5f975282e" providerId="LiveId" clId="{BFC44BD6-1316-477C-BA4E-AA5AD434272C}" dt="2024-07-31T09:30:49.529" v="319" actId="20577"/>
          <ac:spMkLst>
            <pc:docMk/>
            <pc:sldMk cId="1013375474" sldId="948"/>
            <ac:spMk id="55" creationId="{651C7FA4-F8CD-65B4-4E82-111ADD71A4F7}"/>
          </ac:spMkLst>
        </pc:spChg>
        <pc:grpChg chg="add 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2" creationId="{36C07F46-F686-1F4E-AF50-BA518E0BC2B3}"/>
          </ac:grpSpMkLst>
        </pc:grpChg>
        <pc:grpChg chg="add 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8" creationId="{D5B8B606-ED1E-4B9B-CC3B-6535A2F0C8F9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10" creationId="{4A873460-FF00-C70F-62EC-E4D905CA3B9B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11" creationId="{DFD6D1D5-CFC2-A07A-0484-A63972620B5D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12" creationId="{0492BEFA-82CE-510F-6A06-9B88B90D7132}"/>
          </ac:grpSpMkLst>
        </pc:grpChg>
        <pc:grpChg chg="add 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0" creationId="{26934D17-604B-5515-BA88-12044F69DD34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1" creationId="{6FAE8D0E-80EB-AFBE-50C5-1DEA4C48182F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2" creationId="{7049944F-836A-36C5-4023-20C4696787EC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3" creationId="{148866B8-A088-DA99-229A-AAB9C526CC02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4" creationId="{D33F6650-B159-191C-C436-9CB077A3147A}"/>
          </ac:grpSpMkLst>
        </pc:grpChg>
        <pc:grpChg chg="mod">
          <ac:chgData name="Daoud Saadeddin" userId="50f496e5f975282e" providerId="LiveId" clId="{BFC44BD6-1316-477C-BA4E-AA5AD434272C}" dt="2024-07-31T09:24:55.326" v="271"/>
          <ac:grpSpMkLst>
            <pc:docMk/>
            <pc:sldMk cId="1013375474" sldId="948"/>
            <ac:grpSpMk id="45" creationId="{D160024A-347A-B32B-614B-EABA20A4797E}"/>
          </ac:grpSpMkLst>
        </pc:grpChg>
      </pc:sldChg>
      <pc:sldMasterChg chg="modSldLayout sldLayoutOrd">
        <pc:chgData name="Daoud Saadeddin" userId="50f496e5f975282e" providerId="LiveId" clId="{BFC44BD6-1316-477C-BA4E-AA5AD434272C}" dt="2024-07-31T09:39:56.112" v="341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BFC44BD6-1316-477C-BA4E-AA5AD434272C}" dt="2024-07-31T09:39:56.112" v="341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BFC44BD6-1316-477C-BA4E-AA5AD434272C}" dt="2024-07-31T09:39:56.112" v="341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</pc:sldLayoutChg>
        <pc:sldLayoutChg chg="modSp mod ord">
          <pc:chgData name="Daoud Saadeddin" userId="50f496e5f975282e" providerId="LiveId" clId="{BFC44BD6-1316-477C-BA4E-AA5AD434272C}" dt="2024-07-31T09:39:44.084" v="340" actId="20577"/>
          <pc:sldLayoutMkLst>
            <pc:docMk/>
            <pc:sldMasterMk cId="1632663216" sldId="2147483675"/>
            <pc:sldLayoutMk cId="2347043635" sldId="2147483689"/>
          </pc:sldLayoutMkLst>
          <pc:spChg chg="mod">
            <ac:chgData name="Daoud Saadeddin" userId="50f496e5f975282e" providerId="LiveId" clId="{BFC44BD6-1316-477C-BA4E-AA5AD434272C}" dt="2024-07-31T09:39:44.084" v="340" actId="20577"/>
            <ac:spMkLst>
              <pc:docMk/>
              <pc:sldMasterMk cId="1632663216" sldId="2147483675"/>
              <pc:sldLayoutMk cId="2347043635" sldId="2147483689"/>
              <ac:spMk id="23" creationId="{9D01B888-309D-8F48-69CA-E9EC77EA4626}"/>
            </ac:spMkLst>
          </pc:spChg>
        </pc:sldLayoutChg>
      </pc:sldMasterChg>
    </pc:docChg>
  </pc:docChgLst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" creationId="{728D3C6E-BC65-A627-0407-DB79097516F3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2" creationId="{7B21EF94-9ECC-0C5E-540A-1A537491E86B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3" creationId="{8D89114A-F5C1-1BA9-7B0F-2BA4EE8AC3DC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4" creationId="{F2842ED1-5717-8935-0B3A-AB76438955A6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5" creationId="{79E8FD3C-79DA-C479-E5E4-37FF5E118F7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6" creationId="{705EB565-7327-C4DA-5844-DCED7FE03652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6" creationId="{D8A97973-B399-84E0-7604-0552164148A3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7" creationId="{28462D84-22D5-F6F9-7BB7-420F54A882D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7" creationId="{4618C167-7499-DD2E-E77C-3D7CB8122928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8" creationId="{220D0909-8E82-71B1-165C-DE83198B7F4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8" creationId="{45E0C3E5-9844-7FB2-5A8A-0CA7DBD519B4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9" creationId="{6FF3F7CD-696F-7736-3183-0B4A1C4A79B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9" creationId="{FB90E3B2-34D7-EF7F-132D-C68188972F49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0" creationId="{D62A00EC-A830-7DD4-C4B4-45610069AFC7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1" creationId="{343DFD7F-78D0-8682-B15B-F4DA17659C0E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1" creationId="{D7B5BCB6-FE78-611E-F464-66321934170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2" creationId="{317118EC-D940-5EA8-4AFB-5840784FA8BA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2" creationId="{A7BFF1AA-913B-57D0-21BC-64E16F80EB03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3" creationId="{CA0E6EA7-E035-A84D-7DBC-198468B4F85C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3" creationId="{D338E44B-FE45-317A-6BDD-6DE954B23EBB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4" creationId="{2CFA0DD5-6396-7F91-24A0-9B61343BC40C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4" creationId="{4934F8AD-3050-9B81-D4B2-8EE5EAB97A2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5" creationId="{17A1592F-3449-8A31-5651-EA3BE543FFE2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5" creationId="{AC9BFA10-BC3F-F7EB-D237-1A8BEDBA09A0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6" creationId="{E041FC65-09F4-93F5-644A-9CCE774ECF03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7" creationId="{80AE27E4-9751-1F5E-7DBB-12378673314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7" creationId="{A571975E-630E-106B-2482-E40B5061F9D3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8" creationId="{EFF9A66D-B7E6-F179-E002-8B72F71D8510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9" creationId="{EF1B0365-65E7-49C4-C10F-410FD43FEFB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0" creationId="{70414066-312D-EE41-C4DD-383377E74D3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0" creationId="{725D2859-5F00-2719-2341-4EA006F5C046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1" creationId="{60B1AA62-D5C2-DA3B-C12D-6E7D35CD2CE2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1" creationId="{AED0318E-F956-D8D0-5294-65FFABEB5D54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2" creationId="{36A6A77D-4504-76A7-DA25-E7483AC9DC1A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3" creationId="{9D13DCA8-506E-E8D7-3074-412469491CD7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4" creationId="{D1E2071C-8ABE-3488-6168-B9E7025146CD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5" creationId="{99FAE674-262A-DF0F-9218-F77C92F37B63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7" creationId="{423F3A0F-6FCA-7D61-1888-0BC9A965FABA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8" creationId="{7AD2707A-499A-6981-0AEA-168E706724F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1" creationId="{AD0C3D8E-9F3F-4425-8813-9474EA40AA0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2" creationId="{86C10411-CE5B-1615-8CFE-7693009EBC69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3" creationId="{5D5429F1-3A8E-CCDF-CE5C-06A48F3902E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4" creationId="{3C0F8BEC-25C3-4082-EE10-5B8E4050246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7" creationId="{442E6975-F7B0-5857-A930-293E451EA27C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8" creationId="{C02E506B-DDDE-2917-F22A-AB71C47CFD9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9" creationId="{49FDB5DF-9BBC-AE5C-0715-E0CB024D9A3F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40" creationId="{8EA586ED-8F39-F134-0940-44CC956E708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1" creationId="{188958B7-3293-7F23-D492-DA7A46EC0AD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5" creationId="{EDB82471-7B16-469F-E5FF-C9D1A32AE902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6" creationId="{734E79EE-F6E3-A79A-450D-09DF342142B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7" creationId="{E1543CFD-7552-14F0-4A09-7CE7B57793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8" creationId="{C2F01D24-5278-E8F1-44C3-5FC17CEFB591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0" creationId="{2E139E95-7496-E675-ABCC-EC1AE0CF2FB9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1" creationId="{D48E81BF-B587-D767-D4FD-1CEB7D29C578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2" creationId="{B468A1E0-FF06-7BF4-81EE-57762AE0CA37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3" creationId="{0C3C2537-FB7F-3B53-01D6-8709635E1A7F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4" creationId="{525442F5-3B46-0E09-F594-7726449EAFD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6" creationId="{9355704C-3D0C-F09E-149A-17AD90FFFBA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9" creationId="{452DD2D8-72E6-512A-1431-A16296E512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0" creationId="{93AA6864-56F8-BC1F-B617-BA6400D00E7A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1" creationId="{5106DED9-E262-2F4C-E944-0BB11FE875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2" creationId="{8098C237-E2C0-AFAF-BD90-22A92FE8E6B4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5" creationId="{2B2BB5E5-82A7-1945-6A6E-30FB2D69F45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6" creationId="{EBB5775C-B1FC-8196-095C-BBCF5F607C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7" creationId="{E69DB215-5DD2-AD3F-1722-9FA92C3E55F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8" creationId="{708D19C0-45EB-5AAE-95CE-75A8349B441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1" creationId="{E1B071DA-B4F6-11D6-15BD-A8887E455BAE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2" creationId="{56A05A1E-83FB-98DD-B021-BC245EDE6471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3" creationId="{392842A7-B802-389D-4767-DF49D7B1D94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4" creationId="{F87328D5-DB03-22A5-A906-BEC33B6B2671}"/>
          </ac:spMkLst>
        </pc:spChg>
        <pc:spChg chg="add mod topLvl">
          <ac:chgData name="Daoud Saadeddin" userId="50f496e5f975282e" providerId="LiveId" clId="{C15125AD-DB27-4CE9-8B94-001891356EF6}" dt="2024-07-25T14:48:28.247" v="780" actId="164"/>
          <ac:spMkLst>
            <pc:docMk/>
            <pc:sldMk cId="2326050825" sldId="270"/>
            <ac:spMk id="75" creationId="{6C7E02D0-C5F2-B8FA-C5A8-2DCB2D67C027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2" creationId="{710FB603-6169-8400-D5ED-D6ADE81A1306}"/>
          </ac:spMkLst>
        </pc:spChg>
        <pc:spChg chg="add mod">
          <ac:chgData name="Daoud Saadeddin" userId="50f496e5f975282e" providerId="LiveId" clId="{C15125AD-DB27-4CE9-8B94-001891356EF6}" dt="2024-07-25T14:48:12.324" v="778" actId="164"/>
          <ac:spMkLst>
            <pc:docMk/>
            <pc:sldMk cId="2326050825" sldId="270"/>
            <ac:spMk id="84" creationId="{BF193971-119E-45DB-7BA9-1FF30B51B92E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5" creationId="{04782303-22A5-07AE-33A1-056D1D743A34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6" creationId="{983B3733-F696-3509-6E59-B6EDE5B75916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7" creationId="{9158A145-D0E8-AC04-18C7-BA7620F5AF93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8" creationId="{657CAE3F-6FEF-6E9E-D840-978072AC9A6F}"/>
          </ac:spMkLst>
        </pc:spChg>
        <pc:spChg chg="add mod">
          <ac:chgData name="Daoud Saadeddin" userId="50f496e5f975282e" providerId="LiveId" clId="{C15125AD-DB27-4CE9-8B94-001891356EF6}" dt="2024-07-25T14:47:57.396" v="776" actId="164"/>
          <ac:spMkLst>
            <pc:docMk/>
            <pc:sldMk cId="2326050825" sldId="270"/>
            <ac:spMk id="90" creationId="{4F14D06C-74FF-5CE9-16C1-AAED2B56A47E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6" creationId="{FE5471C3-046A-0B50-9182-E110B75AF92D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2" creationId="{3E36C573-02F4-4C6D-E73E-795465F3B6E8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8" creationId="{491B90C5-9030-CDBA-857B-5CDB20E8A1BD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2" creationId="{2166B77A-5019-0980-0338-3C52B1A709CA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3" creationId="{3B158E9A-A453-B59E-FBFE-D85806BFBDB4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5" creationId="{0A96EA00-CBB8-848C-DBB0-237B0398293E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6" creationId="{EE65A5B5-F65E-C376-07BA-502C0F7791A8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8" creationId="{D815BE48-C809-93B1-D245-CBA9A01A64AD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0" creationId="{7DA16F68-AB10-BFFF-3C1C-34E47A9F670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1" creationId="{0F4976E1-5858-A51B-16B3-4FBB928BAE4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3" creationId="{78FC86EB-3EC6-C263-81DA-FCBBFF98B12F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4" creationId="{B9BC8137-6A2C-895F-0B81-05BF9BD0E1E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6" creationId="{6E0BB421-FDA7-89E7-081F-6392D681EEFB}"/>
          </ac:spMkLst>
        </pc:spChg>
        <pc:spChg chg="add mod">
          <ac:chgData name="Daoud Saadeddin" userId="50f496e5f975282e" providerId="LiveId" clId="{C15125AD-DB27-4CE9-8B94-001891356EF6}" dt="2024-07-25T14:35:12.004" v="660" actId="1076"/>
          <ac:spMkLst>
            <pc:docMk/>
            <pc:sldMk cId="2326050825" sldId="270"/>
            <ac:spMk id="130" creationId="{286816B7-1058-0ADA-C8E7-5DFD56C10314}"/>
          </ac:spMkLst>
        </pc:spChg>
        <pc:spChg chg="add mod">
          <ac:chgData name="Daoud Saadeddin" userId="50f496e5f975282e" providerId="LiveId" clId="{C15125AD-DB27-4CE9-8B94-001891356EF6}" dt="2024-07-25T14:35:13.113" v="661"/>
          <ac:spMkLst>
            <pc:docMk/>
            <pc:sldMk cId="2326050825" sldId="270"/>
            <ac:spMk id="131" creationId="{CA7D60FB-F0B4-59B6-647C-4966E93BF300}"/>
          </ac:spMkLst>
        </pc:spChg>
        <pc:spChg chg="add del mod">
          <ac:chgData name="Daoud Saadeddin" userId="50f496e5f975282e" providerId="LiveId" clId="{C15125AD-DB27-4CE9-8B94-001891356EF6}" dt="2024-07-25T14:35:47.609" v="666" actId="478"/>
          <ac:spMkLst>
            <pc:docMk/>
            <pc:sldMk cId="2326050825" sldId="270"/>
            <ac:spMk id="132" creationId="{F5BB6DB6-46BD-A007-57FF-30FA9F9A1DA1}"/>
          </ac:spMkLst>
        </pc:spChg>
        <pc:spChg chg="del mod">
          <ac:chgData name="Daoud Saadeddin" userId="50f496e5f975282e" providerId="LiveId" clId="{C15125AD-DB27-4CE9-8B94-001891356EF6}" dt="2024-07-25T11:35:27.661" v="428" actId="478"/>
          <ac:spMkLst>
            <pc:docMk/>
            <pc:sldMk cId="2326050825" sldId="270"/>
            <ac:spMk id="144" creationId="{45E86583-6585-4153-899D-C312D6669971}"/>
          </ac:spMkLst>
        </pc:s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4" creationId="{B61FC717-4CD7-6D87-C3AF-D9D7BBB58B11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5" creationId="{F4638F71-6376-18A8-EF42-7563C75765E1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8" creationId="{C37DBF57-0BAF-3140-D787-94106EB3CB19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9" creationId="{7F5376A6-A450-6D54-4A95-7D7DCDE5719A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29" creationId="{08D7084F-1878-A50F-EF3E-327290810DE7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0" creationId="{A68A85DA-A709-2AFC-6AB1-758BCC0FE4E8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5" creationId="{50CEADEF-7D0A-498E-CA80-F5C8548B63A2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6" creationId="{70455284-C017-4D57-7D7A-290E0AAF129E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3" creationId="{23D4C2AB-185F-BEA5-224F-AD406A218F9E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4" creationId="{672D3458-2ED1-BE68-AB24-9565B5991B61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7" creationId="{9D0BB704-2D9B-4212-3423-F9B1E1A1A478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8" creationId="{0102BBE6-D759-4A52-684A-FB946F3D01FA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3" creationId="{8B0FFDE2-CEDE-2698-8AE2-7EC63F4A3EE3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4" creationId="{175E8955-611D-1B5C-232F-E191CBAAD5B8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9" creationId="{8D29BA32-1BE3-8BBF-9413-5FE829564A61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70" creationId="{8508C778-5D78-C8DC-F29E-9CA4919487FC}"/>
          </ac:grpSpMkLst>
        </pc:grpChg>
        <pc:grpChg chg="add del mod">
          <ac:chgData name="Daoud Saadeddin" userId="50f496e5f975282e" providerId="LiveId" clId="{C15125AD-DB27-4CE9-8B94-001891356EF6}" dt="2024-07-25T11:53:22.082" v="556" actId="165"/>
          <ac:grpSpMkLst>
            <pc:docMk/>
            <pc:sldMk cId="2326050825" sldId="270"/>
            <ac:grpSpMk id="77" creationId="{463C892E-81EB-11EC-36A9-D4160EC6B7A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78" creationId="{0C2BF7BB-5F07-AD12-F01A-5F5F3221CB15}"/>
          </ac:grpSpMkLst>
        </pc:grpChg>
        <pc:grpChg chg="add del mod">
          <ac:chgData name="Daoud Saadeddin" userId="50f496e5f975282e" providerId="LiveId" clId="{C15125AD-DB27-4CE9-8B94-001891356EF6}" dt="2024-07-25T11:53:21.145" v="555" actId="165"/>
          <ac:grpSpMkLst>
            <pc:docMk/>
            <pc:sldMk cId="2326050825" sldId="270"/>
            <ac:grpSpMk id="91" creationId="{DB2D9A22-D08E-A524-E3F3-FC7D7B0FB525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2" creationId="{F7F9502D-96F9-9C5A-E6ED-C02C2F7627F1}"/>
          </ac:grpSpMkLst>
        </pc:grpChg>
        <pc:grpChg chg="add del mod">
          <ac:chgData name="Daoud Saadeddin" userId="50f496e5f975282e" providerId="LiveId" clId="{C15125AD-DB27-4CE9-8B94-001891356EF6}" dt="2024-07-25T11:53:18.723" v="554" actId="165"/>
          <ac:grpSpMkLst>
            <pc:docMk/>
            <pc:sldMk cId="2326050825" sldId="270"/>
            <ac:grpSpMk id="97" creationId="{58D5E5AD-7477-2F39-4544-7DAEDB58F453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8" creationId="{4303837D-1E69-2E11-8612-CBA3010E1A9B}"/>
          </ac:grpSpMkLst>
        </pc:grpChg>
        <pc:grpChg chg="add del mod">
          <ac:chgData name="Daoud Saadeddin" userId="50f496e5f975282e" providerId="LiveId" clId="{C15125AD-DB27-4CE9-8B94-001891356EF6}" dt="2024-07-25T11:53:17.599" v="553" actId="165"/>
          <ac:grpSpMkLst>
            <pc:docMk/>
            <pc:sldMk cId="2326050825" sldId="270"/>
            <ac:grpSpMk id="103" creationId="{BCA7F348-B9BE-EF11-85AB-CE7FAF2F336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04" creationId="{0B5DD030-C81C-DFCC-DAB7-9517899674EE}"/>
          </ac:grpSpMkLst>
        </pc:grpChg>
        <pc:grpChg chg="add del mod topLvl">
          <ac:chgData name="Daoud Saadeddin" userId="50f496e5f975282e" providerId="LiveId" clId="{C15125AD-DB27-4CE9-8B94-001891356EF6}" dt="2024-07-25T14:41:37.004" v="715" actId="165"/>
          <ac:grpSpMkLst>
            <pc:docMk/>
            <pc:sldMk cId="2326050825" sldId="270"/>
            <ac:grpSpMk id="109" creationId="{EC15FE3D-77C6-EC50-A74C-A8D0E4F24964}"/>
          </ac:grpSpMkLst>
        </pc:grpChg>
        <pc:grpChg chg="add del mod">
          <ac:chgData name="Daoud Saadeddin" userId="50f496e5f975282e" providerId="LiveId" clId="{C15125AD-DB27-4CE9-8B94-001891356EF6}" dt="2024-07-25T14:41:34.130" v="714" actId="165"/>
          <ac:grpSpMkLst>
            <pc:docMk/>
            <pc:sldMk cId="2326050825" sldId="270"/>
            <ac:grpSpMk id="110" creationId="{5D8877DF-DE57-5765-258B-E4F8EA8380F6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1" creationId="{8E735FBE-678A-E36D-BAD7-6F528C00990C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4" creationId="{B376D278-1385-69F7-AF1C-765033B02D8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19" creationId="{ED351CC8-8810-B7C2-00CE-4BF1994B371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22" creationId="{1C58508F-2293-3805-F1B6-A71D625463CD}"/>
          </ac:grpSpMkLst>
        </pc:grpChg>
        <pc:grpChg chg="add del mod">
          <ac:chgData name="Daoud Saadeddin" userId="50f496e5f975282e" providerId="LiveId" clId="{C15125AD-DB27-4CE9-8B94-001891356EF6}" dt="2024-07-25T14:34:09.708" v="655" actId="478"/>
          <ac:grpSpMkLst>
            <pc:docMk/>
            <pc:sldMk cId="2326050825" sldId="270"/>
            <ac:grpSpMk id="127" creationId="{AECD9805-E496-63E1-2329-BF9C1B1261DA}"/>
          </ac:grpSpMkLst>
        </pc:grpChg>
        <pc:grpChg chg="add del mod">
          <ac:chgData name="Daoud Saadeddin" userId="50f496e5f975282e" providerId="LiveId" clId="{C15125AD-DB27-4CE9-8B94-001891356EF6}" dt="2024-07-25T14:36:52.648" v="675" actId="478"/>
          <ac:grpSpMkLst>
            <pc:docMk/>
            <pc:sldMk cId="2326050825" sldId="270"/>
            <ac:grpSpMk id="133" creationId="{553C853B-0F9E-04D9-59CD-237568F83D4B}"/>
          </ac:grpSpMkLst>
        </pc:grpChg>
        <pc:grpChg chg="add mod">
          <ac:chgData name="Daoud Saadeddin" userId="50f496e5f975282e" providerId="LiveId" clId="{C15125AD-DB27-4CE9-8B94-001891356EF6}" dt="2024-07-25T14:47:57.396" v="776" actId="164"/>
          <ac:grpSpMkLst>
            <pc:docMk/>
            <pc:sldMk cId="2326050825" sldId="270"/>
            <ac:grpSpMk id="140" creationId="{EF4999F7-D3E7-F1CD-8706-3E9B1026B777}"/>
          </ac:grpSpMkLst>
        </pc:grpChg>
        <pc:grpChg chg="add mod">
          <ac:chgData name="Daoud Saadeddin" userId="50f496e5f975282e" providerId="LiveId" clId="{C15125AD-DB27-4CE9-8B94-001891356EF6}" dt="2024-07-25T14:48:33.397" v="781" actId="465"/>
          <ac:grpSpMkLst>
            <pc:docMk/>
            <pc:sldMk cId="2326050825" sldId="270"/>
            <ac:grpSpMk id="141" creationId="{4F00FA92-AA62-39A9-130E-C1206408AEF1}"/>
          </ac:grpSpMkLst>
        </pc:grpChg>
        <pc:grpChg chg="add mod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42" creationId="{81B20B1E-BE71-4CDE-F787-376018F4A386}"/>
          </ac:grpSpMkLst>
        </pc:grpChg>
        <pc:graphicFrameChg chg="del">
          <ac:chgData name="Daoud Saadeddin" userId="50f496e5f975282e" providerId="LiveId" clId="{C15125AD-DB27-4CE9-8B94-001891356EF6}" dt="2024-07-23T21:03:29.133" v="0" actId="478"/>
          <ac:graphicFrameMkLst>
            <pc:docMk/>
            <pc:sldMk cId="2326050825" sldId="270"/>
            <ac:graphicFrameMk id="142" creationId="{C66DD465-8158-41AC-8C48-556774393273}"/>
          </ac:graphicFrameMkLst>
        </pc:graphicFrameChg>
        <pc:picChg chg="mod">
          <ac:chgData name="Daoud Saadeddin" userId="50f496e5f975282e" providerId="LiveId" clId="{C15125AD-DB27-4CE9-8B94-001891356EF6}" dt="2024-07-25T11:59:59.873" v="634"/>
          <ac:picMkLst>
            <pc:docMk/>
            <pc:sldMk cId="2326050825" sldId="270"/>
            <ac:picMk id="117" creationId="{A649E5FD-4518-0E6D-729E-BC6C8E359DC7}"/>
          </ac:picMkLst>
        </pc:picChg>
        <pc:picChg chg="mod">
          <ac:chgData name="Daoud Saadeddin" userId="50f496e5f975282e" providerId="LiveId" clId="{C15125AD-DB27-4CE9-8B94-001891356EF6}" dt="2024-07-25T14:32:47.634" v="641" actId="1076"/>
          <ac:picMkLst>
            <pc:docMk/>
            <pc:sldMk cId="2326050825" sldId="270"/>
            <ac:picMk id="125" creationId="{CB695F97-9FC9-4C5A-19A2-16EA86C68E19}"/>
          </ac:picMkLst>
        </pc:picChg>
        <pc:picChg chg="add del mod">
          <ac:chgData name="Daoud Saadeddin" userId="50f496e5f975282e" providerId="LiveId" clId="{C15125AD-DB27-4CE9-8B94-001891356EF6}" dt="2024-07-25T14:34:10.848" v="656" actId="478"/>
          <ac:picMkLst>
            <pc:docMk/>
            <pc:sldMk cId="2326050825" sldId="270"/>
            <ac:picMk id="129" creationId="{A4164B96-65D1-1A36-BCD2-89E2CA619221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4" creationId="{493E2A76-2971-8813-BC15-79F5790B5300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5" creationId="{FAADE7B9-DCA5-81B8-E301-851FFB25D3ED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6" creationId="{F14754CA-0B6F-2644-F6A2-1C253937771F}"/>
          </ac:picMkLst>
        </pc:pic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3" creationId="{398A2C8C-7A2F-2FEC-5E89-43F60CCF4166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0" creationId="{D4C92C76-355A-8DF0-4C76-D3078DFB257B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6" creationId="{9978D96B-01D6-50DF-AB29-B901294414FD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2" creationId="{655A28D2-B119-6F06-2B18-0560CB8903CB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9" creationId="{09D416A6-D44C-452A-12B6-7D4E02B4C10A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55" creationId="{78403C2D-D194-50DD-99A5-036C3C941D67}"/>
          </ac:cxnSpMkLst>
        </pc:cxnChg>
        <pc:cxnChg chg="add del mod topLvl">
          <ac:chgData name="Daoud Saadeddin" userId="50f496e5f975282e" providerId="LiveId" clId="{C15125AD-DB27-4CE9-8B94-001891356EF6}" dt="2024-07-25T15:00:42.750" v="840" actId="478"/>
          <ac:cxnSpMkLst>
            <pc:docMk/>
            <pc:sldMk cId="2326050825" sldId="270"/>
            <ac:cxnSpMk id="76" creationId="{5E3997CF-4AA6-DD70-49AB-ED3B820C9274}"/>
          </ac:cxnSpMkLst>
        </pc:cxnChg>
        <pc:cxnChg chg="add del mod">
          <ac:chgData name="Daoud Saadeddin" userId="50f496e5f975282e" providerId="LiveId" clId="{C15125AD-DB27-4CE9-8B94-001891356EF6}" dt="2024-07-25T15:00:45.850" v="841" actId="478"/>
          <ac:cxnSpMkLst>
            <pc:docMk/>
            <pc:sldMk cId="2326050825" sldId="270"/>
            <ac:cxnSpMk id="83" creationId="{AC236063-583B-C596-88AF-C9D81A2AF13F}"/>
          </ac:cxnSpMkLst>
        </pc:cxnChg>
        <pc:cxnChg chg="add del mod">
          <ac:chgData name="Daoud Saadeddin" userId="50f496e5f975282e" providerId="LiveId" clId="{C15125AD-DB27-4CE9-8B94-001891356EF6}" dt="2024-07-25T15:00:50.296" v="842" actId="478"/>
          <ac:cxnSpMkLst>
            <pc:docMk/>
            <pc:sldMk cId="2326050825" sldId="270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8" creationId="{657CAE3F-6FEF-6E9E-D840-978072AC9A6F}"/>
          </ac:spMkLst>
        </pc:spChg>
        <pc:cxnChg chg="mod">
          <ac:chgData name="Daoud Saadeddin" userId="50f496e5f975282e" providerId="LiveId" clId="{C15125AD-DB27-4CE9-8B94-001891356EF6}" dt="2024-07-25T15:03:12.795" v="858" actId="1410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  <pc:spChg chg="add del">
          <ac:chgData name="Daoud Saadeddin" userId="50f496e5f975282e" providerId="LiveId" clId="{C15125AD-DB27-4CE9-8B94-001891356EF6}" dt="2024-07-25T14:56:18.227" v="811" actId="22"/>
          <ac:spMkLst>
            <pc:docMk/>
            <pc:sldMk cId="3865159064" sldId="272"/>
            <ac:spMk id="3" creationId="{AB3F2420-C50D-F752-EAFE-B9F1F5EB0CC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1" creationId="{A4FF6965-4B0E-349A-E37E-B2701224F585}"/>
          </ac:spMkLst>
        </pc:spChg>
        <pc:spChg chg="del">
          <ac:chgData name="Daoud Saadeddin" userId="50f496e5f975282e" providerId="LiveId" clId="{C15125AD-DB27-4CE9-8B94-001891356EF6}" dt="2024-07-25T14:56:35.604" v="812" actId="478"/>
          <ac:spMkLst>
            <pc:docMk/>
            <pc:sldMk cId="3865159064" sldId="272"/>
            <ac:spMk id="82" creationId="{710FB603-6169-8400-D5ED-D6ADE81A130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5" creationId="{FFE6FA11-B1CE-8D3C-FF25-B5DA4CD3C6D5}"/>
          </ac:spMkLst>
        </pc:spChg>
        <pc:spChg chg="del">
          <ac:chgData name="Daoud Saadeddin" userId="50f496e5f975282e" providerId="LiveId" clId="{C15125AD-DB27-4CE9-8B94-001891356EF6}" dt="2024-07-25T14:56:37.635" v="813" actId="478"/>
          <ac:spMkLst>
            <pc:docMk/>
            <pc:sldMk cId="3865159064" sldId="272"/>
            <ac:spMk id="96" creationId="{FE5471C3-046A-0B50-9182-E110B75AF92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1" creationId="{5C373D36-867A-A0E8-B4C0-A198D28398DE}"/>
          </ac:spMkLst>
        </pc:spChg>
        <pc:spChg chg="del">
          <ac:chgData name="Daoud Saadeddin" userId="50f496e5f975282e" providerId="LiveId" clId="{C15125AD-DB27-4CE9-8B94-001891356EF6}" dt="2024-07-25T14:56:39.402" v="814" actId="478"/>
          <ac:spMkLst>
            <pc:docMk/>
            <pc:sldMk cId="3865159064" sldId="272"/>
            <ac:spMk id="102" creationId="{3E36C573-02F4-4C6D-E73E-795465F3B6E8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7" creationId="{15E725F5-C2CF-550B-9A58-32B48685298C}"/>
          </ac:spMkLst>
        </pc:spChg>
        <pc:spChg chg="del">
          <ac:chgData name="Daoud Saadeddin" userId="50f496e5f975282e" providerId="LiveId" clId="{C15125AD-DB27-4CE9-8B94-001891356EF6}" dt="2024-07-25T14:56:42.730" v="815" actId="478"/>
          <ac:spMkLst>
            <pc:docMk/>
            <pc:sldMk cId="3865159064" sldId="272"/>
            <ac:spMk id="108" creationId="{491B90C5-9030-CDBA-857B-5CDB20E8A1BD}"/>
          </ac:spMkLst>
        </pc:spChg>
        <pc:grpChg chg="mod">
          <ac:chgData name="Daoud Saadeddin" userId="50f496e5f975282e" providerId="LiveId" clId="{C15125AD-DB27-4CE9-8B94-001891356EF6}" dt="2024-07-25T15:02:05.191" v="848" actId="14100"/>
          <ac:grpSpMkLst>
            <pc:docMk/>
            <pc:sldMk cId="3865159064" sldId="272"/>
            <ac:grpSpMk id="140" creationId="{EF4999F7-D3E7-F1CD-8706-3E9B1026B777}"/>
          </ac:grpSpMkLst>
        </pc:grpChg>
        <pc:cxnChg chg="del">
          <ac:chgData name="Daoud Saadeddin" userId="50f496e5f975282e" providerId="LiveId" clId="{C15125AD-DB27-4CE9-8B94-001891356EF6}" dt="2024-07-25T14:57:58.042" v="820" actId="478"/>
          <ac:cxnSpMkLst>
            <pc:docMk/>
            <pc:sldMk cId="3865159064" sldId="272"/>
            <ac:cxnSpMk id="76" creationId="{5E3997CF-4AA6-DD70-49AB-ED3B820C9274}"/>
          </ac:cxnSpMkLst>
        </pc:cxnChg>
        <pc:cxnChg chg="del">
          <ac:chgData name="Daoud Saadeddin" userId="50f496e5f975282e" providerId="LiveId" clId="{C15125AD-DB27-4CE9-8B94-001891356EF6}" dt="2024-07-25T14:58:01.176" v="821" actId="478"/>
          <ac:cxnSpMkLst>
            <pc:docMk/>
            <pc:sldMk cId="3865159064" sldId="272"/>
            <ac:cxnSpMk id="83" creationId="{AC236063-583B-C596-88AF-C9D81A2AF13F}"/>
          </ac:cxnSpMkLst>
        </pc:cxnChg>
        <pc:cxnChg chg="del">
          <ac:chgData name="Daoud Saadeddin" userId="50f496e5f975282e" providerId="LiveId" clId="{C15125AD-DB27-4CE9-8B94-001891356EF6}" dt="2024-07-25T14:58:03.770" v="822" actId="478"/>
          <ac:cxnSpMkLst>
            <pc:docMk/>
            <pc:sldMk cId="3865159064" sldId="272"/>
            <ac:cxnSpMk id="89" creationId="{15EDBCF8-BEA8-D2D3-EEED-4E63118075A6}"/>
          </ac:cxnSpMkLst>
        </pc:cxnChg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  <pc:spChg chg="add mod">
          <ac:chgData name="Daoud Saadeddin" userId="50f496e5f975282e" providerId="LiveId" clId="{C15125AD-DB27-4CE9-8B94-001891356EF6}" dt="2024-07-25T15:05:26.687" v="863"/>
          <ac:spMkLst>
            <pc:docMk/>
            <pc:sldMk cId="2809553572" sldId="273"/>
            <ac:spMk id="2" creationId="{B0A2B3D9-3157-D24A-822A-C3DE80167124}"/>
          </ac:spMkLst>
        </pc:spChg>
        <pc:spChg chg="add mod">
          <ac:chgData name="Daoud Saadeddin" userId="50f496e5f975282e" providerId="LiveId" clId="{C15125AD-DB27-4CE9-8B94-001891356EF6}" dt="2024-07-26T20:51:34.454" v="911" actId="20577"/>
          <ac:spMkLst>
            <pc:docMk/>
            <pc:sldMk cId="2809553572" sldId="273"/>
            <ac:spMk id="2" creationId="{BDD846C8-F8C6-2E2A-1917-872819D2236F}"/>
          </ac:spMkLst>
        </pc:spChg>
        <pc:spChg chg="add del mod">
          <ac:chgData name="Daoud Saadeddin" userId="50f496e5f975282e" providerId="LiveId" clId="{C15125AD-DB27-4CE9-8B94-001891356EF6}" dt="2024-07-25T15:05:42.123" v="866" actId="478"/>
          <ac:spMkLst>
            <pc:docMk/>
            <pc:sldMk cId="2809553572" sldId="273"/>
            <ac:spMk id="3" creationId="{4E7563AD-46BA-6256-FC73-8464BDC80562}"/>
          </ac:spMkLst>
        </pc:spChg>
        <pc:spChg chg="add mod">
          <ac:chgData name="Daoud Saadeddin" userId="50f496e5f975282e" providerId="LiveId" clId="{C15125AD-DB27-4CE9-8B94-001891356EF6}" dt="2024-07-26T20:51:37.094" v="912" actId="20577"/>
          <ac:spMkLst>
            <pc:docMk/>
            <pc:sldMk cId="2809553572" sldId="273"/>
            <ac:spMk id="3" creationId="{EB7F0D07-003B-3385-BB28-84457C29BF2E}"/>
          </ac:spMkLst>
        </pc:spChg>
        <pc:spChg chg="add mod">
          <ac:chgData name="Daoud Saadeddin" userId="50f496e5f975282e" providerId="LiveId" clId="{C15125AD-DB27-4CE9-8B94-001891356EF6}" dt="2024-07-26T20:51:39.937" v="913" actId="20577"/>
          <ac:spMkLst>
            <pc:docMk/>
            <pc:sldMk cId="2809553572" sldId="273"/>
            <ac:spMk id="4" creationId="{C63BB349-8522-EC9A-1C25-FED83BE9B976}"/>
          </ac:spMkLst>
        </pc:spChg>
        <pc:spChg chg="add mod">
          <ac:chgData name="Daoud Saadeddin" userId="50f496e5f975282e" providerId="LiveId" clId="{C15125AD-DB27-4CE9-8B94-001891356EF6}" dt="2024-07-26T20:51:43.014" v="914" actId="2057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8" creationId="{27110095-CEA9-58BD-668F-82BEF3EFFF3E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9" creationId="{55F3143D-D133-F452-3CC3-C43A9B864A99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0" creationId="{038D0417-B761-CDA5-1F16-7BDCC9A45611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1" creationId="{4C173A2B-2529-D7C1-9C25-3201F6B1C1C5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2" creationId="{317F3BE3-5E27-4C8E-25C5-E37BC2564E99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5" creationId="{68F8401A-C37D-61A7-919E-E9AF42E7766A}"/>
          </ac:spMkLst>
        </pc:spChg>
        <pc:spChg chg="del mod topLvl">
          <ac:chgData name="Daoud Saadeddin" userId="50f496e5f975282e" providerId="LiveId" clId="{C15125AD-DB27-4CE9-8B94-001891356EF6}" dt="2024-07-26T20:52:12.003" v="924" actId="478"/>
          <ac:spMkLst>
            <pc:docMk/>
            <pc:sldMk cId="2809553572" sldId="273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80" creationId="{120AC28B-E340-C60C-8A7D-0B26226629DD}"/>
          </ac:spMkLst>
        </pc:spChg>
        <pc:spChg chg="mod topLvl">
          <ac:chgData name="Daoud Saadeddin" userId="50f496e5f975282e" providerId="LiveId" clId="{C15125AD-DB27-4CE9-8B94-001891356EF6}" dt="2024-07-26T20:52:25.623" v="927" actId="164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8" creationId="{657CAE3F-6FEF-6E9E-D840-978072AC9A6F}"/>
          </ac:spMkLst>
        </pc:spChg>
        <pc:spChg chg="del mod topLvl">
          <ac:chgData name="Daoud Saadeddin" userId="50f496e5f975282e" providerId="LiveId" clId="{C15125AD-DB27-4CE9-8B94-001891356EF6}" dt="2024-07-26T20:52:00.169" v="920" actId="478"/>
          <ac:spMkLst>
            <pc:docMk/>
            <pc:sldMk cId="2809553572" sldId="273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94" creationId="{86E3CAD3-E8CB-6853-95CE-2F1F7ACCAE44}"/>
          </ac:spMkLst>
        </pc:spChg>
        <pc:spChg chg="del mod topLvl">
          <ac:chgData name="Daoud Saadeddin" userId="50f496e5f975282e" providerId="LiveId" clId="{C15125AD-DB27-4CE9-8B94-001891356EF6}" dt="2024-07-26T20:51:51.122" v="917" actId="478"/>
          <ac:spMkLst>
            <pc:docMk/>
            <pc:sldMk cId="2809553572" sldId="273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0" creationId="{16450AE3-C853-C25F-8013-056C37529950}"/>
          </ac:spMkLst>
        </pc:spChg>
        <pc:spChg chg="mod topLvl">
          <ac:chgData name="Daoud Saadeddin" userId="50f496e5f975282e" providerId="LiveId" clId="{C15125AD-DB27-4CE9-8B94-001891356EF6}" dt="2024-07-26T20:51:29.580" v="909" actId="164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6" creationId="{78D93EA1-BEEC-D4CA-C60B-E2C8EEA0609F}"/>
          </ac:spMkLst>
        </pc:s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C15125AD-DB27-4CE9-8B94-001891356EF6}" dt="2024-07-26T20:51:30.611" v="910"/>
          <ac:grpSpMkLst>
            <pc:docMk/>
            <pc:sldMk cId="2809553572" sldId="273"/>
            <ac:grpSpMk id="7" creationId="{6F78CC14-A7BB-E9A5-ECFD-142A01EE76DC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3" creationId="{BADA2D3A-959A-B3A3-C107-8DBC8B2A35EE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9" creationId="{3C3CAAEC-F644-5E4A-5CB0-65DB36B3A5A5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0" creationId="{C3512615-EAE4-9D0F-77B3-D7910FFC41C1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6" creationId="{E4DBEE27-E8C8-3D2E-9947-B3EFBEDDFD26}"/>
          </ac:grpSpMkLst>
        </pc:grpChg>
        <pc:grpChg chg="del">
          <ac:chgData name="Daoud Saadeddin" userId="50f496e5f975282e" providerId="LiveId" clId="{C15125AD-DB27-4CE9-8B94-001891356EF6}" dt="2024-07-26T20:49:53.483" v="870" actId="165"/>
          <ac:grpSpMkLst>
            <pc:docMk/>
            <pc:sldMk cId="2809553572" sldId="273"/>
            <ac:grpSpMk id="141" creationId="{4F00FA92-AA62-39A9-130E-C1206408AEF1}"/>
          </ac:grpSpMkLst>
        </pc:grpChg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2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3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5" creationId="{00000000-0000-0000-0000-000000000000}"/>
          </ac:spMkLst>
        </pc:spChg>
        <pc:spChg chg="mod">
          <ac:chgData name="Daoud Saadeddin" userId="50f496e5f975282e" providerId="LiveId" clId="{C15125AD-DB27-4CE9-8B94-001891356EF6}" dt="2024-07-25T11:39:32.575" v="464" actId="207"/>
          <ac:spMkLst>
            <pc:docMk/>
            <pc:sldMasterMk cId="2574068247" sldId="2147483648"/>
            <ac:spMk id="16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1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2" creationId="{3BC50CD7-4410-4D98-BFAF-2800A2869E28}"/>
          </ac:spMkLst>
        </pc:spChg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" creationId="{E8C7946C-DD01-6FA5-8D93-4B8ED7AA75FC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3" creationId="{8F0ACBDD-D0F2-40D1-946C-48DB5B1BEB8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4" creationId="{1E529ADF-284D-CE23-1BD2-64D9F92845A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5" creationId="{680092CD-EE6A-1198-C0CB-BDAFA599071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6" creationId="{ECC00678-D768-2F97-38EF-9B079C292DA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7" creationId="{A3CB8530-6E9E-935C-7C71-7D66E14AF2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8" creationId="{62F75578-3D1E-B8FC-39E1-60BBCE7D4E9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9" creationId="{C400AD9D-C9D3-1C38-DBC1-BD7289F9C42B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0" creationId="{A72E013A-643C-FA6E-DC47-08947C5237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1" creationId="{6DC9C438-AB79-2CCA-A0D0-8250C2B63135}"/>
            </ac:spMkLst>
          </pc:spChg>
          <pc:spChg chg="add mod topLvl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add mod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4" creationId="{163BCAF8-32A8-4399-6472-12215C57DBA7}"/>
            </ac:spMkLst>
          </pc:spChg>
          <pc:spChg chg="add mod">
            <ac:chgData name="Daoud Saadeddin" userId="50f496e5f975282e" providerId="LiveId" clId="{C15125AD-DB27-4CE9-8B94-001891356EF6}" dt="2024-07-25T11:42:39.830" v="514" actId="1410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6" creationId="{2C73A7AA-CC7F-F785-C05E-8775A2185842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7" creationId="{73F95E30-8290-99F9-5F74-469B3BA1A1AF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8" creationId="{3D653522-A8CF-C0E7-F8A3-CC50A3DC115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9" creationId="{2540D943-4FFD-C264-8949-41CAA91541B3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0" creationId="{0FD6A45F-D5FD-41C5-B31A-484E807F34F2}"/>
            </ac:spMkLst>
          </pc:spChg>
          <pc:spChg chg="add mod">
            <ac:chgData name="Daoud Saadeddin" userId="50f496e5f975282e" providerId="LiveId" clId="{C15125AD-DB27-4CE9-8B94-001891356EF6}" dt="2024-07-25T11:39:24.434" v="463" actId="207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add mod topLvl">
            <ac:chgData name="Daoud Saadeddin" userId="50f496e5f975282e" providerId="LiveId" clId="{C15125AD-DB27-4CE9-8B94-001891356EF6}" dt="2024-07-25T11:42:48.354" v="531" actId="20577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add del mod">
            <ac:chgData name="Daoud Saadeddin" userId="50f496e5f975282e" providerId="LiveId" clId="{C15125AD-DB27-4CE9-8B94-001891356EF6}" dt="2024-07-24T09:33:28.710" v="41" actId="478"/>
            <ac:spMkLst>
              <pc:docMk/>
              <pc:sldMasterMk cId="2574068247" sldId="2147483648"/>
              <pc:sldLayoutMk cId="225462899" sldId="2147483673"/>
              <ac:spMk id="23" creationId="{031ADF19-D3B9-8AE6-A622-1727A8ACD5FC}"/>
            </ac:spMkLst>
          </pc:spChg>
          <pc:spChg chg="add mod topLvl">
            <ac:chgData name="Daoud Saadeddin" userId="50f496e5f975282e" providerId="LiveId" clId="{C15125AD-DB27-4CE9-8B94-001891356EF6}" dt="2024-07-25T11:45:20.421" v="543" actId="1410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5" creationId="{1F492772-31BB-E5BF-E1DC-1C3CF9D46E2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7" creationId="{7E5C304C-3CCF-8011-26EF-C6419051EE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8" creationId="{1424CA0D-C022-E663-8F83-A6E3E7A68ED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9" creationId="{5602E173-C5B9-C0E4-141F-3D5FC46E67F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0" creationId="{DAAE0681-D47B-389A-8F51-D80D9709E82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1" creationId="{C2233FE0-D394-6C05-C46B-026D45980AE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2" creationId="{5454C38B-38F3-A532-32D8-7E5A0256514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3" creationId="{B74F2EA6-A7E2-F9E4-8A17-A19C798272B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4" creationId="{DA51429E-4FAF-1CE4-9FCA-D69FAED7CBB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5" creationId="{B4A4F190-A0E5-0742-0F0B-954225F7EDC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6" creationId="{604B6CDD-2AD2-B6BC-0983-5E824E5C635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8" creationId="{D58F49A8-DB2F-43FF-8C58-7BFD658906A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9" creationId="{4188B26B-BE32-C94B-F751-AEFA1FB05E0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0" creationId="{7F62A3E5-3C3B-426E-3601-75900F2A8B4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1" creationId="{90609227-4E0C-BDF3-54DD-C593E744404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2" creationId="{692C78EC-1F4E-2615-A705-98E04DC9F5D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3" creationId="{FDABE542-B5C4-0AE2-E332-D59032DD524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4" creationId="{ACD92B08-4353-0190-BDD3-E5F50BFD9EC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5" creationId="{9F7B1D2E-14C7-F75F-1616-B77FBB7CA7A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6" creationId="{71C34203-2685-36C4-1FA0-18B7FECDC94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8" creationId="{707ABA70-64F0-4A59-A79F-73194904D27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9" creationId="{AC6EFF46-D4AD-7A5B-DD8A-EBA79D29F4D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0" creationId="{11B3F323-A10E-0181-80B2-96999CB7793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1" creationId="{47A4D0FC-0B59-1B8B-2296-F91880A13C4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2" creationId="{87B98FED-CD94-8A26-D08C-E6B45CFF819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3" creationId="{D5AEC3C0-3D71-50D8-8B64-97EA031FF9E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4" creationId="{85120A32-27CD-6334-F35A-41A292C6D16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5" creationId="{4F366B35-188C-AEA8-6E5F-40F8FB960CE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6" creationId="{032E035B-E8EB-6EE3-793A-493C9329316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7" creationId="{393DE7E7-53B0-F6A3-BE9D-B6565B29533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9" creationId="{05786A74-0006-A605-E580-BF11E9AC59D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0" creationId="{59DF161B-04EA-D53D-70D4-675368BB5D9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1" creationId="{53014AB3-0266-07B6-51FC-8611AAF2927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2" creationId="{E7A23428-3D00-14E4-81A9-8B44E805348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3" creationId="{48304E1E-6B3C-6BBA-D68B-CF6A5C0E52F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4" creationId="{AE9CADD0-2F76-87B5-0E8F-B8DED70D3C2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5" creationId="{F7B8FBF5-28BC-203C-2E4A-A42C85316CE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6" creationId="{E249D32F-2862-C880-45ED-7862588C962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7" creationId="{20E98CEF-EE26-27EB-82AC-96CB3EBC6C1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8" creationId="{B27D249D-FD7E-8D79-D69F-C46C6C0489B0}"/>
            </ac:spMkLst>
          </pc:spChg>
          <pc:spChg chg="add mod">
            <ac:chgData name="Daoud Saadeddin" userId="50f496e5f975282e" providerId="LiveId" clId="{C15125AD-DB27-4CE9-8B94-001891356EF6}" dt="2024-07-25T11:19:05.698" v="187" actId="404"/>
            <ac:spMkLst>
              <pc:docMk/>
              <pc:sldMasterMk cId="2574068247" sldId="2147483648"/>
              <pc:sldLayoutMk cId="225462899" sldId="2147483673"/>
              <ac:spMk id="70" creationId="{A75615B7-301C-5D1A-8CB6-92D5252A9C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1" creationId="{4E4EF201-3F36-1281-E682-F8F1656368E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2" creationId="{1069D99D-041D-B793-505D-F5ED9AD7B7D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3" creationId="{494A5926-AA96-A6E9-A742-D9052828165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4" creationId="{C293D786-5C80-30FF-62B6-82B5BCEF810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5" creationId="{C8E257FD-88A8-6467-4BB2-6568224DD9D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6" creationId="{09C0B9A8-D1AF-6175-2DE6-CAF7B387D0C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7" creationId="{614A0ED4-AF99-F917-63E6-764F838F854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8" creationId="{AFF8371C-F4D8-5A85-3F5A-194B4786A7F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9" creationId="{FBFAE4C1-1B7D-5CE3-A320-996AEC7FD61E}"/>
            </ac:spMkLst>
          </pc:spChg>
          <pc:spChg chg="add mod">
            <ac:chgData name="Daoud Saadeddin" userId="50f496e5f975282e" providerId="LiveId" clId="{C15125AD-DB27-4CE9-8B94-001891356EF6}" dt="2024-07-25T11:36:30.752" v="450" actId="403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add del">
            <ac:chgData name="Daoud Saadeddin" userId="50f496e5f975282e" providerId="LiveId" clId="{C15125AD-DB27-4CE9-8B94-001891356EF6}" dt="2024-07-25T11:30:42.377" v="341" actId="11529"/>
            <ac:spMkLst>
              <pc:docMk/>
              <pc:sldMasterMk cId="2574068247" sldId="2147483648"/>
              <pc:sldLayoutMk cId="225462899" sldId="2147483673"/>
              <ac:spMk id="83" creationId="{1650F916-53EB-4DCF-1907-0E5FF60F57C6}"/>
            </ac:spMkLst>
          </pc:spChg>
          <pc:spChg chg="add mod">
            <ac:chgData name="Daoud Saadeddin" userId="50f496e5f975282e" providerId="LiveId" clId="{C15125AD-DB27-4CE9-8B94-001891356EF6}" dt="2024-07-25T11:41:08.698" v="490" actId="1410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add mod">
            <ac:chgData name="Daoud Saadeddin" userId="50f496e5f975282e" providerId="LiveId" clId="{C15125AD-DB27-4CE9-8B94-001891356EF6}" dt="2024-07-25T11:37:11.409" v="461" actId="20577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add mod">
            <ac:chgData name="Daoud Saadeddin" userId="50f496e5f975282e" providerId="LiveId" clId="{C15125AD-DB27-4CE9-8B94-001891356EF6}" dt="2024-07-25T11:37:10.535" v="460" actId="5793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  <pc:grpChg chg="add mod">
            <ac:chgData name="Daoud Saadeddin" userId="50f496e5f975282e" providerId="LiveId" clId="{C15125AD-DB27-4CE9-8B94-001891356EF6}" dt="2024-07-24T09:38:10.436" v="92" actId="14100"/>
            <ac:grpSpMkLst>
              <pc:docMk/>
              <pc:sldMasterMk cId="2574068247" sldId="2147483648"/>
              <pc:sldLayoutMk cId="225462899" sldId="2147483673"/>
              <ac:grpSpMk id="24" creationId="{791E2358-B067-748C-7922-27EE2B8DEC09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37" creationId="{9E6E701A-3FD1-F9CD-347E-97B608446042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47" creationId="{3F29475A-A1DA-A048-EE4F-8CDA850BB8D3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58" creationId="{7955EDBE-45E3-9FBE-2228-6925762A0C97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69" creationId="{036A9A70-DA99-DE21-627C-A25AA39948B4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80" creationId="{DD183D93-62D4-A26E-5292-4B21133D2770}"/>
            </ac:grpSpMkLst>
          </pc:grpChg>
          <pc:grpChg chg="add del mod">
            <ac:chgData name="Daoud Saadeddin" userId="50f496e5f975282e" providerId="LiveId" clId="{C15125AD-DB27-4CE9-8B94-001891356EF6}" dt="2024-07-25T11:24:24.157" v="204" actId="165"/>
            <ac:grpSpMkLst>
              <pc:docMk/>
              <pc:sldMasterMk cId="2574068247" sldId="2147483648"/>
              <pc:sldLayoutMk cId="225462899" sldId="2147483673"/>
              <ac:grpSpMk id="81" creationId="{09B22530-2DD9-E79E-32C8-4DD71FFA5058}"/>
            </ac:grpSpMkLst>
          </pc:grpChg>
          <pc:graphicFrameChg chg="mod">
            <ac:chgData name="Daoud Saadeddin" userId="50f496e5f975282e" providerId="LiveId" clId="{C15125AD-DB27-4CE9-8B94-001891356EF6}" dt="2024-07-24T09:38:10.436" v="92" actId="14100"/>
            <ac:graphicFrameMkLst>
              <pc:docMk/>
              <pc:sldMasterMk cId="2574068247" sldId="2147483648"/>
              <pc:sldLayoutMk cId="225462899" sldId="2147483673"/>
              <ac:graphicFrameMk id="26" creationId="{27D1FE2A-F546-3767-8D16-1F22FA84CB96}"/>
            </ac:graphicFrameMkLst>
          </pc:graphicFrameChg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1632663216" sldId="2147483675"/>
            <pc:sldLayoutMk cId="2730355747" sldId="2147483674"/>
          </pc:sldLayoutMkLst>
          <pc:spChg chg="del">
            <ac:chgData name="Daoud Saadeddin" userId="50f496e5f975282e" providerId="LiveId" clId="{C15125AD-DB27-4CE9-8B94-001891356EF6}" dt="2024-07-25T11:43:39.352" v="534" actId="478"/>
            <ac:spMkLst>
              <pc:docMk/>
              <pc:sldMasterMk cId="1632663216" sldId="2147483675"/>
              <pc:sldLayoutMk cId="2730355747" sldId="2147483674"/>
              <ac:spMk id="2" creationId="{C9A674E4-8268-5C70-FE94-2BC9F80F07B9}"/>
            </ac:spMkLst>
          </pc:spChg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" creationId="{E8C7946C-DD01-6FA5-8D93-4B8ED7AA75FC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3" creationId="{8F0ACBDD-D0F2-40D1-946C-48DB5B1BEB8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4" creationId="{1E529ADF-284D-CE23-1BD2-64D9F92845A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5" creationId="{680092CD-EE6A-1198-C0CB-BDAFA599071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6" creationId="{ECC00678-D768-2F97-38EF-9B079C292DA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7" creationId="{A3CB8530-6E9E-935C-7C71-7D66E14AF2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8" creationId="{62F75578-3D1E-B8FC-39E1-60BBCE7D4E9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9" creationId="{C400AD9D-C9D3-1C38-DBC1-BD7289F9C42B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0" creationId="{A72E013A-643C-FA6E-DC47-08947C5237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1" creationId="{6DC9C438-AB79-2CCA-A0D0-8250C2B63135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2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3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4" creationId="{163BCAF8-32A8-4399-6472-12215C57DBA7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5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6" creationId="{2C73A7AA-CC7F-F785-C05E-8775A2185842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7" creationId="{73F95E30-8290-99F9-5F74-469B3BA1A1AF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8" creationId="{3D653522-A8CF-C0E7-F8A3-CC50A3DC115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9" creationId="{2540D943-4FFD-C264-8949-41CAA91541B3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0" creationId="{0FD6A45F-D5FD-41C5-B31A-484E807F34F2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1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2" creationId="{3BC50CD7-4410-4D98-BFAF-2800A2869E2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3" creationId="{B634AC5D-7D67-42B6-603C-FFBF48757452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1" creationId="{16F7617F-0DFF-1C01-CE5C-167384C8E19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2" creationId="{7A917918-D352-D51F-9DCB-B271BEF756E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3" creationId="{06E75F3F-2392-D022-6431-977A1A9D948B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4" creationId="{D5950C07-8884-F824-E692-B944AE90E70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5" creationId="{62921F36-E1BC-444F-4B3D-E76374B34D7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6" creationId="{05E6515C-05AE-637D-C838-492D54C65911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7" creationId="{FA286ED7-069B-422D-5FBC-F9C6069EBFE3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8" creationId="{1845A939-79F3-298C-B21F-EDA8FAF2D50F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9" creationId="{7E3A048A-7368-AE4D-FFE7-C1CE8798C355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0" creationId="{B01D2558-9BBD-18B8-B649-53B92BA92D76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1" creationId="{0674A6F2-F8AF-345D-20E9-1D372FE70903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2" creationId="{B326DC7B-A357-36E9-951C-98176322DC4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93" creationId="{9F5831FF-D4E8-14AB-328C-761C59E4CEDF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4" creationId="{34E853DA-DDAE-944E-7905-1351EB2C8DDC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5" creationId="{21AEE9FD-849F-A9AD-474E-9912A3947AA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6" creationId="{CEA292D8-B14C-67CA-8416-B982719B79B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7" creationId="{3B042C0A-1116-23CB-6A33-6FC19F8DFB22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8" creationId="{14A8183F-E1E2-A1FF-EAFD-5B711D1CE850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9" creationId="{6808455F-A53E-0ECC-9FD0-F579E3A2A498}"/>
            </ac:spMkLst>
          </pc:spChg>
          <pc:spChg chg="add mod">
            <ac:chgData name="Daoud Saadeddin" userId="50f496e5f975282e" providerId="LiveId" clId="{C15125AD-DB27-4CE9-8B94-001891356EF6}" dt="2024-07-24T10:47:43.068" v="118" actId="404"/>
            <ac:spMkLst>
              <pc:docMk/>
              <pc:sldMasterMk cId="2574068247" sldId="2147483648"/>
              <pc:sldLayoutMk cId="3409416397" sldId="2147483674"/>
              <ac:spMk id="100" creationId="{A35E8D30-B9C7-CDD6-AF59-4FDB7E6D06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1" creationId="{3EDEE993-B5FE-AC46-6C55-E398814A9C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2" creationId="{A9CFC9EC-4680-8E95-4402-18CB5F083340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3" creationId="{1906DBB4-8B75-8FFB-CC6A-7C2F59D9DC2D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4" creationId="{620E57B5-9448-6003-BF8D-76CDD165AE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5" creationId="{8E4A62A5-F54D-8875-0EFB-26C043F1F1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6" creationId="{A477E3DC-231A-1117-B3B3-4AE4C53728CB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7" creationId="{25575F53-530B-D0D7-0EB6-4DEDF646D732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8" creationId="{5BE0B4ED-D108-D63B-8A15-E1A3F197DD8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9" creationId="{6EE92987-B5A1-13CC-1141-D39A8F6A02BB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1" creationId="{E78773F6-1364-B37D-8EE9-825D577D0F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2" creationId="{059CC6E1-050C-3508-92A4-7E6BA50C96FE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3" creationId="{582DADC7-2690-DFBC-A447-E72BB249069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4" creationId="{95704D5E-426B-6A36-5900-0B78FE723F20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5" creationId="{72540664-028B-7810-EB29-2F12C05274E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6" creationId="{D9CCAB59-BC62-C3D6-83B9-0743108D844C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7" creationId="{378EDDB7-8004-507C-330D-6286109623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8" creationId="{0D9D2795-713E-1976-1302-7137EAFCE22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9" creationId="{5C22D8B6-2773-D837-7ED8-E08B45279BF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1" creationId="{4AC72262-DF1D-7FE7-1E58-F6C9522AB24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2" creationId="{BAC2810B-5C18-EF4B-FF4D-CBE7A7F329C5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3" creationId="{DBB74BEA-D633-A43A-60F3-91790E898BA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4" creationId="{9D0393E2-B1D0-171A-DB04-26BE1DDB17D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5" creationId="{20F09D29-A3B5-3733-C8C8-03D11B59EB17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6" creationId="{C73F8AC1-BC93-18E5-37DD-E90886AC4BE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7" creationId="{B5DDDA4C-9C9A-9F97-01DC-BFE21518A82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8" creationId="{09B2062A-5A9D-2542-0EE6-3CCB5EF93F0F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9" creationId="{A79E994A-4C69-3EF0-0EFF-66D3F294D999}"/>
            </ac:spMkLst>
          </pc:spChg>
          <pc:spChg chg="add mod">
            <ac:chgData name="Daoud Saadeddin" userId="50f496e5f975282e" providerId="LiveId" clId="{C15125AD-DB27-4CE9-8B94-001891356EF6}" dt="2024-07-24T10:48:48.236" v="123" actId="404"/>
            <ac:spMkLst>
              <pc:docMk/>
              <pc:sldMasterMk cId="2574068247" sldId="2147483648"/>
              <pc:sldLayoutMk cId="3409416397" sldId="2147483674"/>
              <ac:spMk id="130" creationId="{55180DFB-A7CA-C364-550C-2C593D05A85C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1" creationId="{B5E29C9F-70A4-B8DA-F265-23D1765E6C03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2" creationId="{2E769E9B-6DFA-5803-4948-9AD21558A3A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3" creationId="{9192847F-62E1-645C-F4B9-45903AFCEE41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4" creationId="{A404DFF9-5927-6C6E-6D9A-5E28AF1CE2E6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5" creationId="{3F608558-7A71-EC44-B78D-FE319518BB90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6" creationId="{39BD7F0C-F363-2F48-D8EA-EF47EE66C9B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7" creationId="{EA1FA7EC-1656-1355-A5B2-15FB8F6B8215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8" creationId="{BAA48D9A-1DEA-B778-DFDA-4BEEABCECD1A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39" creationId="{8CD5B714-EC5A-8468-4755-56DEE0F1CE00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0" creationId="{9AB47EF4-DA7B-B655-BBDB-CE4592097FE6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1" creationId="{183BEE77-7563-183E-A7BD-D4D5CBE6E19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2" creationId="{CDCFF580-8984-880C-F0C6-9CA28AB2EF5E}"/>
            </ac:spMkLst>
          </pc:spChg>
          <pc:spChg chg="add del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3" creationId="{13568469-4030-B041-3D79-FC06B6B0CE25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4" creationId="{5CEDEAC2-CAA6-E6E7-A5F8-BD47301E07E2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5" creationId="{4B317330-5F5E-67A7-7866-62ADBA9D0FE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6" creationId="{8DC6F38F-66AB-9128-9252-CD58BAFE71A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7" creationId="{D814F034-0085-B75E-4DE2-187BB84BBB0E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8" creationId="{DC70C850-7644-74AC-1109-7B63CC2CAFA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9" creationId="{52F511F4-0F60-8507-8C17-45508D7D8DC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0" creationId="{E823A1C8-9900-6386-9E68-6464EFA6BC4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1" creationId="{008DFC4D-B15B-85CF-95DD-752CA7161F44}"/>
            </ac:spMkLst>
          </pc:s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37" creationId="{9E6E701A-3FD1-F9CD-347E-97B608446042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47" creationId="{3F29475A-A1DA-A048-EE4F-8CDA850BB8D3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58" creationId="{7955EDBE-45E3-9FBE-2228-6925762A0C97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69" creationId="{036A9A70-DA99-DE21-627C-A25AA39948B4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80" creationId="{DD183D93-62D4-A26E-5292-4B21133D2770}"/>
            </ac:grpSpMkLst>
          </pc:grpChg>
          <pc:grpChg chg="add mod">
            <ac:chgData name="Daoud Saadeddin" userId="50f496e5f975282e" providerId="LiveId" clId="{C15125AD-DB27-4CE9-8B94-001891356EF6}" dt="2024-07-24T10:47:30.172" v="115" actId="1076"/>
            <ac:grpSpMkLst>
              <pc:docMk/>
              <pc:sldMasterMk cId="2574068247" sldId="2147483648"/>
              <pc:sldLayoutMk cId="3409416397" sldId="2147483674"/>
              <ac:grpSpMk id="110" creationId="{2606731F-4F10-4041-D36E-F8F6293C0E26}"/>
            </ac:grpSpMkLst>
          </pc:grpChg>
          <pc:grpChg chg="add mod">
            <ac:chgData name="Daoud Saadeddin" userId="50f496e5f975282e" providerId="LiveId" clId="{C15125AD-DB27-4CE9-8B94-001891356EF6}" dt="2024-07-24T10:47:40.011" v="117" actId="1076"/>
            <ac:grpSpMkLst>
              <pc:docMk/>
              <pc:sldMasterMk cId="2574068247" sldId="2147483648"/>
              <pc:sldLayoutMk cId="3409416397" sldId="2147483674"/>
              <ac:grpSpMk id="120" creationId="{C44374F9-DBDF-56F2-78F5-D2A5A2E806B3}"/>
            </ac:grpSpMkLst>
          </pc:grpChg>
          <pc:grpChg chg="add mod">
            <ac:chgData name="Daoud Saadeddin" userId="50f496e5f975282e" providerId="LiveId" clId="{C15125AD-DB27-4CE9-8B94-001891356EF6}" dt="2024-07-25T11:15:47.472" v="180" actId="478"/>
            <ac:grpSpMkLst>
              <pc:docMk/>
              <pc:sldMasterMk cId="2574068247" sldId="2147483648"/>
              <pc:sldLayoutMk cId="3409416397" sldId="2147483674"/>
              <ac:grpSpMk id="152" creationId="{0C76AAF3-E2C4-D25D-D88E-DE03D2D5AB38}"/>
            </ac:grpSpMkLst>
          </pc:grpChg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" creationId="{16BA6256-F85D-70EE-6EE3-FD9600F7D49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" creationId="{741B440A-D8B3-A3A8-A4B2-4E65C700DDF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6" creationId="{4C8E5BD7-9D90-9A09-4153-A4BD8096C2D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7" creationId="{8EB03315-E602-6025-874D-00466FFF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8" creationId="{D2F96206-D286-16C3-FBB8-C523430F96F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9" creationId="{68C66C53-0B33-65ED-2817-599F9108618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0" creationId="{6D1466FD-22B1-C73F-E487-8149B698B27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1" creationId="{41E13F0D-D15F-670E-2FDF-578CC66A9ED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4" creationId="{95C9D051-4BD2-083B-2353-D5FE553A13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6" creationId="{FF1CABBF-4A17-D729-F89E-5BA9745D0C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7" creationId="{D6054B92-D146-10C2-1F32-21E2FD207E6A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8" creationId="{09E6FD06-32C9-D70D-6274-1BBBEBEC88B7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9" creationId="{61BAEAC5-A8CD-A518-57FE-B08C1AE539E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0" creationId="{1F943598-E65E-BFC7-7998-FB5FBC5D017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3" creationId="{A2CDC217-50EE-82B7-B30D-7AE002D2B48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4" creationId="{45936876-98D4-CD86-8492-1D0B51175383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5" creationId="{EC7BB4A8-610B-A2FA-9BA6-B608564A07B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6" creationId="{D987E952-D907-89A6-4DCE-65D7232F0AA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7" creationId="{64B90BD5-E0FA-E455-F640-22BFB3E7AE5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8" creationId="{60AA8ACC-F5EF-225C-3ED6-B11CEA5D28B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9" creationId="{2A7E5300-59BB-EBA0-E90D-B78F686F59B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0" creationId="{97E42364-146C-F4F0-AB47-E477262A5E7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1" creationId="{0FB6B236-0247-7332-A3B1-6AEB7C67648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2" creationId="{3D8C9249-7FE7-035D-2A42-FAE3C19EDD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3" creationId="{7DF931E0-79DC-352F-43E0-50C346ED982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4" creationId="{AB8215A8-90B7-B6BE-C8BA-3738444F9BE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5" creationId="{32CA836B-8465-980B-4A59-E8B8C1635D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6" creationId="{8C412CDF-FDD1-2BBB-C748-C3AC9C4DF46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7" creationId="{9F02230C-D72C-D34B-7E67-2B106758043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8" creationId="{26799DF7-F7A5-9A4B-EFE3-2CE669597E5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9" creationId="{FB2F5B9A-FCFF-B831-031C-233A4B501A9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0" creationId="{95B7A679-DED7-F0A7-E1AA-9C382978238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1" creationId="{B3D6C9BC-3BED-CFDF-5C44-A79F2AFCD14C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2" creationId="{FACFEB99-B617-53E2-8DDA-21D81E7B57D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3" creationId="{C447DFEF-40A2-ECB7-DEBD-87B384ADBC0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4" creationId="{19915866-348B-9744-D270-DA18E5504DD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6" creationId="{76FE267C-178D-EE69-4A62-543EA3758B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7" creationId="{1413270E-54D2-2CFF-6550-758F7C03C97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8" creationId="{42A2F7CC-6ACA-B7EE-5AEE-8242568D996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9" creationId="{B6FB1127-80BD-99D3-1B4B-389C165890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0" creationId="{8D835D08-B3E0-B28A-9699-478C403DCB5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1" creationId="{8F2AC661-745E-AC72-5184-7D8F6C91AE6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2" creationId="{C6D045F5-728B-15C0-2FD0-78C8A6D25CE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3" creationId="{47952A70-CB23-0E3A-0A03-7EC1903658E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4" creationId="{36B96DC8-FCE7-4A17-66D3-9B49B209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5" creationId="{F5A01B34-7337-480F-22D5-637312B4196A}"/>
            </ac:spMkLst>
          </pc:spChg>
          <pc:spChg chg="add mod">
            <ac:chgData name="Daoud Saadeddin" userId="50f496e5f975282e" providerId="LiveId" clId="{C15125AD-DB27-4CE9-8B94-001891356EF6}" dt="2024-07-24T10:55:21.132" v="167" actId="404"/>
            <ac:spMkLst>
              <pc:docMk/>
              <pc:sldMasterMk cId="2574068247" sldId="2147483648"/>
              <pc:sldLayoutMk cId="982288709" sldId="2147483675"/>
              <ac:spMk id="57" creationId="{BB205D44-346C-2E37-FDCE-8384F6FD2CF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8" creationId="{50BFA088-3007-966E-2680-0B2441DB09E2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9" creationId="{4F53C3E6-3C83-A83C-C518-D60D0F165BA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0" creationId="{3DF8F38C-4812-D7C6-0F24-7BDD6E815B50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1" creationId="{9B88E9FC-38B9-69FA-C219-EF9D0ADD1D9E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2" creationId="{83DB3591-038A-8984-6EB5-EB764D17D039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3" creationId="{E3B45EA6-B0F8-F0AD-2AE8-292EB1B85765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4" creationId="{B41872B6-C5FE-C319-2839-9C997A102B27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5" creationId="{349F6D17-6983-DA96-15C2-5EEAB3312F8F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6" creationId="{1378CE83-DE38-8D38-A1D4-9B8086FF4DC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0" creationId="{B01D2558-9BBD-18B8-B649-53B92BA92D7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1" creationId="{0674A6F2-F8AF-345D-20E9-1D372FE709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2" creationId="{B326DC7B-A357-36E9-951C-98176322DC4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3" creationId="{9F5831FF-D4E8-14AB-328C-761C59E4CED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4" creationId="{34E853DA-DDAE-944E-7905-1351EB2C8DD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5" creationId="{21AEE9FD-849F-A9AD-474E-9912A3947A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6" creationId="{CEA292D8-B14C-67CA-8416-B982719B7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7" creationId="{3B042C0A-1116-23CB-6A33-6FC19F8DFB22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8" creationId="{14A8183F-E1E2-A1FF-EAFD-5B711D1CE85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9" creationId="{6808455F-A53E-0ECC-9FD0-F579E3A2A4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1" creationId="{E78773F6-1364-B37D-8EE9-825D577D0F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2" creationId="{059CC6E1-050C-3508-92A4-7E6BA50C96FE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3" creationId="{582DADC7-2690-DFBC-A447-E72BB24906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4" creationId="{95704D5E-426B-6A36-5900-0B78FE723F2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5" creationId="{72540664-028B-7810-EB29-2F12C05274E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6" creationId="{D9CCAB59-BC62-C3D6-83B9-0743108D844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7" creationId="{378EDDB7-8004-507C-330D-6286109623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8" creationId="{0D9D2795-713E-1976-1302-7137EAFCE22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9" creationId="{5C22D8B6-2773-D837-7ED8-E08B45279BF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0" creationId="{55180DFB-A7CA-C364-550C-2C593D05A85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1" creationId="{B5E29C9F-70A4-B8DA-F265-23D1765E6C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2" creationId="{2E769E9B-6DFA-5803-4948-9AD21558A3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3" creationId="{9192847F-62E1-645C-F4B9-45903AFCEE41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4" creationId="{A404DFF9-5927-6C6E-6D9A-5E28AF1CE2E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5" creationId="{3F608558-7A71-EC44-B78D-FE319518BB9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6" creationId="{39BD7F0C-F363-2F48-D8EA-EF47EE66C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7" creationId="{EA1FA7EC-1656-1355-A5B2-15FB8F6B8215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8" creationId="{BAA48D9A-1DEA-B778-DFDA-4BEEABCECD1A}"/>
            </ac:spMkLst>
          </pc:s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45" creationId="{535F7089-2354-20A4-3A28-EFD5232292E5}"/>
            </ac:grpSpMkLst>
          </pc:gr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56" creationId="{4F87F8EF-C63F-8C68-4283-EAAC77A661EA}"/>
            </ac:grpSpMkLst>
          </pc:grpChg>
          <pc:grpChg chg="add mod">
            <ac:chgData name="Daoud Saadeddin" userId="50f496e5f975282e" providerId="LiveId" clId="{C15125AD-DB27-4CE9-8B94-001891356EF6}" dt="2024-07-24T10:55:18.300" v="164" actId="1076"/>
            <ac:grpSpMkLst>
              <pc:docMk/>
              <pc:sldMasterMk cId="2574068247" sldId="2147483648"/>
              <pc:sldLayoutMk cId="982288709" sldId="2147483675"/>
              <ac:grpSpMk id="67" creationId="{29C2295D-754D-19CD-F63A-8455854B461E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10" creationId="{2606731F-4F10-4041-D36E-F8F6293C0E26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20" creationId="{C44374F9-DBDF-56F2-78F5-D2A5A2E806B3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52" creationId="{0C76AAF3-E2C4-D25D-D88E-DE03D2D5AB38}"/>
            </ac:grpSpMkLst>
          </pc:grpChg>
          <pc:graphicFrameChg chg="add mod">
            <ac:chgData name="Daoud Saadeddin" userId="50f496e5f975282e" providerId="LiveId" clId="{C15125AD-DB27-4CE9-8B94-001891356EF6}" dt="2024-07-24T10:50:05.528" v="132"/>
            <ac:graphicFrameMkLst>
              <pc:docMk/>
              <pc:sldMasterMk cId="2574068247" sldId="2147483648"/>
              <pc:sldLayoutMk cId="982288709" sldId="2147483675"/>
              <ac:graphicFrameMk id="2" creationId="{35D039CC-4B22-0B9A-AF5D-05EB3C8DFBEE}"/>
            </ac:graphicFrameMkLst>
          </pc:graphicFrameChg>
          <pc:picChg chg="add mod modCrop">
            <ac:chgData name="Daoud Saadeddin" userId="50f496e5f975282e" providerId="LiveId" clId="{C15125AD-DB27-4CE9-8B94-001891356EF6}" dt="2024-07-24T10:50:27.928" v="138" actId="1076"/>
            <ac:picMkLst>
              <pc:docMk/>
              <pc:sldMasterMk cId="2574068247" sldId="2147483648"/>
              <pc:sldLayoutMk cId="982288709" sldId="2147483675"/>
              <ac:picMk id="3" creationId="{F0B5F3BB-653C-4B93-1883-01C17730A17E}"/>
            </ac:picMkLst>
          </pc:picChg>
        </pc:sldLayoutChg>
      </pc:sldMasterChg>
    </pc:docChg>
  </pc:docChgLst>
  <pc:docChgLst>
    <pc:chgData name="Daoud Saadeddin" userId="50f496e5f975282e" providerId="LiveId" clId="{0B4237E8-9B27-40D7-83E4-E36710E6DE03}"/>
    <pc:docChg chg="undo custSel modSld modMainMaster">
      <pc:chgData name="Daoud Saadeddin" userId="50f496e5f975282e" providerId="LiveId" clId="{0B4237E8-9B27-40D7-83E4-E36710E6DE03}" dt="2024-08-03T20:00:28.930" v="246" actId="20577"/>
      <pc:docMkLst>
        <pc:docMk/>
      </pc:docMkLst>
      <pc:sldChg chg="addSp modSp mod modNotesTx">
        <pc:chgData name="Daoud Saadeddin" userId="50f496e5f975282e" providerId="LiveId" clId="{0B4237E8-9B27-40D7-83E4-E36710E6DE03}" dt="2024-08-03T20:00:18.120" v="239" actId="6549"/>
        <pc:sldMkLst>
          <pc:docMk/>
          <pc:sldMk cId="1223320210" sldId="271"/>
        </pc:sldMkLst>
        <pc:spChg chg="add mod">
          <ac:chgData name="Daoud Saadeddin" userId="50f496e5f975282e" providerId="LiveId" clId="{0B4237E8-9B27-40D7-83E4-E36710E6DE03}" dt="2024-08-03T15:16:47.886" v="55" actId="554"/>
          <ac:spMkLst>
            <pc:docMk/>
            <pc:sldMk cId="1223320210" sldId="271"/>
            <ac:spMk id="2" creationId="{D74CA891-81BF-E34B-077B-E7C62B5C22BD}"/>
          </ac:spMkLst>
        </pc:spChg>
        <pc:spChg chg="add mod">
          <ac:chgData name="Daoud Saadeddin" userId="50f496e5f975282e" providerId="LiveId" clId="{0B4237E8-9B27-40D7-83E4-E36710E6DE03}" dt="2024-08-03T15:14:48.149" v="48" actId="20577"/>
          <ac:spMkLst>
            <pc:docMk/>
            <pc:sldMk cId="1223320210" sldId="271"/>
            <ac:spMk id="3" creationId="{16308F0E-9E77-B636-FB91-5973ADECD029}"/>
          </ac:spMkLst>
        </pc:spChg>
        <pc:spChg chg="add mod">
          <ac:chgData name="Daoud Saadeddin" userId="50f496e5f975282e" providerId="LiveId" clId="{0B4237E8-9B27-40D7-83E4-E36710E6DE03}" dt="2024-08-03T15:16:55.693" v="56" actId="554"/>
          <ac:spMkLst>
            <pc:docMk/>
            <pc:sldMk cId="1223320210" sldId="271"/>
            <ac:spMk id="4" creationId="{F8538CA4-6385-5B27-3874-6FF8E38B358B}"/>
          </ac:spMkLst>
        </pc:spChg>
        <pc:spChg chg="add mod">
          <ac:chgData name="Daoud Saadeddin" userId="50f496e5f975282e" providerId="LiveId" clId="{0B4237E8-9B27-40D7-83E4-E36710E6DE03}" dt="2024-08-03T15:16:55.693" v="56" actId="554"/>
          <ac:spMkLst>
            <pc:docMk/>
            <pc:sldMk cId="1223320210" sldId="271"/>
            <ac:spMk id="5" creationId="{C7FE902B-240D-1D7F-CD38-70BFDFB3CC52}"/>
          </ac:spMkLst>
        </pc:spChg>
        <pc:spChg chg="add mod">
          <ac:chgData name="Daoud Saadeddin" userId="50f496e5f975282e" providerId="LiveId" clId="{0B4237E8-9B27-40D7-83E4-E36710E6DE03}" dt="2024-08-03T15:16:47.886" v="55" actId="554"/>
          <ac:spMkLst>
            <pc:docMk/>
            <pc:sldMk cId="1223320210" sldId="271"/>
            <ac:spMk id="6" creationId="{BBC16989-E485-4A8D-51FF-05CB548A8A25}"/>
          </ac:spMkLst>
        </pc:spChg>
        <pc:spChg chg="mod">
          <ac:chgData name="Daoud Saadeddin" userId="50f496e5f975282e" providerId="LiveId" clId="{0B4237E8-9B27-40D7-83E4-E36710E6DE03}" dt="2024-08-03T15:34:12.012" v="74" actId="403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26" creationId="{DDA3DAC8-34C3-7A5E-73D6-08109150B560}"/>
          </ac:spMkLst>
        </pc:spChg>
        <pc:spChg chg="mod">
          <ac:chgData name="Daoud Saadeddin" userId="50f496e5f975282e" providerId="LiveId" clId="{0B4237E8-9B27-40D7-83E4-E36710E6DE03}" dt="2024-08-03T16:28:02.143" v="214" actId="20577"/>
          <ac:spMkLst>
            <pc:docMk/>
            <pc:sldMk cId="1223320210" sldId="271"/>
            <ac:spMk id="127" creationId="{FEA243D0-EE73-1BD2-702E-3500A2B84411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41" creationId="{767F7C12-DD34-A8B0-2DF8-A9EF19ED4446}"/>
          </ac:spMkLst>
        </pc:spChg>
        <pc:spChg chg="mod">
          <ac:chgData name="Daoud Saadeddin" userId="50f496e5f975282e" providerId="LiveId" clId="{0B4237E8-9B27-40D7-83E4-E36710E6DE03}" dt="2024-08-03T16:23:51.931" v="179" actId="20577"/>
          <ac:spMkLst>
            <pc:docMk/>
            <pc:sldMk cId="1223320210" sldId="271"/>
            <ac:spMk id="142" creationId="{72D0E1E4-E924-FDA8-01F4-7CE09F707F9B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44" creationId="{D366A444-6B47-E40B-5A98-91E878E399B0}"/>
          </ac:spMkLst>
        </pc:spChg>
        <pc:spChg chg="mod">
          <ac:chgData name="Daoud Saadeddin" userId="50f496e5f975282e" providerId="LiveId" clId="{0B4237E8-9B27-40D7-83E4-E36710E6DE03}" dt="2024-08-03T16:19:41.869" v="136" actId="6549"/>
          <ac:spMkLst>
            <pc:docMk/>
            <pc:sldMk cId="1223320210" sldId="271"/>
            <ac:spMk id="145" creationId="{6089D1E9-98B9-3C73-7664-8439DE88242E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47" creationId="{98A4091F-AA06-549D-B923-41A1DA1A7746}"/>
          </ac:spMkLst>
        </pc:spChg>
        <pc:spChg chg="mod">
          <ac:chgData name="Daoud Saadeddin" userId="50f496e5f975282e" providerId="LiveId" clId="{0B4237E8-9B27-40D7-83E4-E36710E6DE03}" dt="2024-08-03T16:21:44.216" v="158" actId="20577"/>
          <ac:spMkLst>
            <pc:docMk/>
            <pc:sldMk cId="1223320210" sldId="271"/>
            <ac:spMk id="148" creationId="{AD2C48EF-28AC-EE10-22CB-FBC5DBE5C983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50" creationId="{486C2A40-7A67-FA16-4F64-F5006C7E4F57}"/>
          </ac:spMkLst>
        </pc:spChg>
        <pc:spChg chg="mod">
          <ac:chgData name="Daoud Saadeddin" userId="50f496e5f975282e" providerId="LiveId" clId="{0B4237E8-9B27-40D7-83E4-E36710E6DE03}" dt="2024-08-03T16:19:38.073" v="135" actId="1076"/>
          <ac:spMkLst>
            <pc:docMk/>
            <pc:sldMk cId="1223320210" sldId="271"/>
            <ac:spMk id="151" creationId="{1B78C627-43CD-CEF6-05F6-12F5F17D38E6}"/>
          </ac:spMkLst>
        </pc:s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39" creationId="{D4EB67C7-57D3-CF92-C6F8-15BCC06D7BAF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40" creationId="{96D0871E-0074-CEFE-637F-264ABD6A7B34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43" creationId="{1D2C5705-FD45-8CAF-DDA1-C7F3A6ECB91B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46" creationId="{BF21C203-814E-9D01-C9D4-73E59F543638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49" creationId="{47605B28-D7FC-8A60-477A-7029102E963E}"/>
          </ac:grpSpMkLst>
        </pc:grpChg>
        <pc:grpChg chg="mod">
          <ac:chgData name="Daoud Saadeddin" userId="50f496e5f975282e" providerId="LiveId" clId="{0B4237E8-9B27-40D7-83E4-E36710E6DE03}" dt="2024-08-03T16:19:38.073" v="135" actId="1076"/>
          <ac:grpSpMkLst>
            <pc:docMk/>
            <pc:sldMk cId="1223320210" sldId="271"/>
            <ac:grpSpMk id="152" creationId="{2765086D-BF94-C1A0-83E9-5DAB7B153F00}"/>
          </ac:grpSpMkLst>
        </pc:grpChg>
      </pc:sldChg>
      <pc:sldChg chg="addSp modSp mod modNotesTx">
        <pc:chgData name="Daoud Saadeddin" userId="50f496e5f975282e" providerId="LiveId" clId="{0B4237E8-9B27-40D7-83E4-E36710E6DE03}" dt="2024-08-03T20:00:28.930" v="246" actId="20577"/>
        <pc:sldMkLst>
          <pc:docMk/>
          <pc:sldMk cId="1013375474" sldId="948"/>
        </pc:sldMkLst>
        <pc:spChg chg="mod">
          <ac:chgData name="Daoud Saadeddin" userId="50f496e5f975282e" providerId="LiveId" clId="{0B4237E8-9B27-40D7-83E4-E36710E6DE03}" dt="2024-08-03T16:34:58.504" v="232" actId="20577"/>
          <ac:spMkLst>
            <pc:docMk/>
            <pc:sldMk cId="1013375474" sldId="948"/>
            <ac:spMk id="22" creationId="{36A6A77D-4504-76A7-DA25-E7483AC9DC1A}"/>
          </ac:spMkLst>
        </pc:spChg>
        <pc:spChg chg="mod">
          <ac:chgData name="Daoud Saadeddin" userId="50f496e5f975282e" providerId="LiveId" clId="{0B4237E8-9B27-40D7-83E4-E36710E6DE03}" dt="2024-08-03T15:44:10.126" v="90"/>
          <ac:spMkLst>
            <pc:docMk/>
            <pc:sldMk cId="1013375474" sldId="948"/>
            <ac:spMk id="47" creationId="{66C2936A-1892-6104-7619-53368D2C1695}"/>
          </ac:spMkLst>
        </pc:spChg>
        <pc:spChg chg="mod">
          <ac:chgData name="Daoud Saadeddin" userId="50f496e5f975282e" providerId="LiveId" clId="{0B4237E8-9B27-40D7-83E4-E36710E6DE03}" dt="2024-08-03T16:41:40.879" v="235" actId="20577"/>
          <ac:spMkLst>
            <pc:docMk/>
            <pc:sldMk cId="1013375474" sldId="948"/>
            <ac:spMk id="49" creationId="{139B3D58-1112-CB05-4E9E-6DB393C3E779}"/>
          </ac:spMkLst>
        </pc:spChg>
        <pc:spChg chg="mod">
          <ac:chgData name="Daoud Saadeddin" userId="50f496e5f975282e" providerId="LiveId" clId="{0B4237E8-9B27-40D7-83E4-E36710E6DE03}" dt="2024-08-03T15:43:30.929" v="88" actId="6549"/>
          <ac:spMkLst>
            <pc:docMk/>
            <pc:sldMk cId="1013375474" sldId="948"/>
            <ac:spMk id="51" creationId="{68B5AE2E-D98E-2942-2623-0E8B1C55AC4C}"/>
          </ac:spMkLst>
        </pc:spChg>
        <pc:spChg chg="mod">
          <ac:chgData name="Daoud Saadeddin" userId="50f496e5f975282e" providerId="LiveId" clId="{0B4237E8-9B27-40D7-83E4-E36710E6DE03}" dt="2024-08-03T15:42:59.810" v="86"/>
          <ac:spMkLst>
            <pc:docMk/>
            <pc:sldMk cId="1013375474" sldId="948"/>
            <ac:spMk id="53" creationId="{1991AB4C-0CD1-F2E5-9133-8AC30974AA96}"/>
          </ac:spMkLst>
        </pc:spChg>
        <pc:spChg chg="mod">
          <ac:chgData name="Daoud Saadeddin" userId="50f496e5f975282e" providerId="LiveId" clId="{0B4237E8-9B27-40D7-83E4-E36710E6DE03}" dt="2024-08-03T15:42:49.173" v="85"/>
          <ac:spMkLst>
            <pc:docMk/>
            <pc:sldMk cId="1013375474" sldId="948"/>
            <ac:spMk id="55" creationId="{651C7FA4-F8CD-65B4-4E82-111ADD71A4F7}"/>
          </ac:spMkLst>
        </pc:spChg>
        <pc:spChg chg="add mod">
          <ac:chgData name="Daoud Saadeddin" userId="50f496e5f975282e" providerId="LiveId" clId="{0B4237E8-9B27-40D7-83E4-E36710E6DE03}" dt="2024-08-03T16:34:26.045" v="227" actId="12789"/>
          <ac:spMkLst>
            <pc:docMk/>
            <pc:sldMk cId="1013375474" sldId="948"/>
            <ac:spMk id="56" creationId="{988561F6-FF7E-8654-8B89-CFA67175A151}"/>
          </ac:spMkLst>
        </pc:spChg>
        <pc:spChg chg="add mod">
          <ac:chgData name="Daoud Saadeddin" userId="50f496e5f975282e" providerId="LiveId" clId="{0B4237E8-9B27-40D7-83E4-E36710E6DE03}" dt="2024-08-03T16:34:10.290" v="225" actId="465"/>
          <ac:spMkLst>
            <pc:docMk/>
            <pc:sldMk cId="1013375474" sldId="948"/>
            <ac:spMk id="57" creationId="{C3AF6E64-4714-E097-9C36-77A5EA27C4D1}"/>
          </ac:spMkLst>
        </pc:spChg>
        <pc:spChg chg="add mod">
          <ac:chgData name="Daoud Saadeddin" userId="50f496e5f975282e" providerId="LiveId" clId="{0B4237E8-9B27-40D7-83E4-E36710E6DE03}" dt="2024-08-03T16:34:18.359" v="226" actId="554"/>
          <ac:spMkLst>
            <pc:docMk/>
            <pc:sldMk cId="1013375474" sldId="948"/>
            <ac:spMk id="58" creationId="{6F0C3241-A66D-41EB-F241-A725616A9961}"/>
          </ac:spMkLst>
        </pc:spChg>
        <pc:spChg chg="add mod">
          <ac:chgData name="Daoud Saadeddin" userId="50f496e5f975282e" providerId="LiveId" clId="{0B4237E8-9B27-40D7-83E4-E36710E6DE03}" dt="2024-08-03T16:34:18.359" v="226" actId="554"/>
          <ac:spMkLst>
            <pc:docMk/>
            <pc:sldMk cId="1013375474" sldId="948"/>
            <ac:spMk id="59" creationId="{A4C6488C-2F01-6AB8-DA6C-CAF3A04ECE9E}"/>
          </ac:spMkLst>
        </pc:spChg>
        <pc:spChg chg="add mod">
          <ac:chgData name="Daoud Saadeddin" userId="50f496e5f975282e" providerId="LiveId" clId="{0B4237E8-9B27-40D7-83E4-E36710E6DE03}" dt="2024-08-03T16:34:26.045" v="227" actId="12789"/>
          <ac:spMkLst>
            <pc:docMk/>
            <pc:sldMk cId="1013375474" sldId="948"/>
            <ac:spMk id="60" creationId="{9592B49D-9C80-D7F1-A5A5-6172CB94203F}"/>
          </ac:spMkLst>
        </pc:spChg>
      </pc:sldChg>
      <pc:sldMasterChg chg="modSldLayout">
        <pc:chgData name="Daoud Saadeddin" userId="50f496e5f975282e" providerId="LiveId" clId="{0B4237E8-9B27-40D7-83E4-E36710E6DE03}" dt="2024-08-03T15:34:33.146" v="78" actId="403"/>
        <pc:sldMasterMkLst>
          <pc:docMk/>
          <pc:sldMasterMk cId="1632663216" sldId="2147483675"/>
        </pc:sldMasterMkLst>
        <pc:sldLayoutChg chg="modSp">
          <pc:chgData name="Daoud Saadeddin" userId="50f496e5f975282e" providerId="LiveId" clId="{0B4237E8-9B27-40D7-83E4-E36710E6DE03}" dt="2024-08-03T15:34:33.146" v="78" actId="403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0B4237E8-9B27-40D7-83E4-E36710E6DE03}" dt="2024-08-03T15:34:33.146" v="78" actId="403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</pc:sldLayoutChg>
        <pc:sldLayoutChg chg="modSp">
          <pc:chgData name="Daoud Saadeddin" userId="50f496e5f975282e" providerId="LiveId" clId="{0B4237E8-9B27-40D7-83E4-E36710E6DE03}" dt="2024-08-03T15:34:27.913" v="76" actId="403"/>
          <pc:sldLayoutMkLst>
            <pc:docMk/>
            <pc:sldMasterMk cId="1632663216" sldId="2147483675"/>
            <pc:sldLayoutMk cId="2347043635" sldId="2147483689"/>
          </pc:sldLayoutMkLst>
          <pc:spChg chg="mod">
            <ac:chgData name="Daoud Saadeddin" userId="50f496e5f975282e" providerId="LiveId" clId="{0B4237E8-9B27-40D7-83E4-E36710E6DE03}" dt="2024-08-03T15:34:27.913" v="76" actId="403"/>
            <ac:spMkLst>
              <pc:docMk/>
              <pc:sldMasterMk cId="1632663216" sldId="2147483675"/>
              <pc:sldLayoutMk cId="2347043635" sldId="2147483689"/>
              <ac:spMk id="84" creationId="{00291A85-44FB-B95D-7B70-08002FACF134}"/>
            </ac:spMkLst>
          </pc:spChg>
        </pc:sldLayoutChg>
      </pc:sldMaster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Risk Analysis Heat Map Template -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34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ct_Ris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AREA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RISK MATRIX / HEAT MAP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34704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23817"/>
            <a:ext cx="121919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47445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18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CC04C-6F67-9E0F-016C-6DD077117D01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notesSlide" Target="../notesSlides/notesSlide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Defect Reduction Project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291556A6-5D6E-F62B-C719-B8B19FE70113}"/>
              </a:ext>
            </a:extLst>
          </p:cNvPr>
          <p:cNvGrpSpPr/>
          <p:nvPr/>
        </p:nvGrpSpPr>
        <p:grpSpPr>
          <a:xfrm>
            <a:off x="636306" y="1209675"/>
            <a:ext cx="7172379" cy="4943355"/>
            <a:chOff x="636306" y="1209675"/>
            <a:chExt cx="7172379" cy="4943355"/>
          </a:xfrm>
        </p:grpSpPr>
        <p:sp>
          <p:nvSpPr>
            <p:cNvPr id="154" name="Rectangle 29">
              <a:extLst>
                <a:ext uri="{FF2B5EF4-FFF2-40B4-BE49-F238E27FC236}">
                  <a16:creationId xmlns:a16="http://schemas.microsoft.com/office/drawing/2014/main" id="{C278DD09-1854-00B3-D3EA-160376B9D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1098" y="1209675"/>
              <a:ext cx="5677587" cy="43760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lIns="80161" tIns="40081" rIns="80161" bIns="40081" anchor="ctr">
              <a:noAutofit/>
            </a:bodyPr>
            <a:lstStyle/>
            <a:p>
              <a:pPr marL="0" marR="0" lvl="0" indent="0" algn="l" defTabSz="93296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122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774EA020-DD52-2B12-0496-B3016DCE90BD}"/>
                </a:ext>
              </a:extLst>
            </p:cNvPr>
            <p:cNvGrpSpPr/>
            <p:nvPr/>
          </p:nvGrpSpPr>
          <p:grpSpPr>
            <a:xfrm>
              <a:off x="2218177" y="5616227"/>
              <a:ext cx="5482837" cy="536803"/>
              <a:chOff x="2207881" y="5616227"/>
              <a:chExt cx="5482837" cy="536803"/>
            </a:xfrm>
          </p:grpSpPr>
          <p:sp>
            <p:nvSpPr>
              <p:cNvPr id="113" name="Rectangle 15">
                <a:extLst>
                  <a:ext uri="{FF2B5EF4-FFF2-40B4-BE49-F238E27FC236}">
                    <a16:creationId xmlns:a16="http://schemas.microsoft.com/office/drawing/2014/main" id="{1AB59220-C988-0CAD-3DD3-20DF94A29910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2207881" y="5643762"/>
                <a:ext cx="611312" cy="266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1938338" indent="-279400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3955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8527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099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7671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l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Low (1)</a:t>
                </a:r>
              </a:p>
            </p:txBody>
          </p:sp>
          <p:sp>
            <p:nvSpPr>
              <p:cNvPr id="114" name="Rectangle 16">
                <a:extLst>
                  <a:ext uri="{FF2B5EF4-FFF2-40B4-BE49-F238E27FC236}">
                    <a16:creationId xmlns:a16="http://schemas.microsoft.com/office/drawing/2014/main" id="{F7D1C3A8-DF7C-25F0-A892-BE5A700356D3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7044140" y="5616227"/>
                <a:ext cx="646578" cy="266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06600" indent="-280988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4638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210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782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354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High (4)</a:t>
                </a:r>
              </a:p>
            </p:txBody>
          </p:sp>
          <p:sp>
            <p:nvSpPr>
              <p:cNvPr id="115" name="Rectangle 17">
                <a:extLst>
                  <a:ext uri="{FF2B5EF4-FFF2-40B4-BE49-F238E27FC236}">
                    <a16:creationId xmlns:a16="http://schemas.microsoft.com/office/drawing/2014/main" id="{ABE66896-CDD5-B373-C06C-79AF102BE8BD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532239" y="5831028"/>
                <a:ext cx="834130" cy="3220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06600" indent="-280988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4638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210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782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35400" indent="-280988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ct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IMPACT</a:t>
                </a:r>
              </a:p>
            </p:txBody>
          </p:sp>
        </p:grpSp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F753356D-CBCE-62D5-775A-10309E163447}"/>
                </a:ext>
              </a:extLst>
            </p:cNvPr>
            <p:cNvGrpSpPr/>
            <p:nvPr/>
          </p:nvGrpSpPr>
          <p:grpSpPr>
            <a:xfrm>
              <a:off x="636306" y="1513079"/>
              <a:ext cx="1436736" cy="3769223"/>
              <a:chOff x="636306" y="1524130"/>
              <a:chExt cx="1436736" cy="3769223"/>
            </a:xfrm>
          </p:grpSpPr>
          <p:sp>
            <p:nvSpPr>
              <p:cNvPr id="111" name="Rectangle 13">
                <a:extLst>
                  <a:ext uri="{FF2B5EF4-FFF2-40B4-BE49-F238E27FC236}">
                    <a16:creationId xmlns:a16="http://schemas.microsoft.com/office/drawing/2014/main" id="{D17077A4-515D-5CE7-3A2F-BEB4102D4C24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1426464" y="1524130"/>
                <a:ext cx="646578" cy="266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1938338" indent="-279400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3955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8527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099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7671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High (4)</a:t>
                </a:r>
              </a:p>
            </p:txBody>
          </p:sp>
          <p:sp>
            <p:nvSpPr>
              <p:cNvPr id="112" name="Rectangle 14">
                <a:extLst>
                  <a:ext uri="{FF2B5EF4-FFF2-40B4-BE49-F238E27FC236}">
                    <a16:creationId xmlns:a16="http://schemas.microsoft.com/office/drawing/2014/main" id="{70892D05-1B34-5763-9845-A6C0D22F1B37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461730" y="5026751"/>
                <a:ext cx="611312" cy="266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1938338" indent="-279400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3955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8527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099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7671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Low (1)</a:t>
                </a:r>
              </a:p>
            </p:txBody>
          </p:sp>
          <p:sp>
            <p:nvSpPr>
              <p:cNvPr id="116" name="Rectangle 18">
                <a:extLst>
                  <a:ext uri="{FF2B5EF4-FFF2-40B4-BE49-F238E27FC236}">
                    <a16:creationId xmlns:a16="http://schemas.microsoft.com/office/drawing/2014/main" id="{5A940C6D-D1D5-3BD8-274D-18B89777A20A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636306" y="3249866"/>
                <a:ext cx="1231675" cy="3220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 anchorCtr="0">
                <a:noAutofit/>
              </a:bodyPr>
              <a:lstStyle>
                <a:lvl1pPr marL="342900" indent="-342900" algn="l" defTabSz="727075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6125" indent="-287338" algn="l" defTabSz="727075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80988" algn="l" defTabSz="727075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544638" indent="-287338" algn="l" defTabSz="727075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1938338" indent="-279400" algn="l" defTabSz="727075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3955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8527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3099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767138" indent="-279400" defTabSz="727075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9861" marR="0" lvl="0" indent="-349861" algn="ctr" defTabSz="741835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LIKELIHOOD</a:t>
                </a:r>
                <a:endParaRPr kumimoji="0" lang="en-US" sz="1632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endParaRPr>
              </a:p>
            </p:txBody>
          </p:sp>
        </p:grpSp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97EF1B74-693C-237E-6CF4-1D5ECA16DF69}"/>
                </a:ext>
              </a:extLst>
            </p:cNvPr>
            <p:cNvGrpSpPr/>
            <p:nvPr/>
          </p:nvGrpSpPr>
          <p:grpSpPr>
            <a:xfrm>
              <a:off x="2218177" y="1298501"/>
              <a:ext cx="5482837" cy="4198379"/>
              <a:chOff x="2207881" y="1314780"/>
              <a:chExt cx="5482837" cy="4198379"/>
            </a:xfrm>
          </p:grpSpPr>
          <p:sp>
            <p:nvSpPr>
              <p:cNvPr id="101" name="Rectangle 11">
                <a:extLst>
                  <a:ext uri="{FF2B5EF4-FFF2-40B4-BE49-F238E27FC236}">
                    <a16:creationId xmlns:a16="http://schemas.microsoft.com/office/drawing/2014/main" id="{94C997B9-7D15-612B-FB72-F972DC6DF2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8185" y="2364375"/>
                <a:ext cx="137030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02" name="Rectangle 12">
                <a:extLst>
                  <a:ext uri="{FF2B5EF4-FFF2-40B4-BE49-F238E27FC236}">
                    <a16:creationId xmlns:a16="http://schemas.microsoft.com/office/drawing/2014/main" id="{F57343C9-49BC-8F45-97D8-B86AB0C355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8489" y="3412350"/>
                <a:ext cx="137030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03" name="Rectangle 27">
                <a:extLst>
                  <a:ext uri="{FF2B5EF4-FFF2-40B4-BE49-F238E27FC236}">
                    <a16:creationId xmlns:a16="http://schemas.microsoft.com/office/drawing/2014/main" id="{B892AEAB-E1C3-7852-B292-549247B23A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9804" y="1314780"/>
                <a:ext cx="137030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04" name="Rectangle 28">
                <a:extLst>
                  <a:ext uri="{FF2B5EF4-FFF2-40B4-BE49-F238E27FC236}">
                    <a16:creationId xmlns:a16="http://schemas.microsoft.com/office/drawing/2014/main" id="{5BB507C5-BC75-7D4B-F0FD-B489CB3E40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8489" y="1314780"/>
                <a:ext cx="137030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05" name="Rectangle 29">
                <a:extLst>
                  <a:ext uri="{FF2B5EF4-FFF2-40B4-BE49-F238E27FC236}">
                    <a16:creationId xmlns:a16="http://schemas.microsoft.com/office/drawing/2014/main" id="{23004E6E-7C49-9295-DF49-2124BFFE22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8794" y="1314780"/>
                <a:ext cx="137192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06" name="Rectangle 30">
                <a:extLst>
                  <a:ext uri="{FF2B5EF4-FFF2-40B4-BE49-F238E27FC236}">
                    <a16:creationId xmlns:a16="http://schemas.microsoft.com/office/drawing/2014/main" id="{C4D4E6AC-0380-D42F-42E1-F7239638A0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8489" y="2362756"/>
                <a:ext cx="137030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07" name="Rectangle 31">
                <a:extLst>
                  <a:ext uri="{FF2B5EF4-FFF2-40B4-BE49-F238E27FC236}">
                    <a16:creationId xmlns:a16="http://schemas.microsoft.com/office/drawing/2014/main" id="{E6C97FE4-0816-B9E0-67E5-47AB346195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8794" y="2362756"/>
                <a:ext cx="137192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08" name="Rectangle 34">
                <a:extLst>
                  <a:ext uri="{FF2B5EF4-FFF2-40B4-BE49-F238E27FC236}">
                    <a16:creationId xmlns:a16="http://schemas.microsoft.com/office/drawing/2014/main" id="{1CA58867-11B3-BDC2-3202-1120D97DD3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881" y="2362756"/>
                <a:ext cx="137192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09" name="Rectangle 35">
                <a:extLst>
                  <a:ext uri="{FF2B5EF4-FFF2-40B4-BE49-F238E27FC236}">
                    <a16:creationId xmlns:a16="http://schemas.microsoft.com/office/drawing/2014/main" id="{E8654996-32B8-3F4E-E350-E58263D649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8185" y="3412350"/>
                <a:ext cx="137030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10" name="Rectangle 57">
                <a:extLst>
                  <a:ext uri="{FF2B5EF4-FFF2-40B4-BE49-F238E27FC236}">
                    <a16:creationId xmlns:a16="http://schemas.microsoft.com/office/drawing/2014/main" id="{0D5BD11D-11AB-43AD-F38D-70720ED549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8794" y="3413970"/>
                <a:ext cx="1371924" cy="1049595"/>
              </a:xfrm>
              <a:prstGeom prst="rect">
                <a:avLst/>
              </a:prstGeom>
              <a:solidFill>
                <a:srgbClr val="FF859F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19" name="Rectangle 36">
                <a:extLst>
                  <a:ext uri="{FF2B5EF4-FFF2-40B4-BE49-F238E27FC236}">
                    <a16:creationId xmlns:a16="http://schemas.microsoft.com/office/drawing/2014/main" id="{0B12E8EC-91A9-0758-683A-48A9BEFB3B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8489" y="4461945"/>
                <a:ext cx="1370304" cy="1051214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20" name="Rectangle 34">
                <a:extLst>
                  <a:ext uri="{FF2B5EF4-FFF2-40B4-BE49-F238E27FC236}">
                    <a16:creationId xmlns:a16="http://schemas.microsoft.com/office/drawing/2014/main" id="{D3A1AA43-C320-92D5-6A6B-37C961BB47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881" y="3412350"/>
                <a:ext cx="1371924" cy="10495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21" name="Rectangle 35">
                <a:extLst>
                  <a:ext uri="{FF2B5EF4-FFF2-40B4-BE49-F238E27FC236}">
                    <a16:creationId xmlns:a16="http://schemas.microsoft.com/office/drawing/2014/main" id="{DC022360-ECDD-0534-AF35-DD2051F0CE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8185" y="4461945"/>
                <a:ext cx="1370304" cy="10495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22" name="Rectangle 37">
                <a:extLst>
                  <a:ext uri="{FF2B5EF4-FFF2-40B4-BE49-F238E27FC236}">
                    <a16:creationId xmlns:a16="http://schemas.microsoft.com/office/drawing/2014/main" id="{C989E37E-D95B-E737-B7EF-5ABCE92819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8794" y="4461945"/>
                <a:ext cx="1371924" cy="1051214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23" name="Rectangle 33">
                <a:extLst>
                  <a:ext uri="{FF2B5EF4-FFF2-40B4-BE49-F238E27FC236}">
                    <a16:creationId xmlns:a16="http://schemas.microsoft.com/office/drawing/2014/main" id="{05075428-ECBC-71BC-7103-0050D72F0D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881" y="1314780"/>
                <a:ext cx="1371924" cy="1049595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  <p:sp>
            <p:nvSpPr>
              <p:cNvPr id="124" name="Rectangle 34">
                <a:extLst>
                  <a:ext uri="{FF2B5EF4-FFF2-40B4-BE49-F238E27FC236}">
                    <a16:creationId xmlns:a16="http://schemas.microsoft.com/office/drawing/2014/main" id="{CDB76704-641E-5327-09AC-2C81A23A80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881" y="4461945"/>
                <a:ext cx="1371924" cy="10495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lIns="80161" tIns="40081" rIns="80161" bIns="40081" anchor="ctr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122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2765086D-BF94-C1A0-83E9-5DAB7B153F00}"/>
              </a:ext>
            </a:extLst>
          </p:cNvPr>
          <p:cNvGrpSpPr/>
          <p:nvPr/>
        </p:nvGrpSpPr>
        <p:grpSpPr>
          <a:xfrm>
            <a:off x="8326291" y="1458901"/>
            <a:ext cx="3234609" cy="2638788"/>
            <a:chOff x="8446343" y="1458901"/>
            <a:chExt cx="3045860" cy="2484807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D4EB67C7-57D3-CF92-C6F8-15BCC06D7BAF}"/>
                </a:ext>
              </a:extLst>
            </p:cNvPr>
            <p:cNvGrpSpPr/>
            <p:nvPr/>
          </p:nvGrpSpPr>
          <p:grpSpPr>
            <a:xfrm>
              <a:off x="8446343" y="1458901"/>
              <a:ext cx="3045860" cy="375370"/>
              <a:chOff x="8326306" y="1458901"/>
              <a:chExt cx="3045860" cy="375370"/>
            </a:xfrm>
          </p:grpSpPr>
          <p:sp>
            <p:nvSpPr>
              <p:cNvPr id="126" name="Oval 58">
                <a:extLst>
                  <a:ext uri="{FF2B5EF4-FFF2-40B4-BE49-F238E27FC236}">
                    <a16:creationId xmlns:a16="http://schemas.microsoft.com/office/drawing/2014/main" id="{DDA3DAC8-34C3-7A5E-73D6-08109150B560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A</a:t>
                </a:r>
              </a:p>
            </p:txBody>
          </p:sp>
          <p:sp>
            <p:nvSpPr>
              <p:cNvPr id="127" name="Rectangle 59">
                <a:extLst>
                  <a:ext uri="{FF2B5EF4-FFF2-40B4-BE49-F238E27FC236}">
                    <a16:creationId xmlns:a16="http://schemas.microsoft.com/office/drawing/2014/main" id="{FEA243D0-EE73-1BD2-702E-3500A2B8441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The lack of a designated Six Sigma Champion could lead to poor direction</a:t>
                </a:r>
              </a:p>
            </p:txBody>
          </p:sp>
        </p:grp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96D0871E-0074-CEFE-637F-264ABD6A7B34}"/>
                </a:ext>
              </a:extLst>
            </p:cNvPr>
            <p:cNvGrpSpPr/>
            <p:nvPr/>
          </p:nvGrpSpPr>
          <p:grpSpPr>
            <a:xfrm>
              <a:off x="8446343" y="1986260"/>
              <a:ext cx="3045860" cy="375370"/>
              <a:chOff x="8326306" y="1458901"/>
              <a:chExt cx="3045860" cy="375370"/>
            </a:xfrm>
          </p:grpSpPr>
          <p:sp>
            <p:nvSpPr>
              <p:cNvPr id="141" name="Oval 58">
                <a:extLst>
                  <a:ext uri="{FF2B5EF4-FFF2-40B4-BE49-F238E27FC236}">
                    <a16:creationId xmlns:a16="http://schemas.microsoft.com/office/drawing/2014/main" id="{767F7C12-DD34-A8B0-2DF8-A9EF19ED4446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B</a:t>
                </a:r>
              </a:p>
            </p:txBody>
          </p:sp>
          <p:sp>
            <p:nvSpPr>
              <p:cNvPr id="142" name="Rectangle 59">
                <a:extLst>
                  <a:ext uri="{FF2B5EF4-FFF2-40B4-BE49-F238E27FC236}">
                    <a16:creationId xmlns:a16="http://schemas.microsoft.com/office/drawing/2014/main" id="{72D0E1E4-E924-FDA8-01F4-7CE09F707F9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Not having a defined process owner could lead to unclear accountability</a:t>
                </a:r>
              </a:p>
            </p:txBody>
          </p:sp>
        </p:grpSp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1D2C5705-FD45-8CAF-DDA1-C7F3A6ECB91B}"/>
                </a:ext>
              </a:extLst>
            </p:cNvPr>
            <p:cNvGrpSpPr/>
            <p:nvPr/>
          </p:nvGrpSpPr>
          <p:grpSpPr>
            <a:xfrm>
              <a:off x="8446343" y="2513619"/>
              <a:ext cx="3045860" cy="375370"/>
              <a:chOff x="8326306" y="1458901"/>
              <a:chExt cx="3045860" cy="375370"/>
            </a:xfrm>
          </p:grpSpPr>
          <p:sp>
            <p:nvSpPr>
              <p:cNvPr id="144" name="Oval 58">
                <a:extLst>
                  <a:ext uri="{FF2B5EF4-FFF2-40B4-BE49-F238E27FC236}">
                    <a16:creationId xmlns:a16="http://schemas.microsoft.com/office/drawing/2014/main" id="{D366A444-6B47-E40B-5A98-91E878E399B0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C</a:t>
                </a:r>
              </a:p>
            </p:txBody>
          </p:sp>
          <p:sp>
            <p:nvSpPr>
              <p:cNvPr id="145" name="Rectangle 59">
                <a:extLst>
                  <a:ext uri="{FF2B5EF4-FFF2-40B4-BE49-F238E27FC236}">
                    <a16:creationId xmlns:a16="http://schemas.microsoft.com/office/drawing/2014/main" id="{6089D1E9-98B9-3C73-7664-8439DE88242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69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lang="en-US" sz="1200" kern="0" dirty="0">
                    <a:solidFill>
                      <a:srgbClr val="000000"/>
                    </a:solidFill>
                    <a:latin typeface="+mn-lt"/>
                    <a:cs typeface="Calibri"/>
                    <a:sym typeface="Calibri"/>
                  </a:rPr>
                  <a:t>A part-time </a:t>
                </a: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technical leader could result in insufficient technical guidance</a:t>
                </a:r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BF21C203-814E-9D01-C9D4-73E59F543638}"/>
                </a:ext>
              </a:extLst>
            </p:cNvPr>
            <p:cNvGrpSpPr/>
            <p:nvPr/>
          </p:nvGrpSpPr>
          <p:grpSpPr>
            <a:xfrm>
              <a:off x="8446343" y="3040978"/>
              <a:ext cx="3045860" cy="375370"/>
              <a:chOff x="8326306" y="1458901"/>
              <a:chExt cx="3045860" cy="375370"/>
            </a:xfrm>
          </p:grpSpPr>
          <p:sp>
            <p:nvSpPr>
              <p:cNvPr id="147" name="Oval 58">
                <a:extLst>
                  <a:ext uri="{FF2B5EF4-FFF2-40B4-BE49-F238E27FC236}">
                    <a16:creationId xmlns:a16="http://schemas.microsoft.com/office/drawing/2014/main" id="{98A4091F-AA06-549D-B923-41A1DA1A7746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D</a:t>
                </a:r>
              </a:p>
            </p:txBody>
          </p:sp>
          <p:sp>
            <p:nvSpPr>
              <p:cNvPr id="148" name="Rectangle 59">
                <a:extLst>
                  <a:ext uri="{FF2B5EF4-FFF2-40B4-BE49-F238E27FC236}">
                    <a16:creationId xmlns:a16="http://schemas.microsoft.com/office/drawing/2014/main" id="{AD2C48EF-28AC-EE10-22CB-FBC5DBE5C98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Limited availability of Yellow Belts may result in delaying progress</a:t>
                </a:r>
              </a:p>
            </p:txBody>
          </p:sp>
        </p:grpSp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47605B28-D7FC-8A60-477A-7029102E963E}"/>
                </a:ext>
              </a:extLst>
            </p:cNvPr>
            <p:cNvGrpSpPr/>
            <p:nvPr/>
          </p:nvGrpSpPr>
          <p:grpSpPr>
            <a:xfrm>
              <a:off x="8446343" y="3568338"/>
              <a:ext cx="3045860" cy="375370"/>
              <a:chOff x="8326306" y="1458901"/>
              <a:chExt cx="3045860" cy="375370"/>
            </a:xfrm>
          </p:grpSpPr>
          <p:sp>
            <p:nvSpPr>
              <p:cNvPr id="150" name="Oval 58">
                <a:extLst>
                  <a:ext uri="{FF2B5EF4-FFF2-40B4-BE49-F238E27FC236}">
                    <a16:creationId xmlns:a16="http://schemas.microsoft.com/office/drawing/2014/main" id="{486C2A40-7A67-FA16-4F64-F5006C7E4F57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8326306" y="1458901"/>
                <a:ext cx="375370" cy="375370"/>
              </a:xfrm>
              <a:prstGeom prst="ellipse">
                <a:avLst/>
              </a:prstGeom>
              <a:solidFill>
                <a:schemeClr val="tx1"/>
              </a:solidFill>
              <a:ln w="190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marL="0" marR="0" lvl="0" indent="0" algn="l" defTabSz="932962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Calibri"/>
                    <a:sym typeface="Calibri"/>
                  </a:rPr>
                  <a:t>E</a:t>
                </a:r>
              </a:p>
            </p:txBody>
          </p:sp>
          <p:sp>
            <p:nvSpPr>
              <p:cNvPr id="151" name="Rectangle 59">
                <a:extLst>
                  <a:ext uri="{FF2B5EF4-FFF2-40B4-BE49-F238E27FC236}">
                    <a16:creationId xmlns:a16="http://schemas.microsoft.com/office/drawing/2014/main" id="{1B78C627-43CD-CEF6-05F6-12F5F17D38E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820833" y="1458901"/>
                <a:ext cx="2551333" cy="37537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9525">
                <a:solidFill>
                  <a:schemeClr val="bg1">
                    <a:lumMod val="85000"/>
                  </a:schemeClr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 anchor="ctr" anchorCtr="0">
                <a:noAutofit/>
              </a:bodyPr>
              <a:lstStyle>
                <a:lvl1pPr algn="l" defTabSz="895350">
                  <a:lnSpc>
                    <a:spcPct val="90000"/>
                  </a:lnSpc>
                  <a:buSzPct val="120000"/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144463" indent="-142875" algn="l" defTabSz="895350">
                  <a:lnSpc>
                    <a:spcPct val="90000"/>
                  </a:lnSpc>
                  <a:buSzPct val="120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295275" indent="-149225" algn="l" defTabSz="895350">
                  <a:lnSpc>
                    <a:spcPct val="90000"/>
                  </a:lnSpc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431800" indent="-134938" algn="l" defTabSz="895350">
                  <a:lnSpc>
                    <a:spcPct val="90000"/>
                  </a:lnSpc>
                  <a:buSzPct val="8900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582613" indent="-149225" algn="l" defTabSz="895350">
                  <a:lnSpc>
                    <a:spcPct val="90000"/>
                  </a:lnSpc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10398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14970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19542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2411413" indent="-149225" defTabSz="89535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SzPct val="75000"/>
                  <a:buChar char="–"/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l" defTabSz="913526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Calibri"/>
                    <a:sym typeface="Calibri"/>
                  </a:rPr>
                  <a:t>The absence of a financial representative may lead to mismanagement of funds</a:t>
                </a:r>
              </a:p>
            </p:txBody>
          </p:sp>
        </p:grpSp>
      </p:grpSp>
      <p:sp>
        <p:nvSpPr>
          <p:cNvPr id="2" name="Oval 58">
            <a:extLst>
              <a:ext uri="{FF2B5EF4-FFF2-40B4-BE49-F238E27FC236}">
                <a16:creationId xmlns:a16="http://schemas.microsoft.com/office/drawing/2014/main" id="{D74CA891-81BF-E34B-077B-E7C62B5C22BD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523705" y="4563136"/>
            <a:ext cx="398631" cy="398631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l" defTabSz="93296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rPr>
              <a:t>A</a:t>
            </a:r>
          </a:p>
        </p:txBody>
      </p:sp>
      <p:sp>
        <p:nvSpPr>
          <p:cNvPr id="3" name="Oval 58">
            <a:extLst>
              <a:ext uri="{FF2B5EF4-FFF2-40B4-BE49-F238E27FC236}">
                <a16:creationId xmlns:a16="http://schemas.microsoft.com/office/drawing/2014/main" id="{16308F0E-9E77-B636-FB91-5973ADECD029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794413" y="2836463"/>
            <a:ext cx="398631" cy="398631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l" defTabSz="93296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rPr>
              <a:t>B</a:t>
            </a:r>
          </a:p>
        </p:txBody>
      </p:sp>
      <p:sp>
        <p:nvSpPr>
          <p:cNvPr id="4" name="Oval 58">
            <a:extLst>
              <a:ext uri="{FF2B5EF4-FFF2-40B4-BE49-F238E27FC236}">
                <a16:creationId xmlns:a16="http://schemas.microsoft.com/office/drawing/2014/main" id="{F8538CA4-6385-5B27-3874-6FF8E38B358B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104543" y="3699799"/>
            <a:ext cx="398631" cy="398631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l" defTabSz="93296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rPr>
              <a:t>C</a:t>
            </a:r>
          </a:p>
        </p:txBody>
      </p:sp>
      <p:sp>
        <p:nvSpPr>
          <p:cNvPr id="5" name="Oval 58">
            <a:extLst>
              <a:ext uri="{FF2B5EF4-FFF2-40B4-BE49-F238E27FC236}">
                <a16:creationId xmlns:a16="http://schemas.microsoft.com/office/drawing/2014/main" id="{C7FE902B-240D-1D7F-CD38-70BFDFB3CC52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101112" y="3699799"/>
            <a:ext cx="398631" cy="398631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l" defTabSz="93296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rPr>
              <a:t>D</a:t>
            </a:r>
          </a:p>
        </p:txBody>
      </p:sp>
      <p:sp>
        <p:nvSpPr>
          <p:cNvPr id="6" name="Oval 58">
            <a:extLst>
              <a:ext uri="{FF2B5EF4-FFF2-40B4-BE49-F238E27FC236}">
                <a16:creationId xmlns:a16="http://schemas.microsoft.com/office/drawing/2014/main" id="{BBC16989-E485-4A8D-51FF-05CB548A8A25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414674" y="4563136"/>
            <a:ext cx="398631" cy="398631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0" tIns="0" rIns="0" bIns="0" anchor="ctr" anchorCtr="1">
            <a:noAutofit/>
          </a:bodyPr>
          <a:lstStyle/>
          <a:p>
            <a:pPr marL="0" marR="0" lvl="0" indent="0" algn="l" defTabSz="93296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rPr>
              <a:t>E</a:t>
            </a:r>
          </a:p>
        </p:txBody>
      </p:sp>
      <p:grpSp>
        <p:nvGrpSpPr>
          <p:cNvPr id="7" name="Group 58">
            <a:extLst>
              <a:ext uri="{FF2B5EF4-FFF2-40B4-BE49-F238E27FC236}">
                <a16:creationId xmlns:a16="http://schemas.microsoft.com/office/drawing/2014/main" id="{8FE0BC6A-6339-6014-B590-80C521262016}"/>
              </a:ext>
            </a:extLst>
          </p:cNvPr>
          <p:cNvGrpSpPr/>
          <p:nvPr/>
        </p:nvGrpSpPr>
        <p:grpSpPr>
          <a:xfrm>
            <a:off x="8851463" y="4435667"/>
            <a:ext cx="2392236" cy="862655"/>
            <a:chOff x="6861175" y="180625"/>
            <a:chExt cx="2344613" cy="845482"/>
          </a:xfrm>
        </p:grpSpPr>
        <p:sp>
          <p:nvSpPr>
            <p:cNvPr id="8" name="Rectangle 3">
              <a:extLst>
                <a:ext uri="{FF2B5EF4-FFF2-40B4-BE49-F238E27FC236}">
                  <a16:creationId xmlns:a16="http://schemas.microsoft.com/office/drawing/2014/main" id="{B960150D-AD10-9B73-9DE5-399327C2DE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1839" y="382588"/>
              <a:ext cx="2123949" cy="643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>
              <a:noAutofit/>
            </a:bodyPr>
            <a:lstStyle>
              <a:lvl1pPr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98425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98438" indent="-1588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295275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393700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8509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13081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17653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22225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8714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434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rPr>
                <a:t>Low: Keep in mind</a:t>
              </a:r>
            </a:p>
            <a:p>
              <a:pPr marL="0" marR="0" lvl="0" indent="0" algn="l" defTabSz="8714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434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rPr>
                <a:t>Medium: Action required</a:t>
              </a:r>
            </a:p>
            <a:p>
              <a:pPr marL="0" marR="0" lvl="0" indent="0" algn="l" defTabSz="8714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434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rPr>
                <a:t>High: Urgent measures required</a:t>
              </a:r>
            </a:p>
          </p:txBody>
        </p:sp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65674CE4-66B9-90C6-4F43-FF5DCCB80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413957"/>
              <a:ext cx="155575" cy="1460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61" tIns="40081" rIns="80161" bIns="40081" anchor="ctr">
              <a:noAutofit/>
            </a:bodyPr>
            <a:lstStyle/>
            <a:p>
              <a:pPr marL="0" marR="0" lvl="0" indent="0" algn="l" defTabSz="93296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endParaRPr>
            </a:p>
          </p:txBody>
        </p:sp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71BCEB87-8AD9-6C4B-AD93-BC6FB1EA5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648907"/>
              <a:ext cx="155575" cy="146050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61" tIns="40081" rIns="80161" bIns="40081" anchor="ctr">
              <a:noAutofit/>
            </a:bodyPr>
            <a:lstStyle/>
            <a:p>
              <a:pPr marL="0" marR="0" lvl="0" indent="0" algn="l" defTabSz="93296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endParaRPr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E0571DCF-9DC7-BD74-BC5D-71091EB7B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180625"/>
              <a:ext cx="1194029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0">
              <a:noAutofit/>
            </a:bodyPr>
            <a:lstStyle>
              <a:lvl1pPr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98425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98438" indent="-1588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295275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393700" algn="l" defTabSz="854075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8509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13081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17653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2222500" defTabSz="8540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8714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434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Calibri"/>
                  <a:sym typeface="Calibri"/>
                </a:rPr>
                <a:t>Required Attention</a:t>
              </a: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2E432650-9D3B-727A-3123-2DAC593F6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877062"/>
              <a:ext cx="155575" cy="146050"/>
            </a:xfrm>
            <a:prstGeom prst="rect">
              <a:avLst/>
            </a:prstGeom>
            <a:solidFill>
              <a:srgbClr val="FF859F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61" tIns="40081" rIns="80161" bIns="40081" anchor="ctr">
              <a:noAutofit/>
            </a:bodyPr>
            <a:lstStyle/>
            <a:p>
              <a:pPr marL="0" marR="0" lvl="0" indent="0" algn="l" defTabSz="93296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332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LLEFT" val=" 169"/>
  <p:tag name="LTOP" val=" 200.87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RESIZE" val="Ye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LLEFT" val=" 169"/>
  <p:tag name="LTOP" val=" 200.87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LLEFT" val=" 169"/>
  <p:tag name="LTOP" val=" 200.87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RESIZE" val="Ye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RESIZE" val="Y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1461</TotalTime>
  <Words>126</Words>
  <Application>Microsoft Office PowerPoint</Application>
  <PresentationFormat>Widescreen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Aleo-Regular</vt:lpstr>
      <vt:lpstr>Arial</vt:lpstr>
      <vt:lpstr>Calibri</vt:lpstr>
      <vt:lpstr>Office 2013 - 2022 Theme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214</cp:revision>
  <dcterms:created xsi:type="dcterms:W3CDTF">2013-12-01T22:07:52Z</dcterms:created>
  <dcterms:modified xsi:type="dcterms:W3CDTF">2024-09-25T11:13:17Z</dcterms:modified>
  <cp:version>3.1</cp:version>
</cp:coreProperties>
</file>