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71" r:id="rId2"/>
    <p:sldId id="94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D9D9D9"/>
    <a:srgbClr val="FF859F"/>
    <a:srgbClr val="E2E2E2"/>
    <a:srgbClr val="A9D18E"/>
    <a:srgbClr val="FFD966"/>
    <a:srgbClr val="FAAB61"/>
    <a:srgbClr val="AFE4FF"/>
    <a:srgbClr val="F8F8F8"/>
    <a:srgbClr val="F98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350B17-A33F-475D-B102-1462B978C7FE}" v="2" dt="2024-09-22T09:25:11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78" d="100"/>
          <a:sy n="78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FE350B17-A33F-475D-B102-1462B978C7FE}"/>
    <pc:docChg chg="delSld modSld">
      <pc:chgData name="Daoud Saadeddin" userId="50f496e5f975282e" providerId="LiveId" clId="{FE350B17-A33F-475D-B102-1462B978C7FE}" dt="2024-09-25T11:13:02.921" v="9" actId="20577"/>
      <pc:docMkLst>
        <pc:docMk/>
      </pc:docMkLst>
      <pc:sldChg chg="modSp mod modNotesTx">
        <pc:chgData name="Daoud Saadeddin" userId="50f496e5f975282e" providerId="LiveId" clId="{FE350B17-A33F-475D-B102-1462B978C7FE}" dt="2024-09-25T11:13:02.921" v="9" actId="20577"/>
        <pc:sldMkLst>
          <pc:docMk/>
          <pc:sldMk cId="1223320210" sldId="271"/>
        </pc:sldMkLst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96" creationId="{5799BFD5-8C68-184B-ED12-98755DB8EE3D}"/>
          </ac:spMkLst>
        </pc:spChg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97" creationId="{E3331B08-D094-5DFF-F307-430D122FEE49}"/>
          </ac:spMkLst>
        </pc:spChg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98" creationId="{D12B621F-4A77-34DA-36D2-298EAEF406CA}"/>
          </ac:spMkLst>
        </pc:spChg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99" creationId="{CBC8C880-A34F-9B45-E40C-9E45C694C354}"/>
          </ac:spMkLst>
        </pc:spChg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100" creationId="{B204149B-691C-BA73-4E22-C72B95159795}"/>
          </ac:spMkLst>
        </pc:spChg>
        <pc:grpChg chg="mod">
          <ac:chgData name="Daoud Saadeddin" userId="50f496e5f975282e" providerId="LiveId" clId="{FE350B17-A33F-475D-B102-1462B978C7FE}" dt="2024-09-22T09:25:11.309" v="7" actId="1076"/>
          <ac:grpSpMkLst>
            <pc:docMk/>
            <pc:sldMk cId="1223320210" sldId="271"/>
            <ac:grpSpMk id="95" creationId="{F55996BA-44BA-53C6-971B-E49484C47594}"/>
          </ac:grpSpMkLst>
        </pc:grpChg>
      </pc:sldChg>
      <pc:sldChg chg="modSp del mod">
        <pc:chgData name="Daoud Saadeddin" userId="50f496e5f975282e" providerId="LiveId" clId="{FE350B17-A33F-475D-B102-1462B978C7FE}" dt="2024-09-25T11:12:29.197" v="8" actId="47"/>
        <pc:sldMkLst>
          <pc:docMk/>
          <pc:sldMk cId="1013375474" sldId="948"/>
        </pc:sldMkLst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3" creationId="{F0ED99BE-5955-D982-A968-F43CC2F9ECAC}"/>
          </ac:spMkLst>
        </pc:spChg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4" creationId="{E05E1ED4-5F51-F52D-4A6C-47AC57BCFE1C}"/>
          </ac:spMkLst>
        </pc:spChg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5" creationId="{94E2A729-891C-6B6E-B3A8-122559811851}"/>
          </ac:spMkLst>
        </pc:spChg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6" creationId="{FBFA9369-4668-9259-B416-D874F624D196}"/>
          </ac:spMkLst>
        </pc:spChg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7" creationId="{C7F24830-AEBE-BB95-E720-484875DCBA54}"/>
          </ac:spMkLst>
        </pc:spChg>
        <pc:grpChg chg="mod">
          <ac:chgData name="Daoud Saadeddin" userId="50f496e5f975282e" providerId="LiveId" clId="{FE350B17-A33F-475D-B102-1462B978C7FE}" dt="2024-09-22T09:25:05.405" v="6" actId="1076"/>
          <ac:grpSpMkLst>
            <pc:docMk/>
            <pc:sldMk cId="1013375474" sldId="948"/>
            <ac:grpSpMk id="2" creationId="{36C07F46-F686-1F4E-AF50-BA518E0BC2B3}"/>
          </ac:grpSpMkLst>
        </pc:grpChg>
      </pc:sldChg>
      <pc:sldMasterChg chg="delSldLayout">
        <pc:chgData name="Daoud Saadeddin" userId="50f496e5f975282e" providerId="LiveId" clId="{FE350B17-A33F-475D-B102-1462B978C7FE}" dt="2024-09-25T11:12:29.197" v="8" actId="47"/>
        <pc:sldMasterMkLst>
          <pc:docMk/>
          <pc:sldMasterMk cId="1632663216" sldId="2147483675"/>
        </pc:sldMasterMkLst>
        <pc:sldLayoutChg chg="del">
          <pc:chgData name="Daoud Saadeddin" userId="50f496e5f975282e" providerId="LiveId" clId="{FE350B17-A33F-475D-B102-1462B978C7FE}" dt="2024-09-25T11:12:29.197" v="8" actId="47"/>
          <pc:sldLayoutMkLst>
            <pc:docMk/>
            <pc:sldMasterMk cId="1632663216" sldId="2147483675"/>
            <pc:sldLayoutMk cId="2127885434" sldId="2147483687"/>
          </pc:sldLayoutMkLst>
        </pc:sldLayoutChg>
      </pc:sldMasterChg>
    </pc:docChg>
  </pc:docChgLst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7-30T08:24:06.605" v="27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7-30T08:24:06.605" v="27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7-30T08:23:56.525" v="22" actId="6549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7-30T08:23:56.525" v="22" actId="6549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7-30T08:23:51.442" v="18" actId="6549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C170ADE2-6BBF-4127-A1A6-0E8B56900C8A}"/>
    <pc:docChg chg="modSld">
      <pc:chgData name="Daoud Saadeddin" userId="50f496e5f975282e" providerId="LiveId" clId="{C170ADE2-6BBF-4127-A1A6-0E8B56900C8A}" dt="2024-08-03T19:59:55.152" v="34" actId="20577"/>
      <pc:docMkLst>
        <pc:docMk/>
      </pc:docMkLst>
      <pc:sldChg chg="modNotesTx">
        <pc:chgData name="Daoud Saadeddin" userId="50f496e5f975282e" providerId="LiveId" clId="{C170ADE2-6BBF-4127-A1A6-0E8B56900C8A}" dt="2024-08-03T19:59:34.811" v="32" actId="20577"/>
        <pc:sldMkLst>
          <pc:docMk/>
          <pc:sldMk cId="1223320210" sldId="271"/>
        </pc:sldMkLst>
      </pc:sldChg>
      <pc:sldChg chg="modNotesTx">
        <pc:chgData name="Daoud Saadeddin" userId="50f496e5f975282e" providerId="LiveId" clId="{C170ADE2-6BBF-4127-A1A6-0E8B56900C8A}" dt="2024-08-03T19:59:55.152" v="34" actId="20577"/>
        <pc:sldMkLst>
          <pc:docMk/>
          <pc:sldMk cId="1013375474" sldId="948"/>
        </pc:sldMkLst>
      </pc:sldChg>
    </pc:docChg>
  </pc:docChgLst>
  <pc:docChgLst>
    <pc:chgData name="Daoud Saadeddin" userId="50f496e5f975282e" providerId="LiveId" clId="{BFC44BD6-1316-477C-BA4E-AA5AD434272C}"/>
    <pc:docChg chg="undo custSel addSld modSld modMainMaster">
      <pc:chgData name="Daoud Saadeddin" userId="50f496e5f975282e" providerId="LiveId" clId="{BFC44BD6-1316-477C-BA4E-AA5AD434272C}" dt="2024-07-31T09:40:12.164" v="349" actId="20577"/>
      <pc:docMkLst>
        <pc:docMk/>
      </pc:docMkLst>
      <pc:sldChg chg="addSp delSp modSp mod modClrScheme chgLayout">
        <pc:chgData name="Daoud Saadeddin" userId="50f496e5f975282e" providerId="LiveId" clId="{BFC44BD6-1316-477C-BA4E-AA5AD434272C}" dt="2024-07-31T09:24:44.424" v="270"/>
        <pc:sldMkLst>
          <pc:docMk/>
          <pc:sldMk cId="1223320210" sldId="271"/>
        </pc:sldMkLst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" creationId="{CEE21473-8DB9-ED27-63B7-9C1D26B7C67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" creationId="{F1F4ABB9-FE41-F579-460F-733570D4BD04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5" creationId="{116C32B4-A959-9B51-8F35-BAE5CC7095EF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6" creationId="{E9A7178A-DEEB-70A9-07D9-98BCE5A999EE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7" creationId="{37E1B541-141F-5260-3068-1BEA1652A759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8" creationId="{721830D6-CB07-163E-0280-C8DAA3E20D68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9" creationId="{5B61CC23-62E9-E0EC-0362-CCB271D9810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0" creationId="{ADC8A427-A700-DE7C-E7B0-50C66397C7FB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1" creationId="{E4E76B68-AC6A-E597-68EB-52BE656AA10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2" creationId="{A3B1E054-7DE1-F575-3CC0-55A46F80F7A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3" creationId="{340AEB0A-312F-5E70-BE9C-1CF6BA3EE911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4" creationId="{D87DD44E-7EFC-D994-15DD-16774E8ED72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5" creationId="{713C7E23-9CEC-280B-2B3E-93AEB7B6E7FF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6" creationId="{F45AEB5B-BD0E-DE1D-1D20-A9C776E5D132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7" creationId="{1C527AE6-5F6E-D697-E2F2-C0A9E63CC64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8" creationId="{91DE28E9-E996-5AD7-6030-3E5B62D15DD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9" creationId="{DF354DED-A426-2EFB-CF9B-C1F5B35EB130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0" creationId="{09558887-F15C-6374-261B-2B1432907FB3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1" creationId="{A46DC2D9-76A5-6112-EC89-E63AFBA70598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2" creationId="{36A6A77D-4504-76A7-DA25-E7483AC9DC1A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3" creationId="{9D13DCA8-506E-E8D7-3074-412469491CD7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4" creationId="{D1E2071C-8ABE-3488-6168-B9E7025146CD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5" creationId="{99FAE674-262A-DF0F-9218-F77C92F37B63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6" creationId="{95194D0A-039C-F216-AF5B-E11158593045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7" creationId="{FB1C3FAF-0505-A793-0EE2-37F35BBFB2DC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8" creationId="{F2FEE49F-9965-ABEA-CA4B-C427EDA03D4C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9" creationId="{EBBAA6BC-A301-86A2-593E-C8EDBA0B1B3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0" creationId="{DA085DD0-5908-6494-9314-F2D55723AF56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1" creationId="{D5D205FF-5BAF-D22E-93D1-251472F26285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2" creationId="{63480DD2-70B6-F21A-8B00-CC16C609A5E1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3" creationId="{32114A2C-D185-E58E-4E30-F8094F255060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4" creationId="{8A7D4E67-ECFE-DF9E-767E-D1A3E1E1495F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5" creationId="{3C085113-5829-C5A6-273F-7B5A21A50EC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6" creationId="{D6CB358A-F04C-596C-99E9-3959B199A578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8" creationId="{D81E2DAD-7A2D-24CA-E54C-5833C9E4375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9" creationId="{CD830A23-5761-C755-AF4A-8691E679EC0B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1" creationId="{9775CAC4-C3CB-FA51-FFA3-085EF4CE1EAB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2" creationId="{C7F62CDE-542E-01A4-0710-95751FF73EF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4" creationId="{28C2DF8D-824B-A9DD-6F0E-96281188137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5" creationId="{A8990922-83DD-94F1-314E-A57FE08FAF6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7" creationId="{AC89C0B0-842B-33ED-13DD-23ABB8583DA2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8" creationId="{B9036C02-1ECD-2C6C-D251-2465949FA6B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9" creationId="{DB6A56AE-875F-C5C8-2776-0F1992724C7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50" creationId="{3941A0B3-4CE6-8E12-6E32-16973DCBE50D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2" creationId="{C5580555-7072-01F1-97CD-FD55F8BBFEA0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3" creationId="{B3CCB969-FAD4-1400-E12D-486C355F9EBE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4" creationId="{50121245-AA3C-04CB-3E00-AD0A1D9322BB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5" creationId="{83B5DBFB-D1ED-21CF-D369-FEEB02A679FE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6" creationId="{25CE90CA-1FD5-16AC-3944-BD9525815CCC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7" creationId="{E92FC1EE-610C-E979-20EA-6B562355963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8" creationId="{FE171621-2C41-AE01-BB88-514E200ECDB1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9" creationId="{97398645-6229-3179-263B-2447059DE37C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0" creationId="{7E75C7ED-C056-975E-2D87-C193722B5EC8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1" creationId="{9AC0C7AF-AFC5-F1FE-F394-CCEE409048AD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2" creationId="{1EDF38E2-DF67-DF53-ECAB-C0D2206E8E2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3" creationId="{0B4FA48F-3121-BEC3-4A72-5AEBAC245724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4" creationId="{94922DD9-4380-83BA-00E8-E895E1EFE1B0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5" creationId="{DE4CA496-278D-F634-2261-278A9D8670A2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6" creationId="{7D0DF8FA-5F40-851D-3FE2-991908486F4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7" creationId="{6A9AD5FC-20AB-A560-A34C-4E7A0E8E4370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8" creationId="{FFD70F86-2133-A68C-C650-7C28CD47ABB6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9" creationId="{2AB117AF-3E80-CC7C-A326-B25C7644A9E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0" creationId="{50EE28C8-E3A6-B311-2B6C-184A0E33D35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1" creationId="{0E787F3F-98A0-344F-5EA7-0E5841E0FF9E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2" creationId="{058B2171-8B16-B78A-A11E-1442D35DA573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3" creationId="{824135DA-5CD8-7BCF-6A2D-67131B29BF99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4" creationId="{A17E3E08-562C-5222-9975-904E8EA4502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5" creationId="{A2349CA0-316E-D9EA-CC51-7F5EC42C2B92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6" creationId="{A4010794-722B-0CEE-0794-CF1E796A22E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7" creationId="{0954EDC0-1A4B-CD0D-CB3A-1D592CF48BCE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8" creationId="{C4F736FC-03A7-516F-80F3-926ACF1190B8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9" creationId="{6B8CD034-2787-08BF-855A-69D7723EF274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0" creationId="{47AA78EB-5256-C508-5941-5229C303947B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2" creationId="{D51F0009-B365-A096-398E-2B5AEA47E2F8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3" creationId="{CF111421-6F23-3A75-BACA-3B6F979A8846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5" creationId="{89EF6B18-EC09-5339-0580-9102F8AB13E6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6" creationId="{E900A47A-D1C5-38D1-6464-7C276A7576CA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8" creationId="{1C85DD2E-0078-01AF-9A6D-02C0A8036397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9" creationId="{73F9C0A4-35D6-8CC5-BB39-D1A01B427988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1" creationId="{EC7F0C6A-7474-CCCA-7C3D-B247AB3CEFBF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2" creationId="{02BD6285-34E0-D74E-EA0F-D7980045E296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3" creationId="{E8201942-A65C-EBDA-B693-1FB05D399FB9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4" creationId="{61160EDB-20A6-4AF7-8BB8-7F3423D939F6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6" creationId="{5799BFD5-8C68-184B-ED12-98755DB8EE3D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7" creationId="{E3331B08-D094-5DFF-F307-430D122FEE49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8" creationId="{D12B621F-4A77-34DA-36D2-298EAEF406CA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9" creationId="{CBC8C880-A34F-9B45-E40C-9E45C694C354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100" creationId="{B204149B-691C-BA73-4E22-C72B95159795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1" creationId="{94C997B9-7D15-612B-FB72-F972DC6DF27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2" creationId="{F57343C9-49BC-8F45-97D8-B86AB0C355B4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3" creationId="{B892AEAB-E1C3-7852-B292-549247B23A7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4" creationId="{5BB507C5-BC75-7D4B-F0FD-B489CB3E40C6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5" creationId="{23004E6E-7C49-9295-DF49-2124BFFE22B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6" creationId="{C4D4E6AC-0380-D42F-42E1-F7239638A0F7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7" creationId="{E6C97FE4-0816-B9E0-67E5-47AB3461952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8" creationId="{1CA58867-11B3-BDC2-3202-1120D97DD36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9" creationId="{E8654996-32B8-3F4E-E350-E58263D649AD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0" creationId="{0D5BD11D-11AB-43AD-F38D-70720ED54975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1" creationId="{D17077A4-515D-5CE7-3A2F-BEB4102D4C24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2" creationId="{70892D05-1B34-5763-9845-A6C0D22F1B37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3" creationId="{1AB59220-C988-0CAD-3DD3-20DF94A29910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4" creationId="{F7D1C3A8-DF7C-25F0-A892-BE5A700356D3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5" creationId="{ABE66896-CDD5-B373-C06C-79AF102BE8BD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6" creationId="{5A940C6D-D1D5-3BD8-274D-18B89777A20A}"/>
          </ac:spMkLst>
        </pc:spChg>
        <pc:spChg chg="add del mod">
          <ac:chgData name="Daoud Saadeddin" userId="50f496e5f975282e" providerId="LiveId" clId="{BFC44BD6-1316-477C-BA4E-AA5AD434272C}" dt="2024-07-31T08:07:03.279" v="48" actId="478"/>
          <ac:spMkLst>
            <pc:docMk/>
            <pc:sldMk cId="1223320210" sldId="271"/>
            <ac:spMk id="117" creationId="{614EF206-48CC-AAE5-2ECC-F3FA4DF5083B}"/>
          </ac:spMkLst>
        </pc:spChg>
        <pc:spChg chg="add del mod">
          <ac:chgData name="Daoud Saadeddin" userId="50f496e5f975282e" providerId="LiveId" clId="{BFC44BD6-1316-477C-BA4E-AA5AD434272C}" dt="2024-07-31T08:06:07.259" v="41" actId="478"/>
          <ac:spMkLst>
            <pc:docMk/>
            <pc:sldMk cId="1223320210" sldId="271"/>
            <ac:spMk id="118" creationId="{1F38F601-0D00-321E-C247-5B4D5F75A4C6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9" creationId="{0B12E8EC-91A9-0758-683A-48A9BEFB3B43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0" creationId="{D3A1AA43-C320-92D5-6A6B-37C961BB4742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1" creationId="{DC022360-ECDD-0534-AF35-DD2051F0CE72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2" creationId="{C989E37E-D95B-E737-B7EF-5ABCE92819D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3" creationId="{05075428-ECBC-71BC-7103-0050D72F0DD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4" creationId="{CDB76704-641E-5327-09AC-2C81A23A80F2}"/>
          </ac:spMkLst>
        </pc:spChg>
        <pc:spChg chg="mod topLvl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26" creationId="{DDA3DAC8-34C3-7A5E-73D6-08109150B560}"/>
          </ac:spMkLst>
        </pc:spChg>
        <pc:spChg chg="mod topLvl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27" creationId="{FEA243D0-EE73-1BD2-702E-3500A2B84411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29" creationId="{86A56AFD-2A2D-669D-8073-4902735D2A63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0" creationId="{67ABD459-C978-8F5B-AC64-C74DEA483D4F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2" creationId="{8356331A-C61C-9B45-FA8E-DCA0A895178A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3" creationId="{C7A39672-560C-DE25-7FF4-ED6C19EBFEA7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5" creationId="{9FF76624-D891-F3AA-6BE8-67FAD30EB616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6" creationId="{7E49BDA3-1B84-FF35-07F4-1FA26FA439AD}"/>
          </ac:spMkLst>
        </pc:spChg>
        <pc:spChg chg="add del mod">
          <ac:chgData name="Daoud Saadeddin" userId="50f496e5f975282e" providerId="LiveId" clId="{BFC44BD6-1316-477C-BA4E-AA5AD434272C}" dt="2024-07-31T08:10:53.239" v="129" actId="478"/>
          <ac:spMkLst>
            <pc:docMk/>
            <pc:sldMk cId="1223320210" sldId="271"/>
            <ac:spMk id="137" creationId="{6540F2D9-BA8F-F743-35AA-BF06D7515D1E}"/>
          </ac:spMkLst>
        </pc:spChg>
        <pc:spChg chg="add del mod">
          <ac:chgData name="Daoud Saadeddin" userId="50f496e5f975282e" providerId="LiveId" clId="{BFC44BD6-1316-477C-BA4E-AA5AD434272C}" dt="2024-07-31T08:10:58.405" v="130" actId="478"/>
          <ac:spMkLst>
            <pc:docMk/>
            <pc:sldMk cId="1223320210" sldId="271"/>
            <ac:spMk id="138" creationId="{6D7CC832-DE70-3CC4-0CE1-F77AE8D54451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1" creationId="{767F7C12-DD34-A8B0-2DF8-A9EF19ED4446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2" creationId="{72D0E1E4-E924-FDA8-01F4-7CE09F707F9B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4" creationId="{D366A444-6B47-E40B-5A98-91E878E399B0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5" creationId="{6089D1E9-98B9-3C73-7664-8439DE88242E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7" creationId="{98A4091F-AA06-549D-B923-41A1DA1A7746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8" creationId="{AD2C48EF-28AC-EE10-22CB-FBC5DBE5C983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50" creationId="{486C2A40-7A67-FA16-4F64-F5006C7E4F57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51" creationId="{1B78C627-43CD-CEF6-05F6-12F5F17D38E6}"/>
          </ac:spMkLst>
        </pc:spChg>
        <pc:spChg chg="add mod ord topLvl">
          <ac:chgData name="Daoud Saadeddin" userId="50f496e5f975282e" providerId="LiveId" clId="{BFC44BD6-1316-477C-BA4E-AA5AD434272C}" dt="2024-07-31T08:35:36.236" v="240" actId="164"/>
          <ac:spMkLst>
            <pc:docMk/>
            <pc:sldMk cId="1223320210" sldId="271"/>
            <ac:spMk id="154" creationId="{C278DD09-1854-00B3-D3EA-160376B9D77D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1" creationId="{D837766B-99C3-B5B2-EFFC-1A9C49F83EB8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2" creationId="{746FC68C-8454-B306-96BD-C038FFD021B4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3" creationId="{A936FF50-3CD5-B854-56FC-45228E56A5A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4" creationId="{D87E9F97-0008-3CD3-8DBE-5350F9C5972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5" creationId="{4A2D589F-1A55-A18B-0CDA-E7BE4BD58C73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7" creationId="{16444169-0CC2-3DB4-37A6-FBAF335F454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1" creationId="{0C1B0C88-D512-855A-BFD8-E9CC7D2B3A0B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2" creationId="{765E8566-74B9-FC3B-75A4-0FEE3B94090F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3" creationId="{A427E50F-70DC-FC85-3824-D70160A8849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4" creationId="{3086B0CB-E0F9-E111-017A-F6745401BBBF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5" creationId="{A501696A-A612-5EEC-E1E3-25FF8DC779C5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6" creationId="{0FD92B01-6FBC-4CA6-6FB3-1BF31CBCBA65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7" creationId="{E3C09658-705C-BABA-903D-41DAC46AE70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8" creationId="{6C75A2AC-1F42-ED78-DE7F-360391AA7B8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9" creationId="{8E41F106-B250-06C4-592A-436CB23E3551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0" creationId="{C7D6E863-9B0C-AC6B-048D-601D5C76EA7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1" creationId="{EB97ACEB-E1F9-563B-6A92-BF6AEC4163D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2" creationId="{ACF7F68A-AAAF-7EBD-8E67-AEFE0E69C83A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3" creationId="{B843192D-F763-44EA-BD4A-29815DB48E7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4" creationId="{20B99020-B597-D09F-D763-E7BA1BBC83D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5" creationId="{F8DDE13E-CD4F-5EE2-E19C-C196CA633C5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6" creationId="{1F28FA59-0FDF-0CF5-1C5C-B8672C31CE9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7" creationId="{E5737C63-2538-AEE3-ABD1-9626E2FF6CA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8" creationId="{CE4F15BD-BD07-DA8D-7627-D84C9C0AF94D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9" creationId="{DCA7B696-D52A-F13A-9EE5-46AE4A5053A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0" creationId="{7817976A-5504-514D-38DF-7C60710591F6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1" creationId="{ABD0CE05-6AAA-6915-6D27-DE9DCA9CED0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2" creationId="{7D07B08A-D4FE-9A08-2974-5BDCB7FBC377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9" creationId="{FE9DCF2E-EA9F-8080-9345-3E279F5D18D3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0" creationId="{9784C2A5-2D0A-AFA1-527B-661B22F5258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1" creationId="{6532949F-2B7B-960F-F751-CDC200DFB8AA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2" creationId="{A8EA576B-DE6C-B844-7322-2471F5C5FEA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3" creationId="{3D5C107B-942C-C5FE-4169-71BAFFB77C2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4" creationId="{6864F475-E2FF-6B8A-3F16-F349AB417B9B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5" creationId="{F6F02E9C-BAED-538B-A3C0-CEBA5C487C7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6" creationId="{9DA99053-6B81-2A18-8F38-AD9AD8BD2AB8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7" creationId="{AAF6DAEE-2106-14FC-45BC-EA92CA457247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8" creationId="{51F60680-996A-AD94-E07D-4A9E143BEE28}"/>
          </ac:spMkLst>
        </pc:s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2" creationId="{133089D8-6F93-F693-4B84-9589D0E3BC0B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37" creationId="{57E339ED-AC9F-6B6A-6242-9DC4BE1F283F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0" creationId="{F34F19B5-B7C0-2CFE-6759-32BBE52F825A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3" creationId="{AAA7F922-F2B7-FBC5-1DE0-D564509F2CF2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6" creationId="{80D7B459-DD43-EF7A-1D93-3D3E84354BFF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51" creationId="{E7C2A755-F03A-B273-0FB4-12F4FADA3582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1" creationId="{DEEE4647-E43A-4F0D-3BB4-5A54A5139567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4" creationId="{8CFBF55D-C8B5-8566-EEFF-4E45FE7D1120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7" creationId="{7B203331-8B06-7467-6713-374C1847D8E1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90" creationId="{1C80F994-1A7E-208B-5A99-69838B71DCF7}"/>
          </ac:grpSpMkLst>
        </pc:grpChg>
        <pc:grpChg chg="add mod">
          <ac:chgData name="Daoud Saadeddin" userId="50f496e5f975282e" providerId="LiveId" clId="{BFC44BD6-1316-477C-BA4E-AA5AD434272C}" dt="2024-07-31T08:17:39.365" v="202" actId="1076"/>
          <ac:grpSpMkLst>
            <pc:docMk/>
            <pc:sldMk cId="1223320210" sldId="271"/>
            <ac:grpSpMk id="95" creationId="{F55996BA-44BA-53C6-971B-E49484C47594}"/>
          </ac:grpSpMkLst>
        </pc:grpChg>
        <pc:grpChg chg="add del mod">
          <ac:chgData name="Daoud Saadeddin" userId="50f496e5f975282e" providerId="LiveId" clId="{BFC44BD6-1316-477C-BA4E-AA5AD434272C}" dt="2024-07-31T08:09:24.527" v="75" actId="165"/>
          <ac:grpSpMkLst>
            <pc:docMk/>
            <pc:sldMk cId="1223320210" sldId="271"/>
            <ac:grpSpMk id="125" creationId="{72515D58-AFD5-E5BD-0C49-72327DAB26AB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28" creationId="{8E56C0BC-EF67-6152-C700-50991D096797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31" creationId="{338CD649-A783-47DB-750B-F7FB72A12ABE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34" creationId="{E6989AC1-1C2B-9625-4777-2656DF43905B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39" creationId="{D4EB67C7-57D3-CF92-C6F8-15BCC06D7BAF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0" creationId="{96D0871E-0074-CEFE-637F-264ABD6A7B34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3" creationId="{1D2C5705-FD45-8CAF-DDA1-C7F3A6ECB91B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6" creationId="{BF21C203-814E-9D01-C9D4-73E59F543638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9" creationId="{47605B28-D7FC-8A60-477A-7029102E963E}"/>
          </ac:grpSpMkLst>
        </pc:grpChg>
        <pc:grpChg chg="add mod">
          <ac:chgData name="Daoud Saadeddin" userId="50f496e5f975282e" providerId="LiveId" clId="{BFC44BD6-1316-477C-BA4E-AA5AD434272C}" dt="2024-07-31T08:17:27.037" v="199" actId="1076"/>
          <ac:grpSpMkLst>
            <pc:docMk/>
            <pc:sldMk cId="1223320210" sldId="271"/>
            <ac:grpSpMk id="152" creationId="{2765086D-BF94-C1A0-83E9-5DAB7B153F00}"/>
          </ac:grpSpMkLst>
        </pc:grpChg>
        <pc:grpChg chg="add del mod">
          <ac:chgData name="Daoud Saadeddin" userId="50f496e5f975282e" providerId="LiveId" clId="{BFC44BD6-1316-477C-BA4E-AA5AD434272C}" dt="2024-07-31T08:19:42.190" v="211" actId="165"/>
          <ac:grpSpMkLst>
            <pc:docMk/>
            <pc:sldMk cId="1223320210" sldId="271"/>
            <ac:grpSpMk id="153" creationId="{C0C27B20-802F-006C-DF72-C12B8B6BF63A}"/>
          </ac:grpSpMkLst>
        </pc:grpChg>
        <pc:grpChg chg="add mod topLvl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5" creationId="{97EF1B74-693C-237E-6CF4-1D5ECA16DF69}"/>
          </ac:grpSpMkLst>
        </pc:grpChg>
        <pc:grpChg chg="add del mod">
          <ac:chgData name="Daoud Saadeddin" userId="50f496e5f975282e" providerId="LiveId" clId="{BFC44BD6-1316-477C-BA4E-AA5AD434272C}" dt="2024-07-31T08:34:32.051" v="230" actId="165"/>
          <ac:grpSpMkLst>
            <pc:docMk/>
            <pc:sldMk cId="1223320210" sldId="271"/>
            <ac:grpSpMk id="156" creationId="{6B657E7E-F3DE-EDD0-966F-281DA2BF9536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7" creationId="{F753356D-CBCE-62D5-775A-10309E163447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8" creationId="{774EA020-DD52-2B12-0496-B3016DCE90BD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9" creationId="{291556A6-5D6E-F62B-C719-B8B19FE70113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0" creationId="{72E29C04-E284-4B22-D3A6-B6B0E2D873B4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6" creationId="{8515DCC5-8D36-B92C-B1AE-4A3DF1002461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8" creationId="{35045AF9-18AD-B7B9-70B7-32AC07889C4D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9" creationId="{6C5B267B-0D68-9CD8-A042-F14E8FAFE58D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70" creationId="{CD8D04E7-DC00-5877-7C48-4B1F9C75D568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3" creationId="{96918BF1-0E8E-8F3D-02D9-BC3DFE1B5C29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4" creationId="{873ED23F-C332-4068-DBAB-F10D361EE862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5" creationId="{9E25CFAC-AAD4-252C-1885-C7D430BC56A4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6" creationId="{9032B0EC-073E-123C-E567-67175E8F270E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7" creationId="{F7F91E48-98B5-F0A4-EB7D-F4FFC7F4E296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8" creationId="{E3BD2237-A70A-4552-776A-3D33EC2F08FD}"/>
          </ac:grpSpMkLst>
        </pc:grpChg>
      </pc:sldChg>
      <pc:sldChg chg="addSp modSp add mod chgLayout">
        <pc:chgData name="Daoud Saadeddin" userId="50f496e5f975282e" providerId="LiveId" clId="{BFC44BD6-1316-477C-BA4E-AA5AD434272C}" dt="2024-07-31T09:40:12.164" v="349" actId="20577"/>
        <pc:sldMkLst>
          <pc:docMk/>
          <pc:sldMk cId="1013375474" sldId="948"/>
        </pc:sldMkLst>
        <pc:spChg chg="mod">
          <ac:chgData name="Daoud Saadeddin" userId="50f496e5f975282e" providerId="LiveId" clId="{BFC44BD6-1316-477C-BA4E-AA5AD434272C}" dt="2024-07-31T09:29:18.094" v="314" actId="20577"/>
          <ac:spMkLst>
            <pc:docMk/>
            <pc:sldMk cId="1013375474" sldId="948"/>
            <ac:spMk id="3" creationId="{F0ED99BE-5955-D982-A968-F43CC2F9ECAC}"/>
          </ac:spMkLst>
        </pc:spChg>
        <pc:spChg chg="mod">
          <ac:chgData name="Daoud Saadeddin" userId="50f496e5f975282e" providerId="LiveId" clId="{BFC44BD6-1316-477C-BA4E-AA5AD434272C}" dt="2024-07-31T09:32:55.918" v="325" actId="207"/>
          <ac:spMkLst>
            <pc:docMk/>
            <pc:sldMk cId="1013375474" sldId="948"/>
            <ac:spMk id="4" creationId="{E05E1ED4-5F51-F52D-4A6C-47AC57BCFE1C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" creationId="{94E2A729-891C-6B6E-B3A8-122559811851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6" creationId="{FBFA9369-4668-9259-B416-D874F624D196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7" creationId="{C7F24830-AEBE-BB95-E720-484875DCBA54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9" creationId="{BE21D347-C58A-88F5-68BE-40B5BDE921D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3" creationId="{FDCD7BAC-AB5D-25E3-8B39-0191B640E833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4" creationId="{8A96871F-A1D6-C7B9-EF24-5057D3E3EF95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15" creationId="{7C99CCCE-0937-8E16-D76D-858E63767F88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6" creationId="{604B3A76-CF03-C69A-81DF-6CC44D4CDD90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7" creationId="{29054A7A-C55D-8B66-236C-21E2890C1427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18" creationId="{EBC1C10E-AC84-C42F-72B8-4117166EA1EA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9" creationId="{F6A3F9F6-BF0B-21B1-6DDA-BA457DFB7148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0" creationId="{5F58F395-D918-91AF-B6F0-5A2DCA5CC052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1" creationId="{7FE9754B-9847-3D4E-7CC8-B7FD2A36B615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2" creationId="{36A6A77D-4504-76A7-DA25-E7483AC9DC1A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3" creationId="{9D13DCA8-506E-E8D7-3074-412469491CD7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4" creationId="{D1E2071C-8ABE-3488-6168-B9E7025146CD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5" creationId="{99FAE674-262A-DF0F-9218-F77C92F37B63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6" creationId="{95194D0A-039C-F216-AF5B-E11158593045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27" creationId="{DA727757-AEE4-866F-4A19-2E198DD46B4D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8" creationId="{E8AEEB39-0024-E728-3F79-6F022A87E1C2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9" creationId="{DD8CEB6F-5D9E-B51E-3D68-912FBA1A1224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30" creationId="{5261C3F5-F9A2-58CB-F511-D32BCA1303F3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1" creationId="{6464A5CE-81A5-5CAA-328E-3733C0D88EFA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2" creationId="{DA7008CE-149C-75B2-9A22-1122A60F7030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33" creationId="{11B6F1CA-F5FE-36D2-B56A-5F340DDEBB82}"/>
          </ac:spMkLst>
        </pc:spChg>
        <pc:spChg chg="mod">
          <ac:chgData name="Daoud Saadeddin" userId="50f496e5f975282e" providerId="LiveId" clId="{BFC44BD6-1316-477C-BA4E-AA5AD434272C}" dt="2024-07-31T09:27:48.761" v="285" actId="20577"/>
          <ac:spMkLst>
            <pc:docMk/>
            <pc:sldMk cId="1013375474" sldId="948"/>
            <ac:spMk id="34" creationId="{88770F4A-C639-1DE8-A7D8-86216DE6EF32}"/>
          </ac:spMkLst>
        </pc:spChg>
        <pc:spChg chg="mod">
          <ac:chgData name="Daoud Saadeddin" userId="50f496e5f975282e" providerId="LiveId" clId="{BFC44BD6-1316-477C-BA4E-AA5AD434272C}" dt="2024-07-31T09:28:06.806" v="298" actId="20577"/>
          <ac:spMkLst>
            <pc:docMk/>
            <pc:sldMk cId="1013375474" sldId="948"/>
            <ac:spMk id="35" creationId="{1BFD9C94-71EF-CDB6-B364-9ACBDC9E1A90}"/>
          </ac:spMkLst>
        </pc:spChg>
        <pc:spChg chg="mod">
          <ac:chgData name="Daoud Saadeddin" userId="50f496e5f975282e" providerId="LiveId" clId="{BFC44BD6-1316-477C-BA4E-AA5AD434272C}" dt="2024-07-31T09:40:12.164" v="349" actId="20577"/>
          <ac:spMkLst>
            <pc:docMk/>
            <pc:sldMk cId="1013375474" sldId="948"/>
            <ac:spMk id="36" creationId="{0CAAD0B8-09C6-ACBC-E57E-9AE3D34C9AB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7" creationId="{292DD7DA-7046-F2CF-DB67-4E08A579499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8" creationId="{7B402E09-EFBF-B07A-E857-3F1B6F10D47D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9" creationId="{F61A2343-9FAE-9F54-9BFF-90F7E5477CCF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46" creationId="{0A85A2EB-EC23-8A38-CADA-2F31AAFC7764}"/>
          </ac:spMkLst>
        </pc:spChg>
        <pc:spChg chg="mod">
          <ac:chgData name="Daoud Saadeddin" userId="50f496e5f975282e" providerId="LiveId" clId="{BFC44BD6-1316-477C-BA4E-AA5AD434272C}" dt="2024-07-31T09:30:57.330" v="323"/>
          <ac:spMkLst>
            <pc:docMk/>
            <pc:sldMk cId="1013375474" sldId="948"/>
            <ac:spMk id="47" creationId="{66C2936A-1892-6104-7619-53368D2C1695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48" creationId="{F28BBCD2-7AD3-4116-EE24-9153EF43D5CC}"/>
          </ac:spMkLst>
        </pc:spChg>
        <pc:spChg chg="mod">
          <ac:chgData name="Daoud Saadeddin" userId="50f496e5f975282e" providerId="LiveId" clId="{BFC44BD6-1316-477C-BA4E-AA5AD434272C}" dt="2024-07-31T09:30:55.939" v="322"/>
          <ac:spMkLst>
            <pc:docMk/>
            <pc:sldMk cId="1013375474" sldId="948"/>
            <ac:spMk id="49" creationId="{139B3D58-1112-CB05-4E9E-6DB393C3E779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0" creationId="{D6BD3445-E732-ACCD-1C77-E9DEBB6C0186}"/>
          </ac:spMkLst>
        </pc:spChg>
        <pc:spChg chg="mod">
          <ac:chgData name="Daoud Saadeddin" userId="50f496e5f975282e" providerId="LiveId" clId="{BFC44BD6-1316-477C-BA4E-AA5AD434272C}" dt="2024-07-31T09:30:54.752" v="321"/>
          <ac:spMkLst>
            <pc:docMk/>
            <pc:sldMk cId="1013375474" sldId="948"/>
            <ac:spMk id="51" creationId="{68B5AE2E-D98E-2942-2623-0E8B1C55AC4C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2" creationId="{47B9DEDA-11CD-5077-D3E7-E468EA5AFEA8}"/>
          </ac:spMkLst>
        </pc:spChg>
        <pc:spChg chg="mod">
          <ac:chgData name="Daoud Saadeddin" userId="50f496e5f975282e" providerId="LiveId" clId="{BFC44BD6-1316-477C-BA4E-AA5AD434272C}" dt="2024-07-31T09:30:53.487" v="320"/>
          <ac:spMkLst>
            <pc:docMk/>
            <pc:sldMk cId="1013375474" sldId="948"/>
            <ac:spMk id="53" creationId="{1991AB4C-0CD1-F2E5-9133-8AC30974AA96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4" creationId="{5E70B937-CE37-962B-20EE-2988E03FE551}"/>
          </ac:spMkLst>
        </pc:spChg>
        <pc:spChg chg="mod">
          <ac:chgData name="Daoud Saadeddin" userId="50f496e5f975282e" providerId="LiveId" clId="{BFC44BD6-1316-477C-BA4E-AA5AD434272C}" dt="2024-07-31T09:30:49.529" v="319" actId="20577"/>
          <ac:spMkLst>
            <pc:docMk/>
            <pc:sldMk cId="1013375474" sldId="948"/>
            <ac:spMk id="55" creationId="{651C7FA4-F8CD-65B4-4E82-111ADD71A4F7}"/>
          </ac:spMkLst>
        </pc:s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2" creationId="{36C07F46-F686-1F4E-AF50-BA518E0BC2B3}"/>
          </ac:grpSpMkLst>
        </pc:gr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8" creationId="{D5B8B606-ED1E-4B9B-CC3B-6535A2F0C8F9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0" creationId="{4A873460-FF00-C70F-62EC-E4D905CA3B9B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1" creationId="{DFD6D1D5-CFC2-A07A-0484-A63972620B5D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2" creationId="{0492BEFA-82CE-510F-6A06-9B88B90D7132}"/>
          </ac:grpSpMkLst>
        </pc:gr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0" creationId="{26934D17-604B-5515-BA88-12044F69DD34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1" creationId="{6FAE8D0E-80EB-AFBE-50C5-1DEA4C48182F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2" creationId="{7049944F-836A-36C5-4023-20C4696787EC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3" creationId="{148866B8-A088-DA99-229A-AAB9C526CC02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4" creationId="{D33F6650-B159-191C-C436-9CB077A3147A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5" creationId="{D160024A-347A-B32B-614B-EABA20A4797E}"/>
          </ac:grpSpMkLst>
        </pc:grpChg>
      </pc:sldChg>
      <pc:sldMasterChg chg="modSldLayout sldLayoutOrd">
        <pc:chgData name="Daoud Saadeddin" userId="50f496e5f975282e" providerId="LiveId" clId="{BFC44BD6-1316-477C-BA4E-AA5AD434272C}" dt="2024-07-31T09:39:56.112" v="341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BFC44BD6-1316-477C-BA4E-AA5AD434272C}" dt="2024-07-31T09:39:56.112" v="341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BFC44BD6-1316-477C-BA4E-AA5AD434272C}" dt="2024-07-31T09:39:56.112" v="341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  <pc:sldLayoutChg chg="modSp mod ord">
          <pc:chgData name="Daoud Saadeddin" userId="50f496e5f975282e" providerId="LiveId" clId="{BFC44BD6-1316-477C-BA4E-AA5AD434272C}" dt="2024-07-31T09:39:44.084" v="340" actId="20577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BFC44BD6-1316-477C-BA4E-AA5AD434272C}" dt="2024-07-31T09:39:44.084" v="340" actId="20577"/>
            <ac:spMkLst>
              <pc:docMk/>
              <pc:sldMasterMk cId="1632663216" sldId="2147483675"/>
              <pc:sldLayoutMk cId="2347043635" sldId="2147483689"/>
              <ac:spMk id="23" creationId="{9D01B888-309D-8F48-69CA-E9EC77EA4626}"/>
            </ac:spMkLst>
          </pc:spChg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0B4237E8-9B27-40D7-83E4-E36710E6DE03}"/>
    <pc:docChg chg="undo custSel modSld modMainMaster">
      <pc:chgData name="Daoud Saadeddin" userId="50f496e5f975282e" providerId="LiveId" clId="{0B4237E8-9B27-40D7-83E4-E36710E6DE03}" dt="2024-08-03T16:36:15.514" v="246" actId="20577"/>
      <pc:docMkLst>
        <pc:docMk/>
      </pc:docMkLst>
      <pc:sldChg chg="addSp delSp modSp mod">
        <pc:chgData name="Daoud Saadeddin" userId="50f496e5f975282e" providerId="LiveId" clId="{0B4237E8-9B27-40D7-83E4-E36710E6DE03}" dt="2024-08-03T16:35:33.352" v="239" actId="20577"/>
        <pc:sldMkLst>
          <pc:docMk/>
          <pc:sldMk cId="1223320210" sldId="271"/>
        </pc:sldMkLst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2" creationId="{D74CA891-81BF-E34B-077B-E7C62B5C22BD}"/>
          </ac:spMkLst>
        </pc:spChg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3" creationId="{16308F0E-9E77-B636-FB91-5973ADECD029}"/>
          </ac:spMkLst>
        </pc:spChg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4" creationId="{F8538CA4-6385-5B27-3874-6FF8E38B358B}"/>
          </ac:spMkLst>
        </pc:spChg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5" creationId="{C7FE902B-240D-1D7F-CD38-70BFDFB3CC52}"/>
          </ac:spMkLst>
        </pc:spChg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6" creationId="{BBC16989-E485-4A8D-51FF-05CB548A8A25}"/>
          </ac:spMkLst>
        </pc:spChg>
        <pc:spChg chg="mod">
          <ac:chgData name="Daoud Saadeddin" userId="50f496e5f975282e" providerId="LiveId" clId="{0B4237E8-9B27-40D7-83E4-E36710E6DE03}" dt="2024-08-03T16:35:33.352" v="239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26" creationId="{DDA3DAC8-34C3-7A5E-73D6-08109150B560}"/>
          </ac:spMkLst>
        </pc:spChg>
        <pc:spChg chg="mod">
          <ac:chgData name="Daoud Saadeddin" userId="50f496e5f975282e" providerId="LiveId" clId="{0B4237E8-9B27-40D7-83E4-E36710E6DE03}" dt="2024-08-03T16:35:26.400" v="234" actId="20577"/>
          <ac:spMkLst>
            <pc:docMk/>
            <pc:sldMk cId="1223320210" sldId="271"/>
            <ac:spMk id="127" creationId="{FEA243D0-EE73-1BD2-702E-3500A2B84411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1" creationId="{767F7C12-DD34-A8B0-2DF8-A9EF19ED4446}"/>
          </ac:spMkLst>
        </pc:spChg>
        <pc:spChg chg="mod">
          <ac:chgData name="Daoud Saadeddin" userId="50f496e5f975282e" providerId="LiveId" clId="{0B4237E8-9B27-40D7-83E4-E36710E6DE03}" dt="2024-08-03T16:35:27.588" v="235" actId="20577"/>
          <ac:spMkLst>
            <pc:docMk/>
            <pc:sldMk cId="1223320210" sldId="271"/>
            <ac:spMk id="142" creationId="{72D0E1E4-E924-FDA8-01F4-7CE09F707F9B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4" creationId="{D366A444-6B47-E40B-5A98-91E878E399B0}"/>
          </ac:spMkLst>
        </pc:spChg>
        <pc:spChg chg="mod">
          <ac:chgData name="Daoud Saadeddin" userId="50f496e5f975282e" providerId="LiveId" clId="{0B4237E8-9B27-40D7-83E4-E36710E6DE03}" dt="2024-08-03T16:35:28.712" v="236" actId="20577"/>
          <ac:spMkLst>
            <pc:docMk/>
            <pc:sldMk cId="1223320210" sldId="271"/>
            <ac:spMk id="145" creationId="{6089D1E9-98B9-3C73-7664-8439DE88242E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7" creationId="{98A4091F-AA06-549D-B923-41A1DA1A7746}"/>
          </ac:spMkLst>
        </pc:spChg>
        <pc:spChg chg="mod">
          <ac:chgData name="Daoud Saadeddin" userId="50f496e5f975282e" providerId="LiveId" clId="{0B4237E8-9B27-40D7-83E4-E36710E6DE03}" dt="2024-08-03T16:35:29.821" v="237" actId="20577"/>
          <ac:spMkLst>
            <pc:docMk/>
            <pc:sldMk cId="1223320210" sldId="271"/>
            <ac:spMk id="148" creationId="{AD2C48EF-28AC-EE10-22CB-FBC5DBE5C983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50" creationId="{486C2A40-7A67-FA16-4F64-F5006C7E4F57}"/>
          </ac:spMkLst>
        </pc:spChg>
        <pc:spChg chg="mod">
          <ac:chgData name="Daoud Saadeddin" userId="50f496e5f975282e" providerId="LiveId" clId="{0B4237E8-9B27-40D7-83E4-E36710E6DE03}" dt="2024-08-03T16:35:30.931" v="238" actId="20577"/>
          <ac:spMkLst>
            <pc:docMk/>
            <pc:sldMk cId="1223320210" sldId="271"/>
            <ac:spMk id="151" creationId="{1B78C627-43CD-CEF6-05F6-12F5F17D38E6}"/>
          </ac:spMkLst>
        </pc:s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39" creationId="{D4EB67C7-57D3-CF92-C6F8-15BCC06D7BAF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0" creationId="{96D0871E-0074-CEFE-637F-264ABD6A7B34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3" creationId="{1D2C5705-FD45-8CAF-DDA1-C7F3A6ECB91B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6" creationId="{BF21C203-814E-9D01-C9D4-73E59F543638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9" creationId="{47605B28-D7FC-8A60-477A-7029102E963E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52" creationId="{2765086D-BF94-C1A0-83E9-5DAB7B153F00}"/>
          </ac:grpSpMkLst>
        </pc:grpChg>
      </pc:sldChg>
      <pc:sldChg chg="addSp delSp modSp mod">
        <pc:chgData name="Daoud Saadeddin" userId="50f496e5f975282e" providerId="LiveId" clId="{0B4237E8-9B27-40D7-83E4-E36710E6DE03}" dt="2024-08-03T16:36:15.514" v="246" actId="20577"/>
        <pc:sldMkLst>
          <pc:docMk/>
          <pc:sldMk cId="1013375474" sldId="948"/>
        </pc:sldMkLst>
        <pc:spChg chg="mod">
          <ac:chgData name="Daoud Saadeddin" userId="50f496e5f975282e" providerId="LiveId" clId="{0B4237E8-9B27-40D7-83E4-E36710E6DE03}" dt="2024-08-03T16:36:15.514" v="246" actId="20577"/>
          <ac:spMkLst>
            <pc:docMk/>
            <pc:sldMk cId="1013375474" sldId="948"/>
            <ac:spMk id="22" creationId="{36A6A77D-4504-76A7-DA25-E7483AC9DC1A}"/>
          </ac:spMkLst>
        </pc:spChg>
        <pc:spChg chg="mod">
          <ac:chgData name="Daoud Saadeddin" userId="50f496e5f975282e" providerId="LiveId" clId="{0B4237E8-9B27-40D7-83E4-E36710E6DE03}" dt="2024-08-03T16:35:49.846" v="245" actId="20577"/>
          <ac:spMkLst>
            <pc:docMk/>
            <pc:sldMk cId="1013375474" sldId="948"/>
            <ac:spMk id="47" creationId="{66C2936A-1892-6104-7619-53368D2C1695}"/>
          </ac:spMkLst>
        </pc:spChg>
        <pc:spChg chg="mod">
          <ac:chgData name="Daoud Saadeddin" userId="50f496e5f975282e" providerId="LiveId" clId="{0B4237E8-9B27-40D7-83E4-E36710E6DE03}" dt="2024-08-03T16:35:48.628" v="244" actId="20577"/>
          <ac:spMkLst>
            <pc:docMk/>
            <pc:sldMk cId="1013375474" sldId="948"/>
            <ac:spMk id="49" creationId="{139B3D58-1112-CB05-4E9E-6DB393C3E779}"/>
          </ac:spMkLst>
        </pc:spChg>
        <pc:spChg chg="mod">
          <ac:chgData name="Daoud Saadeddin" userId="50f496e5f975282e" providerId="LiveId" clId="{0B4237E8-9B27-40D7-83E4-E36710E6DE03}" dt="2024-08-03T16:35:47.347" v="243" actId="20577"/>
          <ac:spMkLst>
            <pc:docMk/>
            <pc:sldMk cId="1013375474" sldId="948"/>
            <ac:spMk id="51" creationId="{68B5AE2E-D98E-2942-2623-0E8B1C55AC4C}"/>
          </ac:spMkLst>
        </pc:spChg>
        <pc:spChg chg="mod">
          <ac:chgData name="Daoud Saadeddin" userId="50f496e5f975282e" providerId="LiveId" clId="{0B4237E8-9B27-40D7-83E4-E36710E6DE03}" dt="2024-08-03T16:35:46.222" v="242" actId="20577"/>
          <ac:spMkLst>
            <pc:docMk/>
            <pc:sldMk cId="1013375474" sldId="948"/>
            <ac:spMk id="53" creationId="{1991AB4C-0CD1-F2E5-9133-8AC30974AA96}"/>
          </ac:spMkLst>
        </pc:spChg>
        <pc:spChg chg="mod">
          <ac:chgData name="Daoud Saadeddin" userId="50f496e5f975282e" providerId="LiveId" clId="{0B4237E8-9B27-40D7-83E4-E36710E6DE03}" dt="2024-08-03T16:35:45.269" v="241" actId="20577"/>
          <ac:spMkLst>
            <pc:docMk/>
            <pc:sldMk cId="1013375474" sldId="948"/>
            <ac:spMk id="55" creationId="{651C7FA4-F8CD-65B4-4E82-111ADD71A4F7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56" creationId="{988561F6-FF7E-8654-8B89-CFA67175A151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57" creationId="{C3AF6E64-4714-E097-9C36-77A5EA27C4D1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58" creationId="{6F0C3241-A66D-41EB-F241-A725616A9961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59" creationId="{A4C6488C-2F01-6AB8-DA6C-CAF3A04ECE9E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60" creationId="{9592B49D-9C80-D7F1-A5A5-6172CB94203F}"/>
          </ac:spMkLst>
        </pc:spChg>
      </pc:sldChg>
      <pc:sldMasterChg chg="modSldLayout">
        <pc:chgData name="Daoud Saadeddin" userId="50f496e5f975282e" providerId="LiveId" clId="{0B4237E8-9B27-40D7-83E4-E36710E6DE03}" dt="2024-08-03T15:34:33.146" v="78" actId="403"/>
        <pc:sldMasterMkLst>
          <pc:docMk/>
          <pc:sldMasterMk cId="1632663216" sldId="2147483675"/>
        </pc:sldMasterMkLst>
        <pc:sldLayoutChg chg="modSp">
          <pc:chgData name="Daoud Saadeddin" userId="50f496e5f975282e" providerId="LiveId" clId="{0B4237E8-9B27-40D7-83E4-E36710E6DE03}" dt="2024-08-03T15:34:33.146" v="78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0B4237E8-9B27-40D7-83E4-E36710E6DE03}" dt="2024-08-03T15:34:33.146" v="78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</pc:sldLayoutChg>
        <pc:sldLayoutChg chg="modSp">
          <pc:chgData name="Daoud Saadeddin" userId="50f496e5f975282e" providerId="LiveId" clId="{0B4237E8-9B27-40D7-83E4-E36710E6DE03}" dt="2024-08-03T15:34:27.913" v="76" actId="403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0B4237E8-9B27-40D7-83E4-E36710E6DE03}" dt="2024-08-03T15:34:27.913" v="76" actId="403"/>
            <ac:spMkLst>
              <pc:docMk/>
              <pc:sldMasterMk cId="1632663216" sldId="2147483675"/>
              <pc:sldLayoutMk cId="2347043635" sldId="2147483689"/>
              <ac:spMk id="84" creationId="{00291A85-44FB-B95D-7B70-08002FACF134}"/>
            </ac:spMkLst>
          </pc:sp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Risk Analysis Heat Map Template -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</a:t>
            </a:r>
            <a:r>
              <a:rPr lang="en-US" b="0"/>
              <a:t>.com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_Ris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RISK MATRIX / HEAT MAP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34704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95" name="Group 58">
            <a:extLst>
              <a:ext uri="{FF2B5EF4-FFF2-40B4-BE49-F238E27FC236}">
                <a16:creationId xmlns:a16="http://schemas.microsoft.com/office/drawing/2014/main" id="{F55996BA-44BA-53C6-971B-E49484C47594}"/>
              </a:ext>
            </a:extLst>
          </p:cNvPr>
          <p:cNvGrpSpPr/>
          <p:nvPr/>
        </p:nvGrpSpPr>
        <p:grpSpPr>
          <a:xfrm>
            <a:off x="8851463" y="4435667"/>
            <a:ext cx="2392236" cy="862655"/>
            <a:chOff x="6861175" y="180625"/>
            <a:chExt cx="2344613" cy="845482"/>
          </a:xfrm>
        </p:grpSpPr>
        <p:sp>
          <p:nvSpPr>
            <p:cNvPr id="96" name="Rectangle 3">
              <a:extLst>
                <a:ext uri="{FF2B5EF4-FFF2-40B4-BE49-F238E27FC236}">
                  <a16:creationId xmlns:a16="http://schemas.microsoft.com/office/drawing/2014/main" id="{5799BFD5-8C68-184B-ED12-98755DB8E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1839" y="382588"/>
              <a:ext cx="2123949" cy="643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>
              <a:noAutofit/>
            </a:bodyPr>
            <a:lstStyle>
              <a:lvl1pPr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9842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98438" indent="-1588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29527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393700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8509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13081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17653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22225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Low: Keep in mind</a:t>
              </a:r>
            </a:p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Medium: Action required</a:t>
              </a:r>
            </a:p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High: Urgent measures required</a:t>
              </a:r>
            </a:p>
          </p:txBody>
        </p:sp>
        <p:sp>
          <p:nvSpPr>
            <p:cNvPr id="97" name="Rectangle 4">
              <a:extLst>
                <a:ext uri="{FF2B5EF4-FFF2-40B4-BE49-F238E27FC236}">
                  <a16:creationId xmlns:a16="http://schemas.microsoft.com/office/drawing/2014/main" id="{E3331B08-D094-5DFF-F307-430D122FE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413957"/>
              <a:ext cx="155575" cy="1460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sp>
          <p:nvSpPr>
            <p:cNvPr id="98" name="Rectangle 5">
              <a:extLst>
                <a:ext uri="{FF2B5EF4-FFF2-40B4-BE49-F238E27FC236}">
                  <a16:creationId xmlns:a16="http://schemas.microsoft.com/office/drawing/2014/main" id="{D12B621F-4A77-34DA-36D2-298EAEF40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648907"/>
              <a:ext cx="155575" cy="14605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sp>
          <p:nvSpPr>
            <p:cNvPr id="99" name="Rectangle 6">
              <a:extLst>
                <a:ext uri="{FF2B5EF4-FFF2-40B4-BE49-F238E27FC236}">
                  <a16:creationId xmlns:a16="http://schemas.microsoft.com/office/drawing/2014/main" id="{CBC8C880-A34F-9B45-E40C-9E45C694C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180625"/>
              <a:ext cx="1194029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0">
              <a:noAutofit/>
            </a:bodyPr>
            <a:lstStyle>
              <a:lvl1pPr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9842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98438" indent="-1588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29527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393700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8509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13081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17653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22225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Required Attention</a:t>
              </a:r>
            </a:p>
          </p:txBody>
        </p:sp>
        <p:sp>
          <p:nvSpPr>
            <p:cNvPr id="100" name="Rectangle 7">
              <a:extLst>
                <a:ext uri="{FF2B5EF4-FFF2-40B4-BE49-F238E27FC236}">
                  <a16:creationId xmlns:a16="http://schemas.microsoft.com/office/drawing/2014/main" id="{B204149B-691C-BA73-4E22-C72B951597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877062"/>
              <a:ext cx="155575" cy="146050"/>
            </a:xfrm>
            <a:prstGeom prst="rect">
              <a:avLst/>
            </a:prstGeom>
            <a:solidFill>
              <a:srgbClr val="FF859F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291556A6-5D6E-F62B-C719-B8B19FE70113}"/>
              </a:ext>
            </a:extLst>
          </p:cNvPr>
          <p:cNvGrpSpPr/>
          <p:nvPr/>
        </p:nvGrpSpPr>
        <p:grpSpPr>
          <a:xfrm>
            <a:off x="636306" y="1209675"/>
            <a:ext cx="7172379" cy="4943355"/>
            <a:chOff x="636306" y="1209675"/>
            <a:chExt cx="7172379" cy="4943355"/>
          </a:xfrm>
        </p:grpSpPr>
        <p:sp>
          <p:nvSpPr>
            <p:cNvPr id="154" name="Rectangle 29">
              <a:extLst>
                <a:ext uri="{FF2B5EF4-FFF2-40B4-BE49-F238E27FC236}">
                  <a16:creationId xmlns:a16="http://schemas.microsoft.com/office/drawing/2014/main" id="{C278DD09-1854-00B3-D3EA-160376B9D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1098" y="1209675"/>
              <a:ext cx="5677587" cy="43760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12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774EA020-DD52-2B12-0496-B3016DCE90BD}"/>
                </a:ext>
              </a:extLst>
            </p:cNvPr>
            <p:cNvGrpSpPr/>
            <p:nvPr/>
          </p:nvGrpSpPr>
          <p:grpSpPr>
            <a:xfrm>
              <a:off x="2218177" y="5616227"/>
              <a:ext cx="5482837" cy="536803"/>
              <a:chOff x="2207881" y="5616227"/>
              <a:chExt cx="5482837" cy="536803"/>
            </a:xfrm>
          </p:grpSpPr>
          <p:sp>
            <p:nvSpPr>
              <p:cNvPr id="113" name="Rectangle 15">
                <a:extLst>
                  <a:ext uri="{FF2B5EF4-FFF2-40B4-BE49-F238E27FC236}">
                    <a16:creationId xmlns:a16="http://schemas.microsoft.com/office/drawing/2014/main" id="{1AB59220-C988-0CAD-3DD3-20DF94A29910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207881" y="5643762"/>
                <a:ext cx="611312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l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Low (1)</a:t>
                </a:r>
              </a:p>
            </p:txBody>
          </p:sp>
          <p:sp>
            <p:nvSpPr>
              <p:cNvPr id="114" name="Rectangle 16">
                <a:extLst>
                  <a:ext uri="{FF2B5EF4-FFF2-40B4-BE49-F238E27FC236}">
                    <a16:creationId xmlns:a16="http://schemas.microsoft.com/office/drawing/2014/main" id="{F7D1C3A8-DF7C-25F0-A892-BE5A700356D3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7044140" y="5616227"/>
                <a:ext cx="646578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06600" indent="-280988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4638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210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782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354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High (4)</a:t>
                </a:r>
              </a:p>
            </p:txBody>
          </p:sp>
          <p:sp>
            <p:nvSpPr>
              <p:cNvPr id="115" name="Rectangle 17">
                <a:extLst>
                  <a:ext uri="{FF2B5EF4-FFF2-40B4-BE49-F238E27FC236}">
                    <a16:creationId xmlns:a16="http://schemas.microsoft.com/office/drawing/2014/main" id="{ABE66896-CDD5-B373-C06C-79AF102BE8BD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532239" y="5831028"/>
                <a:ext cx="834130" cy="322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06600" indent="-280988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4638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210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782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354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ct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IMPACT</a:t>
                </a:r>
              </a:p>
            </p:txBody>
          </p:sp>
        </p:grp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F753356D-CBCE-62D5-775A-10309E163447}"/>
                </a:ext>
              </a:extLst>
            </p:cNvPr>
            <p:cNvGrpSpPr/>
            <p:nvPr/>
          </p:nvGrpSpPr>
          <p:grpSpPr>
            <a:xfrm>
              <a:off x="636306" y="1513079"/>
              <a:ext cx="1436736" cy="3769223"/>
              <a:chOff x="636306" y="1524130"/>
              <a:chExt cx="1436736" cy="3769223"/>
            </a:xfrm>
          </p:grpSpPr>
          <p:sp>
            <p:nvSpPr>
              <p:cNvPr id="111" name="Rectangle 13">
                <a:extLst>
                  <a:ext uri="{FF2B5EF4-FFF2-40B4-BE49-F238E27FC236}">
                    <a16:creationId xmlns:a16="http://schemas.microsoft.com/office/drawing/2014/main" id="{D17077A4-515D-5CE7-3A2F-BEB4102D4C24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426464" y="1524130"/>
                <a:ext cx="646578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High (4)</a:t>
                </a:r>
              </a:p>
            </p:txBody>
          </p:sp>
          <p:sp>
            <p:nvSpPr>
              <p:cNvPr id="112" name="Rectangle 14">
                <a:extLst>
                  <a:ext uri="{FF2B5EF4-FFF2-40B4-BE49-F238E27FC236}">
                    <a16:creationId xmlns:a16="http://schemas.microsoft.com/office/drawing/2014/main" id="{70892D05-1B34-5763-9845-A6C0D22F1B37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461730" y="5026751"/>
                <a:ext cx="611312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Low (1)</a:t>
                </a:r>
              </a:p>
            </p:txBody>
          </p:sp>
          <p:sp>
            <p:nvSpPr>
              <p:cNvPr id="116" name="Rectangle 18">
                <a:extLst>
                  <a:ext uri="{FF2B5EF4-FFF2-40B4-BE49-F238E27FC236}">
                    <a16:creationId xmlns:a16="http://schemas.microsoft.com/office/drawing/2014/main" id="{5A940C6D-D1D5-3BD8-274D-18B89777A20A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636306" y="3249866"/>
                <a:ext cx="1231675" cy="322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ct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LIKELIHOOD</a:t>
                </a:r>
                <a:endParaRPr kumimoji="0" lang="en-US" sz="1632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endParaRPr>
              </a:p>
            </p:txBody>
          </p:sp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97EF1B74-693C-237E-6CF4-1D5ECA16DF69}"/>
                </a:ext>
              </a:extLst>
            </p:cNvPr>
            <p:cNvGrpSpPr/>
            <p:nvPr/>
          </p:nvGrpSpPr>
          <p:grpSpPr>
            <a:xfrm>
              <a:off x="2218177" y="1298501"/>
              <a:ext cx="5482837" cy="4198379"/>
              <a:chOff x="2207881" y="1314780"/>
              <a:chExt cx="5482837" cy="4198379"/>
            </a:xfrm>
          </p:grpSpPr>
          <p:sp>
            <p:nvSpPr>
              <p:cNvPr id="101" name="Rectangle 11">
                <a:extLst>
                  <a:ext uri="{FF2B5EF4-FFF2-40B4-BE49-F238E27FC236}">
                    <a16:creationId xmlns:a16="http://schemas.microsoft.com/office/drawing/2014/main" id="{94C997B9-7D15-612B-FB72-F972DC6DF2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2364375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2" name="Rectangle 12">
                <a:extLst>
                  <a:ext uri="{FF2B5EF4-FFF2-40B4-BE49-F238E27FC236}">
                    <a16:creationId xmlns:a16="http://schemas.microsoft.com/office/drawing/2014/main" id="{F57343C9-49BC-8F45-97D8-B86AB0C35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3412350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3" name="Rectangle 27">
                <a:extLst>
                  <a:ext uri="{FF2B5EF4-FFF2-40B4-BE49-F238E27FC236}">
                    <a16:creationId xmlns:a16="http://schemas.microsoft.com/office/drawing/2014/main" id="{B892AEAB-E1C3-7852-B292-549247B23A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9804" y="1314780"/>
                <a:ext cx="137030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4" name="Rectangle 28">
                <a:extLst>
                  <a:ext uri="{FF2B5EF4-FFF2-40B4-BE49-F238E27FC236}">
                    <a16:creationId xmlns:a16="http://schemas.microsoft.com/office/drawing/2014/main" id="{5BB507C5-BC75-7D4B-F0FD-B489CB3E40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1314780"/>
                <a:ext cx="137030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5" name="Rectangle 29">
                <a:extLst>
                  <a:ext uri="{FF2B5EF4-FFF2-40B4-BE49-F238E27FC236}">
                    <a16:creationId xmlns:a16="http://schemas.microsoft.com/office/drawing/2014/main" id="{23004E6E-7C49-9295-DF49-2124BFFE2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1314780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6" name="Rectangle 30">
                <a:extLst>
                  <a:ext uri="{FF2B5EF4-FFF2-40B4-BE49-F238E27FC236}">
                    <a16:creationId xmlns:a16="http://schemas.microsoft.com/office/drawing/2014/main" id="{C4D4E6AC-0380-D42F-42E1-F7239638A0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2362756"/>
                <a:ext cx="137030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7" name="Rectangle 31">
                <a:extLst>
                  <a:ext uri="{FF2B5EF4-FFF2-40B4-BE49-F238E27FC236}">
                    <a16:creationId xmlns:a16="http://schemas.microsoft.com/office/drawing/2014/main" id="{E6C97FE4-0816-B9E0-67E5-47AB34619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2362756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8" name="Rectangle 34">
                <a:extLst>
                  <a:ext uri="{FF2B5EF4-FFF2-40B4-BE49-F238E27FC236}">
                    <a16:creationId xmlns:a16="http://schemas.microsoft.com/office/drawing/2014/main" id="{1CA58867-11B3-BDC2-3202-1120D97DD3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2362756"/>
                <a:ext cx="137192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9" name="Rectangle 35">
                <a:extLst>
                  <a:ext uri="{FF2B5EF4-FFF2-40B4-BE49-F238E27FC236}">
                    <a16:creationId xmlns:a16="http://schemas.microsoft.com/office/drawing/2014/main" id="{E8654996-32B8-3F4E-E350-E58263D64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3412350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10" name="Rectangle 57">
                <a:extLst>
                  <a:ext uri="{FF2B5EF4-FFF2-40B4-BE49-F238E27FC236}">
                    <a16:creationId xmlns:a16="http://schemas.microsoft.com/office/drawing/2014/main" id="{0D5BD11D-11AB-43AD-F38D-70720ED54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3413970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19" name="Rectangle 36">
                <a:extLst>
                  <a:ext uri="{FF2B5EF4-FFF2-40B4-BE49-F238E27FC236}">
                    <a16:creationId xmlns:a16="http://schemas.microsoft.com/office/drawing/2014/main" id="{0B12E8EC-91A9-0758-683A-48A9BEFB3B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4461945"/>
                <a:ext cx="1370304" cy="1051214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0" name="Rectangle 34">
                <a:extLst>
                  <a:ext uri="{FF2B5EF4-FFF2-40B4-BE49-F238E27FC236}">
                    <a16:creationId xmlns:a16="http://schemas.microsoft.com/office/drawing/2014/main" id="{D3A1AA43-C320-92D5-6A6B-37C961BB4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3412350"/>
                <a:ext cx="1371924" cy="10495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1" name="Rectangle 35">
                <a:extLst>
                  <a:ext uri="{FF2B5EF4-FFF2-40B4-BE49-F238E27FC236}">
                    <a16:creationId xmlns:a16="http://schemas.microsoft.com/office/drawing/2014/main" id="{DC022360-ECDD-0534-AF35-DD2051F0CE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4461945"/>
                <a:ext cx="1370304" cy="10495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2" name="Rectangle 37">
                <a:extLst>
                  <a:ext uri="{FF2B5EF4-FFF2-40B4-BE49-F238E27FC236}">
                    <a16:creationId xmlns:a16="http://schemas.microsoft.com/office/drawing/2014/main" id="{C989E37E-D95B-E737-B7EF-5ABCE92819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4461945"/>
                <a:ext cx="1371924" cy="1051214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3" name="Rectangle 33">
                <a:extLst>
                  <a:ext uri="{FF2B5EF4-FFF2-40B4-BE49-F238E27FC236}">
                    <a16:creationId xmlns:a16="http://schemas.microsoft.com/office/drawing/2014/main" id="{05075428-ECBC-71BC-7103-0050D72F0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1314780"/>
                <a:ext cx="137192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4" name="Rectangle 34">
                <a:extLst>
                  <a:ext uri="{FF2B5EF4-FFF2-40B4-BE49-F238E27FC236}">
                    <a16:creationId xmlns:a16="http://schemas.microsoft.com/office/drawing/2014/main" id="{CDB76704-641E-5327-09AC-2C81A23A8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4461945"/>
                <a:ext cx="1371924" cy="10495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2765086D-BF94-C1A0-83E9-5DAB7B153F00}"/>
              </a:ext>
            </a:extLst>
          </p:cNvPr>
          <p:cNvGrpSpPr/>
          <p:nvPr/>
        </p:nvGrpSpPr>
        <p:grpSpPr>
          <a:xfrm>
            <a:off x="8326291" y="1458901"/>
            <a:ext cx="3234609" cy="2638788"/>
            <a:chOff x="8446343" y="1458901"/>
            <a:chExt cx="3045860" cy="2484807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D4EB67C7-57D3-CF92-C6F8-15BCC06D7BAF}"/>
                </a:ext>
              </a:extLst>
            </p:cNvPr>
            <p:cNvGrpSpPr/>
            <p:nvPr/>
          </p:nvGrpSpPr>
          <p:grpSpPr>
            <a:xfrm>
              <a:off x="8446343" y="1458901"/>
              <a:ext cx="3045860" cy="375370"/>
              <a:chOff x="8326306" y="1458901"/>
              <a:chExt cx="3045860" cy="375370"/>
            </a:xfrm>
          </p:grpSpPr>
          <p:sp>
            <p:nvSpPr>
              <p:cNvPr id="126" name="Oval 58">
                <a:extLst>
                  <a:ext uri="{FF2B5EF4-FFF2-40B4-BE49-F238E27FC236}">
                    <a16:creationId xmlns:a16="http://schemas.microsoft.com/office/drawing/2014/main" id="{DDA3DAC8-34C3-7A5E-73D6-08109150B560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A</a:t>
                </a:r>
              </a:p>
            </p:txBody>
          </p:sp>
          <p:sp>
            <p:nvSpPr>
              <p:cNvPr id="127" name="Rectangle 59">
                <a:extLst>
                  <a:ext uri="{FF2B5EF4-FFF2-40B4-BE49-F238E27FC236}">
                    <a16:creationId xmlns:a16="http://schemas.microsoft.com/office/drawing/2014/main" id="{FEA243D0-EE73-1BD2-702E-3500A2B8441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 </a:t>
                </a:r>
              </a:p>
            </p:txBody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96D0871E-0074-CEFE-637F-264ABD6A7B34}"/>
                </a:ext>
              </a:extLst>
            </p:cNvPr>
            <p:cNvGrpSpPr/>
            <p:nvPr/>
          </p:nvGrpSpPr>
          <p:grpSpPr>
            <a:xfrm>
              <a:off x="8446343" y="1986260"/>
              <a:ext cx="3045860" cy="375370"/>
              <a:chOff x="8326306" y="1458901"/>
              <a:chExt cx="3045860" cy="375370"/>
            </a:xfrm>
          </p:grpSpPr>
          <p:sp>
            <p:nvSpPr>
              <p:cNvPr id="141" name="Oval 58">
                <a:extLst>
                  <a:ext uri="{FF2B5EF4-FFF2-40B4-BE49-F238E27FC236}">
                    <a16:creationId xmlns:a16="http://schemas.microsoft.com/office/drawing/2014/main" id="{767F7C12-DD34-A8B0-2DF8-A9EF19ED4446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B</a:t>
                </a:r>
              </a:p>
            </p:txBody>
          </p:sp>
          <p:sp>
            <p:nvSpPr>
              <p:cNvPr id="142" name="Rectangle 59">
                <a:extLst>
                  <a:ext uri="{FF2B5EF4-FFF2-40B4-BE49-F238E27FC236}">
                    <a16:creationId xmlns:a16="http://schemas.microsoft.com/office/drawing/2014/main" id="{72D0E1E4-E924-FDA8-01F4-7CE09F707F9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 </a:t>
                </a:r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1D2C5705-FD45-8CAF-DDA1-C7F3A6ECB91B}"/>
                </a:ext>
              </a:extLst>
            </p:cNvPr>
            <p:cNvGrpSpPr/>
            <p:nvPr/>
          </p:nvGrpSpPr>
          <p:grpSpPr>
            <a:xfrm>
              <a:off x="8446343" y="2513619"/>
              <a:ext cx="3045860" cy="375370"/>
              <a:chOff x="8326306" y="1458901"/>
              <a:chExt cx="3045860" cy="375370"/>
            </a:xfrm>
          </p:grpSpPr>
          <p:sp>
            <p:nvSpPr>
              <p:cNvPr id="144" name="Oval 58">
                <a:extLst>
                  <a:ext uri="{FF2B5EF4-FFF2-40B4-BE49-F238E27FC236}">
                    <a16:creationId xmlns:a16="http://schemas.microsoft.com/office/drawing/2014/main" id="{D366A444-6B47-E40B-5A98-91E878E399B0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C</a:t>
                </a:r>
              </a:p>
            </p:txBody>
          </p:sp>
          <p:sp>
            <p:nvSpPr>
              <p:cNvPr id="145" name="Rectangle 59">
                <a:extLst>
                  <a:ext uri="{FF2B5EF4-FFF2-40B4-BE49-F238E27FC236}">
                    <a16:creationId xmlns:a16="http://schemas.microsoft.com/office/drawing/2014/main" id="{6089D1E9-98B9-3C73-7664-8439DE88242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69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lang="en-US" sz="1200" kern="0" dirty="0">
                    <a:solidFill>
                      <a:srgbClr val="000000"/>
                    </a:solidFill>
                    <a:latin typeface="+mn-lt"/>
                    <a:cs typeface="Calibri"/>
                    <a:sym typeface="Calibri"/>
                  </a:rPr>
                  <a:t> </a:t>
                </a:r>
                <a:endParaRPr kumimoji="0" lang="en-US" sz="12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endParaRP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BF21C203-814E-9D01-C9D4-73E59F543638}"/>
                </a:ext>
              </a:extLst>
            </p:cNvPr>
            <p:cNvGrpSpPr/>
            <p:nvPr/>
          </p:nvGrpSpPr>
          <p:grpSpPr>
            <a:xfrm>
              <a:off x="8446343" y="3040978"/>
              <a:ext cx="3045860" cy="375370"/>
              <a:chOff x="8326306" y="1458901"/>
              <a:chExt cx="3045860" cy="375370"/>
            </a:xfrm>
          </p:grpSpPr>
          <p:sp>
            <p:nvSpPr>
              <p:cNvPr id="147" name="Oval 58">
                <a:extLst>
                  <a:ext uri="{FF2B5EF4-FFF2-40B4-BE49-F238E27FC236}">
                    <a16:creationId xmlns:a16="http://schemas.microsoft.com/office/drawing/2014/main" id="{98A4091F-AA06-549D-B923-41A1DA1A7746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D</a:t>
                </a:r>
              </a:p>
            </p:txBody>
          </p:sp>
          <p:sp>
            <p:nvSpPr>
              <p:cNvPr id="148" name="Rectangle 59">
                <a:extLst>
                  <a:ext uri="{FF2B5EF4-FFF2-40B4-BE49-F238E27FC236}">
                    <a16:creationId xmlns:a16="http://schemas.microsoft.com/office/drawing/2014/main" id="{AD2C48EF-28AC-EE10-22CB-FBC5DBE5C98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 </a:t>
                </a:r>
              </a:p>
            </p:txBody>
          </p:sp>
        </p:grp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47605B28-D7FC-8A60-477A-7029102E963E}"/>
                </a:ext>
              </a:extLst>
            </p:cNvPr>
            <p:cNvGrpSpPr/>
            <p:nvPr/>
          </p:nvGrpSpPr>
          <p:grpSpPr>
            <a:xfrm>
              <a:off x="8446343" y="3568338"/>
              <a:ext cx="3045860" cy="375370"/>
              <a:chOff x="8326306" y="1458901"/>
              <a:chExt cx="3045860" cy="375370"/>
            </a:xfrm>
          </p:grpSpPr>
          <p:sp>
            <p:nvSpPr>
              <p:cNvPr id="150" name="Oval 58">
                <a:extLst>
                  <a:ext uri="{FF2B5EF4-FFF2-40B4-BE49-F238E27FC236}">
                    <a16:creationId xmlns:a16="http://schemas.microsoft.com/office/drawing/2014/main" id="{486C2A40-7A67-FA16-4F64-F5006C7E4F57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E</a:t>
                </a:r>
              </a:p>
            </p:txBody>
          </p:sp>
          <p:sp>
            <p:nvSpPr>
              <p:cNvPr id="151" name="Rectangle 59">
                <a:extLst>
                  <a:ext uri="{FF2B5EF4-FFF2-40B4-BE49-F238E27FC236}">
                    <a16:creationId xmlns:a16="http://schemas.microsoft.com/office/drawing/2014/main" id="{1B78C627-43CD-CEF6-05F6-12F5F17D38E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1525</TotalTime>
  <Words>68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2024-09-25T11:13:03Z</dcterms:modified>
  <cp:version>3.1</cp:version>
</cp:coreProperties>
</file>