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6"/>
  </p:notesMasterIdLst>
  <p:handoutMasterIdLst>
    <p:handoutMasterId r:id="rId7"/>
  </p:handoutMasterIdLst>
  <p:sldIdLst>
    <p:sldId id="271" r:id="rId2"/>
    <p:sldId id="2147481786" r:id="rId3"/>
    <p:sldId id="2147481787" r:id="rId4"/>
    <p:sldId id="94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00B050"/>
    <a:srgbClr val="FF0000"/>
    <a:srgbClr val="FFC000"/>
    <a:srgbClr val="203864"/>
    <a:srgbClr val="404040"/>
    <a:srgbClr val="385723"/>
    <a:srgbClr val="820E2F"/>
    <a:srgbClr val="B7B3B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7146D-CFC7-4352-9F43-600662C44349}" v="68" dt="2024-08-03T15:35:42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29T10:56:43.198" v="10" actId="404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">
        <pc:chgData name="Daoud Saadeddin" userId="50f496e5f975282e" providerId="LiveId" clId="{D641461D-BBB9-437B-949E-BF5212AC8AC8}" dt="2024-07-29T10:52:53.917" v="1" actId="478"/>
        <pc:sldMkLst>
          <pc:docMk/>
          <pc:sldMk cId="1223320210" sldId="271"/>
        </pc:sldMkLst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29T10:56:43.198" v="10" actId="404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29T10:53:26.217" v="5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B467146D-CFC7-4352-9F43-600662C44349}"/>
    <pc:docChg chg="undo redo custSel modSld modMainMaster">
      <pc:chgData name="Daoud Saadeddin" userId="50f496e5f975282e" providerId="LiveId" clId="{B467146D-CFC7-4352-9F43-600662C44349}" dt="2024-08-03T15:36:07.901" v="498" actId="20577"/>
      <pc:docMkLst>
        <pc:docMk/>
      </pc:docMkLst>
      <pc:sldChg chg="addSp modSp mod">
        <pc:chgData name="Daoud Saadeddin" userId="50f496e5f975282e" providerId="LiveId" clId="{B467146D-CFC7-4352-9F43-600662C44349}" dt="2024-08-03T15:36:07.901" v="498" actId="20577"/>
        <pc:sldMkLst>
          <pc:docMk/>
          <pc:sldMk cId="1223320210" sldId="271"/>
        </pc:sldMkLst>
        <pc:spChg chg="add mod">
          <ac:chgData name="Daoud Saadeddin" userId="50f496e5f975282e" providerId="LiveId" clId="{B467146D-CFC7-4352-9F43-600662C44349}" dt="2024-08-03T11:21:18.881" v="29" actId="12788"/>
          <ac:spMkLst>
            <pc:docMk/>
            <pc:sldMk cId="1223320210" sldId="271"/>
            <ac:spMk id="2" creationId="{F7238376-60C3-DA63-AACA-3942968703C2}"/>
          </ac:spMkLst>
        </pc:spChg>
        <pc:spChg chg="add mod">
          <ac:chgData name="Daoud Saadeddin" userId="50f496e5f975282e" providerId="LiveId" clId="{B467146D-CFC7-4352-9F43-600662C44349}" dt="2024-08-03T11:21:20.745" v="30" actId="465"/>
          <ac:spMkLst>
            <pc:docMk/>
            <pc:sldMk cId="1223320210" sldId="271"/>
            <ac:spMk id="3" creationId="{0319C9A0-8F0B-F76C-863E-FB93A147154F}"/>
          </ac:spMkLst>
        </pc:spChg>
        <pc:spChg chg="add mod">
          <ac:chgData name="Daoud Saadeddin" userId="50f496e5f975282e" providerId="LiveId" clId="{B467146D-CFC7-4352-9F43-600662C44349}" dt="2024-08-03T11:21:20.745" v="30" actId="465"/>
          <ac:spMkLst>
            <pc:docMk/>
            <pc:sldMk cId="1223320210" sldId="271"/>
            <ac:spMk id="4" creationId="{A7A2D83F-1EB1-D645-27A5-DF91E46862F3}"/>
          </ac:spMkLst>
        </pc:spChg>
        <pc:spChg chg="add mod">
          <ac:chgData name="Daoud Saadeddin" userId="50f496e5f975282e" providerId="LiveId" clId="{B467146D-CFC7-4352-9F43-600662C44349}" dt="2024-08-03T11:21:30.522" v="31" actId="207"/>
          <ac:spMkLst>
            <pc:docMk/>
            <pc:sldMk cId="1223320210" sldId="271"/>
            <ac:spMk id="5" creationId="{33DC25E7-982C-2DAE-6EBD-1DCBC957BCA8}"/>
          </ac:spMkLst>
        </pc:spChg>
        <pc:spChg chg="add mod">
          <ac:chgData name="Daoud Saadeddin" userId="50f496e5f975282e" providerId="LiveId" clId="{B467146D-CFC7-4352-9F43-600662C44349}" dt="2024-08-03T11:21:36.768" v="32" actId="207"/>
          <ac:spMkLst>
            <pc:docMk/>
            <pc:sldMk cId="1223320210" sldId="271"/>
            <ac:spMk id="6" creationId="{D138404B-A926-7A97-DC75-529EB6FB8ACA}"/>
          </ac:spMkLst>
        </pc:spChg>
        <pc:spChg chg="mod">
          <ac:chgData name="Daoud Saadeddin" userId="50f496e5f975282e" providerId="LiveId" clId="{B467146D-CFC7-4352-9F43-600662C44349}" dt="2024-08-03T12:04:34.964" v="315" actId="6549"/>
          <ac:spMkLst>
            <pc:docMk/>
            <pc:sldMk cId="1223320210" sldId="271"/>
            <ac:spMk id="22" creationId="{36A6A77D-4504-76A7-DA25-E7483AC9DC1A}"/>
          </ac:spMkLst>
        </pc:spChg>
        <pc:graphicFrameChg chg="mod modGraphic">
          <ac:chgData name="Daoud Saadeddin" userId="50f496e5f975282e" providerId="LiveId" clId="{B467146D-CFC7-4352-9F43-600662C44349}" dt="2024-08-03T15:36:07.901" v="498" actId="20577"/>
          <ac:graphicFrameMkLst>
            <pc:docMk/>
            <pc:sldMk cId="1223320210" sldId="271"/>
            <ac:graphicFrameMk id="12" creationId="{09078999-5D7B-0E02-2472-05219855E00C}"/>
          </ac:graphicFrameMkLst>
        </pc:graphicFrameChg>
        <pc:graphicFrameChg chg="mod ord modGraphic">
          <ac:chgData name="Daoud Saadeddin" userId="50f496e5f975282e" providerId="LiveId" clId="{B467146D-CFC7-4352-9F43-600662C44349}" dt="2024-08-03T14:54:17.015" v="493"/>
          <ac:graphicFrameMkLst>
            <pc:docMk/>
            <pc:sldMk cId="1223320210" sldId="271"/>
            <ac:graphicFrameMk id="15" creationId="{6E145E6F-8A10-96A6-4E52-FB8D8AE34EBE}"/>
          </ac:graphicFrameMkLst>
        </pc:graphicFrameChg>
        <pc:graphicFrameChg chg="mod modGraphic">
          <ac:chgData name="Daoud Saadeddin" userId="50f496e5f975282e" providerId="LiveId" clId="{B467146D-CFC7-4352-9F43-600662C44349}" dt="2024-08-03T14:54:23.609" v="494"/>
          <ac:graphicFrameMkLst>
            <pc:docMk/>
            <pc:sldMk cId="1223320210" sldId="271"/>
            <ac:graphicFrameMk id="21" creationId="{F6EC95AC-17E8-DB91-AB3B-1868D22D0BCA}"/>
          </ac:graphicFrameMkLst>
        </pc:graphicFrameChg>
        <pc:graphicFrameChg chg="mod modGraphic">
          <ac:chgData name="Daoud Saadeddin" userId="50f496e5f975282e" providerId="LiveId" clId="{B467146D-CFC7-4352-9F43-600662C44349}" dt="2024-08-03T14:54:12.587" v="491"/>
          <ac:graphicFrameMkLst>
            <pc:docMk/>
            <pc:sldMk cId="1223320210" sldId="271"/>
            <ac:graphicFrameMk id="28" creationId="{FC3CDF54-BBB3-3536-BB90-B835CD1E5641}"/>
          </ac:graphicFrameMkLst>
        </pc:graphicFrameChg>
      </pc:sldChg>
      <pc:sldChg chg="addSp delSp modSp mod">
        <pc:chgData name="Daoud Saadeddin" userId="50f496e5f975282e" providerId="LiveId" clId="{B467146D-CFC7-4352-9F43-600662C44349}" dt="2024-08-03T12:04:28.084" v="314" actId="20577"/>
        <pc:sldMkLst>
          <pc:docMk/>
          <pc:sldMk cId="2662546218" sldId="2147481786"/>
        </pc:sldMkLst>
        <pc:spChg chg="add mod">
          <ac:chgData name="Daoud Saadeddin" userId="50f496e5f975282e" providerId="LiveId" clId="{B467146D-CFC7-4352-9F43-600662C44349}" dt="2024-08-03T11:57:44.496" v="223" actId="12788"/>
          <ac:spMkLst>
            <pc:docMk/>
            <pc:sldMk cId="2662546218" sldId="2147481786"/>
            <ac:spMk id="2" creationId="{B3771E51-9866-EF66-C113-2B2526CDC03A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3" creationId="{A5DF843A-502F-F9D2-9AB0-74B6BAC0AB1F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4" creationId="{2A71CF8B-B202-541A-9EEC-F451758B7D3C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5" creationId="{3E81FA3A-E008-4133-0109-45C655714D8A}"/>
          </ac:spMkLst>
        </pc:spChg>
        <pc:spChg chg="add mod">
          <ac:chgData name="Daoud Saadeddin" userId="50f496e5f975282e" providerId="LiveId" clId="{B467146D-CFC7-4352-9F43-600662C44349}" dt="2024-08-03T11:57:44.496" v="223" actId="12788"/>
          <ac:spMkLst>
            <pc:docMk/>
            <pc:sldMk cId="2662546218" sldId="2147481786"/>
            <ac:spMk id="6" creationId="{5A6EECB9-292B-8973-37EA-D0214DDEE047}"/>
          </ac:spMkLst>
        </pc:spChg>
        <pc:spChg chg="add del">
          <ac:chgData name="Daoud Saadeddin" userId="50f496e5f975282e" providerId="LiveId" clId="{B467146D-CFC7-4352-9F43-600662C44349}" dt="2024-08-03T11:59:42.295" v="246" actId="22"/>
          <ac:spMkLst>
            <pc:docMk/>
            <pc:sldMk cId="2662546218" sldId="2147481786"/>
            <ac:spMk id="8" creationId="{07451D3C-733E-420B-96FB-E389A17019E8}"/>
          </ac:spMkLst>
        </pc:spChg>
        <pc:spChg chg="mod">
          <ac:chgData name="Daoud Saadeddin" userId="50f496e5f975282e" providerId="LiveId" clId="{B467146D-CFC7-4352-9F43-600662C44349}" dt="2024-08-03T12:04:28.084" v="314" actId="20577"/>
          <ac:spMkLst>
            <pc:docMk/>
            <pc:sldMk cId="2662546218" sldId="2147481786"/>
            <ac:spMk id="22" creationId="{36A6A77D-4504-76A7-DA25-E7483AC9DC1A}"/>
          </ac:spMkLst>
        </pc:spChg>
        <pc:spChg chg="mod">
          <ac:chgData name="Daoud Saadeddin" userId="50f496e5f975282e" providerId="LiveId" clId="{B467146D-CFC7-4352-9F43-600662C44349}" dt="2024-08-03T11:56:15.996" v="207" actId="20577"/>
          <ac:spMkLst>
            <pc:docMk/>
            <pc:sldMk cId="2662546218" sldId="2147481786"/>
            <ac:spMk id="146" creationId="{70C2B6BB-9058-D60B-223E-625890ADB296}"/>
          </ac:spMkLst>
        </pc:spChg>
        <pc:spChg chg="mod">
          <ac:chgData name="Daoud Saadeddin" userId="50f496e5f975282e" providerId="LiveId" clId="{B467146D-CFC7-4352-9F43-600662C44349}" dt="2024-08-03T11:56:18.528" v="208" actId="6549"/>
          <ac:spMkLst>
            <pc:docMk/>
            <pc:sldMk cId="2662546218" sldId="2147481786"/>
            <ac:spMk id="147" creationId="{8FD6CE99-299C-C718-2A25-5C0D89FD1496}"/>
          </ac:spMkLst>
        </pc:spChg>
        <pc:spChg chg="mod">
          <ac:chgData name="Daoud Saadeddin" userId="50f496e5f975282e" providerId="LiveId" clId="{B467146D-CFC7-4352-9F43-600662C44349}" dt="2024-08-03T11:55:50.803" v="198"/>
          <ac:spMkLst>
            <pc:docMk/>
            <pc:sldMk cId="2662546218" sldId="2147481786"/>
            <ac:spMk id="150" creationId="{1D000511-9ADD-D030-4999-830D89B28470}"/>
          </ac:spMkLst>
        </pc:spChg>
        <pc:spChg chg="mod">
          <ac:chgData name="Daoud Saadeddin" userId="50f496e5f975282e" providerId="LiveId" clId="{B467146D-CFC7-4352-9F43-600662C44349}" dt="2024-08-03T11:56:34.552" v="213" actId="20577"/>
          <ac:spMkLst>
            <pc:docMk/>
            <pc:sldMk cId="2662546218" sldId="2147481786"/>
            <ac:spMk id="151" creationId="{0E1BF953-E0DC-BADA-86A1-52D1FB3962D1}"/>
          </ac:spMkLst>
        </pc:spChg>
        <pc:spChg chg="mod">
          <ac:chgData name="Daoud Saadeddin" userId="50f496e5f975282e" providerId="LiveId" clId="{B467146D-CFC7-4352-9F43-600662C44349}" dt="2024-08-03T11:59:07.733" v="237" actId="20577"/>
          <ac:spMkLst>
            <pc:docMk/>
            <pc:sldMk cId="2662546218" sldId="2147481786"/>
            <ac:spMk id="161" creationId="{5A558B76-1E37-0730-192C-F3112D15C06C}"/>
          </ac:spMkLst>
        </pc:spChg>
        <pc:spChg chg="mod">
          <ac:chgData name="Daoud Saadeddin" userId="50f496e5f975282e" providerId="LiveId" clId="{B467146D-CFC7-4352-9F43-600662C44349}" dt="2024-08-03T11:59:16.957" v="240" actId="20577"/>
          <ac:spMkLst>
            <pc:docMk/>
            <pc:sldMk cId="2662546218" sldId="2147481786"/>
            <ac:spMk id="162" creationId="{96EF3156-2CAD-D306-03E9-E92D08E2305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3" creationId="{E65CA3DD-98DA-FF6D-BAF7-F808C8BE1E5C}"/>
          </ac:spMkLst>
        </pc:spChg>
        <pc:spChg chg="mod">
          <ac:chgData name="Daoud Saadeddin" userId="50f496e5f975282e" providerId="LiveId" clId="{B467146D-CFC7-4352-9F43-600662C44349}" dt="2024-08-03T11:59:33" v="244" actId="20577"/>
          <ac:spMkLst>
            <pc:docMk/>
            <pc:sldMk cId="2662546218" sldId="2147481786"/>
            <ac:spMk id="164" creationId="{3BD1B5D8-AAD1-670A-D275-D29B94BECC4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7" creationId="{03AF88F5-3227-2D19-FDD8-961931656A8E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8" creationId="{72565548-3BAA-A5C4-F8AA-8D3D932154B3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9" creationId="{F9DE5C17-7FBD-7E01-955A-49A1566BC2D4}"/>
          </ac:spMkLst>
        </pc:spChg>
        <pc:spChg chg="mod">
          <ac:chgData name="Daoud Saadeddin" userId="50f496e5f975282e" providerId="LiveId" clId="{B467146D-CFC7-4352-9F43-600662C44349}" dt="2024-08-03T11:59:50.982" v="250" actId="20577"/>
          <ac:spMkLst>
            <pc:docMk/>
            <pc:sldMk cId="2662546218" sldId="2147481786"/>
            <ac:spMk id="170" creationId="{B756CAFF-C5E3-82DD-21B7-B6B94EC09E37}"/>
          </ac:spMkLst>
        </pc:spChg>
        <pc:spChg chg="mod">
          <ac:chgData name="Daoud Saadeddin" userId="50f496e5f975282e" providerId="LiveId" clId="{B467146D-CFC7-4352-9F43-600662C44349}" dt="2024-08-03T11:56:47.276" v="218" actId="20577"/>
          <ac:spMkLst>
            <pc:docMk/>
            <pc:sldMk cId="2662546218" sldId="2147481786"/>
            <ac:spMk id="197" creationId="{E0B704B1-1E96-D433-6DDA-1B012C948050}"/>
          </ac:spMkLst>
        </pc:spChg>
        <pc:spChg chg="mod">
          <ac:chgData name="Daoud Saadeddin" userId="50f496e5f975282e" providerId="LiveId" clId="{B467146D-CFC7-4352-9F43-600662C44349}" dt="2024-08-03T12:00:11.392" v="255" actId="20577"/>
          <ac:spMkLst>
            <pc:docMk/>
            <pc:sldMk cId="2662546218" sldId="2147481786"/>
            <ac:spMk id="198" creationId="{3D64680C-BD2D-2E93-1663-4DAD519440EE}"/>
          </ac:spMkLst>
        </pc:spChg>
        <pc:spChg chg="mod">
          <ac:chgData name="Daoud Saadeddin" userId="50f496e5f975282e" providerId="LiveId" clId="{B467146D-CFC7-4352-9F43-600662C44349}" dt="2024-08-03T12:00:19.626" v="261" actId="20577"/>
          <ac:spMkLst>
            <pc:docMk/>
            <pc:sldMk cId="2662546218" sldId="2147481786"/>
            <ac:spMk id="199" creationId="{A861EE9B-F25A-33D3-22C4-476140C46C0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04" creationId="{100E58F9-32F1-EDBF-124E-AF92F0C6458A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05" creationId="{781E1C21-10B8-9D6A-A2C5-64F005201093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0" creationId="{A45F3DEE-FAA5-A564-8F11-F32EFB9038CB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1" creationId="{2B77F215-1FB9-E52C-1B63-D6E9F49D7732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6" creationId="{4A252E71-B29E-88D6-5F8F-2A98B14530A5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7" creationId="{1477786F-A1AC-0B43-E6C8-C0C3F7E4857C}"/>
          </ac:spMkLst>
        </pc:spChg>
        <pc:spChg chg="mod">
          <ac:chgData name="Daoud Saadeddin" userId="50f496e5f975282e" providerId="LiveId" clId="{B467146D-CFC7-4352-9F43-600662C44349}" dt="2024-08-03T12:02:58.812" v="297" actId="20577"/>
          <ac:spMkLst>
            <pc:docMk/>
            <pc:sldMk cId="2662546218" sldId="2147481786"/>
            <ac:spMk id="227" creationId="{7E84B138-16C4-0EA6-B3EF-0CEB4EBBAD7E}"/>
          </ac:spMkLst>
        </pc:spChg>
        <pc:spChg chg="mod">
          <ac:chgData name="Daoud Saadeddin" userId="50f496e5f975282e" providerId="LiveId" clId="{B467146D-CFC7-4352-9F43-600662C44349}" dt="2024-08-03T12:03:12.197" v="302" actId="20577"/>
          <ac:spMkLst>
            <pc:docMk/>
            <pc:sldMk cId="2662546218" sldId="2147481786"/>
            <ac:spMk id="231" creationId="{8E3CBBF9-5272-AA87-513E-A3E0C9301CF0}"/>
          </ac:spMkLst>
        </pc:spChg>
      </pc:sldChg>
      <pc:sldChg chg="addSp delSp modSp mod modNotesTx">
        <pc:chgData name="Daoud Saadeddin" userId="50f496e5f975282e" providerId="LiveId" clId="{B467146D-CFC7-4352-9F43-600662C44349}" dt="2024-08-03T14:53:03.406" v="483" actId="20577"/>
        <pc:sldMkLst>
          <pc:docMk/>
          <pc:sldMk cId="2756944647" sldId="2147481787"/>
        </pc:sldMkLst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2" creationId="{842317A7-10BC-38F0-C957-F7BCBED7663C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3" creationId="{5DEB542B-6EB5-02B8-7E97-9B64EF75DDA0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4" creationId="{AA1375E2-8D9C-DD18-8332-F1ECA204B135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5" creationId="{C8B312DE-B665-D691-4C45-CD7854BD9E25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6" creationId="{CF264D24-76FB-A9EF-FDB6-2AEC587A4FDF}"/>
          </ac:spMkLst>
        </pc:spChg>
        <pc:spChg chg="mod">
          <ac:chgData name="Daoud Saadeddin" userId="50f496e5f975282e" providerId="LiveId" clId="{B467146D-CFC7-4352-9F43-600662C44349}" dt="2024-08-03T12:10:59.799" v="399" actId="20577"/>
          <ac:spMkLst>
            <pc:docMk/>
            <pc:sldMk cId="2756944647" sldId="2147481787"/>
            <ac:spMk id="9" creationId="{2CD90D88-64BE-CB06-FB8E-FDDD305AAF41}"/>
          </ac:spMkLst>
        </pc:spChg>
        <pc:spChg chg="mod">
          <ac:chgData name="Daoud Saadeddin" userId="50f496e5f975282e" providerId="LiveId" clId="{B467146D-CFC7-4352-9F43-600662C44349}" dt="2024-08-03T12:10:47.510" v="398" actId="3064"/>
          <ac:spMkLst>
            <pc:docMk/>
            <pc:sldMk cId="2756944647" sldId="2147481787"/>
            <ac:spMk id="11" creationId="{DC537374-A924-4E22-FFBC-959CE4BC7B49}"/>
          </ac:spMkLst>
        </pc:spChg>
        <pc:spChg chg="mod">
          <ac:chgData name="Daoud Saadeddin" userId="50f496e5f975282e" providerId="LiveId" clId="{B467146D-CFC7-4352-9F43-600662C44349}" dt="2024-08-03T12:40:55.027" v="464" actId="20577"/>
          <ac:spMkLst>
            <pc:docMk/>
            <pc:sldMk cId="2756944647" sldId="2147481787"/>
            <ac:spMk id="14" creationId="{E96742DF-E7E5-D8CE-3420-45D9E78DBDBC}"/>
          </ac:spMkLst>
        </pc:spChg>
        <pc:spChg chg="mod">
          <ac:chgData name="Daoud Saadeddin" userId="50f496e5f975282e" providerId="LiveId" clId="{B467146D-CFC7-4352-9F43-600662C44349}" dt="2024-08-03T12:40:58.788" v="466" actId="20577"/>
          <ac:spMkLst>
            <pc:docMk/>
            <pc:sldMk cId="2756944647" sldId="2147481787"/>
            <ac:spMk id="15" creationId="{5249ADBF-765A-9A0B-6515-B25A7D05953C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16" creationId="{69773EFE-8FDA-BFA2-0CBA-7DD690D2C8A4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17" creationId="{3CAE7691-8BE9-BD64-F2A2-2D8FFBB4091F}"/>
          </ac:spMkLst>
        </pc:spChg>
        <pc:spChg chg="add mod">
          <ac:chgData name="Daoud Saadeddin" userId="50f496e5f975282e" providerId="LiveId" clId="{B467146D-CFC7-4352-9F43-600662C44349}" dt="2024-08-03T12:06:56.674" v="345" actId="1076"/>
          <ac:spMkLst>
            <pc:docMk/>
            <pc:sldMk cId="2756944647" sldId="2147481787"/>
            <ac:spMk id="19" creationId="{6E52C39C-2A07-0CF2-EA92-89750EF4F9A1}"/>
          </ac:spMkLst>
        </pc:spChg>
        <pc:spChg chg="mod">
          <ac:chgData name="Daoud Saadeddin" userId="50f496e5f975282e" providerId="LiveId" clId="{B467146D-CFC7-4352-9F43-600662C44349}" dt="2024-08-03T12:41:04.677" v="468" actId="20577"/>
          <ac:spMkLst>
            <pc:docMk/>
            <pc:sldMk cId="2756944647" sldId="2147481787"/>
            <ac:spMk id="21" creationId="{5BCFA7D3-14C4-181C-8AEE-62482BEC211E}"/>
          </ac:spMkLst>
        </pc:spChg>
        <pc:spChg chg="mod">
          <ac:chgData name="Daoud Saadeddin" userId="50f496e5f975282e" providerId="LiveId" clId="{B467146D-CFC7-4352-9F43-600662C44349}" dt="2024-08-03T12:04:54.726" v="323" actId="6549"/>
          <ac:spMkLst>
            <pc:docMk/>
            <pc:sldMk cId="2756944647" sldId="2147481787"/>
            <ac:spMk id="22" creationId="{36A6A77D-4504-76A7-DA25-E7483AC9DC1A}"/>
          </ac:spMkLst>
        </pc:spChg>
        <pc:spChg chg="mod">
          <ac:chgData name="Daoud Saadeddin" userId="50f496e5f975282e" providerId="LiveId" clId="{B467146D-CFC7-4352-9F43-600662C44349}" dt="2024-08-03T12:41:09.122" v="470" actId="20577"/>
          <ac:spMkLst>
            <pc:docMk/>
            <pc:sldMk cId="2756944647" sldId="2147481787"/>
            <ac:spMk id="27" creationId="{1701847D-0BB8-7DD2-AB8D-5BC0EE13E18C}"/>
          </ac:spMkLst>
        </pc:spChg>
        <pc:spChg chg="add mod">
          <ac:chgData name="Daoud Saadeddin" userId="50f496e5f975282e" providerId="LiveId" clId="{B467146D-CFC7-4352-9F43-600662C44349}" dt="2024-08-03T12:07:02.830" v="347" actId="465"/>
          <ac:spMkLst>
            <pc:docMk/>
            <pc:sldMk cId="2756944647" sldId="2147481787"/>
            <ac:spMk id="30" creationId="{F3A7695C-5446-E6DF-44C6-44DCAD8335A7}"/>
          </ac:spMkLst>
        </pc:spChg>
        <pc:spChg chg="mod">
          <ac:chgData name="Daoud Saadeddin" userId="50f496e5f975282e" providerId="LiveId" clId="{B467146D-CFC7-4352-9F43-600662C44349}" dt="2024-08-03T11:04:34.053" v="1" actId="208"/>
          <ac:spMkLst>
            <pc:docMk/>
            <pc:sldMk cId="2756944647" sldId="2147481787"/>
            <ac:spMk id="31" creationId="{EAE36601-8391-97B7-0FA2-9E1930D88C40}"/>
          </ac:spMkLst>
        </pc:spChg>
        <pc:spChg chg="mod">
          <ac:chgData name="Daoud Saadeddin" userId="50f496e5f975282e" providerId="LiveId" clId="{B467146D-CFC7-4352-9F43-600662C44349}" dt="2024-08-03T12:13:21.967" v="414" actId="20577"/>
          <ac:spMkLst>
            <pc:docMk/>
            <pc:sldMk cId="2756944647" sldId="2147481787"/>
            <ac:spMk id="32" creationId="{2561ACD1-0098-21C0-C6C5-ABDBC5F5A72F}"/>
          </ac:spMkLst>
        </pc:spChg>
        <pc:spChg chg="mod">
          <ac:chgData name="Daoud Saadeddin" userId="50f496e5f975282e" providerId="LiveId" clId="{B467146D-CFC7-4352-9F43-600662C44349}" dt="2024-08-03T12:13:54.897" v="422" actId="20577"/>
          <ac:spMkLst>
            <pc:docMk/>
            <pc:sldMk cId="2756944647" sldId="2147481787"/>
            <ac:spMk id="33" creationId="{9C99F0FE-EB3D-4734-DE05-A06D5CAED5BA}"/>
          </ac:spMkLst>
        </pc:spChg>
        <pc:spChg chg="mod">
          <ac:chgData name="Daoud Saadeddin" userId="50f496e5f975282e" providerId="LiveId" clId="{B467146D-CFC7-4352-9F43-600662C44349}" dt="2024-08-03T12:13:43.649" v="418" actId="20577"/>
          <ac:spMkLst>
            <pc:docMk/>
            <pc:sldMk cId="2756944647" sldId="2147481787"/>
            <ac:spMk id="34" creationId="{D65393CC-A169-78F6-8F0B-B0C8B5FB04D0}"/>
          </ac:spMkLst>
        </pc:spChg>
        <pc:spChg chg="mod">
          <ac:chgData name="Daoud Saadeddin" userId="50f496e5f975282e" providerId="LiveId" clId="{B467146D-CFC7-4352-9F43-600662C44349}" dt="2024-08-03T12:14:06.568" v="426" actId="20577"/>
          <ac:spMkLst>
            <pc:docMk/>
            <pc:sldMk cId="2756944647" sldId="2147481787"/>
            <ac:spMk id="35" creationId="{B371631C-032F-60DD-297E-82027010659D}"/>
          </ac:spMkLst>
        </pc:spChg>
        <pc:spChg chg="add mod">
          <ac:chgData name="Daoud Saadeddin" userId="50f496e5f975282e" providerId="LiveId" clId="{B467146D-CFC7-4352-9F43-600662C44349}" dt="2024-08-03T14:50:44.856" v="479" actId="207"/>
          <ac:spMkLst>
            <pc:docMk/>
            <pc:sldMk cId="2756944647" sldId="2147481787"/>
            <ac:spMk id="37" creationId="{3581B720-D95A-FD72-05F1-A88C5E840D92}"/>
          </ac:spMkLst>
        </pc:spChg>
        <pc:spChg chg="add mod">
          <ac:chgData name="Daoud Saadeddin" userId="50f496e5f975282e" providerId="LiveId" clId="{B467146D-CFC7-4352-9F43-600662C44349}" dt="2024-08-03T12:06:58.878" v="346" actId="1076"/>
          <ac:spMkLst>
            <pc:docMk/>
            <pc:sldMk cId="2756944647" sldId="2147481787"/>
            <ac:spMk id="38" creationId="{C594CC94-90F1-2306-E412-DFE86E4C07BA}"/>
          </ac:spMkLst>
        </pc:spChg>
        <pc:spChg chg="add del">
          <ac:chgData name="Daoud Saadeddin" userId="50f496e5f975282e" providerId="LiveId" clId="{B467146D-CFC7-4352-9F43-600662C44349}" dt="2024-08-03T12:14:49.458" v="428" actId="22"/>
          <ac:spMkLst>
            <pc:docMk/>
            <pc:sldMk cId="2756944647" sldId="2147481787"/>
            <ac:spMk id="40" creationId="{8A3315FE-6AD8-76D7-5A01-B97CB6C24E6C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52" creationId="{092D7A14-3FEC-AF4A-5756-E97FB0B733DF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59" creationId="{75496B27-E34C-827B-355C-050E50210DBB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0" creationId="{BE104CDA-AC4D-27FD-2E09-5745B0ED7D7E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1" creationId="{D6C65A44-A062-A6F6-ECE0-F4AA7A96D301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2" creationId="{52729EE3-11AF-B8A8-0955-864ED6C6376A}"/>
          </ac:spMkLst>
        </pc:spChg>
        <pc:spChg chg="add mod">
          <ac:chgData name="Daoud Saadeddin" userId="50f496e5f975282e" providerId="LiveId" clId="{B467146D-CFC7-4352-9F43-600662C44349}" dt="2024-08-03T12:17:46.139" v="462" actId="207"/>
          <ac:spMkLst>
            <pc:docMk/>
            <pc:sldMk cId="2756944647" sldId="2147481787"/>
            <ac:spMk id="63" creationId="{6AB018A8-809B-CAF5-9878-ED038B5FB099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128" creationId="{4F638310-40B7-20D6-2E83-0542C900BB02}"/>
          </ac:spMkLst>
        </pc:spChg>
        <pc:spChg chg="mod">
          <ac:chgData name="Daoud Saadeddin" userId="50f496e5f975282e" providerId="LiveId" clId="{B467146D-CFC7-4352-9F43-600662C44349}" dt="2024-08-03T12:05:49.140" v="329" actId="20577"/>
          <ac:spMkLst>
            <pc:docMk/>
            <pc:sldMk cId="2756944647" sldId="2147481787"/>
            <ac:spMk id="146" creationId="{70C2B6BB-9058-D60B-223E-625890ADB296}"/>
          </ac:spMkLst>
        </pc:spChg>
        <pc:spChg chg="mod">
          <ac:chgData name="Daoud Saadeddin" userId="50f496e5f975282e" providerId="LiveId" clId="{B467146D-CFC7-4352-9F43-600662C44349}" dt="2024-08-03T14:50:46.719" v="482" actId="6549"/>
          <ac:spMkLst>
            <pc:docMk/>
            <pc:sldMk cId="2756944647" sldId="2147481787"/>
            <ac:spMk id="147" creationId="{8FD6CE99-299C-C718-2A25-5C0D89FD1496}"/>
          </ac:spMkLst>
        </pc:spChg>
        <pc:spChg chg="mod">
          <ac:chgData name="Daoud Saadeddin" userId="50f496e5f975282e" providerId="LiveId" clId="{B467146D-CFC7-4352-9F43-600662C44349}" dt="2024-08-03T12:05:41.065" v="324"/>
          <ac:spMkLst>
            <pc:docMk/>
            <pc:sldMk cId="2756944647" sldId="2147481787"/>
            <ac:spMk id="150" creationId="{1D000511-9ADD-D030-4999-830D89B28470}"/>
          </ac:spMkLst>
        </pc:spChg>
        <pc:spChg chg="mod">
          <ac:chgData name="Daoud Saadeddin" userId="50f496e5f975282e" providerId="LiveId" clId="{B467146D-CFC7-4352-9F43-600662C44349}" dt="2024-08-03T12:06:06.453" v="339" actId="20577"/>
          <ac:spMkLst>
            <pc:docMk/>
            <pc:sldMk cId="2756944647" sldId="2147481787"/>
            <ac:spMk id="151" creationId="{0E1BF953-E0DC-BADA-86A1-52D1FB3962D1}"/>
          </ac:spMkLst>
        </pc:spChg>
        <pc:spChg chg="add del mod">
          <ac:chgData name="Daoud Saadeddin" userId="50f496e5f975282e" providerId="LiveId" clId="{B467146D-CFC7-4352-9F43-600662C44349}" dt="2024-08-03T12:07:22.592" v="358"/>
          <ac:spMkLst>
            <pc:docMk/>
            <pc:sldMk cId="2756944647" sldId="2147481787"/>
            <ac:spMk id="161" creationId="{5A558B76-1E37-0730-192C-F3112D15C06C}"/>
          </ac:spMkLst>
        </pc:spChg>
        <pc:spChg chg="mod">
          <ac:chgData name="Daoud Saadeddin" userId="50f496e5f975282e" providerId="LiveId" clId="{B467146D-CFC7-4352-9F43-600662C44349}" dt="2024-08-03T12:07:31.724" v="363" actId="20577"/>
          <ac:spMkLst>
            <pc:docMk/>
            <pc:sldMk cId="2756944647" sldId="2147481787"/>
            <ac:spMk id="162" creationId="{96EF3156-2CAD-D306-03E9-E92D08E23051}"/>
          </ac:spMkLst>
        </pc:spChg>
        <pc:spChg chg="mod">
          <ac:chgData name="Daoud Saadeddin" userId="50f496e5f975282e" providerId="LiveId" clId="{B467146D-CFC7-4352-9F43-600662C44349}" dt="2024-08-03T12:07:12.980" v="352" actId="20577"/>
          <ac:spMkLst>
            <pc:docMk/>
            <pc:sldMk cId="2756944647" sldId="2147481787"/>
            <ac:spMk id="163" creationId="{E65CA3DD-98DA-FF6D-BAF7-F808C8BE1E5C}"/>
          </ac:spMkLst>
        </pc:spChg>
        <pc:spChg chg="mod">
          <ac:chgData name="Daoud Saadeddin" userId="50f496e5f975282e" providerId="LiveId" clId="{B467146D-CFC7-4352-9F43-600662C44349}" dt="2024-08-03T12:07:39.291" v="367"/>
          <ac:spMkLst>
            <pc:docMk/>
            <pc:sldMk cId="2756944647" sldId="2147481787"/>
            <ac:spMk id="164" creationId="{3BD1B5D8-AAD1-670A-D275-D29B94BECC41}"/>
          </ac:spMkLst>
        </pc:spChg>
        <pc:spChg chg="mod">
          <ac:chgData name="Daoud Saadeddin" userId="50f496e5f975282e" providerId="LiveId" clId="{B467146D-CFC7-4352-9F43-600662C44349}" dt="2024-08-03T11:58:41.835" v="231" actId="122"/>
          <ac:spMkLst>
            <pc:docMk/>
            <pc:sldMk cId="2756944647" sldId="2147481787"/>
            <ac:spMk id="167" creationId="{03AF88F5-3227-2D19-FDD8-961931656A8E}"/>
          </ac:spMkLst>
        </pc:spChg>
        <pc:spChg chg="mod">
          <ac:chgData name="Daoud Saadeddin" userId="50f496e5f975282e" providerId="LiveId" clId="{B467146D-CFC7-4352-9F43-600662C44349}" dt="2024-08-03T12:07:52.999" v="374" actId="20577"/>
          <ac:spMkLst>
            <pc:docMk/>
            <pc:sldMk cId="2756944647" sldId="2147481787"/>
            <ac:spMk id="168" creationId="{72565548-3BAA-A5C4-F8AA-8D3D932154B3}"/>
          </ac:spMkLst>
        </pc:spChg>
        <pc:spChg chg="mod">
          <ac:chgData name="Daoud Saadeddin" userId="50f496e5f975282e" providerId="LiveId" clId="{B467146D-CFC7-4352-9F43-600662C44349}" dt="2024-08-03T11:58:41.835" v="231" actId="122"/>
          <ac:spMkLst>
            <pc:docMk/>
            <pc:sldMk cId="2756944647" sldId="2147481787"/>
            <ac:spMk id="169" creationId="{F9DE5C17-7FBD-7E01-955A-49A1566BC2D4}"/>
          </ac:spMkLst>
        </pc:spChg>
        <pc:spChg chg="mod">
          <ac:chgData name="Daoud Saadeddin" userId="50f496e5f975282e" providerId="LiveId" clId="{B467146D-CFC7-4352-9F43-600662C44349}" dt="2024-08-03T12:07:57.968" v="378"/>
          <ac:spMkLst>
            <pc:docMk/>
            <pc:sldMk cId="2756944647" sldId="2147481787"/>
            <ac:spMk id="170" creationId="{B756CAFF-C5E3-82DD-21B7-B6B94EC09E37}"/>
          </ac:spMkLst>
        </pc:spChg>
        <pc:spChg chg="mod">
          <ac:chgData name="Daoud Saadeddin" userId="50f496e5f975282e" providerId="LiveId" clId="{B467146D-CFC7-4352-9F43-600662C44349}" dt="2024-08-03T12:08:15.821" v="380"/>
          <ac:spMkLst>
            <pc:docMk/>
            <pc:sldMk cId="2756944647" sldId="2147481787"/>
            <ac:spMk id="178" creationId="{492685D9-766D-BB62-DDB3-5CAC9F4CD6BE}"/>
          </ac:spMkLst>
        </pc:spChg>
        <pc:spChg chg="mod">
          <ac:chgData name="Daoud Saadeddin" userId="50f496e5f975282e" providerId="LiveId" clId="{B467146D-CFC7-4352-9F43-600662C44349}" dt="2024-08-03T12:11:44.218" v="402" actId="20577"/>
          <ac:spMkLst>
            <pc:docMk/>
            <pc:sldMk cId="2756944647" sldId="2147481787"/>
            <ac:spMk id="227" creationId="{7E84B138-16C4-0EA6-B3EF-0CEB4EBBAD7E}"/>
          </ac:spMkLst>
        </pc:spChg>
        <pc:spChg chg="mod">
          <ac:chgData name="Daoud Saadeddin" userId="50f496e5f975282e" providerId="LiveId" clId="{B467146D-CFC7-4352-9F43-600662C44349}" dt="2024-08-03T12:12:32.309" v="410" actId="20577"/>
          <ac:spMkLst>
            <pc:docMk/>
            <pc:sldMk cId="2756944647" sldId="2147481787"/>
            <ac:spMk id="231" creationId="{8E3CBBF9-5272-AA87-513E-A3E0C9301CF0}"/>
          </ac:spMkLst>
        </pc:spChg>
        <pc:grpChg chg="add del mod">
          <ac:chgData name="Daoud Saadeddin" userId="50f496e5f975282e" providerId="LiveId" clId="{B467146D-CFC7-4352-9F43-600662C44349}" dt="2024-08-03T12:08:01.664" v="379" actId="478"/>
          <ac:grpSpMkLst>
            <pc:docMk/>
            <pc:sldMk cId="2756944647" sldId="2147481787"/>
            <ac:grpSpMk id="18" creationId="{84E5CCF3-CEDD-E33B-16B7-407214E8312E}"/>
          </ac:grpSpMkLst>
        </pc:grpChg>
      </pc:sldChg>
      <pc:sldMasterChg chg="modSldLayout">
        <pc:chgData name="Daoud Saadeddin" userId="50f496e5f975282e" providerId="LiveId" clId="{B467146D-CFC7-4352-9F43-600662C44349}" dt="2024-08-03T15:35:42.792" v="496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B467146D-CFC7-4352-9F43-600662C44349}" dt="2024-08-03T15:35:42.792" v="496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B467146D-CFC7-4352-9F43-600662C44349}" dt="2024-08-03T15:35:42.792" v="496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8C67C322-D376-40D7-8E1C-52D101C19CC3}"/>
    <pc:docChg chg="undo redo custSel addSld delSld modSld sldOrd addMainMaster delMainMaster modMainMaster">
      <pc:chgData name="Daoud Saadeddin" userId="50f496e5f975282e" providerId="LiveId" clId="{8C67C322-D376-40D7-8E1C-52D101C19CC3}" dt="2024-07-31T09:47:07.718" v="1732" actId="108"/>
      <pc:docMkLst>
        <pc:docMk/>
      </pc:docMkLst>
      <pc:sldChg chg="addSp delSp modSp mod modNotesTx">
        <pc:chgData name="Daoud Saadeddin" userId="50f496e5f975282e" providerId="LiveId" clId="{8C67C322-D376-40D7-8E1C-52D101C19CC3}" dt="2024-07-31T09:47:07.718" v="1732" actId="108"/>
        <pc:sldMkLst>
          <pc:docMk/>
          <pc:sldMk cId="1223320210" sldId="271"/>
        </pc:sldMkLst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4" creationId="{6D4B55C1-8A9A-873D-0D7A-FC0E4EE2555B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5" creationId="{2D96FEF4-A5D2-A390-3A58-C000A40ADA89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8" creationId="{06E30F2C-D589-5E3A-17D3-D2969BCE7C0A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9" creationId="{B84CA6A2-516B-9672-9785-CAFDE4D1B16E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4" creationId="{4C168FDF-4FBD-55BE-B562-55A0D065E396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6" creationId="{D0451757-2548-A00D-E7BD-DF57051D7FDA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9" creationId="{DB3BD088-2627-2C8E-367E-E78A2D753A50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20" creationId="{1B6CC38C-121D-64C4-56FF-350EBD964C9B}"/>
          </ac:spMkLst>
        </pc:spChg>
        <pc:spChg chg="add del mod">
          <ac:chgData name="Daoud Saadeddin" userId="50f496e5f975282e" providerId="LiveId" clId="{8C67C322-D376-40D7-8E1C-52D101C19CC3}" dt="2024-07-30T08:22:23.935" v="167" actId="20577"/>
          <ac:spMkLst>
            <pc:docMk/>
            <pc:sldMk cId="1223320210" sldId="271"/>
            <ac:spMk id="22" creationId="{36A6A77D-4504-76A7-DA25-E7483AC9DC1A}"/>
          </ac:spMkLst>
        </pc:spChg>
        <pc:spChg chg="add del mod">
          <ac:chgData name="Daoud Saadeddin" userId="50f496e5f975282e" providerId="LiveId" clId="{8C67C322-D376-40D7-8E1C-52D101C19CC3}" dt="2024-07-30T08:22:25.806" v="169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08:22:28.031" v="171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08:22:25.088" v="168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08:22:27.062" v="170" actId="20577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09:21:03.300" v="202" actId="164"/>
          <ac:spMkLst>
            <pc:docMk/>
            <pc:sldMk cId="1223320210" sldId="271"/>
            <ac:spMk id="30" creationId="{45155DD5-213B-4B21-E282-C8DFF22E2EE4}"/>
          </ac:spMkLst>
        </pc:spChg>
        <pc:spChg chg="add mod">
          <ac:chgData name="Daoud Saadeddin" userId="50f496e5f975282e" providerId="LiveId" clId="{8C67C322-D376-40D7-8E1C-52D101C19CC3}" dt="2024-07-30T09:37:32.714" v="215"/>
          <ac:spMkLst>
            <pc:docMk/>
            <pc:sldMk cId="1223320210" sldId="271"/>
            <ac:spMk id="31" creationId="{722ED52B-E619-7C88-81A6-5D399884E989}"/>
          </ac:spMkLst>
        </pc:spChg>
        <pc:spChg chg="add mod">
          <ac:chgData name="Daoud Saadeddin" userId="50f496e5f975282e" providerId="LiveId" clId="{8C67C322-D376-40D7-8E1C-52D101C19CC3}" dt="2024-07-30T09:21:10.018" v="204" actId="164"/>
          <ac:spMkLst>
            <pc:docMk/>
            <pc:sldMk cId="1223320210" sldId="271"/>
            <ac:spMk id="32" creationId="{9EDE76DE-37D3-6288-1C7A-8F9715AAAA7F}"/>
          </ac:spMkLst>
        </pc:spChg>
        <pc:spChg chg="add mod">
          <ac:chgData name="Daoud Saadeddin" userId="50f496e5f975282e" providerId="LiveId" clId="{8C67C322-D376-40D7-8E1C-52D101C19CC3}" dt="2024-07-30T09:38:16.797" v="241"/>
          <ac:spMkLst>
            <pc:docMk/>
            <pc:sldMk cId="1223320210" sldId="271"/>
            <ac:spMk id="33" creationId="{0B01C9A3-58C0-453A-F7BD-1F985CA2AB36}"/>
          </ac:spMkLst>
        </pc:spChg>
        <pc:spChg chg="add mod">
          <ac:chgData name="Daoud Saadeddin" userId="50f496e5f975282e" providerId="LiveId" clId="{8C67C322-D376-40D7-8E1C-52D101C19CC3}" dt="2024-07-30T09:38:04.280" v="234"/>
          <ac:spMkLst>
            <pc:docMk/>
            <pc:sldMk cId="1223320210" sldId="271"/>
            <ac:spMk id="34" creationId="{51B5D383-1798-81E0-672D-DBBA6AD4A110}"/>
          </ac:spMkLst>
        </pc:spChg>
        <pc:spChg chg="add mod">
          <ac:chgData name="Daoud Saadeddin" userId="50f496e5f975282e" providerId="LiveId" clId="{8C67C322-D376-40D7-8E1C-52D101C19CC3}" dt="2024-07-30T09:21:06.518" v="203" actId="164"/>
          <ac:spMkLst>
            <pc:docMk/>
            <pc:sldMk cId="1223320210" sldId="271"/>
            <ac:spMk id="35" creationId="{6CBC9E6A-734E-5E48-F7FA-906102EDFA8C}"/>
          </ac:spMkLst>
        </pc:spChg>
        <pc:spChg chg="add mod">
          <ac:chgData name="Daoud Saadeddin" userId="50f496e5f975282e" providerId="LiveId" clId="{8C67C322-D376-40D7-8E1C-52D101C19CC3}" dt="2024-07-30T09:37:53.581" v="225"/>
          <ac:spMkLst>
            <pc:docMk/>
            <pc:sldMk cId="1223320210" sldId="271"/>
            <ac:spMk id="36" creationId="{6CB77F72-2FFD-2540-640D-079C6EB3B316}"/>
          </ac:spMkLst>
        </pc:spChg>
        <pc:spChg chg="add mod">
          <ac:chgData name="Daoud Saadeddin" userId="50f496e5f975282e" providerId="LiveId" clId="{8C67C322-D376-40D7-8E1C-52D101C19CC3}" dt="2024-07-30T09:37:43.592" v="220"/>
          <ac:spMkLst>
            <pc:docMk/>
            <pc:sldMk cId="1223320210" sldId="271"/>
            <ac:spMk id="37" creationId="{0C64D65F-0515-5CFE-783A-4E311563E1C9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2" creationId="{10547FB9-AB3D-BA7D-3E0F-2730B0464C34}"/>
          </ac:spMkLst>
        </pc:spChg>
        <pc:spChg chg="mod topLvl">
          <ac:chgData name="Daoud Saadeddin" userId="50f496e5f975282e" providerId="LiveId" clId="{8C67C322-D376-40D7-8E1C-52D101C19CC3}" dt="2024-07-30T14:02:35.069" v="673" actId="164"/>
          <ac:spMkLst>
            <pc:docMk/>
            <pc:sldMk cId="1223320210" sldId="271"/>
            <ac:spMk id="43" creationId="{9B971007-CC66-E408-4E4A-7EBF8AD9BBF3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4" creationId="{5E2E81F2-7F95-3914-BA60-CE878F9F4C97}"/>
          </ac:spMkLst>
        </pc:spChg>
        <pc:spChg chg="mod topLvl">
          <ac:chgData name="Daoud Saadeddin" userId="50f496e5f975282e" providerId="LiveId" clId="{8C67C322-D376-40D7-8E1C-52D101C19CC3}" dt="2024-07-30T14:05:39.135" v="685" actId="20577"/>
          <ac:spMkLst>
            <pc:docMk/>
            <pc:sldMk cId="1223320210" sldId="271"/>
            <ac:spMk id="45" creationId="{36AEC4ED-D622-C3D7-3B2F-6233011436F8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6" creationId="{232F856C-1B1F-2D7D-65E4-95766323DF78}"/>
          </ac:spMkLst>
        </pc:spChg>
        <pc:spChg chg="mod topLvl">
          <ac:chgData name="Daoud Saadeddin" userId="50f496e5f975282e" providerId="LiveId" clId="{8C67C322-D376-40D7-8E1C-52D101C19CC3}" dt="2024-07-30T14:02:31.840" v="671" actId="164"/>
          <ac:spMkLst>
            <pc:docMk/>
            <pc:sldMk cId="1223320210" sldId="271"/>
            <ac:spMk id="47" creationId="{FE95017C-A6E5-9A6F-14D8-B562F7233460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8" creationId="{B6E3C75C-0CF8-F547-A0F8-DAB5D7EFB04B}"/>
          </ac:spMkLst>
        </pc:spChg>
        <pc:spChg chg="mod topLvl">
          <ac:chgData name="Daoud Saadeddin" userId="50f496e5f975282e" providerId="LiveId" clId="{8C67C322-D376-40D7-8E1C-52D101C19CC3}" dt="2024-07-30T14:02:29.985" v="670" actId="164"/>
          <ac:spMkLst>
            <pc:docMk/>
            <pc:sldMk cId="1223320210" sldId="271"/>
            <ac:spMk id="49" creationId="{195932B2-6E7D-0511-771E-5F8D843B920B}"/>
          </ac:spMkLst>
        </pc:spChg>
        <pc:spChg chg="mod topLvl">
          <ac:chgData name="Daoud Saadeddin" userId="50f496e5f975282e" providerId="LiveId" clId="{8C67C322-D376-40D7-8E1C-52D101C19CC3}" dt="2024-07-30T14:04:40.010" v="684" actId="207"/>
          <ac:spMkLst>
            <pc:docMk/>
            <pc:sldMk cId="1223320210" sldId="271"/>
            <ac:spMk id="50" creationId="{CE6A5FA1-51DF-F10E-3F67-6D17849FE449}"/>
          </ac:spMkLst>
        </pc:spChg>
        <pc:spChg chg="mod topLvl">
          <ac:chgData name="Daoud Saadeddin" userId="50f496e5f975282e" providerId="LiveId" clId="{8C67C322-D376-40D7-8E1C-52D101C19CC3}" dt="2024-07-30T14:02:36.579" v="674" actId="164"/>
          <ac:spMkLst>
            <pc:docMk/>
            <pc:sldMk cId="1223320210" sldId="271"/>
            <ac:spMk id="51" creationId="{99116645-EBC5-60EC-79F4-C4EA0278259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5" creationId="{8C697AA7-59FD-3483-1376-5507829CF04D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6" creationId="{0733B64C-FBD9-05CA-7F17-55DAFB8A360A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7" creationId="{979536CF-5C04-E042-10EF-112CEDE375A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8" creationId="{DC4B8F10-3FE2-860C-C888-5BD47D4E9D80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9" creationId="{8E7D9C0D-BEDA-433D-E1D1-A0FA1324F37F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0" creationId="{E6FDFED1-1845-1F47-7465-A6C2273B41B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1" creationId="{AC436CF5-A877-A4A6-64F3-798A8C4076F3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2" creationId="{87FACC79-DF3E-A804-76A0-6A81B9F832A0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3" creationId="{B270503F-8ADA-A22D-A107-E4C25A8C86CB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4" creationId="{F9CEA800-ECEB-9F63-15FA-0F68BA4D2FB2}"/>
          </ac:spMkLst>
        </pc:s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" creationId="{2A19B23E-45F6-D6EB-B2BA-DAC7EAA18582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7" creationId="{F006D3EA-CF1E-7FF4-3949-8C748DBA6A3B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11" creationId="{FD193E59-4C59-6F16-C2FD-F4A190171B76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18" creationId="{55F791E7-A03B-738F-8B9D-A92628363E4D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8" creationId="{BE0C8B1A-AABC-F9C9-2057-65E3C50AF223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9" creationId="{DAE477E0-9DC2-7313-FD3E-127600E3BF0C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40" creationId="{1AADB2E0-E629-92C3-AD9F-D06FDE4EF464}"/>
          </ac:grpSpMkLst>
        </pc:grpChg>
        <pc:grpChg chg="add del mod">
          <ac:chgData name="Daoud Saadeddin" userId="50f496e5f975282e" providerId="LiveId" clId="{8C67C322-D376-40D7-8E1C-52D101C19CC3}" dt="2024-07-30T14:00:17.225" v="622" actId="165"/>
          <ac:grpSpMkLst>
            <pc:docMk/>
            <pc:sldMk cId="1223320210" sldId="271"/>
            <ac:grpSpMk id="41" creationId="{574DED1C-5E8E-175E-8A5B-0735DDF76072}"/>
          </ac:grpSpMkLst>
        </pc:grpChg>
        <pc:grpChg chg="add mod">
          <ac:chgData name="Daoud Saadeddin" userId="50f496e5f975282e" providerId="LiveId" clId="{8C67C322-D376-40D7-8E1C-52D101C19CC3}" dt="2024-07-30T14:02:13.590" v="666" actId="164"/>
          <ac:grpSpMkLst>
            <pc:docMk/>
            <pc:sldMk cId="1223320210" sldId="271"/>
            <ac:grpSpMk id="52" creationId="{6DC46C45-0474-9C67-C3C0-E04A8C721B89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3" creationId="{63DF2532-FCF3-88FA-7D57-073AA426531A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4" creationId="{DEE5214D-41F6-F91D-EE36-583F17DE6A69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5" creationId="{3648D2BD-64FB-96F3-9CFD-273B28A764CD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6" creationId="{0D368033-C884-F23A-DAC9-3C070397ABEB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7" creationId="{A9C256D3-114D-4ECD-8C26-FB88EBFBD603}"/>
          </ac:grpSpMkLst>
        </pc:grpChg>
        <pc:grpChg chg="add del mod">
          <ac:chgData name="Daoud Saadeddin" userId="50f496e5f975282e" providerId="LiveId" clId="{8C67C322-D376-40D7-8E1C-52D101C19CC3}" dt="2024-07-30T20:09:35.992" v="1569" actId="478"/>
          <ac:grpSpMkLst>
            <pc:docMk/>
            <pc:sldMk cId="1223320210" sldId="271"/>
            <ac:grpSpMk id="58" creationId="{BC5E1D53-9477-F11A-C159-C31B1D6E72AA}"/>
          </ac:grpSpMkLst>
        </pc:grpChg>
        <pc:grpChg chg="add 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59" creationId="{F77870EC-AFEA-22C4-8419-21C7979890BF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0" creationId="{8774DD16-95FD-9CEE-F817-D9B6F1A06B02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1" creationId="{F7567BF5-8BCB-F04A-9EFE-606F69CD5719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2" creationId="{D64C58F5-A4F7-C4BA-4F8C-7BE115B5E2BE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3" creationId="{06BA293A-0ED1-2E64-30EA-89629E774E13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4" creationId="{7F679608-6DCB-AC40-8307-39DE084870B3}"/>
          </ac:grpSpMkLst>
        </pc:grp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2" creationId="{314B4799-A7DC-3D11-C3BB-D28994A503D9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6" creationId="{544B6A4C-88A1-92BF-0EA3-6DFE72D844C8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10" creationId="{0791F407-2AE7-169E-48D2-FAE658E6329E}"/>
          </ac:graphicFrameMkLst>
        </pc:graphicFrameChg>
        <pc:graphicFrameChg chg="add mod modGraphic">
          <ac:chgData name="Daoud Saadeddin" userId="50f496e5f975282e" providerId="LiveId" clId="{8C67C322-D376-40D7-8E1C-52D101C19CC3}" dt="2024-07-31T09:47:07.718" v="1732" actId="108"/>
          <ac:graphicFrameMkLst>
            <pc:docMk/>
            <pc:sldMk cId="1223320210" sldId="271"/>
            <ac:graphicFrameMk id="12" creationId="{09078999-5D7B-0E02-2472-05219855E00C}"/>
          </ac:graphicFrameMkLst>
        </pc:graphicFrameChg>
        <pc:graphicFrameChg chg="add">
          <ac:chgData name="Daoud Saadeddin" userId="50f496e5f975282e" providerId="LiveId" clId="{8C67C322-D376-40D7-8E1C-52D101C19CC3}" dt="2024-07-30T10:35:57.720" v="314"/>
          <ac:graphicFrameMkLst>
            <pc:docMk/>
            <pc:sldMk cId="1223320210" sldId="271"/>
            <ac:graphicFrameMk id="13" creationId="{487FC970-D424-B8D0-B80E-19FB26985913}"/>
          </ac:graphicFrameMkLst>
        </pc:graphicFrameChg>
        <pc:graphicFrameChg chg="add mod modGraphic">
          <ac:chgData name="Daoud Saadeddin" userId="50f496e5f975282e" providerId="LiveId" clId="{8C67C322-D376-40D7-8E1C-52D101C19CC3}" dt="2024-07-30T20:28:09.164" v="1656" actId="20577"/>
          <ac:graphicFrameMkLst>
            <pc:docMk/>
            <pc:sldMk cId="1223320210" sldId="271"/>
            <ac:graphicFrameMk id="15" creationId="{6E145E6F-8A10-96A6-4E52-FB8D8AE34EBE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17" creationId="{22A376C2-E6E4-6C1C-34B7-083D71E4A912}"/>
          </ac:graphicFrameMkLst>
        </pc:graphicFrameChg>
        <pc:graphicFrameChg chg="add mod modGraphic">
          <ac:chgData name="Daoud Saadeddin" userId="50f496e5f975282e" providerId="LiveId" clId="{8C67C322-D376-40D7-8E1C-52D101C19CC3}" dt="2024-07-31T09:45:01.329" v="1725" actId="20577"/>
          <ac:graphicFrameMkLst>
            <pc:docMk/>
            <pc:sldMk cId="1223320210" sldId="271"/>
            <ac:graphicFrameMk id="21" creationId="{F6EC95AC-17E8-DB91-AB3B-1868D22D0BCA}"/>
          </ac:graphicFrameMkLst>
        </pc:graphicFrameChg>
        <pc:graphicFrameChg chg="add mod modGraphic">
          <ac:chgData name="Daoud Saadeddin" userId="50f496e5f975282e" providerId="LiveId" clId="{8C67C322-D376-40D7-8E1C-52D101C19CC3}" dt="2024-07-30T14:43:21.998" v="1122" actId="255"/>
          <ac:graphicFrameMkLst>
            <pc:docMk/>
            <pc:sldMk cId="1223320210" sldId="271"/>
            <ac:graphicFrameMk id="28" creationId="{FC3CDF54-BBB3-3536-BB90-B835CD1E5641}"/>
          </ac:graphicFrameMkLst>
        </pc:graphicFrameChg>
        <pc:picChg chg="add mod">
          <ac:chgData name="Daoud Saadeddin" userId="50f496e5f975282e" providerId="LiveId" clId="{8C67C322-D376-40D7-8E1C-52D101C19CC3}" dt="2024-07-30T08:00:48.066" v="96"/>
          <ac:picMkLst>
            <pc:docMk/>
            <pc:sldMk cId="1223320210" sldId="271"/>
            <ac:picMk id="13" creationId="{35371728-6A03-4DE3-DFFD-FD02CD7DE3E9}"/>
          </ac:picMkLst>
        </pc:picChg>
        <pc:picChg chg="add mod">
          <ac:chgData name="Daoud Saadeddin" userId="50f496e5f975282e" providerId="LiveId" clId="{8C67C322-D376-40D7-8E1C-52D101C19CC3}" dt="2024-07-30T08:06:57.482" v="101"/>
          <ac:picMkLst>
            <pc:docMk/>
            <pc:sldMk cId="1223320210" sldId="271"/>
            <ac:picMk id="13" creationId="{B1ACE810-261B-F8BB-F364-90CE10408FB7}"/>
          </ac:picMkLst>
        </pc:picChg>
        <pc:picChg chg="add del mod">
          <ac:chgData name="Daoud Saadeddin" userId="50f496e5f975282e" providerId="LiveId" clId="{8C67C322-D376-40D7-8E1C-52D101C19CC3}" dt="2024-07-30T09:05:57.264" v="189" actId="478"/>
          <ac:picMkLst>
            <pc:docMk/>
            <pc:sldMk cId="1223320210" sldId="271"/>
            <ac:picMk id="13" creationId="{FB254329-375E-EFBC-C600-2764F0E9E0A8}"/>
          </ac:picMkLst>
        </pc:picChg>
        <pc:picChg chg="add mod">
          <ac:chgData name="Daoud Saadeddin" userId="50f496e5f975282e" providerId="LiveId" clId="{8C67C322-D376-40D7-8E1C-52D101C19CC3}" dt="2024-07-30T09:05:32.896" v="187"/>
          <ac:picMkLst>
            <pc:docMk/>
            <pc:sldMk cId="1223320210" sldId="271"/>
            <ac:picMk id="15" creationId="{63179EDF-0322-F290-2C3E-09E0475D5C00}"/>
          </ac:picMkLst>
        </pc:picChg>
        <pc:picChg chg="add mod">
          <ac:chgData name="Daoud Saadeddin" userId="50f496e5f975282e" providerId="LiveId" clId="{8C67C322-D376-40D7-8E1C-52D101C19CC3}" dt="2024-07-30T08:07:13.108" v="106"/>
          <ac:picMkLst>
            <pc:docMk/>
            <pc:sldMk cId="1223320210" sldId="271"/>
            <ac:picMk id="21" creationId="{7E706CBA-E867-9526-EB28-8F84B52CF349}"/>
          </ac:picMkLst>
        </pc:picChg>
        <pc:picChg chg="add del mod">
          <ac:chgData name="Daoud Saadeddin" userId="50f496e5f975282e" providerId="LiveId" clId="{8C67C322-D376-40D7-8E1C-52D101C19CC3}" dt="2024-07-30T10:23:57.985" v="243" actId="478"/>
          <ac:picMkLst>
            <pc:docMk/>
            <pc:sldMk cId="1223320210" sldId="271"/>
            <ac:picMk id="27" creationId="{25C5C1AD-8619-7FF2-D03F-380359E8AD5F}"/>
          </ac:picMkLst>
        </pc:picChg>
        <pc:picChg chg="add mod">
          <ac:chgData name="Daoud Saadeddin" userId="50f496e5f975282e" providerId="LiveId" clId="{8C67C322-D376-40D7-8E1C-52D101C19CC3}" dt="2024-07-30T08:13:07.424" v="112"/>
          <ac:picMkLst>
            <pc:docMk/>
            <pc:sldMk cId="1223320210" sldId="271"/>
            <ac:picMk id="28" creationId="{65B6B461-DBDF-31D7-A191-52E7FD360486}"/>
          </ac:picMkLst>
        </pc:picChg>
        <pc:picChg chg="add del mod">
          <ac:chgData name="Daoud Saadeddin" userId="50f496e5f975282e" providerId="LiveId" clId="{8C67C322-D376-40D7-8E1C-52D101C19CC3}" dt="2024-07-30T10:23:57.985" v="243" actId="478"/>
          <ac:picMkLst>
            <pc:docMk/>
            <pc:sldMk cId="1223320210" sldId="271"/>
            <ac:picMk id="29" creationId="{3CE2524D-9BA0-A242-C2DC-83BFD185984C}"/>
          </ac:picMkLst>
        </pc:picChg>
        <pc:picChg chg="add mod">
          <ac:chgData name="Daoud Saadeddin" userId="50f496e5f975282e" providerId="LiveId" clId="{8C67C322-D376-40D7-8E1C-52D101C19CC3}" dt="2024-07-30T08:13:31.492" v="120"/>
          <ac:picMkLst>
            <pc:docMk/>
            <pc:sldMk cId="1223320210" sldId="271"/>
            <ac:picMk id="30" creationId="{C52C7BF3-F8B0-CE25-5232-EDAE705026D5}"/>
          </ac:picMkLst>
        </pc:picChg>
        <pc:picChg chg="add mod">
          <ac:chgData name="Daoud Saadeddin" userId="50f496e5f975282e" providerId="LiveId" clId="{8C67C322-D376-40D7-8E1C-52D101C19CC3}" dt="2024-07-30T08:13:31.492" v="120"/>
          <ac:picMkLst>
            <pc:docMk/>
            <pc:sldMk cId="1223320210" sldId="271"/>
            <ac:picMk id="32" creationId="{B05A3F5D-543C-8C1E-67F7-49C45D8E6571}"/>
          </ac:picMkLst>
        </pc:picChg>
        <pc:picChg chg="add mod">
          <ac:chgData name="Daoud Saadeddin" userId="50f496e5f975282e" providerId="LiveId" clId="{8C67C322-D376-40D7-8E1C-52D101C19CC3}" dt="2024-07-30T08:20:00.908" v="128"/>
          <ac:picMkLst>
            <pc:docMk/>
            <pc:sldMk cId="1223320210" sldId="271"/>
            <ac:picMk id="34" creationId="{5A4EFD1A-F931-5E93-F7FC-36DCD61F6B45}"/>
          </ac:picMkLst>
        </pc:picChg>
        <pc:picChg chg="add mod">
          <ac:chgData name="Daoud Saadeddin" userId="50f496e5f975282e" providerId="LiveId" clId="{8C67C322-D376-40D7-8E1C-52D101C19CC3}" dt="2024-07-30T08:20:56.886" v="146"/>
          <ac:picMkLst>
            <pc:docMk/>
            <pc:sldMk cId="1223320210" sldId="271"/>
            <ac:picMk id="36" creationId="{0362FEE0-BC43-1BCB-3B69-204476CB2407}"/>
          </ac:picMkLst>
        </pc:picChg>
        <pc:picChg chg="add mod">
          <ac:chgData name="Daoud Saadeddin" userId="50f496e5f975282e" providerId="LiveId" clId="{8C67C322-D376-40D7-8E1C-52D101C19CC3}" dt="2024-07-30T08:21:10.328" v="151"/>
          <ac:picMkLst>
            <pc:docMk/>
            <pc:sldMk cId="1223320210" sldId="271"/>
            <ac:picMk id="38" creationId="{BDBE0DD2-712A-E173-30A0-38C59E8FD1F2}"/>
          </ac:picMkLst>
        </pc:picChg>
        <pc:picChg chg="add mod">
          <ac:chgData name="Daoud Saadeddin" userId="50f496e5f975282e" providerId="LiveId" clId="{8C67C322-D376-40D7-8E1C-52D101C19CC3}" dt="2024-07-30T08:21:40.777" v="160"/>
          <ac:picMkLst>
            <pc:docMk/>
            <pc:sldMk cId="1223320210" sldId="271"/>
            <ac:picMk id="40" creationId="{A8E160B6-AE5A-6016-6B71-C1D5907864FD}"/>
          </ac:picMkLst>
        </pc:picChg>
        <pc:picChg chg="add mod">
          <ac:chgData name="Daoud Saadeddin" userId="50f496e5f975282e" providerId="LiveId" clId="{8C67C322-D376-40D7-8E1C-52D101C19CC3}" dt="2024-07-30T08:22:34.755" v="176"/>
          <ac:picMkLst>
            <pc:docMk/>
            <pc:sldMk cId="1223320210" sldId="271"/>
            <ac:picMk id="42" creationId="{8E917D40-458B-56FA-94D2-D7BFD7C75794}"/>
          </ac:picMkLst>
        </pc:picChg>
      </pc:sldChg>
      <pc:sldChg chg="addSp delSp modSp add del mod">
        <pc:chgData name="Daoud Saadeddin" userId="50f496e5f975282e" providerId="LiveId" clId="{8C67C322-D376-40D7-8E1C-52D101C19CC3}" dt="2024-07-30T20:30:06.490" v="1661" actId="47"/>
        <pc:sldMkLst>
          <pc:docMk/>
          <pc:sldMk cId="512123765" sldId="948"/>
        </pc:sldMkLst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08:24:55.465" v="182" actId="962"/>
          <ac:picMkLst>
            <pc:docMk/>
            <pc:sldMk cId="512123765" sldId="948"/>
            <ac:picMk id="13" creationId="{59858C8A-2852-9165-E4C3-154F133181C7}"/>
          </ac:picMkLst>
        </pc:picChg>
      </pc:sldChg>
      <pc:sldChg chg="addSp delSp modSp add del mod chgLayout modNotesTx">
        <pc:chgData name="Daoud Saadeddin" userId="50f496e5f975282e" providerId="LiveId" clId="{8C67C322-D376-40D7-8E1C-52D101C19CC3}" dt="2024-07-30T08:22:43.596" v="177" actId="47"/>
        <pc:sldMkLst>
          <pc:docMk/>
          <pc:sldMk cId="2329649622" sldId="948"/>
        </pc:sldMkLst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15" creationId="{D27B266B-AB7A-1688-D65C-1264281A6DB6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1" creationId="{DED646FF-6BCB-2B40-463B-E4A46D77E0EB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2" creationId="{36A6A77D-4504-76A7-DA25-E7483AC9DC1A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3" creationId="{9D13DCA8-506E-E8D7-3074-412469491CD7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4" creationId="{D1E2071C-8ABE-3488-6168-B9E7025146CD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5" creationId="{99FAE674-262A-DF0F-9218-F77C92F37B63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6" creationId="{95194D0A-039C-F216-AF5B-E11158593045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7" creationId="{63964E2B-F916-D078-1D47-76406343409F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8" creationId="{15C4C662-6635-5B4E-7E0D-84FBAC31AD1F}"/>
          </ac:spMkLst>
        </pc:spChg>
        <pc:spChg chg="add del mod ord">
          <ac:chgData name="Daoud Saadeddin" userId="50f496e5f975282e" providerId="LiveId" clId="{8C67C322-D376-40D7-8E1C-52D101C19CC3}" dt="2024-07-30T07:59:55.976" v="91"/>
          <ac:spMkLst>
            <pc:docMk/>
            <pc:sldMk cId="2329649622" sldId="948"/>
            <ac:spMk id="33" creationId="{62F2825E-E91A-9DF0-E53A-268285B84DC1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4" creationId="{39DD9575-3A65-792A-CA1F-BC372503249B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5" creationId="{45ACFF5A-D34A-35D5-3B52-DB8A687E996C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6" creationId="{156F502A-94EF-85E0-3CEF-1D01AFB6C14E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7" creationId="{F710C1C4-32D8-869B-E0AC-668CE345036D}"/>
          </ac:spMkLst>
        </pc:s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17" creationId="{22A376C2-E6E4-6C1C-34B7-083D71E4A912}"/>
          </ac:graphicFrameMkLst>
        </pc:graphicFrameChg>
        <pc:picChg chg="add mod ord">
          <ac:chgData name="Daoud Saadeddin" userId="50f496e5f975282e" providerId="LiveId" clId="{8C67C322-D376-40D7-8E1C-52D101C19CC3}" dt="2024-07-30T07:59:21.118" v="78"/>
          <ac:picMkLst>
            <pc:docMk/>
            <pc:sldMk cId="2329649622" sldId="948"/>
            <ac:picMk id="13" creationId="{052B5AC5-628D-BE60-B4EB-C511BCDBAD0B}"/>
          </ac:picMkLst>
        </pc:picChg>
        <pc:picChg chg="add mod">
          <ac:chgData name="Daoud Saadeddin" userId="50f496e5f975282e" providerId="LiveId" clId="{8C67C322-D376-40D7-8E1C-52D101C19CC3}" dt="2024-07-30T07:59:29.524" v="80"/>
          <ac:picMkLst>
            <pc:docMk/>
            <pc:sldMk cId="2329649622" sldId="948"/>
            <ac:picMk id="30" creationId="{8D11549E-A18B-B3EF-0C6F-2E467C7FB7A5}"/>
          </ac:picMkLst>
        </pc:picChg>
        <pc:picChg chg="add mod">
          <ac:chgData name="Daoud Saadeddin" userId="50f496e5f975282e" providerId="LiveId" clId="{8C67C322-D376-40D7-8E1C-52D101C19CC3}" dt="2024-07-30T07:59:34.181" v="85"/>
          <ac:picMkLst>
            <pc:docMk/>
            <pc:sldMk cId="2329649622" sldId="948"/>
            <ac:picMk id="32" creationId="{2D338393-21C5-732B-095B-BCC061A2D122}"/>
          </ac:picMkLst>
        </pc:picChg>
        <pc:picChg chg="add mod">
          <ac:chgData name="Daoud Saadeddin" userId="50f496e5f975282e" providerId="LiveId" clId="{8C67C322-D376-40D7-8E1C-52D101C19CC3}" dt="2024-07-30T07:59:55.976" v="91"/>
          <ac:picMkLst>
            <pc:docMk/>
            <pc:sldMk cId="2329649622" sldId="948"/>
            <ac:picMk id="39" creationId="{D50FD75F-A7D7-3262-6E65-FEBCF8C15282}"/>
          </ac:picMkLst>
        </pc:picChg>
      </pc:sldChg>
      <pc:sldChg chg="addSp delSp modSp add del mod">
        <pc:chgData name="Daoud Saadeddin" userId="50f496e5f975282e" providerId="LiveId" clId="{8C67C322-D376-40D7-8E1C-52D101C19CC3}" dt="2024-07-30T08:22:43.596" v="177" actId="47"/>
        <pc:sldMkLst>
          <pc:docMk/>
          <pc:sldMk cId="3616883559" sldId="949"/>
        </pc:sldMkLst>
        <pc:spChg chg="add mod">
          <ac:chgData name="Daoud Saadeddin" userId="50f496e5f975282e" providerId="LiveId" clId="{8C67C322-D376-40D7-8E1C-52D101C19CC3}" dt="2024-07-30T07:55:52.628" v="32" actId="478"/>
          <ac:spMkLst>
            <pc:docMk/>
            <pc:sldMk cId="3616883559" sldId="949"/>
            <ac:spMk id="5" creationId="{CCC31170-D1CC-B3A7-304A-2687EBCD502C}"/>
          </ac:spMkLst>
        </pc:spChg>
        <pc:spChg chg="del">
          <ac:chgData name="Daoud Saadeddin" userId="50f496e5f975282e" providerId="LiveId" clId="{8C67C322-D376-40D7-8E1C-52D101C19CC3}" dt="2024-07-30T07:55:50.356" v="29"/>
          <ac:spMkLst>
            <pc:docMk/>
            <pc:sldMk cId="3616883559" sldId="949"/>
            <ac:spMk id="22" creationId="{36A6A77D-4504-76A7-DA25-E7483AC9DC1A}"/>
          </ac:spMkLst>
        </pc:spChg>
        <pc:picChg chg="add del mod">
          <ac:chgData name="Daoud Saadeddin" userId="50f496e5f975282e" providerId="LiveId" clId="{8C67C322-D376-40D7-8E1C-52D101C19CC3}" dt="2024-07-30T07:55:52.628" v="32" actId="478"/>
          <ac:picMkLst>
            <pc:docMk/>
            <pc:sldMk cId="3616883559" sldId="949"/>
            <ac:picMk id="3" creationId="{FCD3A302-8C5F-E797-FFCF-6EDEFFB65492}"/>
          </ac:picMkLst>
        </pc:picChg>
      </pc:sldChg>
      <pc:sldChg chg="addSp delSp modSp add del mod ord">
        <pc:chgData name="Daoud Saadeddin" userId="50f496e5f975282e" providerId="LiveId" clId="{8C67C322-D376-40D7-8E1C-52D101C19CC3}" dt="2024-07-30T20:38:48.314" v="1674" actId="47"/>
        <pc:sldMkLst>
          <pc:docMk/>
          <pc:sldMk cId="3655382926" sldId="949"/>
        </pc:sldMkLst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09:06:11.075" v="194" actId="1076"/>
          <ac:picMkLst>
            <pc:docMk/>
            <pc:sldMk cId="3655382926" sldId="949"/>
            <ac:picMk id="15" creationId="{FA61861C-384D-3800-17ED-451A9C31FF20}"/>
          </ac:picMkLst>
        </pc:picChg>
      </pc:sldChg>
      <pc:sldChg chg="add del ord">
        <pc:chgData name="Daoud Saadeddin" userId="50f496e5f975282e" providerId="LiveId" clId="{8C67C322-D376-40D7-8E1C-52D101C19CC3}" dt="2024-07-30T20:41:12.071" v="1680" actId="47"/>
        <pc:sldMkLst>
          <pc:docMk/>
          <pc:sldMk cId="1478925870" sldId="2699"/>
        </pc:sldMkLst>
      </pc:sldChg>
      <pc:sldChg chg="add del">
        <pc:chgData name="Daoud Saadeddin" userId="50f496e5f975282e" providerId="LiveId" clId="{8C67C322-D376-40D7-8E1C-52D101C19CC3}" dt="2024-07-31T09:40:35.119" v="1712" actId="47"/>
        <pc:sldMkLst>
          <pc:docMk/>
          <pc:sldMk cId="3607047636" sldId="2804"/>
        </pc:sldMkLst>
      </pc:sldChg>
      <pc:sldChg chg="add del">
        <pc:chgData name="Daoud Saadeddin" userId="50f496e5f975282e" providerId="LiveId" clId="{8C67C322-D376-40D7-8E1C-52D101C19CC3}" dt="2024-07-31T09:40:35.119" v="1712" actId="47"/>
        <pc:sldMkLst>
          <pc:docMk/>
          <pc:sldMk cId="3670047643" sldId="2809"/>
        </pc:sldMkLst>
      </pc:sldChg>
      <pc:sldChg chg="add del">
        <pc:chgData name="Daoud Saadeddin" userId="50f496e5f975282e" providerId="LiveId" clId="{8C67C322-D376-40D7-8E1C-52D101C19CC3}" dt="2024-07-30T20:30:30.545" v="1662" actId="47"/>
        <pc:sldMkLst>
          <pc:docMk/>
          <pc:sldMk cId="4163396913" sldId="2147476600"/>
        </pc:sldMkLst>
      </pc:sldChg>
      <pc:sldChg chg="add del">
        <pc:chgData name="Daoud Saadeddin" userId="50f496e5f975282e" providerId="LiveId" clId="{8C67C322-D376-40D7-8E1C-52D101C19CC3}" dt="2024-07-30T20:38:53.054" v="1675" actId="47"/>
        <pc:sldMkLst>
          <pc:docMk/>
          <pc:sldMk cId="2765838169" sldId="2147477193"/>
        </pc:sldMkLst>
      </pc:sldChg>
      <pc:sldChg chg="add del">
        <pc:chgData name="Daoud Saadeddin" userId="50f496e5f975282e" providerId="LiveId" clId="{8C67C322-D376-40D7-8E1C-52D101C19CC3}" dt="2024-07-30T20:38:53.578" v="1676" actId="47"/>
        <pc:sldMkLst>
          <pc:docMk/>
          <pc:sldMk cId="3731519041" sldId="2147477194"/>
        </pc:sldMkLst>
      </pc:sldChg>
      <pc:sldChg chg="add del">
        <pc:chgData name="Daoud Saadeddin" userId="50f496e5f975282e" providerId="LiveId" clId="{8C67C322-D376-40D7-8E1C-52D101C19CC3}" dt="2024-07-30T20:38:54.562" v="1677" actId="47"/>
        <pc:sldMkLst>
          <pc:docMk/>
          <pc:sldMk cId="1645066780" sldId="2147477195"/>
        </pc:sldMkLst>
      </pc:sldChg>
      <pc:sldChg chg="add del ord">
        <pc:chgData name="Daoud Saadeddin" userId="50f496e5f975282e" providerId="LiveId" clId="{8C67C322-D376-40D7-8E1C-52D101C19CC3}" dt="2024-07-30T20:38:56.892" v="1679" actId="47"/>
        <pc:sldMkLst>
          <pc:docMk/>
          <pc:sldMk cId="1022747132" sldId="2147477196"/>
        </pc:sldMkLst>
      </pc:sldChg>
      <pc:sldChg chg="add del">
        <pc:chgData name="Daoud Saadeddin" userId="50f496e5f975282e" providerId="LiveId" clId="{8C67C322-D376-40D7-8E1C-52D101C19CC3}" dt="2024-07-30T20:38:44.052" v="1670" actId="47"/>
        <pc:sldMkLst>
          <pc:docMk/>
          <pc:sldMk cId="2723813998" sldId="2147477197"/>
        </pc:sldMkLst>
      </pc:sldChg>
      <pc:sldChg chg="add del">
        <pc:chgData name="Daoud Saadeddin" userId="50f496e5f975282e" providerId="LiveId" clId="{8C67C322-D376-40D7-8E1C-52D101C19CC3}" dt="2024-07-30T20:38:55.703" v="1678" actId="47"/>
        <pc:sldMkLst>
          <pc:docMk/>
          <pc:sldMk cId="2543545020" sldId="2147477198"/>
        </pc:sldMkLst>
      </pc:sldChg>
      <pc:sldChg chg="add del">
        <pc:chgData name="Daoud Saadeddin" userId="50f496e5f975282e" providerId="LiveId" clId="{8C67C322-D376-40D7-8E1C-52D101C19CC3}" dt="2024-07-30T20:30:30.545" v="1662" actId="47"/>
        <pc:sldMkLst>
          <pc:docMk/>
          <pc:sldMk cId="2876700572" sldId="2147477199"/>
        </pc:sldMkLst>
      </pc:sldChg>
      <pc:sldChg chg="addSp delSp modSp add del mod ord">
        <pc:chgData name="Daoud Saadeddin" userId="50f496e5f975282e" providerId="LiveId" clId="{8C67C322-D376-40D7-8E1C-52D101C19CC3}" dt="2024-07-30T20:38:47.296" v="1672" actId="47"/>
        <pc:sldMkLst>
          <pc:docMk/>
          <pc:sldMk cId="3744528080" sldId="2147477200"/>
        </pc:sldMkLst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" creationId="{2A19B23E-45F6-D6EB-B2BA-DAC7EAA18582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7" creationId="{F006D3EA-CF1E-7FF4-3949-8C748DBA6A3B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11" creationId="{FD193E59-4C59-6F16-C2FD-F4A190171B76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18" creationId="{55F791E7-A03B-738F-8B9D-A92628363E4D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8" creationId="{BE0C8B1A-AABC-F9C9-2057-65E3C50AF223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9" creationId="{DAE477E0-9DC2-7313-FD3E-127600E3BF0C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40" creationId="{1AADB2E0-E629-92C3-AD9F-D06FDE4EF464}"/>
          </ac:grpSpMkLst>
        </pc:grp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2" creationId="{314B4799-A7DC-3D11-C3BB-D28994A503D9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6" creationId="{544B6A4C-88A1-92BF-0EA3-6DFE72D844C8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10" creationId="{0791F407-2AE7-169E-48D2-FAE658E6329E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19:32:33.725" v="1193" actId="1076"/>
          <ac:picMkLst>
            <pc:docMk/>
            <pc:sldMk cId="3744528080" sldId="2147477200"/>
            <ac:picMk id="15" creationId="{A75D3DF2-CB1E-E378-1D5B-8E5437A07102}"/>
          </ac:picMkLst>
        </pc:picChg>
        <pc:picChg chg="del mod">
          <ac:chgData name="Daoud Saadeddin" userId="50f496e5f975282e" providerId="LiveId" clId="{8C67C322-D376-40D7-8E1C-52D101C19CC3}" dt="2024-07-30T10:31:34.809" v="298" actId="478"/>
          <ac:picMkLst>
            <pc:docMk/>
            <pc:sldMk cId="3744528080" sldId="2147477200"/>
            <ac:picMk id="27" creationId="{25C5C1AD-8619-7FF2-D03F-380359E8AD5F}"/>
          </ac:picMkLst>
        </pc:picChg>
        <pc:picChg chg="add del mod">
          <ac:chgData name="Daoud Saadeddin" userId="50f496e5f975282e" providerId="LiveId" clId="{8C67C322-D376-40D7-8E1C-52D101C19CC3}" dt="2024-07-30T10:29:47.233" v="297" actId="1076"/>
          <ac:picMkLst>
            <pc:docMk/>
            <pc:sldMk cId="3744528080" sldId="2147477200"/>
            <ac:picMk id="29" creationId="{3CE2524D-9BA0-A242-C2DC-83BFD185984C}"/>
          </ac:picMkLst>
        </pc:picChg>
      </pc:sldChg>
      <pc:sldChg chg="delSp modSp add del mod ord">
        <pc:chgData name="Daoud Saadeddin" userId="50f496e5f975282e" providerId="LiveId" clId="{8C67C322-D376-40D7-8E1C-52D101C19CC3}" dt="2024-07-30T20:38:46.784" v="1671" actId="47"/>
        <pc:sldMkLst>
          <pc:docMk/>
          <pc:sldMk cId="1355767096" sldId="2147477201"/>
        </pc:sldMkLst>
        <pc:grpChg chg="mod">
          <ac:chgData name="Daoud Saadeddin" userId="50f496e5f975282e" providerId="LiveId" clId="{8C67C322-D376-40D7-8E1C-52D101C19CC3}" dt="2024-07-30T10:36:02.428" v="316" actId="1076"/>
          <ac:grpSpMkLst>
            <pc:docMk/>
            <pc:sldMk cId="1355767096" sldId="2147477201"/>
            <ac:grpSpMk id="3" creationId="{2A19B23E-45F6-D6EB-B2BA-DAC7EAA18582}"/>
          </ac:grpSpMkLst>
        </pc:grpChg>
        <pc:picChg chg="del">
          <ac:chgData name="Daoud Saadeddin" userId="50f496e5f975282e" providerId="LiveId" clId="{8C67C322-D376-40D7-8E1C-52D101C19CC3}" dt="2024-07-30T10:29:22.533" v="287" actId="478"/>
          <ac:picMkLst>
            <pc:docMk/>
            <pc:sldMk cId="1355767096" sldId="2147477201"/>
            <ac:picMk id="27" creationId="{25C5C1AD-8619-7FF2-D03F-380359E8AD5F}"/>
          </ac:picMkLst>
        </pc:picChg>
        <pc:picChg chg="del">
          <ac:chgData name="Daoud Saadeddin" userId="50f496e5f975282e" providerId="LiveId" clId="{8C67C322-D376-40D7-8E1C-52D101C19CC3}" dt="2024-07-30T10:29:22.533" v="287" actId="478"/>
          <ac:picMkLst>
            <pc:docMk/>
            <pc:sldMk cId="1355767096" sldId="2147477201"/>
            <ac:picMk id="29" creationId="{3CE2524D-9BA0-A242-C2DC-83BFD185984C}"/>
          </ac:picMkLst>
        </pc:picChg>
      </pc:sldChg>
      <pc:sldChg chg="modSp add del mod ord">
        <pc:chgData name="Daoud Saadeddin" userId="50f496e5f975282e" providerId="LiveId" clId="{8C67C322-D376-40D7-8E1C-52D101C19CC3}" dt="2024-07-30T20:38:48.290" v="1673" actId="47"/>
        <pc:sldMkLst>
          <pc:docMk/>
          <pc:sldMk cId="320758640" sldId="2147481785"/>
        </pc:sldMkLst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11" creationId="{76D7661C-ECCD-4FBB-A119-B14245A8696E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12" creationId="{FE400762-69D8-0D25-4C03-D136D85D2315}"/>
          </ac:spMkLst>
        </pc:spChg>
        <pc:spChg chg="mod">
          <ac:chgData name="Daoud Saadeddin" userId="50f496e5f975282e" providerId="LiveId" clId="{8C67C322-D376-40D7-8E1C-52D101C19CC3}" dt="2024-07-30T10:41:35.940" v="331"/>
          <ac:spMkLst>
            <pc:docMk/>
            <pc:sldMk cId="320758640" sldId="2147481785"/>
            <ac:spMk id="26" creationId="{A27C7C55-7322-F522-7DE8-43E17A396F1D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27" creationId="{7CCE2A3E-C09B-7315-77FE-978178621CF6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6" creationId="{F17AEC94-9B7A-25F8-CFEF-B9011B2B569A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8" creationId="{BDDF70B5-1FE8-0593-D40B-22753B505C6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9" creationId="{14B8BADE-5C65-10B6-DB2B-A72EF70543FB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60" creationId="{4AB3F56E-93B1-9EDD-C3F1-3C108BA276F0}"/>
          </ac:spMkLst>
        </pc:spChg>
        <pc:spChg chg="mod">
          <ac:chgData name="Daoud Saadeddin" userId="50f496e5f975282e" providerId="LiveId" clId="{8C67C322-D376-40D7-8E1C-52D101C19CC3}" dt="2024-07-30T14:11:20.560" v="707" actId="1076"/>
          <ac:spMkLst>
            <pc:docMk/>
            <pc:sldMk cId="320758640" sldId="2147481785"/>
            <ac:spMk id="190" creationId="{137C61F1-D116-3360-C0FE-0D75431ECEA4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49" creationId="{29075FA3-AFBA-AE00-6C9B-59A2B5BA40CF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2" creationId="{1FA1D625-266B-B2EA-4588-1B85EE89D181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3" creationId="{07C54645-C4AA-DF7B-DD0B-D364066A0338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6" creationId="{41159006-9416-E39B-0F8F-E6A577349A5B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8" creationId="{62F9EF03-6EFC-0549-70C9-13EFF8202E0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9" creationId="{53CF6C9D-1644-99A4-FA03-558361DBF5AF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2" creationId="{D048C94C-C00C-F195-EFF9-4094F84B6FDA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3" creationId="{40CB882A-66B0-B74A-2F17-C880BC2101F4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5" creationId="{3D718C80-DE21-34E3-2874-1E692A72695C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8" creationId="{1BD0EB10-CAF6-33DA-B100-7938D7103E2C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9" creationId="{1BBBB19F-36F2-11FF-E680-5D542DD6D41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71" creationId="{20166265-B1E2-582F-F544-76E343E956B2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72" creationId="{7413FB76-FBF4-A726-22AF-DB2793A63B0A}"/>
          </ac:spMkLst>
        </pc:s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10" creationId="{82EDA642-15B2-60F4-8B4B-6EB0B43F3493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29" creationId="{C51B885E-D18E-5E5C-4F41-B2FA1C092BE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30" creationId="{1665D0AE-C1D4-DCFC-2593-AEE57DAD8865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53" creationId="{938C4387-EF24-C1CD-8715-5236AC38EE10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54" creationId="{2CE2EEB2-EE4A-BDA7-DC09-52813FE5F434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61" creationId="{CF8CB6E8-6418-1EB3-56B4-9047D0974CF8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51" creationId="{BE594426-C7B7-AADD-1A15-859388DB8FF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57" creationId="{C07218E6-61CD-1DD5-FCE3-21AC4B41341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61" creationId="{32BCAD15-B55B-31BD-BD5B-E24A07D325B9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67" creationId="{B19F6C39-230D-A3FC-E9CB-20F55EAD57C7}"/>
          </ac:grpSpMkLst>
        </pc:grp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25" creationId="{2DD914E3-6B7C-4602-D46A-3B9C4E33209C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55" creationId="{7DF8A272-F16E-DB04-4B42-0E0C63F7BEE4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62" creationId="{D361540A-589B-B40C-2221-8CE63411B934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48" creationId="{EB13303B-6087-0EDE-C6CD-3B1991886E76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55" creationId="{65735A06-4306-D596-57C8-DD70EA1A7EAE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60" creationId="{76A0AB17-159D-C909-9D76-3456E991F0D7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64" creationId="{7A6D1E9B-51B3-A5BD-FC93-1DD5639052AD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70" creationId="{E555E717-CD38-75ED-AF75-E5C67B40ED77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73" creationId="{AF4F2632-F380-ACFA-7014-DF52B97F08EA}"/>
          </ac:picMkLst>
        </pc:pic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13" creationId="{1811ADC2-FD55-9AE0-D084-5AE0EF7798CB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24" creationId="{B6C1A2B4-5622-5A5E-84CF-7AD956961390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28" creationId="{3712B5F9-0ADF-8655-0897-7CC35DE01B56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57" creationId="{B7F74067-DBCF-605D-4016-D78D126183CB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63" creationId="{C2D4DBC2-22E9-1365-ED55-B4E2F6F3AF3A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454" creationId="{B9402F81-B73C-4784-C339-1EAA9B7AFC6D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466" creationId="{D02DB6BA-1813-B62D-DD07-9C3E30906BDE}"/>
          </ac:cxnSpMkLst>
        </pc:cxnChg>
      </pc:sldChg>
      <pc:sldChg chg="add del modNotesTx">
        <pc:chgData name="Daoud Saadeddin" userId="50f496e5f975282e" providerId="LiveId" clId="{8C67C322-D376-40D7-8E1C-52D101C19CC3}" dt="2024-07-30T14:08:27.650" v="701" actId="47"/>
        <pc:sldMkLst>
          <pc:docMk/>
          <pc:sldMk cId="1178325871" sldId="2147481786"/>
        </pc:sldMkLst>
      </pc:sldChg>
      <pc:sldChg chg="addSp delSp modSp add mod modNotesTx">
        <pc:chgData name="Daoud Saadeddin" userId="50f496e5f975282e" providerId="LiveId" clId="{8C67C322-D376-40D7-8E1C-52D101C19CC3}" dt="2024-07-31T08:00:10.840" v="1710" actId="20577"/>
        <pc:sldMkLst>
          <pc:docMk/>
          <pc:sldMk cId="2662546218" sldId="2147481786"/>
        </pc:sldMkLst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" creationId="{501C3267-BD98-3F3F-2E57-73963AA3006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" creationId="{EE8F3401-50AE-2F19-12A4-ED46B41145EF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" creationId="{C91A1BB7-CE0F-49E2-967C-A565040B23E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7" creationId="{B7CC7CE7-C248-891F-D633-B7A05A7E0C5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8" creationId="{EED1C0B2-2E1C-14E2-8CAE-00AC0C9CB1A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9" creationId="{4B381C7F-3281-69F1-870D-39154D3B676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0" creationId="{429DAB13-79E1-2050-2231-EB4227408EDF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2" creationId="{36A6A77D-4504-76A7-DA25-E7483AC9DC1A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7" creationId="{CC65776D-6144-6916-6E4C-87AB62A0A20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9" creationId="{871AD302-974C-185B-6AE7-4FFD3EFF413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4" creationId="{2341A1C0-AD5F-203C-C7E1-976FA98068E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5" creationId="{A8EA1BC6-9AB2-69D3-8022-D2BDEDA4574A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6" creationId="{13CA187E-CC91-BA4E-6188-76B0866A2EE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39" creationId="{421B5F30-43A2-7D19-F0C9-CEB85E3961F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40" creationId="{35AF59B2-A4A9-B428-19FD-516197CDCCA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41" creationId="{87A846B4-AF9D-C1F3-233E-63E49A63E24A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2" creationId="{10547FB9-AB3D-BA7D-3E0F-2730B0464C34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3" creationId="{9B971007-CC66-E408-4E4A-7EBF8AD9BBF3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4" creationId="{5E2E81F2-7F95-3914-BA60-CE878F9F4C9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5" creationId="{36AEC4ED-D622-C3D7-3B2F-6233011436F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6" creationId="{232F856C-1B1F-2D7D-65E4-95766323DF7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7" creationId="{FE95017C-A6E5-9A6F-14D8-B562F723346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8" creationId="{B6E3C75C-0CF8-F547-A0F8-DAB5D7EFB04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9" creationId="{195932B2-6E7D-0511-771E-5F8D843B920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50" creationId="{CE6A5FA1-51DF-F10E-3F67-6D17849FE449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51" creationId="{99116645-EBC5-60EC-79F4-C4EA0278259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52" creationId="{EB55BCA3-DB07-2703-BA0B-460F689F401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59" creationId="{D365A513-1766-E40B-75DA-5CA28BA18C9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60" creationId="{C3601A59-5BB2-77B6-9E7D-01186346ADC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5" creationId="{278EF6D6-8B33-2FA2-0560-110156238D62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6" creationId="{DF15DAB1-626D-ACC1-A44C-8CC6B577068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7" creationId="{D27AEC7B-97B8-7F7C-80E9-9F9379D66A9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0" creationId="{7FE7B7DD-BD19-79B3-963A-794056AAD10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1" creationId="{7648E3F2-5FA5-5DC0-A6F8-304051B55B3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2" creationId="{769904CD-A697-1149-FC6E-AD0A8E433DD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3" creationId="{413FD750-6410-99A4-5DF9-6CD2BB60728D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4" creationId="{5167F54D-461E-CCA2-32F0-1170AEA1850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5" creationId="{13A97CF5-9903-FC08-74C2-79DC44D18720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0" creationId="{F06814D7-B768-FE33-0848-5EC58E9AF702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1" creationId="{074EBCE3-1731-0388-31DC-ACBE8507CEFE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2" creationId="{A3E817BC-CE2B-0083-CB04-6DCF0072264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5" creationId="{8BC8D614-F01E-A1A9-FE02-87CDA598BC1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6" creationId="{2FAB17D5-1028-3DE8-07E9-FBA55554282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7" creationId="{0E688DDA-2EEC-4DDD-F6CD-F68FBFC8184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8" creationId="{067C1031-2F9A-10A4-8937-5694B0F04DF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9" creationId="{58A34B57-02A4-6A88-25B4-8E0626A42144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90" creationId="{E792ECD6-DF37-0D78-3E2A-D05A9B818EF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3" creationId="{F17A5D52-BC47-08F1-0738-12C977BF1D81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4" creationId="{DB590AEF-92DC-E5EE-EBFF-8FEA627408B6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5" creationId="{C7F52D82-960A-C7E2-481E-255CF7D2D43D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6" creationId="{594D2DD3-79F0-07DE-BBB1-237D8BC8344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7" creationId="{54242141-37C7-004A-BA15-0FA7BC731307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8" creationId="{93EDBDB6-3120-FE64-8D21-9D720F831B6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2" creationId="{5EFD1EA9-2F10-0AED-DF0D-015ECADC457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3" creationId="{D56A682D-AAA0-B730-F015-6EB6F96459D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4" creationId="{78E97413-9FF0-3179-9FCF-4BB80BE8C281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1" creationId="{BB1575CE-2EDF-C68C-2232-C7C66C111B2D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2" creationId="{9D1510FC-8C1C-10E7-FD6A-97A2659C6733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3" creationId="{0C1D0B38-ED96-580E-F7EE-5C59C292D18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6" creationId="{213677E5-295A-DF01-F9EE-14CD3B40DB2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7" creationId="{DAF1520C-A2E6-8336-4384-B6B1515CACB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8" creationId="{935DEA5A-0D79-1D16-6022-47E4169B87C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9" creationId="{B12A0692-4FBC-DEBE-FA03-9649BE907DFE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0" creationId="{DD3AA087-824D-8CEE-DC84-1B11E42E3A3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1" creationId="{261F0AE5-B548-335A-AE02-B15B120B0DF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2" creationId="{2EB5B002-C248-6D90-A457-112ADA2DE68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3" creationId="{74CB4E23-D11A-F072-DF27-D1BC60CE7DF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4" creationId="{B87196B6-8F00-E20E-E7F4-46D91D40270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5" creationId="{E832C328-B7E4-4E80-D24C-6C39C711935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0" creationId="{AC3F9F0C-2CEA-EF70-8852-0C58C2E4C1AE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1" creationId="{9E6BCAA2-72E7-226B-DCF5-BE438D156B7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2" creationId="{BF0C07F0-AD98-C665-41B7-EB138624109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5" creationId="{476E531B-EEE8-E83D-D4E5-9778AA75CB0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6" creationId="{FBFF3AA1-59AB-ACBE-250D-7AE27AAA6C4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7" creationId="{7E9B30A2-9EAB-8A51-7A6A-6F71BE87461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8" creationId="{B76587F5-1BEE-2DE2-2CE5-CFA872C7C30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9" creationId="{75F681DF-0579-1915-E827-14DD6257C10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0" creationId="{1F09138F-E26E-836E-6621-00C62D229F24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1" creationId="{4BD71352-1A64-CD14-E9EA-CF34112970B9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2" creationId="{A863575E-734F-0B13-FA66-9C90492E2118}"/>
          </ac:spMkLst>
        </pc:spChg>
        <pc:spChg chg="add mod topLvl">
          <ac:chgData name="Daoud Saadeddin" userId="50f496e5f975282e" providerId="LiveId" clId="{8C67C322-D376-40D7-8E1C-52D101C19CC3}" dt="2024-07-31T08:00:10.840" v="1710" actId="20577"/>
          <ac:spMkLst>
            <pc:docMk/>
            <pc:sldMk cId="2662546218" sldId="2147481786"/>
            <ac:spMk id="145" creationId="{19DF0E1F-F602-8B39-FC7B-8EEFA32EBD0A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46" creationId="{70C2B6BB-9058-D60B-223E-625890ADB296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47" creationId="{8FD6CE99-299C-C718-2A25-5C0D89FD1496}"/>
          </ac:spMkLst>
        </pc:spChg>
        <pc:spChg chg="add del mod">
          <ac:chgData name="Daoud Saadeddin" userId="50f496e5f975282e" providerId="LiveId" clId="{8C67C322-D376-40D7-8E1C-52D101C19CC3}" dt="2024-07-30T14:13:47.966" v="716" actId="478"/>
          <ac:spMkLst>
            <pc:docMk/>
            <pc:sldMk cId="2662546218" sldId="2147481786"/>
            <ac:spMk id="148" creationId="{FFF569B6-50AB-23CA-B05A-081D7280C29A}"/>
          </ac:spMkLst>
        </pc:spChg>
        <pc:spChg chg="add del mod">
          <ac:chgData name="Daoud Saadeddin" userId="50f496e5f975282e" providerId="LiveId" clId="{8C67C322-D376-40D7-8E1C-52D101C19CC3}" dt="2024-07-30T14:13:49.013" v="717" actId="478"/>
          <ac:spMkLst>
            <pc:docMk/>
            <pc:sldMk cId="2662546218" sldId="2147481786"/>
            <ac:spMk id="149" creationId="{29062C57-2501-C6FB-BA3A-9A318E0A2D8B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50" creationId="{1D000511-9ADD-D030-4999-830D89B28470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51" creationId="{0E1BF953-E0DC-BADA-86A1-52D1FB3962D1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4" creationId="{551C6ED7-3C66-E834-BEFD-79015508CC53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5" creationId="{039E5C51-0CEE-A6AE-940E-0623E1A9641E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6" creationId="{95DF7310-6B5F-3228-3085-2287D157C8D4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7" creationId="{788D3102-13A1-146E-F50E-9F40592DF66B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8" creationId="{72EBCCBC-3FFA-2A83-C90E-7491642DE0B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0" creationId="{D1D8A440-7887-5ADA-D921-D002E48B5282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1" creationId="{5A558B76-1E37-0730-192C-F3112D15C06C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2" creationId="{96EF3156-2CAD-D306-03E9-E92D08E23051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3" creationId="{E65CA3DD-98DA-FF6D-BAF7-F808C8BE1E5C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4" creationId="{3BD1B5D8-AAD1-670A-D275-D29B94BECC41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6" creationId="{14884CE2-A5A0-680D-80AF-FB61691E1B3A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7" creationId="{03AF88F5-3227-2D19-FDD8-961931656A8E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8" creationId="{72565548-3BAA-A5C4-F8AA-8D3D932154B3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9" creationId="{F9DE5C17-7FBD-7E01-955A-49A1566BC2D4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0" creationId="{B756CAFF-C5E3-82DD-21B7-B6B94EC09E37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2" creationId="{4353BD89-2EC4-2DBF-73D2-FE5EFEA3AA0F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3" creationId="{219CAAAB-88A7-7357-AB97-8AD8F9FD0C20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4" creationId="{0FC3958B-40C7-954A-D8B8-69A30EAC7947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5" creationId="{EE34ED07-80BB-2BA4-728E-4FE79902A344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6" creationId="{926F3C4F-A157-0663-A6EA-033D8B764CA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8" creationId="{492685D9-766D-BB62-DDB3-5CAC9F4CD6BE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9" creationId="{A2E40348-B105-2CF8-2BC5-724BAA6EA8D6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0" creationId="{192989CF-F1BC-0B50-7658-77894436D082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1" creationId="{54A74984-5BF4-3760-1B6D-D1CD16DA49E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2" creationId="{918B748F-3DFC-E2C6-9842-FDB4CB8276C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7" creationId="{E0B704B1-1E96-D433-6DDA-1B012C94805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8" creationId="{3D64680C-BD2D-2E93-1663-4DAD519440EE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9" creationId="{A861EE9B-F25A-33D3-22C4-476140C46C0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0" creationId="{287AB982-438A-844F-009E-8B04A26928C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1" creationId="{B005E201-C67C-A5C2-6074-BBAABFA0D39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3" creationId="{68D000BC-4246-0982-6A59-2555F548618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4" creationId="{100E58F9-32F1-EDBF-124E-AF92F0C6458A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5" creationId="{781E1C21-10B8-9D6A-A2C5-64F005201093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6" creationId="{A7D95185-B393-75DB-4837-67BBB15F900D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7" creationId="{20FAAB40-C18A-2A6E-2383-814C4B4FF9A4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9" creationId="{16CFE438-EA51-E79E-FAD5-8063C913467E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0" creationId="{A45F3DEE-FAA5-A564-8F11-F32EFB9038C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1" creationId="{2B77F215-1FB9-E52C-1B63-D6E9F49D7732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2" creationId="{6C2F33B9-A0F9-8758-0EEC-FEB07AD95602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3" creationId="{3431F729-79C6-9E30-35BC-69862CE29D9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5" creationId="{732729C2-FCF9-8B1A-72FA-295A818BA45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6" creationId="{4A252E71-B29E-88D6-5F8F-2A98B14530A5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7" creationId="{1477786F-A1AC-0B43-E6C8-C0C3F7E4857C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8" creationId="{1FEC4476-3E4E-D42C-DC5F-1A555AA9381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9" creationId="{1F6845C8-04EE-0057-A68F-6D7075057325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1" creationId="{26DE366A-CE91-CBC9-1FEC-A794A9A12554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2" creationId="{3072D8DC-80E3-484D-AA88-305ED3D5EEBF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3" creationId="{C978BF2F-4B51-0509-ABCA-447480610F67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4" creationId="{9E5AD8E9-A3B3-3AAF-C4AF-59F336B2A2C1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5" creationId="{23C21FD4-283D-D2DF-EE41-C2F0087B18BB}"/>
          </ac:spMkLst>
        </pc:spChg>
        <pc:spChg chg="add mod">
          <ac:chgData name="Daoud Saadeddin" userId="50f496e5f975282e" providerId="LiveId" clId="{8C67C322-D376-40D7-8E1C-52D101C19CC3}" dt="2024-07-30T20:28:15.084" v="1657"/>
          <ac:spMkLst>
            <pc:docMk/>
            <pc:sldMk cId="2662546218" sldId="2147481786"/>
            <ac:spMk id="226" creationId="{A138B499-1146-0B0A-B06A-707F17D346E3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27" creationId="{7E84B138-16C4-0EA6-B3EF-0CEB4EBBAD7E}"/>
          </ac:spMkLst>
        </pc:spChg>
        <pc:spChg chg="add mod">
          <ac:chgData name="Daoud Saadeddin" userId="50f496e5f975282e" providerId="LiveId" clId="{8C67C322-D376-40D7-8E1C-52D101C19CC3}" dt="2024-07-30T14:35:04.441" v="1052" actId="1076"/>
          <ac:spMkLst>
            <pc:docMk/>
            <pc:sldMk cId="2662546218" sldId="2147481786"/>
            <ac:spMk id="228" creationId="{1199077C-C6F2-7FB0-62D0-0DCCBC7F867C}"/>
          </ac:spMkLst>
        </pc:spChg>
        <pc:spChg chg="add mod">
          <ac:chgData name="Daoud Saadeddin" userId="50f496e5f975282e" providerId="LiveId" clId="{8C67C322-D376-40D7-8E1C-52D101C19CC3}" dt="2024-07-30T14:35:04.441" v="1052" actId="1076"/>
          <ac:spMkLst>
            <pc:docMk/>
            <pc:sldMk cId="2662546218" sldId="2147481786"/>
            <ac:spMk id="229" creationId="{FE8A2E70-10BB-8FF1-2EE5-886A67856EBF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30" creationId="{A3598114-4A37-8DA8-98F3-8720659250C9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31" creationId="{8E3CBBF9-5272-AA87-513E-A3E0C9301CF0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1" creationId="{ABFE2218-8A9B-AA76-9A55-96CD806EC4AF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2" creationId="{3A715443-A4DC-36B4-39FB-307B545F19B2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3" creationId="{F6535A50-AE44-6FA8-765F-A83973571237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4" creationId="{80A13FA2-16A8-C728-F56B-1D8DE04C1882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5" creationId="{84082BFF-3A1B-C183-6024-02ABBCBD5ACF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6" creationId="{F191D603-174C-9555-97CF-D29686C0B027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7" creationId="{037EDF78-9C07-8C99-B57C-9884D3D5AC2D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8" creationId="{691F0FA8-BB30-D7ED-8054-273A26424DF0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9" creationId="{53464E4B-BDD1-5000-FCFC-52D997EE59CB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50" creationId="{3F5532AD-DBC7-8462-C28C-2F8C2687B5BE}"/>
          </ac:spMkLst>
        </pc:s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6" creationId="{275D0D28-6394-9623-0E12-053D91AB2C7B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7" creationId="{3D717FC6-180A-3B2C-16A9-D7F85A6AD812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30" creationId="{E61F3DE9-5979-6DBF-5716-7653D76BACE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31" creationId="{001FFB41-F506-C24F-BDAF-5A7FE64E06DA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3" creationId="{63DF2532-FCF3-88FA-7D57-073AA426531A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4" creationId="{DEE5214D-41F6-F91D-EE36-583F17DE6A69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5" creationId="{3648D2BD-64FB-96F3-9CFD-273B28A764CD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6" creationId="{0D368033-C884-F23A-DAC9-3C070397ABEB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7" creationId="{A9C256D3-114D-4ECD-8C26-FB88EBFBD603}"/>
          </ac:grpSpMkLst>
        </pc:grpChg>
        <pc:grpChg chg="del mod topLvl">
          <ac:chgData name="Daoud Saadeddin" userId="50f496e5f975282e" providerId="LiveId" clId="{8C67C322-D376-40D7-8E1C-52D101C19CC3}" dt="2024-07-30T20:09:30.485" v="1567" actId="478"/>
          <ac:grpSpMkLst>
            <pc:docMk/>
            <pc:sldMk cId="2662546218" sldId="2147481786"/>
            <ac:grpSpMk id="58" creationId="{BC5E1D53-9477-F11A-C159-C31B1D6E72AA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61" creationId="{D588A8FB-84C0-5853-57B9-36B596A8801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62" creationId="{80979725-51C7-5111-E20C-F7F2002E7367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76" creationId="{0A58D07C-F374-DBA4-B31E-3B5F65E4E15D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77" creationId="{AA793E16-9A39-D58A-8C1B-36136526FEA8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91" creationId="{6E4BCB22-8B3A-D8CF-3D06-6D31CA0B82F2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92" creationId="{99195516-04E3-4A06-18F3-B1D8CB1E0A8B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99" creationId="{5190A231-ADE8-AFEA-9089-FAA791B0F278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107" creationId="{8791B50E-48CC-E6D3-C956-4EE1CA233C7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108" creationId="{D181D7A9-6126-8F43-B717-03223D4962F5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126" creationId="{2AA2E8E5-53A7-80FD-E41D-EA889AC46201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127" creationId="{7EC2DC02-35C3-AED5-6A6A-238AB599E290}"/>
          </ac:grpSpMkLst>
        </pc:grpChg>
        <pc:grpChg chg="add del mod">
          <ac:chgData name="Daoud Saadeddin" userId="50f496e5f975282e" providerId="LiveId" clId="{8C67C322-D376-40D7-8E1C-52D101C19CC3}" dt="2024-07-30T14:28:32.607" v="977" actId="478"/>
          <ac:grpSpMkLst>
            <pc:docMk/>
            <pc:sldMk cId="2662546218" sldId="2147481786"/>
            <ac:grpSpMk id="143" creationId="{585A5D63-3572-3B58-FC0A-4941A4C7D580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52" creationId="{B337B7D7-6B33-2B9B-D9FB-A2C49DABD832}"/>
          </ac:grpSpMkLst>
        </pc:grpChg>
        <pc:grpChg chg="add mod">
          <ac:chgData name="Daoud Saadeddin" userId="50f496e5f975282e" providerId="LiveId" clId="{8C67C322-D376-40D7-8E1C-52D101C19CC3}" dt="2024-07-30T14:17:55.268" v="787" actId="1076"/>
          <ac:grpSpMkLst>
            <pc:docMk/>
            <pc:sldMk cId="2662546218" sldId="2147481786"/>
            <ac:grpSpMk id="153" creationId="{F4C2AF31-EC23-029C-8A6D-710A3D2D3A73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59" creationId="{883CBC85-E27D-65BE-137B-1B2B54D63393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65" creationId="{1C4156E0-1121-5C66-1B4D-B8B64231970A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71" creationId="{69C5EF0E-0279-3399-1238-EB92D24877EA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77" creationId="{E5509227-5A82-9FE0-4BE7-F3637DF0A98D}"/>
          </ac:grpSpMkLst>
        </pc:grpChg>
        <pc:grpChg chg="add del mod">
          <ac:chgData name="Daoud Saadeddin" userId="50f496e5f975282e" providerId="LiveId" clId="{8C67C322-D376-40D7-8E1C-52D101C19CC3}" dt="2024-07-30T14:27:01.239" v="952" actId="165"/>
          <ac:grpSpMkLst>
            <pc:docMk/>
            <pc:sldMk cId="2662546218" sldId="2147481786"/>
            <ac:grpSpMk id="183" creationId="{56473181-E82E-1BD1-98A6-4D4465ECE2CB}"/>
          </ac:grpSpMkLst>
        </pc:grpChg>
        <pc:grpChg chg="add del mod">
          <ac:chgData name="Daoud Saadeddin" userId="50f496e5f975282e" providerId="LiveId" clId="{8C67C322-D376-40D7-8E1C-52D101C19CC3}" dt="2024-07-30T14:27:01.239" v="952" actId="165"/>
          <ac:grpSpMkLst>
            <pc:docMk/>
            <pc:sldMk cId="2662546218" sldId="2147481786"/>
            <ac:grpSpMk id="184" creationId="{BB682318-A787-0D70-4239-D68793A66B59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5" creationId="{C9DB1909-84E4-13BE-FC08-14493CAFBFD7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6" creationId="{B8B2624F-CDC2-BDDB-0546-B98A6668BCB7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7" creationId="{8DEDB3A7-70A1-34D1-4065-27E099BAAE2E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8" creationId="{F0D4C589-D2DA-55CC-3B52-58180BEF99B6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9" creationId="{EFD8FCB4-A374-DB54-B8C2-40AB31763AA0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0" creationId="{40B683C3-A8D2-74C5-49EC-3AEC0467B4C7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1" creationId="{B37BCD27-23F9-4124-5C2C-372BE73D25BD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2" creationId="{FB11BD97-7808-1B01-4756-41AD06D50C0C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3" creationId="{FD8BFF68-4C31-20DB-250E-FF5CCC9B4C07}"/>
          </ac:grpSpMkLst>
        </pc:grpChg>
        <pc:grpChg chg="add mod">
          <ac:chgData name="Daoud Saadeddin" userId="50f496e5f975282e" providerId="LiveId" clId="{8C67C322-D376-40D7-8E1C-52D101C19CC3}" dt="2024-07-30T14:29:26.182" v="992" actId="164"/>
          <ac:grpSpMkLst>
            <pc:docMk/>
            <pc:sldMk cId="2662546218" sldId="2147481786"/>
            <ac:grpSpMk id="194" creationId="{081E6984-B98D-872F-2DFA-0D68452DAFF3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5" creationId="{F380C0B8-4A16-F22D-6CB8-7EDE1E9097D7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6" creationId="{4FF0D79B-8824-5462-6564-8DD2DF40470A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02" creationId="{9537697C-6976-EB97-17C8-7138558D4A89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08" creationId="{6D42F55E-E584-58FC-F8A2-9710942C6D98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14" creationId="{CC56C7EB-58F3-8C92-AE62-3BFEA9998435}"/>
          </ac:grpSpMkLst>
        </pc:grpChg>
        <pc:grpChg chg="add del mod">
          <ac:chgData name="Daoud Saadeddin" userId="50f496e5f975282e" providerId="LiveId" clId="{8C67C322-D376-40D7-8E1C-52D101C19CC3}" dt="2024-07-30T14:34:38.813" v="1046" actId="478"/>
          <ac:grpSpMkLst>
            <pc:docMk/>
            <pc:sldMk cId="2662546218" sldId="2147481786"/>
            <ac:grpSpMk id="220" creationId="{59AC1CC6-42AE-9A76-644F-53437CD78A2B}"/>
          </ac:grpSpMkLst>
        </pc:grpChg>
        <pc:grpChg chg="add mod topLvl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2" creationId="{F3F6F454-6C5C-3CB1-8A01-E218E225B217}"/>
          </ac:grpSpMkLst>
        </pc:grpChg>
        <pc:grpChg chg="add mod topLvl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3" creationId="{A48B98F9-9713-E4AD-5702-EAAB1615C116}"/>
          </ac:grpSpMkLst>
        </pc:grpChg>
        <pc:grpChg chg="add del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4" creationId="{F2D89248-9EFB-EE48-E853-9F1F69260B5A}"/>
          </ac:grpSpMkLst>
        </pc:grpChg>
        <pc:grpChg chg="add 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5" creationId="{0D2CC094-B9FF-CBC4-2623-27D688D6D39A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6" creationId="{3CC013B4-B41A-7EAD-5B4A-F7E521D49426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7" creationId="{D7C2253B-AF23-B987-36F2-30D70910127F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8" creationId="{72BF1F92-7605-D409-8506-9B5BAD6EBBE5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9" creationId="{E6F83CDA-5904-A2BF-516C-07E7BC5E13C3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40" creationId="{0259A484-1485-88EB-4A94-88B9764BF3A4}"/>
          </ac:grpSpMkLst>
        </pc:grp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12" creationId="{09078999-5D7B-0E02-2472-05219855E00C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15" creationId="{6E145E6F-8A10-96A6-4E52-FB8D8AE34EBE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21" creationId="{F6EC95AC-17E8-DB91-AB3B-1868D22D0BCA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28" creationId="{FC3CDF54-BBB3-3536-BB90-B835CD1E5641}"/>
          </ac:graphicFrameMkLst>
        </pc:graphicFrameChg>
        <pc:graphicFrameChg chg="add del mod">
          <ac:chgData name="Daoud Saadeddin" userId="50f496e5f975282e" providerId="LiveId" clId="{8C67C322-D376-40D7-8E1C-52D101C19CC3}" dt="2024-07-30T14:19:39.958" v="798" actId="478"/>
          <ac:graphicFrameMkLst>
            <pc:docMk/>
            <pc:sldMk cId="2662546218" sldId="2147481786"/>
            <ac:graphicFrameMk id="144" creationId="{084A9CAA-4A75-F1A8-A7F7-6A0E0CCEB33F}"/>
          </ac:graphicFrameMkLst>
        </pc:graphicFrame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8" creationId="{AAE75ED1-29E6-1519-A0CB-99A3CDF3E764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9" creationId="{A3D4EC97-9759-8590-0064-0DB55F3F2574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32" creationId="{B6E6E621-A6BB-B346-898C-7B1DA3B61D90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33" creationId="{3DADFA14-EC3D-0B21-3307-F98DAC1F580F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63" creationId="{FAC42D4A-D1C4-66C5-D21F-B48910040109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64" creationId="{6CC896D2-347B-8169-63E6-B3F8D13E69ED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78" creationId="{36FDD4DE-6D03-6304-4CE7-92D0B2EC4B20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79" creationId="{3D054B8A-5EE9-9A26-23CF-D49F1277CE3B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0" creationId="{3913E5AD-08B5-CC6A-7F89-5716FB4D3C38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1" creationId="{305F7FE8-43F9-3C39-118A-735A5CEC9653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9" creationId="{76F573BC-D020-EDB4-1374-39D98B562D3A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10" creationId="{824164EC-FA23-E854-16C6-976514B296EE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28" creationId="{49E17158-1416-8A96-193B-3AC3F8C92048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29" creationId="{DA40AEC8-E384-2867-F99E-B5826776F976}"/>
          </ac:picMkLst>
        </pc:pic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2" creationId="{F81DDD13-A6C7-74EB-09B4-33C80E22E84E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3" creationId="{9798F910-0288-1298-C1E5-A54A6BC35EE9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4" creationId="{998076B7-2484-5704-11B2-5F41869BA95E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5" creationId="{A8FD24C9-5C1A-FCB4-5291-C11499798FB6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4" creationId="{6D57AC7A-A35E-4A58-D74D-A7DDFA33A162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6" creationId="{015DD3F0-A308-DAA2-BCE2-969A4977AB7E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37" creationId="{E1A26A94-8100-9117-46EF-BA7AEF4D6268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38" creationId="{1C28A907-8847-CF70-AC7F-57AD7FE90F9F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68" creationId="{487B7691-F6DE-EB1B-CA68-55D23BC3DB5B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69" creationId="{DF9E15D9-E981-2DA8-2A0B-577269D57300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83" creationId="{D5BFCBFB-3C75-E394-ADDD-248862DF2663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84" creationId="{F294E862-54D4-0F8E-2859-67A6531BDAE3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05" creationId="{0DED4776-DED0-38C4-3CDE-0563AFFF7701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06" creationId="{756750C2-B5F1-DE25-8EAC-84B1A670ECD7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14" creationId="{0943B63D-D936-A27A-B428-B2A5FA8B52E2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15" creationId="{54B50C71-6E4C-C48C-F44E-42748C912049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33" creationId="{6D45C5CA-8C54-47A1-1D3C-77A4ACED819D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34" creationId="{95E6210C-B82D-A451-0DDE-AF2B38BD638D}"/>
          </ac:cxnSpMkLst>
        </pc:cxnChg>
      </pc:sldChg>
      <pc:sldChg chg="addSp delSp modSp add mod">
        <pc:chgData name="Daoud Saadeddin" userId="50f496e5f975282e" providerId="LiveId" clId="{8C67C322-D376-40D7-8E1C-52D101C19CC3}" dt="2024-07-31T08:00:19.574" v="1711"/>
        <pc:sldMkLst>
          <pc:docMk/>
          <pc:sldMk cId="2756944647" sldId="2147481787"/>
        </pc:sldMkLst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3" creationId="{F4248A76-E5B4-1B90-234C-177563A80705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4" creationId="{6F09006D-9005-8F1A-E2D9-03A4DE14C5A7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5" creationId="{4C328CD5-4562-3ABF-3036-85D79CFD21F8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6" creationId="{65088A03-AD7B-C56F-6317-E968FB15C156}"/>
          </ac:spMkLst>
        </pc:spChg>
        <pc:spChg chg="mod">
          <ac:chgData name="Daoud Saadeddin" userId="50f496e5f975282e" providerId="LiveId" clId="{8C67C322-D376-40D7-8E1C-52D101C19CC3}" dt="2024-07-30T20:02:45.555" v="1531" actId="207"/>
          <ac:spMkLst>
            <pc:docMk/>
            <pc:sldMk cId="2756944647" sldId="2147481787"/>
            <ac:spMk id="8" creationId="{5FC799BF-C3A3-5E25-B892-F0EE0889FA7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9" creationId="{2CD90D88-64BE-CB06-FB8E-FDDD305AAF41}"/>
          </ac:spMkLst>
        </pc:spChg>
        <pc:spChg chg="mod">
          <ac:chgData name="Daoud Saadeddin" userId="50f496e5f975282e" providerId="LiveId" clId="{8C67C322-D376-40D7-8E1C-52D101C19CC3}" dt="2024-07-31T07:59:22.974" v="1696" actId="20577"/>
          <ac:spMkLst>
            <pc:docMk/>
            <pc:sldMk cId="2756944647" sldId="2147481787"/>
            <ac:spMk id="10" creationId="{8577A052-C4E5-3414-DA75-1B872DB57C3F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1" creationId="{DC537374-A924-4E22-FFBC-959CE4BC7B49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2" creationId="{837E3EB5-EFA6-359F-B761-10C8FDF5F9D9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3" creationId="{882078C9-18D2-9621-1BF4-BDFA41C00267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4" creationId="{E96742DF-E7E5-D8CE-3420-45D9E78DBDBC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5" creationId="{5249ADBF-765A-9A0B-6515-B25A7D05953C}"/>
          </ac:spMkLst>
        </pc:spChg>
        <pc:spChg chg="add mod">
          <ac:chgData name="Daoud Saadeddin" userId="50f496e5f975282e" providerId="LiveId" clId="{8C67C322-D376-40D7-8E1C-52D101C19CC3}" dt="2024-07-30T19:36:23.779" v="1245"/>
          <ac:spMkLst>
            <pc:docMk/>
            <pc:sldMk cId="2756944647" sldId="2147481787"/>
            <ac:spMk id="16" creationId="{360EE10A-6889-2A23-7964-E9944F807EBF}"/>
          </ac:spMkLst>
        </pc:spChg>
        <pc:spChg chg="add del">
          <ac:chgData name="Daoud Saadeddin" userId="50f496e5f975282e" providerId="LiveId" clId="{8C67C322-D376-40D7-8E1C-52D101C19CC3}" dt="2024-07-30T19:36:37.120" v="1250" actId="22"/>
          <ac:spMkLst>
            <pc:docMk/>
            <pc:sldMk cId="2756944647" sldId="2147481787"/>
            <ac:spMk id="18" creationId="{D9949BCA-6445-0D88-C1A4-FF2A9679EA87}"/>
          </ac:spMkLst>
        </pc:spChg>
        <pc:spChg chg="add 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0" creationId="{38F41589-FAC9-8BFC-B16D-67E7AC279A6E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1" creationId="{5BCFA7D3-14C4-181C-8AEE-62482BEC211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2" creationId="{36A6A77D-4504-76A7-DA25-E7483AC9DC1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7" creationId="{1701847D-0BB8-7DD2-AB8D-5BC0EE13E18C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8" creationId="{63905904-7A6D-B58A-3EDF-02EFF5A60B1E}"/>
          </ac:spMkLst>
        </pc:spChg>
        <pc:spChg chg="add mod">
          <ac:chgData name="Daoud Saadeddin" userId="50f496e5f975282e" providerId="LiveId" clId="{8C67C322-D376-40D7-8E1C-52D101C19CC3}" dt="2024-07-30T19:51:41.984" v="1422" actId="1076"/>
          <ac:spMkLst>
            <pc:docMk/>
            <pc:sldMk cId="2756944647" sldId="2147481787"/>
            <ac:spMk id="30" creationId="{C8A9C3DC-39EF-D9FF-66FE-054F41D9D56E}"/>
          </ac:spMkLst>
        </pc:spChg>
        <pc:spChg chg="add mod">
          <ac:chgData name="Daoud Saadeddin" userId="50f496e5f975282e" providerId="LiveId" clId="{8C67C322-D376-40D7-8E1C-52D101C19CC3}" dt="2024-07-30T20:19:12.836" v="1639"/>
          <ac:spMkLst>
            <pc:docMk/>
            <pc:sldMk cId="2756944647" sldId="2147481787"/>
            <ac:spMk id="31" creationId="{EAE36601-8391-97B7-0FA2-9E1930D88C40}"/>
          </ac:spMkLst>
        </pc:spChg>
        <pc:spChg chg="add mod">
          <ac:chgData name="Daoud Saadeddin" userId="50f496e5f975282e" providerId="LiveId" clId="{8C67C322-D376-40D7-8E1C-52D101C19CC3}" dt="2024-07-30T20:01:44.018" v="1526" actId="1037"/>
          <ac:spMkLst>
            <pc:docMk/>
            <pc:sldMk cId="2756944647" sldId="2147481787"/>
            <ac:spMk id="32" creationId="{2561ACD1-0098-21C0-C6C5-ABDBC5F5A72F}"/>
          </ac:spMkLst>
        </pc:spChg>
        <pc:spChg chg="add mod">
          <ac:chgData name="Daoud Saadeddin" userId="50f496e5f975282e" providerId="LiveId" clId="{8C67C322-D376-40D7-8E1C-52D101C19CC3}" dt="2024-07-30T20:01:51.097" v="1528" actId="14100"/>
          <ac:spMkLst>
            <pc:docMk/>
            <pc:sldMk cId="2756944647" sldId="2147481787"/>
            <ac:spMk id="33" creationId="{9C99F0FE-EB3D-4734-DE05-A06D5CAED5BA}"/>
          </ac:spMkLst>
        </pc:spChg>
        <pc:spChg chg="add mod">
          <ac:chgData name="Daoud Saadeddin" userId="50f496e5f975282e" providerId="LiveId" clId="{8C67C322-D376-40D7-8E1C-52D101C19CC3}" dt="2024-07-30T20:01:44.018" v="1526" actId="1037"/>
          <ac:spMkLst>
            <pc:docMk/>
            <pc:sldMk cId="2756944647" sldId="2147481787"/>
            <ac:spMk id="34" creationId="{D65393CC-A169-78F6-8F0B-B0C8B5FB04D0}"/>
          </ac:spMkLst>
        </pc:spChg>
        <pc:spChg chg="add mod">
          <ac:chgData name="Daoud Saadeddin" userId="50f496e5f975282e" providerId="LiveId" clId="{8C67C322-D376-40D7-8E1C-52D101C19CC3}" dt="2024-07-30T20:01:53.390" v="1529" actId="14100"/>
          <ac:spMkLst>
            <pc:docMk/>
            <pc:sldMk cId="2756944647" sldId="2147481787"/>
            <ac:spMk id="35" creationId="{B371631C-032F-60DD-297E-82027010659D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2" creationId="{10547FB9-AB3D-BA7D-3E0F-2730B0464C34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3" creationId="{9B971007-CC66-E408-4E4A-7EBF8AD9BBF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4" creationId="{5E2E81F2-7F95-3914-BA60-CE878F9F4C97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5" creationId="{36AEC4ED-D622-C3D7-3B2F-6233011436F8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6" creationId="{232F856C-1B1F-2D7D-65E4-95766323DF78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7" creationId="{FE95017C-A6E5-9A6F-14D8-B562F723346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8" creationId="{B6E3C75C-0CF8-F547-A0F8-DAB5D7EFB04B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9" creationId="{195932B2-6E7D-0511-771E-5F8D843B920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50" creationId="{CE6A5FA1-51DF-F10E-3F67-6D17849FE449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51" creationId="{99116645-EBC5-60EC-79F4-C4EA02782596}"/>
          </ac:spMkLst>
        </pc:spChg>
        <pc:spChg chg="mod">
          <ac:chgData name="Daoud Saadeddin" userId="50f496e5f975282e" providerId="LiveId" clId="{8C67C322-D376-40D7-8E1C-52D101C19CC3}" dt="2024-07-31T08:00:19.574" v="1711"/>
          <ac:spMkLst>
            <pc:docMk/>
            <pc:sldMk cId="2756944647" sldId="2147481787"/>
            <ac:spMk id="145" creationId="{19DF0E1F-F602-8B39-FC7B-8EEFA32EBD0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46" creationId="{70C2B6BB-9058-D60B-223E-625890ADB29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47" creationId="{8FD6CE99-299C-C718-2A25-5C0D89FD149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50" creationId="{1D000511-9ADD-D030-4999-830D89B2847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51" creationId="{0E1BF953-E0DC-BADA-86A1-52D1FB3962D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0" creationId="{D1D8A440-7887-5ADA-D921-D002E48B5282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1" creationId="{5A558B76-1E37-0730-192C-F3112D15C06C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2" creationId="{96EF3156-2CAD-D306-03E9-E92D08E2305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3" creationId="{E65CA3DD-98DA-FF6D-BAF7-F808C8BE1E5C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4" creationId="{3BD1B5D8-AAD1-670A-D275-D29B94BECC4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6" creationId="{14884CE2-A5A0-680D-80AF-FB61691E1B3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7" creationId="{03AF88F5-3227-2D19-FDD8-961931656A8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8" creationId="{72565548-3BAA-A5C4-F8AA-8D3D932154B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9" creationId="{F9DE5C17-7FBD-7E01-955A-49A1566BC2D4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0" creationId="{B756CAFF-C5E3-82DD-21B7-B6B94EC09E3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2" creationId="{4353BD89-2EC4-2DBF-73D2-FE5EFEA3AA0F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3" creationId="{219CAAAB-88A7-7357-AB97-8AD8F9FD0C2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4" creationId="{0FC3958B-40C7-954A-D8B8-69A30EAC794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5" creationId="{EE34ED07-80BB-2BA4-728E-4FE79902A344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6" creationId="{926F3C4F-A157-0663-A6EA-033D8B764CA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8" creationId="{492685D9-766D-BB62-DDB3-5CAC9F4CD6B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9" creationId="{A2E40348-B105-2CF8-2BC5-724BAA6EA8D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0" creationId="{192989CF-F1BC-0B50-7658-77894436D082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1" creationId="{54A74984-5BF4-3760-1B6D-D1CD16DA49E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2" creationId="{918B748F-3DFC-E2C6-9842-FDB4CB8276C8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7" creationId="{E0B704B1-1E96-D433-6DDA-1B012C948050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8" creationId="{3D64680C-BD2D-2E93-1663-4DAD519440EE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9" creationId="{A861EE9B-F25A-33D3-22C4-476140C46C01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0" creationId="{287AB982-438A-844F-009E-8B04A26928C7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1" creationId="{B005E201-C67C-A5C2-6074-BBAABFA0D391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3" creationId="{68D000BC-4246-0982-6A59-2555F5486187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4" creationId="{100E58F9-32F1-EDBF-124E-AF92F0C6458A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5" creationId="{781E1C21-10B8-9D6A-A2C5-64F005201093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6" creationId="{A7D95185-B393-75DB-4837-67BBB15F900D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7" creationId="{20FAAB40-C18A-2A6E-2383-814C4B4FF9A4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09" creationId="{16CFE438-EA51-E79E-FAD5-8063C913467E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0" creationId="{A45F3DEE-FAA5-A564-8F11-F32EFB9038CB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1" creationId="{2B77F215-1FB9-E52C-1B63-D6E9F49D7732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2" creationId="{6C2F33B9-A0F9-8758-0EEC-FEB07AD95602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3" creationId="{3431F729-79C6-9E30-35BC-69862CE29D91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5" creationId="{732729C2-FCF9-8B1A-72FA-295A818BA450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6" creationId="{4A252E71-B29E-88D6-5F8F-2A98B14530A5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7" creationId="{1477786F-A1AC-0B43-E6C8-C0C3F7E4857C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8" creationId="{1FEC4476-3E4E-D42C-DC5F-1A555AA93818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9" creationId="{1F6845C8-04EE-0057-A68F-6D7075057325}"/>
          </ac:spMkLst>
        </pc:spChg>
        <pc:spChg chg="mod">
          <ac:chgData name="Daoud Saadeddin" userId="50f496e5f975282e" providerId="LiveId" clId="{8C67C322-D376-40D7-8E1C-52D101C19CC3}" dt="2024-07-30T20:28:18.179" v="1658"/>
          <ac:spMkLst>
            <pc:docMk/>
            <pc:sldMk cId="2756944647" sldId="2147481787"/>
            <ac:spMk id="226" creationId="{A138B499-1146-0B0A-B06A-707F17D346E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27" creationId="{7E84B138-16C4-0EA6-B3EF-0CEB4EBBAD7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0" creationId="{A3598114-4A37-8DA8-98F3-8720659250C9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1" creationId="{8E3CBBF9-5272-AA87-513E-A3E0C9301CF0}"/>
          </ac:spMkLst>
        </pc:spChg>
        <pc:grpChg chg="add mod">
          <ac:chgData name="Daoud Saadeddin" userId="50f496e5f975282e" providerId="LiveId" clId="{8C67C322-D376-40D7-8E1C-52D101C19CC3}" dt="2024-07-30T19:29:40.843" v="1183" actId="1076"/>
          <ac:grpSpMkLst>
            <pc:docMk/>
            <pc:sldMk cId="2756944647" sldId="2147481787"/>
            <ac:grpSpMk id="2" creationId="{54BA5747-DF05-0B99-78A8-638864123842}"/>
          </ac:grpSpMkLst>
        </pc:grpChg>
        <pc:grpChg chg="add mod">
          <ac:chgData name="Daoud Saadeddin" userId="50f496e5f975282e" providerId="LiveId" clId="{8C67C322-D376-40D7-8E1C-52D101C19CC3}" dt="2024-07-30T19:55:04.656" v="1479" actId="465"/>
          <ac:grpSpMkLst>
            <pc:docMk/>
            <pc:sldMk cId="2756944647" sldId="2147481787"/>
            <ac:grpSpMk id="7" creationId="{8DAA3C13-8AF6-58F9-5C15-5938BB3F7F58}"/>
          </ac:grpSpMkLst>
        </pc:grpChg>
        <pc:grpChg chg="add mod">
          <ac:chgData name="Daoud Saadeddin" userId="50f496e5f975282e" providerId="LiveId" clId="{8C67C322-D376-40D7-8E1C-52D101C19CC3}" dt="2024-07-30T19:53:21.050" v="1444" actId="552"/>
          <ac:grpSpMkLst>
            <pc:docMk/>
            <pc:sldMk cId="2756944647" sldId="2147481787"/>
            <ac:grpSpMk id="29" creationId="{BC7C9D73-1BD1-A08B-EBDE-639DF4C3A41C}"/>
          </ac:grpSpMkLst>
        </pc:grpChg>
        <pc:grpChg chg="add mod">
          <ac:chgData name="Daoud Saadeddin" userId="50f496e5f975282e" providerId="LiveId" clId="{8C67C322-D376-40D7-8E1C-52D101C19CC3}" dt="2024-07-30T19:58:08.811" v="1508" actId="554"/>
          <ac:grpSpMkLst>
            <pc:docMk/>
            <pc:sldMk cId="2756944647" sldId="2147481787"/>
            <ac:grpSpMk id="36" creationId="{23153B03-3D28-6ECF-19ED-35420805AF14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3" creationId="{63DF2532-FCF3-88FA-7D57-073AA426531A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4" creationId="{DEE5214D-41F6-F91D-EE36-583F17DE6A69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5" creationId="{3648D2BD-64FB-96F3-9CFD-273B28A764CD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6" creationId="{0D368033-C884-F23A-DAC9-3C070397ABEB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7" creationId="{A9C256D3-114D-4ECD-8C26-FB88EBFBD603}"/>
          </ac:grpSpMkLst>
        </pc:grpChg>
        <pc:grpChg chg="mod topLvl">
          <ac:chgData name="Daoud Saadeddin" userId="50f496e5f975282e" providerId="LiveId" clId="{8C67C322-D376-40D7-8E1C-52D101C19CC3}" dt="2024-07-30T19:56:37.231" v="1498" actId="1036"/>
          <ac:grpSpMkLst>
            <pc:docMk/>
            <pc:sldMk cId="2756944647" sldId="2147481787"/>
            <ac:grpSpMk id="58" creationId="{BC5E1D53-9477-F11A-C159-C31B1D6E72AA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0" creationId="{40B683C3-A8D2-74C5-49EC-3AEC0467B4C7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1" creationId="{B37BCD27-23F9-4124-5C2C-372BE73D25BD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2" creationId="{FB11BD97-7808-1B01-4756-41AD06D50C0C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3" creationId="{FD8BFF68-4C31-20DB-250E-FF5CCC9B4C07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5" creationId="{F380C0B8-4A16-F22D-6CB8-7EDE1E9097D7}"/>
          </ac:grpSpMkLst>
        </pc:grpChg>
        <pc:grpChg chg="del mod">
          <ac:chgData name="Daoud Saadeddin" userId="50f496e5f975282e" providerId="LiveId" clId="{8C67C322-D376-40D7-8E1C-52D101C19CC3}" dt="2024-07-30T19:34:06.518" v="1233" actId="478"/>
          <ac:grpSpMkLst>
            <pc:docMk/>
            <pc:sldMk cId="2756944647" sldId="2147481787"/>
            <ac:grpSpMk id="196" creationId="{4FF0D79B-8824-5462-6564-8DD2DF40470A}"/>
          </ac:grpSpMkLst>
        </pc:grpChg>
        <pc:grpChg chg="del mod">
          <ac:chgData name="Daoud Saadeddin" userId="50f496e5f975282e" providerId="LiveId" clId="{8C67C322-D376-40D7-8E1C-52D101C19CC3}" dt="2024-07-30T19:34:06.518" v="1233" actId="478"/>
          <ac:grpSpMkLst>
            <pc:docMk/>
            <pc:sldMk cId="2756944647" sldId="2147481787"/>
            <ac:grpSpMk id="202" creationId="{9537697C-6976-EB97-17C8-7138558D4A89}"/>
          </ac:grpSpMkLst>
        </pc:grpChg>
        <pc:grpChg chg="del">
          <ac:chgData name="Daoud Saadeddin" userId="50f496e5f975282e" providerId="LiveId" clId="{8C67C322-D376-40D7-8E1C-52D101C19CC3}" dt="2024-07-30T19:27:34.581" v="1176" actId="478"/>
          <ac:grpSpMkLst>
            <pc:docMk/>
            <pc:sldMk cId="2756944647" sldId="2147481787"/>
            <ac:grpSpMk id="208" creationId="{6D42F55E-E584-58FC-F8A2-9710942C6D98}"/>
          </ac:grpSpMkLst>
        </pc:grpChg>
        <pc:grpChg chg="del">
          <ac:chgData name="Daoud Saadeddin" userId="50f496e5f975282e" providerId="LiveId" clId="{8C67C322-D376-40D7-8E1C-52D101C19CC3}" dt="2024-07-30T19:27:34.581" v="1176" actId="478"/>
          <ac:grpSpMkLst>
            <pc:docMk/>
            <pc:sldMk cId="2756944647" sldId="2147481787"/>
            <ac:grpSpMk id="214" creationId="{CC56C7EB-58F3-8C92-AE62-3BFEA9998435}"/>
          </ac:grpSpMkLst>
        </pc:grpChg>
        <pc:grpChg chg="mod topLvl">
          <ac:chgData name="Daoud Saadeddin" userId="50f496e5f975282e" providerId="LiveId" clId="{8C67C322-D376-40D7-8E1C-52D101C19CC3}" dt="2024-07-30T19:56:49.192" v="1499" actId="553"/>
          <ac:grpSpMkLst>
            <pc:docMk/>
            <pc:sldMk cId="2756944647" sldId="2147481787"/>
            <ac:grpSpMk id="232" creationId="{F3F6F454-6C5C-3CB1-8A01-E218E225B217}"/>
          </ac:grpSpMkLst>
        </pc:grpChg>
        <pc:grpChg chg="mod topLvl">
          <ac:chgData name="Daoud Saadeddin" userId="50f496e5f975282e" providerId="LiveId" clId="{8C67C322-D376-40D7-8E1C-52D101C19CC3}" dt="2024-07-30T19:45:05.537" v="1340" actId="1076"/>
          <ac:grpSpMkLst>
            <pc:docMk/>
            <pc:sldMk cId="2756944647" sldId="2147481787"/>
            <ac:grpSpMk id="233" creationId="{A48B98F9-9713-E4AD-5702-EAAB1615C116}"/>
          </ac:grpSpMkLst>
        </pc:grpChg>
        <pc:grpChg chg="del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234" creationId="{F2D89248-9EFB-EE48-E853-9F1F69260B5A}"/>
          </ac:grpSpMkLst>
        </pc:grpChg>
      </pc:sldChg>
      <pc:sldMasterChg chg="delSldLayout modSldLayout">
        <pc:chgData name="Daoud Saadeddin" userId="50f496e5f975282e" providerId="LiveId" clId="{8C67C322-D376-40D7-8E1C-52D101C19CC3}" dt="2024-07-30T20:38:56.892" v="1679" actId="47"/>
        <pc:sldMasterMkLst>
          <pc:docMk/>
          <pc:sldMasterMk cId="1632663216" sldId="2147483675"/>
        </pc:sldMasterMkLst>
        <pc:sldLayoutChg chg="addSp delSp modSp mod">
          <pc:chgData name="Daoud Saadeddin" userId="50f496e5f975282e" providerId="LiveId" clId="{8C67C322-D376-40D7-8E1C-52D101C19CC3}" dt="2024-07-30T08:22:16.774" v="166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4" creationId="{6D4B55C1-8A9A-873D-0D7A-FC0E4EE2555B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5" creationId="{2D96FEF4-A5D2-A390-3A58-C000A40ADA89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8" creationId="{06E30F2C-D589-5E3A-17D3-D2969BCE7C0A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9" creationId="{B84CA6A2-516B-9672-9785-CAFDE4D1B16E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4" creationId="{4C168FDF-4FBD-55BE-B562-55A0D065E396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6" creationId="{D0451757-2548-A00D-E7BD-DF57051D7FDA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9" creationId="{DB3BD088-2627-2C8E-367E-E78A2D753A50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20" creationId="{1B6CC38C-121D-64C4-56FF-350EBD964C9B}"/>
            </ac:spMkLst>
          </pc:spChg>
          <pc:spChg chg="mod">
            <ac:chgData name="Daoud Saadeddin" userId="50f496e5f975282e" providerId="LiveId" clId="{8C67C322-D376-40D7-8E1C-52D101C19CC3}" dt="2024-07-30T07:47:11.620" v="2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8C67C322-D376-40D7-8E1C-52D101C19CC3}" dt="2024-07-30T08:22:06.056" v="162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8C67C322-D376-40D7-8E1C-52D101C19CC3}" dt="2024-07-30T08:22:15.289" v="165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8C67C322-D376-40D7-8E1C-52D101C19CC3}" dt="2024-07-30T08:22:16.774" v="166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8C67C322-D376-40D7-8E1C-52D101C19CC3}" dt="2024-07-30T08:22:10.384" v="163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8C67C322-D376-40D7-8E1C-52D101C19CC3}" dt="2024-07-30T08:22:13.398" v="164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3" creationId="{2A19B23E-45F6-D6EB-B2BA-DAC7EAA18582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7" creationId="{F006D3EA-CF1E-7FF4-3949-8C748DBA6A3B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11" creationId="{FD193E59-4C59-6F16-C2FD-F4A190171B76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18" creationId="{55F791E7-A03B-738F-8B9D-A92628363E4D}"/>
            </ac:grpSpMkLst>
          </pc:grp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2" creationId="{314B4799-A7DC-3D11-C3BB-D28994A503D9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6" creationId="{544B6A4C-88A1-92BF-0EA3-6DFE72D844C8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10" creationId="{0791F407-2AE7-169E-48D2-FAE658E6329E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17" creationId="{22A376C2-E6E4-6C1C-34B7-083D71E4A912}"/>
            </ac:graphicFrameMkLst>
          </pc:graphicFrameChg>
          <pc:picChg chg="add mod">
            <ac:chgData name="Daoud Saadeddin" userId="50f496e5f975282e" providerId="LiveId" clId="{8C67C322-D376-40D7-8E1C-52D101C19CC3}" dt="2024-07-30T08:20:38.074" v="135"/>
            <ac:picMkLst>
              <pc:docMk/>
              <pc:sldMasterMk cId="1632663216" sldId="2147483675"/>
              <pc:sldLayoutMk cId="2127885434" sldId="2147483687"/>
              <ac:picMk id="3" creationId="{D806A7B2-D0C7-CA62-D7DA-C2C50B48A701}"/>
            </ac:picMkLst>
          </pc:picChg>
          <pc:picChg chg="add mod">
            <ac:chgData name="Daoud Saadeddin" userId="50f496e5f975282e" providerId="LiveId" clId="{8C67C322-D376-40D7-8E1C-52D101C19CC3}" dt="2024-07-30T08:20:47.864" v="141"/>
            <ac:picMkLst>
              <pc:docMk/>
              <pc:sldMasterMk cId="1632663216" sldId="2147483675"/>
              <pc:sldLayoutMk cId="2127885434" sldId="2147483687"/>
              <ac:picMk id="5" creationId="{5E54EACF-3174-7138-6631-FF33C3FA9E88}"/>
            </ac:picMkLst>
          </pc:picChg>
        </pc:sldLayoutChg>
        <pc:sldLayoutChg chg="del">
          <pc:chgData name="Daoud Saadeddin" userId="50f496e5f975282e" providerId="LiveId" clId="{8C67C322-D376-40D7-8E1C-52D101C19CC3}" dt="2024-07-30T20:38:56.892" v="1679" actId="47"/>
          <pc:sldLayoutMkLst>
            <pc:docMk/>
            <pc:sldMasterMk cId="1632663216" sldId="2147483675"/>
            <pc:sldLayoutMk cId="1398541683" sldId="2147483689"/>
          </pc:sldLayoutMkLst>
        </pc:sldLayoutChg>
      </pc:sldMasterChg>
      <pc:sldMasterChg chg="del delSldLayout">
        <pc:chgData name="Daoud Saadeddin" userId="50f496e5f975282e" providerId="LiveId" clId="{8C67C322-D376-40D7-8E1C-52D101C19CC3}" dt="2024-07-30T20:41:12.071" v="1680" actId="47"/>
        <pc:sldMasterMkLst>
          <pc:docMk/>
          <pc:sldMasterMk cId="2040492303" sldId="2147483690"/>
        </pc:sldMasterMkLst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564536041" sldId="2147483691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140243062" sldId="2147483692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438035474" sldId="2147483693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71846479" sldId="2147483694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205694717" sldId="2147483695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6384196" sldId="2147483696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979384816" sldId="2147483697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980362724" sldId="2147483698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135340398" sldId="2147483699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809384922" sldId="2147483700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911106953" sldId="2147483701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173665499" sldId="2147483702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4238524755" sldId="2147483703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660802733" sldId="2147483704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613010602" sldId="2147483705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84181401" sldId="2147483706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822974266" sldId="2147483707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157066697" sldId="2147483708"/>
          </pc:sldLayoutMkLst>
        </pc:sldLayoutChg>
      </pc:sldMasterChg>
      <pc:sldMasterChg chg="add del addSldLayout delSldLayout">
        <pc:chgData name="Daoud Saadeddin" userId="50f496e5f975282e" providerId="LiveId" clId="{8C67C322-D376-40D7-8E1C-52D101C19CC3}" dt="2024-07-30T20:38:48.290" v="1673" actId="47"/>
        <pc:sldMasterMkLst>
          <pc:docMk/>
          <pc:sldMasterMk cId="2493682846" sldId="2147483709"/>
        </pc:sldMasterMkLst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018190381" sldId="2147483710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918216188" sldId="2147483711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672696710" sldId="2147483712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862986278" sldId="2147483713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667752482" sldId="2147483714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070732846" sldId="2147483715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877931475" sldId="2147483716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134349086" sldId="2147483717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530109709" sldId="2147483718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196137116" sldId="2147483719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031596013" sldId="2147483720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249798926" sldId="2147483721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114129534" sldId="2147483722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97361977" sldId="2147483723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125116755" sldId="2147483724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370798433" sldId="2147483725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47588508" sldId="2147483726"/>
          </pc:sldLayoutMkLst>
        </pc:sldLayoutChg>
      </pc:sldMasterChg>
      <pc:sldMasterChg chg="del delSldLayout">
        <pc:chgData name="Daoud Saadeddin" userId="50f496e5f975282e" providerId="LiveId" clId="{8C67C322-D376-40D7-8E1C-52D101C19CC3}" dt="2024-07-31T09:40:35.119" v="1712" actId="47"/>
        <pc:sldMasterMkLst>
          <pc:docMk/>
          <pc:sldMasterMk cId="35359162" sldId="2147483727"/>
        </pc:sldMasterMkLst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1908011571" sldId="2147483728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2882438991" sldId="2147483729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1327327211" sldId="2147483730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3476808793" sldId="2147483731"/>
          </pc:sldLayoutMkLst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1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2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0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3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23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STATUS REPORT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Document Quality Assurance and Content Review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9078999-5D7B-0E02-2472-05219855E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752473"/>
              </p:ext>
            </p:extLst>
          </p:nvPr>
        </p:nvGraphicFramePr>
        <p:xfrm>
          <a:off x="299996" y="664482"/>
          <a:ext cx="11592007" cy="1875516"/>
        </p:xfrm>
        <a:graphic>
          <a:graphicData uri="http://schemas.openxmlformats.org/drawingml/2006/table">
            <a:tbl>
              <a:tblPr firstRow="1" bandRow="1"/>
              <a:tblGrid>
                <a:gridCol w="6542164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  <a:gridCol w="968340">
                  <a:extLst>
                    <a:ext uri="{9D8B030D-6E8A-4147-A177-3AD203B41FA5}">
                      <a16:colId xmlns:a16="http://schemas.microsoft.com/office/drawing/2014/main" val="2491656948"/>
                    </a:ext>
                  </a:extLst>
                </a:gridCol>
                <a:gridCol w="4081503">
                  <a:extLst>
                    <a:ext uri="{9D8B030D-6E8A-4147-A177-3AD203B41FA5}">
                      <a16:colId xmlns:a16="http://schemas.microsoft.com/office/drawing/2014/main" val="4164405086"/>
                    </a:ext>
                  </a:extLst>
                </a:gridCol>
              </a:tblGrid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ACCOMPLISHMENTS SINCE LAST UPDATE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Assemble the project team and secure necessary resources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Hold a kick-off meeting with all stakeholders to clarify project scope, objectives, and expectations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Create a detailed project plan outlining milestones, deliverables, timelines, and resource allocation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Draft and send a Request for Information (RFI) to gather necessary details from stakeholders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Gather all relevant data and documentation essential for the project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51068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6EC95AC-17E8-DB91-AB3B-1868D22D0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066788"/>
              </p:ext>
            </p:extLst>
          </p:nvPr>
        </p:nvGraphicFramePr>
        <p:xfrm>
          <a:off x="299996" y="4530126"/>
          <a:ext cx="11592008" cy="1562930"/>
        </p:xfrm>
        <a:graphic>
          <a:graphicData uri="http://schemas.openxmlformats.org/drawingml/2006/table">
            <a:tbl>
              <a:tblPr firstRow="1" bandRow="1"/>
              <a:tblGrid>
                <a:gridCol w="11592008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UPCOMING ACTIVITIES / MILESTONES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Verify the accuracy and relevance of all collected information to ensure it meets project needs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Create a categorized inventory of all collected documents for easy reference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Define clear criteria and standards for content quality, including accuracy, relevance, consistency, and adherence to guidelines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Review existing documents to assess their current state, identifying gaps and areas for improvement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FC3CDF54-BBB3-3536-BB90-B835CD1E5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958577"/>
              </p:ext>
            </p:extLst>
          </p:nvPr>
        </p:nvGraphicFramePr>
        <p:xfrm>
          <a:off x="6158860" y="2587779"/>
          <a:ext cx="5733143" cy="1897200"/>
        </p:xfrm>
        <a:graphic>
          <a:graphicData uri="http://schemas.openxmlformats.org/drawingml/2006/table">
            <a:tbl>
              <a:tblPr firstRow="1" bandRow="1"/>
              <a:tblGrid>
                <a:gridCol w="5733143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DECISIONS / ACTIONS REQUIRED / ESCALATIONS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Establish regular communication channels and follow-up schedules to engage stakeholders actively [Zakaria]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Assess current IT support resources and increase staffing or resources as necessary to meet project needs </a:t>
                      </a:r>
                      <a:r>
                        <a:rPr lang="en-US" sz="1200" dirty="0"/>
                        <a:t>[Suzan]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/>
                        <a:t>Review and revise the budget management process to ensure better tracking and accountability [Jamal]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</a:tbl>
          </a:graphicData>
        </a:graphic>
      </p:graphicFrame>
      <p:grpSp>
        <p:nvGrpSpPr>
          <p:cNvPr id="59" name="Group 58">
            <a:extLst>
              <a:ext uri="{FF2B5EF4-FFF2-40B4-BE49-F238E27FC236}">
                <a16:creationId xmlns:a16="http://schemas.microsoft.com/office/drawing/2014/main" id="{F77870EC-AFEA-22C4-8419-21C7979890BF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774DD16-95FD-9CEE-F817-D9B6F1A06B02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270503F-8ADA-A22D-A107-E4C25A8C86CB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9CEA800-ECEB-9F63-15FA-0F68BA4D2FB2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F7567BF5-8BCB-F04A-9EFE-606F69CD5719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AC436CF5-A877-A4A6-64F3-798A8C4076F3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87FACC79-DF3E-A804-76A0-6A81B9F832A0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D64C58F5-A4F7-C4BA-4F8C-7BE115B5E2BE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8E7D9C0D-BEDA-433D-E1D1-A0FA1324F37F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E6FDFED1-1845-1F47-7465-A6C2273B41B6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6BA293A-0ED1-2E64-30EA-89629E774E13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979536CF-5C04-E042-10EF-112CEDE375A6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C4B8F10-3FE2-860C-C888-5BD47D4E9D80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F679608-6DCB-AC40-8307-39DE084870B3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8C697AA7-59FD-3483-1376-5507829CF04D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0733B64C-FBD9-05CA-7F17-55DAFB8A360A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F7238376-60C3-DA63-AACA-3942968703C2}"/>
              </a:ext>
            </a:extLst>
          </p:cNvPr>
          <p:cNvSpPr/>
          <p:nvPr/>
        </p:nvSpPr>
        <p:spPr>
          <a:xfrm>
            <a:off x="7197026" y="1018613"/>
            <a:ext cx="221280" cy="22631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319C9A0-8F0B-F76C-863E-FB93A147154F}"/>
              </a:ext>
            </a:extLst>
          </p:cNvPr>
          <p:cNvSpPr/>
          <p:nvPr/>
        </p:nvSpPr>
        <p:spPr>
          <a:xfrm>
            <a:off x="7197026" y="1331685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A2D83F-1EB1-D645-27A5-DF91E46862F3}"/>
              </a:ext>
            </a:extLst>
          </p:cNvPr>
          <p:cNvSpPr/>
          <p:nvPr/>
        </p:nvSpPr>
        <p:spPr>
          <a:xfrm>
            <a:off x="7197026" y="1644757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3DC25E7-982C-2DAE-6EBD-1DCBC957BCA8}"/>
              </a:ext>
            </a:extLst>
          </p:cNvPr>
          <p:cNvSpPr/>
          <p:nvPr/>
        </p:nvSpPr>
        <p:spPr>
          <a:xfrm>
            <a:off x="7197026" y="1957829"/>
            <a:ext cx="221280" cy="22631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138404B-A926-7A97-DC75-529EB6FB8ACA}"/>
              </a:ext>
            </a:extLst>
          </p:cNvPr>
          <p:cNvSpPr/>
          <p:nvPr/>
        </p:nvSpPr>
        <p:spPr>
          <a:xfrm>
            <a:off x="7197026" y="2270901"/>
            <a:ext cx="221280" cy="22631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E145E6F-8A10-96A6-4E52-FB8D8AE34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08262"/>
              </p:ext>
            </p:extLst>
          </p:nvPr>
        </p:nvGraphicFramePr>
        <p:xfrm>
          <a:off x="299996" y="2587779"/>
          <a:ext cx="5796004" cy="1897200"/>
        </p:xfrm>
        <a:graphic>
          <a:graphicData uri="http://schemas.openxmlformats.org/drawingml/2006/table">
            <a:tbl>
              <a:tblPr firstRow="1" bandRow="1"/>
              <a:tblGrid>
                <a:gridCol w="5796004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RISKS / ISSUES / ROADBLOCKS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0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unresponsive stakeholders from the Legal Department which may lead to delays in project timelines and hinder decision-making processes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issue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insufficient IT support, which may hinder the resolution of technical problems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issue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with the ineffective management of the budget allocated for the project, which could lead to overspending or insufficient funds for critical tasks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51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Document Quality Assurance and Content Review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A48B98F9-9713-E4AD-5702-EAAB1615C116}"/>
              </a:ext>
            </a:extLst>
          </p:cNvPr>
          <p:cNvGrpSpPr/>
          <p:nvPr/>
        </p:nvGrpSpPr>
        <p:grpSpPr>
          <a:xfrm>
            <a:off x="293293" y="664480"/>
            <a:ext cx="11605414" cy="3811032"/>
            <a:chOff x="293293" y="664480"/>
            <a:chExt cx="11605414" cy="3811032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40B683C3-A8D2-74C5-49EC-3AEC0467B4C7}"/>
                </a:ext>
              </a:extLst>
            </p:cNvPr>
            <p:cNvGrpSpPr/>
            <p:nvPr/>
          </p:nvGrpSpPr>
          <p:grpSpPr>
            <a:xfrm>
              <a:off x="293293" y="664480"/>
              <a:ext cx="11605414" cy="396000"/>
              <a:chOff x="293293" y="664480"/>
              <a:chExt cx="11605414" cy="39600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19DF0E1F-F602-8B39-FC7B-8EEFA32EBD0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3293" y="664480"/>
                <a:ext cx="4959158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ACTIVITY / MILESTONE / DELIVERABLE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1D8A440-7887-5ADA-D921-D002E48B528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9778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PLANNED DUE DATE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14884CE2-A5A0-680D-80AF-FB61691E1B3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30191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FORECASTED DUE DATE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4353BD89-2EC4-2DBF-73D2-FE5EFEA3AA0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76259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STATUS</a:t>
                </a:r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492685D9-766D-BB62-DDB3-5CAC9F4CD6B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995002" y="664480"/>
                <a:ext cx="2903705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lang="en-US" sz="1300" b="1" kern="0" dirty="0">
                    <a:solidFill>
                      <a:srgbClr val="FFFFFF"/>
                    </a:solidFill>
                    <a:latin typeface="Calibri" panose="020F0502020204030204"/>
                    <a:cs typeface="Calibri" panose="020F0502020204030204" pitchFamily="34" charset="0"/>
                  </a:rPr>
                  <a:t>NOTES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FB11BD97-7808-1B01-4756-41AD06D50C0C}"/>
                </a:ext>
              </a:extLst>
            </p:cNvPr>
            <p:cNvGrpSpPr/>
            <p:nvPr/>
          </p:nvGrpSpPr>
          <p:grpSpPr>
            <a:xfrm>
              <a:off x="293293" y="1518668"/>
              <a:ext cx="11605414" cy="395570"/>
              <a:chOff x="293293" y="1506718"/>
              <a:chExt cx="11605414" cy="395570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70C2B6BB-9058-D60B-223E-625890ADB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Hold a kick-off meeting with all stakeholders to clarify project scope, objectives, and expectations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5A558B76-1E37-0730-192C-F3112D15C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22/8</a:t>
                </a:r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3AF88F5-3227-2D19-FDD8-961931656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219CAAAB-88A7-7357-AB97-8AD8F9FD0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A2E40348-B105-2CF8-2BC5-724BAA6EA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FD8BFF68-4C31-20DB-250E-FF5CCC9B4C07}"/>
                </a:ext>
              </a:extLst>
            </p:cNvPr>
            <p:cNvGrpSpPr/>
            <p:nvPr/>
          </p:nvGrpSpPr>
          <p:grpSpPr>
            <a:xfrm>
              <a:off x="293293" y="1945547"/>
              <a:ext cx="11605414" cy="395570"/>
              <a:chOff x="293293" y="1927622"/>
              <a:chExt cx="11605414" cy="39557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8FD6CE99-299C-C718-2A25-5C0D89FD1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Create a detailed project plan outlining milestones, deliverables, timelines, and resource allocation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96EF3156-2CAD-D306-03E9-E92D08E23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23/8</a:t>
                </a: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72565548-3BAA-A5C4-F8AA-8D3D93215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0FC3958B-40C7-954A-D8B8-69A30EAC7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92989CF-F1BC-0B50-7658-77894436D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B37BCD27-23F9-4124-5C2C-372BE73D25BD}"/>
                </a:ext>
              </a:extLst>
            </p:cNvPr>
            <p:cNvGrpSpPr/>
            <p:nvPr/>
          </p:nvGrpSpPr>
          <p:grpSpPr>
            <a:xfrm>
              <a:off x="293293" y="1091789"/>
              <a:ext cx="11605414" cy="395570"/>
              <a:chOff x="293293" y="1085814"/>
              <a:chExt cx="11605414" cy="39557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1D000511-9ADD-D030-4999-830D89B28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085814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l" rtl="0" fontAlgn="ctr"/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Assemble the project team and secure necessary resources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E65CA3DD-98DA-FF6D-BAF7-F808C8BE1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17/8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9DE5C17-7FBD-7E01-955A-49A1566BC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EE34ED07-80BB-2BA4-728E-4FE79902A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54A74984-5BF4-3760-1B6D-D1CD16DA4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085814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F380C0B8-4A16-F22D-6CB8-7EDE1E9097D7}"/>
                </a:ext>
              </a:extLst>
            </p:cNvPr>
            <p:cNvGrpSpPr/>
            <p:nvPr/>
          </p:nvGrpSpPr>
          <p:grpSpPr>
            <a:xfrm>
              <a:off x="293293" y="2372426"/>
              <a:ext cx="11605414" cy="395570"/>
              <a:chOff x="293293" y="2348527"/>
              <a:chExt cx="11605414" cy="395570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0E1BF953-E0DC-BADA-86A1-52D1FB396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Draft and send a Request for Information (RFI) to gather necessary details from stakeholders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3BD1B5D8-AAD1-670A-D275-D29B94BEC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23/8</a:t>
                </a: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B756CAFF-C5E3-82DD-21B7-B6B94EC09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24/8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926F3C4F-A157-0663-A6EA-033D8B764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918B748F-3DFC-E2C6-9842-FDB4CB827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4FF0D79B-8824-5462-6564-8DD2DF40470A}"/>
                </a:ext>
              </a:extLst>
            </p:cNvPr>
            <p:cNvGrpSpPr/>
            <p:nvPr/>
          </p:nvGrpSpPr>
          <p:grpSpPr>
            <a:xfrm>
              <a:off x="293293" y="2799305"/>
              <a:ext cx="11605414" cy="395570"/>
              <a:chOff x="293293" y="1506718"/>
              <a:chExt cx="11605414" cy="395570"/>
            </a:xfrm>
          </p:grpSpPr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E0B704B1-1E96-D433-6DDA-1B012C948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Gather all relevant data and documentation essential for the project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3D64680C-BD2D-2E93-1663-4DAD51944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28/8</a:t>
                </a: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A861EE9B-F25A-33D3-22C4-476140C46C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30/8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287AB982-438A-844F-009E-8B04A2692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B005E201-C67C-A5C2-6074-BBAABFA0D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9537697C-6976-EB97-17C8-7138558D4A89}"/>
                </a:ext>
              </a:extLst>
            </p:cNvPr>
            <p:cNvGrpSpPr/>
            <p:nvPr/>
          </p:nvGrpSpPr>
          <p:grpSpPr>
            <a:xfrm>
              <a:off x="293293" y="3226184"/>
              <a:ext cx="11605414" cy="395570"/>
              <a:chOff x="293293" y="1927622"/>
              <a:chExt cx="11605414" cy="395570"/>
            </a:xfrm>
          </p:grpSpPr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68D000BC-4246-0982-6A59-2555F5486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100E58F9-32F1-EDBF-124E-AF92F0C645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781E1C21-10B8-9D6A-A2C5-64F005201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A7D95185-B393-75DB-4837-67BBB15F9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20FAAB40-C18A-2A6E-2383-814C4B4FF9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6D42F55E-E584-58FC-F8A2-9710942C6D98}"/>
                </a:ext>
              </a:extLst>
            </p:cNvPr>
            <p:cNvGrpSpPr/>
            <p:nvPr/>
          </p:nvGrpSpPr>
          <p:grpSpPr>
            <a:xfrm>
              <a:off x="293293" y="3653063"/>
              <a:ext cx="11605414" cy="395570"/>
              <a:chOff x="293293" y="2348527"/>
              <a:chExt cx="11605414" cy="395570"/>
            </a:xfrm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16CFE438-EA51-E79E-FAD5-8063C9134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A45F3DEE-FAA5-A564-8F11-F32EFB903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2B77F215-1FB9-E52C-1B63-D6E9F49D7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6C2F33B9-A0F9-8758-0EEC-FEB07AD956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3431F729-79C6-9E30-35BC-69862CE29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CC56C7EB-58F3-8C92-AE62-3BFEA9998435}"/>
                </a:ext>
              </a:extLst>
            </p:cNvPr>
            <p:cNvGrpSpPr/>
            <p:nvPr/>
          </p:nvGrpSpPr>
          <p:grpSpPr>
            <a:xfrm>
              <a:off x="293293" y="4079942"/>
              <a:ext cx="11605414" cy="395570"/>
              <a:chOff x="293293" y="1927622"/>
              <a:chExt cx="11605414" cy="39557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732729C2-FCF9-8B1A-72FA-295A818BA4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4A252E71-B29E-88D6-5F8F-2A98B14530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1477786F-A1AC-0B43-E6C8-C0C3F7E48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1FEC4476-3E4E-D42C-DC5F-1A555AA93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1F6845C8-04EE-0057-A68F-6D7075057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F3F6F454-6C5C-3CB1-8A01-E218E225B217}"/>
              </a:ext>
            </a:extLst>
          </p:cNvPr>
          <p:cNvGrpSpPr/>
          <p:nvPr/>
        </p:nvGrpSpPr>
        <p:grpSpPr>
          <a:xfrm>
            <a:off x="293293" y="4547763"/>
            <a:ext cx="11605414" cy="1522836"/>
            <a:chOff x="293293" y="4547763"/>
            <a:chExt cx="11605414" cy="1522836"/>
          </a:xfrm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A138B499-1146-0B0A-B06A-707F17D346E3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rgbClr val="820E2F"/>
            </a:solidFill>
            <a:ln>
              <a:solidFill>
                <a:srgbClr val="820E2F"/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l" rtl="0" fontAlgn="ctr"/>
              <a:r>
                <a:rPr lang="en-US" sz="1300" b="1" i="0" u="none" strike="noStrike" dirty="0">
                  <a:solidFill>
                    <a:srgbClr val="FFFFFF"/>
                  </a:solidFill>
                  <a:effectLst/>
                  <a:latin typeface="+mn-lt"/>
                </a:rPr>
                <a:t>RISKS / ISSUES / ROADBLOCKS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7E84B138-16C4-0EA6-B3EF-0CEB4EBBA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8"/>
              <a:ext cx="5802707" cy="1083371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risk</a:t>
              </a: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of unresponsive stakeholders from the Legal Department which may lead to delays in project timelines and hinder decision-making processes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issue</a:t>
              </a: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of insufficient IT support, which may hinder the resolution of technical problems</a:t>
              </a: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A3598114-4A37-8DA8-98F3-8720659250C9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DECISIONS / ACTIONS REQUIRED / ESCALATIONS</a:t>
              </a: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8E3CBBF9-5272-AA87-513E-A3E0C930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8"/>
              <a:ext cx="5760000" cy="1083371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Establish regular communication channels and follow-up schedules to engage stakeholders actively [Zakaria]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Assess current IT support resources and increase staffing or resources as necessary to meet project needs [Suzan]</a:t>
              </a:r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0D2CC094-B9FF-CBC4-2623-27D688D6D39A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3CC013B4-B41A-7EAD-5B4A-F7E521D49426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53464E4B-BDD1-5000-FCFC-52D997EE59CB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3F5532AD-DBC7-8462-C28C-2F8C2687B5BE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D7C2253B-AF23-B987-36F2-30D70910127F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247" name="Oval 246">
                <a:extLst>
                  <a:ext uri="{FF2B5EF4-FFF2-40B4-BE49-F238E27FC236}">
                    <a16:creationId xmlns:a16="http://schemas.microsoft.com/office/drawing/2014/main" id="{037EDF78-9C07-8C99-B57C-9884D3D5AC2D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691F0FA8-BB30-D7ED-8054-273A26424DF0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72BF1F92-7605-D409-8506-9B5BAD6EBBE5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245" name="Oval 244">
                <a:extLst>
                  <a:ext uri="{FF2B5EF4-FFF2-40B4-BE49-F238E27FC236}">
                    <a16:creationId xmlns:a16="http://schemas.microsoft.com/office/drawing/2014/main" id="{84082BFF-3A1B-C183-6024-02ABBCBD5ACF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F191D603-174C-9555-97CF-D29686C0B027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E6F83CDA-5904-A2BF-516C-07E7BC5E13C3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243" name="Oval 242">
                <a:extLst>
                  <a:ext uri="{FF2B5EF4-FFF2-40B4-BE49-F238E27FC236}">
                    <a16:creationId xmlns:a16="http://schemas.microsoft.com/office/drawing/2014/main" id="{F6535A50-AE44-6FA8-765F-A83973571237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80A13FA2-16A8-C728-F56B-1D8DE04C1882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240" name="Group 239">
              <a:extLst>
                <a:ext uri="{FF2B5EF4-FFF2-40B4-BE49-F238E27FC236}">
                  <a16:creationId xmlns:a16="http://schemas.microsoft.com/office/drawing/2014/main" id="{0259A484-1485-88EB-4A94-88B9764BF3A4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241" name="Oval 240">
                <a:extLst>
                  <a:ext uri="{FF2B5EF4-FFF2-40B4-BE49-F238E27FC236}">
                    <a16:creationId xmlns:a16="http://schemas.microsoft.com/office/drawing/2014/main" id="{ABFE2218-8A9B-AA76-9A55-96CD806EC4AF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3A715443-A4DC-36B4-39FB-307B545F19B2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B3771E51-9866-EF66-C113-2B2526CDC03A}"/>
              </a:ext>
            </a:extLst>
          </p:cNvPr>
          <p:cNvSpPr/>
          <p:nvPr/>
        </p:nvSpPr>
        <p:spPr>
          <a:xfrm>
            <a:off x="8225726" y="1176418"/>
            <a:ext cx="221280" cy="22631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5DF843A-502F-F9D2-9AB0-74B6BAC0AB1F}"/>
              </a:ext>
            </a:extLst>
          </p:cNvPr>
          <p:cNvSpPr/>
          <p:nvPr/>
        </p:nvSpPr>
        <p:spPr>
          <a:xfrm>
            <a:off x="8225726" y="1603649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71CF8B-B202-541A-9EEC-F451758B7D3C}"/>
              </a:ext>
            </a:extLst>
          </p:cNvPr>
          <p:cNvSpPr/>
          <p:nvPr/>
        </p:nvSpPr>
        <p:spPr>
          <a:xfrm>
            <a:off x="8225726" y="2030880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E81FA3A-E008-4133-0109-45C655714D8A}"/>
              </a:ext>
            </a:extLst>
          </p:cNvPr>
          <p:cNvSpPr/>
          <p:nvPr/>
        </p:nvSpPr>
        <p:spPr>
          <a:xfrm>
            <a:off x="8225726" y="2458111"/>
            <a:ext cx="221280" cy="22631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6EECB9-292B-8973-37EA-D0214DDEE047}"/>
              </a:ext>
            </a:extLst>
          </p:cNvPr>
          <p:cNvSpPr/>
          <p:nvPr/>
        </p:nvSpPr>
        <p:spPr>
          <a:xfrm>
            <a:off x="8225726" y="2885341"/>
            <a:ext cx="221280" cy="22631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54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Document Quality Assurance and Content Review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C5E1D53-9477-F11A-C159-C31B1D6E72AA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D368033-C884-F23A-DAC9-3C070397ABEB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0547FB9-AB3D-BA7D-3E0F-2730B0464C34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B971007-CC66-E408-4E4A-7EBF8AD9BBF3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648D2BD-64FB-96F3-9CFD-273B28A764CD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E2E81F2-7F95-3914-BA60-CE878F9F4C97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6AEC4ED-D622-C3D7-3B2F-6233011436F8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EE5214D-41F6-F91D-EE36-583F17DE6A69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232F856C-1B1F-2D7D-65E4-95766323DF78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95017C-A6E5-9A6F-14D8-B562F7233460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3DF2532-FCF3-88FA-7D57-073AA426531A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B6E3C75C-0CF8-F547-A0F8-DAB5D7EFB04B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95932B2-6E7D-0511-771E-5F8D843B920B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9C256D3-114D-4ECD-8C26-FB88EBFBD603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E6A5FA1-51DF-F10E-3F67-6D17849FE449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9116645-EBC5-60EC-79F4-C4EA02782596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A48B98F9-9713-E4AD-5702-EAAB1615C116}"/>
              </a:ext>
            </a:extLst>
          </p:cNvPr>
          <p:cNvGrpSpPr/>
          <p:nvPr/>
        </p:nvGrpSpPr>
        <p:grpSpPr>
          <a:xfrm>
            <a:off x="293293" y="1076199"/>
            <a:ext cx="11605414" cy="2103516"/>
            <a:chOff x="293293" y="664480"/>
            <a:chExt cx="11605414" cy="2103516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40B683C3-A8D2-74C5-49EC-3AEC0467B4C7}"/>
                </a:ext>
              </a:extLst>
            </p:cNvPr>
            <p:cNvGrpSpPr/>
            <p:nvPr/>
          </p:nvGrpSpPr>
          <p:grpSpPr>
            <a:xfrm>
              <a:off x="293293" y="664480"/>
              <a:ext cx="11605414" cy="396000"/>
              <a:chOff x="293293" y="664480"/>
              <a:chExt cx="11605414" cy="39600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19DF0E1F-F602-8B39-FC7B-8EEFA32EBD0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3293" y="664480"/>
                <a:ext cx="4959158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ACTIVITY / MILESTONE / DELIVERABLE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1D8A440-7887-5ADA-D921-D002E48B528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9778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PLANNED DUE DATE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14884CE2-A5A0-680D-80AF-FB61691E1B3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30191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FORECASTED DUE DATE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4353BD89-2EC4-2DBF-73D2-FE5EFEA3AA0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76259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STATUS</a:t>
                </a:r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492685D9-766D-BB62-DDB3-5CAC9F4CD6B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995002" y="664480"/>
                <a:ext cx="2903705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lang="en-US" sz="1300" b="1" kern="0" dirty="0">
                    <a:solidFill>
                      <a:srgbClr val="FFFFFF"/>
                    </a:solidFill>
                    <a:latin typeface="Calibri" panose="020F0502020204030204"/>
                    <a:cs typeface="Calibri" panose="020F0502020204030204" pitchFamily="34" charset="0"/>
                  </a:rPr>
                  <a:t>NOTES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FB11BD97-7808-1B01-4756-41AD06D50C0C}"/>
                </a:ext>
              </a:extLst>
            </p:cNvPr>
            <p:cNvGrpSpPr/>
            <p:nvPr/>
          </p:nvGrpSpPr>
          <p:grpSpPr>
            <a:xfrm>
              <a:off x="293293" y="1518668"/>
              <a:ext cx="11605414" cy="395570"/>
              <a:chOff x="293293" y="1506718"/>
              <a:chExt cx="11605414" cy="395570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70C2B6BB-9058-D60B-223E-625890ADB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Hold a kick-off meeting with all stakeholders to clarify project scope, objectives, and expectations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5A558B76-1E37-0730-192C-F3112D15C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22/8</a:t>
                </a:r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3AF88F5-3227-2D19-FDD8-961931656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219CAAAB-88A7-7357-AB97-8AD8F9FD0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A2E40348-B105-2CF8-2BC5-724BAA6EA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FD8BFF68-4C31-20DB-250E-FF5CCC9B4C07}"/>
                </a:ext>
              </a:extLst>
            </p:cNvPr>
            <p:cNvGrpSpPr/>
            <p:nvPr/>
          </p:nvGrpSpPr>
          <p:grpSpPr>
            <a:xfrm>
              <a:off x="293293" y="1945547"/>
              <a:ext cx="11605414" cy="395570"/>
              <a:chOff x="293293" y="1927622"/>
              <a:chExt cx="11605414" cy="39557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8FD6CE99-299C-C718-2A25-5C0D89FD1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Create a detailed project plan outlining milestones, deliverables, timelines, and resource allocation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96EF3156-2CAD-D306-03E9-E92D08E23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23/8</a:t>
                </a: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72565548-3BAA-A5C4-F8AA-8D3D93215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0FC3958B-40C7-954A-D8B8-69A30EAC7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92989CF-F1BC-0B50-7658-77894436D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B37BCD27-23F9-4124-5C2C-372BE73D25BD}"/>
                </a:ext>
              </a:extLst>
            </p:cNvPr>
            <p:cNvGrpSpPr/>
            <p:nvPr/>
          </p:nvGrpSpPr>
          <p:grpSpPr>
            <a:xfrm>
              <a:off x="293293" y="1091789"/>
              <a:ext cx="11605414" cy="395570"/>
              <a:chOff x="293293" y="1085814"/>
              <a:chExt cx="11605414" cy="39557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1D000511-9ADD-D030-4999-830D89B28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085814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l" rtl="0" fontAlgn="ctr"/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Assemble the project team and secure necessary resources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E65CA3DD-98DA-FF6D-BAF7-F808C8BE1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17/8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9DE5C17-7FBD-7E01-955A-49A1566BC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EE34ED07-80BB-2BA4-728E-4FE79902A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54A74984-5BF4-3760-1B6D-D1CD16DA4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085814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F380C0B8-4A16-F22D-6CB8-7EDE1E9097D7}"/>
                </a:ext>
              </a:extLst>
            </p:cNvPr>
            <p:cNvGrpSpPr/>
            <p:nvPr/>
          </p:nvGrpSpPr>
          <p:grpSpPr>
            <a:xfrm>
              <a:off x="293293" y="2372426"/>
              <a:ext cx="11605414" cy="395570"/>
              <a:chOff x="293293" y="2348527"/>
              <a:chExt cx="11605414" cy="395570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0E1BF953-E0DC-BADA-86A1-52D1FB396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Gather all relevant data and documentation essential for the project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3BD1B5D8-AAD1-670A-D275-D29B94BEC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23/8</a:t>
                </a: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B756CAFF-C5E3-82DD-21B7-B6B94EC09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24/8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926F3C4F-A157-0663-A6EA-033D8B764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918B748F-3DFC-E2C6-9842-FDB4CB827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F3F6F454-6C5C-3CB1-8A01-E218E225B217}"/>
              </a:ext>
            </a:extLst>
          </p:cNvPr>
          <p:cNvGrpSpPr/>
          <p:nvPr/>
        </p:nvGrpSpPr>
        <p:grpSpPr>
          <a:xfrm>
            <a:off x="293293" y="4143870"/>
            <a:ext cx="11605414" cy="1176602"/>
            <a:chOff x="293293" y="4547763"/>
            <a:chExt cx="11605414" cy="1176602"/>
          </a:xfrm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A138B499-1146-0B0A-B06A-707F17D346E3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rgbClr val="820E2F"/>
            </a:solidFill>
            <a:ln>
              <a:solidFill>
                <a:srgbClr val="820E2F"/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l" rtl="0" fontAlgn="ctr"/>
              <a:r>
                <a:rPr lang="en-US" sz="1300" b="1" i="0" u="none" strike="noStrike" dirty="0">
                  <a:solidFill>
                    <a:srgbClr val="FFFFFF"/>
                  </a:solidFill>
                  <a:effectLst/>
                  <a:latin typeface="+mn-lt"/>
                </a:rPr>
                <a:t>RISKS / ISSUES / ROADBLOCKS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7E84B138-16C4-0EA6-B3EF-0CEB4EBBA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9"/>
              <a:ext cx="5802707" cy="737136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risk</a:t>
              </a: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of unresponsive stakeholders from the Legal Department which may lead to delays in project timelines and hinder decision-making processes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issue</a:t>
              </a: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of insufficient IT support, which may hinder the resolution of technical problems</a:t>
              </a: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A3598114-4A37-8DA8-98F3-8720659250C9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DECISIONS / ACTIONS REQUIRED / ESCALATIONS</a:t>
              </a: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8E3CBBF9-5272-AA87-513E-A3E0C930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9"/>
              <a:ext cx="5760000" cy="737136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Establish regular communication channels and follow-up schedules to engage stakeholders actively [Zakaria]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DAA3C13-8AF6-58F9-5C15-5938BB3F7F58}"/>
              </a:ext>
            </a:extLst>
          </p:cNvPr>
          <p:cNvGrpSpPr/>
          <p:nvPr/>
        </p:nvGrpSpPr>
        <p:grpSpPr>
          <a:xfrm>
            <a:off x="293293" y="3222423"/>
            <a:ext cx="11605414" cy="878739"/>
            <a:chOff x="293293" y="4547763"/>
            <a:chExt cx="11605414" cy="8787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C799BF-C3A3-5E25-B892-F0EE0889FA7B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1300" b="1" kern="0" dirty="0">
                  <a:solidFill>
                    <a:srgbClr val="FFFFFF"/>
                  </a:solidFill>
                  <a:latin typeface="Calibri" panose="020F0502020204030204"/>
                  <a:cs typeface="Calibri" panose="020F0502020204030204" pitchFamily="34" charset="0"/>
                </a:rPr>
                <a:t>BUDGET STATUS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D90D88-64BE-CB06-FB8E-FDDD305AA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9"/>
              <a:ext cx="5802707" cy="439273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0" rIns="36000" bIns="0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 are on track, with expenditures aligned with projections and sufficient funds allocated for upcoming project phases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577A052-C4E5-3414-DA75-1B872DB57C3F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RESOURCES STATUS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C537374-A924-4E22-FFBC-959CE4BC7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9"/>
              <a:ext cx="5760000" cy="439273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0" rIns="36000" bIns="0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 are adequately staffed and equipped to meet project demands, with no anticipated shortages in personnel or tools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C7C9D73-1BD1-A08B-EBDE-639DF4C3A41C}"/>
              </a:ext>
            </a:extLst>
          </p:cNvPr>
          <p:cNvGrpSpPr/>
          <p:nvPr/>
        </p:nvGrpSpPr>
        <p:grpSpPr>
          <a:xfrm>
            <a:off x="293293" y="624769"/>
            <a:ext cx="11605414" cy="395570"/>
            <a:chOff x="293293" y="624769"/>
            <a:chExt cx="11605414" cy="39557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37E3EB5-EFA6-359F-B761-10C8FDF5F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120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Planned</a:t>
              </a:r>
              <a:b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Completion %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2078C9-18D2-9621-1BF4-BDFA41C00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533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Actual</a:t>
              </a:r>
              <a:b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Completion %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96742DF-E7E5-D8CE-3420-45D9E78DB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8946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Risks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249ADBF-765A-9A0B-6515-B25A7D059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1359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Issues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8F41589-FAC9-8BFC-B16D-67E7AC279A6E}"/>
                </a:ext>
              </a:extLst>
            </p:cNvPr>
            <p:cNvSpPr txBox="1"/>
            <p:nvPr/>
          </p:nvSpPr>
          <p:spPr>
            <a:xfrm>
              <a:off x="293293" y="676360"/>
              <a:ext cx="1103952" cy="292388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METRICS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BCFA7D3-14C4-181C-8AEE-62482BEC2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3772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Escalations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701847D-0BB8-7DD2-AB8D-5BC0EE13E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6185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Overall Status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3905904-7A6D-B58A-3EDF-02EFF5A60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8599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Week #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AE36601-8391-97B7-0FA2-9E1930D88C40}"/>
              </a:ext>
            </a:extLst>
          </p:cNvPr>
          <p:cNvSpPr txBox="1"/>
          <p:nvPr/>
        </p:nvSpPr>
        <p:spPr>
          <a:xfrm>
            <a:off x="293293" y="5363938"/>
            <a:ext cx="1115734" cy="834278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txBody>
          <a:bodyPr wrap="square" lIns="36000" tIns="36000" rIns="36000" bIns="36000" anchor="ctr" anchorCtr="0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1300" b="1" i="0" u="none" strike="noStrike" dirty="0">
                <a:solidFill>
                  <a:srgbClr val="FFFFFF"/>
                </a:solidFill>
                <a:effectLst/>
                <a:latin typeface="+mn-lt"/>
              </a:rPr>
              <a:t>UPCOMING ACTIVITIES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3153B03-3D28-6ECF-19ED-35420805AF14}"/>
              </a:ext>
            </a:extLst>
          </p:cNvPr>
          <p:cNvGrpSpPr/>
          <p:nvPr/>
        </p:nvGrpSpPr>
        <p:grpSpPr>
          <a:xfrm>
            <a:off x="1444345" y="5363938"/>
            <a:ext cx="10454362" cy="834278"/>
            <a:chOff x="1444345" y="5364376"/>
            <a:chExt cx="10454362" cy="83427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561ACD1-0098-21C0-C6C5-ABDBC5F5A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345" y="5364376"/>
              <a:ext cx="5218391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dirty="0"/>
                <a:t>Verify the accuracy and relevance of all collected information to ensure it meets project needs</a:t>
              </a:r>
              <a:endParaRPr lang="en-US" sz="1200" b="0" i="0" u="none" strike="noStrike" dirty="0"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C99F0FE-EB3D-4734-DE05-A06D5CAED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8055" y="5364376"/>
              <a:ext cx="5200652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rPr>
                <a:t>Define clear criteria and standards for content quality, including accuracy, relevance, consistency, and adherence to guidelines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5393CC-A169-78F6-8F0B-B0C8B5FB0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346" y="5803084"/>
              <a:ext cx="5218390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dirty="0"/>
                <a:t>Create a categorized inventory of all collected documents for easy reference</a:t>
              </a:r>
              <a:endParaRPr lang="en-US" sz="1200" b="0" i="0" u="none" strike="noStrike" dirty="0"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371631C-032F-60DD-297E-820270106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8055" y="5803084"/>
              <a:ext cx="5200652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rPr>
                <a:t>Review existing documents to assess their current state, identifying gaps and areas for improvement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6E52C39C-2A07-0CF2-EA92-89750EF4F9A1}"/>
              </a:ext>
            </a:extLst>
          </p:cNvPr>
          <p:cNvSpPr/>
          <p:nvPr/>
        </p:nvSpPr>
        <p:spPr>
          <a:xfrm>
            <a:off x="8225726" y="1582438"/>
            <a:ext cx="221280" cy="22631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3A7695C-5446-E6DF-44C6-44DCAD8335A7}"/>
              </a:ext>
            </a:extLst>
          </p:cNvPr>
          <p:cNvSpPr/>
          <p:nvPr/>
        </p:nvSpPr>
        <p:spPr>
          <a:xfrm>
            <a:off x="8225726" y="2012178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581B720-D95A-FD72-05F1-A88C5E840D92}"/>
              </a:ext>
            </a:extLst>
          </p:cNvPr>
          <p:cNvSpPr/>
          <p:nvPr/>
        </p:nvSpPr>
        <p:spPr>
          <a:xfrm>
            <a:off x="8225726" y="2441918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594CC94-90F1-2306-E412-DFE86E4C07BA}"/>
              </a:ext>
            </a:extLst>
          </p:cNvPr>
          <p:cNvSpPr/>
          <p:nvPr/>
        </p:nvSpPr>
        <p:spPr>
          <a:xfrm>
            <a:off x="8225726" y="2871657"/>
            <a:ext cx="221280" cy="22631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92D7A14-3FEC-AF4A-5756-E97FB0B733DF}"/>
              </a:ext>
            </a:extLst>
          </p:cNvPr>
          <p:cNvSpPr txBox="1"/>
          <p:nvPr/>
        </p:nvSpPr>
        <p:spPr>
          <a:xfrm>
            <a:off x="2138007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~12%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5496B27-E34C-827B-355C-050E50210DBB}"/>
              </a:ext>
            </a:extLst>
          </p:cNvPr>
          <p:cNvSpPr txBox="1"/>
          <p:nvPr/>
        </p:nvSpPr>
        <p:spPr>
          <a:xfrm>
            <a:off x="3621527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~11%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104CDA-AC4D-27FD-2E09-5745B0ED7D7E}"/>
              </a:ext>
            </a:extLst>
          </p:cNvPr>
          <p:cNvSpPr txBox="1"/>
          <p:nvPr/>
        </p:nvSpPr>
        <p:spPr>
          <a:xfrm>
            <a:off x="5075892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6C65A44-A062-A6F6-ECE0-F4AA7A96D301}"/>
              </a:ext>
            </a:extLst>
          </p:cNvPr>
          <p:cNvSpPr txBox="1"/>
          <p:nvPr/>
        </p:nvSpPr>
        <p:spPr>
          <a:xfrm>
            <a:off x="6588305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2729EE3-11AF-B8A8-0955-864ED6C6376A}"/>
              </a:ext>
            </a:extLst>
          </p:cNvPr>
          <p:cNvSpPr txBox="1"/>
          <p:nvPr/>
        </p:nvSpPr>
        <p:spPr>
          <a:xfrm>
            <a:off x="8100358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0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AB018A8-809B-CAF5-9878-ED038B5FB099}"/>
              </a:ext>
            </a:extLst>
          </p:cNvPr>
          <p:cNvSpPr/>
          <p:nvPr/>
        </p:nvSpPr>
        <p:spPr>
          <a:xfrm>
            <a:off x="9992504" y="714844"/>
            <a:ext cx="221280" cy="2263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F638310-40B7-20D6-2E83-0542C900BB02}"/>
              </a:ext>
            </a:extLst>
          </p:cNvPr>
          <p:cNvSpPr txBox="1"/>
          <p:nvPr/>
        </p:nvSpPr>
        <p:spPr>
          <a:xfrm>
            <a:off x="11132816" y="627944"/>
            <a:ext cx="7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E" sz="2000" b="1" dirty="0"/>
              <a:t>2/14</a:t>
            </a:r>
          </a:p>
        </p:txBody>
      </p:sp>
    </p:spTree>
    <p:extLst>
      <p:ext uri="{BB962C8B-B14F-4D97-AF65-F5344CB8AC3E}">
        <p14:creationId xmlns:p14="http://schemas.microsoft.com/office/powerpoint/2010/main" val="275694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2271</TotalTime>
  <Words>858</Words>
  <Application>Microsoft Office PowerPoint</Application>
  <PresentationFormat>Widescreen</PresentationFormat>
  <Paragraphs>162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2024-08-03T15:36:09Z</dcterms:modified>
  <cp:version>3.1</cp:version>
</cp:coreProperties>
</file>