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5"/>
  </p:notesMasterIdLst>
  <p:handoutMasterIdLst>
    <p:handoutMasterId r:id="rId6"/>
  </p:handoutMasterIdLst>
  <p:sldIdLst>
    <p:sldId id="949" r:id="rId2"/>
    <p:sldId id="950" r:id="rId3"/>
    <p:sldId id="94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E2E2E2"/>
    <a:srgbClr val="CCFFFF"/>
    <a:srgbClr val="F8F8F8"/>
    <a:srgbClr val="FF0000"/>
    <a:srgbClr val="FFFFFF"/>
    <a:srgbClr val="A9D18E"/>
    <a:srgbClr val="FFD966"/>
    <a:srgbClr val="FF859F"/>
    <a:srgbClr val="FAAB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C2561E-862E-4F94-A4B3-C178B9414DE2}" v="261" dt="2024-09-22T12:14:03.952"/>
    <p1510:client id="{C8CC9206-6D05-4EEC-88CE-0BD54E22AF7E}" v="4" dt="2024-09-23T06:38:38.3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249" autoAdjust="0"/>
  </p:normalViewPr>
  <p:slideViewPr>
    <p:cSldViewPr snapToGrid="0">
      <p:cViewPr varScale="1">
        <p:scale>
          <a:sx n="78" d="100"/>
          <a:sy n="78" d="100"/>
        </p:scale>
        <p:origin x="4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oud Saadeddin" userId="50f496e5f975282e" providerId="LiveId" clId="{D641461D-BBB9-437B-949E-BF5212AC8AC8}"/>
    <pc:docChg chg="custSel delSld modSld modMainMaster">
      <pc:chgData name="Daoud Saadeddin" userId="50f496e5f975282e" providerId="LiveId" clId="{D641461D-BBB9-437B-949E-BF5212AC8AC8}" dt="2024-09-07T06:36:35.029" v="31"/>
      <pc:docMkLst>
        <pc:docMk/>
      </pc:docMkLst>
      <pc:sldChg chg="del">
        <pc:chgData name="Daoud Saadeddin" userId="50f496e5f975282e" providerId="LiveId" clId="{D641461D-BBB9-437B-949E-BF5212AC8AC8}" dt="2024-07-29T10:52:49.856" v="0" actId="47"/>
        <pc:sldMkLst>
          <pc:docMk/>
          <pc:sldMk cId="2326050825" sldId="270"/>
        </pc:sldMkLst>
      </pc:sldChg>
      <pc:sldChg chg="delSp modSp mod modNotesTx">
        <pc:chgData name="Daoud Saadeddin" userId="50f496e5f975282e" providerId="LiveId" clId="{D641461D-BBB9-437B-949E-BF5212AC8AC8}" dt="2024-08-03T15:37:18.381" v="30" actId="20577"/>
        <pc:sldMkLst>
          <pc:docMk/>
          <pc:sldMk cId="1223320210" sldId="271"/>
        </pc:sldMkLst>
        <pc:spChg chg="mod">
          <ac:chgData name="Daoud Saadeddin" userId="50f496e5f975282e" providerId="LiveId" clId="{D641461D-BBB9-437B-949E-BF5212AC8AC8}" dt="2024-07-30T08:24:03.219" v="23" actId="20577"/>
          <ac:spMkLst>
            <pc:docMk/>
            <pc:sldMk cId="1223320210" sldId="271"/>
            <ac:spMk id="22" creationId="{36A6A77D-4504-76A7-DA25-E7483AC9DC1A}"/>
          </ac:spMkLst>
        </pc:spChg>
        <pc:spChg chg="mod">
          <ac:chgData name="Daoud Saadeddin" userId="50f496e5f975282e" providerId="LiveId" clId="{D641461D-BBB9-437B-949E-BF5212AC8AC8}" dt="2024-07-30T08:24:05.090" v="25" actId="20577"/>
          <ac:spMkLst>
            <pc:docMk/>
            <pc:sldMk cId="1223320210" sldId="271"/>
            <ac:spMk id="23" creationId="{9D13DCA8-506E-E8D7-3074-412469491CD7}"/>
          </ac:spMkLst>
        </pc:spChg>
        <pc:spChg chg="mod">
          <ac:chgData name="Daoud Saadeddin" userId="50f496e5f975282e" providerId="LiveId" clId="{D641461D-BBB9-437B-949E-BF5212AC8AC8}" dt="2024-07-30T08:24:06.605" v="27" actId="20577"/>
          <ac:spMkLst>
            <pc:docMk/>
            <pc:sldMk cId="1223320210" sldId="271"/>
            <ac:spMk id="24" creationId="{D1E2071C-8ABE-3488-6168-B9E7025146CD}"/>
          </ac:spMkLst>
        </pc:spChg>
        <pc:spChg chg="mod">
          <ac:chgData name="Daoud Saadeddin" userId="50f496e5f975282e" providerId="LiveId" clId="{D641461D-BBB9-437B-949E-BF5212AC8AC8}" dt="2024-07-30T08:24:04.172" v="24" actId="20577"/>
          <ac:spMkLst>
            <pc:docMk/>
            <pc:sldMk cId="1223320210" sldId="271"/>
            <ac:spMk id="25" creationId="{99FAE674-262A-DF0F-9218-F77C92F37B63}"/>
          </ac:spMkLst>
        </pc:spChg>
        <pc:spChg chg="mod">
          <ac:chgData name="Daoud Saadeddin" userId="50f496e5f975282e" providerId="LiveId" clId="{D641461D-BBB9-437B-949E-BF5212AC8AC8}" dt="2024-07-30T08:24:05.949" v="26" actId="20577"/>
          <ac:spMkLst>
            <pc:docMk/>
            <pc:sldMk cId="1223320210" sldId="271"/>
            <ac:spMk id="26" creationId="{95194D0A-039C-F216-AF5B-E11158593045}"/>
          </ac:spMkLst>
        </pc:spChg>
        <pc:grpChg chg="del">
          <ac:chgData name="Daoud Saadeddin" userId="50f496e5f975282e" providerId="LiveId" clId="{D641461D-BBB9-437B-949E-BF5212AC8AC8}" dt="2024-07-29T10:52:53.917" v="1" actId="478"/>
          <ac:grpSpMkLst>
            <pc:docMk/>
            <pc:sldMk cId="1223320210" sldId="271"/>
            <ac:grpSpMk id="2" creationId="{EF6D3F2C-39D4-3240-6F37-4E4644B98D52}"/>
          </ac:grpSpMkLst>
        </pc:grpChg>
      </pc:sldChg>
      <pc:sldChg chg="del">
        <pc:chgData name="Daoud Saadeddin" userId="50f496e5f975282e" providerId="LiveId" clId="{D641461D-BBB9-437B-949E-BF5212AC8AC8}" dt="2024-07-29T10:52:49.856" v="0" actId="47"/>
        <pc:sldMkLst>
          <pc:docMk/>
          <pc:sldMk cId="3865159064" sldId="272"/>
        </pc:sldMkLst>
      </pc:sldChg>
      <pc:sldChg chg="del">
        <pc:chgData name="Daoud Saadeddin" userId="50f496e5f975282e" providerId="LiveId" clId="{D641461D-BBB9-437B-949E-BF5212AC8AC8}" dt="2024-07-29T10:52:49.856" v="0" actId="47"/>
        <pc:sldMkLst>
          <pc:docMk/>
          <pc:sldMk cId="2809553572" sldId="273"/>
        </pc:sldMkLst>
      </pc:sldChg>
      <pc:sldMasterChg chg="modSldLayout">
        <pc:chgData name="Daoud Saadeddin" userId="50f496e5f975282e" providerId="LiveId" clId="{D641461D-BBB9-437B-949E-BF5212AC8AC8}" dt="2024-09-07T06:36:35.029" v="31"/>
        <pc:sldMasterMkLst>
          <pc:docMk/>
          <pc:sldMasterMk cId="1632663216" sldId="2147483675"/>
        </pc:sldMasterMkLst>
        <pc:sldLayoutChg chg="modSp mod">
          <pc:chgData name="Daoud Saadeddin" userId="50f496e5f975282e" providerId="LiveId" clId="{D641461D-BBB9-437B-949E-BF5212AC8AC8}" dt="2024-08-03T15:36:59.313" v="29" actId="403"/>
          <pc:sldLayoutMkLst>
            <pc:docMk/>
            <pc:sldMasterMk cId="1632663216" sldId="2147483675"/>
            <pc:sldLayoutMk cId="2127885434" sldId="2147483687"/>
          </pc:sldLayoutMkLst>
          <pc:spChg chg="mod">
            <ac:chgData name="Daoud Saadeddin" userId="50f496e5f975282e" providerId="LiveId" clId="{D641461D-BBB9-437B-949E-BF5212AC8AC8}" dt="2024-07-29T10:53:26.217" v="5" actId="20577"/>
            <ac:spMkLst>
              <pc:docMk/>
              <pc:sldMasterMk cId="1632663216" sldId="2147483675"/>
              <pc:sldLayoutMk cId="2127885434" sldId="2147483687"/>
              <ac:spMk id="23" creationId="{9D01B888-309D-8F48-69CA-E9EC77EA4626}"/>
            </ac:spMkLst>
          </pc:spChg>
          <pc:spChg chg="mod">
            <ac:chgData name="Daoud Saadeddin" userId="50f496e5f975282e" providerId="LiveId" clId="{D641461D-BBB9-437B-949E-BF5212AC8AC8}" dt="2024-08-03T15:36:59.313" v="29" actId="403"/>
            <ac:spMkLst>
              <pc:docMk/>
              <pc:sldMasterMk cId="1632663216" sldId="2147483675"/>
              <pc:sldLayoutMk cId="2127885434" sldId="2147483687"/>
              <ac:spMk id="84" creationId="{00291A85-44FB-B95D-7B70-08002FACF134}"/>
            </ac:spMkLst>
          </pc:spChg>
          <pc:spChg chg="mod">
            <ac:chgData name="Daoud Saadeddin" userId="50f496e5f975282e" providerId="LiveId" clId="{D641461D-BBB9-437B-949E-BF5212AC8AC8}" dt="2024-07-30T08:23:54.073" v="20" actId="6549"/>
            <ac:spMkLst>
              <pc:docMk/>
              <pc:sldMasterMk cId="1632663216" sldId="2147483675"/>
              <pc:sldLayoutMk cId="2127885434" sldId="2147483687"/>
              <ac:spMk id="85" creationId="{87897BFA-3119-A6A6-65E8-4ED312813A52}"/>
            </ac:spMkLst>
          </pc:spChg>
          <pc:spChg chg="mod">
            <ac:chgData name="Daoud Saadeddin" userId="50f496e5f975282e" providerId="LiveId" clId="{D641461D-BBB9-437B-949E-BF5212AC8AC8}" dt="2024-07-30T08:23:56.525" v="22" actId="6549"/>
            <ac:spMkLst>
              <pc:docMk/>
              <pc:sldMasterMk cId="1632663216" sldId="2147483675"/>
              <pc:sldLayoutMk cId="2127885434" sldId="2147483687"/>
              <ac:spMk id="86" creationId="{86311498-E5D2-1418-65D7-66CA8DC0F0FE}"/>
            </ac:spMkLst>
          </pc:spChg>
          <pc:spChg chg="mod">
            <ac:chgData name="Daoud Saadeddin" userId="50f496e5f975282e" providerId="LiveId" clId="{D641461D-BBB9-437B-949E-BF5212AC8AC8}" dt="2024-07-30T08:23:52.676" v="19" actId="6549"/>
            <ac:spMkLst>
              <pc:docMk/>
              <pc:sldMasterMk cId="1632663216" sldId="2147483675"/>
              <pc:sldLayoutMk cId="2127885434" sldId="2147483687"/>
              <ac:spMk id="87" creationId="{0DA6CA3E-A6FB-82DC-CB92-B027FDC800BE}"/>
            </ac:spMkLst>
          </pc:spChg>
          <pc:spChg chg="mod">
            <ac:chgData name="Daoud Saadeddin" userId="50f496e5f975282e" providerId="LiveId" clId="{D641461D-BBB9-437B-949E-BF5212AC8AC8}" dt="2024-07-30T08:23:55.510" v="21" actId="6549"/>
            <ac:spMkLst>
              <pc:docMk/>
              <pc:sldMasterMk cId="1632663216" sldId="2147483675"/>
              <pc:sldLayoutMk cId="2127885434" sldId="2147483687"/>
              <ac:spMk id="88" creationId="{3743B71C-8DB6-92BC-1F39-800D794D1C09}"/>
            </ac:spMkLst>
          </pc:spChg>
        </pc:sldLayoutChg>
        <pc:sldLayoutChg chg="modSp mod">
          <pc:chgData name="Daoud Saadeddin" userId="50f496e5f975282e" providerId="LiveId" clId="{D641461D-BBB9-437B-949E-BF5212AC8AC8}" dt="2024-07-29T10:56:43.198" v="10" actId="404"/>
          <pc:sldLayoutMkLst>
            <pc:docMk/>
            <pc:sldMasterMk cId="1632663216" sldId="2147483675"/>
            <pc:sldLayoutMk cId="929580013" sldId="2147483688"/>
          </pc:sldLayoutMkLst>
          <pc:spChg chg="mod">
            <ac:chgData name="Daoud Saadeddin" userId="50f496e5f975282e" providerId="LiveId" clId="{D641461D-BBB9-437B-949E-BF5212AC8AC8}" dt="2024-07-29T10:56:06.927" v="8" actId="1037"/>
            <ac:spMkLst>
              <pc:docMk/>
              <pc:sldMasterMk cId="1632663216" sldId="2147483675"/>
              <pc:sldLayoutMk cId="929580013" sldId="2147483688"/>
              <ac:spMk id="9" creationId="{E7486A78-E190-223A-CAEB-DAA73F486F35}"/>
            </ac:spMkLst>
          </pc:spChg>
          <pc:spChg chg="mod">
            <ac:chgData name="Daoud Saadeddin" userId="50f496e5f975282e" providerId="LiveId" clId="{D641461D-BBB9-437B-949E-BF5212AC8AC8}" dt="2024-07-29T10:56:43.198" v="10" actId="404"/>
            <ac:spMkLst>
              <pc:docMk/>
              <pc:sldMasterMk cId="1632663216" sldId="2147483675"/>
              <pc:sldLayoutMk cId="929580013" sldId="2147483688"/>
              <ac:spMk id="10" creationId="{F5F2C8C6-4C6C-19A9-0965-53DA01DFCEB9}"/>
            </ac:spMkLst>
          </pc:spChg>
          <pc:spChg chg="mod">
            <ac:chgData name="Daoud Saadeddin" userId="50f496e5f975282e" providerId="LiveId" clId="{D641461D-BBB9-437B-949E-BF5212AC8AC8}" dt="2024-07-29T10:56:40.823" v="9" actId="404"/>
            <ac:spMkLst>
              <pc:docMk/>
              <pc:sldMasterMk cId="1632663216" sldId="2147483675"/>
              <pc:sldLayoutMk cId="929580013" sldId="2147483688"/>
              <ac:spMk id="14" creationId="{E65DFD1A-8998-98D7-5866-AEA741698B85}"/>
            </ac:spMkLst>
          </pc:spChg>
        </pc:sldLayoutChg>
        <pc:sldLayoutChg chg="setBg">
          <pc:chgData name="Daoud Saadeddin" userId="50f496e5f975282e" providerId="LiveId" clId="{D641461D-BBB9-437B-949E-BF5212AC8AC8}" dt="2024-09-07T06:36:35.029" v="31"/>
          <pc:sldLayoutMkLst>
            <pc:docMk/>
            <pc:sldMasterMk cId="1632663216" sldId="2147483675"/>
            <pc:sldLayoutMk cId="2131432906" sldId="2147483689"/>
          </pc:sldLayoutMkLst>
        </pc:sldLayoutChg>
      </pc:sldMasterChg>
    </pc:docChg>
  </pc:docChgLst>
  <pc:docChgLst>
    <pc:chgData name="Daoud Saadeddin" userId="50f496e5f975282e" providerId="LiveId" clId="{07DD18B6-CD19-4777-BF66-1EAB68D7DDD3}"/>
    <pc:docChg chg="undo redo custSel addSld modSld modMainMaster modNotesMaster">
      <pc:chgData name="Daoud Saadeddin" userId="50f496e5f975282e" providerId="LiveId" clId="{07DD18B6-CD19-4777-BF66-1EAB68D7DDD3}" dt="2024-07-28T15:17:45.878" v="62" actId="207"/>
      <pc:docMkLst>
        <pc:docMk/>
      </pc:docMkLst>
      <pc:sldChg chg="addSp modSp mod modNotes modNotesTx">
        <pc:chgData name="Daoud Saadeddin" userId="50f496e5f975282e" providerId="LiveId" clId="{07DD18B6-CD19-4777-BF66-1EAB68D7DDD3}" dt="2024-07-28T15:12:13.320" v="58" actId="14100"/>
        <pc:sldMkLst>
          <pc:docMk/>
          <pc:sldMk cId="2326050825" sldId="270"/>
        </pc:sldMkLst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22" creationId="{36A6A77D-4504-76A7-DA25-E7483AC9DC1A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23" creationId="{9D13DCA8-506E-E8D7-3074-412469491CD7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24" creationId="{D1E2071C-8ABE-3488-6168-B9E7025146C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25" creationId="{99FAE674-262A-DF0F-9218-F77C92F37B63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26" creationId="{95194D0A-039C-F216-AF5B-E1115859304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75" creationId="{6C7E02D0-C5F2-B8FA-C5A8-2DCB2D67C027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79" creationId="{EBCC6EC4-C303-6754-BB82-79BFA881CC5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80" creationId="{120AC28B-E340-C60C-8A7D-0B26226629D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81" creationId="{A4FF6965-4B0E-349A-E37E-B2701224F58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82" creationId="{710FB603-6169-8400-D5ED-D6ADE81A1306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84" creationId="{BF193971-119E-45DB-7BA9-1FF30B51B92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85" creationId="{04782303-22A5-07AE-33A1-056D1D743A34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86" creationId="{983B3733-F696-3509-6E59-B6EDE5B75916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87" creationId="{9158A145-D0E8-AC04-18C7-BA7620F5AF93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88" creationId="{657CAE3F-6FEF-6E9E-D840-978072AC9A6F}"/>
          </ac:spMkLst>
        </pc:spChg>
        <pc:spChg chg="mod">
          <ac:chgData name="Daoud Saadeddin" userId="50f496e5f975282e" providerId="LiveId" clId="{07DD18B6-CD19-4777-BF66-1EAB68D7DDD3}" dt="2024-07-28T15:12:13.320" v="58" actId="14100"/>
          <ac:spMkLst>
            <pc:docMk/>
            <pc:sldMk cId="2326050825" sldId="270"/>
            <ac:spMk id="90" creationId="{4F14D06C-74FF-5CE9-16C1-AAED2B56A47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93" creationId="{C721B44B-3938-29F0-5C1A-7076C9D85EF7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94" creationId="{86E3CAD3-E8CB-6853-95CE-2F1F7ACCAE44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95" creationId="{FFE6FA11-B1CE-8D3C-FF25-B5DA4CD3C6D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96" creationId="{FE5471C3-046A-0B50-9182-E110B75AF92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99" creationId="{FC0CD7C1-98B0-2D6F-D6AA-F436C0F63B29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100" creationId="{16450AE3-C853-C25F-8013-056C37529950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101" creationId="{5C373D36-867A-A0E8-B4C0-A198D28398D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102" creationId="{3E36C573-02F4-4C6D-E73E-795465F3B6E8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105" creationId="{70486564-5F8C-2A0C-8CBB-40ED257A5A9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106" creationId="{78D93EA1-BEEC-D4CA-C60B-E2C8EEA0609F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107" creationId="{15E725F5-C2CF-550B-9A58-32B48685298C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108" creationId="{491B90C5-9030-CDBA-857B-5CDB20E8A1BD}"/>
          </ac:spMkLst>
        </pc:spChg>
        <pc:grpChg chg="add mod">
          <ac:chgData name="Daoud Saadeddin" userId="50f496e5f975282e" providerId="LiveId" clId="{07DD18B6-CD19-4777-BF66-1EAB68D7DDD3}" dt="2024-07-28T13:23:03.203" v="28" actId="14100"/>
          <ac:grpSpMkLst>
            <pc:docMk/>
            <pc:sldMk cId="2326050825" sldId="270"/>
            <ac:grpSpMk id="2" creationId="{059604F2-8AFA-515D-3A42-ECEF720A91E8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326050825" sldId="270"/>
            <ac:grpSpMk id="78" creationId="{0C2BF7BB-5F07-AD12-F01A-5F5F3221CB15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326050825" sldId="270"/>
            <ac:grpSpMk id="92" creationId="{F7F9502D-96F9-9C5A-E6ED-C02C2F7627F1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326050825" sldId="270"/>
            <ac:grpSpMk id="98" creationId="{4303837D-1E69-2E11-8612-CBA3010E1A9B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326050825" sldId="270"/>
            <ac:grpSpMk id="104" creationId="{0B5DD030-C81C-DFCC-DAB7-9517899674EE}"/>
          </ac:grpSpMkLst>
        </pc:grpChg>
        <pc:grpChg chg="mod">
          <ac:chgData name="Daoud Saadeddin" userId="50f496e5f975282e" providerId="LiveId" clId="{07DD18B6-CD19-4777-BF66-1EAB68D7DDD3}" dt="2024-07-28T13:22:54.919" v="26" actId="164"/>
          <ac:grpSpMkLst>
            <pc:docMk/>
            <pc:sldMk cId="2326050825" sldId="270"/>
            <ac:grpSpMk id="140" creationId="{EF4999F7-D3E7-F1CD-8706-3E9B1026B777}"/>
          </ac:grpSpMkLst>
        </pc:grpChg>
        <pc:grpChg chg="mod">
          <ac:chgData name="Daoud Saadeddin" userId="50f496e5f975282e" providerId="LiveId" clId="{07DD18B6-CD19-4777-BF66-1EAB68D7DDD3}" dt="2024-07-28T13:22:54.919" v="26" actId="164"/>
          <ac:grpSpMkLst>
            <pc:docMk/>
            <pc:sldMk cId="2326050825" sldId="270"/>
            <ac:grpSpMk id="141" creationId="{4F00FA92-AA62-39A9-130E-C1206408AEF1}"/>
          </ac:grpSpMkLst>
        </pc:grpChg>
        <pc:grpChg chg="mod">
          <ac:chgData name="Daoud Saadeddin" userId="50f496e5f975282e" providerId="LiveId" clId="{07DD18B6-CD19-4777-BF66-1EAB68D7DDD3}" dt="2024-07-28T13:22:54.919" v="26" actId="164"/>
          <ac:grpSpMkLst>
            <pc:docMk/>
            <pc:sldMk cId="2326050825" sldId="270"/>
            <ac:grpSpMk id="142" creationId="{81B20B1E-BE71-4CDE-F787-376018F4A386}"/>
          </ac:grpSpMkLst>
        </pc:grpChg>
      </pc:sldChg>
      <pc:sldChg chg="addSp modSp mod modNotes modNotesTx">
        <pc:chgData name="Daoud Saadeddin" userId="50f496e5f975282e" providerId="LiveId" clId="{07DD18B6-CD19-4777-BF66-1EAB68D7DDD3}" dt="2024-07-28T15:17:45.878" v="62" actId="207"/>
        <pc:sldMkLst>
          <pc:docMk/>
          <pc:sldMk cId="1223320210" sldId="271"/>
        </pc:sldMkLst>
        <pc:spChg chg="mod">
          <ac:chgData name="Daoud Saadeddin" userId="50f496e5f975282e" providerId="LiveId" clId="{07DD18B6-CD19-4777-BF66-1EAB68D7DDD3}" dt="2024-07-28T13:24:59.093" v="43" actId="3064"/>
          <ac:spMkLst>
            <pc:docMk/>
            <pc:sldMk cId="1223320210" sldId="271"/>
            <ac:spMk id="22" creationId="{36A6A77D-4504-76A7-DA25-E7483AC9DC1A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23" creationId="{9D13DCA8-506E-E8D7-3074-412469491CD7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24" creationId="{D1E2071C-8ABE-3488-6168-B9E7025146C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25" creationId="{99FAE674-262A-DF0F-9218-F77C92F37B63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26" creationId="{95194D0A-039C-F216-AF5B-E11158593045}"/>
          </ac:spMkLst>
        </pc:spChg>
        <pc:spChg chg="mod">
          <ac:chgData name="Daoud Saadeddin" userId="50f496e5f975282e" providerId="LiveId" clId="{07DD18B6-CD19-4777-BF66-1EAB68D7DDD3}" dt="2024-07-28T13:24:41.087" v="37" actId="3064"/>
          <ac:spMkLst>
            <pc:docMk/>
            <pc:sldMk cId="1223320210" sldId="271"/>
            <ac:spMk id="75" creationId="{6C7E02D0-C5F2-B8FA-C5A8-2DCB2D67C027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79" creationId="{EBCC6EC4-C303-6754-BB82-79BFA881CC5E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80" creationId="{120AC28B-E340-C60C-8A7D-0B26226629D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81" creationId="{A4FF6965-4B0E-349A-E37E-B2701224F58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82" creationId="{710FB603-6169-8400-D5ED-D6ADE81A1306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84" creationId="{BF193971-119E-45DB-7BA9-1FF30B51B92E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85" creationId="{04782303-22A5-07AE-33A1-056D1D743A34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86" creationId="{983B3733-F696-3509-6E59-B6EDE5B75916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87" creationId="{9158A145-D0E8-AC04-18C7-BA7620F5AF93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88" creationId="{657CAE3F-6FEF-6E9E-D840-978072AC9A6F}"/>
          </ac:spMkLst>
        </pc:spChg>
        <pc:spChg chg="mod">
          <ac:chgData name="Daoud Saadeddin" userId="50f496e5f975282e" providerId="LiveId" clId="{07DD18B6-CD19-4777-BF66-1EAB68D7DDD3}" dt="2024-07-28T15:12:17.178" v="59" actId="14100"/>
          <ac:spMkLst>
            <pc:docMk/>
            <pc:sldMk cId="1223320210" sldId="271"/>
            <ac:spMk id="90" creationId="{4F14D06C-74FF-5CE9-16C1-AAED2B56A47E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93" creationId="{C721B44B-3938-29F0-5C1A-7076C9D85EF7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94" creationId="{86E3CAD3-E8CB-6853-95CE-2F1F7ACCAE44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95" creationId="{FFE6FA11-B1CE-8D3C-FF25-B5DA4CD3C6D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96" creationId="{FE5471C3-046A-0B50-9182-E110B75AF92D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99" creationId="{FC0CD7C1-98B0-2D6F-D6AA-F436C0F63B29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100" creationId="{16450AE3-C853-C25F-8013-056C37529950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101" creationId="{5C373D36-867A-A0E8-B4C0-A198D28398D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102" creationId="{3E36C573-02F4-4C6D-E73E-795465F3B6E8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105" creationId="{70486564-5F8C-2A0C-8CBB-40ED257A5A9E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106" creationId="{78D93EA1-BEEC-D4CA-C60B-E2C8EEA0609F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107" creationId="{15E725F5-C2CF-550B-9A58-32B48685298C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108" creationId="{491B90C5-9030-CDBA-857B-5CDB20E8A1BD}"/>
          </ac:spMkLst>
        </pc:spChg>
        <pc:grpChg chg="add mod">
          <ac:chgData name="Daoud Saadeddin" userId="50f496e5f975282e" providerId="LiveId" clId="{07DD18B6-CD19-4777-BF66-1EAB68D7DDD3}" dt="2024-07-28T13:22:46.326" v="25" actId="14100"/>
          <ac:grpSpMkLst>
            <pc:docMk/>
            <pc:sldMk cId="1223320210" sldId="271"/>
            <ac:grpSpMk id="2" creationId="{EF6D3F2C-39D4-3240-6F37-4E4644B98D52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1223320210" sldId="271"/>
            <ac:grpSpMk id="78" creationId="{0C2BF7BB-5F07-AD12-F01A-5F5F3221CB15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1223320210" sldId="271"/>
            <ac:grpSpMk id="92" creationId="{F7F9502D-96F9-9C5A-E6ED-C02C2F7627F1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1223320210" sldId="271"/>
            <ac:grpSpMk id="98" creationId="{4303837D-1E69-2E11-8612-CBA3010E1A9B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1223320210" sldId="271"/>
            <ac:grpSpMk id="104" creationId="{0B5DD030-C81C-DFCC-DAB7-9517899674EE}"/>
          </ac:grpSpMkLst>
        </pc:grpChg>
        <pc:grpChg chg="mod">
          <ac:chgData name="Daoud Saadeddin" userId="50f496e5f975282e" providerId="LiveId" clId="{07DD18B6-CD19-4777-BF66-1EAB68D7DDD3}" dt="2024-07-28T13:22:08.616" v="15" actId="164"/>
          <ac:grpSpMkLst>
            <pc:docMk/>
            <pc:sldMk cId="1223320210" sldId="271"/>
            <ac:grpSpMk id="140" creationId="{EF4999F7-D3E7-F1CD-8706-3E9B1026B777}"/>
          </ac:grpSpMkLst>
        </pc:grpChg>
        <pc:grpChg chg="mod">
          <ac:chgData name="Daoud Saadeddin" userId="50f496e5f975282e" providerId="LiveId" clId="{07DD18B6-CD19-4777-BF66-1EAB68D7DDD3}" dt="2024-07-28T13:22:08.616" v="15" actId="164"/>
          <ac:grpSpMkLst>
            <pc:docMk/>
            <pc:sldMk cId="1223320210" sldId="271"/>
            <ac:grpSpMk id="141" creationId="{4F00FA92-AA62-39A9-130E-C1206408AEF1}"/>
          </ac:grpSpMkLst>
        </pc:grpChg>
        <pc:grpChg chg="mod">
          <ac:chgData name="Daoud Saadeddin" userId="50f496e5f975282e" providerId="LiveId" clId="{07DD18B6-CD19-4777-BF66-1EAB68D7DDD3}" dt="2024-07-28T13:22:08.616" v="15" actId="164"/>
          <ac:grpSpMkLst>
            <pc:docMk/>
            <pc:sldMk cId="1223320210" sldId="271"/>
            <ac:grpSpMk id="142" creationId="{81B20B1E-BE71-4CDE-F787-376018F4A386}"/>
          </ac:grpSpMkLst>
        </pc:grpChg>
        <pc:cxnChg chg="mod">
          <ac:chgData name="Daoud Saadeddin" userId="50f496e5f975282e" providerId="LiveId" clId="{07DD18B6-CD19-4777-BF66-1EAB68D7DDD3}" dt="2024-07-28T13:20:58.282" v="0"/>
          <ac:cxnSpMkLst>
            <pc:docMk/>
            <pc:sldMk cId="1223320210" sldId="271"/>
            <ac:cxnSpMk id="76" creationId="{5E3997CF-4AA6-DD70-49AB-ED3B820C9274}"/>
          </ac:cxnSpMkLst>
        </pc:cxnChg>
        <pc:cxnChg chg="mod">
          <ac:chgData name="Daoud Saadeddin" userId="50f496e5f975282e" providerId="LiveId" clId="{07DD18B6-CD19-4777-BF66-1EAB68D7DDD3}" dt="2024-07-28T13:20:58.282" v="0"/>
          <ac:cxnSpMkLst>
            <pc:docMk/>
            <pc:sldMk cId="1223320210" sldId="271"/>
            <ac:cxnSpMk id="83" creationId="{AC236063-583B-C596-88AF-C9D81A2AF13F}"/>
          </ac:cxnSpMkLst>
        </pc:cxnChg>
        <pc:cxnChg chg="mod">
          <ac:chgData name="Daoud Saadeddin" userId="50f496e5f975282e" providerId="LiveId" clId="{07DD18B6-CD19-4777-BF66-1EAB68D7DDD3}" dt="2024-07-28T13:20:58.282" v="0"/>
          <ac:cxnSpMkLst>
            <pc:docMk/>
            <pc:sldMk cId="1223320210" sldId="271"/>
            <ac:cxnSpMk id="89" creationId="{15EDBCF8-BEA8-D2D3-EEED-4E63118075A6}"/>
          </ac:cxnSpMkLst>
        </pc:cxnChg>
      </pc:sldChg>
      <pc:sldChg chg="addSp modSp mod modNotes modNotesTx">
        <pc:chgData name="Daoud Saadeddin" userId="50f496e5f975282e" providerId="LiveId" clId="{07DD18B6-CD19-4777-BF66-1EAB68D7DDD3}" dt="2024-07-28T15:17:31.611" v="61" actId="207"/>
        <pc:sldMkLst>
          <pc:docMk/>
          <pc:sldMk cId="3865159064" sldId="272"/>
        </pc:sldMkLst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22" creationId="{36A6A77D-4504-76A7-DA25-E7483AC9DC1A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23" creationId="{9D13DCA8-506E-E8D7-3074-412469491CD7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24" creationId="{D1E2071C-8ABE-3488-6168-B9E7025146C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25" creationId="{99FAE674-262A-DF0F-9218-F77C92F37B63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26" creationId="{95194D0A-039C-F216-AF5B-E1115859304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75" creationId="{6C7E02D0-C5F2-B8FA-C5A8-2DCB2D67C027}"/>
          </ac:spMkLst>
        </pc:spChg>
        <pc:spChg chg="mod">
          <ac:chgData name="Daoud Saadeddin" userId="50f496e5f975282e" providerId="LiveId" clId="{07DD18B6-CD19-4777-BF66-1EAB68D7DDD3}" dt="2024-07-28T15:17:31.611" v="61" actId="207"/>
          <ac:spMkLst>
            <pc:docMk/>
            <pc:sldMk cId="3865159064" sldId="272"/>
            <ac:spMk id="79" creationId="{EBCC6EC4-C303-6754-BB82-79BFA881CC5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80" creationId="{120AC28B-E340-C60C-8A7D-0B26226629D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81" creationId="{A4FF6965-4B0E-349A-E37E-B2701224F58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84" creationId="{BF193971-119E-45DB-7BA9-1FF30B51B92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85" creationId="{04782303-22A5-07AE-33A1-056D1D743A34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86" creationId="{983B3733-F696-3509-6E59-B6EDE5B75916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87" creationId="{9158A145-D0E8-AC04-18C7-BA7620F5AF93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88" creationId="{657CAE3F-6FEF-6E9E-D840-978072AC9A6F}"/>
          </ac:spMkLst>
        </pc:spChg>
        <pc:spChg chg="mod">
          <ac:chgData name="Daoud Saadeddin" userId="50f496e5f975282e" providerId="LiveId" clId="{07DD18B6-CD19-4777-BF66-1EAB68D7DDD3}" dt="2024-07-28T15:12:09.621" v="57" actId="14100"/>
          <ac:spMkLst>
            <pc:docMk/>
            <pc:sldMk cId="3865159064" sldId="272"/>
            <ac:spMk id="90" creationId="{4F14D06C-74FF-5CE9-16C1-AAED2B56A47E}"/>
          </ac:spMkLst>
        </pc:spChg>
        <pc:spChg chg="mod">
          <ac:chgData name="Daoud Saadeddin" userId="50f496e5f975282e" providerId="LiveId" clId="{07DD18B6-CD19-4777-BF66-1EAB68D7DDD3}" dt="2024-07-28T15:17:31.611" v="61" actId="207"/>
          <ac:spMkLst>
            <pc:docMk/>
            <pc:sldMk cId="3865159064" sldId="272"/>
            <ac:spMk id="93" creationId="{C721B44B-3938-29F0-5C1A-7076C9D85EF7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94" creationId="{86E3CAD3-E8CB-6853-95CE-2F1F7ACCAE44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95" creationId="{FFE6FA11-B1CE-8D3C-FF25-B5DA4CD3C6D5}"/>
          </ac:spMkLst>
        </pc:spChg>
        <pc:spChg chg="mod">
          <ac:chgData name="Daoud Saadeddin" userId="50f496e5f975282e" providerId="LiveId" clId="{07DD18B6-CD19-4777-BF66-1EAB68D7DDD3}" dt="2024-07-28T15:17:31.611" v="61" actId="207"/>
          <ac:spMkLst>
            <pc:docMk/>
            <pc:sldMk cId="3865159064" sldId="272"/>
            <ac:spMk id="99" creationId="{FC0CD7C1-98B0-2D6F-D6AA-F436C0F63B29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100" creationId="{16450AE3-C853-C25F-8013-056C37529950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101" creationId="{5C373D36-867A-A0E8-B4C0-A198D28398DE}"/>
          </ac:spMkLst>
        </pc:spChg>
        <pc:spChg chg="mod">
          <ac:chgData name="Daoud Saadeddin" userId="50f496e5f975282e" providerId="LiveId" clId="{07DD18B6-CD19-4777-BF66-1EAB68D7DDD3}" dt="2024-07-28T15:17:31.611" v="61" actId="207"/>
          <ac:spMkLst>
            <pc:docMk/>
            <pc:sldMk cId="3865159064" sldId="272"/>
            <ac:spMk id="105" creationId="{70486564-5F8C-2A0C-8CBB-40ED257A5A9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106" creationId="{78D93EA1-BEEC-D4CA-C60B-E2C8EEA0609F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107" creationId="{15E725F5-C2CF-550B-9A58-32B48685298C}"/>
          </ac:spMkLst>
        </pc:spChg>
        <pc:grpChg chg="add mod">
          <ac:chgData name="Daoud Saadeddin" userId="50f496e5f975282e" providerId="LiveId" clId="{07DD18B6-CD19-4777-BF66-1EAB68D7DDD3}" dt="2024-07-28T13:23:22.929" v="31" actId="14100"/>
          <ac:grpSpMkLst>
            <pc:docMk/>
            <pc:sldMk cId="3865159064" sldId="272"/>
            <ac:grpSpMk id="2" creationId="{654B7392-A972-340B-763A-CF0CF4F5E6F2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3865159064" sldId="272"/>
            <ac:grpSpMk id="78" creationId="{0C2BF7BB-5F07-AD12-F01A-5F5F3221CB15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3865159064" sldId="272"/>
            <ac:grpSpMk id="92" creationId="{F7F9502D-96F9-9C5A-E6ED-C02C2F7627F1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3865159064" sldId="272"/>
            <ac:grpSpMk id="98" creationId="{4303837D-1E69-2E11-8612-CBA3010E1A9B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3865159064" sldId="272"/>
            <ac:grpSpMk id="104" creationId="{0B5DD030-C81C-DFCC-DAB7-9517899674EE}"/>
          </ac:grpSpMkLst>
        </pc:grpChg>
        <pc:grpChg chg="mod">
          <ac:chgData name="Daoud Saadeddin" userId="50f496e5f975282e" providerId="LiveId" clId="{07DD18B6-CD19-4777-BF66-1EAB68D7DDD3}" dt="2024-07-28T13:23:14.670" v="29" actId="164"/>
          <ac:grpSpMkLst>
            <pc:docMk/>
            <pc:sldMk cId="3865159064" sldId="272"/>
            <ac:grpSpMk id="140" creationId="{EF4999F7-D3E7-F1CD-8706-3E9B1026B777}"/>
          </ac:grpSpMkLst>
        </pc:grpChg>
        <pc:grpChg chg="mod">
          <ac:chgData name="Daoud Saadeddin" userId="50f496e5f975282e" providerId="LiveId" clId="{07DD18B6-CD19-4777-BF66-1EAB68D7DDD3}" dt="2024-07-28T13:23:14.670" v="29" actId="164"/>
          <ac:grpSpMkLst>
            <pc:docMk/>
            <pc:sldMk cId="3865159064" sldId="272"/>
            <ac:grpSpMk id="141" creationId="{4F00FA92-AA62-39A9-130E-C1206408AEF1}"/>
          </ac:grpSpMkLst>
        </pc:grpChg>
        <pc:grpChg chg="mod">
          <ac:chgData name="Daoud Saadeddin" userId="50f496e5f975282e" providerId="LiveId" clId="{07DD18B6-CD19-4777-BF66-1EAB68D7DDD3}" dt="2024-07-28T13:23:14.670" v="29" actId="164"/>
          <ac:grpSpMkLst>
            <pc:docMk/>
            <pc:sldMk cId="3865159064" sldId="272"/>
            <ac:grpSpMk id="142" creationId="{81B20B1E-BE71-4CDE-F787-376018F4A386}"/>
          </ac:grpSpMkLst>
        </pc:grpChg>
      </pc:sldChg>
      <pc:sldChg chg="addSp modSp mod modNotes modNotesTx">
        <pc:chgData name="Daoud Saadeddin" userId="50f496e5f975282e" providerId="LiveId" clId="{07DD18B6-CD19-4777-BF66-1EAB68D7DDD3}" dt="2024-07-28T15:17:24.303" v="60" actId="207"/>
        <pc:sldMkLst>
          <pc:docMk/>
          <pc:sldMk cId="2809553572" sldId="273"/>
        </pc:sldMkLst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2" creationId="{BDD846C8-F8C6-2E2A-1917-872819D2236F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3" creationId="{EB7F0D07-003B-3385-BB28-84457C29BF2E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4" creationId="{C63BB349-8522-EC9A-1C25-FED83BE9B976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5" creationId="{E6B967C1-61E3-92B9-D61C-D64313F687DF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14" creationId="{259ABF3A-7D97-9BCC-E514-4FF9DD7CF82C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15" creationId="{5175ABFC-022B-FF38-E6EB-B1B323F8F3D2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16" creationId="{5249972D-D3F3-7E55-DC2F-6CB0B5C13034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17" creationId="{C482DE08-8A48-D6A8-C7BE-9C9546D468C7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18" creationId="{49A6CD52-941E-49B9-4071-1596FFFD448B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20" creationId="{1AAB0FC0-C346-19AC-ADB0-376EEC4EE44A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21" creationId="{BE4DB9E8-01A3-35F4-1C09-B60E08841CF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22" creationId="{36A6A77D-4504-76A7-DA25-E7483AC9DC1A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23" creationId="{9D13DCA8-506E-E8D7-3074-412469491CD7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24" creationId="{D1E2071C-8ABE-3488-6168-B9E7025146C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25" creationId="{99FAE674-262A-DF0F-9218-F77C92F37B63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26" creationId="{95194D0A-039C-F216-AF5B-E11158593045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27" creationId="{5EB5D5CD-ECE1-DD1C-B639-956A33AD6E37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28" creationId="{41C01428-7C59-50A8-9009-88B5BF65DA66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29" creationId="{54152D9B-A1BE-CD1C-04C1-3CC815BE9637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31" creationId="{47DA1162-05FA-CF88-E0AC-AE4CF926480A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32" creationId="{40C03177-78A4-DBA5-BA7F-96532DD99F94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33" creationId="{EA2DF89F-BADB-90C5-6600-2031C5D0296B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34" creationId="{61F51EF7-85E3-B43B-7BD0-ADF47E3F1E79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35" creationId="{68F8401A-C37D-61A7-919E-E9AF42E7766A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75" creationId="{6C7E02D0-C5F2-B8FA-C5A8-2DCB2D67C027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80" creationId="{120AC28B-E340-C60C-8A7D-0B26226629D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81" creationId="{A4FF6965-4B0E-349A-E37E-B2701224F58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84" creationId="{BF193971-119E-45DB-7BA9-1FF30B51B92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85" creationId="{04782303-22A5-07AE-33A1-056D1D743A34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86" creationId="{983B3733-F696-3509-6E59-B6EDE5B75916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87" creationId="{9158A145-D0E8-AC04-18C7-BA7620F5AF93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88" creationId="{657CAE3F-6FEF-6E9E-D840-978072AC9A6F}"/>
          </ac:spMkLst>
        </pc:spChg>
        <pc:spChg chg="mod">
          <ac:chgData name="Daoud Saadeddin" userId="50f496e5f975282e" providerId="LiveId" clId="{07DD18B6-CD19-4777-BF66-1EAB68D7DDD3}" dt="2024-07-28T15:11:43.647" v="56" actId="14100"/>
          <ac:spMkLst>
            <pc:docMk/>
            <pc:sldMk cId="2809553572" sldId="273"/>
            <ac:spMk id="90" creationId="{4F14D06C-74FF-5CE9-16C1-AAED2B56A47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94" creationId="{86E3CAD3-E8CB-6853-95CE-2F1F7ACCAE44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95" creationId="{FFE6FA11-B1CE-8D3C-FF25-B5DA4CD3C6D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100" creationId="{16450AE3-C853-C25F-8013-056C37529950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101" creationId="{5C373D36-867A-A0E8-B4C0-A198D28398DE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105" creationId="{70486564-5F8C-2A0C-8CBB-40ED257A5A9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106" creationId="{78D93EA1-BEEC-D4CA-C60B-E2C8EEA0609F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107" creationId="{15E725F5-C2CF-550B-9A58-32B48685298C}"/>
          </ac:spMkLst>
        </pc:s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809553572" sldId="273"/>
            <ac:grpSpMk id="6" creationId="{B32BD242-0D96-1818-295A-C7E715E5563D}"/>
          </ac:grpSpMkLst>
        </pc:grpChg>
        <pc:grpChg chg="add mod">
          <ac:chgData name="Daoud Saadeddin" userId="50f496e5f975282e" providerId="LiveId" clId="{07DD18B6-CD19-4777-BF66-1EAB68D7DDD3}" dt="2024-07-28T13:25:05.044" v="45" actId="14100"/>
          <ac:grpSpMkLst>
            <pc:docMk/>
            <pc:sldMk cId="2809553572" sldId="273"/>
            <ac:grpSpMk id="7" creationId="{D53C0FCC-4053-4E63-9E6F-D38FB3F54A17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809553572" sldId="273"/>
            <ac:grpSpMk id="13" creationId="{BADA2D3A-959A-B3A3-C107-8DBC8B2A35EE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809553572" sldId="273"/>
            <ac:grpSpMk id="19" creationId="{3C3CAAEC-F644-5E4A-5CB0-65DB36B3A5A5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809553572" sldId="273"/>
            <ac:grpSpMk id="30" creationId="{C3512615-EAE4-9D0F-77B3-D7910FFC41C1}"/>
          </ac:grpSpMkLst>
        </pc:grpChg>
        <pc:grpChg chg="mod">
          <ac:chgData name="Daoud Saadeddin" userId="50f496e5f975282e" providerId="LiveId" clId="{07DD18B6-CD19-4777-BF66-1EAB68D7DDD3}" dt="2024-07-28T13:23:29.739" v="32" actId="164"/>
          <ac:grpSpMkLst>
            <pc:docMk/>
            <pc:sldMk cId="2809553572" sldId="273"/>
            <ac:grpSpMk id="36" creationId="{E4DBEE27-E8C8-3D2E-9947-B3EFBEDDFD26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809553572" sldId="273"/>
            <ac:grpSpMk id="78" creationId="{0C2BF7BB-5F07-AD12-F01A-5F5F3221CB15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809553572" sldId="273"/>
            <ac:grpSpMk id="92" creationId="{F7F9502D-96F9-9C5A-E6ED-C02C2F7627F1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809553572" sldId="273"/>
            <ac:grpSpMk id="98" creationId="{4303837D-1E69-2E11-8612-CBA3010E1A9B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809553572" sldId="273"/>
            <ac:grpSpMk id="104" creationId="{0B5DD030-C81C-DFCC-DAB7-9517899674EE}"/>
          </ac:grpSpMkLst>
        </pc:grpChg>
        <pc:grpChg chg="mod">
          <ac:chgData name="Daoud Saadeddin" userId="50f496e5f975282e" providerId="LiveId" clId="{07DD18B6-CD19-4777-BF66-1EAB68D7DDD3}" dt="2024-07-28T13:23:29.739" v="32" actId="164"/>
          <ac:grpSpMkLst>
            <pc:docMk/>
            <pc:sldMk cId="2809553572" sldId="273"/>
            <ac:grpSpMk id="140" creationId="{EF4999F7-D3E7-F1CD-8706-3E9B1026B777}"/>
          </ac:grpSpMkLst>
        </pc:grpChg>
        <pc:grpChg chg="mod">
          <ac:chgData name="Daoud Saadeddin" userId="50f496e5f975282e" providerId="LiveId" clId="{07DD18B6-CD19-4777-BF66-1EAB68D7DDD3}" dt="2024-07-28T13:23:29.739" v="32" actId="164"/>
          <ac:grpSpMkLst>
            <pc:docMk/>
            <pc:sldMk cId="2809553572" sldId="273"/>
            <ac:grpSpMk id="142" creationId="{81B20B1E-BE71-4CDE-F787-376018F4A386}"/>
          </ac:grpSpMkLst>
        </pc:grpChg>
      </pc:sldChg>
      <pc:sldChg chg="add modNotesTx">
        <pc:chgData name="Daoud Saadeddin" userId="50f496e5f975282e" providerId="LiveId" clId="{07DD18B6-CD19-4777-BF66-1EAB68D7DDD3}" dt="2024-07-28T13:31:24.491" v="55" actId="6549"/>
        <pc:sldMkLst>
          <pc:docMk/>
          <pc:sldMk cId="587178360" sldId="947"/>
        </pc:sldMkLst>
      </pc:sldChg>
      <pc:sldMasterChg chg="modSp modSldLayout">
        <pc:chgData name="Daoud Saadeddin" userId="50f496e5f975282e" providerId="LiveId" clId="{07DD18B6-CD19-4777-BF66-1EAB68D7DDD3}" dt="2024-07-28T13:20:58.282" v="0"/>
        <pc:sldMasterMkLst>
          <pc:docMk/>
          <pc:sldMasterMk cId="2574068247" sldId="2147483648"/>
        </pc:sldMasterMkLst>
        <pc:spChg chg="mod">
          <ac:chgData name="Daoud Saadeddin" userId="50f496e5f975282e" providerId="LiveId" clId="{07DD18B6-CD19-4777-BF66-1EAB68D7DDD3}" dt="2024-07-28T13:20:58.282" v="0"/>
          <ac:spMkLst>
            <pc:docMk/>
            <pc:sldMasterMk cId="2574068247" sldId="2147483648"/>
            <ac:spMk id="16" creationId="{00000000-0000-0000-0000-000000000000}"/>
          </ac:spMkLst>
        </pc:spChg>
        <pc:sldLayoutChg chg="modSp">
          <pc:chgData name="Daoud Saadeddin" userId="50f496e5f975282e" providerId="LiveId" clId="{07DD18B6-CD19-4777-BF66-1EAB68D7DDD3}" dt="2024-07-28T13:20:58.282" v="0"/>
          <pc:sldLayoutMkLst>
            <pc:docMk/>
            <pc:sldMasterMk cId="2574068247" sldId="2147483648"/>
            <pc:sldLayoutMk cId="225462899" sldId="2147483673"/>
          </pc:sldLayoutMkLst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12" creationId="{00000000-0000-0000-0000-000000000000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13" creationId="{00000000-0000-0000-0000-000000000000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15" creationId="{00000000-0000-0000-0000-000000000000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21" creationId="{00000000-0000-0000-0000-000000000000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22" creationId="{3BC50CD7-4410-4D98-BFAF-2800A2869E28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23" creationId="{9D01B888-309D-8F48-69CA-E9EC77EA4626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82" creationId="{538E9749-6EA3-A919-7C7A-F9652D58FCFF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84" creationId="{00291A85-44FB-B95D-7B70-08002FACF134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85" creationId="{87897BFA-3119-A6A6-65E8-4ED312813A52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86" creationId="{86311498-E5D2-1418-65D7-66CA8DC0F0FE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87" creationId="{0DA6CA3E-A6FB-82DC-CB92-B027FDC800BE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88" creationId="{3743B71C-8DB6-92BC-1F39-800D794D1C09}"/>
            </ac:spMkLst>
          </pc:spChg>
        </pc:sldLayoutChg>
      </pc:sldMasterChg>
      <pc:sldMasterChg chg="addSp delSp mod delSldLayout">
        <pc:chgData name="Daoud Saadeddin" userId="50f496e5f975282e" providerId="LiveId" clId="{07DD18B6-CD19-4777-BF66-1EAB68D7DDD3}" dt="2024-07-28T13:21:38.164" v="14" actId="478"/>
        <pc:sldMasterMkLst>
          <pc:docMk/>
          <pc:sldMasterMk cId="1632663216" sldId="2147483675"/>
        </pc:sldMasterMkLst>
        <pc:spChg chg="add del">
          <ac:chgData name="Daoud Saadeddin" userId="50f496e5f975282e" providerId="LiveId" clId="{07DD18B6-CD19-4777-BF66-1EAB68D7DDD3}" dt="2024-07-28T13:21:38.164" v="14" actId="478"/>
          <ac:spMkLst>
            <pc:docMk/>
            <pc:sldMasterMk cId="1632663216" sldId="2147483675"/>
            <ac:spMk id="2" creationId="{00000000-0000-0000-0000-000000000000}"/>
          </ac:spMkLst>
        </pc:spChg>
        <pc:spChg chg="add del">
          <ac:chgData name="Daoud Saadeddin" userId="50f496e5f975282e" providerId="LiveId" clId="{07DD18B6-CD19-4777-BF66-1EAB68D7DDD3}" dt="2024-07-28T13:21:38.164" v="14" actId="478"/>
          <ac:spMkLst>
            <pc:docMk/>
            <pc:sldMasterMk cId="1632663216" sldId="2147483675"/>
            <ac:spMk id="3" creationId="{00000000-0000-0000-0000-000000000000}"/>
          </ac:spMkLst>
        </pc:spChg>
        <pc:spChg chg="add del">
          <ac:chgData name="Daoud Saadeddin" userId="50f496e5f975282e" providerId="LiveId" clId="{07DD18B6-CD19-4777-BF66-1EAB68D7DDD3}" dt="2024-07-28T13:21:38.164" v="14" actId="478"/>
          <ac:spMkLst>
            <pc:docMk/>
            <pc:sldMasterMk cId="1632663216" sldId="2147483675"/>
            <ac:spMk id="4" creationId="{00000000-0000-0000-0000-000000000000}"/>
          </ac:spMkLst>
        </pc:spChg>
        <pc:spChg chg="add del">
          <ac:chgData name="Daoud Saadeddin" userId="50f496e5f975282e" providerId="LiveId" clId="{07DD18B6-CD19-4777-BF66-1EAB68D7DDD3}" dt="2024-07-28T13:21:38.164" v="14" actId="478"/>
          <ac:spMkLst>
            <pc:docMk/>
            <pc:sldMasterMk cId="1632663216" sldId="2147483675"/>
            <ac:spMk id="5" creationId="{00000000-0000-0000-0000-000000000000}"/>
          </ac:spMkLst>
        </pc:spChg>
        <pc:spChg chg="add del">
          <ac:chgData name="Daoud Saadeddin" userId="50f496e5f975282e" providerId="LiveId" clId="{07DD18B6-CD19-4777-BF66-1EAB68D7DDD3}" dt="2024-07-28T13:21:38.164" v="14" actId="478"/>
          <ac:spMkLst>
            <pc:docMk/>
            <pc:sldMasterMk cId="1632663216" sldId="2147483675"/>
            <ac:spMk id="6" creationId="{00000000-0000-0000-0000-000000000000}"/>
          </ac:spMkLst>
        </pc:spChg>
        <pc:spChg chg="add del">
          <ac:chgData name="Daoud Saadeddin" userId="50f496e5f975282e" providerId="LiveId" clId="{07DD18B6-CD19-4777-BF66-1EAB68D7DDD3}" dt="2024-07-28T13:21:34.030" v="13" actId="478"/>
          <ac:spMkLst>
            <pc:docMk/>
            <pc:sldMasterMk cId="1632663216" sldId="2147483675"/>
            <ac:spMk id="7" creationId="{BA7CC04C-6F67-9E0F-016C-6DD077117D01}"/>
          </ac:spMkLst>
        </pc:spChg>
        <pc:sldLayoutChg chg="del">
          <pc:chgData name="Daoud Saadeddin" userId="50f496e5f975282e" providerId="LiveId" clId="{07DD18B6-CD19-4777-BF66-1EAB68D7DDD3}" dt="2024-07-28T13:21:28.781" v="11" actId="2696"/>
          <pc:sldLayoutMkLst>
            <pc:docMk/>
            <pc:sldMasterMk cId="1632663216" sldId="2147483675"/>
            <pc:sldLayoutMk cId="1691572448" sldId="2147483676"/>
          </pc:sldLayoutMkLst>
        </pc:sldLayoutChg>
        <pc:sldLayoutChg chg="del">
          <pc:chgData name="Daoud Saadeddin" userId="50f496e5f975282e" providerId="LiveId" clId="{07DD18B6-CD19-4777-BF66-1EAB68D7DDD3}" dt="2024-07-28T13:21:22.334" v="1" actId="2696"/>
          <pc:sldLayoutMkLst>
            <pc:docMk/>
            <pc:sldMasterMk cId="1632663216" sldId="2147483675"/>
            <pc:sldLayoutMk cId="559048182" sldId="2147483677"/>
          </pc:sldLayoutMkLst>
        </pc:sldLayoutChg>
        <pc:sldLayoutChg chg="del">
          <pc:chgData name="Daoud Saadeddin" userId="50f496e5f975282e" providerId="LiveId" clId="{07DD18B6-CD19-4777-BF66-1EAB68D7DDD3}" dt="2024-07-28T13:21:22.740" v="2" actId="2696"/>
          <pc:sldLayoutMkLst>
            <pc:docMk/>
            <pc:sldMasterMk cId="1632663216" sldId="2147483675"/>
            <pc:sldLayoutMk cId="2943239455" sldId="2147483678"/>
          </pc:sldLayoutMkLst>
        </pc:sldLayoutChg>
        <pc:sldLayoutChg chg="del">
          <pc:chgData name="Daoud Saadeddin" userId="50f496e5f975282e" providerId="LiveId" clId="{07DD18B6-CD19-4777-BF66-1EAB68D7DDD3}" dt="2024-07-28T13:21:23.193" v="3" actId="2696"/>
          <pc:sldLayoutMkLst>
            <pc:docMk/>
            <pc:sldMasterMk cId="1632663216" sldId="2147483675"/>
            <pc:sldLayoutMk cId="1660878446" sldId="2147483679"/>
          </pc:sldLayoutMkLst>
        </pc:sldLayoutChg>
        <pc:sldLayoutChg chg="del">
          <pc:chgData name="Daoud Saadeddin" userId="50f496e5f975282e" providerId="LiveId" clId="{07DD18B6-CD19-4777-BF66-1EAB68D7DDD3}" dt="2024-07-28T13:21:23.256" v="4" actId="2696"/>
          <pc:sldLayoutMkLst>
            <pc:docMk/>
            <pc:sldMasterMk cId="1632663216" sldId="2147483675"/>
            <pc:sldLayoutMk cId="3617610313" sldId="2147483680"/>
          </pc:sldLayoutMkLst>
        </pc:sldLayoutChg>
        <pc:sldLayoutChg chg="del">
          <pc:chgData name="Daoud Saadeddin" userId="50f496e5f975282e" providerId="LiveId" clId="{07DD18B6-CD19-4777-BF66-1EAB68D7DDD3}" dt="2024-07-28T13:21:23.490" v="5" actId="2696"/>
          <pc:sldLayoutMkLst>
            <pc:docMk/>
            <pc:sldMasterMk cId="1632663216" sldId="2147483675"/>
            <pc:sldLayoutMk cId="1863661032" sldId="2147483681"/>
          </pc:sldLayoutMkLst>
        </pc:sldLayoutChg>
        <pc:sldLayoutChg chg="del">
          <pc:chgData name="Daoud Saadeddin" userId="50f496e5f975282e" providerId="LiveId" clId="{07DD18B6-CD19-4777-BF66-1EAB68D7DDD3}" dt="2024-07-28T13:21:23.834" v="6" actId="2696"/>
          <pc:sldLayoutMkLst>
            <pc:docMk/>
            <pc:sldMasterMk cId="1632663216" sldId="2147483675"/>
            <pc:sldLayoutMk cId="1869615583" sldId="2147483682"/>
          </pc:sldLayoutMkLst>
        </pc:sldLayoutChg>
        <pc:sldLayoutChg chg="del">
          <pc:chgData name="Daoud Saadeddin" userId="50f496e5f975282e" providerId="LiveId" clId="{07DD18B6-CD19-4777-BF66-1EAB68D7DDD3}" dt="2024-07-28T13:21:24.443" v="7" actId="2696"/>
          <pc:sldLayoutMkLst>
            <pc:docMk/>
            <pc:sldMasterMk cId="1632663216" sldId="2147483675"/>
            <pc:sldLayoutMk cId="669953775" sldId="2147483683"/>
          </pc:sldLayoutMkLst>
        </pc:sldLayoutChg>
        <pc:sldLayoutChg chg="del">
          <pc:chgData name="Daoud Saadeddin" userId="50f496e5f975282e" providerId="LiveId" clId="{07DD18B6-CD19-4777-BF66-1EAB68D7DDD3}" dt="2024-07-28T13:21:24.615" v="8" actId="2696"/>
          <pc:sldLayoutMkLst>
            <pc:docMk/>
            <pc:sldMasterMk cId="1632663216" sldId="2147483675"/>
            <pc:sldLayoutMk cId="809832940" sldId="2147483684"/>
          </pc:sldLayoutMkLst>
        </pc:sldLayoutChg>
        <pc:sldLayoutChg chg="del">
          <pc:chgData name="Daoud Saadeddin" userId="50f496e5f975282e" providerId="LiveId" clId="{07DD18B6-CD19-4777-BF66-1EAB68D7DDD3}" dt="2024-07-28T13:21:25.036" v="9" actId="2696"/>
          <pc:sldLayoutMkLst>
            <pc:docMk/>
            <pc:sldMasterMk cId="1632663216" sldId="2147483675"/>
            <pc:sldLayoutMk cId="662100393" sldId="2147483685"/>
          </pc:sldLayoutMkLst>
        </pc:sldLayoutChg>
        <pc:sldLayoutChg chg="del">
          <pc:chgData name="Daoud Saadeddin" userId="50f496e5f975282e" providerId="LiveId" clId="{07DD18B6-CD19-4777-BF66-1EAB68D7DDD3}" dt="2024-07-28T13:21:25.603" v="10" actId="2696"/>
          <pc:sldLayoutMkLst>
            <pc:docMk/>
            <pc:sldMasterMk cId="1632663216" sldId="2147483675"/>
            <pc:sldLayoutMk cId="96036419" sldId="2147483686"/>
          </pc:sldLayoutMkLst>
        </pc:sldLayoutChg>
      </pc:sldMasterChg>
    </pc:docChg>
  </pc:docChgLst>
  <pc:docChgLst>
    <pc:chgData name="Daoud Saadeddin" userId="50f496e5f975282e" providerId="LiveId" clId="{894230A6-A731-4500-8920-010F562A12F1}"/>
    <pc:docChg chg="undo redo custSel addSld delSld modSld modMainMaster">
      <pc:chgData name="Daoud Saadeddin" userId="50f496e5f975282e" providerId="LiveId" clId="{894230A6-A731-4500-8920-010F562A12F1}" dt="2024-09-12T13:51:55.706" v="2907"/>
      <pc:docMkLst>
        <pc:docMk/>
      </pc:docMkLst>
      <pc:sldChg chg="addSp delSp modSp mod modNotesTx">
        <pc:chgData name="Daoud Saadeddin" userId="50f496e5f975282e" providerId="LiveId" clId="{894230A6-A731-4500-8920-010F562A12F1}" dt="2024-09-12T13:51:47.550" v="2903"/>
        <pc:sldMkLst>
          <pc:docMk/>
          <pc:sldMk cId="1223320210" sldId="271"/>
        </pc:sldMkLst>
        <pc:spChg chg="add del mod">
          <ac:chgData name="Daoud Saadeddin" userId="50f496e5f975282e" providerId="LiveId" clId="{894230A6-A731-4500-8920-010F562A12F1}" dt="2024-09-12T08:40:47.344" v="1902" actId="478"/>
          <ac:spMkLst>
            <pc:docMk/>
            <pc:sldMk cId="1223320210" sldId="271"/>
            <ac:spMk id="3" creationId="{85B8A696-9E8B-5238-6022-85353DB49A2B}"/>
          </ac:spMkLst>
        </pc:spChg>
        <pc:spChg chg="add mod">
          <ac:chgData name="Daoud Saadeddin" userId="50f496e5f975282e" providerId="LiveId" clId="{894230A6-A731-4500-8920-010F562A12F1}" dt="2024-09-12T11:01:21.300" v="2363" actId="14100"/>
          <ac:spMkLst>
            <pc:docMk/>
            <pc:sldMk cId="1223320210" sldId="271"/>
            <ac:spMk id="5" creationId="{7CBFD727-CCEA-4007-C829-44700D57646B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8" creationId="{5A66B539-7553-E539-9DE3-DD168D398FED}"/>
          </ac:spMkLst>
        </pc:spChg>
        <pc:spChg chg="mod">
          <ac:chgData name="Daoud Saadeddin" userId="50f496e5f975282e" providerId="LiveId" clId="{894230A6-A731-4500-8920-010F562A12F1}" dt="2024-09-12T13:48:55.636" v="2895"/>
          <ac:spMkLst>
            <pc:docMk/>
            <pc:sldMk cId="1223320210" sldId="271"/>
            <ac:spMk id="8" creationId="{6247E4F9-90A6-10C7-D54E-4568D6A854BB}"/>
          </ac:spMkLst>
        </pc:spChg>
        <pc:spChg chg="mod">
          <ac:chgData name="Daoud Saadeddin" userId="50f496e5f975282e" providerId="LiveId" clId="{894230A6-A731-4500-8920-010F562A12F1}" dt="2024-09-12T13:48:55.636" v="2895"/>
          <ac:spMkLst>
            <pc:docMk/>
            <pc:sldMk cId="1223320210" sldId="271"/>
            <ac:spMk id="9" creationId="{35811263-5C52-ED63-E50D-3173459B20E2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9" creationId="{5BD57525-605E-F9EB-A4AE-6ECC41930836}"/>
          </ac:spMkLst>
        </pc:spChg>
        <pc:spChg chg="mod">
          <ac:chgData name="Daoud Saadeddin" userId="50f496e5f975282e" providerId="LiveId" clId="{894230A6-A731-4500-8920-010F562A12F1}" dt="2024-09-12T13:48:55.636" v="2895"/>
          <ac:spMkLst>
            <pc:docMk/>
            <pc:sldMk cId="1223320210" sldId="271"/>
            <ac:spMk id="10" creationId="{C2973E29-1F27-4FAB-EE78-B2A009D986DA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10" creationId="{C57BB8B0-8416-CCC2-688C-6A77B4A89F63}"/>
          </ac:spMkLst>
        </pc:spChg>
        <pc:spChg chg="mod">
          <ac:chgData name="Daoud Saadeddin" userId="50f496e5f975282e" providerId="LiveId" clId="{894230A6-A731-4500-8920-010F562A12F1}" dt="2024-09-12T13:48:55.636" v="2895"/>
          <ac:spMkLst>
            <pc:docMk/>
            <pc:sldMk cId="1223320210" sldId="271"/>
            <ac:spMk id="11" creationId="{2CD44F8F-7D10-45DD-B77D-B2023314232A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11" creationId="{CA21949E-2C05-793F-98D5-C82504625296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12" creationId="{5FA1D40C-30C2-312B-A1BD-1D319484A0D7}"/>
          </ac:spMkLst>
        </pc:spChg>
        <pc:spChg chg="mod">
          <ac:chgData name="Daoud Saadeddin" userId="50f496e5f975282e" providerId="LiveId" clId="{894230A6-A731-4500-8920-010F562A12F1}" dt="2024-09-12T13:48:55.636" v="2895"/>
          <ac:spMkLst>
            <pc:docMk/>
            <pc:sldMk cId="1223320210" sldId="271"/>
            <ac:spMk id="12" creationId="{DEDA7F33-F835-C93B-C42E-CB3786DAD9E0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13" creationId="{1F36E0EF-524A-95E5-06CB-C8B853DCD2DA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14" creationId="{D9A7C8EB-EF76-B065-A71B-B279CB7780F0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15" creationId="{A8EEF2A3-334A-6FA4-136C-3DC95FF63CFA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16" creationId="{19DA1999-6FD6-3DEE-B183-C9DD44A712A7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17" creationId="{CFCE1774-2D8D-7A96-E6C0-312E446FE245}"/>
          </ac:spMkLst>
        </pc:spChg>
        <pc:spChg chg="mod">
          <ac:chgData name="Daoud Saadeddin" userId="50f496e5f975282e" providerId="LiveId" clId="{894230A6-A731-4500-8920-010F562A12F1}" dt="2024-09-12T13:51:47.550" v="2903"/>
          <ac:spMkLst>
            <pc:docMk/>
            <pc:sldMk cId="1223320210" sldId="271"/>
            <ac:spMk id="22" creationId="{36A6A77D-4504-76A7-DA25-E7483AC9DC1A}"/>
          </ac:spMkLst>
        </pc:spChg>
        <pc:spChg chg="mod">
          <ac:chgData name="Daoud Saadeddin" userId="50f496e5f975282e" providerId="LiveId" clId="{894230A6-A731-4500-8920-010F562A12F1}" dt="2024-09-12T13:30:21.041" v="2783" actId="20577"/>
          <ac:spMkLst>
            <pc:docMk/>
            <pc:sldMk cId="1223320210" sldId="271"/>
            <ac:spMk id="23" creationId="{9D13DCA8-506E-E8D7-3074-412469491CD7}"/>
          </ac:spMkLst>
        </pc:spChg>
        <pc:spChg chg="mod">
          <ac:chgData name="Daoud Saadeddin" userId="50f496e5f975282e" providerId="LiveId" clId="{894230A6-A731-4500-8920-010F562A12F1}" dt="2024-09-11T17:04:53.802" v="1023" actId="20577"/>
          <ac:spMkLst>
            <pc:docMk/>
            <pc:sldMk cId="1223320210" sldId="271"/>
            <ac:spMk id="24" creationId="{D1E2071C-8ABE-3488-6168-B9E7025146CD}"/>
          </ac:spMkLst>
        </pc:spChg>
        <pc:spChg chg="mod">
          <ac:chgData name="Daoud Saadeddin" userId="50f496e5f975282e" providerId="LiveId" clId="{894230A6-A731-4500-8920-010F562A12F1}" dt="2024-09-11T17:04:40.495" v="1014" actId="20577"/>
          <ac:spMkLst>
            <pc:docMk/>
            <pc:sldMk cId="1223320210" sldId="271"/>
            <ac:spMk id="26" creationId="{95194D0A-039C-F216-AF5B-E11158593045}"/>
          </ac:spMkLst>
        </pc:spChg>
        <pc:spChg chg="del mod">
          <ac:chgData name="Daoud Saadeddin" userId="50f496e5f975282e" providerId="LiveId" clId="{894230A6-A731-4500-8920-010F562A12F1}" dt="2024-09-11T11:05:23.745" v="115" actId="478"/>
          <ac:spMkLst>
            <pc:docMk/>
            <pc:sldMk cId="1223320210" sldId="271"/>
            <ac:spMk id="29" creationId="{4AC463F2-1922-A4FF-831C-E00A1A70F767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30" creationId="{439D8155-7E6C-D1C4-4E98-1A49D8A6E852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31" creationId="{0A36E269-3E52-BB10-83E0-6ABB3EBC31AC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32" creationId="{F7706017-562C-469D-73E2-A712A5157411}"/>
          </ac:spMkLst>
        </pc:spChg>
        <pc:spChg chg="del mod">
          <ac:chgData name="Daoud Saadeddin" userId="50f496e5f975282e" providerId="LiveId" clId="{894230A6-A731-4500-8920-010F562A12F1}" dt="2024-09-11T11:05:28.255" v="116" actId="478"/>
          <ac:spMkLst>
            <pc:docMk/>
            <pc:sldMk cId="1223320210" sldId="271"/>
            <ac:spMk id="33" creationId="{3BC7381B-0CE9-7B8E-9607-73CE25524DB2}"/>
          </ac:spMkLst>
        </pc:spChg>
        <pc:spChg chg="del mod">
          <ac:chgData name="Daoud Saadeddin" userId="50f496e5f975282e" providerId="LiveId" clId="{894230A6-A731-4500-8920-010F562A12F1}" dt="2024-09-11T11:05:23.745" v="115" actId="478"/>
          <ac:spMkLst>
            <pc:docMk/>
            <pc:sldMk cId="1223320210" sldId="271"/>
            <ac:spMk id="34" creationId="{DD3B47EC-CCF2-EFFD-7F50-E1083F81AE0A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35" creationId="{696A596C-8E98-9D58-61F1-4143B3E8016F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36" creationId="{5D1D9467-8259-BBFE-AB1F-88E16092D1EA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37" creationId="{91BEE344-6C14-9BE6-973A-E029CA3702B5}"/>
          </ac:spMkLst>
        </pc:spChg>
        <pc:spChg chg="del mod">
          <ac:chgData name="Daoud Saadeddin" userId="50f496e5f975282e" providerId="LiveId" clId="{894230A6-A731-4500-8920-010F562A12F1}" dt="2024-09-11T11:05:28.255" v="116" actId="478"/>
          <ac:spMkLst>
            <pc:docMk/>
            <pc:sldMk cId="1223320210" sldId="271"/>
            <ac:spMk id="38" creationId="{0A77BD36-7872-3BD0-6406-0800C7227FF0}"/>
          </ac:spMkLst>
        </pc:spChg>
        <pc:spChg chg="del mod">
          <ac:chgData name="Daoud Saadeddin" userId="50f496e5f975282e" providerId="LiveId" clId="{894230A6-A731-4500-8920-010F562A12F1}" dt="2024-09-11T11:05:23.745" v="115" actId="478"/>
          <ac:spMkLst>
            <pc:docMk/>
            <pc:sldMk cId="1223320210" sldId="271"/>
            <ac:spMk id="39" creationId="{DC7CC0BB-8F41-E416-C715-060CE049E3BD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40" creationId="{7F0E3759-8C35-1C5C-DFBF-8E9460D86A3A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41" creationId="{3287EA2B-3A88-749B-29C4-771FF2CF6366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42" creationId="{0B2B8200-E788-FEC0-3A91-980A506EF74F}"/>
          </ac:spMkLst>
        </pc:spChg>
        <pc:spChg chg="del mod">
          <ac:chgData name="Daoud Saadeddin" userId="50f496e5f975282e" providerId="LiveId" clId="{894230A6-A731-4500-8920-010F562A12F1}" dt="2024-09-11T11:05:28.255" v="116" actId="478"/>
          <ac:spMkLst>
            <pc:docMk/>
            <pc:sldMk cId="1223320210" sldId="271"/>
            <ac:spMk id="43" creationId="{B348EBDF-A8B9-2724-4913-FF87A385821A}"/>
          </ac:spMkLst>
        </pc:spChg>
        <pc:spChg chg="del mod">
          <ac:chgData name="Daoud Saadeddin" userId="50f496e5f975282e" providerId="LiveId" clId="{894230A6-A731-4500-8920-010F562A12F1}" dt="2024-09-11T11:05:23.745" v="115" actId="478"/>
          <ac:spMkLst>
            <pc:docMk/>
            <pc:sldMk cId="1223320210" sldId="271"/>
            <ac:spMk id="44" creationId="{F2B89EF2-E756-5006-00AF-9D609408C164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45" creationId="{B1B781DD-8914-EBA1-B425-49FAA0425A70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46" creationId="{FD088B98-8E0B-62F9-C436-D1B322610B1E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47" creationId="{F3E91251-A9E2-640E-05EB-B5AFE23C762F}"/>
          </ac:spMkLst>
        </pc:spChg>
        <pc:spChg chg="del mod">
          <ac:chgData name="Daoud Saadeddin" userId="50f496e5f975282e" providerId="LiveId" clId="{894230A6-A731-4500-8920-010F562A12F1}" dt="2024-09-11T11:05:28.255" v="116" actId="478"/>
          <ac:spMkLst>
            <pc:docMk/>
            <pc:sldMk cId="1223320210" sldId="271"/>
            <ac:spMk id="48" creationId="{58F72C30-E0E2-1AFD-6576-ED4F22914B47}"/>
          </ac:spMkLst>
        </pc:spChg>
        <pc:spChg chg="del mod">
          <ac:chgData name="Daoud Saadeddin" userId="50f496e5f975282e" providerId="LiveId" clId="{894230A6-A731-4500-8920-010F562A12F1}" dt="2024-09-11T11:05:23.745" v="115" actId="478"/>
          <ac:spMkLst>
            <pc:docMk/>
            <pc:sldMk cId="1223320210" sldId="271"/>
            <ac:spMk id="49" creationId="{742AB707-0AEF-7F84-9178-3833A114B236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50" creationId="{194D2C1B-119F-C4E6-E41B-A67C06EF3998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51" creationId="{09339781-6E6A-895C-D680-32C12DDF4B6D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52" creationId="{718F7AB8-0F03-2C3F-6A40-044F5D94AF1C}"/>
          </ac:spMkLst>
        </pc:spChg>
        <pc:spChg chg="del mod">
          <ac:chgData name="Daoud Saadeddin" userId="50f496e5f975282e" providerId="LiveId" clId="{894230A6-A731-4500-8920-010F562A12F1}" dt="2024-09-11T11:05:28.255" v="116" actId="478"/>
          <ac:spMkLst>
            <pc:docMk/>
            <pc:sldMk cId="1223320210" sldId="271"/>
            <ac:spMk id="53" creationId="{280486E4-6515-95A7-B46A-4D10ED49F3DD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55" creationId="{B3C2054C-DF95-4500-CBA6-6E768A4C3DCA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56" creationId="{46B3CE55-41A6-7343-A6D3-A1385F7A0E52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57" creationId="{6B0CA628-5287-5DDE-0C63-405C12BCB6E3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58" creationId="{68DC5032-06B4-7F45-3D81-F4D47CA98F59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0" creationId="{EA61F82C-6662-E397-15E3-E9E6B72F8590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1" creationId="{A0659DC9-F3A1-55C8-8F4C-EEDF8DFF19D6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2" creationId="{289254DD-9295-DD16-B09C-DE045360C4D0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3" creationId="{A9F2A8D6-8D4C-4A35-BDAF-C2388E1D9ABC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5" creationId="{0BCA88BE-1AB9-48F2-2B7F-22DCE66D8CFD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6" creationId="{A1AF59F6-30F9-5610-297F-FDA7D43C2F27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7" creationId="{05CFB447-EEB7-1D8A-9D75-C181736D78C1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8" creationId="{2233BB8A-61DA-ECF8-1594-1B3D35C428FA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9" creationId="{25A5FEEA-597A-9D02-5154-A7BB7F9A0263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70" creationId="{E441C3F2-D6EA-4000-479E-85C35CCAAB2D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71" creationId="{7B9F2E1E-E8C5-228D-57C5-9F47B5111C82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72" creationId="{0AF1D7D9-89FE-3D13-BED0-4E5BA74AD903}"/>
          </ac:spMkLst>
        </pc:spChg>
        <pc:spChg chg="add del mod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73" creationId="{098CFA54-AC93-113F-2CB1-CDB10B19F7A7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75" creationId="{60C69431-BD48-FB92-0D59-E51C21B419A6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76" creationId="{EB093245-7663-D4FB-127C-5DFB7C1D0FAF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77" creationId="{C270D2B2-773C-B419-4721-2560CBF04D26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78" creationId="{AA6607BE-52CB-90EA-BE1D-DDA76E790D3F}"/>
          </ac:spMkLst>
        </pc:spChg>
        <pc:spChg chg="add del mod">
          <ac:chgData name="Daoud Saadeddin" userId="50f496e5f975282e" providerId="LiveId" clId="{894230A6-A731-4500-8920-010F562A12F1}" dt="2024-09-11T11:05:35.056" v="117" actId="478"/>
          <ac:spMkLst>
            <pc:docMk/>
            <pc:sldMk cId="1223320210" sldId="271"/>
            <ac:spMk id="79" creationId="{2FE79676-F28F-980E-A8B1-AF2D6E7CADC1}"/>
          </ac:spMkLst>
        </pc:spChg>
        <pc:spChg chg="add del mod">
          <ac:chgData name="Daoud Saadeddin" userId="50f496e5f975282e" providerId="LiveId" clId="{894230A6-A731-4500-8920-010F562A12F1}" dt="2024-09-11T11:05:35.056" v="117" actId="478"/>
          <ac:spMkLst>
            <pc:docMk/>
            <pc:sldMk cId="1223320210" sldId="271"/>
            <ac:spMk id="80" creationId="{2C3D543F-EBFE-4242-A9AF-EFD634EEFAE8}"/>
          </ac:spMkLst>
        </pc:spChg>
        <pc:spChg chg="add del mod">
          <ac:chgData name="Daoud Saadeddin" userId="50f496e5f975282e" providerId="LiveId" clId="{894230A6-A731-4500-8920-010F562A12F1}" dt="2024-09-11T11:05:35.056" v="117" actId="478"/>
          <ac:spMkLst>
            <pc:docMk/>
            <pc:sldMk cId="1223320210" sldId="271"/>
            <ac:spMk id="81" creationId="{95FF7D36-62A6-E22C-27EB-1EC0903C3DB3}"/>
          </ac:spMkLst>
        </pc:spChg>
        <pc:spChg chg="add del mod">
          <ac:chgData name="Daoud Saadeddin" userId="50f496e5f975282e" providerId="LiveId" clId="{894230A6-A731-4500-8920-010F562A12F1}" dt="2024-09-11T11:05:35.056" v="117" actId="478"/>
          <ac:spMkLst>
            <pc:docMk/>
            <pc:sldMk cId="1223320210" sldId="271"/>
            <ac:spMk id="82" creationId="{46FF925B-6049-2A49-5AD9-F60ED12CF59C}"/>
          </ac:spMkLst>
        </pc:spChg>
        <pc:spChg chg="add del mod">
          <ac:chgData name="Daoud Saadeddin" userId="50f496e5f975282e" providerId="LiveId" clId="{894230A6-A731-4500-8920-010F562A12F1}" dt="2024-09-11T11:05:01.146" v="114" actId="478"/>
          <ac:spMkLst>
            <pc:docMk/>
            <pc:sldMk cId="1223320210" sldId="271"/>
            <ac:spMk id="83" creationId="{59CED412-8AC1-266B-89A9-672F27D956A6}"/>
          </ac:spMkLst>
        </pc:spChg>
        <pc:spChg chg="add del mod">
          <ac:chgData name="Daoud Saadeddin" userId="50f496e5f975282e" providerId="LiveId" clId="{894230A6-A731-4500-8920-010F562A12F1}" dt="2024-09-11T11:05:01.146" v="114" actId="478"/>
          <ac:spMkLst>
            <pc:docMk/>
            <pc:sldMk cId="1223320210" sldId="271"/>
            <ac:spMk id="84" creationId="{3554F94C-7C2A-B50F-84D5-A4AFDE355933}"/>
          </ac:spMkLst>
        </pc:spChg>
        <pc:spChg chg="add del mod">
          <ac:chgData name="Daoud Saadeddin" userId="50f496e5f975282e" providerId="LiveId" clId="{894230A6-A731-4500-8920-010F562A12F1}" dt="2024-09-11T11:05:01.146" v="114" actId="478"/>
          <ac:spMkLst>
            <pc:docMk/>
            <pc:sldMk cId="1223320210" sldId="271"/>
            <ac:spMk id="85" creationId="{E813C167-CDDE-F353-B799-FB0D09CBC815}"/>
          </ac:spMkLst>
        </pc:spChg>
        <pc:spChg chg="add del mod">
          <ac:chgData name="Daoud Saadeddin" userId="50f496e5f975282e" providerId="LiveId" clId="{894230A6-A731-4500-8920-010F562A12F1}" dt="2024-09-11T11:05:01.146" v="114" actId="478"/>
          <ac:spMkLst>
            <pc:docMk/>
            <pc:sldMk cId="1223320210" sldId="271"/>
            <ac:spMk id="86" creationId="{98704755-F9AD-78D6-8E0B-95961BA96397}"/>
          </ac:spMkLst>
        </pc:spChg>
        <pc:spChg chg="add del mod">
          <ac:chgData name="Daoud Saadeddin" userId="50f496e5f975282e" providerId="LiveId" clId="{894230A6-A731-4500-8920-010F562A12F1}" dt="2024-09-11T11:05:01.146" v="114" actId="478"/>
          <ac:spMkLst>
            <pc:docMk/>
            <pc:sldMk cId="1223320210" sldId="271"/>
            <ac:spMk id="87" creationId="{000A71D7-961A-6BBE-8CA2-EDACBFB99C07}"/>
          </ac:spMkLst>
        </pc:spChg>
        <pc:spChg chg="add del mod">
          <ac:chgData name="Daoud Saadeddin" userId="50f496e5f975282e" providerId="LiveId" clId="{894230A6-A731-4500-8920-010F562A12F1}" dt="2024-09-11T11:05:01.146" v="114" actId="478"/>
          <ac:spMkLst>
            <pc:docMk/>
            <pc:sldMk cId="1223320210" sldId="271"/>
            <ac:spMk id="88" creationId="{149E41DD-8205-BA23-CCEA-928655CDCD70}"/>
          </ac:spMkLst>
        </pc:spChg>
        <pc:spChg chg="add del mod">
          <ac:chgData name="Daoud Saadeddin" userId="50f496e5f975282e" providerId="LiveId" clId="{894230A6-A731-4500-8920-010F562A12F1}" dt="2024-09-11T11:05:01.146" v="114" actId="478"/>
          <ac:spMkLst>
            <pc:docMk/>
            <pc:sldMk cId="1223320210" sldId="271"/>
            <ac:spMk id="89" creationId="{7C1695B0-F923-3B71-7FEA-A764CFA8854E}"/>
          </ac:spMkLst>
        </pc:spChg>
        <pc:spChg chg="add del mod">
          <ac:chgData name="Daoud Saadeddin" userId="50f496e5f975282e" providerId="LiveId" clId="{894230A6-A731-4500-8920-010F562A12F1}" dt="2024-09-12T08:34:30.470" v="1824" actId="478"/>
          <ac:spMkLst>
            <pc:docMk/>
            <pc:sldMk cId="1223320210" sldId="271"/>
            <ac:spMk id="92" creationId="{36F68067-0E57-DF5E-30A5-757B4BF4B30E}"/>
          </ac:spMkLst>
        </pc:spChg>
        <pc:spChg chg="add del mod">
          <ac:chgData name="Daoud Saadeddin" userId="50f496e5f975282e" providerId="LiveId" clId="{894230A6-A731-4500-8920-010F562A12F1}" dt="2024-09-11T12:21:25.940" v="248" actId="478"/>
          <ac:spMkLst>
            <pc:docMk/>
            <pc:sldMk cId="1223320210" sldId="271"/>
            <ac:spMk id="94" creationId="{81212D1D-B722-AE69-9303-E050E5046B94}"/>
          </ac:spMkLst>
        </pc:spChg>
        <pc:spChg chg="add del mod">
          <ac:chgData name="Daoud Saadeddin" userId="50f496e5f975282e" providerId="LiveId" clId="{894230A6-A731-4500-8920-010F562A12F1}" dt="2024-09-12T08:27:43.429" v="1701" actId="478"/>
          <ac:spMkLst>
            <pc:docMk/>
            <pc:sldMk cId="1223320210" sldId="271"/>
            <ac:spMk id="96" creationId="{2A9667F4-E05C-E514-E40E-FA1311E9120E}"/>
          </ac:spMkLst>
        </pc:spChg>
        <pc:spChg chg="add mod">
          <ac:chgData name="Daoud Saadeddin" userId="50f496e5f975282e" providerId="LiveId" clId="{894230A6-A731-4500-8920-010F562A12F1}" dt="2024-09-11T12:25:52.189" v="357" actId="207"/>
          <ac:spMkLst>
            <pc:docMk/>
            <pc:sldMk cId="1223320210" sldId="271"/>
            <ac:spMk id="97" creationId="{3D4B9270-0552-764D-DABD-8CBAB7E4E0D4}"/>
          </ac:spMkLst>
        </pc:spChg>
        <pc:spChg chg="add mod">
          <ac:chgData name="Daoud Saadeddin" userId="50f496e5f975282e" providerId="LiveId" clId="{894230A6-A731-4500-8920-010F562A12F1}" dt="2024-09-11T12:34:08.936" v="453" actId="20577"/>
          <ac:spMkLst>
            <pc:docMk/>
            <pc:sldMk cId="1223320210" sldId="271"/>
            <ac:spMk id="98" creationId="{1CFEDD4F-394A-D888-FC44-CF351E0E79B6}"/>
          </ac:spMkLst>
        </pc:spChg>
        <pc:spChg chg="add mod">
          <ac:chgData name="Daoud Saadeddin" userId="50f496e5f975282e" providerId="LiveId" clId="{894230A6-A731-4500-8920-010F562A12F1}" dt="2024-09-11T12:25:56.173" v="358" actId="207"/>
          <ac:spMkLst>
            <pc:docMk/>
            <pc:sldMk cId="1223320210" sldId="271"/>
            <ac:spMk id="99" creationId="{2494C7F1-E711-F2F3-1CC3-530A899A3E89}"/>
          </ac:spMkLst>
        </pc:spChg>
        <pc:spChg chg="add mod">
          <ac:chgData name="Daoud Saadeddin" userId="50f496e5f975282e" providerId="LiveId" clId="{894230A6-A731-4500-8920-010F562A12F1}" dt="2024-09-11T12:34:16.714" v="462" actId="20577"/>
          <ac:spMkLst>
            <pc:docMk/>
            <pc:sldMk cId="1223320210" sldId="271"/>
            <ac:spMk id="100" creationId="{9A927DA1-A3A9-2144-0CEA-AB89EF67D124}"/>
          </ac:spMkLst>
        </pc:spChg>
        <pc:spChg chg="add del mod">
          <ac:chgData name="Daoud Saadeddin" userId="50f496e5f975282e" providerId="LiveId" clId="{894230A6-A731-4500-8920-010F562A12F1}" dt="2024-09-12T08:29:24.390" v="1720" actId="478"/>
          <ac:spMkLst>
            <pc:docMk/>
            <pc:sldMk cId="1223320210" sldId="271"/>
            <ac:spMk id="103" creationId="{2D74ED65-8133-91D3-AA40-33C9FBC03177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08" creationId="{04441C43-9E3A-D0F8-6830-E9FA75047C27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09" creationId="{713FCE52-474E-931A-EFEC-BCC75A45B5ED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10" creationId="{4BAB7C59-31D2-2195-4448-BA36F2984594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11" creationId="{E2951777-3376-1511-757B-43369282FA87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12" creationId="{A4E7C029-F663-71AF-4371-731AD77F8B44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15" creationId="{5BB53B2B-C614-0EE9-F4E0-CDE225D1887D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16" creationId="{00A98B67-983F-1B0D-8DE8-6C45195AAB94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17" creationId="{13714ADC-2C4A-998A-177A-8F17F2D71AB0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18" creationId="{A7647E84-80BB-99A9-2339-CC0FC2665401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19" creationId="{C3358C92-1593-25A0-73EB-706049BEB3D0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0" creationId="{9D765927-12E2-4AA4-A009-503034490252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1" creationId="{AD05D57C-D6B4-1867-03C6-526F6C702144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2" creationId="{F5EA077F-11D3-6884-1901-7BE79A3D14A8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3" creationId="{100411B7-C331-57EF-70AA-21267BF32CB0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4" creationId="{DFED17D5-409C-B3AF-0BD3-A30A7FD6EC93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5" creationId="{CC043F4A-06FB-EA29-10E2-5FF6A3215732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6" creationId="{CE3C2C0C-DFA7-FAB6-2F26-E5D76689212E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7" creationId="{2DF92252-E21E-3C70-AFCC-9E6003D2E32C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8" creationId="{783B7AE7-9230-FB1E-9891-7C5DD1E404E7}"/>
          </ac:spMkLst>
        </pc:spChg>
        <pc:grpChg chg="add del mod">
          <ac:chgData name="Daoud Saadeddin" userId="50f496e5f975282e" providerId="LiveId" clId="{894230A6-A731-4500-8920-010F562A12F1}" dt="2024-09-11T12:00:51.116" v="134" actId="478"/>
          <ac:grpSpMkLst>
            <pc:docMk/>
            <pc:sldMk cId="1223320210" sldId="271"/>
            <ac:grpSpMk id="2" creationId="{9F54DB0A-B9D7-9600-2AC0-09E03ECC3A02}"/>
          </ac:grpSpMkLst>
        </pc:grpChg>
        <pc:grpChg chg="mod">
          <ac:chgData name="Daoud Saadeddin" userId="50f496e5f975282e" providerId="LiveId" clId="{894230A6-A731-4500-8920-010F562A12F1}" dt="2024-09-11T10:56:41.895" v="0"/>
          <ac:grpSpMkLst>
            <pc:docMk/>
            <pc:sldMk cId="1223320210" sldId="271"/>
            <ac:grpSpMk id="3" creationId="{72DAB189-689A-4808-A6BA-9AE0E3A369E7}"/>
          </ac:grpSpMkLst>
        </pc:grpChg>
        <pc:grpChg chg="mod">
          <ac:chgData name="Daoud Saadeddin" userId="50f496e5f975282e" providerId="LiveId" clId="{894230A6-A731-4500-8920-010F562A12F1}" dt="2024-09-11T10:56:41.895" v="0"/>
          <ac:grpSpMkLst>
            <pc:docMk/>
            <pc:sldMk cId="1223320210" sldId="271"/>
            <ac:grpSpMk id="4" creationId="{E2EF819D-FD55-137E-4CB8-347EF2E3EA75}"/>
          </ac:grpSpMkLst>
        </pc:grpChg>
        <pc:grpChg chg="mod">
          <ac:chgData name="Daoud Saadeddin" userId="50f496e5f975282e" providerId="LiveId" clId="{894230A6-A731-4500-8920-010F562A12F1}" dt="2024-09-11T10:56:41.895" v="0"/>
          <ac:grpSpMkLst>
            <pc:docMk/>
            <pc:sldMk cId="1223320210" sldId="271"/>
            <ac:grpSpMk id="5" creationId="{93B78720-7681-BA77-CA5F-831147C5BD2E}"/>
          </ac:grpSpMkLst>
        </pc:grpChg>
        <pc:grpChg chg="mod">
          <ac:chgData name="Daoud Saadeddin" userId="50f496e5f975282e" providerId="LiveId" clId="{894230A6-A731-4500-8920-010F562A12F1}" dt="2024-09-11T10:56:41.895" v="0"/>
          <ac:grpSpMkLst>
            <pc:docMk/>
            <pc:sldMk cId="1223320210" sldId="271"/>
            <ac:grpSpMk id="6" creationId="{1930B8EC-F57E-0F76-4668-74649C28EBED}"/>
          </ac:grpSpMkLst>
        </pc:grpChg>
        <pc:grpChg chg="add mod">
          <ac:chgData name="Daoud Saadeddin" userId="50f496e5f975282e" providerId="LiveId" clId="{894230A6-A731-4500-8920-010F562A12F1}" dt="2024-09-12T13:48:55.636" v="2895"/>
          <ac:grpSpMkLst>
            <pc:docMk/>
            <pc:sldMk cId="1223320210" sldId="271"/>
            <ac:grpSpMk id="6" creationId="{8E1650FB-33F3-C054-3931-504C657F9005}"/>
          </ac:grpSpMkLst>
        </pc:grpChg>
        <pc:grpChg chg="mod">
          <ac:chgData name="Daoud Saadeddin" userId="50f496e5f975282e" providerId="LiveId" clId="{894230A6-A731-4500-8920-010F562A12F1}" dt="2024-09-12T13:48:55.636" v="2895"/>
          <ac:grpSpMkLst>
            <pc:docMk/>
            <pc:sldMk cId="1223320210" sldId="271"/>
            <ac:grpSpMk id="7" creationId="{5FFCA4DB-2B07-A9ED-A6CC-56F6B28A4E66}"/>
          </ac:grpSpMkLst>
        </pc:grpChg>
        <pc:grpChg chg="mod">
          <ac:chgData name="Daoud Saadeddin" userId="50f496e5f975282e" providerId="LiveId" clId="{894230A6-A731-4500-8920-010F562A12F1}" dt="2024-09-11T10:56:41.895" v="0"/>
          <ac:grpSpMkLst>
            <pc:docMk/>
            <pc:sldMk cId="1223320210" sldId="271"/>
            <ac:grpSpMk id="7" creationId="{C705DACA-95C8-C103-9164-2422C0AA7AA1}"/>
          </ac:grpSpMkLst>
        </pc:grpChg>
        <pc:grpChg chg="add del mod">
          <ac:chgData name="Daoud Saadeddin" userId="50f496e5f975282e" providerId="LiveId" clId="{894230A6-A731-4500-8920-010F562A12F1}" dt="2024-09-11T11:05:46.094" v="123" actId="165"/>
          <ac:grpSpMkLst>
            <pc:docMk/>
            <pc:sldMk cId="1223320210" sldId="271"/>
            <ac:grpSpMk id="18" creationId="{F260409A-CA41-1666-C397-7811A7687263}"/>
          </ac:grpSpMkLst>
        </pc:grpChg>
        <pc:grpChg chg="del mod topLvl">
          <ac:chgData name="Daoud Saadeddin" userId="50f496e5f975282e" providerId="LiveId" clId="{894230A6-A731-4500-8920-010F562A12F1}" dt="2024-09-11T11:05:47.516" v="124" actId="165"/>
          <ac:grpSpMkLst>
            <pc:docMk/>
            <pc:sldMk cId="1223320210" sldId="271"/>
            <ac:grpSpMk id="19" creationId="{223AF668-FD2F-5F74-21DF-39D939F69067}"/>
          </ac:grpSpMkLst>
        </pc:grpChg>
        <pc:grpChg chg="del mod topLvl">
          <ac:chgData name="Daoud Saadeddin" userId="50f496e5f975282e" providerId="LiveId" clId="{894230A6-A731-4500-8920-010F562A12F1}" dt="2024-09-11T11:05:47.516" v="124" actId="165"/>
          <ac:grpSpMkLst>
            <pc:docMk/>
            <pc:sldMk cId="1223320210" sldId="271"/>
            <ac:grpSpMk id="20" creationId="{84EBD123-E07B-DE73-F30D-E9AB372AFED2}"/>
          </ac:grpSpMkLst>
        </pc:grpChg>
        <pc:grpChg chg="del mod topLvl">
          <ac:chgData name="Daoud Saadeddin" userId="50f496e5f975282e" providerId="LiveId" clId="{894230A6-A731-4500-8920-010F562A12F1}" dt="2024-09-11T11:05:47.516" v="124" actId="165"/>
          <ac:grpSpMkLst>
            <pc:docMk/>
            <pc:sldMk cId="1223320210" sldId="271"/>
            <ac:grpSpMk id="21" creationId="{4CB37D55-B18F-AB64-FE1A-9AC0CB0FEE5A}"/>
          </ac:grpSpMkLst>
        </pc:grpChg>
        <pc:grpChg chg="del mod topLvl">
          <ac:chgData name="Daoud Saadeddin" userId="50f496e5f975282e" providerId="LiveId" clId="{894230A6-A731-4500-8920-010F562A12F1}" dt="2024-09-11T11:05:47.516" v="124" actId="165"/>
          <ac:grpSpMkLst>
            <pc:docMk/>
            <pc:sldMk cId="1223320210" sldId="271"/>
            <ac:grpSpMk id="27" creationId="{777BBB86-43DD-CF9B-5C3F-AF7B59510F23}"/>
          </ac:grpSpMkLst>
        </pc:grpChg>
        <pc:grpChg chg="del mod topLvl">
          <ac:chgData name="Daoud Saadeddin" userId="50f496e5f975282e" providerId="LiveId" clId="{894230A6-A731-4500-8920-010F562A12F1}" dt="2024-09-11T11:05:47.516" v="124" actId="165"/>
          <ac:grpSpMkLst>
            <pc:docMk/>
            <pc:sldMk cId="1223320210" sldId="271"/>
            <ac:grpSpMk id="28" creationId="{6CCF4715-D1E7-3704-E6B3-805BCB442713}"/>
          </ac:grpSpMkLst>
        </pc:grpChg>
        <pc:grpChg chg="add del mod">
          <ac:chgData name="Daoud Saadeddin" userId="50f496e5f975282e" providerId="LiveId" clId="{894230A6-A731-4500-8920-010F562A12F1}" dt="2024-09-11T12:00:51.116" v="134" actId="478"/>
          <ac:grpSpMkLst>
            <pc:docMk/>
            <pc:sldMk cId="1223320210" sldId="271"/>
            <ac:grpSpMk id="54" creationId="{2CE5C940-7104-313E-B9C3-7F77F68927B3}"/>
          </ac:grpSpMkLst>
        </pc:grpChg>
        <pc:grpChg chg="add del mod">
          <ac:chgData name="Daoud Saadeddin" userId="50f496e5f975282e" providerId="LiveId" clId="{894230A6-A731-4500-8920-010F562A12F1}" dt="2024-09-11T12:00:51.116" v="134" actId="478"/>
          <ac:grpSpMkLst>
            <pc:docMk/>
            <pc:sldMk cId="1223320210" sldId="271"/>
            <ac:grpSpMk id="59" creationId="{CE0F8DA8-9F64-CAC8-D3AE-26ABC1601724}"/>
          </ac:grpSpMkLst>
        </pc:grpChg>
        <pc:grpChg chg="add del mod">
          <ac:chgData name="Daoud Saadeddin" userId="50f496e5f975282e" providerId="LiveId" clId="{894230A6-A731-4500-8920-010F562A12F1}" dt="2024-09-11T11:05:01.146" v="114" actId="478"/>
          <ac:grpSpMkLst>
            <pc:docMk/>
            <pc:sldMk cId="1223320210" sldId="271"/>
            <ac:grpSpMk id="64" creationId="{AF7853A8-AE2C-D94A-E0D8-00F7BE6CA93D}"/>
          </ac:grpSpMkLst>
        </pc:grpChg>
        <pc:grpChg chg="add del mod">
          <ac:chgData name="Daoud Saadeddin" userId="50f496e5f975282e" providerId="LiveId" clId="{894230A6-A731-4500-8920-010F562A12F1}" dt="2024-09-11T12:00:51.116" v="134" actId="478"/>
          <ac:grpSpMkLst>
            <pc:docMk/>
            <pc:sldMk cId="1223320210" sldId="271"/>
            <ac:grpSpMk id="74" creationId="{249EDF53-ECE7-2054-06A2-13252500233F}"/>
          </ac:grpSpMkLst>
        </pc:grpChg>
        <pc:grpChg chg="add del mod">
          <ac:chgData name="Daoud Saadeddin" userId="50f496e5f975282e" providerId="LiveId" clId="{894230A6-A731-4500-8920-010F562A12F1}" dt="2024-09-11T14:28:25.257" v="930" actId="478"/>
          <ac:grpSpMkLst>
            <pc:docMk/>
            <pc:sldMk cId="1223320210" sldId="271"/>
            <ac:grpSpMk id="101" creationId="{09F253E3-403D-0100-85CD-FDFE796D08D8}"/>
          </ac:grpSpMkLst>
        </pc:grpChg>
        <pc:grpChg chg="add del mod">
          <ac:chgData name="Daoud Saadeddin" userId="50f496e5f975282e" providerId="LiveId" clId="{894230A6-A731-4500-8920-010F562A12F1}" dt="2024-09-12T08:29:29.731" v="1722" actId="478"/>
          <ac:grpSpMkLst>
            <pc:docMk/>
            <pc:sldMk cId="1223320210" sldId="271"/>
            <ac:grpSpMk id="106" creationId="{EB155527-4464-D69B-A230-7F097E4F22FC}"/>
          </ac:grpSpMkLst>
        </pc:grpChg>
        <pc:grpChg chg="mod">
          <ac:chgData name="Daoud Saadeddin" userId="50f496e5f975282e" providerId="LiveId" clId="{894230A6-A731-4500-8920-010F562A12F1}" dt="2024-09-11T14:46:50.848" v="946"/>
          <ac:grpSpMkLst>
            <pc:docMk/>
            <pc:sldMk cId="1223320210" sldId="271"/>
            <ac:grpSpMk id="107" creationId="{AF15BDCC-AE31-7487-83E6-2FD5789A3A45}"/>
          </ac:grpSpMkLst>
        </pc:grpChg>
        <pc:grpChg chg="add del mod">
          <ac:chgData name="Daoud Saadeddin" userId="50f496e5f975282e" providerId="LiveId" clId="{894230A6-A731-4500-8920-010F562A12F1}" dt="2024-09-12T08:29:29.731" v="1722" actId="478"/>
          <ac:grpSpMkLst>
            <pc:docMk/>
            <pc:sldMk cId="1223320210" sldId="271"/>
            <ac:grpSpMk id="113" creationId="{7D9BCC4B-01B2-EEF7-A04E-167BF3F168D5}"/>
          </ac:grpSpMkLst>
        </pc:grpChg>
        <pc:grpChg chg="mod">
          <ac:chgData name="Daoud Saadeddin" userId="50f496e5f975282e" providerId="LiveId" clId="{894230A6-A731-4500-8920-010F562A12F1}" dt="2024-09-11T14:46:50.848" v="946"/>
          <ac:grpSpMkLst>
            <pc:docMk/>
            <pc:sldMk cId="1223320210" sldId="271"/>
            <ac:grpSpMk id="114" creationId="{1D446166-EA12-31DD-CB22-3391ECE21DEC}"/>
          </ac:grpSpMkLst>
        </pc:grpChg>
        <pc:graphicFrameChg chg="add del mod">
          <ac:chgData name="Daoud Saadeddin" userId="50f496e5f975282e" providerId="LiveId" clId="{894230A6-A731-4500-8920-010F562A12F1}" dt="2024-09-12T08:33:59.967" v="1810" actId="478"/>
          <ac:graphicFrameMkLst>
            <pc:docMk/>
            <pc:sldMk cId="1223320210" sldId="271"/>
            <ac:graphicFrameMk id="2" creationId="{9D0E3EAB-1155-854B-60DB-277A905D34EA}"/>
          </ac:graphicFrameMkLst>
        </pc:graphicFrameChg>
        <pc:graphicFrameChg chg="add mod modGraphic">
          <ac:chgData name="Daoud Saadeddin" userId="50f496e5f975282e" providerId="LiveId" clId="{894230A6-A731-4500-8920-010F562A12F1}" dt="2024-09-12T13:19:26.828" v="2734" actId="207"/>
          <ac:graphicFrameMkLst>
            <pc:docMk/>
            <pc:sldMk cId="1223320210" sldId="271"/>
            <ac:graphicFrameMk id="4" creationId="{575417BC-8111-8B6E-6954-CEF445196E81}"/>
          </ac:graphicFrameMkLst>
        </pc:graphicFrameChg>
        <pc:graphicFrameChg chg="add del mod modGraphic">
          <ac:chgData name="Daoud Saadeddin" userId="50f496e5f975282e" providerId="LiveId" clId="{894230A6-A731-4500-8920-010F562A12F1}" dt="2024-09-11T12:02:38.084" v="139" actId="478"/>
          <ac:graphicFrameMkLst>
            <pc:docMk/>
            <pc:sldMk cId="1223320210" sldId="271"/>
            <ac:graphicFrameMk id="90" creationId="{1B1C1118-B6A5-FD99-4AE5-5E48365F0772}"/>
          </ac:graphicFrameMkLst>
        </pc:graphicFrameChg>
        <pc:graphicFrameChg chg="add del mod modGraphic">
          <ac:chgData name="Daoud Saadeddin" userId="50f496e5f975282e" providerId="LiveId" clId="{894230A6-A731-4500-8920-010F562A12F1}" dt="2024-09-12T08:29:24.390" v="1720" actId="478"/>
          <ac:graphicFrameMkLst>
            <pc:docMk/>
            <pc:sldMk cId="1223320210" sldId="271"/>
            <ac:graphicFrameMk id="91" creationId="{3B821DEC-8BE3-A961-D55A-CD5985D2B553}"/>
          </ac:graphicFrameMkLst>
        </pc:graphicFrameChg>
        <pc:graphicFrameChg chg="add del mod">
          <ac:chgData name="Daoud Saadeddin" userId="50f496e5f975282e" providerId="LiveId" clId="{894230A6-A731-4500-8920-010F562A12F1}" dt="2024-09-11T12:21:25.940" v="248" actId="478"/>
          <ac:graphicFrameMkLst>
            <pc:docMk/>
            <pc:sldMk cId="1223320210" sldId="271"/>
            <ac:graphicFrameMk id="93" creationId="{A4642D6D-4D8E-4502-6E09-CEB92FE7B6AB}"/>
          </ac:graphicFrameMkLst>
        </pc:graphicFrameChg>
        <pc:graphicFrameChg chg="add del mod modGraphic">
          <ac:chgData name="Daoud Saadeddin" userId="50f496e5f975282e" providerId="LiveId" clId="{894230A6-A731-4500-8920-010F562A12F1}" dt="2024-09-11T14:26:58.530" v="916" actId="478"/>
          <ac:graphicFrameMkLst>
            <pc:docMk/>
            <pc:sldMk cId="1223320210" sldId="271"/>
            <ac:graphicFrameMk id="95" creationId="{76CDCBA0-179A-FD8C-0DCC-85A576CE5091}"/>
          </ac:graphicFrameMkLst>
        </pc:graphicFrameChg>
        <pc:graphicFrameChg chg="add mod modGraphic">
          <ac:chgData name="Daoud Saadeddin" userId="50f496e5f975282e" providerId="LiveId" clId="{894230A6-A731-4500-8920-010F562A12F1}" dt="2024-09-12T13:38:46.671" v="2862" actId="20577"/>
          <ac:graphicFrameMkLst>
            <pc:docMk/>
            <pc:sldMk cId="1223320210" sldId="271"/>
            <ac:graphicFrameMk id="102" creationId="{BEFE5BE7-E5FC-C9C9-6823-494157D3F103}"/>
          </ac:graphicFrameMkLst>
        </pc:graphicFrameChg>
        <pc:graphicFrameChg chg="add del mod">
          <ac:chgData name="Daoud Saadeddin" userId="50f496e5f975282e" providerId="LiveId" clId="{894230A6-A731-4500-8920-010F562A12F1}" dt="2024-09-11T14:26:42.286" v="910" actId="1076"/>
          <ac:graphicFrameMkLst>
            <pc:docMk/>
            <pc:sldMk cId="1223320210" sldId="271"/>
            <ac:graphicFrameMk id="104" creationId="{8376D858-C22B-4178-9121-BC1E9F1DD9C6}"/>
          </ac:graphicFrameMkLst>
        </pc:graphicFrameChg>
        <pc:graphicFrameChg chg="add del mod modGraphic">
          <ac:chgData name="Daoud Saadeddin" userId="50f496e5f975282e" providerId="LiveId" clId="{894230A6-A731-4500-8920-010F562A12F1}" dt="2024-09-12T08:27:43.429" v="1701" actId="478"/>
          <ac:graphicFrameMkLst>
            <pc:docMk/>
            <pc:sldMk cId="1223320210" sldId="271"/>
            <ac:graphicFrameMk id="105" creationId="{8376D858-C22B-4178-9121-BC1E9F1DD9C6}"/>
          </ac:graphicFrameMkLst>
        </pc:graphicFrameChg>
      </pc:sldChg>
      <pc:sldChg chg="addSp delSp modSp mod">
        <pc:chgData name="Daoud Saadeddin" userId="50f496e5f975282e" providerId="LiveId" clId="{894230A6-A731-4500-8920-010F562A12F1}" dt="2024-09-12T09:33:39.661" v="2004" actId="20577"/>
        <pc:sldMkLst>
          <pc:docMk/>
          <pc:sldMk cId="587178360" sldId="947"/>
        </pc:sldMkLst>
        <pc:spChg chg="add mod">
          <ac:chgData name="Daoud Saadeddin" userId="50f496e5f975282e" providerId="LiveId" clId="{894230A6-A731-4500-8920-010F562A12F1}" dt="2024-09-12T08:45:13.250" v="1933" actId="13926"/>
          <ac:spMkLst>
            <pc:docMk/>
            <pc:sldMk cId="587178360" sldId="947"/>
            <ac:spMk id="6" creationId="{B130BA80-91E5-8469-69BB-464AF67135CA}"/>
          </ac:spMkLst>
        </pc:spChg>
        <pc:spChg chg="add mod">
          <ac:chgData name="Daoud Saadeddin" userId="50f496e5f975282e" providerId="LiveId" clId="{894230A6-A731-4500-8920-010F562A12F1}" dt="2024-09-12T09:33:39.661" v="2004" actId="20577"/>
          <ac:spMkLst>
            <pc:docMk/>
            <pc:sldMk cId="587178360" sldId="947"/>
            <ac:spMk id="9" creationId="{4F6485EF-80ED-DCE2-6A7F-33CCEBFBB40A}"/>
          </ac:spMkLst>
        </pc:spChg>
        <pc:graphicFrameChg chg="add mod modGraphic">
          <ac:chgData name="Daoud Saadeddin" userId="50f496e5f975282e" providerId="LiveId" clId="{894230A6-A731-4500-8920-010F562A12F1}" dt="2024-09-11T11:08:02.536" v="132" actId="1076"/>
          <ac:graphicFrameMkLst>
            <pc:docMk/>
            <pc:sldMk cId="587178360" sldId="947"/>
            <ac:graphicFrameMk id="2" creationId="{A0604675-E424-B78B-73C5-E060F306B4EF}"/>
          </ac:graphicFrameMkLst>
        </pc:graphicFrameChg>
        <pc:graphicFrameChg chg="add mod modGraphic">
          <ac:chgData name="Daoud Saadeddin" userId="50f496e5f975282e" providerId="LiveId" clId="{894230A6-A731-4500-8920-010F562A12F1}" dt="2024-09-11T14:08:09.735" v="585" actId="1076"/>
          <ac:graphicFrameMkLst>
            <pc:docMk/>
            <pc:sldMk cId="587178360" sldId="947"/>
            <ac:graphicFrameMk id="3" creationId="{4332109D-3C64-DC21-6598-3633FC04D998}"/>
          </ac:graphicFrameMkLst>
        </pc:graphicFrameChg>
        <pc:graphicFrameChg chg="add del mod">
          <ac:chgData name="Daoud Saadeddin" userId="50f496e5f975282e" providerId="LiveId" clId="{894230A6-A731-4500-8920-010F562A12F1}" dt="2024-09-11T17:23:38.503" v="1309" actId="478"/>
          <ac:graphicFrameMkLst>
            <pc:docMk/>
            <pc:sldMk cId="587178360" sldId="947"/>
            <ac:graphicFrameMk id="4" creationId="{4D43FB50-5FF9-8564-6EEA-74B43DF68464}"/>
          </ac:graphicFrameMkLst>
        </pc:graphicFrameChg>
        <pc:graphicFrameChg chg="add mod modGraphic">
          <ac:chgData name="Daoud Saadeddin" userId="50f496e5f975282e" providerId="LiveId" clId="{894230A6-A731-4500-8920-010F562A12F1}" dt="2024-09-12T08:44:42.815" v="1922" actId="14100"/>
          <ac:graphicFrameMkLst>
            <pc:docMk/>
            <pc:sldMk cId="587178360" sldId="947"/>
            <ac:graphicFrameMk id="4" creationId="{BE928D36-AE2D-7116-607D-96A986FF17F2}"/>
          </ac:graphicFrameMkLst>
        </pc:graphicFrameChg>
        <pc:graphicFrameChg chg="add mod">
          <ac:chgData name="Daoud Saadeddin" userId="50f496e5f975282e" providerId="LiveId" clId="{894230A6-A731-4500-8920-010F562A12F1}" dt="2024-09-11T17:23:43.611" v="1311" actId="1076"/>
          <ac:graphicFrameMkLst>
            <pc:docMk/>
            <pc:sldMk cId="587178360" sldId="947"/>
            <ac:graphicFrameMk id="5" creationId="{9D3BB051-C1D4-65F0-8D23-37BAC2694CAC}"/>
          </ac:graphicFrameMkLst>
        </pc:graphicFrameChg>
        <pc:picChg chg="add mod">
          <ac:chgData name="Daoud Saadeddin" userId="50f496e5f975282e" providerId="LiveId" clId="{894230A6-A731-4500-8920-010F562A12F1}" dt="2024-09-12T08:46:32.097" v="1937" actId="1076"/>
          <ac:picMkLst>
            <pc:docMk/>
            <pc:sldMk cId="587178360" sldId="947"/>
            <ac:picMk id="8" creationId="{EA305F89-E1B6-9475-1233-A5AD44A2CF33}"/>
          </ac:picMkLst>
        </pc:picChg>
      </pc:sldChg>
      <pc:sldChg chg="add del">
        <pc:chgData name="Daoud Saadeddin" userId="50f496e5f975282e" providerId="LiveId" clId="{894230A6-A731-4500-8920-010F562A12F1}" dt="2024-09-12T09:32:57.815" v="1938" actId="47"/>
        <pc:sldMkLst>
          <pc:docMk/>
          <pc:sldMk cId="2889316386" sldId="948"/>
        </pc:sldMkLst>
      </pc:sldChg>
      <pc:sldChg chg="addSp delSp modSp add mod modNotesTx">
        <pc:chgData name="Daoud Saadeddin" userId="50f496e5f975282e" providerId="LiveId" clId="{894230A6-A731-4500-8920-010F562A12F1}" dt="2024-09-12T13:51:55.706" v="2907"/>
        <pc:sldMkLst>
          <pc:docMk/>
          <pc:sldMk cId="2063297030" sldId="949"/>
        </pc:sldMkLst>
        <pc:spChg chg="add mod">
          <ac:chgData name="Daoud Saadeddin" userId="50f496e5f975282e" providerId="LiveId" clId="{894230A6-A731-4500-8920-010F562A12F1}" dt="2024-09-12T08:08:11.818" v="1642" actId="14100"/>
          <ac:spMkLst>
            <pc:docMk/>
            <pc:sldMk cId="2063297030" sldId="949"/>
            <ac:spMk id="3" creationId="{621EFC8E-DBE7-8A91-A81A-BE8EED3B564D}"/>
          </ac:spMkLst>
        </pc:spChg>
        <pc:spChg chg="add mod topLvl">
          <ac:chgData name="Daoud Saadeddin" userId="50f496e5f975282e" providerId="LiveId" clId="{894230A6-A731-4500-8920-010F562A12F1}" dt="2024-09-12T08:08:42.585" v="1644" actId="208"/>
          <ac:spMkLst>
            <pc:docMk/>
            <pc:sldMk cId="2063297030" sldId="949"/>
            <ac:spMk id="4" creationId="{4DD5CF92-FCE4-23CE-2054-B76C26F4B595}"/>
          </ac:spMkLst>
        </pc:spChg>
        <pc:spChg chg="mod">
          <ac:chgData name="Daoud Saadeddin" userId="50f496e5f975282e" providerId="LiveId" clId="{894230A6-A731-4500-8920-010F562A12F1}" dt="2024-09-11T14:20:23.135" v="762"/>
          <ac:spMkLst>
            <pc:docMk/>
            <pc:sldMk cId="2063297030" sldId="949"/>
            <ac:spMk id="5" creationId="{75ACE844-9241-B790-3B3D-72F83AB23EB5}"/>
          </ac:spMkLst>
        </pc:spChg>
        <pc:spChg chg="add mod topLvl">
          <ac:chgData name="Daoud Saadeddin" userId="50f496e5f975282e" providerId="LiveId" clId="{894230A6-A731-4500-8920-010F562A12F1}" dt="2024-09-12T13:37:46.693" v="2850" actId="3064"/>
          <ac:spMkLst>
            <pc:docMk/>
            <pc:sldMk cId="2063297030" sldId="949"/>
            <ac:spMk id="5" creationId="{AA428B39-3D57-1432-FD32-CCD49B7C9F70}"/>
          </ac:spMkLst>
        </pc:spChg>
        <pc:spChg chg="mod">
          <ac:chgData name="Daoud Saadeddin" userId="50f496e5f975282e" providerId="LiveId" clId="{894230A6-A731-4500-8920-010F562A12F1}" dt="2024-09-11T14:21:30.736" v="776" actId="20577"/>
          <ac:spMkLst>
            <pc:docMk/>
            <pc:sldMk cId="2063297030" sldId="949"/>
            <ac:spMk id="6" creationId="{FD2066D6-F6A9-4527-8915-9957C179155C}"/>
          </ac:spMkLst>
        </pc:spChg>
        <pc:spChg chg="mod">
          <ac:chgData name="Daoud Saadeddin" userId="50f496e5f975282e" providerId="LiveId" clId="{894230A6-A731-4500-8920-010F562A12F1}" dt="2024-09-11T14:20:23.135" v="762"/>
          <ac:spMkLst>
            <pc:docMk/>
            <pc:sldMk cId="2063297030" sldId="949"/>
            <ac:spMk id="7" creationId="{34ADE35C-2A49-4172-CE43-E559F0F84670}"/>
          </ac:spMkLst>
        </pc:spChg>
        <pc:spChg chg="add mod">
          <ac:chgData name="Daoud Saadeddin" userId="50f496e5f975282e" providerId="LiveId" clId="{894230A6-A731-4500-8920-010F562A12F1}" dt="2024-09-12T13:37:46.693" v="2850" actId="3064"/>
          <ac:spMkLst>
            <pc:docMk/>
            <pc:sldMk cId="2063297030" sldId="949"/>
            <ac:spMk id="7" creationId="{BB9F3C8C-8FA8-5BE6-D7CA-15C45287E703}"/>
          </ac:spMkLst>
        </pc:spChg>
        <pc:spChg chg="add mod">
          <ac:chgData name="Daoud Saadeddin" userId="50f496e5f975282e" providerId="LiveId" clId="{894230A6-A731-4500-8920-010F562A12F1}" dt="2024-09-12T13:37:46.693" v="2850" actId="3064"/>
          <ac:spMkLst>
            <pc:docMk/>
            <pc:sldMk cId="2063297030" sldId="949"/>
            <ac:spMk id="8" creationId="{7E4C3424-CFBF-089C-397E-6D7BD84B2A82}"/>
          </ac:spMkLst>
        </pc:spChg>
        <pc:spChg chg="mod">
          <ac:chgData name="Daoud Saadeddin" userId="50f496e5f975282e" providerId="LiveId" clId="{894230A6-A731-4500-8920-010F562A12F1}" dt="2024-09-11T14:22:01.913" v="786" actId="313"/>
          <ac:spMkLst>
            <pc:docMk/>
            <pc:sldMk cId="2063297030" sldId="949"/>
            <ac:spMk id="8" creationId="{B15B2AE1-4B25-936F-D602-EE607B715153}"/>
          </ac:spMkLst>
        </pc:spChg>
        <pc:spChg chg="add mod">
          <ac:chgData name="Daoud Saadeddin" userId="50f496e5f975282e" providerId="LiveId" clId="{894230A6-A731-4500-8920-010F562A12F1}" dt="2024-09-11T14:25:02.733" v="846" actId="164"/>
          <ac:spMkLst>
            <pc:docMk/>
            <pc:sldMk cId="2063297030" sldId="949"/>
            <ac:spMk id="9" creationId="{5B7E214C-34A7-7534-A0A1-650470326F61}"/>
          </ac:spMkLst>
        </pc:spChg>
        <pc:spChg chg="mod">
          <ac:chgData name="Daoud Saadeddin" userId="50f496e5f975282e" providerId="LiveId" clId="{894230A6-A731-4500-8920-010F562A12F1}" dt="2024-09-11T14:25:13.921" v="868" actId="20577"/>
          <ac:spMkLst>
            <pc:docMk/>
            <pc:sldMk cId="2063297030" sldId="949"/>
            <ac:spMk id="13" creationId="{C2CCCEEE-3940-E04B-A6E0-E71D1260C096}"/>
          </ac:spMkLst>
        </pc:spChg>
        <pc:spChg chg="mod">
          <ac:chgData name="Daoud Saadeddin" userId="50f496e5f975282e" providerId="LiveId" clId="{894230A6-A731-4500-8920-010F562A12F1}" dt="2024-09-11T14:25:03.873" v="847"/>
          <ac:spMkLst>
            <pc:docMk/>
            <pc:sldMk cId="2063297030" sldId="949"/>
            <ac:spMk id="14" creationId="{F9620B2E-3D7E-7C4F-62BB-D0233DFBEDAD}"/>
          </ac:spMkLst>
        </pc:spChg>
        <pc:spChg chg="mod">
          <ac:chgData name="Daoud Saadeddin" userId="50f496e5f975282e" providerId="LiveId" clId="{894230A6-A731-4500-8920-010F562A12F1}" dt="2024-09-11T14:46:34.399" v="945" actId="20577"/>
          <ac:spMkLst>
            <pc:docMk/>
            <pc:sldMk cId="2063297030" sldId="949"/>
            <ac:spMk id="15" creationId="{9EA89B42-7073-C93F-6F0C-D8321E91F19A}"/>
          </ac:spMkLst>
        </pc:spChg>
        <pc:spChg chg="mod">
          <ac:chgData name="Daoud Saadeddin" userId="50f496e5f975282e" providerId="LiveId" clId="{894230A6-A731-4500-8920-010F562A12F1}" dt="2024-09-11T14:25:03.873" v="847"/>
          <ac:spMkLst>
            <pc:docMk/>
            <pc:sldMk cId="2063297030" sldId="949"/>
            <ac:spMk id="16" creationId="{9D4CE71F-4AD0-46FF-063C-15653A47882E}"/>
          </ac:spMkLst>
        </pc:spChg>
        <pc:spChg chg="mod">
          <ac:chgData name="Daoud Saadeddin" userId="50f496e5f975282e" providerId="LiveId" clId="{894230A6-A731-4500-8920-010F562A12F1}" dt="2024-09-11T14:25:29.403" v="886" actId="20577"/>
          <ac:spMkLst>
            <pc:docMk/>
            <pc:sldMk cId="2063297030" sldId="949"/>
            <ac:spMk id="17" creationId="{60925FCD-818D-7E26-D179-D9DEC4F375FF}"/>
          </ac:spMkLst>
        </pc:spChg>
        <pc:spChg chg="add mod">
          <ac:chgData name="Daoud Saadeddin" userId="50f496e5f975282e" providerId="LiveId" clId="{894230A6-A731-4500-8920-010F562A12F1}" dt="2024-09-12T08:07:49.322" v="1638" actId="164"/>
          <ac:spMkLst>
            <pc:docMk/>
            <pc:sldMk cId="2063297030" sldId="949"/>
            <ac:spMk id="19" creationId="{6F5F054E-E294-6C02-3CC5-A951A3CAA9B4}"/>
          </ac:spMkLst>
        </pc:spChg>
        <pc:spChg chg="del mod">
          <ac:chgData name="Daoud Saadeddin" userId="50f496e5f975282e" providerId="LiveId" clId="{894230A6-A731-4500-8920-010F562A12F1}" dt="2024-09-11T17:07:52.594" v="1064" actId="478"/>
          <ac:spMkLst>
            <pc:docMk/>
            <pc:sldMk cId="2063297030" sldId="949"/>
            <ac:spMk id="19" creationId="{F2793C8E-518B-F907-160F-037DFF221625}"/>
          </ac:spMkLst>
        </pc:spChg>
        <pc:spChg chg="del mod">
          <ac:chgData name="Daoud Saadeddin" userId="50f496e5f975282e" providerId="LiveId" clId="{894230A6-A731-4500-8920-010F562A12F1}" dt="2024-09-11T17:07:56.953" v="1066" actId="478"/>
          <ac:spMkLst>
            <pc:docMk/>
            <pc:sldMk cId="2063297030" sldId="949"/>
            <ac:spMk id="20" creationId="{27F172E2-3368-CC1B-59CD-7B617E4BF5B0}"/>
          </ac:spMkLst>
        </pc:spChg>
        <pc:spChg chg="add mod">
          <ac:chgData name="Daoud Saadeddin" userId="50f496e5f975282e" providerId="LiveId" clId="{894230A6-A731-4500-8920-010F562A12F1}" dt="2024-09-12T08:07:49.322" v="1638" actId="164"/>
          <ac:spMkLst>
            <pc:docMk/>
            <pc:sldMk cId="2063297030" sldId="949"/>
            <ac:spMk id="20" creationId="{41B9E72D-0B89-1A54-8A2A-D54C39646691}"/>
          </ac:spMkLst>
        </pc:spChg>
        <pc:spChg chg="mod topLvl">
          <ac:chgData name="Daoud Saadeddin" userId="50f496e5f975282e" providerId="LiveId" clId="{894230A6-A731-4500-8920-010F562A12F1}" dt="2024-09-12T12:04:06.021" v="2604" actId="1076"/>
          <ac:spMkLst>
            <pc:docMk/>
            <pc:sldMk cId="2063297030" sldId="949"/>
            <ac:spMk id="21" creationId="{4EB9C687-5D3C-22EE-8324-F4EA2F2D53A5}"/>
          </ac:spMkLst>
        </pc:spChg>
        <pc:spChg chg="mod">
          <ac:chgData name="Daoud Saadeddin" userId="50f496e5f975282e" providerId="LiveId" clId="{894230A6-A731-4500-8920-010F562A12F1}" dt="2024-09-12T13:51:55.706" v="2907"/>
          <ac:spMkLst>
            <pc:docMk/>
            <pc:sldMk cId="2063297030" sldId="949"/>
            <ac:spMk id="22" creationId="{36A6A77D-4504-76A7-DA25-E7483AC9DC1A}"/>
          </ac:spMkLst>
        </pc:spChg>
        <pc:spChg chg="mod">
          <ac:chgData name="Daoud Saadeddin" userId="50f496e5f975282e" providerId="LiveId" clId="{894230A6-A731-4500-8920-010F562A12F1}" dt="2024-09-12T13:29:55.661" v="2781" actId="20577"/>
          <ac:spMkLst>
            <pc:docMk/>
            <pc:sldMk cId="2063297030" sldId="949"/>
            <ac:spMk id="23" creationId="{9D13DCA8-506E-E8D7-3074-412469491CD7}"/>
          </ac:spMkLst>
        </pc:spChg>
        <pc:spChg chg="mod">
          <ac:chgData name="Daoud Saadeddin" userId="50f496e5f975282e" providerId="LiveId" clId="{894230A6-A731-4500-8920-010F562A12F1}" dt="2024-09-12T08:28:15.741" v="1716" actId="20577"/>
          <ac:spMkLst>
            <pc:docMk/>
            <pc:sldMk cId="2063297030" sldId="949"/>
            <ac:spMk id="24" creationId="{D1E2071C-8ABE-3488-6168-B9E7025146CD}"/>
          </ac:spMkLst>
        </pc:spChg>
        <pc:spChg chg="mod">
          <ac:chgData name="Daoud Saadeddin" userId="50f496e5f975282e" providerId="LiveId" clId="{894230A6-A731-4500-8920-010F562A12F1}" dt="2024-09-12T08:28:05.411" v="1711" actId="20577"/>
          <ac:spMkLst>
            <pc:docMk/>
            <pc:sldMk cId="2063297030" sldId="949"/>
            <ac:spMk id="26" creationId="{95194D0A-039C-F216-AF5B-E11158593045}"/>
          </ac:spMkLst>
        </pc:spChg>
        <pc:spChg chg="mod topLvl">
          <ac:chgData name="Daoud Saadeddin" userId="50f496e5f975282e" providerId="LiveId" clId="{894230A6-A731-4500-8920-010F562A12F1}" dt="2024-09-12T08:06:06.582" v="1620" actId="113"/>
          <ac:spMkLst>
            <pc:docMk/>
            <pc:sldMk cId="2063297030" sldId="949"/>
            <ac:spMk id="27" creationId="{6F532AE1-4E5F-90BE-3578-B51FE479D202}"/>
          </ac:spMkLst>
        </pc:spChg>
        <pc:spChg chg="del mod">
          <ac:chgData name="Daoud Saadeddin" userId="50f496e5f975282e" providerId="LiveId" clId="{894230A6-A731-4500-8920-010F562A12F1}" dt="2024-09-11T17:08:28.444" v="1072" actId="478"/>
          <ac:spMkLst>
            <pc:docMk/>
            <pc:sldMk cId="2063297030" sldId="949"/>
            <ac:spMk id="28" creationId="{2DC5C858-F0FA-7F35-CA3A-D5BFBD974238}"/>
          </ac:spMkLst>
        </pc:spChg>
        <pc:spChg chg="add mod">
          <ac:chgData name="Daoud Saadeddin" userId="50f496e5f975282e" providerId="LiveId" clId="{894230A6-A731-4500-8920-010F562A12F1}" dt="2024-09-12T08:07:49.322" v="1638" actId="164"/>
          <ac:spMkLst>
            <pc:docMk/>
            <pc:sldMk cId="2063297030" sldId="949"/>
            <ac:spMk id="28" creationId="{58436D65-BC89-B8EF-6B16-555A0FBA17EC}"/>
          </ac:spMkLst>
        </pc:spChg>
        <pc:spChg chg="mod topLvl">
          <ac:chgData name="Daoud Saadeddin" userId="50f496e5f975282e" providerId="LiveId" clId="{894230A6-A731-4500-8920-010F562A12F1}" dt="2024-09-12T08:06:07.831" v="1621" actId="113"/>
          <ac:spMkLst>
            <pc:docMk/>
            <pc:sldMk cId="2063297030" sldId="949"/>
            <ac:spMk id="29" creationId="{491B4F5D-4582-54F9-DB0A-3087D5CD71A5}"/>
          </ac:spMkLst>
        </pc:spChg>
        <pc:spChg chg="del mod">
          <ac:chgData name="Daoud Saadeddin" userId="50f496e5f975282e" providerId="LiveId" clId="{894230A6-A731-4500-8920-010F562A12F1}" dt="2024-09-11T17:08:06.960" v="1068" actId="478"/>
          <ac:spMkLst>
            <pc:docMk/>
            <pc:sldMk cId="2063297030" sldId="949"/>
            <ac:spMk id="30" creationId="{06DF7CD4-2496-5BC6-1B88-90519B20B75D}"/>
          </ac:spMkLst>
        </pc:spChg>
        <pc:spChg chg="del mod">
          <ac:chgData name="Daoud Saadeddin" userId="50f496e5f975282e" providerId="LiveId" clId="{894230A6-A731-4500-8920-010F562A12F1}" dt="2024-09-11T17:08:09.370" v="1070" actId="478"/>
          <ac:spMkLst>
            <pc:docMk/>
            <pc:sldMk cId="2063297030" sldId="949"/>
            <ac:spMk id="31" creationId="{3A333BBF-661E-9BA3-D77C-68616BEAAC2A}"/>
          </ac:spMkLst>
        </pc:spChg>
        <pc:spChg chg="add mod">
          <ac:chgData name="Daoud Saadeddin" userId="50f496e5f975282e" providerId="LiveId" clId="{894230A6-A731-4500-8920-010F562A12F1}" dt="2024-09-12T13:26:06.501" v="2775" actId="12789"/>
          <ac:spMkLst>
            <pc:docMk/>
            <pc:sldMk cId="2063297030" sldId="949"/>
            <ac:spMk id="31" creationId="{B0146713-8532-DB3D-3A7A-53200FE801D5}"/>
          </ac:spMkLst>
        </pc:spChg>
        <pc:spChg chg="add del mod">
          <ac:chgData name="Daoud Saadeddin" userId="50f496e5f975282e" providerId="LiveId" clId="{894230A6-A731-4500-8920-010F562A12F1}" dt="2024-09-11T17:07:54.563" v="1065" actId="478"/>
          <ac:spMkLst>
            <pc:docMk/>
            <pc:sldMk cId="2063297030" sldId="949"/>
            <ac:spMk id="32" creationId="{34A30705-D656-3C23-1A21-337892A5EEFD}"/>
          </ac:spMkLst>
        </pc:spChg>
        <pc:spChg chg="add mod">
          <ac:chgData name="Daoud Saadeddin" userId="50f496e5f975282e" providerId="LiveId" clId="{894230A6-A731-4500-8920-010F562A12F1}" dt="2024-09-12T13:09:16.353" v="2611" actId="12788"/>
          <ac:spMkLst>
            <pc:docMk/>
            <pc:sldMk cId="2063297030" sldId="949"/>
            <ac:spMk id="32" creationId="{C1C04574-FE17-1D26-AAE7-9B437119618C}"/>
          </ac:spMkLst>
        </pc:spChg>
        <pc:spChg chg="add mod">
          <ac:chgData name="Daoud Saadeddin" userId="50f496e5f975282e" providerId="LiveId" clId="{894230A6-A731-4500-8920-010F562A12F1}" dt="2024-09-12T13:09:18.400" v="2612" actId="465"/>
          <ac:spMkLst>
            <pc:docMk/>
            <pc:sldMk cId="2063297030" sldId="949"/>
            <ac:spMk id="33" creationId="{3F985F52-38B9-05F7-CB0D-05D80EB8A5EA}"/>
          </ac:spMkLst>
        </pc:spChg>
        <pc:spChg chg="add del mod">
          <ac:chgData name="Daoud Saadeddin" userId="50f496e5f975282e" providerId="LiveId" clId="{894230A6-A731-4500-8920-010F562A12F1}" dt="2024-09-11T17:07:58.732" v="1067" actId="478"/>
          <ac:spMkLst>
            <pc:docMk/>
            <pc:sldMk cId="2063297030" sldId="949"/>
            <ac:spMk id="33" creationId="{DC3E5842-24CD-9271-342E-12EE2D25076C}"/>
          </ac:spMkLst>
        </pc:spChg>
        <pc:spChg chg="add del mod topLvl">
          <ac:chgData name="Daoud Saadeddin" userId="50f496e5f975282e" providerId="LiveId" clId="{894230A6-A731-4500-8920-010F562A12F1}" dt="2024-09-11T17:11:53.285" v="1138" actId="478"/>
          <ac:spMkLst>
            <pc:docMk/>
            <pc:sldMk cId="2063297030" sldId="949"/>
            <ac:spMk id="34" creationId="{2575B23B-DBFA-D3B6-E474-B2DE9A0A73CE}"/>
          </ac:spMkLst>
        </pc:spChg>
        <pc:spChg chg="add mod">
          <ac:chgData name="Daoud Saadeddin" userId="50f496e5f975282e" providerId="LiveId" clId="{894230A6-A731-4500-8920-010F562A12F1}" dt="2024-09-12T13:09:18.400" v="2612" actId="465"/>
          <ac:spMkLst>
            <pc:docMk/>
            <pc:sldMk cId="2063297030" sldId="949"/>
            <ac:spMk id="34" creationId="{38130E3B-39B6-6CC5-5F92-4B0CECF6E15E}"/>
          </ac:spMkLst>
        </pc:spChg>
        <pc:spChg chg="add mod">
          <ac:chgData name="Daoud Saadeddin" userId="50f496e5f975282e" providerId="LiveId" clId="{894230A6-A731-4500-8920-010F562A12F1}" dt="2024-09-12T13:09:18.400" v="2612" actId="465"/>
          <ac:spMkLst>
            <pc:docMk/>
            <pc:sldMk cId="2063297030" sldId="949"/>
            <ac:spMk id="35" creationId="{1EBD1A52-EECA-8035-E2F0-4B6C236D22F7}"/>
          </ac:spMkLst>
        </pc:spChg>
        <pc:spChg chg="add del mod topLvl">
          <ac:chgData name="Daoud Saadeddin" userId="50f496e5f975282e" providerId="LiveId" clId="{894230A6-A731-4500-8920-010F562A12F1}" dt="2024-09-11T17:11:53.285" v="1138" actId="478"/>
          <ac:spMkLst>
            <pc:docMk/>
            <pc:sldMk cId="2063297030" sldId="949"/>
            <ac:spMk id="35" creationId="{BB75AB72-204C-35CC-9DB8-0FB6BE83A43F}"/>
          </ac:spMkLst>
        </pc:spChg>
        <pc:spChg chg="add mod">
          <ac:chgData name="Daoud Saadeddin" userId="50f496e5f975282e" providerId="LiveId" clId="{894230A6-A731-4500-8920-010F562A12F1}" dt="2024-09-12T13:09:18.400" v="2612" actId="465"/>
          <ac:spMkLst>
            <pc:docMk/>
            <pc:sldMk cId="2063297030" sldId="949"/>
            <ac:spMk id="36" creationId="{757A88FD-625F-2601-BC16-445BB16CC182}"/>
          </ac:spMkLst>
        </pc:spChg>
        <pc:spChg chg="add del mod topLvl">
          <ac:chgData name="Daoud Saadeddin" userId="50f496e5f975282e" providerId="LiveId" clId="{894230A6-A731-4500-8920-010F562A12F1}" dt="2024-09-11T17:11:53.285" v="1138" actId="478"/>
          <ac:spMkLst>
            <pc:docMk/>
            <pc:sldMk cId="2063297030" sldId="949"/>
            <ac:spMk id="36" creationId="{9E11B0FF-25C1-4754-F2F1-5F1D5BF45ACB}"/>
          </ac:spMkLst>
        </pc:spChg>
        <pc:spChg chg="add mod">
          <ac:chgData name="Daoud Saadeddin" userId="50f496e5f975282e" providerId="LiveId" clId="{894230A6-A731-4500-8920-010F562A12F1}" dt="2024-09-12T13:09:16.353" v="2611" actId="12788"/>
          <ac:spMkLst>
            <pc:docMk/>
            <pc:sldMk cId="2063297030" sldId="949"/>
            <ac:spMk id="37" creationId="{4047B437-8A78-4F4D-2268-4BCF7F017686}"/>
          </ac:spMkLst>
        </pc:spChg>
        <pc:spChg chg="add del mod">
          <ac:chgData name="Daoud Saadeddin" userId="50f496e5f975282e" providerId="LiveId" clId="{894230A6-A731-4500-8920-010F562A12F1}" dt="2024-09-11T17:08:08.022" v="1069" actId="478"/>
          <ac:spMkLst>
            <pc:docMk/>
            <pc:sldMk cId="2063297030" sldId="949"/>
            <ac:spMk id="37" creationId="{F74491DE-44AB-6B6F-2D86-1CDE2941E7F8}"/>
          </ac:spMkLst>
        </pc:spChg>
        <pc:spChg chg="add del mod">
          <ac:chgData name="Daoud Saadeddin" userId="50f496e5f975282e" providerId="LiveId" clId="{894230A6-A731-4500-8920-010F562A12F1}" dt="2024-09-11T17:08:12.620" v="1071" actId="478"/>
          <ac:spMkLst>
            <pc:docMk/>
            <pc:sldMk cId="2063297030" sldId="949"/>
            <ac:spMk id="38" creationId="{14D7804A-F632-4609-2E67-BB06FC0DB95E}"/>
          </ac:spMkLst>
        </pc:spChg>
        <pc:spChg chg="add mod">
          <ac:chgData name="Daoud Saadeddin" userId="50f496e5f975282e" providerId="LiveId" clId="{894230A6-A731-4500-8920-010F562A12F1}" dt="2024-09-12T13:09:53.372" v="2615" actId="1076"/>
          <ac:spMkLst>
            <pc:docMk/>
            <pc:sldMk cId="2063297030" sldId="949"/>
            <ac:spMk id="38" creationId="{21559A7C-7137-4A03-C07E-BE989E35D1C3}"/>
          </ac:spMkLst>
        </pc:spChg>
        <pc:spChg chg="add mod">
          <ac:chgData name="Daoud Saadeddin" userId="50f496e5f975282e" providerId="LiveId" clId="{894230A6-A731-4500-8920-010F562A12F1}" dt="2024-09-12T13:10:47.790" v="2620" actId="207"/>
          <ac:spMkLst>
            <pc:docMk/>
            <pc:sldMk cId="2063297030" sldId="949"/>
            <ac:spMk id="39" creationId="{25198E89-6015-4CD3-0D5E-9FEE2654AB87}"/>
          </ac:spMkLst>
        </pc:spChg>
        <pc:spChg chg="add mod">
          <ac:chgData name="Daoud Saadeddin" userId="50f496e5f975282e" providerId="LiveId" clId="{894230A6-A731-4500-8920-010F562A12F1}" dt="2024-09-12T13:09:53.372" v="2615" actId="1076"/>
          <ac:spMkLst>
            <pc:docMk/>
            <pc:sldMk cId="2063297030" sldId="949"/>
            <ac:spMk id="40" creationId="{9AB14978-B6D0-D223-162C-40B96BCEF9ED}"/>
          </ac:spMkLst>
        </pc:spChg>
        <pc:spChg chg="add mod topLvl">
          <ac:chgData name="Daoud Saadeddin" userId="50f496e5f975282e" providerId="LiveId" clId="{894230A6-A731-4500-8920-010F562A12F1}" dt="2024-09-12T08:06:09.061" v="1622" actId="113"/>
          <ac:spMkLst>
            <pc:docMk/>
            <pc:sldMk cId="2063297030" sldId="949"/>
            <ac:spMk id="41" creationId="{7A7134F1-8598-9BCA-0C9C-38ACB01CAC1A}"/>
          </ac:spMkLst>
        </pc:spChg>
        <pc:spChg chg="add del mod">
          <ac:chgData name="Daoud Saadeddin" userId="50f496e5f975282e" providerId="LiveId" clId="{894230A6-A731-4500-8920-010F562A12F1}" dt="2024-09-12T13:10:59.563" v="2621" actId="478"/>
          <ac:spMkLst>
            <pc:docMk/>
            <pc:sldMk cId="2063297030" sldId="949"/>
            <ac:spMk id="42" creationId="{63A01AA5-4BDB-B072-A313-5313E1A81C15}"/>
          </ac:spMkLst>
        </pc:spChg>
        <pc:spChg chg="add del mod">
          <ac:chgData name="Daoud Saadeddin" userId="50f496e5f975282e" providerId="LiveId" clId="{894230A6-A731-4500-8920-010F562A12F1}" dt="2024-09-11T17:12:35.467" v="1147" actId="478"/>
          <ac:spMkLst>
            <pc:docMk/>
            <pc:sldMk cId="2063297030" sldId="949"/>
            <ac:spMk id="43" creationId="{7ACBE440-ADEB-F17B-2030-83E6BF571E98}"/>
          </ac:spMkLst>
        </pc:spChg>
        <pc:spChg chg="add del mod">
          <ac:chgData name="Daoud Saadeddin" userId="50f496e5f975282e" providerId="LiveId" clId="{894230A6-A731-4500-8920-010F562A12F1}" dt="2024-09-12T13:10:59.563" v="2621" actId="478"/>
          <ac:spMkLst>
            <pc:docMk/>
            <pc:sldMk cId="2063297030" sldId="949"/>
            <ac:spMk id="43" creationId="{BB3CF94B-8916-D0C7-AEAD-89DE0934F6D2}"/>
          </ac:spMkLst>
        </pc:spChg>
        <pc:spChg chg="add mod">
          <ac:chgData name="Daoud Saadeddin" userId="50f496e5f975282e" providerId="LiveId" clId="{894230A6-A731-4500-8920-010F562A12F1}" dt="2024-09-12T13:13:29.658" v="2677" actId="20577"/>
          <ac:spMkLst>
            <pc:docMk/>
            <pc:sldMk cId="2063297030" sldId="949"/>
            <ac:spMk id="44" creationId="{D046B498-8FDE-D7FD-E929-6FCE2654D8D3}"/>
          </ac:spMkLst>
        </pc:spChg>
        <pc:spChg chg="add mod">
          <ac:chgData name="Daoud Saadeddin" userId="50f496e5f975282e" providerId="LiveId" clId="{894230A6-A731-4500-8920-010F562A12F1}" dt="2024-09-12T07:58:19.495" v="1557" actId="14100"/>
          <ac:spMkLst>
            <pc:docMk/>
            <pc:sldMk cId="2063297030" sldId="949"/>
            <ac:spMk id="45" creationId="{445311BF-3BAB-4B34-863C-16FE7C60091C}"/>
          </ac:spMkLst>
        </pc:spChg>
        <pc:spChg chg="add mod">
          <ac:chgData name="Daoud Saadeddin" userId="50f496e5f975282e" providerId="LiveId" clId="{894230A6-A731-4500-8920-010F562A12F1}" dt="2024-09-12T07:58:19.495" v="1557" actId="14100"/>
          <ac:spMkLst>
            <pc:docMk/>
            <pc:sldMk cId="2063297030" sldId="949"/>
            <ac:spMk id="46" creationId="{D779B9B4-3E90-9ACE-263A-643B5E06DF69}"/>
          </ac:spMkLst>
        </pc:spChg>
        <pc:spChg chg="add mod">
          <ac:chgData name="Daoud Saadeddin" userId="50f496e5f975282e" providerId="LiveId" clId="{894230A6-A731-4500-8920-010F562A12F1}" dt="2024-09-12T07:58:19.495" v="1557" actId="14100"/>
          <ac:spMkLst>
            <pc:docMk/>
            <pc:sldMk cId="2063297030" sldId="949"/>
            <ac:spMk id="47" creationId="{C2A21B34-0839-120C-2317-5230A903E225}"/>
          </ac:spMkLst>
        </pc:spChg>
        <pc:spChg chg="add del mod">
          <ac:chgData name="Daoud Saadeddin" userId="50f496e5f975282e" providerId="LiveId" clId="{894230A6-A731-4500-8920-010F562A12F1}" dt="2024-09-11T17:28:09.493" v="1347" actId="478"/>
          <ac:spMkLst>
            <pc:docMk/>
            <pc:sldMk cId="2063297030" sldId="949"/>
            <ac:spMk id="53" creationId="{2499AF60-011D-8F5E-8080-5389FD9BBAEC}"/>
          </ac:spMkLst>
        </pc:spChg>
        <pc:spChg chg="add del mod">
          <ac:chgData name="Daoud Saadeddin" userId="50f496e5f975282e" providerId="LiveId" clId="{894230A6-A731-4500-8920-010F562A12F1}" dt="2024-09-12T13:10:59.563" v="2621" actId="478"/>
          <ac:spMkLst>
            <pc:docMk/>
            <pc:sldMk cId="2063297030" sldId="949"/>
            <ac:spMk id="53" creationId="{8C73CCE8-BB99-99D2-A1E3-84AF41A8C8A6}"/>
          </ac:spMkLst>
        </pc:spChg>
        <pc:spChg chg="add del mod">
          <ac:chgData name="Daoud Saadeddin" userId="50f496e5f975282e" providerId="LiveId" clId="{894230A6-A731-4500-8920-010F562A12F1}" dt="2024-09-12T13:47:33.416" v="2890" actId="478"/>
          <ac:spMkLst>
            <pc:docMk/>
            <pc:sldMk cId="2063297030" sldId="949"/>
            <ac:spMk id="56" creationId="{97E3F6BD-92C1-AD7B-6A11-99B4EF3555E2}"/>
          </ac:spMkLst>
        </pc:spChg>
        <pc:spChg chg="mod">
          <ac:chgData name="Daoud Saadeddin" userId="50f496e5f975282e" providerId="LiveId" clId="{894230A6-A731-4500-8920-010F562A12F1}" dt="2024-09-12T07:56:12.555" v="1528" actId="14100"/>
          <ac:spMkLst>
            <pc:docMk/>
            <pc:sldMk cId="2063297030" sldId="949"/>
            <ac:spMk id="92" creationId="{36F68067-0E57-DF5E-30A5-757B4BF4B30E}"/>
          </ac:spMkLst>
        </pc:spChg>
        <pc:spChg chg="mod">
          <ac:chgData name="Daoud Saadeddin" userId="50f496e5f975282e" providerId="LiveId" clId="{894230A6-A731-4500-8920-010F562A12F1}" dt="2024-09-12T07:56:03.027" v="1527" actId="14100"/>
          <ac:spMkLst>
            <pc:docMk/>
            <pc:sldMk cId="2063297030" sldId="949"/>
            <ac:spMk id="96" creationId="{2A9667F4-E05C-E514-E40E-FA1311E9120E}"/>
          </ac:spMkLst>
        </pc:spChg>
        <pc:spChg chg="mod">
          <ac:chgData name="Daoud Saadeddin" userId="50f496e5f975282e" providerId="LiveId" clId="{894230A6-A731-4500-8920-010F562A12F1}" dt="2024-09-12T13:48:30.058" v="2892" actId="207"/>
          <ac:spMkLst>
            <pc:docMk/>
            <pc:sldMk cId="2063297030" sldId="949"/>
            <ac:spMk id="97" creationId="{3D4B9270-0552-764D-DABD-8CBAB7E4E0D4}"/>
          </ac:spMkLst>
        </pc:spChg>
        <pc:spChg chg="mod">
          <ac:chgData name="Daoud Saadeddin" userId="50f496e5f975282e" providerId="LiveId" clId="{894230A6-A731-4500-8920-010F562A12F1}" dt="2024-09-11T14:23:15.816" v="832" actId="14100"/>
          <ac:spMkLst>
            <pc:docMk/>
            <pc:sldMk cId="2063297030" sldId="949"/>
            <ac:spMk id="98" creationId="{1CFEDD4F-394A-D888-FC44-CF351E0E79B6}"/>
          </ac:spMkLst>
        </pc:spChg>
        <pc:spChg chg="mod">
          <ac:chgData name="Daoud Saadeddin" userId="50f496e5f975282e" providerId="LiveId" clId="{894230A6-A731-4500-8920-010F562A12F1}" dt="2024-09-12T13:48:03.110" v="2891" actId="207"/>
          <ac:spMkLst>
            <pc:docMk/>
            <pc:sldMk cId="2063297030" sldId="949"/>
            <ac:spMk id="99" creationId="{2494C7F1-E711-F2F3-1CC3-530A899A3E89}"/>
          </ac:spMkLst>
        </pc:spChg>
        <pc:spChg chg="mod">
          <ac:chgData name="Daoud Saadeddin" userId="50f496e5f975282e" providerId="LiveId" clId="{894230A6-A731-4500-8920-010F562A12F1}" dt="2024-09-11T14:23:15.816" v="832" actId="14100"/>
          <ac:spMkLst>
            <pc:docMk/>
            <pc:sldMk cId="2063297030" sldId="949"/>
            <ac:spMk id="100" creationId="{9A927DA1-A3A9-2144-0CEA-AB89EF67D124}"/>
          </ac:spMkLst>
        </pc:spChg>
        <pc:spChg chg="mod">
          <ac:chgData name="Daoud Saadeddin" userId="50f496e5f975282e" providerId="LiveId" clId="{894230A6-A731-4500-8920-010F562A12F1}" dt="2024-09-12T08:08:01.676" v="1640" actId="14100"/>
          <ac:spMkLst>
            <pc:docMk/>
            <pc:sldMk cId="2063297030" sldId="949"/>
            <ac:spMk id="103" creationId="{2D74ED65-8133-91D3-AA40-33C9FBC03177}"/>
          </ac:spMkLst>
        </pc:spChg>
        <pc:grpChg chg="add del mod">
          <ac:chgData name="Daoud Saadeddin" userId="50f496e5f975282e" providerId="LiveId" clId="{894230A6-A731-4500-8920-010F562A12F1}" dt="2024-09-11T14:25:32.995" v="887" actId="478"/>
          <ac:grpSpMkLst>
            <pc:docMk/>
            <pc:sldMk cId="2063297030" sldId="949"/>
            <ac:grpSpMk id="4" creationId="{038E00C3-4066-3269-F704-E326D404510A}"/>
          </ac:grpSpMkLst>
        </pc:grpChg>
        <pc:grpChg chg="add del mod">
          <ac:chgData name="Daoud Saadeddin" userId="50f496e5f975282e" providerId="LiveId" clId="{894230A6-A731-4500-8920-010F562A12F1}" dt="2024-09-12T07:57:27.388" v="1546" actId="165"/>
          <ac:grpSpMkLst>
            <pc:docMk/>
            <pc:sldMk cId="2063297030" sldId="949"/>
            <ac:grpSpMk id="6" creationId="{09B0AAB6-099A-E74E-8440-24EBD852A788}"/>
          </ac:grpSpMkLst>
        </pc:grpChg>
        <pc:grpChg chg="add mod">
          <ac:chgData name="Daoud Saadeddin" userId="50f496e5f975282e" providerId="LiveId" clId="{894230A6-A731-4500-8920-010F562A12F1}" dt="2024-09-11T14:25:42.763" v="889" actId="554"/>
          <ac:grpSpMkLst>
            <pc:docMk/>
            <pc:sldMk cId="2063297030" sldId="949"/>
            <ac:grpSpMk id="10" creationId="{34D02BCD-EF9C-B871-DB0E-B8A08CB16B27}"/>
          </ac:grpSpMkLst>
        </pc:grpChg>
        <pc:grpChg chg="add mod">
          <ac:chgData name="Daoud Saadeddin" userId="50f496e5f975282e" providerId="LiveId" clId="{894230A6-A731-4500-8920-010F562A12F1}" dt="2024-09-11T14:25:42.763" v="889" actId="554"/>
          <ac:grpSpMkLst>
            <pc:docMk/>
            <pc:sldMk cId="2063297030" sldId="949"/>
            <ac:grpSpMk id="11" creationId="{9A4A97B5-B490-575A-B1FD-5493A27DEC5C}"/>
          </ac:grpSpMkLst>
        </pc:grpChg>
        <pc:grpChg chg="mod">
          <ac:chgData name="Daoud Saadeddin" userId="50f496e5f975282e" providerId="LiveId" clId="{894230A6-A731-4500-8920-010F562A12F1}" dt="2024-09-11T14:25:03.873" v="847"/>
          <ac:grpSpMkLst>
            <pc:docMk/>
            <pc:sldMk cId="2063297030" sldId="949"/>
            <ac:grpSpMk id="12" creationId="{77446434-1D0A-A7C8-CFEA-A4E4478C4ACF}"/>
          </ac:grpSpMkLst>
        </pc:grpChg>
        <pc:grpChg chg="add del mod">
          <ac:chgData name="Daoud Saadeddin" userId="50f496e5f975282e" providerId="LiveId" clId="{894230A6-A731-4500-8920-010F562A12F1}" dt="2024-09-11T17:09:55.980" v="1096" actId="165"/>
          <ac:grpSpMkLst>
            <pc:docMk/>
            <pc:sldMk cId="2063297030" sldId="949"/>
            <ac:grpSpMk id="18" creationId="{10D46726-7CA1-95B9-FC2F-5DA94A3AA6F2}"/>
          </ac:grpSpMkLst>
        </pc:grpChg>
        <pc:grpChg chg="add mod">
          <ac:chgData name="Daoud Saadeddin" userId="50f496e5f975282e" providerId="LiveId" clId="{894230A6-A731-4500-8920-010F562A12F1}" dt="2024-09-12T08:08:15.782" v="1643" actId="14100"/>
          <ac:grpSpMkLst>
            <pc:docMk/>
            <pc:sldMk cId="2063297030" sldId="949"/>
            <ac:grpSpMk id="30" creationId="{C5C49274-77A1-8517-5A11-5EBA0EBCD1DD}"/>
          </ac:grpSpMkLst>
        </pc:grpChg>
        <pc:grpChg chg="add del mod">
          <ac:chgData name="Daoud Saadeddin" userId="50f496e5f975282e" providerId="LiveId" clId="{894230A6-A731-4500-8920-010F562A12F1}" dt="2024-09-11T17:11:08.349" v="1135" actId="165"/>
          <ac:grpSpMkLst>
            <pc:docMk/>
            <pc:sldMk cId="2063297030" sldId="949"/>
            <ac:grpSpMk id="39" creationId="{76D07964-1111-F09B-4686-E25D33C964DC}"/>
          </ac:grpSpMkLst>
        </pc:grpChg>
        <pc:grpChg chg="add del mod">
          <ac:chgData name="Daoud Saadeddin" userId="50f496e5f975282e" providerId="LiveId" clId="{894230A6-A731-4500-8920-010F562A12F1}" dt="2024-09-11T17:10:01.932" v="1099" actId="165"/>
          <ac:grpSpMkLst>
            <pc:docMk/>
            <pc:sldMk cId="2063297030" sldId="949"/>
            <ac:grpSpMk id="40" creationId="{0F7DE850-8FFB-AC6B-66AB-BA0DF33C8945}"/>
          </ac:grpSpMkLst>
        </pc:grpChg>
        <pc:grpChg chg="add del mod">
          <ac:chgData name="Daoud Saadeddin" userId="50f496e5f975282e" providerId="LiveId" clId="{894230A6-A731-4500-8920-010F562A12F1}" dt="2024-09-11T17:13:22.741" v="1157" actId="165"/>
          <ac:grpSpMkLst>
            <pc:docMk/>
            <pc:sldMk cId="2063297030" sldId="949"/>
            <ac:grpSpMk id="42" creationId="{37791DA1-4A8D-3B45-99C7-E1F7A652A111}"/>
          </ac:grpSpMkLst>
        </pc:grpChg>
        <pc:grpChg chg="add mod">
          <ac:chgData name="Daoud Saadeddin" userId="50f496e5f975282e" providerId="LiveId" clId="{894230A6-A731-4500-8920-010F562A12F1}" dt="2024-09-11T17:14:29.755" v="1178" actId="164"/>
          <ac:grpSpMkLst>
            <pc:docMk/>
            <pc:sldMk cId="2063297030" sldId="949"/>
            <ac:grpSpMk id="48" creationId="{3A756E15-3F9B-8483-E8B2-7ED0A78A39FF}"/>
          </ac:grpSpMkLst>
        </pc:grpChg>
        <pc:grpChg chg="add mod">
          <ac:chgData name="Daoud Saadeddin" userId="50f496e5f975282e" providerId="LiveId" clId="{894230A6-A731-4500-8920-010F562A12F1}" dt="2024-09-11T17:14:29.755" v="1178" actId="164"/>
          <ac:grpSpMkLst>
            <pc:docMk/>
            <pc:sldMk cId="2063297030" sldId="949"/>
            <ac:grpSpMk id="49" creationId="{D2D013DC-C92B-BD76-547A-FAB0915A0196}"/>
          </ac:grpSpMkLst>
        </pc:grpChg>
        <pc:grpChg chg="add mod">
          <ac:chgData name="Daoud Saadeddin" userId="50f496e5f975282e" providerId="LiveId" clId="{894230A6-A731-4500-8920-010F562A12F1}" dt="2024-09-11T17:14:29.755" v="1178" actId="164"/>
          <ac:grpSpMkLst>
            <pc:docMk/>
            <pc:sldMk cId="2063297030" sldId="949"/>
            <ac:grpSpMk id="50" creationId="{B15BC3B7-9FD0-5A84-9C25-6D94227ABAEB}"/>
          </ac:grpSpMkLst>
        </pc:grpChg>
        <pc:grpChg chg="add mod">
          <ac:chgData name="Daoud Saadeddin" userId="50f496e5f975282e" providerId="LiveId" clId="{894230A6-A731-4500-8920-010F562A12F1}" dt="2024-09-11T17:14:29.755" v="1178" actId="164"/>
          <ac:grpSpMkLst>
            <pc:docMk/>
            <pc:sldMk cId="2063297030" sldId="949"/>
            <ac:grpSpMk id="51" creationId="{3C68924C-4536-2F95-B14A-B3D07052ECE8}"/>
          </ac:grpSpMkLst>
        </pc:grpChg>
        <pc:grpChg chg="add mod">
          <ac:chgData name="Daoud Saadeddin" userId="50f496e5f975282e" providerId="LiveId" clId="{894230A6-A731-4500-8920-010F562A12F1}" dt="2024-09-12T13:25:59.249" v="2774" actId="12789"/>
          <ac:grpSpMkLst>
            <pc:docMk/>
            <pc:sldMk cId="2063297030" sldId="949"/>
            <ac:grpSpMk id="52" creationId="{F53A6377-3621-FDCF-90DF-6ADA67D20FC0}"/>
          </ac:grpSpMkLst>
        </pc:grpChg>
        <pc:grpChg chg="mod">
          <ac:chgData name="Daoud Saadeddin" userId="50f496e5f975282e" providerId="LiveId" clId="{894230A6-A731-4500-8920-010F562A12F1}" dt="2024-09-11T14:25:02.733" v="846" actId="164"/>
          <ac:grpSpMkLst>
            <pc:docMk/>
            <pc:sldMk cId="2063297030" sldId="949"/>
            <ac:grpSpMk id="101" creationId="{09F253E3-403D-0100-85CD-FDFE796D08D8}"/>
          </ac:grpSpMkLst>
        </pc:grpChg>
        <pc:graphicFrameChg chg="add mod modGraphic">
          <ac:chgData name="Daoud Saadeddin" userId="50f496e5f975282e" providerId="LiveId" clId="{894230A6-A731-4500-8920-010F562A12F1}" dt="2024-09-12T13:22:02.988" v="2767" actId="20577"/>
          <ac:graphicFrameMkLst>
            <pc:docMk/>
            <pc:sldMk cId="2063297030" sldId="949"/>
            <ac:graphicFrameMk id="2" creationId="{B024326E-B5E2-32F2-DEBA-1006836AB9CD}"/>
          </ac:graphicFrameMkLst>
        </pc:graphicFrameChg>
        <pc:graphicFrameChg chg="add mod modGraphic">
          <ac:chgData name="Daoud Saadeddin" userId="50f496e5f975282e" providerId="LiveId" clId="{894230A6-A731-4500-8920-010F562A12F1}" dt="2024-09-12T13:26:06.501" v="2775" actId="12789"/>
          <ac:graphicFrameMkLst>
            <pc:docMk/>
            <pc:sldMk cId="2063297030" sldId="949"/>
            <ac:graphicFrameMk id="54" creationId="{657C31F8-2CEA-ADBB-58D2-797646120F52}"/>
          </ac:graphicFrameMkLst>
        </pc:graphicFrameChg>
        <pc:graphicFrameChg chg="mod modGraphic">
          <ac:chgData name="Daoud Saadeddin" userId="50f496e5f975282e" providerId="LiveId" clId="{894230A6-A731-4500-8920-010F562A12F1}" dt="2024-09-12T13:17:00.088" v="2711" actId="255"/>
          <ac:graphicFrameMkLst>
            <pc:docMk/>
            <pc:sldMk cId="2063297030" sldId="949"/>
            <ac:graphicFrameMk id="91" creationId="{3B821DEC-8BE3-A961-D55A-CD5985D2B553}"/>
          </ac:graphicFrameMkLst>
        </pc:graphicFrameChg>
        <pc:graphicFrameChg chg="mod modGraphic">
          <ac:chgData name="Daoud Saadeddin" userId="50f496e5f975282e" providerId="LiveId" clId="{894230A6-A731-4500-8920-010F562A12F1}" dt="2024-09-12T13:39:47.294" v="2867" actId="20577"/>
          <ac:graphicFrameMkLst>
            <pc:docMk/>
            <pc:sldMk cId="2063297030" sldId="949"/>
            <ac:graphicFrameMk id="95" creationId="{76CDCBA0-179A-FD8C-0DCC-85A576CE5091}"/>
          </ac:graphicFrameMkLst>
        </pc:graphicFrameChg>
        <pc:graphicFrameChg chg="mod modGraphic">
          <ac:chgData name="Daoud Saadeddin" userId="50f496e5f975282e" providerId="LiveId" clId="{894230A6-A731-4500-8920-010F562A12F1}" dt="2024-09-12T13:47:24.201" v="2889" actId="20577"/>
          <ac:graphicFrameMkLst>
            <pc:docMk/>
            <pc:sldMk cId="2063297030" sldId="949"/>
            <ac:graphicFrameMk id="102" creationId="{BEFE5BE7-E5FC-C9C9-6823-494157D3F103}"/>
          </ac:graphicFrameMkLst>
        </pc:graphicFrameChg>
      </pc:sldChg>
      <pc:sldChg chg="addSp delSp modSp add mod modNotesTx">
        <pc:chgData name="Daoud Saadeddin" userId="50f496e5f975282e" providerId="LiveId" clId="{894230A6-A731-4500-8920-010F562A12F1}" dt="2024-09-12T13:51:52.941" v="2906"/>
        <pc:sldMkLst>
          <pc:docMk/>
          <pc:sldMk cId="2423140904" sldId="950"/>
        </pc:sldMkLst>
        <pc:spChg chg="add del mod">
          <ac:chgData name="Daoud Saadeddin" userId="50f496e5f975282e" providerId="LiveId" clId="{894230A6-A731-4500-8920-010F562A12F1}" dt="2024-09-12T11:06:44.230" v="2390" actId="478"/>
          <ac:spMkLst>
            <pc:docMk/>
            <pc:sldMk cId="2423140904" sldId="950"/>
            <ac:spMk id="3" creationId="{86B74169-32DE-8F67-BCDC-F1906EDFCCE9}"/>
          </ac:spMkLst>
        </pc:spChg>
        <pc:spChg chg="add mod">
          <ac:chgData name="Daoud Saadeddin" userId="50f496e5f975282e" providerId="LiveId" clId="{894230A6-A731-4500-8920-010F562A12F1}" dt="2024-09-12T11:07:02.678" v="2411" actId="20577"/>
          <ac:spMkLst>
            <pc:docMk/>
            <pc:sldMk cId="2423140904" sldId="950"/>
            <ac:spMk id="4" creationId="{0E0DB0E5-B7C4-237D-799D-640666AF7AC6}"/>
          </ac:spMkLst>
        </pc:spChg>
        <pc:spChg chg="mod">
          <ac:chgData name="Daoud Saadeddin" userId="50f496e5f975282e" providerId="LiveId" clId="{894230A6-A731-4500-8920-010F562A12F1}" dt="2024-09-12T13:48:53.024" v="2894"/>
          <ac:spMkLst>
            <pc:docMk/>
            <pc:sldMk cId="2423140904" sldId="950"/>
            <ac:spMk id="7" creationId="{FA1290B9-7E6E-7C86-721D-53AB23BAFFA9}"/>
          </ac:spMkLst>
        </pc:spChg>
        <pc:spChg chg="mod">
          <ac:chgData name="Daoud Saadeddin" userId="50f496e5f975282e" providerId="LiveId" clId="{894230A6-A731-4500-8920-010F562A12F1}" dt="2024-09-12T13:48:53.024" v="2894"/>
          <ac:spMkLst>
            <pc:docMk/>
            <pc:sldMk cId="2423140904" sldId="950"/>
            <ac:spMk id="8" creationId="{62CB9D78-5775-AC27-2F4A-CAB374E74784}"/>
          </ac:spMkLst>
        </pc:spChg>
        <pc:spChg chg="mod">
          <ac:chgData name="Daoud Saadeddin" userId="50f496e5f975282e" providerId="LiveId" clId="{894230A6-A731-4500-8920-010F562A12F1}" dt="2024-09-12T13:48:53.024" v="2894"/>
          <ac:spMkLst>
            <pc:docMk/>
            <pc:sldMk cId="2423140904" sldId="950"/>
            <ac:spMk id="9" creationId="{C9FCA551-5E93-336D-B357-4C4DC188D074}"/>
          </ac:spMkLst>
        </pc:spChg>
        <pc:spChg chg="mod">
          <ac:chgData name="Daoud Saadeddin" userId="50f496e5f975282e" providerId="LiveId" clId="{894230A6-A731-4500-8920-010F562A12F1}" dt="2024-09-12T13:48:53.024" v="2894"/>
          <ac:spMkLst>
            <pc:docMk/>
            <pc:sldMk cId="2423140904" sldId="950"/>
            <ac:spMk id="10" creationId="{17544F1A-286C-36EC-D4F9-F8C341E9BE54}"/>
          </ac:spMkLst>
        </pc:spChg>
        <pc:spChg chg="mod">
          <ac:chgData name="Daoud Saadeddin" userId="50f496e5f975282e" providerId="LiveId" clId="{894230A6-A731-4500-8920-010F562A12F1}" dt="2024-09-12T13:48:53.024" v="2894"/>
          <ac:spMkLst>
            <pc:docMk/>
            <pc:sldMk cId="2423140904" sldId="950"/>
            <ac:spMk id="11" creationId="{B57BE4CF-C48F-BF6B-C3E7-A49ED6DE010E}"/>
          </ac:spMkLst>
        </pc:spChg>
        <pc:spChg chg="mod">
          <ac:chgData name="Daoud Saadeddin" userId="50f496e5f975282e" providerId="LiveId" clId="{894230A6-A731-4500-8920-010F562A12F1}" dt="2024-09-12T13:51:52.941" v="2906"/>
          <ac:spMkLst>
            <pc:docMk/>
            <pc:sldMk cId="2423140904" sldId="950"/>
            <ac:spMk id="22" creationId="{36A6A77D-4504-76A7-DA25-E7483AC9DC1A}"/>
          </ac:spMkLst>
        </pc:spChg>
        <pc:spChg chg="mod">
          <ac:chgData name="Daoud Saadeddin" userId="50f496e5f975282e" providerId="LiveId" clId="{894230A6-A731-4500-8920-010F562A12F1}" dt="2024-09-12T13:30:02.076" v="2782" actId="20577"/>
          <ac:spMkLst>
            <pc:docMk/>
            <pc:sldMk cId="2423140904" sldId="950"/>
            <ac:spMk id="23" creationId="{9D13DCA8-506E-E8D7-3074-412469491CD7}"/>
          </ac:spMkLst>
        </pc:spChg>
        <pc:spChg chg="mod">
          <ac:chgData name="Daoud Saadeddin" userId="50f496e5f975282e" providerId="LiveId" clId="{894230A6-A731-4500-8920-010F562A12F1}" dt="2024-09-12T11:06:51.027" v="2393" actId="554"/>
          <ac:spMkLst>
            <pc:docMk/>
            <pc:sldMk cId="2423140904" sldId="950"/>
            <ac:spMk id="92" creationId="{36F68067-0E57-DF5E-30A5-757B4BF4B30E}"/>
          </ac:spMkLst>
        </pc:spChg>
        <pc:spChg chg="mod">
          <ac:chgData name="Daoud Saadeddin" userId="50f496e5f975282e" providerId="LiveId" clId="{894230A6-A731-4500-8920-010F562A12F1}" dt="2024-09-12T11:06:35.595" v="2389" actId="3064"/>
          <ac:spMkLst>
            <pc:docMk/>
            <pc:sldMk cId="2423140904" sldId="950"/>
            <ac:spMk id="96" creationId="{2A9667F4-E05C-E514-E40E-FA1311E9120E}"/>
          </ac:spMkLst>
        </pc:spChg>
        <pc:spChg chg="mod">
          <ac:chgData name="Daoud Saadeddin" userId="50f496e5f975282e" providerId="LiveId" clId="{894230A6-A731-4500-8920-010F562A12F1}" dt="2024-09-12T11:04:52.777" v="2378" actId="1076"/>
          <ac:spMkLst>
            <pc:docMk/>
            <pc:sldMk cId="2423140904" sldId="950"/>
            <ac:spMk id="120" creationId="{9D765927-12E2-4AA4-A009-503034490252}"/>
          </ac:spMkLst>
        </pc:spChg>
        <pc:spChg chg="mod">
          <ac:chgData name="Daoud Saadeddin" userId="50f496e5f975282e" providerId="LiveId" clId="{894230A6-A731-4500-8920-010F562A12F1}" dt="2024-09-12T11:04:52.777" v="2378" actId="1076"/>
          <ac:spMkLst>
            <pc:docMk/>
            <pc:sldMk cId="2423140904" sldId="950"/>
            <ac:spMk id="121" creationId="{AD05D57C-D6B4-1867-03C6-526F6C702144}"/>
          </ac:spMkLst>
        </pc:spChg>
        <pc:spChg chg="mod">
          <ac:chgData name="Daoud Saadeddin" userId="50f496e5f975282e" providerId="LiveId" clId="{894230A6-A731-4500-8920-010F562A12F1}" dt="2024-09-12T11:04:52.777" v="2378" actId="1076"/>
          <ac:spMkLst>
            <pc:docMk/>
            <pc:sldMk cId="2423140904" sldId="950"/>
            <ac:spMk id="122" creationId="{F5EA077F-11D3-6884-1901-7BE79A3D14A8}"/>
          </ac:spMkLst>
        </pc:spChg>
        <pc:spChg chg="mod">
          <ac:chgData name="Daoud Saadeddin" userId="50f496e5f975282e" providerId="LiveId" clId="{894230A6-A731-4500-8920-010F562A12F1}" dt="2024-09-12T11:04:52.777" v="2378" actId="1076"/>
          <ac:spMkLst>
            <pc:docMk/>
            <pc:sldMk cId="2423140904" sldId="950"/>
            <ac:spMk id="123" creationId="{100411B7-C331-57EF-70AA-21267BF32CB0}"/>
          </ac:spMkLst>
        </pc:spChg>
        <pc:spChg chg="mod">
          <ac:chgData name="Daoud Saadeddin" userId="50f496e5f975282e" providerId="LiveId" clId="{894230A6-A731-4500-8920-010F562A12F1}" dt="2024-09-12T11:04:40.141" v="2377" actId="1076"/>
          <ac:spMkLst>
            <pc:docMk/>
            <pc:sldMk cId="2423140904" sldId="950"/>
            <ac:spMk id="124" creationId="{DFED17D5-409C-B3AF-0BD3-A30A7FD6EC93}"/>
          </ac:spMkLst>
        </pc:spChg>
        <pc:spChg chg="mod">
          <ac:chgData name="Daoud Saadeddin" userId="50f496e5f975282e" providerId="LiveId" clId="{894230A6-A731-4500-8920-010F562A12F1}" dt="2024-09-12T11:04:40.141" v="2377" actId="1076"/>
          <ac:spMkLst>
            <pc:docMk/>
            <pc:sldMk cId="2423140904" sldId="950"/>
            <ac:spMk id="125" creationId="{CC043F4A-06FB-EA29-10E2-5FF6A3215732}"/>
          </ac:spMkLst>
        </pc:spChg>
        <pc:spChg chg="mod">
          <ac:chgData name="Daoud Saadeddin" userId="50f496e5f975282e" providerId="LiveId" clId="{894230A6-A731-4500-8920-010F562A12F1}" dt="2024-09-12T11:04:40.141" v="2377" actId="1076"/>
          <ac:spMkLst>
            <pc:docMk/>
            <pc:sldMk cId="2423140904" sldId="950"/>
            <ac:spMk id="126" creationId="{CE3C2C0C-DFA7-FAB6-2F26-E5D76689212E}"/>
          </ac:spMkLst>
        </pc:spChg>
        <pc:spChg chg="mod">
          <ac:chgData name="Daoud Saadeddin" userId="50f496e5f975282e" providerId="LiveId" clId="{894230A6-A731-4500-8920-010F562A12F1}" dt="2024-09-12T11:04:40.141" v="2377" actId="1076"/>
          <ac:spMkLst>
            <pc:docMk/>
            <pc:sldMk cId="2423140904" sldId="950"/>
            <ac:spMk id="127" creationId="{2DF92252-E21E-3C70-AFCC-9E6003D2E32C}"/>
          </ac:spMkLst>
        </pc:spChg>
        <pc:grpChg chg="add mod">
          <ac:chgData name="Daoud Saadeddin" userId="50f496e5f975282e" providerId="LiveId" clId="{894230A6-A731-4500-8920-010F562A12F1}" dt="2024-09-12T13:48:53.024" v="2894"/>
          <ac:grpSpMkLst>
            <pc:docMk/>
            <pc:sldMk cId="2423140904" sldId="950"/>
            <ac:grpSpMk id="5" creationId="{9B1A32DC-F8D5-B45A-8EEC-521A1A234A39}"/>
          </ac:grpSpMkLst>
        </pc:grpChg>
        <pc:grpChg chg="mod">
          <ac:chgData name="Daoud Saadeddin" userId="50f496e5f975282e" providerId="LiveId" clId="{894230A6-A731-4500-8920-010F562A12F1}" dt="2024-09-12T13:48:53.024" v="2894"/>
          <ac:grpSpMkLst>
            <pc:docMk/>
            <pc:sldMk cId="2423140904" sldId="950"/>
            <ac:grpSpMk id="6" creationId="{6938EC07-E1A3-A876-6EC9-6E6E0E2CD966}"/>
          </ac:grpSpMkLst>
        </pc:grpChg>
        <pc:grpChg chg="del">
          <ac:chgData name="Daoud Saadeddin" userId="50f496e5f975282e" providerId="LiveId" clId="{894230A6-A731-4500-8920-010F562A12F1}" dt="2024-09-12T13:48:52.639" v="2893" actId="478"/>
          <ac:grpSpMkLst>
            <pc:docMk/>
            <pc:sldMk cId="2423140904" sldId="950"/>
            <ac:grpSpMk id="106" creationId="{EB155527-4464-D69B-A230-7F097E4F22FC}"/>
          </ac:grpSpMkLst>
        </pc:grpChg>
        <pc:graphicFrameChg chg="add mod modGraphic">
          <ac:chgData name="Daoud Saadeddin" userId="50f496e5f975282e" providerId="LiveId" clId="{894230A6-A731-4500-8920-010F562A12F1}" dt="2024-09-12T13:49:58.414" v="2899" actId="255"/>
          <ac:graphicFrameMkLst>
            <pc:docMk/>
            <pc:sldMk cId="2423140904" sldId="950"/>
            <ac:graphicFrameMk id="2" creationId="{431B77B8-AF21-079C-7AF7-B221095EC01A}"/>
          </ac:graphicFrameMkLst>
        </pc:graphicFrameChg>
        <pc:graphicFrameChg chg="mod modGraphic">
          <ac:chgData name="Daoud Saadeddin" userId="50f496e5f975282e" providerId="LiveId" clId="{894230A6-A731-4500-8920-010F562A12F1}" dt="2024-09-12T13:50:03.870" v="2900" actId="255"/>
          <ac:graphicFrameMkLst>
            <pc:docMk/>
            <pc:sldMk cId="2423140904" sldId="950"/>
            <ac:graphicFrameMk id="91" creationId="{3B821DEC-8BE3-A961-D55A-CD5985D2B553}"/>
          </ac:graphicFrameMkLst>
        </pc:graphicFrameChg>
        <pc:graphicFrameChg chg="mod modGraphic">
          <ac:chgData name="Daoud Saadeddin" userId="50f496e5f975282e" providerId="LiveId" clId="{894230A6-A731-4500-8920-010F562A12F1}" dt="2024-09-12T13:49:45.409" v="2898" actId="255"/>
          <ac:graphicFrameMkLst>
            <pc:docMk/>
            <pc:sldMk cId="2423140904" sldId="950"/>
            <ac:graphicFrameMk id="102" creationId="{BEFE5BE7-E5FC-C9C9-6823-494157D3F103}"/>
          </ac:graphicFrameMkLst>
        </pc:graphicFrameChg>
        <pc:graphicFrameChg chg="mod modGraphic">
          <ac:chgData name="Daoud Saadeddin" userId="50f496e5f975282e" providerId="LiveId" clId="{894230A6-A731-4500-8920-010F562A12F1}" dt="2024-09-12T13:49:38.521" v="2897" actId="255"/>
          <ac:graphicFrameMkLst>
            <pc:docMk/>
            <pc:sldMk cId="2423140904" sldId="950"/>
            <ac:graphicFrameMk id="105" creationId="{8376D858-C22B-4178-9121-BC1E9F1DD9C6}"/>
          </ac:graphicFrameMkLst>
        </pc:graphicFrameChg>
      </pc:sldChg>
      <pc:sldMasterChg chg="modSldLayout">
        <pc:chgData name="Daoud Saadeddin" userId="50f496e5f975282e" providerId="LiveId" clId="{894230A6-A731-4500-8920-010F562A12F1}" dt="2024-09-11T12:41:03.257" v="523"/>
        <pc:sldMasterMkLst>
          <pc:docMk/>
          <pc:sldMasterMk cId="1632663216" sldId="2147483675"/>
        </pc:sldMasterMkLst>
        <pc:sldLayoutChg chg="modSp mod">
          <pc:chgData name="Daoud Saadeddin" userId="50f496e5f975282e" providerId="LiveId" clId="{894230A6-A731-4500-8920-010F562A12F1}" dt="2024-09-11T12:40:57.758" v="522" actId="20577"/>
          <pc:sldLayoutMkLst>
            <pc:docMk/>
            <pc:sldMasterMk cId="1632663216" sldId="2147483675"/>
            <pc:sldLayoutMk cId="2127885434" sldId="2147483687"/>
          </pc:sldLayoutMkLst>
          <pc:spChg chg="mod">
            <ac:chgData name="Daoud Saadeddin" userId="50f496e5f975282e" providerId="LiveId" clId="{894230A6-A731-4500-8920-010F562A12F1}" dt="2024-09-11T11:03:54.753" v="108" actId="20577"/>
            <ac:spMkLst>
              <pc:docMk/>
              <pc:sldMasterMk cId="1632663216" sldId="2147483675"/>
              <pc:sldLayoutMk cId="2127885434" sldId="2147483687"/>
              <ac:spMk id="12" creationId="{00000000-0000-0000-0000-000000000000}"/>
            </ac:spMkLst>
          </pc:spChg>
          <pc:spChg chg="mod">
            <ac:chgData name="Daoud Saadeddin" userId="50f496e5f975282e" providerId="LiveId" clId="{894230A6-A731-4500-8920-010F562A12F1}" dt="2024-09-11T10:58:09.991" v="69" actId="20577"/>
            <ac:spMkLst>
              <pc:docMk/>
              <pc:sldMasterMk cId="1632663216" sldId="2147483675"/>
              <pc:sldLayoutMk cId="2127885434" sldId="2147483687"/>
              <ac:spMk id="15" creationId="{00000000-0000-0000-0000-000000000000}"/>
            </ac:spMkLst>
          </pc:spChg>
          <pc:spChg chg="mod">
            <ac:chgData name="Daoud Saadeddin" userId="50f496e5f975282e" providerId="LiveId" clId="{894230A6-A731-4500-8920-010F562A12F1}" dt="2024-09-11T10:57:58.509" v="65"/>
            <ac:spMkLst>
              <pc:docMk/>
              <pc:sldMasterMk cId="1632663216" sldId="2147483675"/>
              <pc:sldLayoutMk cId="2127885434" sldId="2147483687"/>
              <ac:spMk id="22" creationId="{3BC50CD7-4410-4D98-BFAF-2800A2869E28}"/>
            </ac:spMkLst>
          </pc:spChg>
          <pc:spChg chg="mod">
            <ac:chgData name="Daoud Saadeddin" userId="50f496e5f975282e" providerId="LiveId" clId="{894230A6-A731-4500-8920-010F562A12F1}" dt="2024-09-11T12:40:57.758" v="522" actId="20577"/>
            <ac:spMkLst>
              <pc:docMk/>
              <pc:sldMasterMk cId="1632663216" sldId="2147483675"/>
              <pc:sldLayoutMk cId="2127885434" sldId="2147483687"/>
              <ac:spMk id="23" creationId="{9D01B888-309D-8F48-69CA-E9EC77EA4626}"/>
            </ac:spMkLst>
          </pc:spChg>
          <pc:spChg chg="mod">
            <ac:chgData name="Daoud Saadeddin" userId="50f496e5f975282e" providerId="LiveId" clId="{894230A6-A731-4500-8920-010F562A12F1}" dt="2024-09-11T10:58:54.010" v="101" actId="20577"/>
            <ac:spMkLst>
              <pc:docMk/>
              <pc:sldMasterMk cId="1632663216" sldId="2147483675"/>
              <pc:sldLayoutMk cId="2127885434" sldId="2147483687"/>
              <ac:spMk id="82" creationId="{538E9749-6EA3-A919-7C7A-F9652D58FCFF}"/>
            </ac:spMkLst>
          </pc:spChg>
        </pc:sldLayoutChg>
        <pc:sldLayoutChg chg="modSp mod">
          <pc:chgData name="Daoud Saadeddin" userId="50f496e5f975282e" providerId="LiveId" clId="{894230A6-A731-4500-8920-010F562A12F1}" dt="2024-09-11T12:41:03.257" v="523"/>
          <pc:sldLayoutMkLst>
            <pc:docMk/>
            <pc:sldMasterMk cId="1632663216" sldId="2147483675"/>
            <pc:sldLayoutMk cId="2131432906" sldId="2147483689"/>
          </pc:sldLayoutMkLst>
          <pc:spChg chg="mod">
            <ac:chgData name="Daoud Saadeddin" userId="50f496e5f975282e" providerId="LiveId" clId="{894230A6-A731-4500-8920-010F562A12F1}" dt="2024-09-11T11:04:02.577" v="113" actId="20577"/>
            <ac:spMkLst>
              <pc:docMk/>
              <pc:sldMasterMk cId="1632663216" sldId="2147483675"/>
              <pc:sldLayoutMk cId="2131432906" sldId="2147483689"/>
              <ac:spMk id="12" creationId="{00000000-0000-0000-0000-000000000000}"/>
            </ac:spMkLst>
          </pc:spChg>
          <pc:spChg chg="mod">
            <ac:chgData name="Daoud Saadeddin" userId="50f496e5f975282e" providerId="LiveId" clId="{894230A6-A731-4500-8920-010F562A12F1}" dt="2024-09-11T10:58:26.253" v="77" actId="20577"/>
            <ac:spMkLst>
              <pc:docMk/>
              <pc:sldMasterMk cId="1632663216" sldId="2147483675"/>
              <pc:sldLayoutMk cId="2131432906" sldId="2147483689"/>
              <ac:spMk id="15" creationId="{00000000-0000-0000-0000-000000000000}"/>
            </ac:spMkLst>
          </pc:spChg>
          <pc:spChg chg="mod">
            <ac:chgData name="Daoud Saadeddin" userId="50f496e5f975282e" providerId="LiveId" clId="{894230A6-A731-4500-8920-010F562A12F1}" dt="2024-09-11T10:58:22.894" v="73" actId="20577"/>
            <ac:spMkLst>
              <pc:docMk/>
              <pc:sldMasterMk cId="1632663216" sldId="2147483675"/>
              <pc:sldLayoutMk cId="2131432906" sldId="2147483689"/>
              <ac:spMk id="22" creationId="{3BC50CD7-4410-4D98-BFAF-2800A2869E28}"/>
            </ac:spMkLst>
          </pc:spChg>
          <pc:spChg chg="mod">
            <ac:chgData name="Daoud Saadeddin" userId="50f496e5f975282e" providerId="LiveId" clId="{894230A6-A731-4500-8920-010F562A12F1}" dt="2024-09-11T12:41:03.257" v="523"/>
            <ac:spMkLst>
              <pc:docMk/>
              <pc:sldMasterMk cId="1632663216" sldId="2147483675"/>
              <pc:sldLayoutMk cId="2131432906" sldId="2147483689"/>
              <ac:spMk id="23" creationId="{9D01B888-309D-8F48-69CA-E9EC77EA4626}"/>
            </ac:spMkLst>
          </pc:spChg>
          <pc:spChg chg="mod">
            <ac:chgData name="Daoud Saadeddin" userId="50f496e5f975282e" providerId="LiveId" clId="{894230A6-A731-4500-8920-010F562A12F1}" dt="2024-09-11T10:58:47.389" v="93" actId="20577"/>
            <ac:spMkLst>
              <pc:docMk/>
              <pc:sldMasterMk cId="1632663216" sldId="2147483675"/>
              <pc:sldLayoutMk cId="2131432906" sldId="2147483689"/>
              <ac:spMk id="82" creationId="{538E9749-6EA3-A919-7C7A-F9652D58FCFF}"/>
            </ac:spMkLst>
          </pc:spChg>
        </pc:sldLayoutChg>
      </pc:sldMasterChg>
    </pc:docChg>
  </pc:docChgLst>
  <pc:docChgLst>
    <pc:chgData name="Daoud Saadeddin" userId="50f496e5f975282e" providerId="LiveId" clId="{C15125AD-DB27-4CE9-8B94-001891356EF6}"/>
    <pc:docChg chg="undo custSel addSld delSld modSld sldOrd modMainMaster">
      <pc:chgData name="Daoud Saadeddin" userId="50f496e5f975282e" providerId="LiveId" clId="{C15125AD-DB27-4CE9-8B94-001891356EF6}" dt="2024-07-26T20:52:25.623" v="927" actId="164"/>
      <pc:docMkLst>
        <pc:docMk/>
      </pc:docMkLst>
      <pc:sldChg chg="del">
        <pc:chgData name="Daoud Saadeddin" userId="50f496e5f975282e" providerId="LiveId" clId="{C15125AD-DB27-4CE9-8B94-001891356EF6}" dt="2024-07-23T21:03:45.176" v="1" actId="47"/>
        <pc:sldMkLst>
          <pc:docMk/>
          <pc:sldMk cId="2330436861" sldId="269"/>
        </pc:sldMkLst>
      </pc:sldChg>
      <pc:sldChg chg="addSp delSp modSp mod modClrScheme chgLayout modNotesTx">
        <pc:chgData name="Daoud Saadeddin" userId="50f496e5f975282e" providerId="LiveId" clId="{C15125AD-DB27-4CE9-8B94-001891356EF6}" dt="2024-07-25T15:03:50.857" v="860" actId="1582"/>
        <pc:sldMkLst>
          <pc:docMk/>
          <pc:sldMk cId="2326050825" sldId="270"/>
        </pc:sldMkLst>
        <pc:spChg chg="add 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2" creationId="{728D3C6E-BC65-A627-0407-DB79097516F3}"/>
          </ac:spMkLst>
        </pc:spChg>
        <pc:spChg chg="add del mod">
          <ac:chgData name="Daoud Saadeddin" userId="50f496e5f975282e" providerId="LiveId" clId="{C15125AD-DB27-4CE9-8B94-001891356EF6}" dt="2024-07-25T11:37:20.997" v="462" actId="700"/>
          <ac:spMkLst>
            <pc:docMk/>
            <pc:sldMk cId="2326050825" sldId="270"/>
            <ac:spMk id="2" creationId="{7B21EF94-9ECC-0C5E-540A-1A537491E86B}"/>
          </ac:spMkLst>
        </pc:spChg>
        <pc:spChg chg="add del mod">
          <ac:chgData name="Daoud Saadeddin" userId="50f496e5f975282e" providerId="LiveId" clId="{C15125AD-DB27-4CE9-8B94-001891356EF6}" dt="2024-07-25T11:37:20.997" v="462" actId="700"/>
          <ac:spMkLst>
            <pc:docMk/>
            <pc:sldMk cId="2326050825" sldId="270"/>
            <ac:spMk id="3" creationId="{8D89114A-F5C1-1BA9-7B0F-2BA4EE8AC3DC}"/>
          </ac:spMkLst>
        </pc:spChg>
        <pc:spChg chg="add del mod">
          <ac:chgData name="Daoud Saadeddin" userId="50f496e5f975282e" providerId="LiveId" clId="{C15125AD-DB27-4CE9-8B94-001891356EF6}" dt="2024-07-25T11:37:20.997" v="462" actId="700"/>
          <ac:spMkLst>
            <pc:docMk/>
            <pc:sldMk cId="2326050825" sldId="270"/>
            <ac:spMk id="4" creationId="{F2842ED1-5717-8935-0B3A-AB76438955A6}"/>
          </ac:spMkLst>
        </pc:spChg>
        <pc:spChg chg="add del mod">
          <ac:chgData name="Daoud Saadeddin" userId="50f496e5f975282e" providerId="LiveId" clId="{C15125AD-DB27-4CE9-8B94-001891356EF6}" dt="2024-07-25T11:37:20.997" v="462" actId="700"/>
          <ac:spMkLst>
            <pc:docMk/>
            <pc:sldMk cId="2326050825" sldId="270"/>
            <ac:spMk id="5" creationId="{79E8FD3C-79DA-C479-E5E4-37FF5E118F70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6" creationId="{705EB565-7327-C4DA-5844-DCED7FE03652}"/>
          </ac:spMkLst>
        </pc:spChg>
        <pc:spChg chg="add del mod">
          <ac:chgData name="Daoud Saadeddin" userId="50f496e5f975282e" providerId="LiveId" clId="{C15125AD-DB27-4CE9-8B94-001891356EF6}" dt="2024-07-25T11:37:20.997" v="462" actId="700"/>
          <ac:spMkLst>
            <pc:docMk/>
            <pc:sldMk cId="2326050825" sldId="270"/>
            <ac:spMk id="6" creationId="{D8A97973-B399-84E0-7604-0552164148A3}"/>
          </ac:spMkLst>
        </pc:spChg>
        <pc:spChg chg="add del mod ord">
          <ac:chgData name="Daoud Saadeddin" userId="50f496e5f975282e" providerId="LiveId" clId="{C15125AD-DB27-4CE9-8B94-001891356EF6}" dt="2024-07-25T11:43:26.920" v="532" actId="700"/>
          <ac:spMkLst>
            <pc:docMk/>
            <pc:sldMk cId="2326050825" sldId="270"/>
            <ac:spMk id="7" creationId="{28462D84-22D5-F6F9-7BB7-420F54A882D6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7" creationId="{4618C167-7499-DD2E-E77C-3D7CB8122928}"/>
          </ac:spMkLst>
        </pc:spChg>
        <pc:spChg chg="add del mod ord">
          <ac:chgData name="Daoud Saadeddin" userId="50f496e5f975282e" providerId="LiveId" clId="{C15125AD-DB27-4CE9-8B94-001891356EF6}" dt="2024-07-25T11:43:26.920" v="532" actId="700"/>
          <ac:spMkLst>
            <pc:docMk/>
            <pc:sldMk cId="2326050825" sldId="270"/>
            <ac:spMk id="8" creationId="{220D0909-8E82-71B1-165C-DE83198B7F48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8" creationId="{45E0C3E5-9844-7FB2-5A8A-0CA7DBD519B4}"/>
          </ac:spMkLst>
        </pc:spChg>
        <pc:spChg chg="add del mod ord">
          <ac:chgData name="Daoud Saadeddin" userId="50f496e5f975282e" providerId="LiveId" clId="{C15125AD-DB27-4CE9-8B94-001891356EF6}" dt="2024-07-25T11:43:26.920" v="532" actId="700"/>
          <ac:spMkLst>
            <pc:docMk/>
            <pc:sldMk cId="2326050825" sldId="270"/>
            <ac:spMk id="9" creationId="{6FF3F7CD-696F-7736-3183-0B4A1C4A79B6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9" creationId="{FB90E3B2-34D7-EF7F-132D-C68188972F49}"/>
          </ac:spMkLst>
        </pc:spChg>
        <pc:spChg chg="add del mod ord">
          <ac:chgData name="Daoud Saadeddin" userId="50f496e5f975282e" providerId="LiveId" clId="{C15125AD-DB27-4CE9-8B94-001891356EF6}" dt="2024-07-25T11:43:26.920" v="532" actId="700"/>
          <ac:spMkLst>
            <pc:docMk/>
            <pc:sldMk cId="2326050825" sldId="270"/>
            <ac:spMk id="10" creationId="{D62A00EC-A830-7DD4-C4B4-45610069AFC7}"/>
          </ac:spMkLst>
        </pc:spChg>
        <pc:spChg chg="add 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11" creationId="{343DFD7F-78D0-8682-B15B-F4DA17659C0E}"/>
          </ac:spMkLst>
        </pc:spChg>
        <pc:spChg chg="add del mod ord">
          <ac:chgData name="Daoud Saadeddin" userId="50f496e5f975282e" providerId="LiveId" clId="{C15125AD-DB27-4CE9-8B94-001891356EF6}" dt="2024-07-25T11:43:26.920" v="532" actId="700"/>
          <ac:spMkLst>
            <pc:docMk/>
            <pc:sldMk cId="2326050825" sldId="270"/>
            <ac:spMk id="11" creationId="{D7B5BCB6-FE78-611E-F464-663219341706}"/>
          </ac:spMkLst>
        </pc:spChg>
        <pc:spChg chg="add 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12" creationId="{317118EC-D940-5EA8-4AFB-5840784FA8BA}"/>
          </ac:spMkLst>
        </pc:spChg>
        <pc:spChg chg="add del mod ord">
          <ac:chgData name="Daoud Saadeddin" userId="50f496e5f975282e" providerId="LiveId" clId="{C15125AD-DB27-4CE9-8B94-001891356EF6}" dt="2024-07-25T11:44:43.236" v="539" actId="700"/>
          <ac:spMkLst>
            <pc:docMk/>
            <pc:sldMk cId="2326050825" sldId="270"/>
            <ac:spMk id="12" creationId="{A7BFF1AA-913B-57D0-21BC-64E16F80EB03}"/>
          </ac:spMkLst>
        </pc:spChg>
        <pc:spChg chg="add del mod ord">
          <ac:chgData name="Daoud Saadeddin" userId="50f496e5f975282e" providerId="LiveId" clId="{C15125AD-DB27-4CE9-8B94-001891356EF6}" dt="2024-07-25T11:44:43.236" v="539" actId="700"/>
          <ac:spMkLst>
            <pc:docMk/>
            <pc:sldMk cId="2326050825" sldId="270"/>
            <ac:spMk id="13" creationId="{CA0E6EA7-E035-A84D-7DBC-198468B4F85C}"/>
          </ac:spMkLst>
        </pc:spChg>
        <pc:spChg chg="add 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13" creationId="{D338E44B-FE45-317A-6BDD-6DE954B23EBB}"/>
          </ac:spMkLst>
        </pc:spChg>
        <pc:spChg chg="add 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14" creationId="{2CFA0DD5-6396-7F91-24A0-9B61343BC40C}"/>
          </ac:spMkLst>
        </pc:spChg>
        <pc:spChg chg="add del mod ord">
          <ac:chgData name="Daoud Saadeddin" userId="50f496e5f975282e" providerId="LiveId" clId="{C15125AD-DB27-4CE9-8B94-001891356EF6}" dt="2024-07-25T11:44:43.236" v="539" actId="700"/>
          <ac:spMkLst>
            <pc:docMk/>
            <pc:sldMk cId="2326050825" sldId="270"/>
            <ac:spMk id="14" creationId="{4934F8AD-3050-9B81-D4B2-8EE5EAB97A26}"/>
          </ac:spMkLst>
        </pc:spChg>
        <pc:spChg chg="add 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15" creationId="{17A1592F-3449-8A31-5651-EA3BE543FFE2}"/>
          </ac:spMkLst>
        </pc:spChg>
        <pc:spChg chg="add del mod ord">
          <ac:chgData name="Daoud Saadeddin" userId="50f496e5f975282e" providerId="LiveId" clId="{C15125AD-DB27-4CE9-8B94-001891356EF6}" dt="2024-07-25T11:44:43.236" v="539" actId="700"/>
          <ac:spMkLst>
            <pc:docMk/>
            <pc:sldMk cId="2326050825" sldId="270"/>
            <ac:spMk id="15" creationId="{AC9BFA10-BC3F-F7EB-D237-1A8BEDBA09A0}"/>
          </ac:spMkLst>
        </pc:spChg>
        <pc:spChg chg="add del mod ord">
          <ac:chgData name="Daoud Saadeddin" userId="50f496e5f975282e" providerId="LiveId" clId="{C15125AD-DB27-4CE9-8B94-001891356EF6}" dt="2024-07-25T11:44:43.236" v="539" actId="700"/>
          <ac:spMkLst>
            <pc:docMk/>
            <pc:sldMk cId="2326050825" sldId="270"/>
            <ac:spMk id="16" creationId="{E041FC65-09F4-93F5-644A-9CCE774ECF03}"/>
          </ac:spMkLst>
        </pc:spChg>
        <pc:spChg chg="add 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17" creationId="{80AE27E4-9751-1F5E-7DBB-123786733141}"/>
          </ac:spMkLst>
        </pc:spChg>
        <pc:spChg chg="add del mod">
          <ac:chgData name="Daoud Saadeddin" userId="50f496e5f975282e" providerId="LiveId" clId="{C15125AD-DB27-4CE9-8B94-001891356EF6}" dt="2024-07-25T11:45:27.874" v="544" actId="700"/>
          <ac:spMkLst>
            <pc:docMk/>
            <pc:sldMk cId="2326050825" sldId="270"/>
            <ac:spMk id="17" creationId="{A571975E-630E-106B-2482-E40B5061F9D3}"/>
          </ac:spMkLst>
        </pc:spChg>
        <pc:spChg chg="add del mod">
          <ac:chgData name="Daoud Saadeddin" userId="50f496e5f975282e" providerId="LiveId" clId="{C15125AD-DB27-4CE9-8B94-001891356EF6}" dt="2024-07-25T11:45:27.874" v="544" actId="700"/>
          <ac:spMkLst>
            <pc:docMk/>
            <pc:sldMk cId="2326050825" sldId="270"/>
            <ac:spMk id="18" creationId="{EFF9A66D-B7E6-F179-E002-8B72F71D8510}"/>
          </ac:spMkLst>
        </pc:spChg>
        <pc:spChg chg="add del mod">
          <ac:chgData name="Daoud Saadeddin" userId="50f496e5f975282e" providerId="LiveId" clId="{C15125AD-DB27-4CE9-8B94-001891356EF6}" dt="2024-07-25T11:45:27.874" v="544" actId="700"/>
          <ac:spMkLst>
            <pc:docMk/>
            <pc:sldMk cId="2326050825" sldId="270"/>
            <ac:spMk id="19" creationId="{EF1B0365-65E7-49C4-C10F-410FD43FEFB7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20" creationId="{70414066-312D-EE41-C4DD-383377E74D31}"/>
          </ac:spMkLst>
        </pc:spChg>
        <pc:spChg chg="add del mod">
          <ac:chgData name="Daoud Saadeddin" userId="50f496e5f975282e" providerId="LiveId" clId="{C15125AD-DB27-4CE9-8B94-001891356EF6}" dt="2024-07-25T11:45:27.874" v="544" actId="700"/>
          <ac:spMkLst>
            <pc:docMk/>
            <pc:sldMk cId="2326050825" sldId="270"/>
            <ac:spMk id="20" creationId="{725D2859-5F00-2719-2341-4EA006F5C046}"/>
          </ac:spMkLst>
        </pc:spChg>
        <pc:spChg chg="add del mod">
          <ac:chgData name="Daoud Saadeddin" userId="50f496e5f975282e" providerId="LiveId" clId="{C15125AD-DB27-4CE9-8B94-001891356EF6}" dt="2024-07-25T11:45:27.874" v="544" actId="700"/>
          <ac:spMkLst>
            <pc:docMk/>
            <pc:sldMk cId="2326050825" sldId="270"/>
            <ac:spMk id="21" creationId="{60B1AA62-D5C2-DA3B-C12D-6E7D35CD2CE2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21" creationId="{AED0318E-F956-D8D0-5294-65FFABEB5D54}"/>
          </ac:spMkLst>
        </pc:spChg>
        <pc:spChg chg="add mod ord">
          <ac:chgData name="Daoud Saadeddin" userId="50f496e5f975282e" providerId="LiveId" clId="{C15125AD-DB27-4CE9-8B94-001891356EF6}" dt="2024-07-25T14:39:06.788" v="698" actId="3064"/>
          <ac:spMkLst>
            <pc:docMk/>
            <pc:sldMk cId="2326050825" sldId="270"/>
            <ac:spMk id="22" creationId="{36A6A77D-4504-76A7-DA25-E7483AC9DC1A}"/>
          </ac:spMkLst>
        </pc:spChg>
        <pc:spChg chg="add mod ord">
          <ac:chgData name="Daoud Saadeddin" userId="50f496e5f975282e" providerId="LiveId" clId="{C15125AD-DB27-4CE9-8B94-001891356EF6}" dt="2024-07-25T14:39:06.788" v="698" actId="3064"/>
          <ac:spMkLst>
            <pc:docMk/>
            <pc:sldMk cId="2326050825" sldId="270"/>
            <ac:spMk id="23" creationId="{9D13DCA8-506E-E8D7-3074-412469491CD7}"/>
          </ac:spMkLst>
        </pc:spChg>
        <pc:spChg chg="add mod ord">
          <ac:chgData name="Daoud Saadeddin" userId="50f496e5f975282e" providerId="LiveId" clId="{C15125AD-DB27-4CE9-8B94-001891356EF6}" dt="2024-07-25T14:39:06.788" v="698" actId="3064"/>
          <ac:spMkLst>
            <pc:docMk/>
            <pc:sldMk cId="2326050825" sldId="270"/>
            <ac:spMk id="24" creationId="{D1E2071C-8ABE-3488-6168-B9E7025146CD}"/>
          </ac:spMkLst>
        </pc:spChg>
        <pc:spChg chg="add mod ord">
          <ac:chgData name="Daoud Saadeddin" userId="50f496e5f975282e" providerId="LiveId" clId="{C15125AD-DB27-4CE9-8B94-001891356EF6}" dt="2024-07-25T14:39:06.788" v="698" actId="3064"/>
          <ac:spMkLst>
            <pc:docMk/>
            <pc:sldMk cId="2326050825" sldId="270"/>
            <ac:spMk id="25" creationId="{99FAE674-262A-DF0F-9218-F77C92F37B63}"/>
          </ac:spMkLst>
        </pc:spChg>
        <pc:spChg chg="add mod ord">
          <ac:chgData name="Daoud Saadeddin" userId="50f496e5f975282e" providerId="LiveId" clId="{C15125AD-DB27-4CE9-8B94-001891356EF6}" dt="2024-07-25T14:39:06.788" v="698" actId="3064"/>
          <ac:spMkLst>
            <pc:docMk/>
            <pc:sldMk cId="2326050825" sldId="270"/>
            <ac:spMk id="26" creationId="{95194D0A-039C-F216-AF5B-E11158593045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27" creationId="{423F3A0F-6FCA-7D61-1888-0BC9A965FABA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28" creationId="{7AD2707A-499A-6981-0AEA-168E706724FE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31" creationId="{AD0C3D8E-9F3F-4425-8813-9474EA40AA08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32" creationId="{86C10411-CE5B-1615-8CFE-7693009EBC69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33" creationId="{5D5429F1-3A8E-CCDF-CE5C-06A48F3902E7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34" creationId="{3C0F8BEC-25C3-4082-EE10-5B8E4050246E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37" creationId="{442E6975-F7B0-5857-A930-293E451EA27C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38" creationId="{C02E506B-DDDE-2917-F22A-AB71C47CFD90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39" creationId="{49FDB5DF-9BBC-AE5C-0715-E0CB024D9A3F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40" creationId="{8EA586ED-8F39-F134-0940-44CC956E708C}"/>
          </ac:spMkLst>
        </pc:spChg>
        <pc:spChg chg="add 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41" creationId="{188958B7-3293-7F23-D492-DA7A46EC0ADC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45" creationId="{EDB82471-7B16-469F-E5FF-C9D1A32AE902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46" creationId="{734E79EE-F6E3-A79A-450D-09DF342142B8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47" creationId="{E1543CFD-7552-14F0-4A09-7CE7B57793CC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48" creationId="{C2F01D24-5278-E8F1-44C3-5FC17CEFB591}"/>
          </ac:spMkLst>
        </pc:spChg>
        <pc:spChg chg="add 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50" creationId="{2E139E95-7496-E675-ABCC-EC1AE0CF2FB9}"/>
          </ac:spMkLst>
        </pc:spChg>
        <pc:spChg chg="add 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51" creationId="{D48E81BF-B587-D767-D4FD-1CEB7D29C578}"/>
          </ac:spMkLst>
        </pc:spChg>
        <pc:spChg chg="add 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52" creationId="{B468A1E0-FF06-7BF4-81EE-57762AE0CA37}"/>
          </ac:spMkLst>
        </pc:spChg>
        <pc:spChg chg="add 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53" creationId="{0C3C2537-FB7F-3B53-01D6-8709635E1A7F}"/>
          </ac:spMkLst>
        </pc:spChg>
        <pc:spChg chg="add 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54" creationId="{525442F5-3B46-0E09-F594-7726449EAFDC}"/>
          </ac:spMkLst>
        </pc:spChg>
        <pc:spChg chg="add 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56" creationId="{9355704C-3D0C-F09E-149A-17AD90FFFBA3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59" creationId="{452DD2D8-72E6-512A-1431-A16296E512CC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60" creationId="{93AA6864-56F8-BC1F-B617-BA6400D00E7A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61" creationId="{5106DED9-E262-2F4C-E944-0BB11FE875F3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62" creationId="{8098C237-E2C0-AFAF-BD90-22A92FE8E6B4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65" creationId="{2B2BB5E5-82A7-1945-6A6E-30FB2D69F45B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66" creationId="{EBB5775C-B1FC-8196-095C-BBCF5F607CF3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67" creationId="{E69DB215-5DD2-AD3F-1722-9FA92C3E55FC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68" creationId="{708D19C0-45EB-5AAE-95CE-75A8349B441B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71" creationId="{E1B071DA-B4F6-11D6-15BD-A8887E455BAE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72" creationId="{56A05A1E-83FB-98DD-B021-BC245EDE6471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73" creationId="{392842A7-B802-389D-4767-DF49D7B1D948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74" creationId="{F87328D5-DB03-22A5-A906-BEC33B6B2671}"/>
          </ac:spMkLst>
        </pc:spChg>
        <pc:spChg chg="add mod topLvl">
          <ac:chgData name="Daoud Saadeddin" userId="50f496e5f975282e" providerId="LiveId" clId="{C15125AD-DB27-4CE9-8B94-001891356EF6}" dt="2024-07-25T14:48:28.247" v="780" actId="164"/>
          <ac:spMkLst>
            <pc:docMk/>
            <pc:sldMk cId="2326050825" sldId="270"/>
            <ac:spMk id="75" creationId="{6C7E02D0-C5F2-B8FA-C5A8-2DCB2D67C027}"/>
          </ac:spMkLst>
        </pc:spChg>
        <pc:spChg chg="mod topLvl">
          <ac:chgData name="Daoud Saadeddin" userId="50f496e5f975282e" providerId="LiveId" clId="{C15125AD-DB27-4CE9-8B94-001891356EF6}" dt="2024-07-25T15:03:42.870" v="859" actId="1582"/>
          <ac:spMkLst>
            <pc:docMk/>
            <pc:sldMk cId="2326050825" sldId="270"/>
            <ac:spMk id="79" creationId="{EBCC6EC4-C303-6754-BB82-79BFA881CC5E}"/>
          </ac:spMkLst>
        </pc:spChg>
        <pc:spChg chg="mod">
          <ac:chgData name="Daoud Saadeddin" userId="50f496e5f975282e" providerId="LiveId" clId="{C15125AD-DB27-4CE9-8B94-001891356EF6}" dt="2024-07-25T14:52:14.552" v="785" actId="208"/>
          <ac:spMkLst>
            <pc:docMk/>
            <pc:sldMk cId="2326050825" sldId="270"/>
            <ac:spMk id="80" creationId="{120AC28B-E340-C60C-8A7D-0B26226629DD}"/>
          </ac:spMkLst>
        </pc:spChg>
        <pc:spChg chg="mod">
          <ac:chgData name="Daoud Saadeddin" userId="50f496e5f975282e" providerId="LiveId" clId="{C15125AD-DB27-4CE9-8B94-001891356EF6}" dt="2024-07-25T14:41:37.004" v="715" actId="165"/>
          <ac:spMkLst>
            <pc:docMk/>
            <pc:sldMk cId="2326050825" sldId="270"/>
            <ac:spMk id="81" creationId="{A4FF6965-4B0E-349A-E37E-B2701224F585}"/>
          </ac:spMkLst>
        </pc:spChg>
        <pc:spChg chg="mod">
          <ac:chgData name="Daoud Saadeddin" userId="50f496e5f975282e" providerId="LiveId" clId="{C15125AD-DB27-4CE9-8B94-001891356EF6}" dt="2024-07-25T14:41:37.004" v="715" actId="165"/>
          <ac:spMkLst>
            <pc:docMk/>
            <pc:sldMk cId="2326050825" sldId="270"/>
            <ac:spMk id="82" creationId="{710FB603-6169-8400-D5ED-D6ADE81A1306}"/>
          </ac:spMkLst>
        </pc:spChg>
        <pc:spChg chg="add mod">
          <ac:chgData name="Daoud Saadeddin" userId="50f496e5f975282e" providerId="LiveId" clId="{C15125AD-DB27-4CE9-8B94-001891356EF6}" dt="2024-07-25T14:48:12.324" v="778" actId="164"/>
          <ac:spMkLst>
            <pc:docMk/>
            <pc:sldMk cId="2326050825" sldId="270"/>
            <ac:spMk id="84" creationId="{BF193971-119E-45DB-7BA9-1FF30B51B92E}"/>
          </ac:spMkLst>
        </pc:spChg>
        <pc:spChg chg="add mod">
          <ac:chgData name="Daoud Saadeddin" userId="50f496e5f975282e" providerId="LiveId" clId="{C15125AD-DB27-4CE9-8B94-001891356EF6}" dt="2024-07-25T15:03:50.857" v="860" actId="1582"/>
          <ac:spMkLst>
            <pc:docMk/>
            <pc:sldMk cId="2326050825" sldId="270"/>
            <ac:spMk id="85" creationId="{04782303-22A5-07AE-33A1-056D1D743A34}"/>
          </ac:spMkLst>
        </pc:spChg>
        <pc:spChg chg="add mod">
          <ac:chgData name="Daoud Saadeddin" userId="50f496e5f975282e" providerId="LiveId" clId="{C15125AD-DB27-4CE9-8B94-001891356EF6}" dt="2024-07-25T15:03:50.857" v="860" actId="1582"/>
          <ac:spMkLst>
            <pc:docMk/>
            <pc:sldMk cId="2326050825" sldId="270"/>
            <ac:spMk id="86" creationId="{983B3733-F696-3509-6E59-B6EDE5B75916}"/>
          </ac:spMkLst>
        </pc:spChg>
        <pc:spChg chg="add mod">
          <ac:chgData name="Daoud Saadeddin" userId="50f496e5f975282e" providerId="LiveId" clId="{C15125AD-DB27-4CE9-8B94-001891356EF6}" dt="2024-07-25T15:03:50.857" v="860" actId="1582"/>
          <ac:spMkLst>
            <pc:docMk/>
            <pc:sldMk cId="2326050825" sldId="270"/>
            <ac:spMk id="87" creationId="{9158A145-D0E8-AC04-18C7-BA7620F5AF93}"/>
          </ac:spMkLst>
        </pc:spChg>
        <pc:spChg chg="add mod">
          <ac:chgData name="Daoud Saadeddin" userId="50f496e5f975282e" providerId="LiveId" clId="{C15125AD-DB27-4CE9-8B94-001891356EF6}" dt="2024-07-25T15:03:50.857" v="860" actId="1582"/>
          <ac:spMkLst>
            <pc:docMk/>
            <pc:sldMk cId="2326050825" sldId="270"/>
            <ac:spMk id="88" creationId="{657CAE3F-6FEF-6E9E-D840-978072AC9A6F}"/>
          </ac:spMkLst>
        </pc:spChg>
        <pc:spChg chg="add mod">
          <ac:chgData name="Daoud Saadeddin" userId="50f496e5f975282e" providerId="LiveId" clId="{C15125AD-DB27-4CE9-8B94-001891356EF6}" dt="2024-07-25T14:47:57.396" v="776" actId="164"/>
          <ac:spMkLst>
            <pc:docMk/>
            <pc:sldMk cId="2326050825" sldId="270"/>
            <ac:spMk id="90" creationId="{4F14D06C-74FF-5CE9-16C1-AAED2B56A47E}"/>
          </ac:spMkLst>
        </pc:spChg>
        <pc:spChg chg="mod topLvl">
          <ac:chgData name="Daoud Saadeddin" userId="50f496e5f975282e" providerId="LiveId" clId="{C15125AD-DB27-4CE9-8B94-001891356EF6}" dt="2024-07-25T15:03:42.870" v="859" actId="1582"/>
          <ac:spMkLst>
            <pc:docMk/>
            <pc:sldMk cId="2326050825" sldId="270"/>
            <ac:spMk id="93" creationId="{C721B44B-3938-29F0-5C1A-7076C9D85EF7}"/>
          </ac:spMkLst>
        </pc:spChg>
        <pc:spChg chg="mod">
          <ac:chgData name="Daoud Saadeddin" userId="50f496e5f975282e" providerId="LiveId" clId="{C15125AD-DB27-4CE9-8B94-001891356EF6}" dt="2024-07-25T14:52:14.552" v="785" actId="208"/>
          <ac:spMkLst>
            <pc:docMk/>
            <pc:sldMk cId="2326050825" sldId="270"/>
            <ac:spMk id="94" creationId="{86E3CAD3-E8CB-6853-95CE-2F1F7ACCAE44}"/>
          </ac:spMkLst>
        </pc:spChg>
        <pc:spChg chg="mod">
          <ac:chgData name="Daoud Saadeddin" userId="50f496e5f975282e" providerId="LiveId" clId="{C15125AD-DB27-4CE9-8B94-001891356EF6}" dt="2024-07-25T14:41:37.004" v="715" actId="165"/>
          <ac:spMkLst>
            <pc:docMk/>
            <pc:sldMk cId="2326050825" sldId="270"/>
            <ac:spMk id="95" creationId="{FFE6FA11-B1CE-8D3C-FF25-B5DA4CD3C6D5}"/>
          </ac:spMkLst>
        </pc:spChg>
        <pc:spChg chg="mod">
          <ac:chgData name="Daoud Saadeddin" userId="50f496e5f975282e" providerId="LiveId" clId="{C15125AD-DB27-4CE9-8B94-001891356EF6}" dt="2024-07-25T14:41:37.004" v="715" actId="165"/>
          <ac:spMkLst>
            <pc:docMk/>
            <pc:sldMk cId="2326050825" sldId="270"/>
            <ac:spMk id="96" creationId="{FE5471C3-046A-0B50-9182-E110B75AF92D}"/>
          </ac:spMkLst>
        </pc:spChg>
        <pc:spChg chg="mod topLvl">
          <ac:chgData name="Daoud Saadeddin" userId="50f496e5f975282e" providerId="LiveId" clId="{C15125AD-DB27-4CE9-8B94-001891356EF6}" dt="2024-07-25T15:03:42.870" v="859" actId="1582"/>
          <ac:spMkLst>
            <pc:docMk/>
            <pc:sldMk cId="2326050825" sldId="270"/>
            <ac:spMk id="99" creationId="{FC0CD7C1-98B0-2D6F-D6AA-F436C0F63B29}"/>
          </ac:spMkLst>
        </pc:spChg>
        <pc:spChg chg="mod">
          <ac:chgData name="Daoud Saadeddin" userId="50f496e5f975282e" providerId="LiveId" clId="{C15125AD-DB27-4CE9-8B94-001891356EF6}" dt="2024-07-25T14:52:14.552" v="785" actId="208"/>
          <ac:spMkLst>
            <pc:docMk/>
            <pc:sldMk cId="2326050825" sldId="270"/>
            <ac:spMk id="100" creationId="{16450AE3-C853-C25F-8013-056C37529950}"/>
          </ac:spMkLst>
        </pc:spChg>
        <pc:spChg chg="mod">
          <ac:chgData name="Daoud Saadeddin" userId="50f496e5f975282e" providerId="LiveId" clId="{C15125AD-DB27-4CE9-8B94-001891356EF6}" dt="2024-07-25T14:41:37.004" v="715" actId="165"/>
          <ac:spMkLst>
            <pc:docMk/>
            <pc:sldMk cId="2326050825" sldId="270"/>
            <ac:spMk id="101" creationId="{5C373D36-867A-A0E8-B4C0-A198D28398DE}"/>
          </ac:spMkLst>
        </pc:spChg>
        <pc:spChg chg="mod">
          <ac:chgData name="Daoud Saadeddin" userId="50f496e5f975282e" providerId="LiveId" clId="{C15125AD-DB27-4CE9-8B94-001891356EF6}" dt="2024-07-25T14:41:37.004" v="715" actId="165"/>
          <ac:spMkLst>
            <pc:docMk/>
            <pc:sldMk cId="2326050825" sldId="270"/>
            <ac:spMk id="102" creationId="{3E36C573-02F4-4C6D-E73E-795465F3B6E8}"/>
          </ac:spMkLst>
        </pc:spChg>
        <pc:spChg chg="mod topLvl">
          <ac:chgData name="Daoud Saadeddin" userId="50f496e5f975282e" providerId="LiveId" clId="{C15125AD-DB27-4CE9-8B94-001891356EF6}" dt="2024-07-25T15:03:42.870" v="859" actId="1582"/>
          <ac:spMkLst>
            <pc:docMk/>
            <pc:sldMk cId="2326050825" sldId="270"/>
            <ac:spMk id="105" creationId="{70486564-5F8C-2A0C-8CBB-40ED257A5A9E}"/>
          </ac:spMkLst>
        </pc:spChg>
        <pc:spChg chg="mod">
          <ac:chgData name="Daoud Saadeddin" userId="50f496e5f975282e" providerId="LiveId" clId="{C15125AD-DB27-4CE9-8B94-001891356EF6}" dt="2024-07-25T14:52:14.552" v="785" actId="208"/>
          <ac:spMkLst>
            <pc:docMk/>
            <pc:sldMk cId="2326050825" sldId="270"/>
            <ac:spMk id="106" creationId="{78D93EA1-BEEC-D4CA-C60B-E2C8EEA0609F}"/>
          </ac:spMkLst>
        </pc:spChg>
        <pc:spChg chg="mod">
          <ac:chgData name="Daoud Saadeddin" userId="50f496e5f975282e" providerId="LiveId" clId="{C15125AD-DB27-4CE9-8B94-001891356EF6}" dt="2024-07-25T14:41:37.004" v="715" actId="165"/>
          <ac:spMkLst>
            <pc:docMk/>
            <pc:sldMk cId="2326050825" sldId="270"/>
            <ac:spMk id="107" creationId="{15E725F5-C2CF-550B-9A58-32B48685298C}"/>
          </ac:spMkLst>
        </pc:spChg>
        <pc:spChg chg="mod">
          <ac:chgData name="Daoud Saadeddin" userId="50f496e5f975282e" providerId="LiveId" clId="{C15125AD-DB27-4CE9-8B94-001891356EF6}" dt="2024-07-25T14:41:37.004" v="715" actId="165"/>
          <ac:spMkLst>
            <pc:docMk/>
            <pc:sldMk cId="2326050825" sldId="270"/>
            <ac:spMk id="108" creationId="{491B90C5-9030-CDBA-857B-5CDB20E8A1BD}"/>
          </ac:spMkLst>
        </pc:spChg>
        <pc:spChg chg="mod">
          <ac:chgData name="Daoud Saadeddin" userId="50f496e5f975282e" providerId="LiveId" clId="{C15125AD-DB27-4CE9-8B94-001891356EF6}" dt="2024-07-25T11:59:59.873" v="634"/>
          <ac:spMkLst>
            <pc:docMk/>
            <pc:sldMk cId="2326050825" sldId="270"/>
            <ac:spMk id="112" creationId="{2166B77A-5019-0980-0338-3C52B1A709CA}"/>
          </ac:spMkLst>
        </pc:spChg>
        <pc:spChg chg="mod">
          <ac:chgData name="Daoud Saadeddin" userId="50f496e5f975282e" providerId="LiveId" clId="{C15125AD-DB27-4CE9-8B94-001891356EF6}" dt="2024-07-25T11:59:59.873" v="634"/>
          <ac:spMkLst>
            <pc:docMk/>
            <pc:sldMk cId="2326050825" sldId="270"/>
            <ac:spMk id="113" creationId="{3B158E9A-A453-B59E-FBFE-D85806BFBDB4}"/>
          </ac:spMkLst>
        </pc:spChg>
        <pc:spChg chg="mod">
          <ac:chgData name="Daoud Saadeddin" userId="50f496e5f975282e" providerId="LiveId" clId="{C15125AD-DB27-4CE9-8B94-001891356EF6}" dt="2024-07-25T11:59:59.873" v="634"/>
          <ac:spMkLst>
            <pc:docMk/>
            <pc:sldMk cId="2326050825" sldId="270"/>
            <ac:spMk id="115" creationId="{0A96EA00-CBB8-848C-DBB0-237B0398293E}"/>
          </ac:spMkLst>
        </pc:spChg>
        <pc:spChg chg="mod">
          <ac:chgData name="Daoud Saadeddin" userId="50f496e5f975282e" providerId="LiveId" clId="{C15125AD-DB27-4CE9-8B94-001891356EF6}" dt="2024-07-25T11:59:59.873" v="634"/>
          <ac:spMkLst>
            <pc:docMk/>
            <pc:sldMk cId="2326050825" sldId="270"/>
            <ac:spMk id="116" creationId="{EE65A5B5-F65E-C376-07BA-502C0F7791A8}"/>
          </ac:spMkLst>
        </pc:spChg>
        <pc:spChg chg="mod">
          <ac:chgData name="Daoud Saadeddin" userId="50f496e5f975282e" providerId="LiveId" clId="{C15125AD-DB27-4CE9-8B94-001891356EF6}" dt="2024-07-25T11:59:59.873" v="634"/>
          <ac:spMkLst>
            <pc:docMk/>
            <pc:sldMk cId="2326050825" sldId="270"/>
            <ac:spMk id="118" creationId="{D815BE48-C809-93B1-D245-CBA9A01A64AD}"/>
          </ac:spMkLst>
        </pc:spChg>
        <pc:spChg chg="mod">
          <ac:chgData name="Daoud Saadeddin" userId="50f496e5f975282e" providerId="LiveId" clId="{C15125AD-DB27-4CE9-8B94-001891356EF6}" dt="2024-07-25T14:32:47.634" v="641" actId="1076"/>
          <ac:spMkLst>
            <pc:docMk/>
            <pc:sldMk cId="2326050825" sldId="270"/>
            <ac:spMk id="120" creationId="{7DA16F68-AB10-BFFF-3C1C-34E47A9F670B}"/>
          </ac:spMkLst>
        </pc:spChg>
        <pc:spChg chg="mod">
          <ac:chgData name="Daoud Saadeddin" userId="50f496e5f975282e" providerId="LiveId" clId="{C15125AD-DB27-4CE9-8B94-001891356EF6}" dt="2024-07-25T14:32:47.634" v="641" actId="1076"/>
          <ac:spMkLst>
            <pc:docMk/>
            <pc:sldMk cId="2326050825" sldId="270"/>
            <ac:spMk id="121" creationId="{0F4976E1-5858-A51B-16B3-4FBB928BAE4B}"/>
          </ac:spMkLst>
        </pc:spChg>
        <pc:spChg chg="mod">
          <ac:chgData name="Daoud Saadeddin" userId="50f496e5f975282e" providerId="LiveId" clId="{C15125AD-DB27-4CE9-8B94-001891356EF6}" dt="2024-07-25T14:32:47.634" v="641" actId="1076"/>
          <ac:spMkLst>
            <pc:docMk/>
            <pc:sldMk cId="2326050825" sldId="270"/>
            <ac:spMk id="123" creationId="{78FC86EB-3EC6-C263-81DA-FCBBFF98B12F}"/>
          </ac:spMkLst>
        </pc:spChg>
        <pc:spChg chg="mod">
          <ac:chgData name="Daoud Saadeddin" userId="50f496e5f975282e" providerId="LiveId" clId="{C15125AD-DB27-4CE9-8B94-001891356EF6}" dt="2024-07-25T14:32:47.634" v="641" actId="1076"/>
          <ac:spMkLst>
            <pc:docMk/>
            <pc:sldMk cId="2326050825" sldId="270"/>
            <ac:spMk id="124" creationId="{B9BC8137-6A2C-895F-0B81-05BF9BD0E1EB}"/>
          </ac:spMkLst>
        </pc:spChg>
        <pc:spChg chg="mod">
          <ac:chgData name="Daoud Saadeddin" userId="50f496e5f975282e" providerId="LiveId" clId="{C15125AD-DB27-4CE9-8B94-001891356EF6}" dt="2024-07-25T14:32:47.634" v="641" actId="1076"/>
          <ac:spMkLst>
            <pc:docMk/>
            <pc:sldMk cId="2326050825" sldId="270"/>
            <ac:spMk id="126" creationId="{6E0BB421-FDA7-89E7-081F-6392D681EEFB}"/>
          </ac:spMkLst>
        </pc:spChg>
        <pc:spChg chg="add mod">
          <ac:chgData name="Daoud Saadeddin" userId="50f496e5f975282e" providerId="LiveId" clId="{C15125AD-DB27-4CE9-8B94-001891356EF6}" dt="2024-07-25T14:35:12.004" v="660" actId="1076"/>
          <ac:spMkLst>
            <pc:docMk/>
            <pc:sldMk cId="2326050825" sldId="270"/>
            <ac:spMk id="130" creationId="{286816B7-1058-0ADA-C8E7-5DFD56C10314}"/>
          </ac:spMkLst>
        </pc:spChg>
        <pc:spChg chg="add mod">
          <ac:chgData name="Daoud Saadeddin" userId="50f496e5f975282e" providerId="LiveId" clId="{C15125AD-DB27-4CE9-8B94-001891356EF6}" dt="2024-07-25T14:35:13.113" v="661"/>
          <ac:spMkLst>
            <pc:docMk/>
            <pc:sldMk cId="2326050825" sldId="270"/>
            <ac:spMk id="131" creationId="{CA7D60FB-F0B4-59B6-647C-4966E93BF300}"/>
          </ac:spMkLst>
        </pc:spChg>
        <pc:spChg chg="add del mod">
          <ac:chgData name="Daoud Saadeddin" userId="50f496e5f975282e" providerId="LiveId" clId="{C15125AD-DB27-4CE9-8B94-001891356EF6}" dt="2024-07-25T14:35:47.609" v="666" actId="478"/>
          <ac:spMkLst>
            <pc:docMk/>
            <pc:sldMk cId="2326050825" sldId="270"/>
            <ac:spMk id="132" creationId="{F5BB6DB6-46BD-A007-57FF-30FA9F9A1DA1}"/>
          </ac:spMkLst>
        </pc:spChg>
        <pc:spChg chg="del mod">
          <ac:chgData name="Daoud Saadeddin" userId="50f496e5f975282e" providerId="LiveId" clId="{C15125AD-DB27-4CE9-8B94-001891356EF6}" dt="2024-07-25T11:35:27.661" v="428" actId="478"/>
          <ac:spMkLst>
            <pc:docMk/>
            <pc:sldMk cId="2326050825" sldId="270"/>
            <ac:spMk id="144" creationId="{45E86583-6585-4153-899D-C312D6669971}"/>
          </ac:spMkLst>
        </pc:spChg>
        <pc:grpChg chg="add mod">
          <ac:chgData name="Daoud Saadeddin" userId="50f496e5f975282e" providerId="LiveId" clId="{C15125AD-DB27-4CE9-8B94-001891356EF6}" dt="2024-07-25T11:52:31.019" v="546"/>
          <ac:grpSpMkLst>
            <pc:docMk/>
            <pc:sldMk cId="2326050825" sldId="270"/>
            <ac:grpSpMk id="4" creationId="{B61FC717-4CD7-6D87-C3AF-D9D7BBB58B11}"/>
          </ac:grpSpMkLst>
        </pc:grpChg>
        <pc:grpChg chg="mod">
          <ac:chgData name="Daoud Saadeddin" userId="50f496e5f975282e" providerId="LiveId" clId="{C15125AD-DB27-4CE9-8B94-001891356EF6}" dt="2024-07-25T11:52:31.019" v="546"/>
          <ac:grpSpMkLst>
            <pc:docMk/>
            <pc:sldMk cId="2326050825" sldId="270"/>
            <ac:grpSpMk id="5" creationId="{F4638F71-6376-18A8-EF42-7563C75765E1}"/>
          </ac:grpSpMkLst>
        </pc:grpChg>
        <pc:grpChg chg="add mod">
          <ac:chgData name="Daoud Saadeddin" userId="50f496e5f975282e" providerId="LiveId" clId="{C15125AD-DB27-4CE9-8B94-001891356EF6}" dt="2024-07-25T11:52:31.019" v="546"/>
          <ac:grpSpMkLst>
            <pc:docMk/>
            <pc:sldMk cId="2326050825" sldId="270"/>
            <ac:grpSpMk id="18" creationId="{C37DBF57-0BAF-3140-D787-94106EB3CB19}"/>
          </ac:grpSpMkLst>
        </pc:grpChg>
        <pc:grpChg chg="mod">
          <ac:chgData name="Daoud Saadeddin" userId="50f496e5f975282e" providerId="LiveId" clId="{C15125AD-DB27-4CE9-8B94-001891356EF6}" dt="2024-07-25T11:52:31.019" v="546"/>
          <ac:grpSpMkLst>
            <pc:docMk/>
            <pc:sldMk cId="2326050825" sldId="270"/>
            <ac:grpSpMk id="19" creationId="{7F5376A6-A450-6D54-4A95-7D7DCDE5719A}"/>
          </ac:grpSpMkLst>
        </pc:grpChg>
        <pc:grpChg chg="add mod">
          <ac:chgData name="Daoud Saadeddin" userId="50f496e5f975282e" providerId="LiveId" clId="{C15125AD-DB27-4CE9-8B94-001891356EF6}" dt="2024-07-25T11:52:31.019" v="546"/>
          <ac:grpSpMkLst>
            <pc:docMk/>
            <pc:sldMk cId="2326050825" sldId="270"/>
            <ac:grpSpMk id="29" creationId="{08D7084F-1878-A50F-EF3E-327290810DE7}"/>
          </ac:grpSpMkLst>
        </pc:grpChg>
        <pc:grpChg chg="mod">
          <ac:chgData name="Daoud Saadeddin" userId="50f496e5f975282e" providerId="LiveId" clId="{C15125AD-DB27-4CE9-8B94-001891356EF6}" dt="2024-07-25T11:52:31.019" v="546"/>
          <ac:grpSpMkLst>
            <pc:docMk/>
            <pc:sldMk cId="2326050825" sldId="270"/>
            <ac:grpSpMk id="30" creationId="{A68A85DA-A709-2AFC-6AB1-758BCC0FE4E8}"/>
          </ac:grpSpMkLst>
        </pc:grpChg>
        <pc:grpChg chg="add mod">
          <ac:chgData name="Daoud Saadeddin" userId="50f496e5f975282e" providerId="LiveId" clId="{C15125AD-DB27-4CE9-8B94-001891356EF6}" dt="2024-07-25T11:52:31.019" v="546"/>
          <ac:grpSpMkLst>
            <pc:docMk/>
            <pc:sldMk cId="2326050825" sldId="270"/>
            <ac:grpSpMk id="35" creationId="{50CEADEF-7D0A-498E-CA80-F5C8548B63A2}"/>
          </ac:grpSpMkLst>
        </pc:grpChg>
        <pc:grpChg chg="mod">
          <ac:chgData name="Daoud Saadeddin" userId="50f496e5f975282e" providerId="LiveId" clId="{C15125AD-DB27-4CE9-8B94-001891356EF6}" dt="2024-07-25T11:52:31.019" v="546"/>
          <ac:grpSpMkLst>
            <pc:docMk/>
            <pc:sldMk cId="2326050825" sldId="270"/>
            <ac:grpSpMk id="36" creationId="{70455284-C017-4D57-7D7A-290E0AAF129E}"/>
          </ac:grpSpMkLst>
        </pc:grpChg>
        <pc:grpChg chg="add mod">
          <ac:chgData name="Daoud Saadeddin" userId="50f496e5f975282e" providerId="LiveId" clId="{C15125AD-DB27-4CE9-8B94-001891356EF6}" dt="2024-07-25T11:52:39.833" v="547"/>
          <ac:grpSpMkLst>
            <pc:docMk/>
            <pc:sldMk cId="2326050825" sldId="270"/>
            <ac:grpSpMk id="43" creationId="{23D4C2AB-185F-BEA5-224F-AD406A218F9E}"/>
          </ac:grpSpMkLst>
        </pc:grpChg>
        <pc:grpChg chg="mod">
          <ac:chgData name="Daoud Saadeddin" userId="50f496e5f975282e" providerId="LiveId" clId="{C15125AD-DB27-4CE9-8B94-001891356EF6}" dt="2024-07-25T11:52:39.833" v="547"/>
          <ac:grpSpMkLst>
            <pc:docMk/>
            <pc:sldMk cId="2326050825" sldId="270"/>
            <ac:grpSpMk id="44" creationId="{672D3458-2ED1-BE68-AB24-9565B5991B61}"/>
          </ac:grpSpMkLst>
        </pc:grpChg>
        <pc:grpChg chg="add mod">
          <ac:chgData name="Daoud Saadeddin" userId="50f496e5f975282e" providerId="LiveId" clId="{C15125AD-DB27-4CE9-8B94-001891356EF6}" dt="2024-07-25T11:52:39.833" v="547"/>
          <ac:grpSpMkLst>
            <pc:docMk/>
            <pc:sldMk cId="2326050825" sldId="270"/>
            <ac:grpSpMk id="57" creationId="{9D0BB704-2D9B-4212-3423-F9B1E1A1A478}"/>
          </ac:grpSpMkLst>
        </pc:grpChg>
        <pc:grpChg chg="mod">
          <ac:chgData name="Daoud Saadeddin" userId="50f496e5f975282e" providerId="LiveId" clId="{C15125AD-DB27-4CE9-8B94-001891356EF6}" dt="2024-07-25T11:52:39.833" v="547"/>
          <ac:grpSpMkLst>
            <pc:docMk/>
            <pc:sldMk cId="2326050825" sldId="270"/>
            <ac:grpSpMk id="58" creationId="{0102BBE6-D759-4A52-684A-FB946F3D01FA}"/>
          </ac:grpSpMkLst>
        </pc:grpChg>
        <pc:grpChg chg="add mod">
          <ac:chgData name="Daoud Saadeddin" userId="50f496e5f975282e" providerId="LiveId" clId="{C15125AD-DB27-4CE9-8B94-001891356EF6}" dt="2024-07-25T11:52:39.833" v="547"/>
          <ac:grpSpMkLst>
            <pc:docMk/>
            <pc:sldMk cId="2326050825" sldId="270"/>
            <ac:grpSpMk id="63" creationId="{8B0FFDE2-CEDE-2698-8AE2-7EC63F4A3EE3}"/>
          </ac:grpSpMkLst>
        </pc:grpChg>
        <pc:grpChg chg="mod">
          <ac:chgData name="Daoud Saadeddin" userId="50f496e5f975282e" providerId="LiveId" clId="{C15125AD-DB27-4CE9-8B94-001891356EF6}" dt="2024-07-25T11:52:39.833" v="547"/>
          <ac:grpSpMkLst>
            <pc:docMk/>
            <pc:sldMk cId="2326050825" sldId="270"/>
            <ac:grpSpMk id="64" creationId="{175E8955-611D-1B5C-232F-E191CBAAD5B8}"/>
          </ac:grpSpMkLst>
        </pc:grpChg>
        <pc:grpChg chg="add mod">
          <ac:chgData name="Daoud Saadeddin" userId="50f496e5f975282e" providerId="LiveId" clId="{C15125AD-DB27-4CE9-8B94-001891356EF6}" dt="2024-07-25T11:52:39.833" v="547"/>
          <ac:grpSpMkLst>
            <pc:docMk/>
            <pc:sldMk cId="2326050825" sldId="270"/>
            <ac:grpSpMk id="69" creationId="{8D29BA32-1BE3-8BBF-9413-5FE829564A61}"/>
          </ac:grpSpMkLst>
        </pc:grpChg>
        <pc:grpChg chg="mod">
          <ac:chgData name="Daoud Saadeddin" userId="50f496e5f975282e" providerId="LiveId" clId="{C15125AD-DB27-4CE9-8B94-001891356EF6}" dt="2024-07-25T11:52:39.833" v="547"/>
          <ac:grpSpMkLst>
            <pc:docMk/>
            <pc:sldMk cId="2326050825" sldId="270"/>
            <ac:grpSpMk id="70" creationId="{8508C778-5D78-C8DC-F29E-9CA4919487FC}"/>
          </ac:grpSpMkLst>
        </pc:grpChg>
        <pc:grpChg chg="add del mod">
          <ac:chgData name="Daoud Saadeddin" userId="50f496e5f975282e" providerId="LiveId" clId="{C15125AD-DB27-4CE9-8B94-001891356EF6}" dt="2024-07-25T11:53:22.082" v="556" actId="165"/>
          <ac:grpSpMkLst>
            <pc:docMk/>
            <pc:sldMk cId="2326050825" sldId="270"/>
            <ac:grpSpMk id="77" creationId="{463C892E-81EB-11EC-36A9-D4160EC6B7A2}"/>
          </ac:grpSpMkLst>
        </pc:grpChg>
        <pc:grpChg chg="mod topLvl">
          <ac:chgData name="Daoud Saadeddin" userId="50f496e5f975282e" providerId="LiveId" clId="{C15125AD-DB27-4CE9-8B94-001891356EF6}" dt="2024-07-25T14:48:28.247" v="780" actId="164"/>
          <ac:grpSpMkLst>
            <pc:docMk/>
            <pc:sldMk cId="2326050825" sldId="270"/>
            <ac:grpSpMk id="78" creationId="{0C2BF7BB-5F07-AD12-F01A-5F5F3221CB15}"/>
          </ac:grpSpMkLst>
        </pc:grpChg>
        <pc:grpChg chg="add del mod">
          <ac:chgData name="Daoud Saadeddin" userId="50f496e5f975282e" providerId="LiveId" clId="{C15125AD-DB27-4CE9-8B94-001891356EF6}" dt="2024-07-25T11:53:21.145" v="555" actId="165"/>
          <ac:grpSpMkLst>
            <pc:docMk/>
            <pc:sldMk cId="2326050825" sldId="270"/>
            <ac:grpSpMk id="91" creationId="{DB2D9A22-D08E-A524-E3F3-FC7D7B0FB525}"/>
          </ac:grpSpMkLst>
        </pc:grpChg>
        <pc:grpChg chg="mod topLvl">
          <ac:chgData name="Daoud Saadeddin" userId="50f496e5f975282e" providerId="LiveId" clId="{C15125AD-DB27-4CE9-8B94-001891356EF6}" dt="2024-07-25T14:48:28.247" v="780" actId="164"/>
          <ac:grpSpMkLst>
            <pc:docMk/>
            <pc:sldMk cId="2326050825" sldId="270"/>
            <ac:grpSpMk id="92" creationId="{F7F9502D-96F9-9C5A-E6ED-C02C2F7627F1}"/>
          </ac:grpSpMkLst>
        </pc:grpChg>
        <pc:grpChg chg="add del mod">
          <ac:chgData name="Daoud Saadeddin" userId="50f496e5f975282e" providerId="LiveId" clId="{C15125AD-DB27-4CE9-8B94-001891356EF6}" dt="2024-07-25T11:53:18.723" v="554" actId="165"/>
          <ac:grpSpMkLst>
            <pc:docMk/>
            <pc:sldMk cId="2326050825" sldId="270"/>
            <ac:grpSpMk id="97" creationId="{58D5E5AD-7477-2F39-4544-7DAEDB58F453}"/>
          </ac:grpSpMkLst>
        </pc:grpChg>
        <pc:grpChg chg="mod topLvl">
          <ac:chgData name="Daoud Saadeddin" userId="50f496e5f975282e" providerId="LiveId" clId="{C15125AD-DB27-4CE9-8B94-001891356EF6}" dt="2024-07-25T14:48:28.247" v="780" actId="164"/>
          <ac:grpSpMkLst>
            <pc:docMk/>
            <pc:sldMk cId="2326050825" sldId="270"/>
            <ac:grpSpMk id="98" creationId="{4303837D-1E69-2E11-8612-CBA3010E1A9B}"/>
          </ac:grpSpMkLst>
        </pc:grpChg>
        <pc:grpChg chg="add del mod">
          <ac:chgData name="Daoud Saadeddin" userId="50f496e5f975282e" providerId="LiveId" clId="{C15125AD-DB27-4CE9-8B94-001891356EF6}" dt="2024-07-25T11:53:17.599" v="553" actId="165"/>
          <ac:grpSpMkLst>
            <pc:docMk/>
            <pc:sldMk cId="2326050825" sldId="270"/>
            <ac:grpSpMk id="103" creationId="{BCA7F348-B9BE-EF11-85AB-CE7FAF2F3362}"/>
          </ac:grpSpMkLst>
        </pc:grpChg>
        <pc:grpChg chg="mod topLvl">
          <ac:chgData name="Daoud Saadeddin" userId="50f496e5f975282e" providerId="LiveId" clId="{C15125AD-DB27-4CE9-8B94-001891356EF6}" dt="2024-07-25T14:48:28.247" v="780" actId="164"/>
          <ac:grpSpMkLst>
            <pc:docMk/>
            <pc:sldMk cId="2326050825" sldId="270"/>
            <ac:grpSpMk id="104" creationId="{0B5DD030-C81C-DFCC-DAB7-9517899674EE}"/>
          </ac:grpSpMkLst>
        </pc:grpChg>
        <pc:grpChg chg="add del mod topLvl">
          <ac:chgData name="Daoud Saadeddin" userId="50f496e5f975282e" providerId="LiveId" clId="{C15125AD-DB27-4CE9-8B94-001891356EF6}" dt="2024-07-25T14:41:37.004" v="715" actId="165"/>
          <ac:grpSpMkLst>
            <pc:docMk/>
            <pc:sldMk cId="2326050825" sldId="270"/>
            <ac:grpSpMk id="109" creationId="{EC15FE3D-77C6-EC50-A74C-A8D0E4F24964}"/>
          </ac:grpSpMkLst>
        </pc:grpChg>
        <pc:grpChg chg="add del mod">
          <ac:chgData name="Daoud Saadeddin" userId="50f496e5f975282e" providerId="LiveId" clId="{C15125AD-DB27-4CE9-8B94-001891356EF6}" dt="2024-07-25T14:41:34.130" v="714" actId="165"/>
          <ac:grpSpMkLst>
            <pc:docMk/>
            <pc:sldMk cId="2326050825" sldId="270"/>
            <ac:grpSpMk id="110" creationId="{5D8877DF-DE57-5765-258B-E4F8EA8380F6}"/>
          </ac:grpSpMkLst>
        </pc:grpChg>
        <pc:grpChg chg="add mod">
          <ac:chgData name="Daoud Saadeddin" userId="50f496e5f975282e" providerId="LiveId" clId="{C15125AD-DB27-4CE9-8B94-001891356EF6}" dt="2024-07-25T11:59:59.873" v="634"/>
          <ac:grpSpMkLst>
            <pc:docMk/>
            <pc:sldMk cId="2326050825" sldId="270"/>
            <ac:grpSpMk id="111" creationId="{8E735FBE-678A-E36D-BAD7-6F528C00990C}"/>
          </ac:grpSpMkLst>
        </pc:grpChg>
        <pc:grpChg chg="add mod">
          <ac:chgData name="Daoud Saadeddin" userId="50f496e5f975282e" providerId="LiveId" clId="{C15125AD-DB27-4CE9-8B94-001891356EF6}" dt="2024-07-25T11:59:59.873" v="634"/>
          <ac:grpSpMkLst>
            <pc:docMk/>
            <pc:sldMk cId="2326050825" sldId="270"/>
            <ac:grpSpMk id="114" creationId="{B376D278-1385-69F7-AF1C-765033B02D82}"/>
          </ac:grpSpMkLst>
        </pc:grpChg>
        <pc:grpChg chg="add mod">
          <ac:chgData name="Daoud Saadeddin" userId="50f496e5f975282e" providerId="LiveId" clId="{C15125AD-DB27-4CE9-8B94-001891356EF6}" dt="2024-07-25T14:32:47.634" v="641" actId="1076"/>
          <ac:grpSpMkLst>
            <pc:docMk/>
            <pc:sldMk cId="2326050825" sldId="270"/>
            <ac:grpSpMk id="119" creationId="{ED351CC8-8810-B7C2-00CE-4BF1994B3712}"/>
          </ac:grpSpMkLst>
        </pc:grpChg>
        <pc:grpChg chg="add mod">
          <ac:chgData name="Daoud Saadeddin" userId="50f496e5f975282e" providerId="LiveId" clId="{C15125AD-DB27-4CE9-8B94-001891356EF6}" dt="2024-07-25T14:32:47.634" v="641" actId="1076"/>
          <ac:grpSpMkLst>
            <pc:docMk/>
            <pc:sldMk cId="2326050825" sldId="270"/>
            <ac:grpSpMk id="122" creationId="{1C58508F-2293-3805-F1B6-A71D625463CD}"/>
          </ac:grpSpMkLst>
        </pc:grpChg>
        <pc:grpChg chg="add del mod">
          <ac:chgData name="Daoud Saadeddin" userId="50f496e5f975282e" providerId="LiveId" clId="{C15125AD-DB27-4CE9-8B94-001891356EF6}" dt="2024-07-25T14:34:09.708" v="655" actId="478"/>
          <ac:grpSpMkLst>
            <pc:docMk/>
            <pc:sldMk cId="2326050825" sldId="270"/>
            <ac:grpSpMk id="127" creationId="{AECD9805-E496-63E1-2329-BF9C1B1261DA}"/>
          </ac:grpSpMkLst>
        </pc:grpChg>
        <pc:grpChg chg="add del mod">
          <ac:chgData name="Daoud Saadeddin" userId="50f496e5f975282e" providerId="LiveId" clId="{C15125AD-DB27-4CE9-8B94-001891356EF6}" dt="2024-07-25T14:36:52.648" v="675" actId="478"/>
          <ac:grpSpMkLst>
            <pc:docMk/>
            <pc:sldMk cId="2326050825" sldId="270"/>
            <ac:grpSpMk id="133" creationId="{553C853B-0F9E-04D9-59CD-237568F83D4B}"/>
          </ac:grpSpMkLst>
        </pc:grpChg>
        <pc:grpChg chg="add mod">
          <ac:chgData name="Daoud Saadeddin" userId="50f496e5f975282e" providerId="LiveId" clId="{C15125AD-DB27-4CE9-8B94-001891356EF6}" dt="2024-07-25T14:47:57.396" v="776" actId="164"/>
          <ac:grpSpMkLst>
            <pc:docMk/>
            <pc:sldMk cId="2326050825" sldId="270"/>
            <ac:grpSpMk id="140" creationId="{EF4999F7-D3E7-F1CD-8706-3E9B1026B777}"/>
          </ac:grpSpMkLst>
        </pc:grpChg>
        <pc:grpChg chg="add mod">
          <ac:chgData name="Daoud Saadeddin" userId="50f496e5f975282e" providerId="LiveId" clId="{C15125AD-DB27-4CE9-8B94-001891356EF6}" dt="2024-07-25T14:48:33.397" v="781" actId="465"/>
          <ac:grpSpMkLst>
            <pc:docMk/>
            <pc:sldMk cId="2326050825" sldId="270"/>
            <ac:grpSpMk id="141" creationId="{4F00FA92-AA62-39A9-130E-C1206408AEF1}"/>
          </ac:grpSpMkLst>
        </pc:grpChg>
        <pc:grpChg chg="add mod">
          <ac:chgData name="Daoud Saadeddin" userId="50f496e5f975282e" providerId="LiveId" clId="{C15125AD-DB27-4CE9-8B94-001891356EF6}" dt="2024-07-25T14:48:28.247" v="780" actId="164"/>
          <ac:grpSpMkLst>
            <pc:docMk/>
            <pc:sldMk cId="2326050825" sldId="270"/>
            <ac:grpSpMk id="142" creationId="{81B20B1E-BE71-4CDE-F787-376018F4A386}"/>
          </ac:grpSpMkLst>
        </pc:grpChg>
        <pc:graphicFrameChg chg="del">
          <ac:chgData name="Daoud Saadeddin" userId="50f496e5f975282e" providerId="LiveId" clId="{C15125AD-DB27-4CE9-8B94-001891356EF6}" dt="2024-07-23T21:03:29.133" v="0" actId="478"/>
          <ac:graphicFrameMkLst>
            <pc:docMk/>
            <pc:sldMk cId="2326050825" sldId="270"/>
            <ac:graphicFrameMk id="142" creationId="{C66DD465-8158-41AC-8C48-556774393273}"/>
          </ac:graphicFrameMkLst>
        </pc:graphicFrameChg>
        <pc:picChg chg="mod">
          <ac:chgData name="Daoud Saadeddin" userId="50f496e5f975282e" providerId="LiveId" clId="{C15125AD-DB27-4CE9-8B94-001891356EF6}" dt="2024-07-25T11:59:59.873" v="634"/>
          <ac:picMkLst>
            <pc:docMk/>
            <pc:sldMk cId="2326050825" sldId="270"/>
            <ac:picMk id="117" creationId="{A649E5FD-4518-0E6D-729E-BC6C8E359DC7}"/>
          </ac:picMkLst>
        </pc:picChg>
        <pc:picChg chg="mod">
          <ac:chgData name="Daoud Saadeddin" userId="50f496e5f975282e" providerId="LiveId" clId="{C15125AD-DB27-4CE9-8B94-001891356EF6}" dt="2024-07-25T14:32:47.634" v="641" actId="1076"/>
          <ac:picMkLst>
            <pc:docMk/>
            <pc:sldMk cId="2326050825" sldId="270"/>
            <ac:picMk id="125" creationId="{CB695F97-9FC9-4C5A-19A2-16EA86C68E19}"/>
          </ac:picMkLst>
        </pc:picChg>
        <pc:picChg chg="add del mod">
          <ac:chgData name="Daoud Saadeddin" userId="50f496e5f975282e" providerId="LiveId" clId="{C15125AD-DB27-4CE9-8B94-001891356EF6}" dt="2024-07-25T14:34:10.848" v="656" actId="478"/>
          <ac:picMkLst>
            <pc:docMk/>
            <pc:sldMk cId="2326050825" sldId="270"/>
            <ac:picMk id="129" creationId="{A4164B96-65D1-1A36-BCD2-89E2CA619221}"/>
          </ac:picMkLst>
        </pc:picChg>
        <pc:picChg chg="mod">
          <ac:chgData name="Daoud Saadeddin" userId="50f496e5f975282e" providerId="LiveId" clId="{C15125AD-DB27-4CE9-8B94-001891356EF6}" dt="2024-07-25T14:36:21.286" v="671" actId="1076"/>
          <ac:picMkLst>
            <pc:docMk/>
            <pc:sldMk cId="2326050825" sldId="270"/>
            <ac:picMk id="134" creationId="{493E2A76-2971-8813-BC15-79F5790B5300}"/>
          </ac:picMkLst>
        </pc:picChg>
        <pc:picChg chg="mod">
          <ac:chgData name="Daoud Saadeddin" userId="50f496e5f975282e" providerId="LiveId" clId="{C15125AD-DB27-4CE9-8B94-001891356EF6}" dt="2024-07-25T14:36:21.286" v="671" actId="1076"/>
          <ac:picMkLst>
            <pc:docMk/>
            <pc:sldMk cId="2326050825" sldId="270"/>
            <ac:picMk id="135" creationId="{FAADE7B9-DCA5-81B8-E301-851FFB25D3ED}"/>
          </ac:picMkLst>
        </pc:picChg>
        <pc:picChg chg="mod">
          <ac:chgData name="Daoud Saadeddin" userId="50f496e5f975282e" providerId="LiveId" clId="{C15125AD-DB27-4CE9-8B94-001891356EF6}" dt="2024-07-25T14:36:21.286" v="671" actId="1076"/>
          <ac:picMkLst>
            <pc:docMk/>
            <pc:sldMk cId="2326050825" sldId="270"/>
            <ac:picMk id="136" creationId="{F14754CA-0B6F-2644-F6A2-1C253937771F}"/>
          </ac:picMkLst>
        </pc:picChg>
        <pc:cxnChg chg="add mod">
          <ac:chgData name="Daoud Saadeddin" userId="50f496e5f975282e" providerId="LiveId" clId="{C15125AD-DB27-4CE9-8B94-001891356EF6}" dt="2024-07-25T11:52:31.019" v="546"/>
          <ac:cxnSpMkLst>
            <pc:docMk/>
            <pc:sldMk cId="2326050825" sldId="270"/>
            <ac:cxnSpMk id="3" creationId="{398A2C8C-7A2F-2FEC-5E89-43F60CCF4166}"/>
          </ac:cxnSpMkLst>
        </pc:cxnChg>
        <pc:cxnChg chg="add mod">
          <ac:chgData name="Daoud Saadeddin" userId="50f496e5f975282e" providerId="LiveId" clId="{C15125AD-DB27-4CE9-8B94-001891356EF6}" dt="2024-07-25T11:52:31.019" v="546"/>
          <ac:cxnSpMkLst>
            <pc:docMk/>
            <pc:sldMk cId="2326050825" sldId="270"/>
            <ac:cxnSpMk id="10" creationId="{D4C92C76-355A-8DF0-4C76-D3078DFB257B}"/>
          </ac:cxnSpMkLst>
        </pc:cxnChg>
        <pc:cxnChg chg="add mod">
          <ac:chgData name="Daoud Saadeddin" userId="50f496e5f975282e" providerId="LiveId" clId="{C15125AD-DB27-4CE9-8B94-001891356EF6}" dt="2024-07-25T11:52:31.019" v="546"/>
          <ac:cxnSpMkLst>
            <pc:docMk/>
            <pc:sldMk cId="2326050825" sldId="270"/>
            <ac:cxnSpMk id="16" creationId="{9978D96B-01D6-50DF-AB29-B901294414FD}"/>
          </ac:cxnSpMkLst>
        </pc:cxnChg>
        <pc:cxnChg chg="add mod">
          <ac:chgData name="Daoud Saadeddin" userId="50f496e5f975282e" providerId="LiveId" clId="{C15125AD-DB27-4CE9-8B94-001891356EF6}" dt="2024-07-25T11:52:39.833" v="547"/>
          <ac:cxnSpMkLst>
            <pc:docMk/>
            <pc:sldMk cId="2326050825" sldId="270"/>
            <ac:cxnSpMk id="42" creationId="{655A28D2-B119-6F06-2B18-0560CB8903CB}"/>
          </ac:cxnSpMkLst>
        </pc:cxnChg>
        <pc:cxnChg chg="add mod">
          <ac:chgData name="Daoud Saadeddin" userId="50f496e5f975282e" providerId="LiveId" clId="{C15125AD-DB27-4CE9-8B94-001891356EF6}" dt="2024-07-25T11:52:39.833" v="547"/>
          <ac:cxnSpMkLst>
            <pc:docMk/>
            <pc:sldMk cId="2326050825" sldId="270"/>
            <ac:cxnSpMk id="49" creationId="{09D416A6-D44C-452A-12B6-7D4E02B4C10A}"/>
          </ac:cxnSpMkLst>
        </pc:cxnChg>
        <pc:cxnChg chg="add mod">
          <ac:chgData name="Daoud Saadeddin" userId="50f496e5f975282e" providerId="LiveId" clId="{C15125AD-DB27-4CE9-8B94-001891356EF6}" dt="2024-07-25T11:52:39.833" v="547"/>
          <ac:cxnSpMkLst>
            <pc:docMk/>
            <pc:sldMk cId="2326050825" sldId="270"/>
            <ac:cxnSpMk id="55" creationId="{78403C2D-D194-50DD-99A5-036C3C941D67}"/>
          </ac:cxnSpMkLst>
        </pc:cxnChg>
        <pc:cxnChg chg="add del mod topLvl">
          <ac:chgData name="Daoud Saadeddin" userId="50f496e5f975282e" providerId="LiveId" clId="{C15125AD-DB27-4CE9-8B94-001891356EF6}" dt="2024-07-25T15:00:42.750" v="840" actId="478"/>
          <ac:cxnSpMkLst>
            <pc:docMk/>
            <pc:sldMk cId="2326050825" sldId="270"/>
            <ac:cxnSpMk id="76" creationId="{5E3997CF-4AA6-DD70-49AB-ED3B820C9274}"/>
          </ac:cxnSpMkLst>
        </pc:cxnChg>
        <pc:cxnChg chg="add del mod">
          <ac:chgData name="Daoud Saadeddin" userId="50f496e5f975282e" providerId="LiveId" clId="{C15125AD-DB27-4CE9-8B94-001891356EF6}" dt="2024-07-25T15:00:45.850" v="841" actId="478"/>
          <ac:cxnSpMkLst>
            <pc:docMk/>
            <pc:sldMk cId="2326050825" sldId="270"/>
            <ac:cxnSpMk id="83" creationId="{AC236063-583B-C596-88AF-C9D81A2AF13F}"/>
          </ac:cxnSpMkLst>
        </pc:cxnChg>
        <pc:cxnChg chg="add del mod">
          <ac:chgData name="Daoud Saadeddin" userId="50f496e5f975282e" providerId="LiveId" clId="{C15125AD-DB27-4CE9-8B94-001891356EF6}" dt="2024-07-25T15:00:50.296" v="842" actId="478"/>
          <ac:cxnSpMkLst>
            <pc:docMk/>
            <pc:sldMk cId="2326050825" sldId="270"/>
            <ac:cxnSpMk id="89" creationId="{15EDBCF8-BEA8-D2D3-EEED-4E63118075A6}"/>
          </ac:cxnSpMkLst>
        </pc:cxnChg>
      </pc:sldChg>
      <pc:sldChg chg="del">
        <pc:chgData name="Daoud Saadeddin" userId="50f496e5f975282e" providerId="LiveId" clId="{C15125AD-DB27-4CE9-8B94-001891356EF6}" dt="2024-07-23T21:03:45.176" v="1" actId="47"/>
        <pc:sldMkLst>
          <pc:docMk/>
          <pc:sldMk cId="675557633" sldId="271"/>
        </pc:sldMkLst>
      </pc:sldChg>
      <pc:sldChg chg="modSp add mod ord modNotesTx">
        <pc:chgData name="Daoud Saadeddin" userId="50f496e5f975282e" providerId="LiveId" clId="{C15125AD-DB27-4CE9-8B94-001891356EF6}" dt="2024-07-25T15:03:12.795" v="858" actId="14100"/>
        <pc:sldMkLst>
          <pc:docMk/>
          <pc:sldMk cId="1223320210" sldId="271"/>
        </pc:sldMkLst>
        <pc:spChg chg="mod">
          <ac:chgData name="Daoud Saadeddin" userId="50f496e5f975282e" providerId="LiveId" clId="{C15125AD-DB27-4CE9-8B94-001891356EF6}" dt="2024-07-25T15:02:46.931" v="856" actId="14100"/>
          <ac:spMkLst>
            <pc:docMk/>
            <pc:sldMk cId="1223320210" sldId="271"/>
            <ac:spMk id="85" creationId="{04782303-22A5-07AE-33A1-056D1D743A34}"/>
          </ac:spMkLst>
        </pc:spChg>
        <pc:spChg chg="mod">
          <ac:chgData name="Daoud Saadeddin" userId="50f496e5f975282e" providerId="LiveId" clId="{C15125AD-DB27-4CE9-8B94-001891356EF6}" dt="2024-07-25T15:02:46.931" v="856" actId="14100"/>
          <ac:spMkLst>
            <pc:docMk/>
            <pc:sldMk cId="1223320210" sldId="271"/>
            <ac:spMk id="86" creationId="{983B3733-F696-3509-6E59-B6EDE5B75916}"/>
          </ac:spMkLst>
        </pc:spChg>
        <pc:spChg chg="mod">
          <ac:chgData name="Daoud Saadeddin" userId="50f496e5f975282e" providerId="LiveId" clId="{C15125AD-DB27-4CE9-8B94-001891356EF6}" dt="2024-07-25T15:02:46.931" v="856" actId="14100"/>
          <ac:spMkLst>
            <pc:docMk/>
            <pc:sldMk cId="1223320210" sldId="271"/>
            <ac:spMk id="87" creationId="{9158A145-D0E8-AC04-18C7-BA7620F5AF93}"/>
          </ac:spMkLst>
        </pc:spChg>
        <pc:spChg chg="mod">
          <ac:chgData name="Daoud Saadeddin" userId="50f496e5f975282e" providerId="LiveId" clId="{C15125AD-DB27-4CE9-8B94-001891356EF6}" dt="2024-07-25T15:02:46.931" v="856" actId="14100"/>
          <ac:spMkLst>
            <pc:docMk/>
            <pc:sldMk cId="1223320210" sldId="271"/>
            <ac:spMk id="88" creationId="{657CAE3F-6FEF-6E9E-D840-978072AC9A6F}"/>
          </ac:spMkLst>
        </pc:spChg>
        <pc:cxnChg chg="mod">
          <ac:chgData name="Daoud Saadeddin" userId="50f496e5f975282e" providerId="LiveId" clId="{C15125AD-DB27-4CE9-8B94-001891356EF6}" dt="2024-07-25T15:03:12.795" v="858" actId="14100"/>
          <ac:cxnSpMkLst>
            <pc:docMk/>
            <pc:sldMk cId="1223320210" sldId="271"/>
            <ac:cxnSpMk id="89" creationId="{15EDBCF8-BEA8-D2D3-EEED-4E63118075A6}"/>
          </ac:cxnSpMkLst>
        </pc:cxnChg>
      </pc:sldChg>
      <pc:sldChg chg="del">
        <pc:chgData name="Daoud Saadeddin" userId="50f496e5f975282e" providerId="LiveId" clId="{C15125AD-DB27-4CE9-8B94-001891356EF6}" dt="2024-07-23T21:03:45.176" v="1" actId="47"/>
        <pc:sldMkLst>
          <pc:docMk/>
          <pc:sldMk cId="3205057305" sldId="272"/>
        </pc:sldMkLst>
      </pc:sldChg>
      <pc:sldChg chg="addSp delSp modSp add mod modNotesTx">
        <pc:chgData name="Daoud Saadeddin" userId="50f496e5f975282e" providerId="LiveId" clId="{C15125AD-DB27-4CE9-8B94-001891356EF6}" dt="2024-07-25T15:02:20.568" v="852" actId="14100"/>
        <pc:sldMkLst>
          <pc:docMk/>
          <pc:sldMk cId="3865159064" sldId="272"/>
        </pc:sldMkLst>
        <pc:spChg chg="add del">
          <ac:chgData name="Daoud Saadeddin" userId="50f496e5f975282e" providerId="LiveId" clId="{C15125AD-DB27-4CE9-8B94-001891356EF6}" dt="2024-07-25T14:56:18.227" v="811" actId="22"/>
          <ac:spMkLst>
            <pc:docMk/>
            <pc:sldMk cId="3865159064" sldId="272"/>
            <ac:spMk id="3" creationId="{AB3F2420-C50D-F752-EAFE-B9F1F5EB0CC4}"/>
          </ac:spMkLst>
        </pc:spChg>
        <pc:spChg chg="mod">
          <ac:chgData name="Daoud Saadeddin" userId="50f496e5f975282e" providerId="LiveId" clId="{C15125AD-DB27-4CE9-8B94-001891356EF6}" dt="2024-07-25T15:01:18.826" v="846" actId="1037"/>
          <ac:spMkLst>
            <pc:docMk/>
            <pc:sldMk cId="3865159064" sldId="272"/>
            <ac:spMk id="80" creationId="{120AC28B-E340-C60C-8A7D-0B26226629DD}"/>
          </ac:spMkLst>
        </pc:spChg>
        <pc:spChg chg="mod">
          <ac:chgData name="Daoud Saadeddin" userId="50f496e5f975282e" providerId="LiveId" clId="{C15125AD-DB27-4CE9-8B94-001891356EF6}" dt="2024-07-25T15:01:18.826" v="846" actId="1037"/>
          <ac:spMkLst>
            <pc:docMk/>
            <pc:sldMk cId="3865159064" sldId="272"/>
            <ac:spMk id="81" creationId="{A4FF6965-4B0E-349A-E37E-B2701224F585}"/>
          </ac:spMkLst>
        </pc:spChg>
        <pc:spChg chg="del">
          <ac:chgData name="Daoud Saadeddin" userId="50f496e5f975282e" providerId="LiveId" clId="{C15125AD-DB27-4CE9-8B94-001891356EF6}" dt="2024-07-25T14:56:35.604" v="812" actId="478"/>
          <ac:spMkLst>
            <pc:docMk/>
            <pc:sldMk cId="3865159064" sldId="272"/>
            <ac:spMk id="82" creationId="{710FB603-6169-8400-D5ED-D6ADE81A1306}"/>
          </ac:spMkLst>
        </pc:spChg>
        <pc:spChg chg="mod">
          <ac:chgData name="Daoud Saadeddin" userId="50f496e5f975282e" providerId="LiveId" clId="{C15125AD-DB27-4CE9-8B94-001891356EF6}" dt="2024-07-25T15:02:20.568" v="852" actId="14100"/>
          <ac:spMkLst>
            <pc:docMk/>
            <pc:sldMk cId="3865159064" sldId="272"/>
            <ac:spMk id="85" creationId="{04782303-22A5-07AE-33A1-056D1D743A34}"/>
          </ac:spMkLst>
        </pc:spChg>
        <pc:spChg chg="mod">
          <ac:chgData name="Daoud Saadeddin" userId="50f496e5f975282e" providerId="LiveId" clId="{C15125AD-DB27-4CE9-8B94-001891356EF6}" dt="2024-07-25T15:02:20.568" v="852" actId="14100"/>
          <ac:spMkLst>
            <pc:docMk/>
            <pc:sldMk cId="3865159064" sldId="272"/>
            <ac:spMk id="86" creationId="{983B3733-F696-3509-6E59-B6EDE5B75916}"/>
          </ac:spMkLst>
        </pc:spChg>
        <pc:spChg chg="mod">
          <ac:chgData name="Daoud Saadeddin" userId="50f496e5f975282e" providerId="LiveId" clId="{C15125AD-DB27-4CE9-8B94-001891356EF6}" dt="2024-07-25T15:02:20.568" v="852" actId="14100"/>
          <ac:spMkLst>
            <pc:docMk/>
            <pc:sldMk cId="3865159064" sldId="272"/>
            <ac:spMk id="87" creationId="{9158A145-D0E8-AC04-18C7-BA7620F5AF93}"/>
          </ac:spMkLst>
        </pc:spChg>
        <pc:spChg chg="mod">
          <ac:chgData name="Daoud Saadeddin" userId="50f496e5f975282e" providerId="LiveId" clId="{C15125AD-DB27-4CE9-8B94-001891356EF6}" dt="2024-07-25T15:02:20.568" v="852" actId="14100"/>
          <ac:spMkLst>
            <pc:docMk/>
            <pc:sldMk cId="3865159064" sldId="272"/>
            <ac:spMk id="88" creationId="{657CAE3F-6FEF-6E9E-D840-978072AC9A6F}"/>
          </ac:spMkLst>
        </pc:spChg>
        <pc:spChg chg="mod">
          <ac:chgData name="Daoud Saadeddin" userId="50f496e5f975282e" providerId="LiveId" clId="{C15125AD-DB27-4CE9-8B94-001891356EF6}" dt="2024-07-25T15:01:18.826" v="846" actId="1037"/>
          <ac:spMkLst>
            <pc:docMk/>
            <pc:sldMk cId="3865159064" sldId="272"/>
            <ac:spMk id="94" creationId="{86E3CAD3-E8CB-6853-95CE-2F1F7ACCAE44}"/>
          </ac:spMkLst>
        </pc:spChg>
        <pc:spChg chg="mod">
          <ac:chgData name="Daoud Saadeddin" userId="50f496e5f975282e" providerId="LiveId" clId="{C15125AD-DB27-4CE9-8B94-001891356EF6}" dt="2024-07-25T15:01:18.826" v="846" actId="1037"/>
          <ac:spMkLst>
            <pc:docMk/>
            <pc:sldMk cId="3865159064" sldId="272"/>
            <ac:spMk id="95" creationId="{FFE6FA11-B1CE-8D3C-FF25-B5DA4CD3C6D5}"/>
          </ac:spMkLst>
        </pc:spChg>
        <pc:spChg chg="del">
          <ac:chgData name="Daoud Saadeddin" userId="50f496e5f975282e" providerId="LiveId" clId="{C15125AD-DB27-4CE9-8B94-001891356EF6}" dt="2024-07-25T14:56:37.635" v="813" actId="478"/>
          <ac:spMkLst>
            <pc:docMk/>
            <pc:sldMk cId="3865159064" sldId="272"/>
            <ac:spMk id="96" creationId="{FE5471C3-046A-0B50-9182-E110B75AF92D}"/>
          </ac:spMkLst>
        </pc:spChg>
        <pc:spChg chg="mod">
          <ac:chgData name="Daoud Saadeddin" userId="50f496e5f975282e" providerId="LiveId" clId="{C15125AD-DB27-4CE9-8B94-001891356EF6}" dt="2024-07-25T15:01:18.826" v="846" actId="1037"/>
          <ac:spMkLst>
            <pc:docMk/>
            <pc:sldMk cId="3865159064" sldId="272"/>
            <ac:spMk id="100" creationId="{16450AE3-C853-C25F-8013-056C37529950}"/>
          </ac:spMkLst>
        </pc:spChg>
        <pc:spChg chg="mod">
          <ac:chgData name="Daoud Saadeddin" userId="50f496e5f975282e" providerId="LiveId" clId="{C15125AD-DB27-4CE9-8B94-001891356EF6}" dt="2024-07-25T15:01:18.826" v="846" actId="1037"/>
          <ac:spMkLst>
            <pc:docMk/>
            <pc:sldMk cId="3865159064" sldId="272"/>
            <ac:spMk id="101" creationId="{5C373D36-867A-A0E8-B4C0-A198D28398DE}"/>
          </ac:spMkLst>
        </pc:spChg>
        <pc:spChg chg="del">
          <ac:chgData name="Daoud Saadeddin" userId="50f496e5f975282e" providerId="LiveId" clId="{C15125AD-DB27-4CE9-8B94-001891356EF6}" dt="2024-07-25T14:56:39.402" v="814" actId="478"/>
          <ac:spMkLst>
            <pc:docMk/>
            <pc:sldMk cId="3865159064" sldId="272"/>
            <ac:spMk id="102" creationId="{3E36C573-02F4-4C6D-E73E-795465F3B6E8}"/>
          </ac:spMkLst>
        </pc:spChg>
        <pc:spChg chg="mod">
          <ac:chgData name="Daoud Saadeddin" userId="50f496e5f975282e" providerId="LiveId" clId="{C15125AD-DB27-4CE9-8B94-001891356EF6}" dt="2024-07-25T15:01:18.826" v="846" actId="1037"/>
          <ac:spMkLst>
            <pc:docMk/>
            <pc:sldMk cId="3865159064" sldId="272"/>
            <ac:spMk id="106" creationId="{78D93EA1-BEEC-D4CA-C60B-E2C8EEA0609F}"/>
          </ac:spMkLst>
        </pc:spChg>
        <pc:spChg chg="mod">
          <ac:chgData name="Daoud Saadeddin" userId="50f496e5f975282e" providerId="LiveId" clId="{C15125AD-DB27-4CE9-8B94-001891356EF6}" dt="2024-07-25T15:01:18.826" v="846" actId="1037"/>
          <ac:spMkLst>
            <pc:docMk/>
            <pc:sldMk cId="3865159064" sldId="272"/>
            <ac:spMk id="107" creationId="{15E725F5-C2CF-550B-9A58-32B48685298C}"/>
          </ac:spMkLst>
        </pc:spChg>
        <pc:spChg chg="del">
          <ac:chgData name="Daoud Saadeddin" userId="50f496e5f975282e" providerId="LiveId" clId="{C15125AD-DB27-4CE9-8B94-001891356EF6}" dt="2024-07-25T14:56:42.730" v="815" actId="478"/>
          <ac:spMkLst>
            <pc:docMk/>
            <pc:sldMk cId="3865159064" sldId="272"/>
            <ac:spMk id="108" creationId="{491B90C5-9030-CDBA-857B-5CDB20E8A1BD}"/>
          </ac:spMkLst>
        </pc:spChg>
        <pc:grpChg chg="mod">
          <ac:chgData name="Daoud Saadeddin" userId="50f496e5f975282e" providerId="LiveId" clId="{C15125AD-DB27-4CE9-8B94-001891356EF6}" dt="2024-07-25T15:02:05.191" v="848" actId="14100"/>
          <ac:grpSpMkLst>
            <pc:docMk/>
            <pc:sldMk cId="3865159064" sldId="272"/>
            <ac:grpSpMk id="140" creationId="{EF4999F7-D3E7-F1CD-8706-3E9B1026B777}"/>
          </ac:grpSpMkLst>
        </pc:grpChg>
        <pc:cxnChg chg="del">
          <ac:chgData name="Daoud Saadeddin" userId="50f496e5f975282e" providerId="LiveId" clId="{C15125AD-DB27-4CE9-8B94-001891356EF6}" dt="2024-07-25T14:57:58.042" v="820" actId="478"/>
          <ac:cxnSpMkLst>
            <pc:docMk/>
            <pc:sldMk cId="3865159064" sldId="272"/>
            <ac:cxnSpMk id="76" creationId="{5E3997CF-4AA6-DD70-49AB-ED3B820C9274}"/>
          </ac:cxnSpMkLst>
        </pc:cxnChg>
        <pc:cxnChg chg="del">
          <ac:chgData name="Daoud Saadeddin" userId="50f496e5f975282e" providerId="LiveId" clId="{C15125AD-DB27-4CE9-8B94-001891356EF6}" dt="2024-07-25T14:58:01.176" v="821" actId="478"/>
          <ac:cxnSpMkLst>
            <pc:docMk/>
            <pc:sldMk cId="3865159064" sldId="272"/>
            <ac:cxnSpMk id="83" creationId="{AC236063-583B-C596-88AF-C9D81A2AF13F}"/>
          </ac:cxnSpMkLst>
        </pc:cxnChg>
        <pc:cxnChg chg="del">
          <ac:chgData name="Daoud Saadeddin" userId="50f496e5f975282e" providerId="LiveId" clId="{C15125AD-DB27-4CE9-8B94-001891356EF6}" dt="2024-07-25T14:58:03.770" v="822" actId="478"/>
          <ac:cxnSpMkLst>
            <pc:docMk/>
            <pc:sldMk cId="3865159064" sldId="272"/>
            <ac:cxnSpMk id="89" creationId="{15EDBCF8-BEA8-D2D3-EEED-4E63118075A6}"/>
          </ac:cxnSpMkLst>
        </pc:cxnChg>
      </pc:sldChg>
      <pc:sldChg chg="addSp delSp modSp add mod modNotesTx">
        <pc:chgData name="Daoud Saadeddin" userId="50f496e5f975282e" providerId="LiveId" clId="{C15125AD-DB27-4CE9-8B94-001891356EF6}" dt="2024-07-26T20:52:25.623" v="927" actId="164"/>
        <pc:sldMkLst>
          <pc:docMk/>
          <pc:sldMk cId="2809553572" sldId="273"/>
        </pc:sldMkLst>
        <pc:spChg chg="add mod">
          <ac:chgData name="Daoud Saadeddin" userId="50f496e5f975282e" providerId="LiveId" clId="{C15125AD-DB27-4CE9-8B94-001891356EF6}" dt="2024-07-25T15:05:26.687" v="863"/>
          <ac:spMkLst>
            <pc:docMk/>
            <pc:sldMk cId="2809553572" sldId="273"/>
            <ac:spMk id="2" creationId="{B0A2B3D9-3157-D24A-822A-C3DE80167124}"/>
          </ac:spMkLst>
        </pc:spChg>
        <pc:spChg chg="add mod">
          <ac:chgData name="Daoud Saadeddin" userId="50f496e5f975282e" providerId="LiveId" clId="{C15125AD-DB27-4CE9-8B94-001891356EF6}" dt="2024-07-26T20:51:34.454" v="911" actId="20577"/>
          <ac:spMkLst>
            <pc:docMk/>
            <pc:sldMk cId="2809553572" sldId="273"/>
            <ac:spMk id="2" creationId="{BDD846C8-F8C6-2E2A-1917-872819D2236F}"/>
          </ac:spMkLst>
        </pc:spChg>
        <pc:spChg chg="add del mod">
          <ac:chgData name="Daoud Saadeddin" userId="50f496e5f975282e" providerId="LiveId" clId="{C15125AD-DB27-4CE9-8B94-001891356EF6}" dt="2024-07-25T15:05:42.123" v="866" actId="478"/>
          <ac:spMkLst>
            <pc:docMk/>
            <pc:sldMk cId="2809553572" sldId="273"/>
            <ac:spMk id="3" creationId="{4E7563AD-46BA-6256-FC73-8464BDC80562}"/>
          </ac:spMkLst>
        </pc:spChg>
        <pc:spChg chg="add mod">
          <ac:chgData name="Daoud Saadeddin" userId="50f496e5f975282e" providerId="LiveId" clId="{C15125AD-DB27-4CE9-8B94-001891356EF6}" dt="2024-07-26T20:51:37.094" v="912" actId="20577"/>
          <ac:spMkLst>
            <pc:docMk/>
            <pc:sldMk cId="2809553572" sldId="273"/>
            <ac:spMk id="3" creationId="{EB7F0D07-003B-3385-BB28-84457C29BF2E}"/>
          </ac:spMkLst>
        </pc:spChg>
        <pc:spChg chg="add mod">
          <ac:chgData name="Daoud Saadeddin" userId="50f496e5f975282e" providerId="LiveId" clId="{C15125AD-DB27-4CE9-8B94-001891356EF6}" dt="2024-07-26T20:51:39.937" v="913" actId="20577"/>
          <ac:spMkLst>
            <pc:docMk/>
            <pc:sldMk cId="2809553572" sldId="273"/>
            <ac:spMk id="4" creationId="{C63BB349-8522-EC9A-1C25-FED83BE9B976}"/>
          </ac:spMkLst>
        </pc:spChg>
        <pc:spChg chg="add mod">
          <ac:chgData name="Daoud Saadeddin" userId="50f496e5f975282e" providerId="LiveId" clId="{C15125AD-DB27-4CE9-8B94-001891356EF6}" dt="2024-07-26T20:51:43.014" v="914" actId="20577"/>
          <ac:spMkLst>
            <pc:docMk/>
            <pc:sldMk cId="2809553572" sldId="273"/>
            <ac:spMk id="5" creationId="{E6B967C1-61E3-92B9-D61C-D64313F687DF}"/>
          </ac:spMkLst>
        </pc:spChg>
        <pc:spChg chg="mod">
          <ac:chgData name="Daoud Saadeddin" userId="50f496e5f975282e" providerId="LiveId" clId="{C15125AD-DB27-4CE9-8B94-001891356EF6}" dt="2024-07-26T20:51:30.611" v="910"/>
          <ac:spMkLst>
            <pc:docMk/>
            <pc:sldMk cId="2809553572" sldId="273"/>
            <ac:spMk id="8" creationId="{27110095-CEA9-58BD-668F-82BEF3EFFF3E}"/>
          </ac:spMkLst>
        </pc:spChg>
        <pc:spChg chg="mod">
          <ac:chgData name="Daoud Saadeddin" userId="50f496e5f975282e" providerId="LiveId" clId="{C15125AD-DB27-4CE9-8B94-001891356EF6}" dt="2024-07-26T20:51:30.611" v="910"/>
          <ac:spMkLst>
            <pc:docMk/>
            <pc:sldMk cId="2809553572" sldId="273"/>
            <ac:spMk id="9" creationId="{55F3143D-D133-F452-3CC3-C43A9B864A99}"/>
          </ac:spMkLst>
        </pc:spChg>
        <pc:spChg chg="mod">
          <ac:chgData name="Daoud Saadeddin" userId="50f496e5f975282e" providerId="LiveId" clId="{C15125AD-DB27-4CE9-8B94-001891356EF6}" dt="2024-07-26T20:51:30.611" v="910"/>
          <ac:spMkLst>
            <pc:docMk/>
            <pc:sldMk cId="2809553572" sldId="273"/>
            <ac:spMk id="10" creationId="{038D0417-B761-CDA5-1F16-7BDCC9A45611}"/>
          </ac:spMkLst>
        </pc:spChg>
        <pc:spChg chg="mod">
          <ac:chgData name="Daoud Saadeddin" userId="50f496e5f975282e" providerId="LiveId" clId="{C15125AD-DB27-4CE9-8B94-001891356EF6}" dt="2024-07-26T20:51:30.611" v="910"/>
          <ac:spMkLst>
            <pc:docMk/>
            <pc:sldMk cId="2809553572" sldId="273"/>
            <ac:spMk id="11" creationId="{4C173A2B-2529-D7C1-9C25-3201F6B1C1C5}"/>
          </ac:spMkLst>
        </pc:spChg>
        <pc:spChg chg="mod">
          <ac:chgData name="Daoud Saadeddin" userId="50f496e5f975282e" providerId="LiveId" clId="{C15125AD-DB27-4CE9-8B94-001891356EF6}" dt="2024-07-26T20:51:30.611" v="910"/>
          <ac:spMkLst>
            <pc:docMk/>
            <pc:sldMk cId="2809553572" sldId="273"/>
            <ac:spMk id="12" creationId="{317F3BE3-5E27-4C8E-25C5-E37BC2564E99}"/>
          </ac:spMkLst>
        </pc:spChg>
        <pc:spChg chg="mod">
          <ac:chgData name="Daoud Saadeddin" userId="50f496e5f975282e" providerId="LiveId" clId="{C15125AD-DB27-4CE9-8B94-001891356EF6}" dt="2024-07-26T20:51:45.904" v="915"/>
          <ac:spMkLst>
            <pc:docMk/>
            <pc:sldMk cId="2809553572" sldId="273"/>
            <ac:spMk id="14" creationId="{259ABF3A-7D97-9BCC-E514-4FF9DD7CF82C}"/>
          </ac:spMkLst>
        </pc:spChg>
        <pc:spChg chg="mod">
          <ac:chgData name="Daoud Saadeddin" userId="50f496e5f975282e" providerId="LiveId" clId="{C15125AD-DB27-4CE9-8B94-001891356EF6}" dt="2024-07-26T20:51:45.904" v="915"/>
          <ac:spMkLst>
            <pc:docMk/>
            <pc:sldMk cId="2809553572" sldId="273"/>
            <ac:spMk id="15" creationId="{5175ABFC-022B-FF38-E6EB-B1B323F8F3D2}"/>
          </ac:spMkLst>
        </pc:spChg>
        <pc:spChg chg="mod">
          <ac:chgData name="Daoud Saadeddin" userId="50f496e5f975282e" providerId="LiveId" clId="{C15125AD-DB27-4CE9-8B94-001891356EF6}" dt="2024-07-26T20:51:45.904" v="915"/>
          <ac:spMkLst>
            <pc:docMk/>
            <pc:sldMk cId="2809553572" sldId="273"/>
            <ac:spMk id="16" creationId="{5249972D-D3F3-7E55-DC2F-6CB0B5C13034}"/>
          </ac:spMkLst>
        </pc:spChg>
        <pc:spChg chg="mod">
          <ac:chgData name="Daoud Saadeddin" userId="50f496e5f975282e" providerId="LiveId" clId="{C15125AD-DB27-4CE9-8B94-001891356EF6}" dt="2024-07-26T20:51:45.904" v="915"/>
          <ac:spMkLst>
            <pc:docMk/>
            <pc:sldMk cId="2809553572" sldId="273"/>
            <ac:spMk id="17" creationId="{C482DE08-8A48-D6A8-C7BE-9C9546D468C7}"/>
          </ac:spMkLst>
        </pc:spChg>
        <pc:spChg chg="mod">
          <ac:chgData name="Daoud Saadeddin" userId="50f496e5f975282e" providerId="LiveId" clId="{C15125AD-DB27-4CE9-8B94-001891356EF6}" dt="2024-07-26T20:51:45.904" v="915"/>
          <ac:spMkLst>
            <pc:docMk/>
            <pc:sldMk cId="2809553572" sldId="273"/>
            <ac:spMk id="18" creationId="{49A6CD52-941E-49B9-4071-1596FFFD448B}"/>
          </ac:spMkLst>
        </pc:spChg>
        <pc:spChg chg="mod">
          <ac:chgData name="Daoud Saadeddin" userId="50f496e5f975282e" providerId="LiveId" clId="{C15125AD-DB27-4CE9-8B94-001891356EF6}" dt="2024-07-26T20:51:54.498" v="918"/>
          <ac:spMkLst>
            <pc:docMk/>
            <pc:sldMk cId="2809553572" sldId="273"/>
            <ac:spMk id="20" creationId="{1AAB0FC0-C346-19AC-ADB0-376EEC4EE44A}"/>
          </ac:spMkLst>
        </pc:spChg>
        <pc:spChg chg="mod">
          <ac:chgData name="Daoud Saadeddin" userId="50f496e5f975282e" providerId="LiveId" clId="{C15125AD-DB27-4CE9-8B94-001891356EF6}" dt="2024-07-26T20:51:54.498" v="918"/>
          <ac:spMkLst>
            <pc:docMk/>
            <pc:sldMk cId="2809553572" sldId="273"/>
            <ac:spMk id="21" creationId="{BE4DB9E8-01A3-35F4-1C09-B60E08841CFD}"/>
          </ac:spMkLst>
        </pc:spChg>
        <pc:spChg chg="mod">
          <ac:chgData name="Daoud Saadeddin" userId="50f496e5f975282e" providerId="LiveId" clId="{C15125AD-DB27-4CE9-8B94-001891356EF6}" dt="2024-07-26T20:51:54.498" v="918"/>
          <ac:spMkLst>
            <pc:docMk/>
            <pc:sldMk cId="2809553572" sldId="273"/>
            <ac:spMk id="27" creationId="{5EB5D5CD-ECE1-DD1C-B639-956A33AD6E37}"/>
          </ac:spMkLst>
        </pc:spChg>
        <pc:spChg chg="mod">
          <ac:chgData name="Daoud Saadeddin" userId="50f496e5f975282e" providerId="LiveId" clId="{C15125AD-DB27-4CE9-8B94-001891356EF6}" dt="2024-07-26T20:51:54.498" v="918"/>
          <ac:spMkLst>
            <pc:docMk/>
            <pc:sldMk cId="2809553572" sldId="273"/>
            <ac:spMk id="28" creationId="{41C01428-7C59-50A8-9009-88B5BF65DA66}"/>
          </ac:spMkLst>
        </pc:spChg>
        <pc:spChg chg="mod">
          <ac:chgData name="Daoud Saadeddin" userId="50f496e5f975282e" providerId="LiveId" clId="{C15125AD-DB27-4CE9-8B94-001891356EF6}" dt="2024-07-26T20:51:54.498" v="918"/>
          <ac:spMkLst>
            <pc:docMk/>
            <pc:sldMk cId="2809553572" sldId="273"/>
            <ac:spMk id="29" creationId="{54152D9B-A1BE-CD1C-04C1-3CC815BE9637}"/>
          </ac:spMkLst>
        </pc:spChg>
        <pc:spChg chg="mod">
          <ac:chgData name="Daoud Saadeddin" userId="50f496e5f975282e" providerId="LiveId" clId="{C15125AD-DB27-4CE9-8B94-001891356EF6}" dt="2024-07-26T20:52:03.339" v="921"/>
          <ac:spMkLst>
            <pc:docMk/>
            <pc:sldMk cId="2809553572" sldId="273"/>
            <ac:spMk id="31" creationId="{47DA1162-05FA-CF88-E0AC-AE4CF926480A}"/>
          </ac:spMkLst>
        </pc:spChg>
        <pc:spChg chg="mod">
          <ac:chgData name="Daoud Saadeddin" userId="50f496e5f975282e" providerId="LiveId" clId="{C15125AD-DB27-4CE9-8B94-001891356EF6}" dt="2024-07-26T20:52:03.339" v="921"/>
          <ac:spMkLst>
            <pc:docMk/>
            <pc:sldMk cId="2809553572" sldId="273"/>
            <ac:spMk id="32" creationId="{40C03177-78A4-DBA5-BA7F-96532DD99F94}"/>
          </ac:spMkLst>
        </pc:spChg>
        <pc:spChg chg="mod">
          <ac:chgData name="Daoud Saadeddin" userId="50f496e5f975282e" providerId="LiveId" clId="{C15125AD-DB27-4CE9-8B94-001891356EF6}" dt="2024-07-26T20:52:03.339" v="921"/>
          <ac:spMkLst>
            <pc:docMk/>
            <pc:sldMk cId="2809553572" sldId="273"/>
            <ac:spMk id="33" creationId="{EA2DF89F-BADB-90C5-6600-2031C5D0296B}"/>
          </ac:spMkLst>
        </pc:spChg>
        <pc:spChg chg="mod">
          <ac:chgData name="Daoud Saadeddin" userId="50f496e5f975282e" providerId="LiveId" clId="{C15125AD-DB27-4CE9-8B94-001891356EF6}" dt="2024-07-26T20:52:03.339" v="921"/>
          <ac:spMkLst>
            <pc:docMk/>
            <pc:sldMk cId="2809553572" sldId="273"/>
            <ac:spMk id="34" creationId="{61F51EF7-85E3-B43B-7BD0-ADF47E3F1E79}"/>
          </ac:spMkLst>
        </pc:spChg>
        <pc:spChg chg="mod">
          <ac:chgData name="Daoud Saadeddin" userId="50f496e5f975282e" providerId="LiveId" clId="{C15125AD-DB27-4CE9-8B94-001891356EF6}" dt="2024-07-26T20:52:03.339" v="921"/>
          <ac:spMkLst>
            <pc:docMk/>
            <pc:sldMk cId="2809553572" sldId="273"/>
            <ac:spMk id="35" creationId="{68F8401A-C37D-61A7-919E-E9AF42E7766A}"/>
          </ac:spMkLst>
        </pc:spChg>
        <pc:spChg chg="del mod topLvl">
          <ac:chgData name="Daoud Saadeddin" userId="50f496e5f975282e" providerId="LiveId" clId="{C15125AD-DB27-4CE9-8B94-001891356EF6}" dt="2024-07-26T20:52:12.003" v="924" actId="478"/>
          <ac:spMkLst>
            <pc:docMk/>
            <pc:sldMk cId="2809553572" sldId="273"/>
            <ac:spMk id="79" creationId="{EBCC6EC4-C303-6754-BB82-79BFA881CC5E}"/>
          </ac:spMkLst>
        </pc:spChg>
        <pc:spChg chg="mod">
          <ac:chgData name="Daoud Saadeddin" userId="50f496e5f975282e" providerId="LiveId" clId="{C15125AD-DB27-4CE9-8B94-001891356EF6}" dt="2024-07-25T15:05:18.226" v="862" actId="207"/>
          <ac:spMkLst>
            <pc:docMk/>
            <pc:sldMk cId="2809553572" sldId="273"/>
            <ac:spMk id="80" creationId="{120AC28B-E340-C60C-8A7D-0B26226629DD}"/>
          </ac:spMkLst>
        </pc:spChg>
        <pc:spChg chg="mod topLvl">
          <ac:chgData name="Daoud Saadeddin" userId="50f496e5f975282e" providerId="LiveId" clId="{C15125AD-DB27-4CE9-8B94-001891356EF6}" dt="2024-07-26T20:52:25.623" v="927" actId="164"/>
          <ac:spMkLst>
            <pc:docMk/>
            <pc:sldMk cId="2809553572" sldId="273"/>
            <ac:spMk id="84" creationId="{BF193971-119E-45DB-7BA9-1FF30B51B92E}"/>
          </ac:spMkLst>
        </pc:spChg>
        <pc:spChg chg="mod">
          <ac:chgData name="Daoud Saadeddin" userId="50f496e5f975282e" providerId="LiveId" clId="{C15125AD-DB27-4CE9-8B94-001891356EF6}" dt="2024-07-25T15:05:36.884" v="865" actId="207"/>
          <ac:spMkLst>
            <pc:docMk/>
            <pc:sldMk cId="2809553572" sldId="273"/>
            <ac:spMk id="85" creationId="{04782303-22A5-07AE-33A1-056D1D743A34}"/>
          </ac:spMkLst>
        </pc:spChg>
        <pc:spChg chg="mod">
          <ac:chgData name="Daoud Saadeddin" userId="50f496e5f975282e" providerId="LiveId" clId="{C15125AD-DB27-4CE9-8B94-001891356EF6}" dt="2024-07-25T15:05:36.884" v="865" actId="207"/>
          <ac:spMkLst>
            <pc:docMk/>
            <pc:sldMk cId="2809553572" sldId="273"/>
            <ac:spMk id="86" creationId="{983B3733-F696-3509-6E59-B6EDE5B75916}"/>
          </ac:spMkLst>
        </pc:spChg>
        <pc:spChg chg="mod">
          <ac:chgData name="Daoud Saadeddin" userId="50f496e5f975282e" providerId="LiveId" clId="{C15125AD-DB27-4CE9-8B94-001891356EF6}" dt="2024-07-25T15:05:36.884" v="865" actId="207"/>
          <ac:spMkLst>
            <pc:docMk/>
            <pc:sldMk cId="2809553572" sldId="273"/>
            <ac:spMk id="87" creationId="{9158A145-D0E8-AC04-18C7-BA7620F5AF93}"/>
          </ac:spMkLst>
        </pc:spChg>
        <pc:spChg chg="mod">
          <ac:chgData name="Daoud Saadeddin" userId="50f496e5f975282e" providerId="LiveId" clId="{C15125AD-DB27-4CE9-8B94-001891356EF6}" dt="2024-07-25T15:05:36.884" v="865" actId="207"/>
          <ac:spMkLst>
            <pc:docMk/>
            <pc:sldMk cId="2809553572" sldId="273"/>
            <ac:spMk id="88" creationId="{657CAE3F-6FEF-6E9E-D840-978072AC9A6F}"/>
          </ac:spMkLst>
        </pc:spChg>
        <pc:spChg chg="del mod topLvl">
          <ac:chgData name="Daoud Saadeddin" userId="50f496e5f975282e" providerId="LiveId" clId="{C15125AD-DB27-4CE9-8B94-001891356EF6}" dt="2024-07-26T20:52:00.169" v="920" actId="478"/>
          <ac:spMkLst>
            <pc:docMk/>
            <pc:sldMk cId="2809553572" sldId="273"/>
            <ac:spMk id="93" creationId="{C721B44B-3938-29F0-5C1A-7076C9D85EF7}"/>
          </ac:spMkLst>
        </pc:spChg>
        <pc:spChg chg="mod">
          <ac:chgData name="Daoud Saadeddin" userId="50f496e5f975282e" providerId="LiveId" clId="{C15125AD-DB27-4CE9-8B94-001891356EF6}" dt="2024-07-25T15:05:18.226" v="862" actId="207"/>
          <ac:spMkLst>
            <pc:docMk/>
            <pc:sldMk cId="2809553572" sldId="273"/>
            <ac:spMk id="94" creationId="{86E3CAD3-E8CB-6853-95CE-2F1F7ACCAE44}"/>
          </ac:spMkLst>
        </pc:spChg>
        <pc:spChg chg="del mod topLvl">
          <ac:chgData name="Daoud Saadeddin" userId="50f496e5f975282e" providerId="LiveId" clId="{C15125AD-DB27-4CE9-8B94-001891356EF6}" dt="2024-07-26T20:51:51.122" v="917" actId="478"/>
          <ac:spMkLst>
            <pc:docMk/>
            <pc:sldMk cId="2809553572" sldId="273"/>
            <ac:spMk id="99" creationId="{FC0CD7C1-98B0-2D6F-D6AA-F436C0F63B29}"/>
          </ac:spMkLst>
        </pc:spChg>
        <pc:spChg chg="mod">
          <ac:chgData name="Daoud Saadeddin" userId="50f496e5f975282e" providerId="LiveId" clId="{C15125AD-DB27-4CE9-8B94-001891356EF6}" dt="2024-07-25T15:05:18.226" v="862" actId="207"/>
          <ac:spMkLst>
            <pc:docMk/>
            <pc:sldMk cId="2809553572" sldId="273"/>
            <ac:spMk id="100" creationId="{16450AE3-C853-C25F-8013-056C37529950}"/>
          </ac:spMkLst>
        </pc:spChg>
        <pc:spChg chg="mod topLvl">
          <ac:chgData name="Daoud Saadeddin" userId="50f496e5f975282e" providerId="LiveId" clId="{C15125AD-DB27-4CE9-8B94-001891356EF6}" dt="2024-07-26T20:51:29.580" v="909" actId="164"/>
          <ac:spMkLst>
            <pc:docMk/>
            <pc:sldMk cId="2809553572" sldId="273"/>
            <ac:spMk id="105" creationId="{70486564-5F8C-2A0C-8CBB-40ED257A5A9E}"/>
          </ac:spMkLst>
        </pc:spChg>
        <pc:spChg chg="mod">
          <ac:chgData name="Daoud Saadeddin" userId="50f496e5f975282e" providerId="LiveId" clId="{C15125AD-DB27-4CE9-8B94-001891356EF6}" dt="2024-07-25T15:05:18.226" v="862" actId="207"/>
          <ac:spMkLst>
            <pc:docMk/>
            <pc:sldMk cId="2809553572" sldId="273"/>
            <ac:spMk id="106" creationId="{78D93EA1-BEEC-D4CA-C60B-E2C8EEA0609F}"/>
          </ac:spMkLst>
        </pc:spChg>
        <pc:grpChg chg="add mod">
          <ac:chgData name="Daoud Saadeddin" userId="50f496e5f975282e" providerId="LiveId" clId="{C15125AD-DB27-4CE9-8B94-001891356EF6}" dt="2024-07-26T20:52:25.623" v="927" actId="164"/>
          <ac:grpSpMkLst>
            <pc:docMk/>
            <pc:sldMk cId="2809553572" sldId="273"/>
            <ac:grpSpMk id="6" creationId="{B32BD242-0D96-1818-295A-C7E715E5563D}"/>
          </ac:grpSpMkLst>
        </pc:grpChg>
        <pc:grpChg chg="add mod">
          <ac:chgData name="Daoud Saadeddin" userId="50f496e5f975282e" providerId="LiveId" clId="{C15125AD-DB27-4CE9-8B94-001891356EF6}" dt="2024-07-26T20:51:30.611" v="910"/>
          <ac:grpSpMkLst>
            <pc:docMk/>
            <pc:sldMk cId="2809553572" sldId="273"/>
            <ac:grpSpMk id="7" creationId="{6F78CC14-A7BB-E9A5-ECFD-142A01EE76DC}"/>
          </ac:grpSpMkLst>
        </pc:grpChg>
        <pc:grpChg chg="add mod">
          <ac:chgData name="Daoud Saadeddin" userId="50f496e5f975282e" providerId="LiveId" clId="{C15125AD-DB27-4CE9-8B94-001891356EF6}" dt="2024-07-26T20:52:25.623" v="927" actId="164"/>
          <ac:grpSpMkLst>
            <pc:docMk/>
            <pc:sldMk cId="2809553572" sldId="273"/>
            <ac:grpSpMk id="13" creationId="{BADA2D3A-959A-B3A3-C107-8DBC8B2A35EE}"/>
          </ac:grpSpMkLst>
        </pc:grpChg>
        <pc:grpChg chg="add mod">
          <ac:chgData name="Daoud Saadeddin" userId="50f496e5f975282e" providerId="LiveId" clId="{C15125AD-DB27-4CE9-8B94-001891356EF6}" dt="2024-07-26T20:52:25.623" v="927" actId="164"/>
          <ac:grpSpMkLst>
            <pc:docMk/>
            <pc:sldMk cId="2809553572" sldId="273"/>
            <ac:grpSpMk id="19" creationId="{3C3CAAEC-F644-5E4A-5CB0-65DB36B3A5A5}"/>
          </ac:grpSpMkLst>
        </pc:grpChg>
        <pc:grpChg chg="add mod">
          <ac:chgData name="Daoud Saadeddin" userId="50f496e5f975282e" providerId="LiveId" clId="{C15125AD-DB27-4CE9-8B94-001891356EF6}" dt="2024-07-26T20:52:25.623" v="927" actId="164"/>
          <ac:grpSpMkLst>
            <pc:docMk/>
            <pc:sldMk cId="2809553572" sldId="273"/>
            <ac:grpSpMk id="30" creationId="{C3512615-EAE4-9D0F-77B3-D7910FFC41C1}"/>
          </ac:grpSpMkLst>
        </pc:grpChg>
        <pc:grpChg chg="add mod">
          <ac:chgData name="Daoud Saadeddin" userId="50f496e5f975282e" providerId="LiveId" clId="{C15125AD-DB27-4CE9-8B94-001891356EF6}" dt="2024-07-26T20:52:25.623" v="927" actId="164"/>
          <ac:grpSpMkLst>
            <pc:docMk/>
            <pc:sldMk cId="2809553572" sldId="273"/>
            <ac:grpSpMk id="36" creationId="{E4DBEE27-E8C8-3D2E-9947-B3EFBEDDFD26}"/>
          </ac:grpSpMkLst>
        </pc:grpChg>
        <pc:grpChg chg="del">
          <ac:chgData name="Daoud Saadeddin" userId="50f496e5f975282e" providerId="LiveId" clId="{C15125AD-DB27-4CE9-8B94-001891356EF6}" dt="2024-07-26T20:49:53.483" v="870" actId="165"/>
          <ac:grpSpMkLst>
            <pc:docMk/>
            <pc:sldMk cId="2809553572" sldId="273"/>
            <ac:grpSpMk id="141" creationId="{4F00FA92-AA62-39A9-130E-C1206408AEF1}"/>
          </ac:grpSpMkLst>
        </pc:grpChg>
      </pc:sldChg>
      <pc:sldMasterChg chg="delSp modSp mod addSldLayout delSldLayout modSldLayout">
        <pc:chgData name="Daoud Saadeddin" userId="50f496e5f975282e" providerId="LiveId" clId="{C15125AD-DB27-4CE9-8B94-001891356EF6}" dt="2024-07-25T11:45:20.421" v="543" actId="14100"/>
        <pc:sldMasterMkLst>
          <pc:docMk/>
          <pc:sldMasterMk cId="2574068247" sldId="2147483648"/>
        </pc:sldMasterMkLst>
        <pc:spChg chg="del">
          <ac:chgData name="Daoud Saadeddin" userId="50f496e5f975282e" providerId="LiveId" clId="{C15125AD-DB27-4CE9-8B94-001891356EF6}" dt="2024-07-24T09:21:25.141" v="4" actId="21"/>
          <ac:spMkLst>
            <pc:docMk/>
            <pc:sldMasterMk cId="2574068247" sldId="2147483648"/>
            <ac:spMk id="12" creationId="{00000000-0000-0000-0000-000000000000}"/>
          </ac:spMkLst>
        </pc:spChg>
        <pc:spChg chg="del">
          <ac:chgData name="Daoud Saadeddin" userId="50f496e5f975282e" providerId="LiveId" clId="{C15125AD-DB27-4CE9-8B94-001891356EF6}" dt="2024-07-24T09:21:25.141" v="4" actId="21"/>
          <ac:spMkLst>
            <pc:docMk/>
            <pc:sldMasterMk cId="2574068247" sldId="2147483648"/>
            <ac:spMk id="13" creationId="{00000000-0000-0000-0000-000000000000}"/>
          </ac:spMkLst>
        </pc:spChg>
        <pc:spChg chg="del">
          <ac:chgData name="Daoud Saadeddin" userId="50f496e5f975282e" providerId="LiveId" clId="{C15125AD-DB27-4CE9-8B94-001891356EF6}" dt="2024-07-24T09:21:25.141" v="4" actId="21"/>
          <ac:spMkLst>
            <pc:docMk/>
            <pc:sldMasterMk cId="2574068247" sldId="2147483648"/>
            <ac:spMk id="15" creationId="{00000000-0000-0000-0000-000000000000}"/>
          </ac:spMkLst>
        </pc:spChg>
        <pc:spChg chg="mod">
          <ac:chgData name="Daoud Saadeddin" userId="50f496e5f975282e" providerId="LiveId" clId="{C15125AD-DB27-4CE9-8B94-001891356EF6}" dt="2024-07-25T11:39:32.575" v="464" actId="207"/>
          <ac:spMkLst>
            <pc:docMk/>
            <pc:sldMasterMk cId="2574068247" sldId="2147483648"/>
            <ac:spMk id="16" creationId="{00000000-0000-0000-0000-000000000000}"/>
          </ac:spMkLst>
        </pc:spChg>
        <pc:spChg chg="del">
          <ac:chgData name="Daoud Saadeddin" userId="50f496e5f975282e" providerId="LiveId" clId="{C15125AD-DB27-4CE9-8B94-001891356EF6}" dt="2024-07-24T09:21:25.141" v="4" actId="21"/>
          <ac:spMkLst>
            <pc:docMk/>
            <pc:sldMasterMk cId="2574068247" sldId="2147483648"/>
            <ac:spMk id="21" creationId="{00000000-0000-0000-0000-000000000000}"/>
          </ac:spMkLst>
        </pc:spChg>
        <pc:spChg chg="del">
          <ac:chgData name="Daoud Saadeddin" userId="50f496e5f975282e" providerId="LiveId" clId="{C15125AD-DB27-4CE9-8B94-001891356EF6}" dt="2024-07-24T09:21:25.141" v="4" actId="21"/>
          <ac:spMkLst>
            <pc:docMk/>
            <pc:sldMasterMk cId="2574068247" sldId="2147483648"/>
            <ac:spMk id="22" creationId="{3BC50CD7-4410-4D98-BFAF-2800A2869E28}"/>
          </ac:spMkLst>
        </pc:spChg>
        <pc:sldLayoutChg chg="addSp delSp modSp mod">
          <pc:chgData name="Daoud Saadeddin" userId="50f496e5f975282e" providerId="LiveId" clId="{C15125AD-DB27-4CE9-8B94-001891356EF6}" dt="2024-07-25T11:45:20.421" v="543" actId="14100"/>
          <pc:sldLayoutMkLst>
            <pc:docMk/>
            <pc:sldMasterMk cId="2574068247" sldId="2147483648"/>
            <pc:sldLayoutMk cId="225462899" sldId="2147483673"/>
          </pc:sldLayoutMkLst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2" creationId="{E8C7946C-DD01-6FA5-8D93-4B8ED7AA75FC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3" creationId="{8F0ACBDD-D0F2-40D1-946C-48DB5B1BEB8A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4" creationId="{1E529ADF-284D-CE23-1BD2-64D9F92845AA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5" creationId="{680092CD-EE6A-1198-C0CB-BDAFA599071E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6" creationId="{ECC00678-D768-2F97-38EF-9B079C292DA4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7" creationId="{A3CB8530-6E9E-935C-7C71-7D66E14AF201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8" creationId="{62F75578-3D1E-B8FC-39E1-60BBCE7D4E94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9" creationId="{C400AD9D-C9D3-1C38-DBC1-BD7289F9C42B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10" creationId="{A72E013A-643C-FA6E-DC47-08947C523701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11" creationId="{6DC9C438-AB79-2CCA-A0D0-8250C2B63135}"/>
            </ac:spMkLst>
          </pc:spChg>
          <pc:spChg chg="add mod topLvl">
            <ac:chgData name="Daoud Saadeddin" userId="50f496e5f975282e" providerId="LiveId" clId="{C15125AD-DB27-4CE9-8B94-001891356EF6}" dt="2024-07-25T11:42:31.013" v="513" actId="14100"/>
            <ac:spMkLst>
              <pc:docMk/>
              <pc:sldMasterMk cId="2574068247" sldId="2147483648"/>
              <pc:sldLayoutMk cId="225462899" sldId="2147483673"/>
              <ac:spMk id="12" creationId="{00000000-0000-0000-0000-000000000000}"/>
            </ac:spMkLst>
          </pc:spChg>
          <pc:spChg chg="add mod">
            <ac:chgData name="Daoud Saadeddin" userId="50f496e5f975282e" providerId="LiveId" clId="{C15125AD-DB27-4CE9-8B94-001891356EF6}" dt="2024-07-25T11:42:31.013" v="513" actId="14100"/>
            <ac:spMkLst>
              <pc:docMk/>
              <pc:sldMasterMk cId="2574068247" sldId="2147483648"/>
              <pc:sldLayoutMk cId="225462899" sldId="2147483673"/>
              <ac:spMk id="13" creationId="{00000000-0000-0000-0000-000000000000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14" creationId="{163BCAF8-32A8-4399-6472-12215C57DBA7}"/>
            </ac:spMkLst>
          </pc:spChg>
          <pc:spChg chg="add mod">
            <ac:chgData name="Daoud Saadeddin" userId="50f496e5f975282e" providerId="LiveId" clId="{C15125AD-DB27-4CE9-8B94-001891356EF6}" dt="2024-07-25T11:42:39.830" v="514" actId="14100"/>
            <ac:spMkLst>
              <pc:docMk/>
              <pc:sldMasterMk cId="2574068247" sldId="2147483648"/>
              <pc:sldLayoutMk cId="225462899" sldId="2147483673"/>
              <ac:spMk id="15" creationId="{00000000-0000-0000-0000-000000000000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16" creationId="{2C73A7AA-CC7F-F785-C05E-8775A2185842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17" creationId="{73F95E30-8290-99F9-5F74-469B3BA1A1AF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18" creationId="{3D653522-A8CF-C0E7-F8A3-CC50A3DC115E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19" creationId="{2540D943-4FFD-C264-8949-41CAA91541B3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20" creationId="{0FD6A45F-D5FD-41C5-B31A-484E807F34F2}"/>
            </ac:spMkLst>
          </pc:spChg>
          <pc:spChg chg="add mod">
            <ac:chgData name="Daoud Saadeddin" userId="50f496e5f975282e" providerId="LiveId" clId="{C15125AD-DB27-4CE9-8B94-001891356EF6}" dt="2024-07-25T11:39:24.434" v="463" actId="207"/>
            <ac:spMkLst>
              <pc:docMk/>
              <pc:sldMasterMk cId="2574068247" sldId="2147483648"/>
              <pc:sldLayoutMk cId="225462899" sldId="2147483673"/>
              <ac:spMk id="21" creationId="{00000000-0000-0000-0000-000000000000}"/>
            </ac:spMkLst>
          </pc:spChg>
          <pc:spChg chg="add mod topLvl">
            <ac:chgData name="Daoud Saadeddin" userId="50f496e5f975282e" providerId="LiveId" clId="{C15125AD-DB27-4CE9-8B94-001891356EF6}" dt="2024-07-25T11:42:48.354" v="531" actId="20577"/>
            <ac:spMkLst>
              <pc:docMk/>
              <pc:sldMasterMk cId="2574068247" sldId="2147483648"/>
              <pc:sldLayoutMk cId="225462899" sldId="2147483673"/>
              <ac:spMk id="22" creationId="{3BC50CD7-4410-4D98-BFAF-2800A2869E28}"/>
            </ac:spMkLst>
          </pc:spChg>
          <pc:spChg chg="add del mod">
            <ac:chgData name="Daoud Saadeddin" userId="50f496e5f975282e" providerId="LiveId" clId="{C15125AD-DB27-4CE9-8B94-001891356EF6}" dt="2024-07-24T09:33:28.710" v="41" actId="478"/>
            <ac:spMkLst>
              <pc:docMk/>
              <pc:sldMasterMk cId="2574068247" sldId="2147483648"/>
              <pc:sldLayoutMk cId="225462899" sldId="2147483673"/>
              <ac:spMk id="23" creationId="{031ADF19-D3B9-8AE6-A622-1727A8ACD5FC}"/>
            </ac:spMkLst>
          </pc:spChg>
          <pc:spChg chg="add mod topLvl">
            <ac:chgData name="Daoud Saadeddin" userId="50f496e5f975282e" providerId="LiveId" clId="{C15125AD-DB27-4CE9-8B94-001891356EF6}" dt="2024-07-25T11:45:20.421" v="543" actId="14100"/>
            <ac:spMkLst>
              <pc:docMk/>
              <pc:sldMasterMk cId="2574068247" sldId="2147483648"/>
              <pc:sldLayoutMk cId="225462899" sldId="2147483673"/>
              <ac:spMk id="23" creationId="{9D01B888-309D-8F48-69CA-E9EC77EA4626}"/>
            </ac:spMkLst>
          </pc:spChg>
          <pc:spChg chg="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25" creationId="{1F492772-31BB-E5BF-E1DC-1C3CF9D46E20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27" creationId="{7E5C304C-3CCF-8011-26EF-C6419051EEFF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28" creationId="{1424CA0D-C022-E663-8F83-A6E3E7A68ED3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29" creationId="{5602E173-C5B9-C0E4-141F-3D5FC46E67F0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0" creationId="{DAAE0681-D47B-389A-8F51-D80D9709E826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1" creationId="{C2233FE0-D394-6C05-C46B-026D45980AE6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2" creationId="{5454C38B-38F3-A532-32D8-7E5A0256514D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3" creationId="{B74F2EA6-A7E2-F9E4-8A17-A19C798272B8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4" creationId="{DA51429E-4FAF-1CE4-9FCA-D69FAED7CBBB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5" creationId="{B4A4F190-A0E5-0742-0F0B-954225F7EDCA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6" creationId="{604B6CDD-2AD2-B6BC-0983-5E824E5C635C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8" creationId="{D58F49A8-DB2F-43FF-8C58-7BFD658906A8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9" creationId="{4188B26B-BE32-C94B-F751-AEFA1FB05E09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0" creationId="{7F62A3E5-3C3B-426E-3601-75900F2A8B42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1" creationId="{90609227-4E0C-BDF3-54DD-C593E7444040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2" creationId="{692C78EC-1F4E-2615-A705-98E04DC9F5D0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3" creationId="{FDABE542-B5C4-0AE2-E332-D59032DD5248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4" creationId="{ACD92B08-4353-0190-BDD3-E5F50BFD9EC1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5" creationId="{9F7B1D2E-14C7-F75F-1616-B77FBB7CA7A0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6" creationId="{71C34203-2685-36C4-1FA0-18B7FECDC943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8" creationId="{707ABA70-64F0-4A59-A79F-73194904D27E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9" creationId="{AC6EFF46-D4AD-7A5B-DD8A-EBA79D29F4DC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0" creationId="{11B3F323-A10E-0181-80B2-96999CB7793C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1" creationId="{47A4D0FC-0B59-1B8B-2296-F91880A13C4B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2" creationId="{87B98FED-CD94-8A26-D08C-E6B45CFF8193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3" creationId="{D5AEC3C0-3D71-50D8-8B64-97EA031FF9E1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4" creationId="{85120A32-27CD-6334-F35A-41A292C6D162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5" creationId="{4F366B35-188C-AEA8-6E5F-40F8FB960CEA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6" creationId="{032E035B-E8EB-6EE3-793A-493C9329316F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7" creationId="{393DE7E7-53B0-F6A3-BE9D-B6565B29533A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9" creationId="{05786A74-0006-A605-E580-BF11E9AC59DD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0" creationId="{59DF161B-04EA-D53D-70D4-675368BB5D9C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1" creationId="{53014AB3-0266-07B6-51FC-8611AAF2927C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2" creationId="{E7A23428-3D00-14E4-81A9-8B44E8053487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3" creationId="{48304E1E-6B3C-6BBA-D68B-CF6A5C0E52F9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4" creationId="{AE9CADD0-2F76-87B5-0E8F-B8DED70D3C2A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5" creationId="{F7B8FBF5-28BC-203C-2E4A-A42C85316CE3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6" creationId="{E249D32F-2862-C880-45ED-7862588C962E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7" creationId="{20E98CEF-EE26-27EB-82AC-96CB3EBC6C12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8" creationId="{B27D249D-FD7E-8D79-D69F-C46C6C0489B0}"/>
            </ac:spMkLst>
          </pc:spChg>
          <pc:spChg chg="add mod">
            <ac:chgData name="Daoud Saadeddin" userId="50f496e5f975282e" providerId="LiveId" clId="{C15125AD-DB27-4CE9-8B94-001891356EF6}" dt="2024-07-25T11:19:05.698" v="187" actId="404"/>
            <ac:spMkLst>
              <pc:docMk/>
              <pc:sldMasterMk cId="2574068247" sldId="2147483648"/>
              <pc:sldLayoutMk cId="225462899" sldId="2147483673"/>
              <ac:spMk id="70" creationId="{A75615B7-301C-5D1A-8CB6-92D5252A9CFF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1" creationId="{4E4EF201-3F36-1281-E682-F8F1656368EB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2" creationId="{1069D99D-041D-B793-505D-F5ED9AD7B7D6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3" creationId="{494A5926-AA96-A6E9-A742-D9052828165F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4" creationId="{C293D786-5C80-30FF-62B6-82B5BCEF8107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5" creationId="{C8E257FD-88A8-6467-4BB2-6568224DD9D1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6" creationId="{09C0B9A8-D1AF-6175-2DE6-CAF7B387D0CD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7" creationId="{614A0ED4-AF99-F917-63E6-764F838F854E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8" creationId="{AFF8371C-F4D8-5A85-3F5A-194B4786A7F7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9" creationId="{FBFAE4C1-1B7D-5CE3-A320-996AEC7FD61E}"/>
            </ac:spMkLst>
          </pc:spChg>
          <pc:spChg chg="add mod">
            <ac:chgData name="Daoud Saadeddin" userId="50f496e5f975282e" providerId="LiveId" clId="{C15125AD-DB27-4CE9-8B94-001891356EF6}" dt="2024-07-25T11:36:30.752" v="450" actId="403"/>
            <ac:spMkLst>
              <pc:docMk/>
              <pc:sldMasterMk cId="2574068247" sldId="2147483648"/>
              <pc:sldLayoutMk cId="225462899" sldId="2147483673"/>
              <ac:spMk id="82" creationId="{538E9749-6EA3-A919-7C7A-F9652D58FCFF}"/>
            </ac:spMkLst>
          </pc:spChg>
          <pc:spChg chg="add del">
            <ac:chgData name="Daoud Saadeddin" userId="50f496e5f975282e" providerId="LiveId" clId="{C15125AD-DB27-4CE9-8B94-001891356EF6}" dt="2024-07-25T11:30:42.377" v="341" actId="11529"/>
            <ac:spMkLst>
              <pc:docMk/>
              <pc:sldMasterMk cId="2574068247" sldId="2147483648"/>
              <pc:sldLayoutMk cId="225462899" sldId="2147483673"/>
              <ac:spMk id="83" creationId="{1650F916-53EB-4DCF-1907-0E5FF60F57C6}"/>
            </ac:spMkLst>
          </pc:spChg>
          <pc:spChg chg="add mod">
            <ac:chgData name="Daoud Saadeddin" userId="50f496e5f975282e" providerId="LiveId" clId="{C15125AD-DB27-4CE9-8B94-001891356EF6}" dt="2024-07-25T11:41:08.698" v="490" actId="14100"/>
            <ac:spMkLst>
              <pc:docMk/>
              <pc:sldMasterMk cId="2574068247" sldId="2147483648"/>
              <pc:sldLayoutMk cId="225462899" sldId="2147483673"/>
              <ac:spMk id="84" creationId="{00291A85-44FB-B95D-7B70-08002FACF134}"/>
            </ac:spMkLst>
          </pc:spChg>
          <pc:spChg chg="add mod">
            <ac:chgData name="Daoud Saadeddin" userId="50f496e5f975282e" providerId="LiveId" clId="{C15125AD-DB27-4CE9-8B94-001891356EF6}" dt="2024-07-25T11:42:24.765" v="512" actId="14100"/>
            <ac:spMkLst>
              <pc:docMk/>
              <pc:sldMasterMk cId="2574068247" sldId="2147483648"/>
              <pc:sldLayoutMk cId="225462899" sldId="2147483673"/>
              <ac:spMk id="85" creationId="{87897BFA-3119-A6A6-65E8-4ED312813A52}"/>
            </ac:spMkLst>
          </pc:spChg>
          <pc:spChg chg="add mod">
            <ac:chgData name="Daoud Saadeddin" userId="50f496e5f975282e" providerId="LiveId" clId="{C15125AD-DB27-4CE9-8B94-001891356EF6}" dt="2024-07-25T11:37:11.409" v="461" actId="20577"/>
            <ac:spMkLst>
              <pc:docMk/>
              <pc:sldMasterMk cId="2574068247" sldId="2147483648"/>
              <pc:sldLayoutMk cId="225462899" sldId="2147483673"/>
              <ac:spMk id="86" creationId="{86311498-E5D2-1418-65D7-66CA8DC0F0FE}"/>
            </ac:spMkLst>
          </pc:spChg>
          <pc:spChg chg="add mod">
            <ac:chgData name="Daoud Saadeddin" userId="50f496e5f975282e" providerId="LiveId" clId="{C15125AD-DB27-4CE9-8B94-001891356EF6}" dt="2024-07-25T11:42:24.765" v="512" actId="14100"/>
            <ac:spMkLst>
              <pc:docMk/>
              <pc:sldMasterMk cId="2574068247" sldId="2147483648"/>
              <pc:sldLayoutMk cId="225462899" sldId="2147483673"/>
              <ac:spMk id="87" creationId="{0DA6CA3E-A6FB-82DC-CB92-B027FDC800BE}"/>
            </ac:spMkLst>
          </pc:spChg>
          <pc:spChg chg="add mod">
            <ac:chgData name="Daoud Saadeddin" userId="50f496e5f975282e" providerId="LiveId" clId="{C15125AD-DB27-4CE9-8B94-001891356EF6}" dt="2024-07-25T11:37:10.535" v="460" actId="5793"/>
            <ac:spMkLst>
              <pc:docMk/>
              <pc:sldMasterMk cId="2574068247" sldId="2147483648"/>
              <pc:sldLayoutMk cId="225462899" sldId="2147483673"/>
              <ac:spMk id="88" creationId="{3743B71C-8DB6-92BC-1F39-800D794D1C09}"/>
            </ac:spMkLst>
          </pc:spChg>
          <pc:grpChg chg="add mod">
            <ac:chgData name="Daoud Saadeddin" userId="50f496e5f975282e" providerId="LiveId" clId="{C15125AD-DB27-4CE9-8B94-001891356EF6}" dt="2024-07-24T09:38:10.436" v="92" actId="14100"/>
            <ac:grpSpMkLst>
              <pc:docMk/>
              <pc:sldMasterMk cId="2574068247" sldId="2147483648"/>
              <pc:sldLayoutMk cId="225462899" sldId="2147483673"/>
              <ac:grpSpMk id="24" creationId="{791E2358-B067-748C-7922-27EE2B8DEC09}"/>
            </ac:grpSpMkLst>
          </pc:grpChg>
          <pc:grpChg chg="add del mod">
            <ac:chgData name="Daoud Saadeddin" userId="50f496e5f975282e" providerId="LiveId" clId="{C15125AD-DB27-4CE9-8B94-001891356EF6}" dt="2024-07-25T11:23:06.004" v="194" actId="478"/>
            <ac:grpSpMkLst>
              <pc:docMk/>
              <pc:sldMasterMk cId="2574068247" sldId="2147483648"/>
              <pc:sldLayoutMk cId="225462899" sldId="2147483673"/>
              <ac:grpSpMk id="37" creationId="{9E6E701A-3FD1-F9CD-347E-97B608446042}"/>
            </ac:grpSpMkLst>
          </pc:grpChg>
          <pc:grpChg chg="add del mod">
            <ac:chgData name="Daoud Saadeddin" userId="50f496e5f975282e" providerId="LiveId" clId="{C15125AD-DB27-4CE9-8B94-001891356EF6}" dt="2024-07-25T11:23:06.004" v="194" actId="478"/>
            <ac:grpSpMkLst>
              <pc:docMk/>
              <pc:sldMasterMk cId="2574068247" sldId="2147483648"/>
              <pc:sldLayoutMk cId="225462899" sldId="2147483673"/>
              <ac:grpSpMk id="47" creationId="{3F29475A-A1DA-A048-EE4F-8CDA850BB8D3}"/>
            </ac:grpSpMkLst>
          </pc:grpChg>
          <pc:grpChg chg="add del mod">
            <ac:chgData name="Daoud Saadeddin" userId="50f496e5f975282e" providerId="LiveId" clId="{C15125AD-DB27-4CE9-8B94-001891356EF6}" dt="2024-07-25T11:23:06.004" v="194" actId="478"/>
            <ac:grpSpMkLst>
              <pc:docMk/>
              <pc:sldMasterMk cId="2574068247" sldId="2147483648"/>
              <pc:sldLayoutMk cId="225462899" sldId="2147483673"/>
              <ac:grpSpMk id="58" creationId="{7955EDBE-45E3-9FBE-2228-6925762A0C97}"/>
            </ac:grpSpMkLst>
          </pc:grpChg>
          <pc:grpChg chg="add del mod">
            <ac:chgData name="Daoud Saadeddin" userId="50f496e5f975282e" providerId="LiveId" clId="{C15125AD-DB27-4CE9-8B94-001891356EF6}" dt="2024-07-25T11:23:06.004" v="194" actId="478"/>
            <ac:grpSpMkLst>
              <pc:docMk/>
              <pc:sldMasterMk cId="2574068247" sldId="2147483648"/>
              <pc:sldLayoutMk cId="225462899" sldId="2147483673"/>
              <ac:grpSpMk id="69" creationId="{036A9A70-DA99-DE21-627C-A25AA39948B4}"/>
            </ac:grpSpMkLst>
          </pc:grpChg>
          <pc:grpChg chg="add del mod">
            <ac:chgData name="Daoud Saadeddin" userId="50f496e5f975282e" providerId="LiveId" clId="{C15125AD-DB27-4CE9-8B94-001891356EF6}" dt="2024-07-25T11:23:06.004" v="194" actId="478"/>
            <ac:grpSpMkLst>
              <pc:docMk/>
              <pc:sldMasterMk cId="2574068247" sldId="2147483648"/>
              <pc:sldLayoutMk cId="225462899" sldId="2147483673"/>
              <ac:grpSpMk id="80" creationId="{DD183D93-62D4-A26E-5292-4B21133D2770}"/>
            </ac:grpSpMkLst>
          </pc:grpChg>
          <pc:grpChg chg="add del mod">
            <ac:chgData name="Daoud Saadeddin" userId="50f496e5f975282e" providerId="LiveId" clId="{C15125AD-DB27-4CE9-8B94-001891356EF6}" dt="2024-07-25T11:24:24.157" v="204" actId="165"/>
            <ac:grpSpMkLst>
              <pc:docMk/>
              <pc:sldMasterMk cId="2574068247" sldId="2147483648"/>
              <pc:sldLayoutMk cId="225462899" sldId="2147483673"/>
              <ac:grpSpMk id="81" creationId="{09B22530-2DD9-E79E-32C8-4DD71FFA5058}"/>
            </ac:grpSpMkLst>
          </pc:grpChg>
          <pc:graphicFrameChg chg="mod">
            <ac:chgData name="Daoud Saadeddin" userId="50f496e5f975282e" providerId="LiveId" clId="{C15125AD-DB27-4CE9-8B94-001891356EF6}" dt="2024-07-24T09:38:10.436" v="92" actId="14100"/>
            <ac:graphicFrameMkLst>
              <pc:docMk/>
              <pc:sldMasterMk cId="2574068247" sldId="2147483648"/>
              <pc:sldLayoutMk cId="225462899" sldId="2147483673"/>
              <ac:graphicFrameMk id="26" creationId="{27D1FE2A-F546-3767-8D16-1F22FA84CB96}"/>
            </ac:graphicFrameMkLst>
          </pc:graphicFrameChg>
        </pc:sldLayoutChg>
        <pc:sldLayoutChg chg="delSp new mod">
          <pc:chgData name="Daoud Saadeddin" userId="50f496e5f975282e" providerId="LiveId" clId="{C15125AD-DB27-4CE9-8B94-001891356EF6}" dt="2024-07-25T11:44:22.938" v="537" actId="6014"/>
          <pc:sldLayoutMkLst>
            <pc:docMk/>
            <pc:sldMasterMk cId="1632663216" sldId="2147483675"/>
            <pc:sldLayoutMk cId="2730355747" sldId="2147483674"/>
          </pc:sldLayoutMkLst>
          <pc:spChg chg="del">
            <ac:chgData name="Daoud Saadeddin" userId="50f496e5f975282e" providerId="LiveId" clId="{C15125AD-DB27-4CE9-8B94-001891356EF6}" dt="2024-07-25T11:43:39.352" v="534" actId="478"/>
            <ac:spMkLst>
              <pc:docMk/>
              <pc:sldMasterMk cId="1632663216" sldId="2147483675"/>
              <pc:sldLayoutMk cId="2730355747" sldId="2147483674"/>
              <ac:spMk id="2" creationId="{C9A674E4-8268-5C70-FE94-2BC9F80F07B9}"/>
            </ac:spMkLst>
          </pc:spChg>
        </pc:sldLayoutChg>
        <pc:sldLayoutChg chg="addSp delSp modSp del mod">
          <pc:chgData name="Daoud Saadeddin" userId="50f496e5f975282e" providerId="LiveId" clId="{C15125AD-DB27-4CE9-8B94-001891356EF6}" dt="2024-07-25T11:21:58.239" v="189" actId="2696"/>
          <pc:sldLayoutMkLst>
            <pc:docMk/>
            <pc:sldMasterMk cId="2574068247" sldId="2147483648"/>
            <pc:sldLayoutMk cId="3409416397" sldId="2147483674"/>
          </pc:sldLayoutMkLst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2" creationId="{E8C7946C-DD01-6FA5-8D93-4B8ED7AA75FC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3" creationId="{8F0ACBDD-D0F2-40D1-946C-48DB5B1BEB8A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4" creationId="{1E529ADF-284D-CE23-1BD2-64D9F92845AA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5" creationId="{680092CD-EE6A-1198-C0CB-BDAFA599071E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6" creationId="{ECC00678-D768-2F97-38EF-9B079C292DA4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7" creationId="{A3CB8530-6E9E-935C-7C71-7D66E14AF201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8" creationId="{62F75578-3D1E-B8FC-39E1-60BBCE7D4E94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9" creationId="{C400AD9D-C9D3-1C38-DBC1-BD7289F9C42B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10" creationId="{A72E013A-643C-FA6E-DC47-08947C523701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11" creationId="{6DC9C438-AB79-2CCA-A0D0-8250C2B63135}"/>
            </ac:spMkLst>
          </pc:spChg>
          <pc:spChg chg="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12" creationId="{00000000-0000-0000-0000-000000000000}"/>
            </ac:spMkLst>
          </pc:spChg>
          <pc:spChg chg="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13" creationId="{00000000-0000-0000-0000-000000000000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14" creationId="{163BCAF8-32A8-4399-6472-12215C57DBA7}"/>
            </ac:spMkLst>
          </pc:spChg>
          <pc:spChg chg="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15" creationId="{00000000-0000-0000-0000-000000000000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16" creationId="{2C73A7AA-CC7F-F785-C05E-8775A2185842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17" creationId="{73F95E30-8290-99F9-5F74-469B3BA1A1AF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18" creationId="{3D653522-A8CF-C0E7-F8A3-CC50A3DC115E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19" creationId="{2540D943-4FFD-C264-8949-41CAA91541B3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20" creationId="{0FD6A45F-D5FD-41C5-B31A-484E807F34F2}"/>
            </ac:spMkLst>
          </pc:spChg>
          <pc:spChg chg="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21" creationId="{00000000-0000-0000-0000-000000000000}"/>
            </ac:spMkLst>
          </pc:spChg>
          <pc:spChg chg="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22" creationId="{3BC50CD7-4410-4D98-BFAF-2800A2869E28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23" creationId="{B634AC5D-7D67-42B6-603C-FFBF48757452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1" creationId="{16F7617F-0DFF-1C01-CE5C-167384C8E198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2" creationId="{7A917918-D352-D51F-9DCB-B271BEF756E0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3" creationId="{06E75F3F-2392-D022-6431-977A1A9D948B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4" creationId="{D5950C07-8884-F824-E692-B944AE90E700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5" creationId="{62921F36-E1BC-444F-4B3D-E76374B34D70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6" creationId="{05E6515C-05AE-637D-C838-492D54C65911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7" creationId="{FA286ED7-069B-422D-5FBC-F9C6069EBFE3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8" creationId="{1845A939-79F3-298C-B21F-EDA8FAF2D50F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9" creationId="{7E3A048A-7368-AE4D-FFE7-C1CE8798C355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0" creationId="{B01D2558-9BBD-18B8-B649-53B92BA92D76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1" creationId="{0674A6F2-F8AF-345D-20E9-1D372FE70903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2" creationId="{B326DC7B-A357-36E9-951C-98176322DC4F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93" creationId="{9F5831FF-D4E8-14AB-328C-761C59E4CEDF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4" creationId="{34E853DA-DDAE-944E-7905-1351EB2C8DDC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5" creationId="{21AEE9FD-849F-A9AD-474E-9912A3947AA8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6" creationId="{CEA292D8-B14C-67CA-8416-B982719B79B8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7" creationId="{3B042C0A-1116-23CB-6A33-6FC19F8DFB22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8" creationId="{14A8183F-E1E2-A1FF-EAFD-5B711D1CE850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9" creationId="{6808455F-A53E-0ECC-9FD0-F579E3A2A498}"/>
            </ac:spMkLst>
          </pc:spChg>
          <pc:spChg chg="add mod">
            <ac:chgData name="Daoud Saadeddin" userId="50f496e5f975282e" providerId="LiveId" clId="{C15125AD-DB27-4CE9-8B94-001891356EF6}" dt="2024-07-24T10:47:43.068" v="118" actId="404"/>
            <ac:spMkLst>
              <pc:docMk/>
              <pc:sldMasterMk cId="2574068247" sldId="2147483648"/>
              <pc:sldLayoutMk cId="3409416397" sldId="2147483674"/>
              <ac:spMk id="100" creationId="{A35E8D30-B9C7-CDD6-AF59-4FDB7E6D0663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1" creationId="{3EDEE993-B5FE-AC46-6C55-E398814A9C63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2" creationId="{A9CFC9EC-4680-8E95-4402-18CB5F083340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3" creationId="{1906DBB4-8B75-8FFB-CC6A-7C2F59D9DC2D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4" creationId="{620E57B5-9448-6003-BF8D-76CDD165AE08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5" creationId="{8E4A62A5-F54D-8875-0EFB-26C043F1F108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6" creationId="{A477E3DC-231A-1117-B3B3-4AE4C53728CB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7" creationId="{25575F53-530B-D0D7-0EB6-4DEDF646D732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8" creationId="{5BE0B4ED-D108-D63B-8A15-E1A3F197DD8F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9" creationId="{6EE92987-B5A1-13CC-1141-D39A8F6A02BB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1" creationId="{E78773F6-1364-B37D-8EE9-825D577D0F2A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2" creationId="{059CC6E1-050C-3508-92A4-7E6BA50C96FE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3" creationId="{582DADC7-2690-DFBC-A447-E72BB2490698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4" creationId="{95704D5E-426B-6A36-5900-0B78FE723F20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5" creationId="{72540664-028B-7810-EB29-2F12C05274E8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6" creationId="{D9CCAB59-BC62-C3D6-83B9-0743108D844C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7" creationId="{378EDDB7-8004-507C-330D-62861096232A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8" creationId="{0D9D2795-713E-1976-1302-7137EAFCE228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9" creationId="{5C22D8B6-2773-D837-7ED8-E08B45279BF9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1" creationId="{4AC72262-DF1D-7FE7-1E58-F6C9522AB249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2" creationId="{BAC2810B-5C18-EF4B-FF4D-CBE7A7F329C5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3" creationId="{DBB74BEA-D633-A43A-60F3-91790E898BA9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4" creationId="{9D0393E2-B1D0-171A-DB04-26BE1DDB17D9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5" creationId="{20F09D29-A3B5-3733-C8C8-03D11B59EB17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6" creationId="{C73F8AC1-BC93-18E5-37DD-E90886AC4BEB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7" creationId="{B5DDDA4C-9C9A-9F97-01DC-BFE21518A82B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8" creationId="{09B2062A-5A9D-2542-0EE6-3CCB5EF93F0F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9" creationId="{A79E994A-4C69-3EF0-0EFF-66D3F294D999}"/>
            </ac:spMkLst>
          </pc:spChg>
          <pc:spChg chg="add mod">
            <ac:chgData name="Daoud Saadeddin" userId="50f496e5f975282e" providerId="LiveId" clId="{C15125AD-DB27-4CE9-8B94-001891356EF6}" dt="2024-07-24T10:48:48.236" v="123" actId="404"/>
            <ac:spMkLst>
              <pc:docMk/>
              <pc:sldMasterMk cId="2574068247" sldId="2147483648"/>
              <pc:sldLayoutMk cId="3409416397" sldId="2147483674"/>
              <ac:spMk id="130" creationId="{55180DFB-A7CA-C364-550C-2C593D05A85C}"/>
            </ac:spMkLst>
          </pc:spChg>
          <pc:spChg chg="add mod">
            <ac:chgData name="Daoud Saadeddin" userId="50f496e5f975282e" providerId="LiveId" clId="{C15125AD-DB27-4CE9-8B94-001891356EF6}" dt="2024-07-24T10:48:46.059" v="120" actId="1076"/>
            <ac:spMkLst>
              <pc:docMk/>
              <pc:sldMasterMk cId="2574068247" sldId="2147483648"/>
              <pc:sldLayoutMk cId="3409416397" sldId="2147483674"/>
              <ac:spMk id="131" creationId="{B5E29C9F-70A4-B8DA-F265-23D1765E6C03}"/>
            </ac:spMkLst>
          </pc:spChg>
          <pc:spChg chg="add mod">
            <ac:chgData name="Daoud Saadeddin" userId="50f496e5f975282e" providerId="LiveId" clId="{C15125AD-DB27-4CE9-8B94-001891356EF6}" dt="2024-07-24T10:48:46.059" v="120" actId="1076"/>
            <ac:spMkLst>
              <pc:docMk/>
              <pc:sldMasterMk cId="2574068247" sldId="2147483648"/>
              <pc:sldLayoutMk cId="3409416397" sldId="2147483674"/>
              <ac:spMk id="132" creationId="{2E769E9B-6DFA-5803-4948-9AD21558A3A8}"/>
            </ac:spMkLst>
          </pc:spChg>
          <pc:spChg chg="add mod">
            <ac:chgData name="Daoud Saadeddin" userId="50f496e5f975282e" providerId="LiveId" clId="{C15125AD-DB27-4CE9-8B94-001891356EF6}" dt="2024-07-24T10:48:46.059" v="120" actId="1076"/>
            <ac:spMkLst>
              <pc:docMk/>
              <pc:sldMasterMk cId="2574068247" sldId="2147483648"/>
              <pc:sldLayoutMk cId="3409416397" sldId="2147483674"/>
              <ac:spMk id="133" creationId="{9192847F-62E1-645C-F4B9-45903AFCEE41}"/>
            </ac:spMkLst>
          </pc:spChg>
          <pc:spChg chg="add mod">
            <ac:chgData name="Daoud Saadeddin" userId="50f496e5f975282e" providerId="LiveId" clId="{C15125AD-DB27-4CE9-8B94-001891356EF6}" dt="2024-07-24T10:48:46.059" v="120" actId="1076"/>
            <ac:spMkLst>
              <pc:docMk/>
              <pc:sldMasterMk cId="2574068247" sldId="2147483648"/>
              <pc:sldLayoutMk cId="3409416397" sldId="2147483674"/>
              <ac:spMk id="134" creationId="{A404DFF9-5927-6C6E-6D9A-5E28AF1CE2E6}"/>
            </ac:spMkLst>
          </pc:spChg>
          <pc:spChg chg="add mod">
            <ac:chgData name="Daoud Saadeddin" userId="50f496e5f975282e" providerId="LiveId" clId="{C15125AD-DB27-4CE9-8B94-001891356EF6}" dt="2024-07-24T10:48:46.059" v="120" actId="1076"/>
            <ac:spMkLst>
              <pc:docMk/>
              <pc:sldMasterMk cId="2574068247" sldId="2147483648"/>
              <pc:sldLayoutMk cId="3409416397" sldId="2147483674"/>
              <ac:spMk id="135" creationId="{3F608558-7A71-EC44-B78D-FE319518BB90}"/>
            </ac:spMkLst>
          </pc:spChg>
          <pc:spChg chg="add mod">
            <ac:chgData name="Daoud Saadeddin" userId="50f496e5f975282e" providerId="LiveId" clId="{C15125AD-DB27-4CE9-8B94-001891356EF6}" dt="2024-07-24T10:48:46.059" v="120" actId="1076"/>
            <ac:spMkLst>
              <pc:docMk/>
              <pc:sldMasterMk cId="2574068247" sldId="2147483648"/>
              <pc:sldLayoutMk cId="3409416397" sldId="2147483674"/>
              <ac:spMk id="136" creationId="{39BD7F0C-F363-2F48-D8EA-EF47EE66C9B8}"/>
            </ac:spMkLst>
          </pc:spChg>
          <pc:spChg chg="add mod">
            <ac:chgData name="Daoud Saadeddin" userId="50f496e5f975282e" providerId="LiveId" clId="{C15125AD-DB27-4CE9-8B94-001891356EF6}" dt="2024-07-24T10:48:46.059" v="120" actId="1076"/>
            <ac:spMkLst>
              <pc:docMk/>
              <pc:sldMasterMk cId="2574068247" sldId="2147483648"/>
              <pc:sldLayoutMk cId="3409416397" sldId="2147483674"/>
              <ac:spMk id="137" creationId="{EA1FA7EC-1656-1355-A5B2-15FB8F6B8215}"/>
            </ac:spMkLst>
          </pc:spChg>
          <pc:spChg chg="add mod">
            <ac:chgData name="Daoud Saadeddin" userId="50f496e5f975282e" providerId="LiveId" clId="{C15125AD-DB27-4CE9-8B94-001891356EF6}" dt="2024-07-24T10:48:46.059" v="120" actId="1076"/>
            <ac:spMkLst>
              <pc:docMk/>
              <pc:sldMasterMk cId="2574068247" sldId="2147483648"/>
              <pc:sldLayoutMk cId="3409416397" sldId="2147483674"/>
              <ac:spMk id="138" creationId="{BAA48D9A-1DEA-B778-DFDA-4BEEABCECD1A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39" creationId="{8CD5B714-EC5A-8468-4755-56DEE0F1CE00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0" creationId="{9AB47EF4-DA7B-B655-BBDB-CE4592097FE6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1" creationId="{183BEE77-7563-183E-A7BD-D4D5CBE6E193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2" creationId="{CDCFF580-8984-880C-F0C6-9CA28AB2EF5E}"/>
            </ac:spMkLst>
          </pc:spChg>
          <pc:spChg chg="add del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3" creationId="{13568469-4030-B041-3D79-FC06B6B0CE25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4" creationId="{5CEDEAC2-CAA6-E6E7-A5F8-BD47301E07E2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5" creationId="{4B317330-5F5E-67A7-7866-62ADBA9D0FE8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6" creationId="{8DC6F38F-66AB-9128-9252-CD58BAFE71AD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7" creationId="{D814F034-0085-B75E-4DE2-187BB84BBB0E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8" creationId="{DC70C850-7644-74AC-1109-7B63CC2CAFA8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9" creationId="{52F511F4-0F60-8507-8C17-45508D7D8DCD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50" creationId="{E823A1C8-9900-6386-9E68-6464EFA6BC43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51" creationId="{008DFC4D-B15B-85CF-95DD-752CA7161F44}"/>
            </ac:spMkLst>
          </pc:spChg>
          <pc:grpChg chg="del">
            <ac:chgData name="Daoud Saadeddin" userId="50f496e5f975282e" providerId="LiveId" clId="{C15125AD-DB27-4CE9-8B94-001891356EF6}" dt="2024-07-24T09:39:38.163" v="94" actId="478"/>
            <ac:grpSpMkLst>
              <pc:docMk/>
              <pc:sldMasterMk cId="2574068247" sldId="2147483648"/>
              <pc:sldLayoutMk cId="3409416397" sldId="2147483674"/>
              <ac:grpSpMk id="37" creationId="{9E6E701A-3FD1-F9CD-347E-97B608446042}"/>
            </ac:grpSpMkLst>
          </pc:grpChg>
          <pc:grpChg chg="del">
            <ac:chgData name="Daoud Saadeddin" userId="50f496e5f975282e" providerId="LiveId" clId="{C15125AD-DB27-4CE9-8B94-001891356EF6}" dt="2024-07-24T09:39:38.163" v="94" actId="478"/>
            <ac:grpSpMkLst>
              <pc:docMk/>
              <pc:sldMasterMk cId="2574068247" sldId="2147483648"/>
              <pc:sldLayoutMk cId="3409416397" sldId="2147483674"/>
              <ac:grpSpMk id="47" creationId="{3F29475A-A1DA-A048-EE4F-8CDA850BB8D3}"/>
            </ac:grpSpMkLst>
          </pc:grpChg>
          <pc:grpChg chg="del">
            <ac:chgData name="Daoud Saadeddin" userId="50f496e5f975282e" providerId="LiveId" clId="{C15125AD-DB27-4CE9-8B94-001891356EF6}" dt="2024-07-24T09:39:38.163" v="94" actId="478"/>
            <ac:grpSpMkLst>
              <pc:docMk/>
              <pc:sldMasterMk cId="2574068247" sldId="2147483648"/>
              <pc:sldLayoutMk cId="3409416397" sldId="2147483674"/>
              <ac:grpSpMk id="58" creationId="{7955EDBE-45E3-9FBE-2228-6925762A0C97}"/>
            </ac:grpSpMkLst>
          </pc:grpChg>
          <pc:grpChg chg="del">
            <ac:chgData name="Daoud Saadeddin" userId="50f496e5f975282e" providerId="LiveId" clId="{C15125AD-DB27-4CE9-8B94-001891356EF6}" dt="2024-07-24T09:39:38.163" v="94" actId="478"/>
            <ac:grpSpMkLst>
              <pc:docMk/>
              <pc:sldMasterMk cId="2574068247" sldId="2147483648"/>
              <pc:sldLayoutMk cId="3409416397" sldId="2147483674"/>
              <ac:grpSpMk id="69" creationId="{036A9A70-DA99-DE21-627C-A25AA39948B4}"/>
            </ac:grpSpMkLst>
          </pc:grpChg>
          <pc:grpChg chg="del">
            <ac:chgData name="Daoud Saadeddin" userId="50f496e5f975282e" providerId="LiveId" clId="{C15125AD-DB27-4CE9-8B94-001891356EF6}" dt="2024-07-24T09:39:38.163" v="94" actId="478"/>
            <ac:grpSpMkLst>
              <pc:docMk/>
              <pc:sldMasterMk cId="2574068247" sldId="2147483648"/>
              <pc:sldLayoutMk cId="3409416397" sldId="2147483674"/>
              <ac:grpSpMk id="80" creationId="{DD183D93-62D4-A26E-5292-4B21133D2770}"/>
            </ac:grpSpMkLst>
          </pc:grpChg>
          <pc:grpChg chg="add mod">
            <ac:chgData name="Daoud Saadeddin" userId="50f496e5f975282e" providerId="LiveId" clId="{C15125AD-DB27-4CE9-8B94-001891356EF6}" dt="2024-07-24T10:47:30.172" v="115" actId="1076"/>
            <ac:grpSpMkLst>
              <pc:docMk/>
              <pc:sldMasterMk cId="2574068247" sldId="2147483648"/>
              <pc:sldLayoutMk cId="3409416397" sldId="2147483674"/>
              <ac:grpSpMk id="110" creationId="{2606731F-4F10-4041-D36E-F8F6293C0E26}"/>
            </ac:grpSpMkLst>
          </pc:grpChg>
          <pc:grpChg chg="add mod">
            <ac:chgData name="Daoud Saadeddin" userId="50f496e5f975282e" providerId="LiveId" clId="{C15125AD-DB27-4CE9-8B94-001891356EF6}" dt="2024-07-24T10:47:40.011" v="117" actId="1076"/>
            <ac:grpSpMkLst>
              <pc:docMk/>
              <pc:sldMasterMk cId="2574068247" sldId="2147483648"/>
              <pc:sldLayoutMk cId="3409416397" sldId="2147483674"/>
              <ac:grpSpMk id="120" creationId="{C44374F9-DBDF-56F2-78F5-D2A5A2E806B3}"/>
            </ac:grpSpMkLst>
          </pc:grpChg>
          <pc:grpChg chg="add mod">
            <ac:chgData name="Daoud Saadeddin" userId="50f496e5f975282e" providerId="LiveId" clId="{C15125AD-DB27-4CE9-8B94-001891356EF6}" dt="2024-07-25T11:15:47.472" v="180" actId="478"/>
            <ac:grpSpMkLst>
              <pc:docMk/>
              <pc:sldMasterMk cId="2574068247" sldId="2147483648"/>
              <pc:sldLayoutMk cId="3409416397" sldId="2147483674"/>
              <ac:grpSpMk id="152" creationId="{0C76AAF3-E2C4-D25D-D88E-DE03D2D5AB38}"/>
            </ac:grpSpMkLst>
          </pc:grpChg>
        </pc:sldLayoutChg>
        <pc:sldLayoutChg chg="del">
          <pc:chgData name="Daoud Saadeddin" userId="50f496e5f975282e" providerId="LiveId" clId="{C15125AD-DB27-4CE9-8B94-001891356EF6}" dt="2024-07-25T11:44:12.487" v="536" actId="2696"/>
          <pc:sldLayoutMkLst>
            <pc:docMk/>
            <pc:sldMasterMk cId="2574068247" sldId="2147483648"/>
            <pc:sldLayoutMk cId="757852473" sldId="2147483675"/>
          </pc:sldLayoutMkLst>
        </pc:sldLayoutChg>
        <pc:sldLayoutChg chg="addSp delSp modSp del mod">
          <pc:chgData name="Daoud Saadeddin" userId="50f496e5f975282e" providerId="LiveId" clId="{C15125AD-DB27-4CE9-8B94-001891356EF6}" dt="2024-07-25T11:21:57.239" v="188" actId="2696"/>
          <pc:sldLayoutMkLst>
            <pc:docMk/>
            <pc:sldMasterMk cId="2574068247" sldId="2147483648"/>
            <pc:sldLayoutMk cId="982288709" sldId="2147483675"/>
          </pc:sldLayoutMkLst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" creationId="{16BA6256-F85D-70EE-6EE3-FD9600F7D499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5" creationId="{741B440A-D8B3-A3A8-A4B2-4E65C700DDF2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6" creationId="{4C8E5BD7-9D90-9A09-4153-A4BD8096C2DB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7" creationId="{8EB03315-E602-6025-874D-00466FFFDDE8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8" creationId="{D2F96206-D286-16C3-FBB8-C523430F96FF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9" creationId="{68C66C53-0B33-65ED-2817-599F9108618E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10" creationId="{6D1466FD-22B1-C73F-E487-8149B698B27E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11" creationId="{41E13F0D-D15F-670E-2FDF-578CC66A9ED8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14" creationId="{95C9D051-4BD2-083B-2353-D5FE553A13A8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16" creationId="{FF1CABBF-4A17-D729-F89E-5BA9745D0C8D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17" creationId="{D6054B92-D146-10C2-1F32-21E2FD207E6A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18" creationId="{09E6FD06-32C9-D70D-6274-1BBBEBEC88B7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19" creationId="{61BAEAC5-A8CD-A518-57FE-B08C1AE539ED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20" creationId="{1F943598-E65E-BFC7-7998-FB5FBC5D0175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23" creationId="{A2CDC217-50EE-82B7-B30D-7AE002D2B48F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24" creationId="{45936876-98D4-CD86-8492-1D0B51175383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25" creationId="{EC7BB4A8-610B-A2FA-9BA6-B608564A07B2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26" creationId="{D987E952-D907-89A6-4DCE-65D7232F0AAF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27" creationId="{64B90BD5-E0FA-E455-F640-22BFB3E7AE56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28" creationId="{60AA8ACC-F5EF-225C-3ED6-B11CEA5D28BF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29" creationId="{2A7E5300-59BB-EBA0-E90D-B78F686F59B1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0" creationId="{97E42364-146C-F4F0-AB47-E477262A5E76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1" creationId="{0FB6B236-0247-7332-A3B1-6AEB7C676480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2" creationId="{3D8C9249-7FE7-035D-2A42-FAE3C19EDDA8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3" creationId="{7DF931E0-79DC-352F-43E0-50C346ED982B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4" creationId="{AB8215A8-90B7-B6BE-C8BA-3738444F9BEF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5" creationId="{32CA836B-8465-980B-4A59-E8B8C1635D25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6" creationId="{8C412CDF-FDD1-2BBB-C748-C3AC9C4DF46F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7" creationId="{9F02230C-D72C-D34B-7E67-2B1067580435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8" creationId="{26799DF7-F7A5-9A4B-EFE3-2CE669597E54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9" creationId="{FB2F5B9A-FCFF-B831-031C-233A4B501A9E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0" creationId="{95B7A679-DED7-F0A7-E1AA-9C3829782386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1" creationId="{B3D6C9BC-3BED-CFDF-5C44-A79F2AFCD14C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2" creationId="{FACFEB99-B617-53E2-8DDA-21D81E7B57DE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3" creationId="{C447DFEF-40A2-ECB7-DEBD-87B384ADBC00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4" creationId="{19915866-348B-9744-D270-DA18E5504DD2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6" creationId="{76FE267C-178D-EE69-4A62-543EA3758B25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7" creationId="{1413270E-54D2-2CFF-6550-758F7C03C97F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8" creationId="{42A2F7CC-6ACA-B7EE-5AEE-8242568D9961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9" creationId="{B6FB1127-80BD-99D3-1B4B-389C1658908D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50" creationId="{8D835D08-B3E0-B28A-9699-478C403DCB5E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51" creationId="{8F2AC661-745E-AC72-5184-7D8F6C91AE64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52" creationId="{C6D045F5-728B-15C0-2FD0-78C8A6D25CE4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53" creationId="{47952A70-CB23-0E3A-0A03-7EC1903658E9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54" creationId="{36B96DC8-FCE7-4A17-66D3-9B49B209DDE8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55" creationId="{F5A01B34-7337-480F-22D5-637312B4196A}"/>
            </ac:spMkLst>
          </pc:spChg>
          <pc:spChg chg="add mod">
            <ac:chgData name="Daoud Saadeddin" userId="50f496e5f975282e" providerId="LiveId" clId="{C15125AD-DB27-4CE9-8B94-001891356EF6}" dt="2024-07-24T10:55:21.132" v="167" actId="404"/>
            <ac:spMkLst>
              <pc:docMk/>
              <pc:sldMasterMk cId="2574068247" sldId="2147483648"/>
              <pc:sldLayoutMk cId="982288709" sldId="2147483675"/>
              <ac:spMk id="57" creationId="{BB205D44-346C-2E37-FDCE-8384F6FD2CF1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58" creationId="{50BFA088-3007-966E-2680-0B2441DB09E2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59" creationId="{4F53C3E6-3C83-A83C-C518-D60D0F165BA1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60" creationId="{3DF8F38C-4812-D7C6-0F24-7BDD6E815B50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61" creationId="{9B88E9FC-38B9-69FA-C219-EF9D0ADD1D9E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62" creationId="{83DB3591-038A-8984-6EB5-EB764D17D039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63" creationId="{E3B45EA6-B0F8-F0AD-2AE8-292EB1B85765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64" creationId="{B41872B6-C5FE-C319-2839-9C997A102B27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65" creationId="{349F6D17-6983-DA96-15C2-5EEAB3312F8F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66" creationId="{1378CE83-DE38-8D38-A1D4-9B8086FF4DC9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0" creationId="{B01D2558-9BBD-18B8-B649-53B92BA92D76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1" creationId="{0674A6F2-F8AF-345D-20E9-1D372FE70903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2" creationId="{B326DC7B-A357-36E9-951C-98176322DC4F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3" creationId="{9F5831FF-D4E8-14AB-328C-761C59E4CEDF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4" creationId="{34E853DA-DDAE-944E-7905-1351EB2C8DDC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5" creationId="{21AEE9FD-849F-A9AD-474E-9912A3947AA8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6" creationId="{CEA292D8-B14C-67CA-8416-B982719B79B8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7" creationId="{3B042C0A-1116-23CB-6A33-6FC19F8DFB22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8" creationId="{14A8183F-E1E2-A1FF-EAFD-5B711D1CE850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9" creationId="{6808455F-A53E-0ECC-9FD0-F579E3A2A498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1" creationId="{E78773F6-1364-B37D-8EE9-825D577D0F2A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2" creationId="{059CC6E1-050C-3508-92A4-7E6BA50C96FE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3" creationId="{582DADC7-2690-DFBC-A447-E72BB2490698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4" creationId="{95704D5E-426B-6A36-5900-0B78FE723F20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5" creationId="{72540664-028B-7810-EB29-2F12C05274E8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6" creationId="{D9CCAB59-BC62-C3D6-83B9-0743108D844C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7" creationId="{378EDDB7-8004-507C-330D-62861096232A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8" creationId="{0D9D2795-713E-1976-1302-7137EAFCE228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9" creationId="{5C22D8B6-2773-D837-7ED8-E08B45279BF9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0" creationId="{55180DFB-A7CA-C364-550C-2C593D05A85C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1" creationId="{B5E29C9F-70A4-B8DA-F265-23D1765E6C03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2" creationId="{2E769E9B-6DFA-5803-4948-9AD21558A3A8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3" creationId="{9192847F-62E1-645C-F4B9-45903AFCEE41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4" creationId="{A404DFF9-5927-6C6E-6D9A-5E28AF1CE2E6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5" creationId="{3F608558-7A71-EC44-B78D-FE319518BB90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6" creationId="{39BD7F0C-F363-2F48-D8EA-EF47EE66C9B8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7" creationId="{EA1FA7EC-1656-1355-A5B2-15FB8F6B8215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8" creationId="{BAA48D9A-1DEA-B778-DFDA-4BEEABCECD1A}"/>
            </ac:spMkLst>
          </pc:spChg>
          <pc:grpChg chg="add mod">
            <ac:chgData name="Daoud Saadeddin" userId="50f496e5f975282e" providerId="LiveId" clId="{C15125AD-DB27-4CE9-8B94-001891356EF6}" dt="2024-07-24T10:55:02.622" v="161" actId="1076"/>
            <ac:grpSpMkLst>
              <pc:docMk/>
              <pc:sldMasterMk cId="2574068247" sldId="2147483648"/>
              <pc:sldLayoutMk cId="982288709" sldId="2147483675"/>
              <ac:grpSpMk id="45" creationId="{535F7089-2354-20A4-3A28-EFD5232292E5}"/>
            </ac:grpSpMkLst>
          </pc:grpChg>
          <pc:grpChg chg="add mod">
            <ac:chgData name="Daoud Saadeddin" userId="50f496e5f975282e" providerId="LiveId" clId="{C15125AD-DB27-4CE9-8B94-001891356EF6}" dt="2024-07-24T10:55:02.622" v="161" actId="1076"/>
            <ac:grpSpMkLst>
              <pc:docMk/>
              <pc:sldMasterMk cId="2574068247" sldId="2147483648"/>
              <pc:sldLayoutMk cId="982288709" sldId="2147483675"/>
              <ac:grpSpMk id="56" creationId="{4F87F8EF-C63F-8C68-4283-EAAC77A661EA}"/>
            </ac:grpSpMkLst>
          </pc:grpChg>
          <pc:grpChg chg="add mod">
            <ac:chgData name="Daoud Saadeddin" userId="50f496e5f975282e" providerId="LiveId" clId="{C15125AD-DB27-4CE9-8B94-001891356EF6}" dt="2024-07-24T10:55:18.300" v="164" actId="1076"/>
            <ac:grpSpMkLst>
              <pc:docMk/>
              <pc:sldMasterMk cId="2574068247" sldId="2147483648"/>
              <pc:sldLayoutMk cId="982288709" sldId="2147483675"/>
              <ac:grpSpMk id="67" creationId="{29C2295D-754D-19CD-F63A-8455854B461E}"/>
            </ac:grpSpMkLst>
          </pc:grpChg>
          <pc:grpChg chg="del">
            <ac:chgData name="Daoud Saadeddin" userId="50f496e5f975282e" providerId="LiveId" clId="{C15125AD-DB27-4CE9-8B94-001891356EF6}" dt="2024-07-24T10:50:01.547" v="131" actId="478"/>
            <ac:grpSpMkLst>
              <pc:docMk/>
              <pc:sldMasterMk cId="2574068247" sldId="2147483648"/>
              <pc:sldLayoutMk cId="982288709" sldId="2147483675"/>
              <ac:grpSpMk id="110" creationId="{2606731F-4F10-4041-D36E-F8F6293C0E26}"/>
            </ac:grpSpMkLst>
          </pc:grpChg>
          <pc:grpChg chg="del">
            <ac:chgData name="Daoud Saadeddin" userId="50f496e5f975282e" providerId="LiveId" clId="{C15125AD-DB27-4CE9-8B94-001891356EF6}" dt="2024-07-24T10:50:01.547" v="131" actId="478"/>
            <ac:grpSpMkLst>
              <pc:docMk/>
              <pc:sldMasterMk cId="2574068247" sldId="2147483648"/>
              <pc:sldLayoutMk cId="982288709" sldId="2147483675"/>
              <ac:grpSpMk id="120" creationId="{C44374F9-DBDF-56F2-78F5-D2A5A2E806B3}"/>
            </ac:grpSpMkLst>
          </pc:grpChg>
          <pc:grpChg chg="del">
            <ac:chgData name="Daoud Saadeddin" userId="50f496e5f975282e" providerId="LiveId" clId="{C15125AD-DB27-4CE9-8B94-001891356EF6}" dt="2024-07-24T10:50:01.547" v="131" actId="478"/>
            <ac:grpSpMkLst>
              <pc:docMk/>
              <pc:sldMasterMk cId="2574068247" sldId="2147483648"/>
              <pc:sldLayoutMk cId="982288709" sldId="2147483675"/>
              <ac:grpSpMk id="152" creationId="{0C76AAF3-E2C4-D25D-D88E-DE03D2D5AB38}"/>
            </ac:grpSpMkLst>
          </pc:grpChg>
          <pc:graphicFrameChg chg="add mod">
            <ac:chgData name="Daoud Saadeddin" userId="50f496e5f975282e" providerId="LiveId" clId="{C15125AD-DB27-4CE9-8B94-001891356EF6}" dt="2024-07-24T10:50:05.528" v="132"/>
            <ac:graphicFrameMkLst>
              <pc:docMk/>
              <pc:sldMasterMk cId="2574068247" sldId="2147483648"/>
              <pc:sldLayoutMk cId="982288709" sldId="2147483675"/>
              <ac:graphicFrameMk id="2" creationId="{35D039CC-4B22-0B9A-AF5D-05EB3C8DFBEE}"/>
            </ac:graphicFrameMkLst>
          </pc:graphicFrameChg>
          <pc:picChg chg="add mod modCrop">
            <ac:chgData name="Daoud Saadeddin" userId="50f496e5f975282e" providerId="LiveId" clId="{C15125AD-DB27-4CE9-8B94-001891356EF6}" dt="2024-07-24T10:50:27.928" v="138" actId="1076"/>
            <ac:picMkLst>
              <pc:docMk/>
              <pc:sldMasterMk cId="2574068247" sldId="2147483648"/>
              <pc:sldLayoutMk cId="982288709" sldId="2147483675"/>
              <ac:picMk id="3" creationId="{F0B5F3BB-653C-4B93-1883-01C17730A17E}"/>
            </ac:picMkLst>
          </pc:picChg>
        </pc:sldLayoutChg>
      </pc:sldMasterChg>
    </pc:docChg>
  </pc:docChgLst>
  <pc:docChgLst>
    <pc:chgData name="Daoud Saadeddin" userId="50f496e5f975282e" providerId="LiveId" clId="{D7386C78-ED15-4B32-8209-7BA0F68806B9}"/>
    <pc:docChg chg="undo custSel modSld">
      <pc:chgData name="Daoud Saadeddin" userId="50f496e5f975282e" providerId="LiveId" clId="{D7386C78-ED15-4B32-8209-7BA0F68806B9}" dt="2024-09-12T19:47:34.905" v="63" actId="113"/>
      <pc:docMkLst>
        <pc:docMk/>
      </pc:docMkLst>
      <pc:sldChg chg="modSp mod">
        <pc:chgData name="Daoud Saadeddin" userId="50f496e5f975282e" providerId="LiveId" clId="{D7386C78-ED15-4B32-8209-7BA0F68806B9}" dt="2024-09-12T19:44:26.264" v="46" actId="113"/>
        <pc:sldMkLst>
          <pc:docMk/>
          <pc:sldMk cId="1223320210" sldId="271"/>
        </pc:sldMkLst>
        <pc:spChg chg="mod">
          <ac:chgData name="Daoud Saadeddin" userId="50f496e5f975282e" providerId="LiveId" clId="{D7386C78-ED15-4B32-8209-7BA0F68806B9}" dt="2024-09-12T19:44:23.119" v="45" actId="113"/>
          <ac:spMkLst>
            <pc:docMk/>
            <pc:sldMk cId="1223320210" sldId="271"/>
            <ac:spMk id="5" creationId="{7CBFD727-CCEA-4007-C829-44700D57646B}"/>
          </ac:spMkLst>
        </pc:spChg>
        <pc:spChg chg="mod">
          <ac:chgData name="Daoud Saadeddin" userId="50f496e5f975282e" providerId="LiveId" clId="{D7386C78-ED15-4B32-8209-7BA0F68806B9}" dt="2024-09-12T18:58:57.934" v="1" actId="20577"/>
          <ac:spMkLst>
            <pc:docMk/>
            <pc:sldMk cId="1223320210" sldId="271"/>
            <ac:spMk id="22" creationId="{36A6A77D-4504-76A7-DA25-E7483AC9DC1A}"/>
          </ac:spMkLst>
        </pc:spChg>
        <pc:spChg chg="mod">
          <ac:chgData name="Daoud Saadeddin" userId="50f496e5f975282e" providerId="LiveId" clId="{D7386C78-ED15-4B32-8209-7BA0F68806B9}" dt="2024-09-12T18:59:00.438" v="2" actId="20577"/>
          <ac:spMkLst>
            <pc:docMk/>
            <pc:sldMk cId="1223320210" sldId="271"/>
            <ac:spMk id="23" creationId="{9D13DCA8-506E-E8D7-3074-412469491CD7}"/>
          </ac:spMkLst>
        </pc:spChg>
        <pc:spChg chg="mod">
          <ac:chgData name="Daoud Saadeddin" userId="50f496e5f975282e" providerId="LiveId" clId="{D7386C78-ED15-4B32-8209-7BA0F68806B9}" dt="2024-09-12T18:59:03.337" v="4" actId="20577"/>
          <ac:spMkLst>
            <pc:docMk/>
            <pc:sldMk cId="1223320210" sldId="271"/>
            <ac:spMk id="24" creationId="{D1E2071C-8ABE-3488-6168-B9E7025146CD}"/>
          </ac:spMkLst>
        </pc:spChg>
        <pc:spChg chg="mod">
          <ac:chgData name="Daoud Saadeddin" userId="50f496e5f975282e" providerId="LiveId" clId="{D7386C78-ED15-4B32-8209-7BA0F68806B9}" dt="2024-09-12T18:59:02.172" v="3" actId="20577"/>
          <ac:spMkLst>
            <pc:docMk/>
            <pc:sldMk cId="1223320210" sldId="271"/>
            <ac:spMk id="26" creationId="{95194D0A-039C-F216-AF5B-E11158593045}"/>
          </ac:spMkLst>
        </pc:spChg>
        <pc:graphicFrameChg chg="modGraphic">
          <ac:chgData name="Daoud Saadeddin" userId="50f496e5f975282e" providerId="LiveId" clId="{D7386C78-ED15-4B32-8209-7BA0F68806B9}" dt="2024-09-12T18:58:55.787" v="0" actId="20577"/>
          <ac:graphicFrameMkLst>
            <pc:docMk/>
            <pc:sldMk cId="1223320210" sldId="271"/>
            <ac:graphicFrameMk id="4" creationId="{575417BC-8111-8B6E-6954-CEF445196E81}"/>
          </ac:graphicFrameMkLst>
        </pc:graphicFrameChg>
        <pc:graphicFrameChg chg="modGraphic">
          <ac:chgData name="Daoud Saadeddin" userId="50f496e5f975282e" providerId="LiveId" clId="{D7386C78-ED15-4B32-8209-7BA0F68806B9}" dt="2024-09-12T19:44:26.264" v="46" actId="113"/>
          <ac:graphicFrameMkLst>
            <pc:docMk/>
            <pc:sldMk cId="1223320210" sldId="271"/>
            <ac:graphicFrameMk id="102" creationId="{BEFE5BE7-E5FC-C9C9-6823-494157D3F103}"/>
          </ac:graphicFrameMkLst>
        </pc:graphicFrameChg>
      </pc:sldChg>
      <pc:sldChg chg="delSp">
        <pc:chgData name="Daoud Saadeddin" userId="50f496e5f975282e" providerId="LiveId" clId="{D7386C78-ED15-4B32-8209-7BA0F68806B9}" dt="2024-09-12T19:01:41.337" v="37" actId="478"/>
        <pc:sldMkLst>
          <pc:docMk/>
          <pc:sldMk cId="587178360" sldId="947"/>
        </pc:sldMkLst>
        <pc:spChg chg="del">
          <ac:chgData name="Daoud Saadeddin" userId="50f496e5f975282e" providerId="LiveId" clId="{D7386C78-ED15-4B32-8209-7BA0F68806B9}" dt="2024-09-12T19:01:41.337" v="37" actId="478"/>
          <ac:spMkLst>
            <pc:docMk/>
            <pc:sldMk cId="587178360" sldId="947"/>
            <ac:spMk id="6" creationId="{B130BA80-91E5-8469-69BB-464AF67135CA}"/>
          </ac:spMkLst>
        </pc:spChg>
        <pc:spChg chg="del">
          <ac:chgData name="Daoud Saadeddin" userId="50f496e5f975282e" providerId="LiveId" clId="{D7386C78-ED15-4B32-8209-7BA0F68806B9}" dt="2024-09-12T19:01:41.337" v="37" actId="478"/>
          <ac:spMkLst>
            <pc:docMk/>
            <pc:sldMk cId="587178360" sldId="947"/>
            <ac:spMk id="9" creationId="{4F6485EF-80ED-DCE2-6A7F-33CCEBFBB40A}"/>
          </ac:spMkLst>
        </pc:spChg>
        <pc:graphicFrameChg chg="del">
          <ac:chgData name="Daoud Saadeddin" userId="50f496e5f975282e" providerId="LiveId" clId="{D7386C78-ED15-4B32-8209-7BA0F68806B9}" dt="2024-09-12T19:01:41.337" v="37" actId="478"/>
          <ac:graphicFrameMkLst>
            <pc:docMk/>
            <pc:sldMk cId="587178360" sldId="947"/>
            <ac:graphicFrameMk id="2" creationId="{A0604675-E424-B78B-73C5-E060F306B4EF}"/>
          </ac:graphicFrameMkLst>
        </pc:graphicFrameChg>
        <pc:graphicFrameChg chg="del">
          <ac:chgData name="Daoud Saadeddin" userId="50f496e5f975282e" providerId="LiveId" clId="{D7386C78-ED15-4B32-8209-7BA0F68806B9}" dt="2024-09-12T19:01:41.337" v="37" actId="478"/>
          <ac:graphicFrameMkLst>
            <pc:docMk/>
            <pc:sldMk cId="587178360" sldId="947"/>
            <ac:graphicFrameMk id="3" creationId="{4332109D-3C64-DC21-6598-3633FC04D998}"/>
          </ac:graphicFrameMkLst>
        </pc:graphicFrameChg>
        <pc:graphicFrameChg chg="del">
          <ac:chgData name="Daoud Saadeddin" userId="50f496e5f975282e" providerId="LiveId" clId="{D7386C78-ED15-4B32-8209-7BA0F68806B9}" dt="2024-09-12T19:01:41.337" v="37" actId="478"/>
          <ac:graphicFrameMkLst>
            <pc:docMk/>
            <pc:sldMk cId="587178360" sldId="947"/>
            <ac:graphicFrameMk id="4" creationId="{BE928D36-AE2D-7116-607D-96A986FF17F2}"/>
          </ac:graphicFrameMkLst>
        </pc:graphicFrameChg>
        <pc:graphicFrameChg chg="del">
          <ac:chgData name="Daoud Saadeddin" userId="50f496e5f975282e" providerId="LiveId" clId="{D7386C78-ED15-4B32-8209-7BA0F68806B9}" dt="2024-09-12T19:01:41.337" v="37" actId="478"/>
          <ac:graphicFrameMkLst>
            <pc:docMk/>
            <pc:sldMk cId="587178360" sldId="947"/>
            <ac:graphicFrameMk id="5" creationId="{9D3BB051-C1D4-65F0-8D23-37BAC2694CAC}"/>
          </ac:graphicFrameMkLst>
        </pc:graphicFrameChg>
        <pc:picChg chg="del">
          <ac:chgData name="Daoud Saadeddin" userId="50f496e5f975282e" providerId="LiveId" clId="{D7386C78-ED15-4B32-8209-7BA0F68806B9}" dt="2024-09-12T19:01:41.337" v="37" actId="478"/>
          <ac:picMkLst>
            <pc:docMk/>
            <pc:sldMk cId="587178360" sldId="947"/>
            <ac:picMk id="8" creationId="{EA305F89-E1B6-9475-1233-A5AD44A2CF33}"/>
          </ac:picMkLst>
        </pc:picChg>
      </pc:sldChg>
      <pc:sldChg chg="delSp modSp mod">
        <pc:chgData name="Daoud Saadeddin" userId="50f496e5f975282e" providerId="LiveId" clId="{D7386C78-ED15-4B32-8209-7BA0F68806B9}" dt="2024-09-12T19:45:58.437" v="55" actId="113"/>
        <pc:sldMkLst>
          <pc:docMk/>
          <pc:sldMk cId="2063297030" sldId="949"/>
        </pc:sldMkLst>
        <pc:spChg chg="mod">
          <ac:chgData name="Daoud Saadeddin" userId="50f496e5f975282e" providerId="LiveId" clId="{D7386C78-ED15-4B32-8209-7BA0F68806B9}" dt="2024-09-12T19:45:56.813" v="54" actId="113"/>
          <ac:spMkLst>
            <pc:docMk/>
            <pc:sldMk cId="2063297030" sldId="949"/>
            <ac:spMk id="3" creationId="{621EFC8E-DBE7-8A91-A81A-BE8EED3B564D}"/>
          </ac:spMkLst>
        </pc:spChg>
        <pc:spChg chg="mod">
          <ac:chgData name="Daoud Saadeddin" userId="50f496e5f975282e" providerId="LiveId" clId="{D7386C78-ED15-4B32-8209-7BA0F68806B9}" dt="2024-09-12T19:01:20.932" v="34" actId="20577"/>
          <ac:spMkLst>
            <pc:docMk/>
            <pc:sldMk cId="2063297030" sldId="949"/>
            <ac:spMk id="5" creationId="{AA428B39-3D57-1432-FD32-CCD49B7C9F70}"/>
          </ac:spMkLst>
        </pc:spChg>
        <pc:spChg chg="mod">
          <ac:chgData name="Daoud Saadeddin" userId="50f496e5f975282e" providerId="LiveId" clId="{D7386C78-ED15-4B32-8209-7BA0F68806B9}" dt="2024-09-12T19:01:22.437" v="35" actId="20577"/>
          <ac:spMkLst>
            <pc:docMk/>
            <pc:sldMk cId="2063297030" sldId="949"/>
            <ac:spMk id="7" creationId="{BB9F3C8C-8FA8-5BE6-D7CA-15C45287E703}"/>
          </ac:spMkLst>
        </pc:spChg>
        <pc:spChg chg="mod">
          <ac:chgData name="Daoud Saadeddin" userId="50f496e5f975282e" providerId="LiveId" clId="{D7386C78-ED15-4B32-8209-7BA0F68806B9}" dt="2024-09-12T19:01:23.737" v="36" actId="20577"/>
          <ac:spMkLst>
            <pc:docMk/>
            <pc:sldMk cId="2063297030" sldId="949"/>
            <ac:spMk id="8" creationId="{7E4C3424-CFBF-089C-397E-6D7BD84B2A82}"/>
          </ac:spMkLst>
        </pc:spChg>
        <pc:spChg chg="mod">
          <ac:chgData name="Daoud Saadeddin" userId="50f496e5f975282e" providerId="LiveId" clId="{D7386C78-ED15-4B32-8209-7BA0F68806B9}" dt="2024-09-12T19:45:31.132" v="49" actId="113"/>
          <ac:spMkLst>
            <pc:docMk/>
            <pc:sldMk cId="2063297030" sldId="949"/>
            <ac:spMk id="9" creationId="{5B7E214C-34A7-7534-A0A1-650470326F61}"/>
          </ac:spMkLst>
        </pc:spChg>
        <pc:spChg chg="mod">
          <ac:chgData name="Daoud Saadeddin" userId="50f496e5f975282e" providerId="LiveId" clId="{D7386C78-ED15-4B32-8209-7BA0F68806B9}" dt="2024-09-12T19:45:29.511" v="48" actId="113"/>
          <ac:spMkLst>
            <pc:docMk/>
            <pc:sldMk cId="2063297030" sldId="949"/>
            <ac:spMk id="13" creationId="{C2CCCEEE-3940-E04B-A6E0-E71D1260C096}"/>
          </ac:spMkLst>
        </pc:spChg>
        <pc:spChg chg="mod">
          <ac:chgData name="Daoud Saadeddin" userId="50f496e5f975282e" providerId="LiveId" clId="{D7386C78-ED15-4B32-8209-7BA0F68806B9}" dt="2024-09-12T19:00:31.597" v="19" actId="20577"/>
          <ac:spMkLst>
            <pc:docMk/>
            <pc:sldMk cId="2063297030" sldId="949"/>
            <ac:spMk id="22" creationId="{36A6A77D-4504-76A7-DA25-E7483AC9DC1A}"/>
          </ac:spMkLst>
        </pc:spChg>
        <pc:spChg chg="mod">
          <ac:chgData name="Daoud Saadeddin" userId="50f496e5f975282e" providerId="LiveId" clId="{D7386C78-ED15-4B32-8209-7BA0F68806B9}" dt="2024-09-12T19:00:33.827" v="20" actId="20577"/>
          <ac:spMkLst>
            <pc:docMk/>
            <pc:sldMk cId="2063297030" sldId="949"/>
            <ac:spMk id="23" creationId="{9D13DCA8-506E-E8D7-3074-412469491CD7}"/>
          </ac:spMkLst>
        </pc:spChg>
        <pc:spChg chg="mod">
          <ac:chgData name="Daoud Saadeddin" userId="50f496e5f975282e" providerId="LiveId" clId="{D7386C78-ED15-4B32-8209-7BA0F68806B9}" dt="2024-09-12T19:00:37.142" v="22" actId="20577"/>
          <ac:spMkLst>
            <pc:docMk/>
            <pc:sldMk cId="2063297030" sldId="949"/>
            <ac:spMk id="24" creationId="{D1E2071C-8ABE-3488-6168-B9E7025146CD}"/>
          </ac:spMkLst>
        </pc:spChg>
        <pc:spChg chg="mod">
          <ac:chgData name="Daoud Saadeddin" userId="50f496e5f975282e" providerId="LiveId" clId="{D7386C78-ED15-4B32-8209-7BA0F68806B9}" dt="2024-09-12T19:00:35.698" v="21" actId="20577"/>
          <ac:spMkLst>
            <pc:docMk/>
            <pc:sldMk cId="2063297030" sldId="949"/>
            <ac:spMk id="26" creationId="{95194D0A-039C-F216-AF5B-E11158593045}"/>
          </ac:spMkLst>
        </pc:spChg>
        <pc:spChg chg="mod">
          <ac:chgData name="Daoud Saadeddin" userId="50f496e5f975282e" providerId="LiveId" clId="{D7386C78-ED15-4B32-8209-7BA0F68806B9}" dt="2024-09-12T19:44:34.914" v="47" actId="113"/>
          <ac:spMkLst>
            <pc:docMk/>
            <pc:sldMk cId="2063297030" sldId="949"/>
            <ac:spMk id="31" creationId="{B0146713-8532-DB3D-3A7A-53200FE801D5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32" creationId="{C1C04574-FE17-1D26-AAE7-9B437119618C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33" creationId="{3F985F52-38B9-05F7-CB0D-05D80EB8A5EA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34" creationId="{38130E3B-39B6-6CC5-5F92-4B0CECF6E15E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35" creationId="{1EBD1A52-EECA-8035-E2F0-4B6C236D22F7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36" creationId="{757A88FD-625F-2601-BC16-445BB16CC182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37" creationId="{4047B437-8A78-4F4D-2268-4BCF7F017686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38" creationId="{21559A7C-7137-4A03-C07E-BE989E35D1C3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39" creationId="{25198E89-6015-4CD3-0D5E-9FEE2654AB87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40" creationId="{9AB14978-B6D0-D223-162C-40B96BCEF9ED}"/>
          </ac:spMkLst>
        </pc:spChg>
        <pc:spChg chg="mod">
          <ac:chgData name="Daoud Saadeddin" userId="50f496e5f975282e" providerId="LiveId" clId="{D7386C78-ED15-4B32-8209-7BA0F68806B9}" dt="2024-09-12T19:01:13.347" v="33" actId="20577"/>
          <ac:spMkLst>
            <pc:docMk/>
            <pc:sldMk cId="2063297030" sldId="949"/>
            <ac:spMk id="44" creationId="{D046B498-8FDE-D7FD-E929-6FCE2654D8D3}"/>
          </ac:spMkLst>
        </pc:spChg>
        <pc:spChg chg="mod">
          <ac:chgData name="Daoud Saadeddin" userId="50f496e5f975282e" providerId="LiveId" clId="{D7386C78-ED15-4B32-8209-7BA0F68806B9}" dt="2024-09-12T19:01:11.907" v="32" actId="20577"/>
          <ac:spMkLst>
            <pc:docMk/>
            <pc:sldMk cId="2063297030" sldId="949"/>
            <ac:spMk id="45" creationId="{445311BF-3BAB-4B34-863C-16FE7C60091C}"/>
          </ac:spMkLst>
        </pc:spChg>
        <pc:spChg chg="mod">
          <ac:chgData name="Daoud Saadeddin" userId="50f496e5f975282e" providerId="LiveId" clId="{D7386C78-ED15-4B32-8209-7BA0F68806B9}" dt="2024-09-12T19:01:10.297" v="31" actId="20577"/>
          <ac:spMkLst>
            <pc:docMk/>
            <pc:sldMk cId="2063297030" sldId="949"/>
            <ac:spMk id="46" creationId="{D779B9B4-3E90-9ACE-263A-643B5E06DF69}"/>
          </ac:spMkLst>
        </pc:spChg>
        <pc:spChg chg="mod">
          <ac:chgData name="Daoud Saadeddin" userId="50f496e5f975282e" providerId="LiveId" clId="{D7386C78-ED15-4B32-8209-7BA0F68806B9}" dt="2024-09-12T19:01:09.317" v="30" actId="20577"/>
          <ac:spMkLst>
            <pc:docMk/>
            <pc:sldMk cId="2063297030" sldId="949"/>
            <ac:spMk id="47" creationId="{C2A21B34-0839-120C-2317-5230A903E225}"/>
          </ac:spMkLst>
        </pc:spChg>
        <pc:spChg chg="mod">
          <ac:chgData name="Daoud Saadeddin" userId="50f496e5f975282e" providerId="LiveId" clId="{D7386C78-ED15-4B32-8209-7BA0F68806B9}" dt="2024-09-12T19:45:53.149" v="52" actId="113"/>
          <ac:spMkLst>
            <pc:docMk/>
            <pc:sldMk cId="2063297030" sldId="949"/>
            <ac:spMk id="92" creationId="{36F68067-0E57-DF5E-30A5-757B4BF4B30E}"/>
          </ac:spMkLst>
        </pc:spChg>
        <pc:spChg chg="mod">
          <ac:chgData name="Daoud Saadeddin" userId="50f496e5f975282e" providerId="LiveId" clId="{D7386C78-ED15-4B32-8209-7BA0F68806B9}" dt="2024-09-12T19:45:54.920" v="53" actId="113"/>
          <ac:spMkLst>
            <pc:docMk/>
            <pc:sldMk cId="2063297030" sldId="949"/>
            <ac:spMk id="96" creationId="{2A9667F4-E05C-E514-E40E-FA1311E9120E}"/>
          </ac:spMkLst>
        </pc:spChg>
        <pc:spChg chg="mod">
          <ac:chgData name="Daoud Saadeddin" userId="50f496e5f975282e" providerId="LiveId" clId="{D7386C78-ED15-4B32-8209-7BA0F68806B9}" dt="2024-09-12T19:45:58.437" v="55" actId="113"/>
          <ac:spMkLst>
            <pc:docMk/>
            <pc:sldMk cId="2063297030" sldId="949"/>
            <ac:spMk id="103" creationId="{2D74ED65-8133-91D3-AA40-33C9FBC03177}"/>
          </ac:spMkLst>
        </pc:spChg>
        <pc:graphicFrameChg chg="modGraphic">
          <ac:chgData name="Daoud Saadeddin" userId="50f496e5f975282e" providerId="LiveId" clId="{D7386C78-ED15-4B32-8209-7BA0F68806B9}" dt="2024-09-12T19:00:58.437" v="27" actId="6549"/>
          <ac:graphicFrameMkLst>
            <pc:docMk/>
            <pc:sldMk cId="2063297030" sldId="949"/>
            <ac:graphicFrameMk id="2" creationId="{B024326E-B5E2-32F2-DEBA-1006836AB9CD}"/>
          </ac:graphicFrameMkLst>
        </pc:graphicFrameChg>
        <pc:graphicFrameChg chg="modGraphic">
          <ac:chgData name="Daoud Saadeddin" userId="50f496e5f975282e" providerId="LiveId" clId="{D7386C78-ED15-4B32-8209-7BA0F68806B9}" dt="2024-09-12T19:00:29.217" v="18" actId="20577"/>
          <ac:graphicFrameMkLst>
            <pc:docMk/>
            <pc:sldMk cId="2063297030" sldId="949"/>
            <ac:graphicFrameMk id="54" creationId="{657C31F8-2CEA-ADBB-58D2-797646120F52}"/>
          </ac:graphicFrameMkLst>
        </pc:graphicFrameChg>
        <pc:graphicFrameChg chg="mod modGraphic">
          <ac:chgData name="Daoud Saadeddin" userId="50f496e5f975282e" providerId="LiveId" clId="{D7386C78-ED15-4B32-8209-7BA0F68806B9}" dt="2024-09-12T19:00:43.308" v="25" actId="6549"/>
          <ac:graphicFrameMkLst>
            <pc:docMk/>
            <pc:sldMk cId="2063297030" sldId="949"/>
            <ac:graphicFrameMk id="91" creationId="{3B821DEC-8BE3-A961-D55A-CD5985D2B553}"/>
          </ac:graphicFrameMkLst>
        </pc:graphicFrameChg>
        <pc:graphicFrameChg chg="modGraphic">
          <ac:chgData name="Daoud Saadeddin" userId="50f496e5f975282e" providerId="LiveId" clId="{D7386C78-ED15-4B32-8209-7BA0F68806B9}" dt="2024-09-12T19:45:38.553" v="50" actId="113"/>
          <ac:graphicFrameMkLst>
            <pc:docMk/>
            <pc:sldMk cId="2063297030" sldId="949"/>
            <ac:graphicFrameMk id="95" creationId="{76CDCBA0-179A-FD8C-0DCC-85A576CE5091}"/>
          </ac:graphicFrameMkLst>
        </pc:graphicFrameChg>
        <pc:graphicFrameChg chg="modGraphic">
          <ac:chgData name="Daoud Saadeddin" userId="50f496e5f975282e" providerId="LiveId" clId="{D7386C78-ED15-4B32-8209-7BA0F68806B9}" dt="2024-09-12T19:45:40.829" v="51" actId="113"/>
          <ac:graphicFrameMkLst>
            <pc:docMk/>
            <pc:sldMk cId="2063297030" sldId="949"/>
            <ac:graphicFrameMk id="102" creationId="{BEFE5BE7-E5FC-C9C9-6823-494157D3F103}"/>
          </ac:graphicFrameMkLst>
        </pc:graphicFrameChg>
      </pc:sldChg>
      <pc:sldChg chg="delSp modSp mod">
        <pc:chgData name="Daoud Saadeddin" userId="50f496e5f975282e" providerId="LiveId" clId="{D7386C78-ED15-4B32-8209-7BA0F68806B9}" dt="2024-09-12T19:47:34.905" v="63" actId="113"/>
        <pc:sldMkLst>
          <pc:docMk/>
          <pc:sldMk cId="2423140904" sldId="950"/>
        </pc:sldMkLst>
        <pc:spChg chg="mod">
          <ac:chgData name="Daoud Saadeddin" userId="50f496e5f975282e" providerId="LiveId" clId="{D7386C78-ED15-4B32-8209-7BA0F68806B9}" dt="2024-09-12T19:46:52.572" v="56" actId="113"/>
          <ac:spMkLst>
            <pc:docMk/>
            <pc:sldMk cId="2423140904" sldId="950"/>
            <ac:spMk id="4" creationId="{0E0DB0E5-B7C4-237D-799D-640666AF7AC6}"/>
          </ac:spMkLst>
        </pc:spChg>
        <pc:spChg chg="mod">
          <ac:chgData name="Daoud Saadeddin" userId="50f496e5f975282e" providerId="LiveId" clId="{D7386C78-ED15-4B32-8209-7BA0F68806B9}" dt="2024-09-12T19:47:34.905" v="63" actId="113"/>
          <ac:spMkLst>
            <pc:docMk/>
            <pc:sldMk cId="2423140904" sldId="950"/>
            <ac:spMk id="7" creationId="{FA1290B9-7E6E-7C86-721D-53AB23BAFFA9}"/>
          </ac:spMkLst>
        </pc:spChg>
        <pc:spChg chg="mod">
          <ac:chgData name="Daoud Saadeddin" userId="50f496e5f975282e" providerId="LiveId" clId="{D7386C78-ED15-4B32-8209-7BA0F68806B9}" dt="2024-09-12T19:00:10.337" v="14" actId="20577"/>
          <ac:spMkLst>
            <pc:docMk/>
            <pc:sldMk cId="2423140904" sldId="950"/>
            <ac:spMk id="22" creationId="{36A6A77D-4504-76A7-DA25-E7483AC9DC1A}"/>
          </ac:spMkLst>
        </pc:spChg>
        <pc:spChg chg="mod">
          <ac:chgData name="Daoud Saadeddin" userId="50f496e5f975282e" providerId="LiveId" clId="{D7386C78-ED15-4B32-8209-7BA0F68806B9}" dt="2024-09-12T19:00:11.708" v="15" actId="20577"/>
          <ac:spMkLst>
            <pc:docMk/>
            <pc:sldMk cId="2423140904" sldId="950"/>
            <ac:spMk id="23" creationId="{9D13DCA8-506E-E8D7-3074-412469491CD7}"/>
          </ac:spMkLst>
        </pc:spChg>
        <pc:spChg chg="mod">
          <ac:chgData name="Daoud Saadeddin" userId="50f496e5f975282e" providerId="LiveId" clId="{D7386C78-ED15-4B32-8209-7BA0F68806B9}" dt="2024-09-12T19:00:15.878" v="17" actId="20577"/>
          <ac:spMkLst>
            <pc:docMk/>
            <pc:sldMk cId="2423140904" sldId="950"/>
            <ac:spMk id="24" creationId="{D1E2071C-8ABE-3488-6168-B9E7025146CD}"/>
          </ac:spMkLst>
        </pc:spChg>
        <pc:spChg chg="mod">
          <ac:chgData name="Daoud Saadeddin" userId="50f496e5f975282e" providerId="LiveId" clId="{D7386C78-ED15-4B32-8209-7BA0F68806B9}" dt="2024-09-12T19:00:14.317" v="16" actId="20577"/>
          <ac:spMkLst>
            <pc:docMk/>
            <pc:sldMk cId="2423140904" sldId="950"/>
            <ac:spMk id="26" creationId="{95194D0A-039C-F216-AF5B-E11158593045}"/>
          </ac:spMkLst>
        </pc:spChg>
        <pc:spChg chg="mod">
          <ac:chgData name="Daoud Saadeddin" userId="50f496e5f975282e" providerId="LiveId" clId="{D7386C78-ED15-4B32-8209-7BA0F68806B9}" dt="2024-09-12T19:46:54.211" v="57" actId="113"/>
          <ac:spMkLst>
            <pc:docMk/>
            <pc:sldMk cId="2423140904" sldId="950"/>
            <ac:spMk id="92" creationId="{36F68067-0E57-DF5E-30A5-757B4BF4B30E}"/>
          </ac:spMkLst>
        </pc:spChg>
        <pc:spChg chg="mod">
          <ac:chgData name="Daoud Saadeddin" userId="50f496e5f975282e" providerId="LiveId" clId="{D7386C78-ED15-4B32-8209-7BA0F68806B9}" dt="2024-09-12T19:47:00.787" v="58" actId="113"/>
          <ac:spMkLst>
            <pc:docMk/>
            <pc:sldMk cId="2423140904" sldId="950"/>
            <ac:spMk id="96" creationId="{2A9667F4-E05C-E514-E40E-FA1311E9120E}"/>
          </ac:spMkLst>
        </pc:spChg>
        <pc:spChg chg="mod">
          <ac:chgData name="Daoud Saadeddin" userId="50f496e5f975282e" providerId="LiveId" clId="{D7386C78-ED15-4B32-8209-7BA0F68806B9}" dt="2024-09-12T19:47:05.042" v="59" actId="113"/>
          <ac:spMkLst>
            <pc:docMk/>
            <pc:sldMk cId="2423140904" sldId="950"/>
            <ac:spMk id="103" creationId="{2D74ED65-8133-91D3-AA40-33C9FBC03177}"/>
          </ac:spMkLst>
        </pc:spChg>
        <pc:spChg chg="mod">
          <ac:chgData name="Daoud Saadeddin" userId="50f496e5f975282e" providerId="LiveId" clId="{D7386C78-ED15-4B32-8209-7BA0F68806B9}" dt="2024-09-12T19:47:33.203" v="62" actId="113"/>
          <ac:spMkLst>
            <pc:docMk/>
            <pc:sldMk cId="2423140904" sldId="950"/>
            <ac:spMk id="115" creationId="{5BB53B2B-C614-0EE9-F4E0-CDE225D1887D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0" creationId="{9D765927-12E2-4AA4-A009-503034490252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1" creationId="{AD05D57C-D6B4-1867-03C6-526F6C702144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2" creationId="{F5EA077F-11D3-6884-1901-7BE79A3D14A8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3" creationId="{100411B7-C331-57EF-70AA-21267BF32CB0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4" creationId="{DFED17D5-409C-B3AF-0BD3-A30A7FD6EC93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5" creationId="{CC043F4A-06FB-EA29-10E2-5FF6A3215732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6" creationId="{CE3C2C0C-DFA7-FAB6-2F26-E5D76689212E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7" creationId="{2DF92252-E21E-3C70-AFCC-9E6003D2E32C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8" creationId="{783B7AE7-9230-FB1E-9891-7C5DD1E404E7}"/>
          </ac:spMkLst>
        </pc:spChg>
        <pc:graphicFrameChg chg="modGraphic">
          <ac:chgData name="Daoud Saadeddin" userId="50f496e5f975282e" providerId="LiveId" clId="{D7386C78-ED15-4B32-8209-7BA0F68806B9}" dt="2024-09-12T18:59:51.410" v="9" actId="20577"/>
          <ac:graphicFrameMkLst>
            <pc:docMk/>
            <pc:sldMk cId="2423140904" sldId="950"/>
            <ac:graphicFrameMk id="2" creationId="{431B77B8-AF21-079C-7AF7-B221095EC01A}"/>
          </ac:graphicFrameMkLst>
        </pc:graphicFrameChg>
        <pc:graphicFrameChg chg="modGraphic">
          <ac:chgData name="Daoud Saadeddin" userId="50f496e5f975282e" providerId="LiveId" clId="{D7386C78-ED15-4B32-8209-7BA0F68806B9}" dt="2024-09-12T18:59:56.987" v="10" actId="6549"/>
          <ac:graphicFrameMkLst>
            <pc:docMk/>
            <pc:sldMk cId="2423140904" sldId="950"/>
            <ac:graphicFrameMk id="91" creationId="{3B821DEC-8BE3-A961-D55A-CD5985D2B553}"/>
          </ac:graphicFrameMkLst>
        </pc:graphicFrameChg>
        <pc:graphicFrameChg chg="mod modGraphic">
          <ac:chgData name="Daoud Saadeddin" userId="50f496e5f975282e" providerId="LiveId" clId="{D7386C78-ED15-4B32-8209-7BA0F68806B9}" dt="2024-09-12T19:47:22.020" v="61" actId="113"/>
          <ac:graphicFrameMkLst>
            <pc:docMk/>
            <pc:sldMk cId="2423140904" sldId="950"/>
            <ac:graphicFrameMk id="102" creationId="{BEFE5BE7-E5FC-C9C9-6823-494157D3F103}"/>
          </ac:graphicFrameMkLst>
        </pc:graphicFrameChg>
        <pc:graphicFrameChg chg="modGraphic">
          <ac:chgData name="Daoud Saadeddin" userId="50f496e5f975282e" providerId="LiveId" clId="{D7386C78-ED15-4B32-8209-7BA0F68806B9}" dt="2024-09-12T19:00:03.827" v="12" actId="6549"/>
          <ac:graphicFrameMkLst>
            <pc:docMk/>
            <pc:sldMk cId="2423140904" sldId="950"/>
            <ac:graphicFrameMk id="105" creationId="{8376D858-C22B-4178-9121-BC1E9F1DD9C6}"/>
          </ac:graphicFrameMkLst>
        </pc:graphicFrameChg>
      </pc:sldChg>
    </pc:docChg>
  </pc:docChgLst>
  <pc:docChgLst>
    <pc:chgData name="Daoud Saadeddin" userId="50f496e5f975282e" providerId="LiveId" clId="{A1C2561E-862E-4F94-A4B3-C178B9414DE2}"/>
    <pc:docChg chg="undo redo custSel addSld delSld modSld modMainMaster">
      <pc:chgData name="Daoud Saadeddin" userId="50f496e5f975282e" providerId="LiveId" clId="{A1C2561E-862E-4F94-A4B3-C178B9414DE2}" dt="2024-09-22T12:23:40.557" v="1331" actId="207"/>
      <pc:docMkLst>
        <pc:docMk/>
      </pc:docMkLst>
      <pc:sldChg chg="del">
        <pc:chgData name="Daoud Saadeddin" userId="50f496e5f975282e" providerId="LiveId" clId="{A1C2561E-862E-4F94-A4B3-C178B9414DE2}" dt="2024-09-22T08:01:47.923" v="0" actId="47"/>
        <pc:sldMkLst>
          <pc:docMk/>
          <pc:sldMk cId="1223320210" sldId="271"/>
        </pc:sldMkLst>
      </pc:sldChg>
      <pc:sldChg chg="addSp delSp modSp mod modNotesTx">
        <pc:chgData name="Daoud Saadeddin" userId="50f496e5f975282e" providerId="LiveId" clId="{A1C2561E-862E-4F94-A4B3-C178B9414DE2}" dt="2024-09-22T12:23:40.557" v="1331" actId="207"/>
        <pc:sldMkLst>
          <pc:docMk/>
          <pc:sldMk cId="2063297030" sldId="949"/>
        </pc:sldMkLst>
        <pc:spChg chg="del">
          <ac:chgData name="Daoud Saadeddin" userId="50f496e5f975282e" providerId="LiveId" clId="{A1C2561E-862E-4F94-A4B3-C178B9414DE2}" dt="2024-09-22T08:10:18.609" v="113" actId="478"/>
          <ac:spMkLst>
            <pc:docMk/>
            <pc:sldMk cId="2063297030" sldId="949"/>
            <ac:spMk id="3" creationId="{621EFC8E-DBE7-8A91-A81A-BE8EED3B564D}"/>
          </ac:spMkLst>
        </pc:spChg>
        <pc:spChg chg="mod topLvl">
          <ac:chgData name="Daoud Saadeddin" userId="50f496e5f975282e" providerId="LiveId" clId="{A1C2561E-862E-4F94-A4B3-C178B9414DE2}" dt="2024-09-22T10:23:08.357" v="879" actId="12789"/>
          <ac:spMkLst>
            <pc:docMk/>
            <pc:sldMk cId="2063297030" sldId="949"/>
            <ac:spMk id="18" creationId="{441E8790-81F1-A465-558F-206701BF5979}"/>
          </ac:spMkLst>
        </pc:spChg>
        <pc:spChg chg="mod">
          <ac:chgData name="Daoud Saadeddin" userId="50f496e5f975282e" providerId="LiveId" clId="{A1C2561E-862E-4F94-A4B3-C178B9414DE2}" dt="2024-09-22T09:02:34.766" v="566"/>
          <ac:spMkLst>
            <pc:docMk/>
            <pc:sldMk cId="2063297030" sldId="949"/>
            <ac:spMk id="22" creationId="{36A6A77D-4504-76A7-DA25-E7483AC9DC1A}"/>
          </ac:spMkLst>
        </pc:spChg>
        <pc:spChg chg="mod">
          <ac:chgData name="Daoud Saadeddin" userId="50f496e5f975282e" providerId="LiveId" clId="{A1C2561E-862E-4F94-A4B3-C178B9414DE2}" dt="2024-09-22T09:02:34.766" v="566"/>
          <ac:spMkLst>
            <pc:docMk/>
            <pc:sldMk cId="2063297030" sldId="949"/>
            <ac:spMk id="23" creationId="{9D13DCA8-506E-E8D7-3074-412469491CD7}"/>
          </ac:spMkLst>
        </pc:spChg>
        <pc:spChg chg="mod">
          <ac:chgData name="Daoud Saadeddin" userId="50f496e5f975282e" providerId="LiveId" clId="{A1C2561E-862E-4F94-A4B3-C178B9414DE2}" dt="2024-09-22T09:02:34.766" v="566"/>
          <ac:spMkLst>
            <pc:docMk/>
            <pc:sldMk cId="2063297030" sldId="949"/>
            <ac:spMk id="24" creationId="{D1E2071C-8ABE-3488-6168-B9E7025146CD}"/>
          </ac:spMkLst>
        </pc:spChg>
        <pc:spChg chg="mod">
          <ac:chgData name="Daoud Saadeddin" userId="50f496e5f975282e" providerId="LiveId" clId="{A1C2561E-862E-4F94-A4B3-C178B9414DE2}" dt="2024-09-22T09:02:34.766" v="566"/>
          <ac:spMkLst>
            <pc:docMk/>
            <pc:sldMk cId="2063297030" sldId="949"/>
            <ac:spMk id="25" creationId="{99FAE674-262A-DF0F-9218-F77C92F37B63}"/>
          </ac:spMkLst>
        </pc:spChg>
        <pc:spChg chg="mod">
          <ac:chgData name="Daoud Saadeddin" userId="50f496e5f975282e" providerId="LiveId" clId="{A1C2561E-862E-4F94-A4B3-C178B9414DE2}" dt="2024-09-22T09:02:34.766" v="566"/>
          <ac:spMkLst>
            <pc:docMk/>
            <pc:sldMk cId="2063297030" sldId="949"/>
            <ac:spMk id="26" creationId="{95194D0A-039C-F216-AF5B-E11158593045}"/>
          </ac:spMkLst>
        </pc:spChg>
        <pc:spChg chg="del">
          <ac:chgData name="Daoud Saadeddin" userId="50f496e5f975282e" providerId="LiveId" clId="{A1C2561E-862E-4F94-A4B3-C178B9414DE2}" dt="2024-09-22T08:10:10.736" v="112" actId="478"/>
          <ac:spMkLst>
            <pc:docMk/>
            <pc:sldMk cId="2063297030" sldId="949"/>
            <ac:spMk id="31" creationId="{B0146713-8532-DB3D-3A7A-53200FE801D5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35" creationId="{16D51222-D9CE-6BA1-F209-282ECBD8D8D6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36" creationId="{C0819DEB-0FD7-BBD9-E5EB-207F14E76DA9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37" creationId="{78C9C3B0-713B-C731-E75B-7CA722C02F6C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38" creationId="{51694469-6C9A-46B1-E234-FCF87E11084B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39" creationId="{F99F7F93-FF07-AA74-E091-CC5C8E45AABD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40" creationId="{D790E8BD-56D7-BBB1-1D32-8B7C64EEB075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42" creationId="{A3CED6A6-52F7-546B-DDE5-72331731EAD2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43" creationId="{022C3B8D-CD4A-9BFD-570A-4A59DAF24B58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53" creationId="{B18AA3DD-2101-9162-0F25-B7D9F392BC4B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55" creationId="{CCCAE260-8ED4-5E28-F7B5-CC57302ED85E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56" creationId="{9BAD4B22-3BC3-1D95-8AF2-BC23BEE4385C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57" creationId="{CD1664BA-51B9-9514-7B46-722A3860E69D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58" creationId="{BB1CE7EE-2C55-6289-AD26-D1BAE2ADE56C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59" creationId="{AB00086C-F7AF-53F5-99D6-F0DFD80CA169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60" creationId="{1F3E689B-96D6-4922-D7EE-FBC4680DED75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61" creationId="{EBA50C08-83A3-1556-2E9B-C22C6AA6F946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62" creationId="{3F33D6E5-0AC1-B465-2CEA-C0EA8A031FF5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63" creationId="{6326854B-C327-2E2A-2B2B-6C933B4DBA6F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64" creationId="{ACFA4500-36A6-8484-AA62-B48115A2AB79}"/>
          </ac:spMkLst>
        </pc:spChg>
        <pc:spChg chg="mod">
          <ac:chgData name="Daoud Saadeddin" userId="50f496e5f975282e" providerId="LiveId" clId="{A1C2561E-862E-4F94-A4B3-C178B9414DE2}" dt="2024-09-22T09:09:20.245" v="633" actId="255"/>
          <ac:spMkLst>
            <pc:docMk/>
            <pc:sldMk cId="2063297030" sldId="949"/>
            <ac:spMk id="65" creationId="{00F82B09-E28E-C782-498C-76DDD3B11C74}"/>
          </ac:spMkLst>
        </pc:spChg>
        <pc:spChg chg="mod">
          <ac:chgData name="Daoud Saadeddin" userId="50f496e5f975282e" providerId="LiveId" clId="{A1C2561E-862E-4F94-A4B3-C178B9414DE2}" dt="2024-09-22T09:09:20.245" v="633" actId="255"/>
          <ac:spMkLst>
            <pc:docMk/>
            <pc:sldMk cId="2063297030" sldId="949"/>
            <ac:spMk id="66" creationId="{1D6EDE42-E793-E076-5434-8AB330225FEF}"/>
          </ac:spMkLst>
        </pc:spChg>
        <pc:spChg chg="mod">
          <ac:chgData name="Daoud Saadeddin" userId="50f496e5f975282e" providerId="LiveId" clId="{A1C2561E-862E-4F94-A4B3-C178B9414DE2}" dt="2024-09-22T09:09:20.245" v="633" actId="255"/>
          <ac:spMkLst>
            <pc:docMk/>
            <pc:sldMk cId="2063297030" sldId="949"/>
            <ac:spMk id="67" creationId="{0314AC41-F382-279E-AC0A-04D637431627}"/>
          </ac:spMkLst>
        </pc:spChg>
        <pc:spChg chg="add mod">
          <ac:chgData name="Daoud Saadeddin" userId="50f496e5f975282e" providerId="LiveId" clId="{A1C2561E-862E-4F94-A4B3-C178B9414DE2}" dt="2024-09-22T08:22:00.174" v="391" actId="571"/>
          <ac:spMkLst>
            <pc:docMk/>
            <pc:sldMk cId="2063297030" sldId="949"/>
            <ac:spMk id="68" creationId="{11ED4338-F8BD-F8C0-1DAE-417638793900}"/>
          </ac:spMkLst>
        </pc:spChg>
        <pc:spChg chg="add mod">
          <ac:chgData name="Daoud Saadeddin" userId="50f496e5f975282e" providerId="LiveId" clId="{A1C2561E-862E-4F94-A4B3-C178B9414DE2}" dt="2024-09-22T08:22:00.174" v="391" actId="571"/>
          <ac:spMkLst>
            <pc:docMk/>
            <pc:sldMk cId="2063297030" sldId="949"/>
            <ac:spMk id="69" creationId="{D5C0CD74-2848-CC55-7850-0740F3F4A910}"/>
          </ac:spMkLst>
        </pc:spChg>
        <pc:spChg chg="add mod">
          <ac:chgData name="Daoud Saadeddin" userId="50f496e5f975282e" providerId="LiveId" clId="{A1C2561E-862E-4F94-A4B3-C178B9414DE2}" dt="2024-09-22T10:28:30.944" v="927" actId="1038"/>
          <ac:spMkLst>
            <pc:docMk/>
            <pc:sldMk cId="2063297030" sldId="949"/>
            <ac:spMk id="71" creationId="{59AF6FDB-3E44-EBB8-BBCB-C0F79847150E}"/>
          </ac:spMkLst>
        </pc:spChg>
        <pc:spChg chg="add mod">
          <ac:chgData name="Daoud Saadeddin" userId="50f496e5f975282e" providerId="LiveId" clId="{A1C2561E-862E-4F94-A4B3-C178B9414DE2}" dt="2024-09-22T10:28:30.944" v="927" actId="1038"/>
          <ac:spMkLst>
            <pc:docMk/>
            <pc:sldMk cId="2063297030" sldId="949"/>
            <ac:spMk id="73" creationId="{4FBEB38C-73B9-D303-E479-4C02E3894454}"/>
          </ac:spMkLst>
        </pc:spChg>
        <pc:spChg chg="del mod">
          <ac:chgData name="Daoud Saadeddin" userId="50f496e5f975282e" providerId="LiveId" clId="{A1C2561E-862E-4F94-A4B3-C178B9414DE2}" dt="2024-09-22T09:12:40.456" v="653" actId="478"/>
          <ac:spMkLst>
            <pc:docMk/>
            <pc:sldMk cId="2063297030" sldId="949"/>
            <ac:spMk id="75" creationId="{27CB3C3E-EE35-34DF-15C7-A4588B832F22}"/>
          </ac:spMkLst>
        </pc:spChg>
        <pc:spChg chg="mod topLvl">
          <ac:chgData name="Daoud Saadeddin" userId="50f496e5f975282e" providerId="LiveId" clId="{A1C2561E-862E-4F94-A4B3-C178B9414DE2}" dt="2024-09-22T09:14:08.075" v="679" actId="164"/>
          <ac:spMkLst>
            <pc:docMk/>
            <pc:sldMk cId="2063297030" sldId="949"/>
            <ac:spMk id="76" creationId="{71FD2A13-5B14-F66E-0E49-EE2AA8209A65}"/>
          </ac:spMkLst>
        </pc:spChg>
        <pc:spChg chg="mod topLvl">
          <ac:chgData name="Daoud Saadeddin" userId="50f496e5f975282e" providerId="LiveId" clId="{A1C2561E-862E-4F94-A4B3-C178B9414DE2}" dt="2024-09-22T09:13:57.430" v="675" actId="164"/>
          <ac:spMkLst>
            <pc:docMk/>
            <pc:sldMk cId="2063297030" sldId="949"/>
            <ac:spMk id="77" creationId="{2EC3BC89-FDDA-16B3-9E0A-70970AEC2846}"/>
          </ac:spMkLst>
        </pc:spChg>
        <pc:spChg chg="del mod">
          <ac:chgData name="Daoud Saadeddin" userId="50f496e5f975282e" providerId="LiveId" clId="{A1C2561E-862E-4F94-A4B3-C178B9414DE2}" dt="2024-09-22T09:01:50.164" v="555" actId="21"/>
          <ac:spMkLst>
            <pc:docMk/>
            <pc:sldMk cId="2063297030" sldId="949"/>
            <ac:spMk id="78" creationId="{1DD3A98D-8909-4DE3-EE3C-F1A1C9CA5AEA}"/>
          </ac:spMkLst>
        </pc:spChg>
        <pc:spChg chg="mod topLvl">
          <ac:chgData name="Daoud Saadeddin" userId="50f496e5f975282e" providerId="LiveId" clId="{A1C2561E-862E-4F94-A4B3-C178B9414DE2}" dt="2024-09-22T09:14:02.179" v="677" actId="164"/>
          <ac:spMkLst>
            <pc:docMk/>
            <pc:sldMk cId="2063297030" sldId="949"/>
            <ac:spMk id="79" creationId="{87E603A9-A595-E5A0-7255-006C0224F1E9}"/>
          </ac:spMkLst>
        </pc:spChg>
        <pc:spChg chg="add mod">
          <ac:chgData name="Daoud Saadeddin" userId="50f496e5f975282e" providerId="LiveId" clId="{A1C2561E-862E-4F94-A4B3-C178B9414DE2}" dt="2024-09-22T10:28:30.944" v="927" actId="1038"/>
          <ac:spMkLst>
            <pc:docMk/>
            <pc:sldMk cId="2063297030" sldId="949"/>
            <ac:spMk id="80" creationId="{1DD3A98D-8909-4DE3-EE3C-F1A1C9CA5AEA}"/>
          </ac:spMkLst>
        </pc:spChg>
        <pc:spChg chg="add mod">
          <ac:chgData name="Daoud Saadeddin" userId="50f496e5f975282e" providerId="LiveId" clId="{A1C2561E-862E-4F94-A4B3-C178B9414DE2}" dt="2024-09-22T09:20:40.514" v="730" actId="20577"/>
          <ac:spMkLst>
            <pc:docMk/>
            <pc:sldMk cId="2063297030" sldId="949"/>
            <ac:spMk id="82" creationId="{26E10FE3-B0B5-1A79-9C53-D1B2E559D8F7}"/>
          </ac:spMkLst>
        </pc:spChg>
        <pc:spChg chg="add mod">
          <ac:chgData name="Daoud Saadeddin" userId="50f496e5f975282e" providerId="LiveId" clId="{A1C2561E-862E-4F94-A4B3-C178B9414DE2}" dt="2024-09-22T09:20:42.928" v="731" actId="20577"/>
          <ac:spMkLst>
            <pc:docMk/>
            <pc:sldMk cId="2063297030" sldId="949"/>
            <ac:spMk id="84" creationId="{66B79F46-73A2-79A2-1687-C63430E1829C}"/>
          </ac:spMkLst>
        </pc:spChg>
        <pc:spChg chg="add mod">
          <ac:chgData name="Daoud Saadeddin" userId="50f496e5f975282e" providerId="LiveId" clId="{A1C2561E-862E-4F94-A4B3-C178B9414DE2}" dt="2024-09-22T09:20:49.428" v="733" actId="20577"/>
          <ac:spMkLst>
            <pc:docMk/>
            <pc:sldMk cId="2063297030" sldId="949"/>
            <ac:spMk id="86" creationId="{0E5074D1-7356-54AF-FBE5-4E01DA9B2AA6}"/>
          </ac:spMkLst>
        </pc:spChg>
        <pc:spChg chg="add mod">
          <ac:chgData name="Daoud Saadeddin" userId="50f496e5f975282e" providerId="LiveId" clId="{A1C2561E-862E-4F94-A4B3-C178B9414DE2}" dt="2024-09-22T09:17:14.951" v="712" actId="1035"/>
          <ac:spMkLst>
            <pc:docMk/>
            <pc:sldMk cId="2063297030" sldId="949"/>
            <ac:spMk id="90" creationId="{3E052CA2-E1EC-9DB8-B2F3-0729408F33FE}"/>
          </ac:spMkLst>
        </pc:spChg>
        <pc:spChg chg="del">
          <ac:chgData name="Daoud Saadeddin" userId="50f496e5f975282e" providerId="LiveId" clId="{A1C2561E-862E-4F94-A4B3-C178B9414DE2}" dt="2024-09-22T08:06:21.749" v="50" actId="478"/>
          <ac:spMkLst>
            <pc:docMk/>
            <pc:sldMk cId="2063297030" sldId="949"/>
            <ac:spMk id="92" creationId="{36F68067-0E57-DF5E-30A5-757B4BF4B30E}"/>
          </ac:spMkLst>
        </pc:spChg>
        <pc:spChg chg="add mod">
          <ac:chgData name="Daoud Saadeddin" userId="50f496e5f975282e" providerId="LiveId" clId="{A1C2561E-862E-4F94-A4B3-C178B9414DE2}" dt="2024-09-22T10:27:49.345" v="919" actId="12789"/>
          <ac:spMkLst>
            <pc:docMk/>
            <pc:sldMk cId="2063297030" sldId="949"/>
            <ac:spMk id="94" creationId="{95E7E46B-4017-B919-1CEB-161C6E278196}"/>
          </ac:spMkLst>
        </pc:spChg>
        <pc:spChg chg="del mod">
          <ac:chgData name="Daoud Saadeddin" userId="50f496e5f975282e" providerId="LiveId" clId="{A1C2561E-862E-4F94-A4B3-C178B9414DE2}" dt="2024-09-22T08:13:42.052" v="228" actId="478"/>
          <ac:spMkLst>
            <pc:docMk/>
            <pc:sldMk cId="2063297030" sldId="949"/>
            <ac:spMk id="96" creationId="{2A9667F4-E05C-E514-E40E-FA1311E9120E}"/>
          </ac:spMkLst>
        </pc:spChg>
        <pc:spChg chg="del">
          <ac:chgData name="Daoud Saadeddin" userId="50f496e5f975282e" providerId="LiveId" clId="{A1C2561E-862E-4F94-A4B3-C178B9414DE2}" dt="2024-09-22T08:10:26.492" v="114" actId="478"/>
          <ac:spMkLst>
            <pc:docMk/>
            <pc:sldMk cId="2063297030" sldId="949"/>
            <ac:spMk id="103" creationId="{2D74ED65-8133-91D3-AA40-33C9FBC03177}"/>
          </ac:spMkLst>
        </pc:spChg>
        <pc:spChg chg="add mod">
          <ac:chgData name="Daoud Saadeddin" userId="50f496e5f975282e" providerId="LiveId" clId="{A1C2561E-862E-4F94-A4B3-C178B9414DE2}" dt="2024-09-22T10:27:54.438" v="920" actId="12789"/>
          <ac:spMkLst>
            <pc:docMk/>
            <pc:sldMk cId="2063297030" sldId="949"/>
            <ac:spMk id="104" creationId="{7D619362-D76C-87D3-0001-36884AC88FB0}"/>
          </ac:spMkLst>
        </pc:spChg>
        <pc:spChg chg="add mod">
          <ac:chgData name="Daoud Saadeddin" userId="50f496e5f975282e" providerId="LiveId" clId="{A1C2561E-862E-4F94-A4B3-C178B9414DE2}" dt="2024-09-22T10:26:51.885" v="910" actId="1038"/>
          <ac:spMkLst>
            <pc:docMk/>
            <pc:sldMk cId="2063297030" sldId="949"/>
            <ac:spMk id="105" creationId="{C687F339-EF19-F96A-5AD8-55570F81AF13}"/>
          </ac:spMkLst>
        </pc:spChg>
        <pc:spChg chg="add mod">
          <ac:chgData name="Daoud Saadeddin" userId="50f496e5f975282e" providerId="LiveId" clId="{A1C2561E-862E-4F94-A4B3-C178B9414DE2}" dt="2024-09-22T10:27:49.345" v="919" actId="12789"/>
          <ac:spMkLst>
            <pc:docMk/>
            <pc:sldMk cId="2063297030" sldId="949"/>
            <ac:spMk id="106" creationId="{6AAE5124-32B8-2C48-02E7-6B9D267E2E6F}"/>
          </ac:spMkLst>
        </pc:spChg>
        <pc:spChg chg="add mod">
          <ac:chgData name="Daoud Saadeddin" userId="50f496e5f975282e" providerId="LiveId" clId="{A1C2561E-862E-4F94-A4B3-C178B9414DE2}" dt="2024-09-22T10:27:54.438" v="920" actId="12789"/>
          <ac:spMkLst>
            <pc:docMk/>
            <pc:sldMk cId="2063297030" sldId="949"/>
            <ac:spMk id="107" creationId="{0E6AD2B1-E9DF-8EC0-2731-EB8C9D35F9B3}"/>
          </ac:spMkLst>
        </pc:spChg>
        <pc:spChg chg="add mod">
          <ac:chgData name="Daoud Saadeddin" userId="50f496e5f975282e" providerId="LiveId" clId="{A1C2561E-862E-4F94-A4B3-C178B9414DE2}" dt="2024-09-22T10:27:32.253" v="917" actId="1036"/>
          <ac:spMkLst>
            <pc:docMk/>
            <pc:sldMk cId="2063297030" sldId="949"/>
            <ac:spMk id="108" creationId="{C2C2ECD9-031B-89B1-74C2-4437B7FDB109}"/>
          </ac:spMkLst>
        </pc:spChg>
        <pc:grpChg chg="add del mod">
          <ac:chgData name="Daoud Saadeddin" userId="50f496e5f975282e" providerId="LiveId" clId="{A1C2561E-862E-4F94-A4B3-C178B9414DE2}" dt="2024-09-22T09:07:05.575" v="609" actId="165"/>
          <ac:grpSpMkLst>
            <pc:docMk/>
            <pc:sldMk cId="2063297030" sldId="949"/>
            <ac:grpSpMk id="6" creationId="{228B4A4B-EFBA-A0E5-ACE3-D2A1AB3E4CF1}"/>
          </ac:grpSpMkLst>
        </pc:grpChg>
        <pc:grpChg chg="del">
          <ac:chgData name="Daoud Saadeddin" userId="50f496e5f975282e" providerId="LiveId" clId="{A1C2561E-862E-4F94-A4B3-C178B9414DE2}" dt="2024-09-22T08:10:26.492" v="114" actId="478"/>
          <ac:grpSpMkLst>
            <pc:docMk/>
            <pc:sldMk cId="2063297030" sldId="949"/>
            <ac:grpSpMk id="10" creationId="{34D02BCD-EF9C-B871-DB0E-B8A08CB16B27}"/>
          </ac:grpSpMkLst>
        </pc:grpChg>
        <pc:grpChg chg="del">
          <ac:chgData name="Daoud Saadeddin" userId="50f496e5f975282e" providerId="LiveId" clId="{A1C2561E-862E-4F94-A4B3-C178B9414DE2}" dt="2024-09-22T08:10:18.609" v="113" actId="478"/>
          <ac:grpSpMkLst>
            <pc:docMk/>
            <pc:sldMk cId="2063297030" sldId="949"/>
            <ac:grpSpMk id="11" creationId="{9A4A97B5-B490-575A-B1FD-5493A27DEC5C}"/>
          </ac:grpSpMkLst>
        </pc:grpChg>
        <pc:grpChg chg="del">
          <ac:chgData name="Daoud Saadeddin" userId="50f496e5f975282e" providerId="LiveId" clId="{A1C2561E-862E-4F94-A4B3-C178B9414DE2}" dt="2024-09-22T08:10:18.609" v="113" actId="478"/>
          <ac:grpSpMkLst>
            <pc:docMk/>
            <pc:sldMk cId="2063297030" sldId="949"/>
            <ac:grpSpMk id="30" creationId="{C5C49274-77A1-8517-5A11-5EBA0EBCD1DD}"/>
          </ac:grpSpMkLst>
        </pc:grpChg>
        <pc:grpChg chg="mod topLvl">
          <ac:chgData name="Daoud Saadeddin" userId="50f496e5f975282e" providerId="LiveId" clId="{A1C2561E-862E-4F94-A4B3-C178B9414DE2}" dt="2024-09-22T09:07:05.575" v="609" actId="165"/>
          <ac:grpSpMkLst>
            <pc:docMk/>
            <pc:sldMk cId="2063297030" sldId="949"/>
            <ac:grpSpMk id="32" creationId="{792FCB61-4A77-D7EF-CCC8-A3CA0C2FB648}"/>
          </ac:grpSpMkLst>
        </pc:grpChg>
        <pc:grpChg chg="mod topLvl">
          <ac:chgData name="Daoud Saadeddin" userId="50f496e5f975282e" providerId="LiveId" clId="{A1C2561E-862E-4F94-A4B3-C178B9414DE2}" dt="2024-09-22T09:07:05.575" v="609" actId="165"/>
          <ac:grpSpMkLst>
            <pc:docMk/>
            <pc:sldMk cId="2063297030" sldId="949"/>
            <ac:grpSpMk id="33" creationId="{4E03A8DD-6760-E67C-0013-5AC0D010EF2C}"/>
          </ac:grpSpMkLst>
        </pc:grpChg>
        <pc:grpChg chg="mod topLvl">
          <ac:chgData name="Daoud Saadeddin" userId="50f496e5f975282e" providerId="LiveId" clId="{A1C2561E-862E-4F94-A4B3-C178B9414DE2}" dt="2024-09-22T10:23:08.357" v="879" actId="12789"/>
          <ac:grpSpMkLst>
            <pc:docMk/>
            <pc:sldMk cId="2063297030" sldId="949"/>
            <ac:grpSpMk id="34" creationId="{4B4FD9DF-B792-34B3-8707-7841CFCDCA4F}"/>
          </ac:grpSpMkLst>
        </pc:grpChg>
        <pc:grpChg chg="del">
          <ac:chgData name="Daoud Saadeddin" userId="50f496e5f975282e" providerId="LiveId" clId="{A1C2561E-862E-4F94-A4B3-C178B9414DE2}" dt="2024-09-22T08:10:10.736" v="112" actId="478"/>
          <ac:grpSpMkLst>
            <pc:docMk/>
            <pc:sldMk cId="2063297030" sldId="949"/>
            <ac:grpSpMk id="52" creationId="{F53A6377-3621-FDCF-90DF-6ADA67D20FC0}"/>
          </ac:grpSpMkLst>
        </pc:grpChg>
        <pc:grpChg chg="add del mod">
          <ac:chgData name="Daoud Saadeddin" userId="50f496e5f975282e" providerId="LiveId" clId="{A1C2561E-862E-4F94-A4B3-C178B9414DE2}" dt="2024-09-22T09:12:47.876" v="656" actId="165"/>
          <ac:grpSpMkLst>
            <pc:docMk/>
            <pc:sldMk cId="2063297030" sldId="949"/>
            <ac:grpSpMk id="74" creationId="{3BAE8BB6-9577-C83E-CC88-D8B997B3AC78}"/>
          </ac:grpSpMkLst>
        </pc:grpChg>
        <pc:grpChg chg="add mod">
          <ac:chgData name="Daoud Saadeddin" userId="50f496e5f975282e" providerId="LiveId" clId="{A1C2561E-862E-4F94-A4B3-C178B9414DE2}" dt="2024-09-22T09:15:00.426" v="687" actId="164"/>
          <ac:grpSpMkLst>
            <pc:docMk/>
            <pc:sldMk cId="2063297030" sldId="949"/>
            <ac:grpSpMk id="87" creationId="{10A50B90-DEA0-C118-7123-D68D6142B823}"/>
          </ac:grpSpMkLst>
        </pc:grpChg>
        <pc:grpChg chg="add mod">
          <ac:chgData name="Daoud Saadeddin" userId="50f496e5f975282e" providerId="LiveId" clId="{A1C2561E-862E-4F94-A4B3-C178B9414DE2}" dt="2024-09-22T09:15:00.426" v="687" actId="164"/>
          <ac:grpSpMkLst>
            <pc:docMk/>
            <pc:sldMk cId="2063297030" sldId="949"/>
            <ac:grpSpMk id="88" creationId="{9588CBA3-FD4B-7E06-4DAE-577F646701CD}"/>
          </ac:grpSpMkLst>
        </pc:grpChg>
        <pc:grpChg chg="add mod">
          <ac:chgData name="Daoud Saadeddin" userId="50f496e5f975282e" providerId="LiveId" clId="{A1C2561E-862E-4F94-A4B3-C178B9414DE2}" dt="2024-09-22T09:15:00.426" v="687" actId="164"/>
          <ac:grpSpMkLst>
            <pc:docMk/>
            <pc:sldMk cId="2063297030" sldId="949"/>
            <ac:grpSpMk id="89" creationId="{753416D8-590C-6F25-694B-C26A85104443}"/>
          </ac:grpSpMkLst>
        </pc:grpChg>
        <pc:grpChg chg="add mod">
          <ac:chgData name="Daoud Saadeddin" userId="50f496e5f975282e" providerId="LiveId" clId="{A1C2561E-862E-4F94-A4B3-C178B9414DE2}" dt="2024-09-22T09:17:14.951" v="712" actId="1035"/>
          <ac:grpSpMkLst>
            <pc:docMk/>
            <pc:sldMk cId="2063297030" sldId="949"/>
            <ac:grpSpMk id="93" creationId="{201C5565-8FD3-FB63-7A56-AF6CB77EDC12}"/>
          </ac:grpSpMkLst>
        </pc:grpChg>
        <pc:graphicFrameChg chg="del">
          <ac:chgData name="Daoud Saadeddin" userId="50f496e5f975282e" providerId="LiveId" clId="{A1C2561E-862E-4F94-A4B3-C178B9414DE2}" dt="2024-09-22T08:10:18.609" v="113" actId="478"/>
          <ac:graphicFrameMkLst>
            <pc:docMk/>
            <pc:sldMk cId="2063297030" sldId="949"/>
            <ac:graphicFrameMk id="2" creationId="{B024326E-B5E2-32F2-DEBA-1006836AB9CD}"/>
          </ac:graphicFrameMkLst>
        </pc:graphicFrameChg>
        <pc:graphicFrameChg chg="del">
          <ac:chgData name="Daoud Saadeddin" userId="50f496e5f975282e" providerId="LiveId" clId="{A1C2561E-862E-4F94-A4B3-C178B9414DE2}" dt="2024-09-22T08:10:10.736" v="112" actId="478"/>
          <ac:graphicFrameMkLst>
            <pc:docMk/>
            <pc:sldMk cId="2063297030" sldId="949"/>
            <ac:graphicFrameMk id="54" creationId="{657C31F8-2CEA-ADBB-58D2-797646120F52}"/>
          </ac:graphicFrameMkLst>
        </pc:graphicFrameChg>
        <pc:graphicFrameChg chg="add mod modGraphic">
          <ac:chgData name="Daoud Saadeddin" userId="50f496e5f975282e" providerId="LiveId" clId="{A1C2561E-862E-4F94-A4B3-C178B9414DE2}" dt="2024-09-22T12:23:37.783" v="1330" actId="207"/>
          <ac:graphicFrameMkLst>
            <pc:docMk/>
            <pc:sldMk cId="2063297030" sldId="949"/>
            <ac:graphicFrameMk id="70" creationId="{9E8EF35F-904A-B9D5-6C54-E4FA91A6D3A3}"/>
          </ac:graphicFrameMkLst>
        </pc:graphicFrameChg>
        <pc:graphicFrameChg chg="add mod modGraphic">
          <ac:chgData name="Daoud Saadeddin" userId="50f496e5f975282e" providerId="LiveId" clId="{A1C2561E-862E-4F94-A4B3-C178B9414DE2}" dt="2024-09-22T12:23:40.557" v="1331" actId="207"/>
          <ac:graphicFrameMkLst>
            <pc:docMk/>
            <pc:sldMk cId="2063297030" sldId="949"/>
            <ac:graphicFrameMk id="72" creationId="{E60F6237-2F39-0BC6-D888-022E7966C9E0}"/>
          </ac:graphicFrameMkLst>
        </pc:graphicFrameChg>
        <pc:graphicFrameChg chg="del">
          <ac:chgData name="Daoud Saadeddin" userId="50f496e5f975282e" providerId="LiveId" clId="{A1C2561E-862E-4F94-A4B3-C178B9414DE2}" dt="2024-09-22T08:06:21.749" v="50" actId="478"/>
          <ac:graphicFrameMkLst>
            <pc:docMk/>
            <pc:sldMk cId="2063297030" sldId="949"/>
            <ac:graphicFrameMk id="91" creationId="{3B821DEC-8BE3-A961-D55A-CD5985D2B553}"/>
          </ac:graphicFrameMkLst>
        </pc:graphicFrameChg>
        <pc:graphicFrameChg chg="mod modGraphic">
          <ac:chgData name="Daoud Saadeddin" userId="50f496e5f975282e" providerId="LiveId" clId="{A1C2561E-862E-4F94-A4B3-C178B9414DE2}" dt="2024-09-22T12:12:36.402" v="1314" actId="207"/>
          <ac:graphicFrameMkLst>
            <pc:docMk/>
            <pc:sldMk cId="2063297030" sldId="949"/>
            <ac:graphicFrameMk id="95" creationId="{76CDCBA0-179A-FD8C-0DCC-85A576CE5091}"/>
          </ac:graphicFrameMkLst>
        </pc:graphicFrameChg>
        <pc:graphicFrameChg chg="del">
          <ac:chgData name="Daoud Saadeddin" userId="50f496e5f975282e" providerId="LiveId" clId="{A1C2561E-862E-4F94-A4B3-C178B9414DE2}" dt="2024-09-22T08:10:26.492" v="114" actId="478"/>
          <ac:graphicFrameMkLst>
            <pc:docMk/>
            <pc:sldMk cId="2063297030" sldId="949"/>
            <ac:graphicFrameMk id="102" creationId="{BEFE5BE7-E5FC-C9C9-6823-494157D3F103}"/>
          </ac:graphicFrameMkLst>
        </pc:graphicFrameChg>
      </pc:sldChg>
      <pc:sldChg chg="addSp delSp modSp add mod modNotesTx">
        <pc:chgData name="Daoud Saadeddin" userId="50f496e5f975282e" providerId="LiveId" clId="{A1C2561E-862E-4F94-A4B3-C178B9414DE2}" dt="2024-09-22T12:23:28.246" v="1329" actId="207"/>
        <pc:sldMkLst>
          <pc:docMk/>
          <pc:sldMk cId="1424882192" sldId="950"/>
        </pc:sldMkLst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12" creationId="{EB5FB06F-BC19-986C-32AD-0F8F9ED31A9E}"/>
          </ac:spMkLst>
        </pc:spChg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13" creationId="{A7B8239C-D4D1-B4E9-DC5C-3EFF82F3F76D}"/>
          </ac:spMkLst>
        </pc:spChg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14" creationId="{38B1E1B3-062D-4804-A5E7-730907829672}"/>
          </ac:spMkLst>
        </pc:spChg>
        <pc:spChg chg="del mod">
          <ac:chgData name="Daoud Saadeddin" userId="50f496e5f975282e" providerId="LiveId" clId="{A1C2561E-862E-4F94-A4B3-C178B9414DE2}" dt="2024-09-22T10:33:24.897" v="942" actId="478"/>
          <ac:spMkLst>
            <pc:docMk/>
            <pc:sldMk cId="1424882192" sldId="950"/>
            <ac:spMk id="15" creationId="{502FE84B-D159-3182-1C6B-8CC38EB39E2B}"/>
          </ac:spMkLst>
        </pc:spChg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16" creationId="{3618035F-95CE-E676-5094-701B37DB45BD}"/>
          </ac:spMkLst>
        </pc:spChg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17" creationId="{12FDC3D9-0E62-4E91-422C-972233102029}"/>
          </ac:spMkLst>
        </pc:spChg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19" creationId="{E79394D9-31AB-3A18-F156-F2B013061774}"/>
          </ac:spMkLst>
        </pc:spChg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20" creationId="{15F7EE8D-D609-D884-D4D9-A64F19DCA768}"/>
          </ac:spMkLst>
        </pc:spChg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21" creationId="{8D8A8CB3-EAD7-8D77-6C9C-124175271D20}"/>
          </ac:spMkLst>
        </pc:spChg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27" creationId="{09DAA58D-FFDD-33D0-61C0-E6F801CFDA66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28" creationId="{881926DC-B140-8FD4-A21D-8A6F2DC21155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29" creationId="{CAA55F12-2051-6EF2-97F6-9955D10D764E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30" creationId="{55F491B0-F041-950B-BB86-BCE944672927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31" creationId="{0F817570-61D9-C59C-F9C4-BE6F94B71B42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41" creationId="{46457209-A6FF-7111-2DAB-F7341A4E554B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44" creationId="{25955DC5-A00C-F9AC-CDBB-CCB0F3B100EB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45" creationId="{E649EF59-C435-78AB-BF93-65B1663814E3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46" creationId="{172E5A3C-E480-EEAB-FEB2-CDC7CBF9E1C8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47" creationId="{96585F8A-DA1C-7AAE-B32B-0FEEE308F812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48" creationId="{DB085ACB-0082-9A12-2D0F-9FDC392F00FE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49" creationId="{389C3B98-D00E-6ED3-C364-719309A775A4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50" creationId="{A2054E79-4F54-E883-2CDB-F8FF0C00E220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51" creationId="{FCFDEDD4-179C-F204-5FF6-25D930068222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52" creationId="{33D07A5F-BBCF-7C25-AA9C-E1CB77C60135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54" creationId="{80980F10-2897-9547-3F38-C1A9D2CDE643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68" creationId="{07F7DC24-3241-D0B1-88EA-093644C380AC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69" creationId="{DCFFED18-3380-821A-B11A-09456EC3EA82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74" creationId="{A68CB8B6-FB29-C9C5-B4AF-DC3D1E7445DC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75" creationId="{21DF0B72-7622-05BE-F89F-4211D7C30AFB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78" creationId="{87EB527A-E46B-9A9B-B48B-8A4CC1F2934C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81" creationId="{DA59D6BB-1224-DF88-951C-65C1FE298E9B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83" creationId="{3D0C5D21-B099-E54F-B040-1D0CA62E9F0B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85" creationId="{98D4666D-4336-681B-45FF-DDF358A8F619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91" creationId="{8A16C334-132D-CD9F-7610-F08BD9DC8104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92" creationId="{5D6DCEBA-FDD9-CEC3-52B5-A307947BE460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96" creationId="{48B6FEE7-84D8-37C2-E780-4DFCA9A8AEC2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97" creationId="{6909B2C3-07C0-E317-611F-98241643903A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98" creationId="{5F147E46-E775-A1AA-5A65-EAF75CBA978F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99" creationId="{C8BCF36B-1D32-19E1-40B5-6D75FE3F53AA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00" creationId="{FACF4407-1F1C-DF49-512F-6E98109D625D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01" creationId="{26CD192D-DFEB-0316-3FB7-39B6C1A66582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02" creationId="{9675C21D-D229-96A9-1E56-B63D5CF36AF6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03" creationId="{EA2DCC9B-193F-51AD-609D-147189E1AF37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09" creationId="{BE11B920-4481-0719-9527-DFD0F03CD28E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10" creationId="{8388255A-7562-9A6A-5B8C-0A2BB40BF72F}"/>
          </ac:spMkLst>
        </pc:spChg>
        <pc:spChg chg="add 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12" creationId="{83661F7D-8786-A42F-E92C-524385993000}"/>
          </ac:spMkLst>
        </pc:spChg>
        <pc:spChg chg="add 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13" creationId="{31AA78B7-A9BD-444C-608E-5465835896D5}"/>
          </ac:spMkLst>
        </pc:spChg>
        <pc:spChg chg="add 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14" creationId="{82E8188A-B461-60E3-7295-1F58E86EDCF3}"/>
          </ac:spMkLst>
        </pc:spChg>
        <pc:spChg chg="add 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15" creationId="{3A40D8A8-76A5-E5B0-DFE6-EA43D0337923}"/>
          </ac:spMkLst>
        </pc:spChg>
        <pc:spChg chg="add 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16" creationId="{5E8CD901-0F23-4B5B-45AA-A0FD6BAA770B}"/>
          </ac:spMkLst>
        </pc:spChg>
        <pc:spChg chg="add 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17" creationId="{0033ADCF-6377-6939-365E-43B3BA58B4C9}"/>
          </ac:spMkLst>
        </pc:spChg>
        <pc:spChg chg="add 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18" creationId="{C5CE63F4-F076-FC11-847F-42C6E498C750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23" creationId="{DD7231E0-24F5-1210-2C83-36649B70B73C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24" creationId="{E611DA6C-5CC4-573A-3520-FD5E78E92281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25" creationId="{36AE86FB-C650-DE52-6252-6B352F338BDB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26" creationId="{7DB75488-F2AD-9BF4-B279-EF33D32B4A2E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27" creationId="{726293C3-E95A-0972-14C1-B4C98EAAA4CB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28" creationId="{8F765236-82C1-387B-578A-29F78054A712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29" creationId="{92338243-9C69-0204-343C-327DDD5A24FF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35" creationId="{C1EABCBE-38D1-81EB-C6C8-3A29038462C6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36" creationId="{208B2D77-A5F9-1F15-EFD1-C3BEB6C45DC1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37" creationId="{8D78E71F-5F5C-FD1E-3CB9-0C0B8B0C6A73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38" creationId="{B7797565-4E71-DC61-4C01-B3D7946A76BC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39" creationId="{3F103CEB-C119-BD82-35A0-AD6FC00C0BDD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40" creationId="{0A363F97-2792-FD2E-576D-B9AF7B5E194C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41" creationId="{5D6A6526-A5AF-2079-4AAF-FD86B4EA43D7}"/>
          </ac:spMkLst>
        </pc:spChg>
        <pc:grpChg chg="add del mod">
          <ac:chgData name="Daoud Saadeddin" userId="50f496e5f975282e" providerId="LiveId" clId="{A1C2561E-862E-4F94-A4B3-C178B9414DE2}" dt="2024-09-22T11:49:37.689" v="989" actId="165"/>
          <ac:grpSpMkLst>
            <pc:docMk/>
            <pc:sldMk cId="1424882192" sldId="950"/>
            <ac:grpSpMk id="2" creationId="{D0DA6CC6-4BEF-5FD3-8E62-FE067D4A5347}"/>
          </ac:grpSpMkLst>
        </pc:grpChg>
        <pc:grpChg chg="del mod topLvl">
          <ac:chgData name="Daoud Saadeddin" userId="50f496e5f975282e" providerId="LiveId" clId="{A1C2561E-862E-4F94-A4B3-C178B9414DE2}" dt="2024-09-22T11:49:39.488" v="990" actId="165"/>
          <ac:grpSpMkLst>
            <pc:docMk/>
            <pc:sldMk cId="1424882192" sldId="950"/>
            <ac:grpSpMk id="3" creationId="{C5ABCAC1-9B45-81E8-3715-F286242BB16D}"/>
          </ac:grpSpMkLst>
        </pc:grpChg>
        <pc:grpChg chg="add del mod">
          <ac:chgData name="Daoud Saadeddin" userId="50f496e5f975282e" providerId="LiveId" clId="{A1C2561E-862E-4F94-A4B3-C178B9414DE2}" dt="2024-09-22T12:12:49.799" v="1315" actId="165"/>
          <ac:grpSpMkLst>
            <pc:docMk/>
            <pc:sldMk cId="1424882192" sldId="950"/>
            <ac:grpSpMk id="4" creationId="{3C68FAC4-E691-63D6-D155-D349C5D7798F}"/>
          </ac:grpSpMkLst>
        </pc:grpChg>
        <pc:grpChg chg="del mod topLvl">
          <ac:chgData name="Daoud Saadeddin" userId="50f496e5f975282e" providerId="LiveId" clId="{A1C2561E-862E-4F94-A4B3-C178B9414DE2}" dt="2024-09-22T11:49:39.488" v="990" actId="165"/>
          <ac:grpSpMkLst>
            <pc:docMk/>
            <pc:sldMk cId="1424882192" sldId="950"/>
            <ac:grpSpMk id="4" creationId="{DA1B20AB-57D0-735F-1F26-549E11336029}"/>
          </ac:grpSpMkLst>
        </pc:grpChg>
        <pc:grpChg chg="del mod topLvl">
          <ac:chgData name="Daoud Saadeddin" userId="50f496e5f975282e" providerId="LiveId" clId="{A1C2561E-862E-4F94-A4B3-C178B9414DE2}" dt="2024-09-22T11:49:39.488" v="990" actId="165"/>
          <ac:grpSpMkLst>
            <pc:docMk/>
            <pc:sldMk cId="1424882192" sldId="950"/>
            <ac:grpSpMk id="5" creationId="{18A93368-8520-CC7F-69A8-21E029AD8817}"/>
          </ac:grpSpMkLst>
        </pc:grpChg>
        <pc:grpChg chg="add mod topLvl">
          <ac:chgData name="Daoud Saadeddin" userId="50f496e5f975282e" providerId="LiveId" clId="{A1C2561E-862E-4F94-A4B3-C178B9414DE2}" dt="2024-09-22T12:14:03.952" v="1327" actId="164"/>
          <ac:grpSpMkLst>
            <pc:docMk/>
            <pc:sldMk cId="1424882192" sldId="950"/>
            <ac:grpSpMk id="5" creationId="{40EEA6CE-8727-B558-4A29-857483F249EA}"/>
          </ac:grpSpMkLst>
        </pc:grpChg>
        <pc:grpChg chg="del mod topLvl">
          <ac:chgData name="Daoud Saadeddin" userId="50f496e5f975282e" providerId="LiveId" clId="{A1C2561E-862E-4F94-A4B3-C178B9414DE2}" dt="2024-09-22T11:49:39.488" v="990" actId="165"/>
          <ac:grpSpMkLst>
            <pc:docMk/>
            <pc:sldMk cId="1424882192" sldId="950"/>
            <ac:grpSpMk id="6" creationId="{66B644D2-FEC6-9CA3-1926-4A3F3DF62B2C}"/>
          </ac:grpSpMkLst>
        </pc:grpChg>
        <pc:grpChg chg="add mod topLvl">
          <ac:chgData name="Daoud Saadeddin" userId="50f496e5f975282e" providerId="LiveId" clId="{A1C2561E-862E-4F94-A4B3-C178B9414DE2}" dt="2024-09-22T12:14:03.952" v="1327" actId="164"/>
          <ac:grpSpMkLst>
            <pc:docMk/>
            <pc:sldMk cId="1424882192" sldId="950"/>
            <ac:grpSpMk id="6" creationId="{F370BCC2-F178-38BB-176C-AF38ECE3CAA7}"/>
          </ac:grpSpMkLst>
        </pc:grpChg>
        <pc:grpChg chg="del mod topLvl">
          <ac:chgData name="Daoud Saadeddin" userId="50f496e5f975282e" providerId="LiveId" clId="{A1C2561E-862E-4F94-A4B3-C178B9414DE2}" dt="2024-09-22T11:49:39.488" v="990" actId="165"/>
          <ac:grpSpMkLst>
            <pc:docMk/>
            <pc:sldMk cId="1424882192" sldId="950"/>
            <ac:grpSpMk id="7" creationId="{12D361F0-EB25-4BB2-5AEA-9DB95948E31C}"/>
          </ac:grpSpMkLst>
        </pc:grpChg>
        <pc:grpChg chg="add del mod">
          <ac:chgData name="Daoud Saadeddin" userId="50f496e5f975282e" providerId="LiveId" clId="{A1C2561E-862E-4F94-A4B3-C178B9414DE2}" dt="2024-09-22T12:13:56.777" v="1325" actId="165"/>
          <ac:grpSpMkLst>
            <pc:docMk/>
            <pc:sldMk cId="1424882192" sldId="950"/>
            <ac:grpSpMk id="7" creationId="{4841C8A1-46AA-CAEE-5DC0-8F000401E765}"/>
          </ac:grpSpMkLst>
        </pc:grpChg>
        <pc:grpChg chg="del mod topLvl">
          <ac:chgData name="Daoud Saadeddin" userId="50f496e5f975282e" providerId="LiveId" clId="{A1C2561E-862E-4F94-A4B3-C178B9414DE2}" dt="2024-09-22T11:49:39.488" v="990" actId="165"/>
          <ac:grpSpMkLst>
            <pc:docMk/>
            <pc:sldMk cId="1424882192" sldId="950"/>
            <ac:grpSpMk id="8" creationId="{2623665B-890A-8265-C87E-76C5F7F33A11}"/>
          </ac:grpSpMkLst>
        </pc:grpChg>
        <pc:grpChg chg="add mod">
          <ac:chgData name="Daoud Saadeddin" userId="50f496e5f975282e" providerId="LiveId" clId="{A1C2561E-862E-4F94-A4B3-C178B9414DE2}" dt="2024-09-22T12:14:03.952" v="1327" actId="164"/>
          <ac:grpSpMkLst>
            <pc:docMk/>
            <pc:sldMk cId="1424882192" sldId="950"/>
            <ac:grpSpMk id="8" creationId="{ACB6928B-14FC-4D5C-0502-AD91280369BD}"/>
          </ac:grpSpMkLst>
        </pc:grpChg>
        <pc:grpChg chg="del mod topLvl">
          <ac:chgData name="Daoud Saadeddin" userId="50f496e5f975282e" providerId="LiveId" clId="{A1C2561E-862E-4F94-A4B3-C178B9414DE2}" dt="2024-09-22T11:49:39.488" v="990" actId="165"/>
          <ac:grpSpMkLst>
            <pc:docMk/>
            <pc:sldMk cId="1424882192" sldId="950"/>
            <ac:grpSpMk id="9" creationId="{105AF1BD-149F-9996-54DF-63C362F6141D}"/>
          </ac:grpSpMkLst>
        </pc:grpChg>
        <pc:grpChg chg="del mod">
          <ac:chgData name="Daoud Saadeddin" userId="50f496e5f975282e" providerId="LiveId" clId="{A1C2561E-862E-4F94-A4B3-C178B9414DE2}" dt="2024-09-22T10:33:20.479" v="941" actId="478"/>
          <ac:grpSpMkLst>
            <pc:docMk/>
            <pc:sldMk cId="1424882192" sldId="950"/>
            <ac:grpSpMk id="10" creationId="{136C9185-284E-08B5-6F00-370CDC0F9D23}"/>
          </ac:grpSpMkLst>
        </pc:grpChg>
        <pc:grpChg chg="del mod">
          <ac:chgData name="Daoud Saadeddin" userId="50f496e5f975282e" providerId="LiveId" clId="{A1C2561E-862E-4F94-A4B3-C178B9414DE2}" dt="2024-09-22T10:33:20.479" v="941" actId="478"/>
          <ac:grpSpMkLst>
            <pc:docMk/>
            <pc:sldMk cId="1424882192" sldId="950"/>
            <ac:grpSpMk id="11" creationId="{528E16D1-3F54-E30E-95B6-A28A89BADC0A}"/>
          </ac:grpSpMkLst>
        </pc:grpChg>
        <pc:grpChg chg="add del mod">
          <ac:chgData name="Daoud Saadeddin" userId="50f496e5f975282e" providerId="LiveId" clId="{A1C2561E-862E-4F94-A4B3-C178B9414DE2}" dt="2024-09-22T11:55:44.281" v="1070" actId="165"/>
          <ac:grpSpMkLst>
            <pc:docMk/>
            <pc:sldMk cId="1424882192" sldId="950"/>
            <ac:grpSpMk id="120" creationId="{79252C7F-F448-8B59-9E8D-450FE87A5D1C}"/>
          </ac:grpSpMkLst>
        </pc:grpChg>
        <pc:grpChg chg="add del mod topLvl">
          <ac:chgData name="Daoud Saadeddin" userId="50f496e5f975282e" providerId="LiveId" clId="{A1C2561E-862E-4F94-A4B3-C178B9414DE2}" dt="2024-09-22T12:12:57.957" v="1316" actId="165"/>
          <ac:grpSpMkLst>
            <pc:docMk/>
            <pc:sldMk cId="1424882192" sldId="950"/>
            <ac:grpSpMk id="121" creationId="{8B177B88-C976-FD4E-DBA6-C81F2340856F}"/>
          </ac:grpSpMkLst>
        </pc:grpChg>
        <pc:grpChg chg="add del mod topLvl">
          <ac:chgData name="Daoud Saadeddin" userId="50f496e5f975282e" providerId="LiveId" clId="{A1C2561E-862E-4F94-A4B3-C178B9414DE2}" dt="2024-09-22T12:12:57.957" v="1316" actId="165"/>
          <ac:grpSpMkLst>
            <pc:docMk/>
            <pc:sldMk cId="1424882192" sldId="950"/>
            <ac:grpSpMk id="122" creationId="{FD648F4C-D7E6-F2F1-7129-DFCB278A5DBF}"/>
          </ac:grpSpMkLst>
        </pc:grpChg>
        <pc:grpChg chg="add del mod topLvl">
          <ac:chgData name="Daoud Saadeddin" userId="50f496e5f975282e" providerId="LiveId" clId="{A1C2561E-862E-4F94-A4B3-C178B9414DE2}" dt="2024-09-22T12:12:57.957" v="1316" actId="165"/>
          <ac:grpSpMkLst>
            <pc:docMk/>
            <pc:sldMk cId="1424882192" sldId="950"/>
            <ac:grpSpMk id="130" creationId="{C43C8DFC-E0E0-0C9A-2062-9D9C7E045D41}"/>
          </ac:grpSpMkLst>
        </pc:grpChg>
        <pc:grpChg chg="add del mod topLvl">
          <ac:chgData name="Daoud Saadeddin" userId="50f496e5f975282e" providerId="LiveId" clId="{A1C2561E-862E-4F94-A4B3-C178B9414DE2}" dt="2024-09-22T12:12:57.957" v="1316" actId="165"/>
          <ac:grpSpMkLst>
            <pc:docMk/>
            <pc:sldMk cId="1424882192" sldId="950"/>
            <ac:grpSpMk id="131" creationId="{46E79DD5-9960-CE71-8164-E73BE20E6AF7}"/>
          </ac:grpSpMkLst>
        </pc:grpChg>
        <pc:grpChg chg="add del mod topLvl">
          <ac:chgData name="Daoud Saadeddin" userId="50f496e5f975282e" providerId="LiveId" clId="{A1C2561E-862E-4F94-A4B3-C178B9414DE2}" dt="2024-09-22T12:12:57.957" v="1316" actId="165"/>
          <ac:grpSpMkLst>
            <pc:docMk/>
            <pc:sldMk cId="1424882192" sldId="950"/>
            <ac:grpSpMk id="132" creationId="{F570016A-EBAF-5B0E-298E-3161157D6DB6}"/>
          </ac:grpSpMkLst>
        </pc:grpChg>
        <pc:grpChg chg="add del mod">
          <ac:chgData name="Daoud Saadeddin" userId="50f496e5f975282e" providerId="LiveId" clId="{A1C2561E-862E-4F94-A4B3-C178B9414DE2}" dt="2024-09-22T11:56:06.044" v="1076" actId="165"/>
          <ac:grpSpMkLst>
            <pc:docMk/>
            <pc:sldMk cId="1424882192" sldId="950"/>
            <ac:grpSpMk id="133" creationId="{58FD060B-1C9C-E3EE-E292-86A52873A6C3}"/>
          </ac:grpSpMkLst>
        </pc:grpChg>
        <pc:grpChg chg="add del mod topLvl">
          <ac:chgData name="Daoud Saadeddin" userId="50f496e5f975282e" providerId="LiveId" clId="{A1C2561E-862E-4F94-A4B3-C178B9414DE2}" dt="2024-09-22T12:12:57.957" v="1316" actId="165"/>
          <ac:grpSpMkLst>
            <pc:docMk/>
            <pc:sldMk cId="1424882192" sldId="950"/>
            <ac:grpSpMk id="134" creationId="{E0FF98DC-55B9-EC40-24FD-B30D7C0CDB4B}"/>
          </ac:grpSpMkLst>
        </pc:grpChg>
        <pc:grpChg chg="add del mod">
          <ac:chgData name="Daoud Saadeddin" userId="50f496e5f975282e" providerId="LiveId" clId="{A1C2561E-862E-4F94-A4B3-C178B9414DE2}" dt="2024-09-22T12:01:10.765" v="1141" actId="165"/>
          <ac:grpSpMkLst>
            <pc:docMk/>
            <pc:sldMk cId="1424882192" sldId="950"/>
            <ac:grpSpMk id="142" creationId="{9CDF4022-2371-D0F1-2D10-1D663149CEDD}"/>
          </ac:grpSpMkLst>
        </pc:grpChg>
        <pc:grpChg chg="add del mod topLvl">
          <ac:chgData name="Daoud Saadeddin" userId="50f496e5f975282e" providerId="LiveId" clId="{A1C2561E-862E-4F94-A4B3-C178B9414DE2}" dt="2024-09-22T12:12:57.957" v="1316" actId="165"/>
          <ac:grpSpMkLst>
            <pc:docMk/>
            <pc:sldMk cId="1424882192" sldId="950"/>
            <ac:grpSpMk id="143" creationId="{93D284DB-73D7-DDA3-D884-EBEBE66A43DC}"/>
          </ac:grpSpMkLst>
        </pc:grpChg>
        <pc:grpChg chg="add del mod topLvl">
          <ac:chgData name="Daoud Saadeddin" userId="50f496e5f975282e" providerId="LiveId" clId="{A1C2561E-862E-4F94-A4B3-C178B9414DE2}" dt="2024-09-22T12:12:57.957" v="1316" actId="165"/>
          <ac:grpSpMkLst>
            <pc:docMk/>
            <pc:sldMk cId="1424882192" sldId="950"/>
            <ac:grpSpMk id="144" creationId="{91A05C05-F894-7020-0CBE-01F1612B560A}"/>
          </ac:grpSpMkLst>
        </pc:grpChg>
        <pc:graphicFrameChg chg="add del">
          <ac:chgData name="Daoud Saadeddin" userId="50f496e5f975282e" providerId="LiveId" clId="{A1C2561E-862E-4F94-A4B3-C178B9414DE2}" dt="2024-09-22T12:07:44.789" v="1268" actId="478"/>
          <ac:graphicFrameMkLst>
            <pc:docMk/>
            <pc:sldMk cId="1424882192" sldId="950"/>
            <ac:graphicFrameMk id="2" creationId="{553289A1-3DD3-D081-A7FD-484A0B1764A8}"/>
          </ac:graphicFrameMkLst>
        </pc:graphicFrameChg>
        <pc:graphicFrameChg chg="add del">
          <ac:chgData name="Daoud Saadeddin" userId="50f496e5f975282e" providerId="LiveId" clId="{A1C2561E-862E-4F94-A4B3-C178B9414DE2}" dt="2024-09-22T12:09:32.810" v="1290" actId="478"/>
          <ac:graphicFrameMkLst>
            <pc:docMk/>
            <pc:sldMk cId="1424882192" sldId="950"/>
            <ac:graphicFrameMk id="3" creationId="{F8E5EB59-E5F0-E084-468A-9B54B6454C5E}"/>
          </ac:graphicFrameMkLst>
        </pc:graphicFrameChg>
        <pc:graphicFrameChg chg="modGraphic">
          <ac:chgData name="Daoud Saadeddin" userId="50f496e5f975282e" providerId="LiveId" clId="{A1C2561E-862E-4F94-A4B3-C178B9414DE2}" dt="2024-09-22T12:23:25.333" v="1328" actId="207"/>
          <ac:graphicFrameMkLst>
            <pc:docMk/>
            <pc:sldMk cId="1424882192" sldId="950"/>
            <ac:graphicFrameMk id="70" creationId="{9E8EF35F-904A-B9D5-6C54-E4FA91A6D3A3}"/>
          </ac:graphicFrameMkLst>
        </pc:graphicFrameChg>
        <pc:graphicFrameChg chg="modGraphic">
          <ac:chgData name="Daoud Saadeddin" userId="50f496e5f975282e" providerId="LiveId" clId="{A1C2561E-862E-4F94-A4B3-C178B9414DE2}" dt="2024-09-22T12:23:28.246" v="1329" actId="207"/>
          <ac:graphicFrameMkLst>
            <pc:docMk/>
            <pc:sldMk cId="1424882192" sldId="950"/>
            <ac:graphicFrameMk id="72" creationId="{E60F6237-2F39-0BC6-D888-022E7966C9E0}"/>
          </ac:graphicFrameMkLst>
        </pc:graphicFrameChg>
        <pc:graphicFrameChg chg="del">
          <ac:chgData name="Daoud Saadeddin" userId="50f496e5f975282e" providerId="LiveId" clId="{A1C2561E-862E-4F94-A4B3-C178B9414DE2}" dt="2024-09-22T10:33:08.148" v="939" actId="478"/>
          <ac:graphicFrameMkLst>
            <pc:docMk/>
            <pc:sldMk cId="1424882192" sldId="950"/>
            <ac:graphicFrameMk id="95" creationId="{76CDCBA0-179A-FD8C-0DCC-85A576CE5091}"/>
          </ac:graphicFrameMkLst>
        </pc:graphicFrameChg>
        <pc:graphicFrameChg chg="add del mod">
          <ac:chgData name="Daoud Saadeddin" userId="50f496e5f975282e" providerId="LiveId" clId="{A1C2561E-862E-4F94-A4B3-C178B9414DE2}" dt="2024-09-22T10:34:20.656" v="956" actId="478"/>
          <ac:graphicFrameMkLst>
            <pc:docMk/>
            <pc:sldMk cId="1424882192" sldId="950"/>
            <ac:graphicFrameMk id="111" creationId="{591EC346-0647-1B3D-F469-4C462B262971}"/>
          </ac:graphicFrameMkLst>
        </pc:graphicFrameChg>
        <pc:graphicFrameChg chg="add del mod">
          <ac:chgData name="Daoud Saadeddin" userId="50f496e5f975282e" providerId="LiveId" clId="{A1C2561E-862E-4F94-A4B3-C178B9414DE2}" dt="2024-09-22T11:52:23.184" v="1026" actId="478"/>
          <ac:graphicFrameMkLst>
            <pc:docMk/>
            <pc:sldMk cId="1424882192" sldId="950"/>
            <ac:graphicFrameMk id="119" creationId="{6A56F659-8A8B-867C-07E6-69077CCFB03C}"/>
          </ac:graphicFrameMkLst>
        </pc:graphicFrameChg>
        <pc:graphicFrameChg chg="add del mod">
          <ac:chgData name="Daoud Saadeddin" userId="50f496e5f975282e" providerId="LiveId" clId="{A1C2561E-862E-4F94-A4B3-C178B9414DE2}" dt="2024-09-22T12:02:37.242" v="1176" actId="478"/>
          <ac:graphicFrameMkLst>
            <pc:docMk/>
            <pc:sldMk cId="1424882192" sldId="950"/>
            <ac:graphicFrameMk id="145" creationId="{1D5BCF6C-8EDC-404C-59EC-7F2223716454}"/>
          </ac:graphicFrameMkLst>
        </pc:graphicFrameChg>
      </pc:sldChg>
      <pc:sldChg chg="del">
        <pc:chgData name="Daoud Saadeddin" userId="50f496e5f975282e" providerId="LiveId" clId="{A1C2561E-862E-4F94-A4B3-C178B9414DE2}" dt="2024-09-22T08:01:47.923" v="0" actId="47"/>
        <pc:sldMkLst>
          <pc:docMk/>
          <pc:sldMk cId="2423140904" sldId="950"/>
        </pc:sldMkLst>
      </pc:sldChg>
      <pc:sldMasterChg chg="modSldLayout">
        <pc:chgData name="Daoud Saadeddin" userId="50f496e5f975282e" providerId="LiveId" clId="{A1C2561E-862E-4F94-A4B3-C178B9414DE2}" dt="2024-09-22T08:09:38.368" v="111"/>
        <pc:sldMasterMkLst>
          <pc:docMk/>
          <pc:sldMasterMk cId="1632663216" sldId="2147483675"/>
        </pc:sldMasterMkLst>
        <pc:sldLayoutChg chg="modSp mod">
          <pc:chgData name="Daoud Saadeddin" userId="50f496e5f975282e" providerId="LiveId" clId="{A1C2561E-862E-4F94-A4B3-C178B9414DE2}" dt="2024-09-22T08:08:55.260" v="90" actId="20577"/>
          <pc:sldLayoutMkLst>
            <pc:docMk/>
            <pc:sldMasterMk cId="1632663216" sldId="2147483675"/>
            <pc:sldLayoutMk cId="2127885434" sldId="2147483687"/>
          </pc:sldLayoutMkLst>
          <pc:spChg chg="mod">
            <ac:chgData name="Daoud Saadeddin" userId="50f496e5f975282e" providerId="LiveId" clId="{A1C2561E-862E-4F94-A4B3-C178B9414DE2}" dt="2024-09-22T08:08:55.260" v="90" actId="20577"/>
            <ac:spMkLst>
              <pc:docMk/>
              <pc:sldMasterMk cId="1632663216" sldId="2147483675"/>
              <pc:sldLayoutMk cId="2127885434" sldId="2147483687"/>
              <ac:spMk id="12" creationId="{00000000-0000-0000-0000-000000000000}"/>
            </ac:spMkLst>
          </pc:spChg>
          <pc:spChg chg="mod">
            <ac:chgData name="Daoud Saadeddin" userId="50f496e5f975282e" providerId="LiveId" clId="{A1C2561E-862E-4F94-A4B3-C178B9414DE2}" dt="2024-09-22T08:08:01.342" v="73" actId="20577"/>
            <ac:spMkLst>
              <pc:docMk/>
              <pc:sldMasterMk cId="1632663216" sldId="2147483675"/>
              <pc:sldLayoutMk cId="2127885434" sldId="2147483687"/>
              <ac:spMk id="15" creationId="{00000000-0000-0000-0000-000000000000}"/>
            </ac:spMkLst>
          </pc:spChg>
          <pc:spChg chg="mod">
            <ac:chgData name="Daoud Saadeddin" userId="50f496e5f975282e" providerId="LiveId" clId="{A1C2561E-862E-4F94-A4B3-C178B9414DE2}" dt="2024-09-22T08:07:46.930" v="69" actId="20577"/>
            <ac:spMkLst>
              <pc:docMk/>
              <pc:sldMasterMk cId="1632663216" sldId="2147483675"/>
              <pc:sldLayoutMk cId="2127885434" sldId="2147483687"/>
              <ac:spMk id="22" creationId="{3BC50CD7-4410-4D98-BFAF-2800A2869E28}"/>
            </ac:spMkLst>
          </pc:spChg>
          <pc:spChg chg="mod">
            <ac:chgData name="Daoud Saadeddin" userId="50f496e5f975282e" providerId="LiveId" clId="{A1C2561E-862E-4F94-A4B3-C178B9414DE2}" dt="2024-09-22T08:02:32.152" v="49" actId="20577"/>
            <ac:spMkLst>
              <pc:docMk/>
              <pc:sldMasterMk cId="1632663216" sldId="2147483675"/>
              <pc:sldLayoutMk cId="2127885434" sldId="2147483687"/>
              <ac:spMk id="23" creationId="{9D01B888-309D-8F48-69CA-E9EC77EA4626}"/>
            </ac:spMkLst>
          </pc:spChg>
          <pc:spChg chg="mod">
            <ac:chgData name="Daoud Saadeddin" userId="50f496e5f975282e" providerId="LiveId" clId="{A1C2561E-862E-4F94-A4B3-C178B9414DE2}" dt="2024-09-22T08:07:08.520" v="60" actId="20577"/>
            <ac:spMkLst>
              <pc:docMk/>
              <pc:sldMasterMk cId="1632663216" sldId="2147483675"/>
              <pc:sldLayoutMk cId="2127885434" sldId="2147483687"/>
              <ac:spMk id="82" creationId="{538E9749-6EA3-A919-7C7A-F9652D58FCFF}"/>
            </ac:spMkLst>
          </pc:spChg>
        </pc:sldLayoutChg>
        <pc:sldLayoutChg chg="modSp mod">
          <pc:chgData name="Daoud Saadeddin" userId="50f496e5f975282e" providerId="LiveId" clId="{A1C2561E-862E-4F94-A4B3-C178B9414DE2}" dt="2024-09-22T08:09:38.368" v="111"/>
          <pc:sldLayoutMkLst>
            <pc:docMk/>
            <pc:sldMasterMk cId="1632663216" sldId="2147483675"/>
            <pc:sldLayoutMk cId="2131432906" sldId="2147483689"/>
          </pc:sldLayoutMkLst>
          <pc:spChg chg="mod">
            <ac:chgData name="Daoud Saadeddin" userId="50f496e5f975282e" providerId="LiveId" clId="{A1C2561E-862E-4F94-A4B3-C178B9414DE2}" dt="2024-09-22T08:09:21.973" v="110" actId="20577"/>
            <ac:spMkLst>
              <pc:docMk/>
              <pc:sldMasterMk cId="1632663216" sldId="2147483675"/>
              <pc:sldLayoutMk cId="2131432906" sldId="2147483689"/>
              <ac:spMk id="12" creationId="{00000000-0000-0000-0000-000000000000}"/>
            </ac:spMkLst>
          </pc:spChg>
          <pc:spChg chg="mod">
            <ac:chgData name="Daoud Saadeddin" userId="50f496e5f975282e" providerId="LiveId" clId="{A1C2561E-862E-4F94-A4B3-C178B9414DE2}" dt="2024-09-22T08:09:16.490" v="102" actId="20577"/>
            <ac:spMkLst>
              <pc:docMk/>
              <pc:sldMasterMk cId="1632663216" sldId="2147483675"/>
              <pc:sldLayoutMk cId="2131432906" sldId="2147483689"/>
              <ac:spMk id="15" creationId="{00000000-0000-0000-0000-000000000000}"/>
            </ac:spMkLst>
          </pc:spChg>
          <pc:spChg chg="mod">
            <ac:chgData name="Daoud Saadeddin" userId="50f496e5f975282e" providerId="LiveId" clId="{A1C2561E-862E-4F94-A4B3-C178B9414DE2}" dt="2024-09-22T08:09:14.012" v="98" actId="20577"/>
            <ac:spMkLst>
              <pc:docMk/>
              <pc:sldMasterMk cId="1632663216" sldId="2147483675"/>
              <pc:sldLayoutMk cId="2131432906" sldId="2147483689"/>
              <ac:spMk id="22" creationId="{3BC50CD7-4410-4D98-BFAF-2800A2869E28}"/>
            </ac:spMkLst>
          </pc:spChg>
          <pc:spChg chg="mod">
            <ac:chgData name="Daoud Saadeddin" userId="50f496e5f975282e" providerId="LiveId" clId="{A1C2561E-862E-4F94-A4B3-C178B9414DE2}" dt="2024-09-22T08:09:38.368" v="111"/>
            <ac:spMkLst>
              <pc:docMk/>
              <pc:sldMasterMk cId="1632663216" sldId="2147483675"/>
              <pc:sldLayoutMk cId="2131432906" sldId="2147483689"/>
              <ac:spMk id="23" creationId="{9D01B888-309D-8F48-69CA-E9EC77EA4626}"/>
            </ac:spMkLst>
          </pc:spChg>
          <pc:spChg chg="mod">
            <ac:chgData name="Daoud Saadeddin" userId="50f496e5f975282e" providerId="LiveId" clId="{A1C2561E-862E-4F94-A4B3-C178B9414DE2}" dt="2024-09-22T08:09:09.670" v="91" actId="6549"/>
            <ac:spMkLst>
              <pc:docMk/>
              <pc:sldMasterMk cId="1632663216" sldId="2147483675"/>
              <pc:sldLayoutMk cId="2131432906" sldId="2147483689"/>
              <ac:spMk id="82" creationId="{538E9749-6EA3-A919-7C7A-F9652D58FCFF}"/>
            </ac:spMkLst>
          </pc:spChg>
        </pc:sldLayoutChg>
      </pc:sldMasterChg>
    </pc:docChg>
  </pc:docChgLst>
  <pc:docChgLst>
    <pc:chgData name="Daoud Saadeddin" userId="50f496e5f975282e" providerId="LiveId" clId="{C8CC9206-6D05-4EEC-88CE-0BD54E22AF7E}"/>
    <pc:docChg chg="modSld">
      <pc:chgData name="Daoud Saadeddin" userId="50f496e5f975282e" providerId="LiveId" clId="{C8CC9206-6D05-4EEC-88CE-0BD54E22AF7E}" dt="2024-09-23T07:11:37.849" v="40" actId="20577"/>
      <pc:docMkLst>
        <pc:docMk/>
      </pc:docMkLst>
      <pc:sldChg chg="modSp mod modNotesTx">
        <pc:chgData name="Daoud Saadeddin" userId="50f496e5f975282e" providerId="LiveId" clId="{C8CC9206-6D05-4EEC-88CE-0BD54E22AF7E}" dt="2024-09-23T07:11:37.849" v="40" actId="20577"/>
        <pc:sldMkLst>
          <pc:docMk/>
          <pc:sldMk cId="2063297030" sldId="949"/>
        </pc:sldMkLst>
        <pc:spChg chg="mod">
          <ac:chgData name="Daoud Saadeddin" userId="50f496e5f975282e" providerId="LiveId" clId="{C8CC9206-6D05-4EEC-88CE-0BD54E22AF7E}" dt="2024-09-23T06:38:28.328" v="12" actId="408"/>
          <ac:spMkLst>
            <pc:docMk/>
            <pc:sldMk cId="2063297030" sldId="949"/>
            <ac:spMk id="65" creationId="{00F82B09-E28E-C782-498C-76DDD3B11C74}"/>
          </ac:spMkLst>
        </pc:spChg>
        <pc:spChg chg="mod">
          <ac:chgData name="Daoud Saadeddin" userId="50f496e5f975282e" providerId="LiveId" clId="{C8CC9206-6D05-4EEC-88CE-0BD54E22AF7E}" dt="2024-09-23T06:38:28.328" v="12" actId="408"/>
          <ac:spMkLst>
            <pc:docMk/>
            <pc:sldMk cId="2063297030" sldId="949"/>
            <ac:spMk id="66" creationId="{1D6EDE42-E793-E076-5434-8AB330225FEF}"/>
          </ac:spMkLst>
        </pc:spChg>
        <pc:spChg chg="mod">
          <ac:chgData name="Daoud Saadeddin" userId="50f496e5f975282e" providerId="LiveId" clId="{C8CC9206-6D05-4EEC-88CE-0BD54E22AF7E}" dt="2024-09-23T06:38:28.328" v="12" actId="408"/>
          <ac:spMkLst>
            <pc:docMk/>
            <pc:sldMk cId="2063297030" sldId="949"/>
            <ac:spMk id="67" creationId="{0314AC41-F382-279E-AC0A-04D637431627}"/>
          </ac:spMkLst>
        </pc:spChg>
        <pc:spChg chg="mod">
          <ac:chgData name="Daoud Saadeddin" userId="50f496e5f975282e" providerId="LiveId" clId="{C8CC9206-6D05-4EEC-88CE-0BD54E22AF7E}" dt="2024-09-23T06:38:16.216" v="10" actId="20577"/>
          <ac:spMkLst>
            <pc:docMk/>
            <pc:sldMk cId="2063297030" sldId="949"/>
            <ac:spMk id="82" creationId="{26E10FE3-B0B5-1A79-9C53-D1B2E559D8F7}"/>
          </ac:spMkLst>
        </pc:spChg>
        <pc:spChg chg="mod">
          <ac:chgData name="Daoud Saadeddin" userId="50f496e5f975282e" providerId="LiveId" clId="{C8CC9206-6D05-4EEC-88CE-0BD54E22AF7E}" dt="2024-09-23T06:38:12.670" v="8" actId="20577"/>
          <ac:spMkLst>
            <pc:docMk/>
            <pc:sldMk cId="2063297030" sldId="949"/>
            <ac:spMk id="84" creationId="{66B79F46-73A2-79A2-1687-C63430E1829C}"/>
          </ac:spMkLst>
        </pc:spChg>
        <pc:spChg chg="mod">
          <ac:chgData name="Daoud Saadeddin" userId="50f496e5f975282e" providerId="LiveId" clId="{C8CC9206-6D05-4EEC-88CE-0BD54E22AF7E}" dt="2024-09-23T06:38:08.838" v="6" actId="20577"/>
          <ac:spMkLst>
            <pc:docMk/>
            <pc:sldMk cId="2063297030" sldId="949"/>
            <ac:spMk id="86" creationId="{0E5074D1-7356-54AF-FBE5-4E01DA9B2AA6}"/>
          </ac:spMkLst>
        </pc:spChg>
        <pc:grpChg chg="mod">
          <ac:chgData name="Daoud Saadeddin" userId="50f496e5f975282e" providerId="LiveId" clId="{C8CC9206-6D05-4EEC-88CE-0BD54E22AF7E}" dt="2024-09-23T06:38:28.328" v="12" actId="408"/>
          <ac:grpSpMkLst>
            <pc:docMk/>
            <pc:sldMk cId="2063297030" sldId="949"/>
            <ac:grpSpMk id="32" creationId="{792FCB61-4A77-D7EF-CCC8-A3CA0C2FB648}"/>
          </ac:grpSpMkLst>
        </pc:grpChg>
      </pc:sldChg>
      <pc:sldChg chg="modSp mod modNotesTx">
        <pc:chgData name="Daoud Saadeddin" userId="50f496e5f975282e" providerId="LiveId" clId="{C8CC9206-6D05-4EEC-88CE-0BD54E22AF7E}" dt="2024-09-23T07:11:31.756" v="32" actId="20577"/>
        <pc:sldMkLst>
          <pc:docMk/>
          <pc:sldMk cId="1424882192" sldId="950"/>
        </pc:sldMkLst>
        <pc:spChg chg="mod">
          <ac:chgData name="Daoud Saadeddin" userId="50f496e5f975282e" providerId="LiveId" clId="{C8CC9206-6D05-4EEC-88CE-0BD54E22AF7E}" dt="2024-09-23T06:38:38.389" v="14" actId="408"/>
          <ac:spMkLst>
            <pc:docMk/>
            <pc:sldMk cId="1424882192" sldId="950"/>
            <ac:spMk id="65" creationId="{00F82B09-E28E-C782-498C-76DDD3B11C74}"/>
          </ac:spMkLst>
        </pc:spChg>
        <pc:spChg chg="mod">
          <ac:chgData name="Daoud Saadeddin" userId="50f496e5f975282e" providerId="LiveId" clId="{C8CC9206-6D05-4EEC-88CE-0BD54E22AF7E}" dt="2024-09-23T06:38:38.389" v="14" actId="408"/>
          <ac:spMkLst>
            <pc:docMk/>
            <pc:sldMk cId="1424882192" sldId="950"/>
            <ac:spMk id="66" creationId="{1D6EDE42-E793-E076-5434-8AB330225FEF}"/>
          </ac:spMkLst>
        </pc:spChg>
        <pc:spChg chg="mod">
          <ac:chgData name="Daoud Saadeddin" userId="50f496e5f975282e" providerId="LiveId" clId="{C8CC9206-6D05-4EEC-88CE-0BD54E22AF7E}" dt="2024-09-23T06:38:38.389" v="14" actId="408"/>
          <ac:spMkLst>
            <pc:docMk/>
            <pc:sldMk cId="1424882192" sldId="950"/>
            <ac:spMk id="67" creationId="{0314AC41-F382-279E-AC0A-04D637431627}"/>
          </ac:spMkLst>
        </pc:spChg>
        <pc:spChg chg="mod">
          <ac:chgData name="Daoud Saadeddin" userId="50f496e5f975282e" providerId="LiveId" clId="{C8CC9206-6D05-4EEC-88CE-0BD54E22AF7E}" dt="2024-09-23T06:39:06.738" v="18" actId="20577"/>
          <ac:spMkLst>
            <pc:docMk/>
            <pc:sldMk cId="1424882192" sldId="950"/>
            <ac:spMk id="82" creationId="{26E10FE3-B0B5-1A79-9C53-D1B2E559D8F7}"/>
          </ac:spMkLst>
        </pc:spChg>
        <pc:spChg chg="mod">
          <ac:chgData name="Daoud Saadeddin" userId="50f496e5f975282e" providerId="LiveId" clId="{C8CC9206-6D05-4EEC-88CE-0BD54E22AF7E}" dt="2024-09-23T06:39:19.915" v="21" actId="20577"/>
          <ac:spMkLst>
            <pc:docMk/>
            <pc:sldMk cId="1424882192" sldId="950"/>
            <ac:spMk id="84" creationId="{66B79F46-73A2-79A2-1687-C63430E1829C}"/>
          </ac:spMkLst>
        </pc:spChg>
        <pc:spChg chg="mod">
          <ac:chgData name="Daoud Saadeddin" userId="50f496e5f975282e" providerId="LiveId" clId="{C8CC9206-6D05-4EEC-88CE-0BD54E22AF7E}" dt="2024-09-23T06:39:27.068" v="23" actId="20577"/>
          <ac:spMkLst>
            <pc:docMk/>
            <pc:sldMk cId="1424882192" sldId="950"/>
            <ac:spMk id="86" creationId="{0E5074D1-7356-54AF-FBE5-4E01DA9B2AA6}"/>
          </ac:spMkLst>
        </pc:spChg>
        <pc:spChg chg="mod">
          <ac:chgData name="Daoud Saadeddin" userId="50f496e5f975282e" providerId="LiveId" clId="{C8CC9206-6D05-4EEC-88CE-0BD54E22AF7E}" dt="2024-09-23T07:11:20.784" v="24" actId="113"/>
          <ac:spMkLst>
            <pc:docMk/>
            <pc:sldMk cId="1424882192" sldId="950"/>
            <ac:spMk id="101" creationId="{26CD192D-DFEB-0316-3FB7-39B6C1A66582}"/>
          </ac:spMkLst>
        </pc:spChg>
        <pc:spChg chg="mod">
          <ac:chgData name="Daoud Saadeddin" userId="50f496e5f975282e" providerId="LiveId" clId="{C8CC9206-6D05-4EEC-88CE-0BD54E22AF7E}" dt="2024-09-23T07:11:20.784" v="24" actId="113"/>
          <ac:spMkLst>
            <pc:docMk/>
            <pc:sldMk cId="1424882192" sldId="950"/>
            <ac:spMk id="102" creationId="{9675C21D-D229-96A9-1E56-B63D5CF36AF6}"/>
          </ac:spMkLst>
        </pc:spChg>
        <pc:spChg chg="mod">
          <ac:chgData name="Daoud Saadeddin" userId="50f496e5f975282e" providerId="LiveId" clId="{C8CC9206-6D05-4EEC-88CE-0BD54E22AF7E}" dt="2024-09-23T07:11:20.784" v="24" actId="113"/>
          <ac:spMkLst>
            <pc:docMk/>
            <pc:sldMk cId="1424882192" sldId="950"/>
            <ac:spMk id="103" creationId="{EA2DCC9B-193F-51AD-609D-147189E1AF37}"/>
          </ac:spMkLst>
        </pc:spChg>
        <pc:spChg chg="mod">
          <ac:chgData name="Daoud Saadeddin" userId="50f496e5f975282e" providerId="LiveId" clId="{C8CC9206-6D05-4EEC-88CE-0BD54E22AF7E}" dt="2024-09-23T07:11:20.784" v="24" actId="113"/>
          <ac:spMkLst>
            <pc:docMk/>
            <pc:sldMk cId="1424882192" sldId="950"/>
            <ac:spMk id="109" creationId="{BE11B920-4481-0719-9527-DFD0F03CD28E}"/>
          </ac:spMkLst>
        </pc:spChg>
        <pc:spChg chg="mod">
          <ac:chgData name="Daoud Saadeddin" userId="50f496e5f975282e" providerId="LiveId" clId="{C8CC9206-6D05-4EEC-88CE-0BD54E22AF7E}" dt="2024-09-23T07:11:20.784" v="24" actId="113"/>
          <ac:spMkLst>
            <pc:docMk/>
            <pc:sldMk cId="1424882192" sldId="950"/>
            <ac:spMk id="110" creationId="{8388255A-7562-9A6A-5B8C-0A2BB40BF72F}"/>
          </ac:spMkLst>
        </pc:spChg>
        <pc:spChg chg="mod">
          <ac:chgData name="Daoud Saadeddin" userId="50f496e5f975282e" providerId="LiveId" clId="{C8CC9206-6D05-4EEC-88CE-0BD54E22AF7E}" dt="2024-09-23T07:11:20.784" v="24" actId="113"/>
          <ac:spMkLst>
            <pc:docMk/>
            <pc:sldMk cId="1424882192" sldId="950"/>
            <ac:spMk id="112" creationId="{83661F7D-8786-A42F-E92C-524385993000}"/>
          </ac:spMkLst>
        </pc:spChg>
        <pc:spChg chg="mod">
          <ac:chgData name="Daoud Saadeddin" userId="50f496e5f975282e" providerId="LiveId" clId="{C8CC9206-6D05-4EEC-88CE-0BD54E22AF7E}" dt="2024-09-23T07:11:20.784" v="24" actId="113"/>
          <ac:spMkLst>
            <pc:docMk/>
            <pc:sldMk cId="1424882192" sldId="950"/>
            <ac:spMk id="123" creationId="{DD7231E0-24F5-1210-2C83-36649B70B73C}"/>
          </ac:spMkLst>
        </pc:spChg>
        <pc:spChg chg="mod">
          <ac:chgData name="Daoud Saadeddin" userId="50f496e5f975282e" providerId="LiveId" clId="{C8CC9206-6D05-4EEC-88CE-0BD54E22AF7E}" dt="2024-09-23T07:11:20.784" v="24" actId="113"/>
          <ac:spMkLst>
            <pc:docMk/>
            <pc:sldMk cId="1424882192" sldId="950"/>
            <ac:spMk id="135" creationId="{C1EABCBE-38D1-81EB-C6C8-3A29038462C6}"/>
          </ac:spMkLst>
        </pc:spChg>
        <pc:grpChg chg="mod">
          <ac:chgData name="Daoud Saadeddin" userId="50f496e5f975282e" providerId="LiveId" clId="{C8CC9206-6D05-4EEC-88CE-0BD54E22AF7E}" dt="2024-09-23T06:38:38.389" v="14" actId="408"/>
          <ac:grpSpMkLst>
            <pc:docMk/>
            <pc:sldMk cId="1424882192" sldId="950"/>
            <ac:grpSpMk id="32" creationId="{792FCB61-4A77-D7EF-CCC8-A3CA0C2FB648}"/>
          </ac:grpSpMkLst>
        </pc:grpChg>
      </pc:sldChg>
    </pc:docChg>
  </pc:docChgLst>
  <pc:docChgLst>
    <pc:chgData name="l s" userId="1ad91e0f89b49ce0" providerId="LiveId" clId="{F0E26B2F-EE32-4E95-9E78-ED5AA3F03F18}"/>
    <pc:docChg chg="modSld">
      <pc:chgData name="l s" userId="1ad91e0f89b49ce0" providerId="LiveId" clId="{F0E26B2F-EE32-4E95-9E78-ED5AA3F03F18}" dt="2020-04-27T19:46:59.917" v="10" actId="20577"/>
      <pc:docMkLst>
        <pc:docMk/>
      </pc:docMkLst>
      <pc:sldChg chg="modNotesTx">
        <pc:chgData name="l s" userId="1ad91e0f89b49ce0" providerId="LiveId" clId="{F0E26B2F-EE32-4E95-9E78-ED5AA3F03F18}" dt="2020-04-27T19:46:59.917" v="10" actId="20577"/>
        <pc:sldMkLst>
          <pc:docMk/>
          <pc:sldMk cId="3848530579" sldId="26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73EBFA-F3B4-401A-868B-C151395DCC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A915FE-BA67-428A-8BCC-7507134A0C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DD713-57FC-4B38-8B1B-2071C75B09A9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5794C-35F5-476D-8A3D-E21F28A604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4F92F-BF8A-4B1F-BC2D-894224B9E6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00D40-C932-48E5-A693-DF9A68C52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02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4BB8C-274B-4368-989C-15C2F6E68365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3FCEF-B602-4370-B284-A48CB4053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59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Project Risk Register Template </a:t>
            </a:r>
            <a:r>
              <a:rPr lang="en-US"/>
              <a:t>– Table Theme </a:t>
            </a:r>
            <a:r>
              <a:rPr lang="en-US" dirty="0"/>
              <a:t>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794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Project Risk Register Template – Block Theme–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478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13" name="Freeform 12"/>
          <p:cNvSpPr/>
          <p:nvPr userDrawn="1"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15" name="Freeform 14"/>
          <p:cNvSpPr/>
          <p:nvPr userDrawn="1"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12" name="Freeform 11"/>
          <p:cNvSpPr/>
          <p:nvPr userDrawn="1"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ASSESSOR</a:t>
            </a: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3BC50CD7-4410-4D98-BFAF-2800A2869E28}"/>
              </a:ext>
            </a:extLst>
          </p:cNvPr>
          <p:cNvSpPr/>
          <p:nvPr userDrawn="1"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9D01B888-309D-8F48-69CA-E9EC77EA4626}"/>
              </a:ext>
            </a:extLst>
          </p:cNvPr>
          <p:cNvSpPr/>
          <p:nvPr userDrawn="1"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RISK REGISTER</a:t>
            </a:r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id="{538E9749-6EA3-A919-7C7A-F9652D58FCFF}"/>
              </a:ext>
            </a:extLst>
          </p:cNvPr>
          <p:cNvSpPr/>
          <p:nvPr userDrawn="1"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00291A85-44FB-B95D-7B70-08002FACF13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09661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5" name="Content Placeholder 83">
            <a:extLst>
              <a:ext uri="{FF2B5EF4-FFF2-40B4-BE49-F238E27FC236}">
                <a16:creationId xmlns:a16="http://schemas.microsoft.com/office/drawing/2014/main" id="{87897BFA-3119-A6A6-65E8-4ED312813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757768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6" name="Content Placeholder 83">
            <a:extLst>
              <a:ext uri="{FF2B5EF4-FFF2-40B4-BE49-F238E27FC236}">
                <a16:creationId xmlns:a16="http://schemas.microsoft.com/office/drawing/2014/main" id="{86311498-E5D2-1418-65D7-66CA8DC0F0F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0103144" y="306617"/>
            <a:ext cx="1808179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7" name="Content Placeholder 83">
            <a:extLst>
              <a:ext uri="{FF2B5EF4-FFF2-40B4-BE49-F238E27FC236}">
                <a16:creationId xmlns:a16="http://schemas.microsoft.com/office/drawing/2014/main" id="{0DA6CA3E-A6FB-82DC-CB92-B027FDC800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57768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8" name="Content Placeholder 83">
            <a:extLst>
              <a:ext uri="{FF2B5EF4-FFF2-40B4-BE49-F238E27FC236}">
                <a16:creationId xmlns:a16="http://schemas.microsoft.com/office/drawing/2014/main" id="{3743B71C-8DB6-92BC-1F39-800D794D1C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103144" y="55869"/>
            <a:ext cx="1808179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127885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13" name="Freeform 12"/>
          <p:cNvSpPr/>
          <p:nvPr userDrawn="1"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15" name="Freeform 14"/>
          <p:cNvSpPr/>
          <p:nvPr userDrawn="1"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12" name="Freeform 11"/>
          <p:cNvSpPr/>
          <p:nvPr userDrawn="1"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ASSESSOR</a:t>
            </a: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3BC50CD7-4410-4D98-BFAF-2800A2869E28}"/>
              </a:ext>
            </a:extLst>
          </p:cNvPr>
          <p:cNvSpPr/>
          <p:nvPr userDrawn="1"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9D01B888-309D-8F48-69CA-E9EC77EA4626}"/>
              </a:ext>
            </a:extLst>
          </p:cNvPr>
          <p:cNvSpPr/>
          <p:nvPr userDrawn="1"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RISK REGISTER</a:t>
            </a:r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id="{538E9749-6EA3-A919-7C7A-F9652D58FCFF}"/>
              </a:ext>
            </a:extLst>
          </p:cNvPr>
          <p:cNvSpPr/>
          <p:nvPr userDrawn="1"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00291A85-44FB-B95D-7B70-08002FACF13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09661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5" name="Content Placeholder 83">
            <a:extLst>
              <a:ext uri="{FF2B5EF4-FFF2-40B4-BE49-F238E27FC236}">
                <a16:creationId xmlns:a16="http://schemas.microsoft.com/office/drawing/2014/main" id="{87897BFA-3119-A6A6-65E8-4ED312813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757768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6" name="Content Placeholder 83">
            <a:extLst>
              <a:ext uri="{FF2B5EF4-FFF2-40B4-BE49-F238E27FC236}">
                <a16:creationId xmlns:a16="http://schemas.microsoft.com/office/drawing/2014/main" id="{86311498-E5D2-1418-65D7-66CA8DC0F0F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0103144" y="306617"/>
            <a:ext cx="1808179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7" name="Content Placeholder 83">
            <a:extLst>
              <a:ext uri="{FF2B5EF4-FFF2-40B4-BE49-F238E27FC236}">
                <a16:creationId xmlns:a16="http://schemas.microsoft.com/office/drawing/2014/main" id="{0DA6CA3E-A6FB-82DC-CB92-B027FDC800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57768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8" name="Content Placeholder 83">
            <a:extLst>
              <a:ext uri="{FF2B5EF4-FFF2-40B4-BE49-F238E27FC236}">
                <a16:creationId xmlns:a16="http://schemas.microsoft.com/office/drawing/2014/main" id="{3743B71C-8DB6-92BC-1F39-800D794D1C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103144" y="55869"/>
            <a:ext cx="1808179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1314329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355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7E2DE9F-E5C1-6EC2-9844-662FE3C4FD54}"/>
              </a:ext>
            </a:extLst>
          </p:cNvPr>
          <p:cNvSpPr/>
          <p:nvPr userDrawn="1"/>
        </p:nvSpPr>
        <p:spPr>
          <a:xfrm>
            <a:off x="-1" y="6430962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D58EB5-5F04-EB89-62C4-614EA9050B66}"/>
              </a:ext>
            </a:extLst>
          </p:cNvPr>
          <p:cNvSpPr/>
          <p:nvPr userDrawn="1"/>
        </p:nvSpPr>
        <p:spPr>
          <a:xfrm>
            <a:off x="0" y="0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F2C8C6-4C6C-19A9-0965-53DA01DFCEB9}"/>
              </a:ext>
            </a:extLst>
          </p:cNvPr>
          <p:cNvSpPr txBox="1"/>
          <p:nvPr userDrawn="1"/>
        </p:nvSpPr>
        <p:spPr>
          <a:xfrm>
            <a:off x="0" y="6023817"/>
            <a:ext cx="1219199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0" i="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cs typeface="Calibri" panose="020F0502020204030204" pitchFamily="34" charset="0"/>
              </a:rPr>
              <a:t>© Copyright Citoolkit.com. All Rights Reserved.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7CA4666-3685-96D1-5597-13705DEE85E5}"/>
              </a:ext>
            </a:extLst>
          </p:cNvPr>
          <p:cNvGrpSpPr/>
          <p:nvPr userDrawn="1"/>
        </p:nvGrpSpPr>
        <p:grpSpPr>
          <a:xfrm>
            <a:off x="0" y="2540968"/>
            <a:ext cx="12191999" cy="1776064"/>
            <a:chOff x="0" y="2059926"/>
            <a:chExt cx="12191999" cy="177606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AB1B261-5F28-E04F-CFB9-41B03FC94A1A}"/>
                </a:ext>
              </a:extLst>
            </p:cNvPr>
            <p:cNvSpPr/>
            <p:nvPr userDrawn="1"/>
          </p:nvSpPr>
          <p:spPr>
            <a:xfrm>
              <a:off x="0" y="2442348"/>
              <a:ext cx="12191999" cy="70685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  <a:t>CITOOLKIT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0C2708-F0FE-6E73-EE2B-7062A48BF58A}"/>
                </a:ext>
              </a:extLst>
            </p:cNvPr>
            <p:cNvSpPr txBox="1"/>
            <p:nvPr userDrawn="1"/>
          </p:nvSpPr>
          <p:spPr>
            <a:xfrm>
              <a:off x="1532845" y="2059926"/>
              <a:ext cx="914400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800" b="0" i="0" dirty="0">
                  <a:solidFill>
                    <a:schemeClr val="tx1"/>
                  </a:solidFill>
                  <a:effectLst/>
                  <a:latin typeface="+mn-lt"/>
                  <a:cs typeface="Calibri" panose="020F0502020204030204" pitchFamily="34" charset="0"/>
                </a:rPr>
                <a:t>Made with         by</a:t>
              </a:r>
            </a:p>
          </p:txBody>
        </p:sp>
        <p:sp>
          <p:nvSpPr>
            <p:cNvPr id="9" name="Freeform 290">
              <a:extLst>
                <a:ext uri="{FF2B5EF4-FFF2-40B4-BE49-F238E27FC236}">
                  <a16:creationId xmlns:a16="http://schemas.microsoft.com/office/drawing/2014/main" id="{E7486A78-E190-223A-CAEB-DAA73F486F35}"/>
                </a:ext>
              </a:extLst>
            </p:cNvPr>
            <p:cNvSpPr/>
            <p:nvPr userDrawn="1"/>
          </p:nvSpPr>
          <p:spPr>
            <a:xfrm>
              <a:off x="6347445" y="2132598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65DFD1A-8998-98D7-5866-AEA741698B85}"/>
                </a:ext>
              </a:extLst>
            </p:cNvPr>
            <p:cNvSpPr/>
            <p:nvPr userDrawn="1"/>
          </p:nvSpPr>
          <p:spPr>
            <a:xfrm>
              <a:off x="1532845" y="3162288"/>
              <a:ext cx="9144000" cy="67370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  <a:t>The Continuous Improvement Toolkit</a:t>
              </a: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</a:br>
              <a:r>
                <a:rPr lang="en-US" sz="1800" b="0" i="0" dirty="0">
                  <a:solidFill>
                    <a:srgbClr val="0066CC"/>
                  </a:solidFill>
                  <a:effectLst/>
                  <a:latin typeface="+mn-lt"/>
                  <a:cs typeface="Calibri" panose="020F0502020204030204" pitchFamily="34" charset="0"/>
                </a:rPr>
                <a:t>www.citoolkit.com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9580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A7CC04C-6F67-9E0F-016C-6DD077117D01}"/>
              </a:ext>
            </a:extLst>
          </p:cNvPr>
          <p:cNvSpPr/>
          <p:nvPr userDrawn="1"/>
        </p:nvSpPr>
        <p:spPr>
          <a:xfrm>
            <a:off x="0" y="6522996"/>
            <a:ext cx="12192000" cy="335004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www.</a:t>
            </a:r>
            <a:r>
              <a:rPr lang="en-US" sz="2400" b="1" dirty="0">
                <a:solidFill>
                  <a:schemeClr val="tx1"/>
                </a:solidFill>
              </a:rPr>
              <a:t>citoolkit</a:t>
            </a:r>
            <a:r>
              <a:rPr lang="en-US" sz="2400" dirty="0">
                <a:solidFill>
                  <a:schemeClr val="tx1"/>
                </a:solidFill>
              </a:rPr>
              <a:t>.com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663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9" r:id="rId2"/>
    <p:sldLayoutId id="2147483674" r:id="rId3"/>
    <p:sldLayoutId id="214748368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20.xml"/><Relationship Id="rId13" Type="http://schemas.openxmlformats.org/officeDocument/2006/relationships/slideLayout" Target="../slideLayouts/slideLayout1.xml"/><Relationship Id="rId3" Type="http://schemas.openxmlformats.org/officeDocument/2006/relationships/tags" Target="../tags/tag15.xml"/><Relationship Id="rId7" Type="http://schemas.openxmlformats.org/officeDocument/2006/relationships/tags" Target="../tags/tag19.xml"/><Relationship Id="rId12" Type="http://schemas.openxmlformats.org/officeDocument/2006/relationships/tags" Target="../tags/tag24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11" Type="http://schemas.openxmlformats.org/officeDocument/2006/relationships/tags" Target="../tags/tag23.xml"/><Relationship Id="rId5" Type="http://schemas.openxmlformats.org/officeDocument/2006/relationships/tags" Target="../tags/tag17.xml"/><Relationship Id="rId10" Type="http://schemas.openxmlformats.org/officeDocument/2006/relationships/tags" Target="../tags/tag22.xml"/><Relationship Id="rId4" Type="http://schemas.openxmlformats.org/officeDocument/2006/relationships/tags" Target="../tags/tag16.xml"/><Relationship Id="rId9" Type="http://schemas.openxmlformats.org/officeDocument/2006/relationships/tags" Target="../tags/tag21.xml"/><Relationship Id="rId1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36A6A77D-4504-76A7-DA25-E7483AC9DC1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D13DCA8-506E-E8D7-3074-412469491CD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D1E2071C-8ABE-3488-6168-B9E7025146C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99FAE674-262A-DF0F-9218-F77C92F37B6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95194D0A-039C-F216-AF5B-E1115859304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95" name="Table 94">
            <a:extLst>
              <a:ext uri="{FF2B5EF4-FFF2-40B4-BE49-F238E27FC236}">
                <a16:creationId xmlns:a16="http://schemas.microsoft.com/office/drawing/2014/main" id="{76CDCBA0-179A-FD8C-0DCC-85A576CE50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684573"/>
              </p:ext>
            </p:extLst>
          </p:nvPr>
        </p:nvGraphicFramePr>
        <p:xfrm>
          <a:off x="295539" y="683146"/>
          <a:ext cx="11600923" cy="3046353"/>
        </p:xfrm>
        <a:graphic>
          <a:graphicData uri="http://schemas.openxmlformats.org/drawingml/2006/table">
            <a:tbl>
              <a:tblPr firstRow="1" bandRow="1"/>
              <a:tblGrid>
                <a:gridCol w="640357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1168566">
                  <a:extLst>
                    <a:ext uri="{9D8B030D-6E8A-4147-A177-3AD203B41FA5}">
                      <a16:colId xmlns:a16="http://schemas.microsoft.com/office/drawing/2014/main" val="3587696923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50333571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07915616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6000222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54117546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217986476"/>
                    </a:ext>
                  </a:extLst>
                </a:gridCol>
              </a:tblGrid>
              <a:tr h="2864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RISK ID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RISK DESCRIPTION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CATEGORY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Financial, etc.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PROPOSED ACTIONS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To reduce or eliminate the risk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DEADLINE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RESPONSIBLE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IMPACT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(1-4)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LIKELIHOOD</a:t>
                      </a:r>
                      <a:b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(1-4)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Lack of Financial Representation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Financial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Assign a dedicated financial representative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23/09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Part-Time Technical Leadership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Leadership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Appoint a deputy leader to fill the gap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Immediately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 Leader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Limited Availability of Team Resources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Governance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Ensure commitments are respected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15/09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HR Manager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Absence of a Six Sigma Champion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Leadership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Appoint a champion immediately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Immediately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Undefined Process Ownership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Governance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Establish process owners and roles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Immediately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526476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Lack of Management Support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Leadership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Set regular sessions with senior management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Immediately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486709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650287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746281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281539"/>
                  </a:ext>
                </a:extLst>
              </a:tr>
            </a:tbl>
          </a:graphicData>
        </a:graphic>
      </p:graphicFrame>
      <p:sp>
        <p:nvSpPr>
          <p:cNvPr id="18" name="Rectangle 29">
            <a:extLst>
              <a:ext uri="{FF2B5EF4-FFF2-40B4-BE49-F238E27FC236}">
                <a16:creationId xmlns:a16="http://schemas.microsoft.com/office/drawing/2014/main" id="{441E8790-81F1-A465-558F-206701BF5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4778" y="3867142"/>
            <a:ext cx="3491375" cy="2355308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none" lIns="80161" tIns="40081" rIns="80161" bIns="40081" anchor="ctr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US" sz="1122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92FCB61-4A77-D7EF-CCC8-A3CA0C2FB648}"/>
              </a:ext>
            </a:extLst>
          </p:cNvPr>
          <p:cNvGrpSpPr/>
          <p:nvPr/>
        </p:nvGrpSpPr>
        <p:grpSpPr>
          <a:xfrm>
            <a:off x="1981646" y="6220865"/>
            <a:ext cx="3444507" cy="322002"/>
            <a:chOff x="2207881" y="5582761"/>
            <a:chExt cx="6399705" cy="598262"/>
          </a:xfrm>
        </p:grpSpPr>
        <p:sp>
          <p:nvSpPr>
            <p:cNvPr id="65" name="Rectangle 15">
              <a:extLst>
                <a:ext uri="{FF2B5EF4-FFF2-40B4-BE49-F238E27FC236}">
                  <a16:creationId xmlns:a16="http://schemas.microsoft.com/office/drawing/2014/main" id="{00F82B09-E28E-C782-498C-76DDD3B11C74}"/>
                </a:ext>
              </a:extLst>
            </p:cNvPr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207881" y="5582761"/>
              <a:ext cx="1135784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l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66" name="Rectangle 16">
              <a:extLst>
                <a:ext uri="{FF2B5EF4-FFF2-40B4-BE49-F238E27FC236}">
                  <a16:creationId xmlns:a16="http://schemas.microsoft.com/office/drawing/2014/main" id="{1D6EDE42-E793-E076-5434-8AB330225FEF}"/>
                </a:ext>
              </a:extLst>
            </p:cNvPr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7406278" y="5582761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67" name="Rectangle 17">
              <a:extLst>
                <a:ext uri="{FF2B5EF4-FFF2-40B4-BE49-F238E27FC236}">
                  <a16:creationId xmlns:a16="http://schemas.microsoft.com/office/drawing/2014/main" id="{0314AC41-F382-279E-AC0A-04D637431627}"/>
                </a:ext>
              </a:extLst>
            </p:cNvPr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600088" y="5582761"/>
              <a:ext cx="1549768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ct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IMPACT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E03A8DD-6760-E67C-0013-5AC0D010EF2C}"/>
              </a:ext>
            </a:extLst>
          </p:cNvPr>
          <p:cNvGrpSpPr/>
          <p:nvPr/>
        </p:nvGrpSpPr>
        <p:grpSpPr>
          <a:xfrm>
            <a:off x="695901" y="3968889"/>
            <a:ext cx="1207629" cy="2151815"/>
            <a:chOff x="-170667" y="1409766"/>
            <a:chExt cx="2243709" cy="3997953"/>
          </a:xfrm>
        </p:grpSpPr>
        <p:sp>
          <p:nvSpPr>
            <p:cNvPr id="62" name="Rectangle 13">
              <a:extLst>
                <a:ext uri="{FF2B5EF4-FFF2-40B4-BE49-F238E27FC236}">
                  <a16:creationId xmlns:a16="http://schemas.microsoft.com/office/drawing/2014/main" id="{3F33D6E5-0AC1-B465-2CEA-C0EA8A031FF5}"/>
                </a:ext>
              </a:extLst>
            </p:cNvPr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871734" y="1409766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63" name="Rectangle 14">
              <a:extLst>
                <a:ext uri="{FF2B5EF4-FFF2-40B4-BE49-F238E27FC236}">
                  <a16:creationId xmlns:a16="http://schemas.microsoft.com/office/drawing/2014/main" id="{6326854B-C327-2E2A-2B2B-6C933B4DBA6F}"/>
                </a:ext>
              </a:extLst>
            </p:cNvPr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937257" y="4912387"/>
              <a:ext cx="1135785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64" name="Rectangle 18">
              <a:extLst>
                <a:ext uri="{FF2B5EF4-FFF2-40B4-BE49-F238E27FC236}">
                  <a16:creationId xmlns:a16="http://schemas.microsoft.com/office/drawing/2014/main" id="{ACFA4500-36A6-8484-AA62-B48115A2AB79}"/>
                </a:ext>
              </a:extLst>
            </p:cNvPr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-170667" y="3111738"/>
              <a:ext cx="2243709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LIKELIHOOD</a:t>
              </a:r>
              <a:endParaRPr kumimoji="0" lang="en-US" sz="1632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Calibri"/>
                <a:sym typeface="Calibri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B4FD9DF-B792-34B3-8707-7841CFCDCA4F}"/>
              </a:ext>
            </a:extLst>
          </p:cNvPr>
          <p:cNvGrpSpPr/>
          <p:nvPr/>
        </p:nvGrpSpPr>
        <p:grpSpPr>
          <a:xfrm>
            <a:off x="1995914" y="3918848"/>
            <a:ext cx="3369102" cy="2251896"/>
            <a:chOff x="2207881" y="1314780"/>
            <a:chExt cx="5482076" cy="4183898"/>
          </a:xfrm>
        </p:grpSpPr>
        <p:sp>
          <p:nvSpPr>
            <p:cNvPr id="35" name="Rectangle 11">
              <a:extLst>
                <a:ext uri="{FF2B5EF4-FFF2-40B4-BE49-F238E27FC236}">
                  <a16:creationId xmlns:a16="http://schemas.microsoft.com/office/drawing/2014/main" id="{16D51222-D9CE-6BA1-F209-282ECBD8D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36" name="Rectangle 12">
              <a:extLst>
                <a:ext uri="{FF2B5EF4-FFF2-40B4-BE49-F238E27FC236}">
                  <a16:creationId xmlns:a16="http://schemas.microsoft.com/office/drawing/2014/main" id="{C0819DEB-0FD7-BBD9-E5EB-207F14E76D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37" name="Rectangle 27">
              <a:extLst>
                <a:ext uri="{FF2B5EF4-FFF2-40B4-BE49-F238E27FC236}">
                  <a16:creationId xmlns:a16="http://schemas.microsoft.com/office/drawing/2014/main" id="{78C9C3B0-713B-C731-E75B-7CA722C02F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38" name="Rectangle 28">
              <a:extLst>
                <a:ext uri="{FF2B5EF4-FFF2-40B4-BE49-F238E27FC236}">
                  <a16:creationId xmlns:a16="http://schemas.microsoft.com/office/drawing/2014/main" id="{51694469-6C9A-46B1-E234-FCF87E1108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39" name="Rectangle 29">
              <a:extLst>
                <a:ext uri="{FF2B5EF4-FFF2-40B4-BE49-F238E27FC236}">
                  <a16:creationId xmlns:a16="http://schemas.microsoft.com/office/drawing/2014/main" id="{F99F7F93-FF07-AA74-E091-CC5C8E45AA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40" name="Rectangle 30">
              <a:extLst>
                <a:ext uri="{FF2B5EF4-FFF2-40B4-BE49-F238E27FC236}">
                  <a16:creationId xmlns:a16="http://schemas.microsoft.com/office/drawing/2014/main" id="{D790E8BD-56D7-BBB1-1D32-8B7C64EEB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89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42" name="Rectangle 31">
              <a:extLst>
                <a:ext uri="{FF2B5EF4-FFF2-40B4-BE49-F238E27FC236}">
                  <a16:creationId xmlns:a16="http://schemas.microsoft.com/office/drawing/2014/main" id="{A3CED6A6-52F7-546B-DDE5-72331731EA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43" name="Rectangle 34">
              <a:extLst>
                <a:ext uri="{FF2B5EF4-FFF2-40B4-BE49-F238E27FC236}">
                  <a16:creationId xmlns:a16="http://schemas.microsoft.com/office/drawing/2014/main" id="{022C3B8D-CD4A-9BFD-570A-4A59DAF24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3" name="Rectangle 35">
              <a:extLst>
                <a:ext uri="{FF2B5EF4-FFF2-40B4-BE49-F238E27FC236}">
                  <a16:creationId xmlns:a16="http://schemas.microsoft.com/office/drawing/2014/main" id="{B18AA3DD-2101-9162-0F25-B7D9F392BC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5" name="Rectangle 57">
              <a:extLst>
                <a:ext uri="{FF2B5EF4-FFF2-40B4-BE49-F238E27FC236}">
                  <a16:creationId xmlns:a16="http://schemas.microsoft.com/office/drawing/2014/main" id="{CCCAE260-8ED4-5E28-F7B5-CC57302ED8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3413159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6" name="Rectangle 36">
              <a:extLst>
                <a:ext uri="{FF2B5EF4-FFF2-40B4-BE49-F238E27FC236}">
                  <a16:creationId xmlns:a16="http://schemas.microsoft.com/office/drawing/2014/main" id="{9BAD4B22-3BC3-1D95-8AF2-BC23BEE438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7" name="Rectangle 34">
              <a:extLst>
                <a:ext uri="{FF2B5EF4-FFF2-40B4-BE49-F238E27FC236}">
                  <a16:creationId xmlns:a16="http://schemas.microsoft.com/office/drawing/2014/main" id="{CD1664BA-51B9-9514-7B46-722A3860E6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3413159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8" name="Rectangle 35">
              <a:extLst>
                <a:ext uri="{FF2B5EF4-FFF2-40B4-BE49-F238E27FC236}">
                  <a16:creationId xmlns:a16="http://schemas.microsoft.com/office/drawing/2014/main" id="{BB1CE7EE-2C55-6289-AD26-D1BAE2ADE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4461945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9" name="Rectangle 37">
              <a:extLst>
                <a:ext uri="{FF2B5EF4-FFF2-40B4-BE49-F238E27FC236}">
                  <a16:creationId xmlns:a16="http://schemas.microsoft.com/office/drawing/2014/main" id="{AB00086C-F7AF-53F5-99D6-F0DFD80CA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0" name="Rectangle 33">
              <a:extLst>
                <a:ext uri="{FF2B5EF4-FFF2-40B4-BE49-F238E27FC236}">
                  <a16:creationId xmlns:a16="http://schemas.microsoft.com/office/drawing/2014/main" id="{1F3E689B-96D6-4922-D7EE-FBC4680DED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1" name="Rectangle 34">
              <a:extLst>
                <a:ext uri="{FF2B5EF4-FFF2-40B4-BE49-F238E27FC236}">
                  <a16:creationId xmlns:a16="http://schemas.microsoft.com/office/drawing/2014/main" id="{EBA50C08-83A3-1556-2E9B-C22C6AA6F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4461945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</p:grpSp>
      <p:graphicFrame>
        <p:nvGraphicFramePr>
          <p:cNvPr id="70" name="Table 5135">
            <a:extLst>
              <a:ext uri="{FF2B5EF4-FFF2-40B4-BE49-F238E27FC236}">
                <a16:creationId xmlns:a16="http://schemas.microsoft.com/office/drawing/2014/main" id="{9E8EF35F-904A-B9D5-6C54-E4FA91A6D3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974120"/>
              </p:ext>
            </p:extLst>
          </p:nvPr>
        </p:nvGraphicFramePr>
        <p:xfrm>
          <a:off x="6935492" y="4001996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MINOR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MODERATE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71" name="TextBox 70">
            <a:extLst>
              <a:ext uri="{FF2B5EF4-FFF2-40B4-BE49-F238E27FC236}">
                <a16:creationId xmlns:a16="http://schemas.microsoft.com/office/drawing/2014/main" id="{59AF6FDB-3E44-EBB8-BBCB-C0F79847150E}"/>
              </a:ext>
            </a:extLst>
          </p:cNvPr>
          <p:cNvSpPr txBox="1"/>
          <p:nvPr/>
        </p:nvSpPr>
        <p:spPr>
          <a:xfrm>
            <a:off x="5761592" y="4101614"/>
            <a:ext cx="1126438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IMPACT</a:t>
            </a:r>
            <a:endParaRPr lang="en-US" sz="1600" dirty="0"/>
          </a:p>
        </p:txBody>
      </p:sp>
      <p:graphicFrame>
        <p:nvGraphicFramePr>
          <p:cNvPr id="72" name="Table 5135">
            <a:extLst>
              <a:ext uri="{FF2B5EF4-FFF2-40B4-BE49-F238E27FC236}">
                <a16:creationId xmlns:a16="http://schemas.microsoft.com/office/drawing/2014/main" id="{E60F6237-2F39-0BC6-D888-022E7966C9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034216"/>
              </p:ext>
            </p:extLst>
          </p:nvPr>
        </p:nvGraphicFramePr>
        <p:xfrm>
          <a:off x="6935492" y="4601309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UNLIKELY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CERTAIN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73" name="TextBox 72">
            <a:extLst>
              <a:ext uri="{FF2B5EF4-FFF2-40B4-BE49-F238E27FC236}">
                <a16:creationId xmlns:a16="http://schemas.microsoft.com/office/drawing/2014/main" id="{4FBEB38C-73B9-D303-E479-4C02E3894454}"/>
              </a:ext>
            </a:extLst>
          </p:cNvPr>
          <p:cNvSpPr txBox="1"/>
          <p:nvPr/>
        </p:nvSpPr>
        <p:spPr>
          <a:xfrm>
            <a:off x="5445396" y="4698265"/>
            <a:ext cx="1442634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LIKELIHOOD</a:t>
            </a:r>
            <a:endParaRPr lang="en-US" sz="1600" dirty="0"/>
          </a:p>
        </p:txBody>
      </p:sp>
      <p:sp>
        <p:nvSpPr>
          <p:cNvPr id="80" name="Rectangle 6">
            <a:extLst>
              <a:ext uri="{FF2B5EF4-FFF2-40B4-BE49-F238E27FC236}">
                <a16:creationId xmlns:a16="http://schemas.microsoft.com/office/drawing/2014/main" id="{1DD3A98D-8909-4DE3-EE3C-F1A1C9CA5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95" y="5294916"/>
            <a:ext cx="1409535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  <a:sym typeface="Calibri"/>
              </a:rPr>
              <a:t>RISK RATING</a:t>
            </a: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201C5565-8FD3-FB63-7A56-AF6CB77EDC12}"/>
              </a:ext>
            </a:extLst>
          </p:cNvPr>
          <p:cNvGrpSpPr/>
          <p:nvPr/>
        </p:nvGrpSpPr>
        <p:grpSpPr>
          <a:xfrm>
            <a:off x="7079549" y="5286630"/>
            <a:ext cx="4066337" cy="858361"/>
            <a:chOff x="6935493" y="5364570"/>
            <a:chExt cx="4066337" cy="858361"/>
          </a:xfrm>
        </p:grpSpPr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753416D8-590C-6F25-694B-C26A85104443}"/>
                </a:ext>
              </a:extLst>
            </p:cNvPr>
            <p:cNvGrpSpPr/>
            <p:nvPr/>
          </p:nvGrpSpPr>
          <p:grpSpPr>
            <a:xfrm>
              <a:off x="6935493" y="5364570"/>
              <a:ext cx="4066336" cy="276999"/>
              <a:chOff x="6935493" y="5408112"/>
              <a:chExt cx="4066336" cy="276999"/>
            </a:xfrm>
          </p:grpSpPr>
          <p:sp>
            <p:nvSpPr>
              <p:cNvPr id="76" name="Rectangle 4">
                <a:extLst>
                  <a:ext uri="{FF2B5EF4-FFF2-40B4-BE49-F238E27FC236}">
                    <a16:creationId xmlns:a16="http://schemas.microsoft.com/office/drawing/2014/main" id="{71FD2A13-5B14-F66E-0E49-EE2AA8209A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420495"/>
                <a:ext cx="268683" cy="25223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26E10FE3-B0B5-1A79-9C53-D1B2E559D8F7}"/>
                  </a:ext>
                </a:extLst>
              </p:cNvPr>
              <p:cNvSpPr txBox="1"/>
              <p:nvPr/>
            </p:nvSpPr>
            <p:spPr>
              <a:xfrm>
                <a:off x="7278395" y="540811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Keep in mind</a:t>
                </a: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10A50B90-DEA0-C118-7123-D68D6142B823}"/>
                </a:ext>
              </a:extLst>
            </p:cNvPr>
            <p:cNvGrpSpPr/>
            <p:nvPr/>
          </p:nvGrpSpPr>
          <p:grpSpPr>
            <a:xfrm>
              <a:off x="6935493" y="5655251"/>
              <a:ext cx="4066336" cy="276999"/>
              <a:chOff x="6935493" y="5668380"/>
              <a:chExt cx="4066336" cy="276999"/>
            </a:xfrm>
          </p:grpSpPr>
          <p:sp>
            <p:nvSpPr>
              <p:cNvPr id="77" name="Rectangle 5">
                <a:extLst>
                  <a:ext uri="{FF2B5EF4-FFF2-40B4-BE49-F238E27FC236}">
                    <a16:creationId xmlns:a16="http://schemas.microsoft.com/office/drawing/2014/main" id="{2EC3BC89-FDDA-16B3-9E0A-70970AEC28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680763"/>
                <a:ext cx="268683" cy="252234"/>
              </a:xfrm>
              <a:prstGeom prst="rect">
                <a:avLst/>
              </a:prstGeom>
              <a:solidFill>
                <a:srgbClr val="FFCCCC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66B79F46-73A2-79A2-1687-C63430E1829C}"/>
                  </a:ext>
                </a:extLst>
              </p:cNvPr>
              <p:cNvSpPr txBox="1"/>
              <p:nvPr/>
            </p:nvSpPr>
            <p:spPr>
              <a:xfrm>
                <a:off x="7278395" y="5668380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Medium: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Action required</a:t>
                </a:r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9588CBA3-FD4B-7E06-4DAE-577F646701CD}"/>
                </a:ext>
              </a:extLst>
            </p:cNvPr>
            <p:cNvGrpSpPr/>
            <p:nvPr/>
          </p:nvGrpSpPr>
          <p:grpSpPr>
            <a:xfrm>
              <a:off x="6935493" y="5945932"/>
              <a:ext cx="4066337" cy="276999"/>
              <a:chOff x="6935493" y="5945932"/>
              <a:chExt cx="4066337" cy="276999"/>
            </a:xfrm>
          </p:grpSpPr>
          <p:sp>
            <p:nvSpPr>
              <p:cNvPr id="79" name="Rectangle 7">
                <a:extLst>
                  <a:ext uri="{FF2B5EF4-FFF2-40B4-BE49-F238E27FC236}">
                    <a16:creationId xmlns:a16="http://schemas.microsoft.com/office/drawing/2014/main" id="{87E603A9-A595-E5A0-7255-006C0224F1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958315"/>
                <a:ext cx="268683" cy="252234"/>
              </a:xfrm>
              <a:prstGeom prst="rect">
                <a:avLst/>
              </a:prstGeom>
              <a:solidFill>
                <a:srgbClr val="FF859F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0E5074D1-7356-54AF-FBE5-4E01DA9B2AA6}"/>
                  </a:ext>
                </a:extLst>
              </p:cNvPr>
              <p:cNvSpPr txBox="1"/>
              <p:nvPr/>
            </p:nvSpPr>
            <p:spPr>
              <a:xfrm>
                <a:off x="7278396" y="594593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Urgent measures required</a:t>
                </a:r>
              </a:p>
            </p:txBody>
          </p:sp>
        </p:grpSp>
      </p:grpSp>
      <p:sp>
        <p:nvSpPr>
          <p:cNvPr id="90" name="Rectangle 89">
            <a:extLst>
              <a:ext uri="{FF2B5EF4-FFF2-40B4-BE49-F238E27FC236}">
                <a16:creationId xmlns:a16="http://schemas.microsoft.com/office/drawing/2014/main" id="{3E052CA2-E1EC-9DB8-B2F3-0729408F33FE}"/>
              </a:ext>
            </a:extLst>
          </p:cNvPr>
          <p:cNvSpPr/>
          <p:nvPr/>
        </p:nvSpPr>
        <p:spPr>
          <a:xfrm>
            <a:off x="6935492" y="5192428"/>
            <a:ext cx="4456932" cy="104676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94" name="Oval 58">
            <a:extLst>
              <a:ext uri="{FF2B5EF4-FFF2-40B4-BE49-F238E27FC236}">
                <a16:creationId xmlns:a16="http://schemas.microsoft.com/office/drawing/2014/main" id="{95E7E46B-4017-B919-1CEB-161C6E278196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45312" y="4563650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F1</a:t>
            </a:r>
          </a:p>
        </p:txBody>
      </p:sp>
      <p:sp>
        <p:nvSpPr>
          <p:cNvPr id="104" name="Oval 58">
            <a:extLst>
              <a:ext uri="{FF2B5EF4-FFF2-40B4-BE49-F238E27FC236}">
                <a16:creationId xmlns:a16="http://schemas.microsoft.com/office/drawing/2014/main" id="{7D619362-D76C-87D3-0001-36884AC88FB0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739998" y="5130789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L1</a:t>
            </a:r>
          </a:p>
        </p:txBody>
      </p:sp>
      <p:sp>
        <p:nvSpPr>
          <p:cNvPr id="105" name="Oval 58">
            <a:extLst>
              <a:ext uri="{FF2B5EF4-FFF2-40B4-BE49-F238E27FC236}">
                <a16:creationId xmlns:a16="http://schemas.microsoft.com/office/drawing/2014/main" id="{C687F339-EF19-F96A-5AD8-55570F81AF13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739998" y="3998532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G1</a:t>
            </a:r>
          </a:p>
        </p:txBody>
      </p:sp>
      <p:sp>
        <p:nvSpPr>
          <p:cNvPr id="106" name="Oval 58">
            <a:extLst>
              <a:ext uri="{FF2B5EF4-FFF2-40B4-BE49-F238E27FC236}">
                <a16:creationId xmlns:a16="http://schemas.microsoft.com/office/drawing/2014/main" id="{6AAE5124-32B8-2C48-02E7-6B9D267E2E6F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965857" y="4563650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L2</a:t>
            </a:r>
          </a:p>
        </p:txBody>
      </p:sp>
      <p:sp>
        <p:nvSpPr>
          <p:cNvPr id="107" name="Oval 58">
            <a:extLst>
              <a:ext uri="{FF2B5EF4-FFF2-40B4-BE49-F238E27FC236}">
                <a16:creationId xmlns:a16="http://schemas.microsoft.com/office/drawing/2014/main" id="{0E6AD2B1-E9DF-8EC0-2731-EB8C9D35F9B3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889027" y="5130789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G2</a:t>
            </a:r>
          </a:p>
        </p:txBody>
      </p:sp>
      <p:sp>
        <p:nvSpPr>
          <p:cNvPr id="108" name="Oval 58">
            <a:extLst>
              <a:ext uri="{FF2B5EF4-FFF2-40B4-BE49-F238E27FC236}">
                <a16:creationId xmlns:a16="http://schemas.microsoft.com/office/drawing/2014/main" id="{C2C2ECD9-031B-89B1-74C2-4437B7FDB109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545312" y="5695783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L3</a:t>
            </a:r>
          </a:p>
        </p:txBody>
      </p:sp>
    </p:spTree>
    <p:extLst>
      <p:ext uri="{BB962C8B-B14F-4D97-AF65-F5344CB8AC3E}">
        <p14:creationId xmlns:p14="http://schemas.microsoft.com/office/powerpoint/2010/main" val="2063297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36A6A77D-4504-76A7-DA25-E7483AC9DC1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D13DCA8-506E-E8D7-3074-412469491CD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D1E2071C-8ABE-3488-6168-B9E7025146C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99FAE674-262A-DF0F-9218-F77C92F37B6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95194D0A-039C-F216-AF5B-E1115859304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Rectangle 29">
            <a:extLst>
              <a:ext uri="{FF2B5EF4-FFF2-40B4-BE49-F238E27FC236}">
                <a16:creationId xmlns:a16="http://schemas.microsoft.com/office/drawing/2014/main" id="{441E8790-81F1-A465-558F-206701BF5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4778" y="3867142"/>
            <a:ext cx="3491375" cy="2355308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none" lIns="80161" tIns="40081" rIns="80161" bIns="40081" anchor="ctr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US" sz="1122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92FCB61-4A77-D7EF-CCC8-A3CA0C2FB648}"/>
              </a:ext>
            </a:extLst>
          </p:cNvPr>
          <p:cNvGrpSpPr/>
          <p:nvPr/>
        </p:nvGrpSpPr>
        <p:grpSpPr>
          <a:xfrm>
            <a:off x="1981646" y="6220865"/>
            <a:ext cx="3444507" cy="322002"/>
            <a:chOff x="2207881" y="5582761"/>
            <a:chExt cx="6399705" cy="598262"/>
          </a:xfrm>
        </p:grpSpPr>
        <p:sp>
          <p:nvSpPr>
            <p:cNvPr id="65" name="Rectangle 15">
              <a:extLst>
                <a:ext uri="{FF2B5EF4-FFF2-40B4-BE49-F238E27FC236}">
                  <a16:creationId xmlns:a16="http://schemas.microsoft.com/office/drawing/2014/main" id="{00F82B09-E28E-C782-498C-76DDD3B11C74}"/>
                </a:ext>
              </a:extLst>
            </p:cNvPr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207881" y="5582761"/>
              <a:ext cx="1135784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l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66" name="Rectangle 16">
              <a:extLst>
                <a:ext uri="{FF2B5EF4-FFF2-40B4-BE49-F238E27FC236}">
                  <a16:creationId xmlns:a16="http://schemas.microsoft.com/office/drawing/2014/main" id="{1D6EDE42-E793-E076-5434-8AB330225FEF}"/>
                </a:ext>
              </a:extLst>
            </p:cNvPr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7406278" y="5582761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67" name="Rectangle 17">
              <a:extLst>
                <a:ext uri="{FF2B5EF4-FFF2-40B4-BE49-F238E27FC236}">
                  <a16:creationId xmlns:a16="http://schemas.microsoft.com/office/drawing/2014/main" id="{0314AC41-F382-279E-AC0A-04D637431627}"/>
                </a:ext>
              </a:extLst>
            </p:cNvPr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600088" y="5582761"/>
              <a:ext cx="1549768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ct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IMPACT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E03A8DD-6760-E67C-0013-5AC0D010EF2C}"/>
              </a:ext>
            </a:extLst>
          </p:cNvPr>
          <p:cNvGrpSpPr/>
          <p:nvPr/>
        </p:nvGrpSpPr>
        <p:grpSpPr>
          <a:xfrm>
            <a:off x="695901" y="3968889"/>
            <a:ext cx="1207629" cy="2151815"/>
            <a:chOff x="-170667" y="1409766"/>
            <a:chExt cx="2243709" cy="3997953"/>
          </a:xfrm>
        </p:grpSpPr>
        <p:sp>
          <p:nvSpPr>
            <p:cNvPr id="62" name="Rectangle 13">
              <a:extLst>
                <a:ext uri="{FF2B5EF4-FFF2-40B4-BE49-F238E27FC236}">
                  <a16:creationId xmlns:a16="http://schemas.microsoft.com/office/drawing/2014/main" id="{3F33D6E5-0AC1-B465-2CEA-C0EA8A031FF5}"/>
                </a:ext>
              </a:extLst>
            </p:cNvPr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871734" y="1409766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63" name="Rectangle 14">
              <a:extLst>
                <a:ext uri="{FF2B5EF4-FFF2-40B4-BE49-F238E27FC236}">
                  <a16:creationId xmlns:a16="http://schemas.microsoft.com/office/drawing/2014/main" id="{6326854B-C327-2E2A-2B2B-6C933B4DBA6F}"/>
                </a:ext>
              </a:extLst>
            </p:cNvPr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937257" y="4912387"/>
              <a:ext cx="1135785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64" name="Rectangle 18">
              <a:extLst>
                <a:ext uri="{FF2B5EF4-FFF2-40B4-BE49-F238E27FC236}">
                  <a16:creationId xmlns:a16="http://schemas.microsoft.com/office/drawing/2014/main" id="{ACFA4500-36A6-8484-AA62-B48115A2AB79}"/>
                </a:ext>
              </a:extLst>
            </p:cNvPr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-170667" y="3111738"/>
              <a:ext cx="2243709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LIKELIHOOD</a:t>
              </a:r>
              <a:endParaRPr kumimoji="0" lang="en-US" sz="1632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Calibri"/>
                <a:sym typeface="Calibri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B4FD9DF-B792-34B3-8707-7841CFCDCA4F}"/>
              </a:ext>
            </a:extLst>
          </p:cNvPr>
          <p:cNvGrpSpPr/>
          <p:nvPr/>
        </p:nvGrpSpPr>
        <p:grpSpPr>
          <a:xfrm>
            <a:off x="1995914" y="3918848"/>
            <a:ext cx="3369102" cy="2251896"/>
            <a:chOff x="2207881" y="1314780"/>
            <a:chExt cx="5482076" cy="4183898"/>
          </a:xfrm>
        </p:grpSpPr>
        <p:sp>
          <p:nvSpPr>
            <p:cNvPr id="35" name="Rectangle 11">
              <a:extLst>
                <a:ext uri="{FF2B5EF4-FFF2-40B4-BE49-F238E27FC236}">
                  <a16:creationId xmlns:a16="http://schemas.microsoft.com/office/drawing/2014/main" id="{16D51222-D9CE-6BA1-F209-282ECBD8D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36" name="Rectangle 12">
              <a:extLst>
                <a:ext uri="{FF2B5EF4-FFF2-40B4-BE49-F238E27FC236}">
                  <a16:creationId xmlns:a16="http://schemas.microsoft.com/office/drawing/2014/main" id="{C0819DEB-0FD7-BBD9-E5EB-207F14E76D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37" name="Rectangle 27">
              <a:extLst>
                <a:ext uri="{FF2B5EF4-FFF2-40B4-BE49-F238E27FC236}">
                  <a16:creationId xmlns:a16="http://schemas.microsoft.com/office/drawing/2014/main" id="{78C9C3B0-713B-C731-E75B-7CA722C02F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38" name="Rectangle 28">
              <a:extLst>
                <a:ext uri="{FF2B5EF4-FFF2-40B4-BE49-F238E27FC236}">
                  <a16:creationId xmlns:a16="http://schemas.microsoft.com/office/drawing/2014/main" id="{51694469-6C9A-46B1-E234-FCF87E1108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39" name="Rectangle 29">
              <a:extLst>
                <a:ext uri="{FF2B5EF4-FFF2-40B4-BE49-F238E27FC236}">
                  <a16:creationId xmlns:a16="http://schemas.microsoft.com/office/drawing/2014/main" id="{F99F7F93-FF07-AA74-E091-CC5C8E45AA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40" name="Rectangle 30">
              <a:extLst>
                <a:ext uri="{FF2B5EF4-FFF2-40B4-BE49-F238E27FC236}">
                  <a16:creationId xmlns:a16="http://schemas.microsoft.com/office/drawing/2014/main" id="{D790E8BD-56D7-BBB1-1D32-8B7C64EEB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89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42" name="Rectangle 31">
              <a:extLst>
                <a:ext uri="{FF2B5EF4-FFF2-40B4-BE49-F238E27FC236}">
                  <a16:creationId xmlns:a16="http://schemas.microsoft.com/office/drawing/2014/main" id="{A3CED6A6-52F7-546B-DDE5-72331731EA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43" name="Rectangle 34">
              <a:extLst>
                <a:ext uri="{FF2B5EF4-FFF2-40B4-BE49-F238E27FC236}">
                  <a16:creationId xmlns:a16="http://schemas.microsoft.com/office/drawing/2014/main" id="{022C3B8D-CD4A-9BFD-570A-4A59DAF24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3" name="Rectangle 35">
              <a:extLst>
                <a:ext uri="{FF2B5EF4-FFF2-40B4-BE49-F238E27FC236}">
                  <a16:creationId xmlns:a16="http://schemas.microsoft.com/office/drawing/2014/main" id="{B18AA3DD-2101-9162-0F25-B7D9F392BC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5" name="Rectangle 57">
              <a:extLst>
                <a:ext uri="{FF2B5EF4-FFF2-40B4-BE49-F238E27FC236}">
                  <a16:creationId xmlns:a16="http://schemas.microsoft.com/office/drawing/2014/main" id="{CCCAE260-8ED4-5E28-F7B5-CC57302ED8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3413159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6" name="Rectangle 36">
              <a:extLst>
                <a:ext uri="{FF2B5EF4-FFF2-40B4-BE49-F238E27FC236}">
                  <a16:creationId xmlns:a16="http://schemas.microsoft.com/office/drawing/2014/main" id="{9BAD4B22-3BC3-1D95-8AF2-BC23BEE438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7" name="Rectangle 34">
              <a:extLst>
                <a:ext uri="{FF2B5EF4-FFF2-40B4-BE49-F238E27FC236}">
                  <a16:creationId xmlns:a16="http://schemas.microsoft.com/office/drawing/2014/main" id="{CD1664BA-51B9-9514-7B46-722A3860E6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3413159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8" name="Rectangle 35">
              <a:extLst>
                <a:ext uri="{FF2B5EF4-FFF2-40B4-BE49-F238E27FC236}">
                  <a16:creationId xmlns:a16="http://schemas.microsoft.com/office/drawing/2014/main" id="{BB1CE7EE-2C55-6289-AD26-D1BAE2ADE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4461945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9" name="Rectangle 37">
              <a:extLst>
                <a:ext uri="{FF2B5EF4-FFF2-40B4-BE49-F238E27FC236}">
                  <a16:creationId xmlns:a16="http://schemas.microsoft.com/office/drawing/2014/main" id="{AB00086C-F7AF-53F5-99D6-F0DFD80CA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0" name="Rectangle 33">
              <a:extLst>
                <a:ext uri="{FF2B5EF4-FFF2-40B4-BE49-F238E27FC236}">
                  <a16:creationId xmlns:a16="http://schemas.microsoft.com/office/drawing/2014/main" id="{1F3E689B-96D6-4922-D7EE-FBC4680DED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1" name="Rectangle 34">
              <a:extLst>
                <a:ext uri="{FF2B5EF4-FFF2-40B4-BE49-F238E27FC236}">
                  <a16:creationId xmlns:a16="http://schemas.microsoft.com/office/drawing/2014/main" id="{EBA50C08-83A3-1556-2E9B-C22C6AA6F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4461945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</p:grpSp>
      <p:graphicFrame>
        <p:nvGraphicFramePr>
          <p:cNvPr id="70" name="Table 5135">
            <a:extLst>
              <a:ext uri="{FF2B5EF4-FFF2-40B4-BE49-F238E27FC236}">
                <a16:creationId xmlns:a16="http://schemas.microsoft.com/office/drawing/2014/main" id="{9E8EF35F-904A-B9D5-6C54-E4FA91A6D3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250028"/>
              </p:ext>
            </p:extLst>
          </p:nvPr>
        </p:nvGraphicFramePr>
        <p:xfrm>
          <a:off x="6935492" y="4001996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MINOR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MODERATE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71" name="TextBox 70">
            <a:extLst>
              <a:ext uri="{FF2B5EF4-FFF2-40B4-BE49-F238E27FC236}">
                <a16:creationId xmlns:a16="http://schemas.microsoft.com/office/drawing/2014/main" id="{59AF6FDB-3E44-EBB8-BBCB-C0F79847150E}"/>
              </a:ext>
            </a:extLst>
          </p:cNvPr>
          <p:cNvSpPr txBox="1"/>
          <p:nvPr/>
        </p:nvSpPr>
        <p:spPr>
          <a:xfrm>
            <a:off x="5761592" y="4101614"/>
            <a:ext cx="1126438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IMPACT</a:t>
            </a:r>
            <a:endParaRPr lang="en-US" sz="1600" dirty="0"/>
          </a:p>
        </p:txBody>
      </p:sp>
      <p:graphicFrame>
        <p:nvGraphicFramePr>
          <p:cNvPr id="72" name="Table 5135">
            <a:extLst>
              <a:ext uri="{FF2B5EF4-FFF2-40B4-BE49-F238E27FC236}">
                <a16:creationId xmlns:a16="http://schemas.microsoft.com/office/drawing/2014/main" id="{E60F6237-2F39-0BC6-D888-022E7966C9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870980"/>
              </p:ext>
            </p:extLst>
          </p:nvPr>
        </p:nvGraphicFramePr>
        <p:xfrm>
          <a:off x="6935492" y="4601309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UNLIKELY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CERTAIN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73" name="TextBox 72">
            <a:extLst>
              <a:ext uri="{FF2B5EF4-FFF2-40B4-BE49-F238E27FC236}">
                <a16:creationId xmlns:a16="http://schemas.microsoft.com/office/drawing/2014/main" id="{4FBEB38C-73B9-D303-E479-4C02E3894454}"/>
              </a:ext>
            </a:extLst>
          </p:cNvPr>
          <p:cNvSpPr txBox="1"/>
          <p:nvPr/>
        </p:nvSpPr>
        <p:spPr>
          <a:xfrm>
            <a:off x="5445396" y="4698265"/>
            <a:ext cx="1442634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LIKELIHOOD</a:t>
            </a:r>
            <a:endParaRPr lang="en-US" sz="1600" dirty="0"/>
          </a:p>
        </p:txBody>
      </p:sp>
      <p:sp>
        <p:nvSpPr>
          <p:cNvPr id="80" name="Rectangle 6">
            <a:extLst>
              <a:ext uri="{FF2B5EF4-FFF2-40B4-BE49-F238E27FC236}">
                <a16:creationId xmlns:a16="http://schemas.microsoft.com/office/drawing/2014/main" id="{1DD3A98D-8909-4DE3-EE3C-F1A1C9CA5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95" y="5294916"/>
            <a:ext cx="1409535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  <a:sym typeface="Calibri"/>
              </a:rPr>
              <a:t>RISK RATING</a:t>
            </a: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201C5565-8FD3-FB63-7A56-AF6CB77EDC12}"/>
              </a:ext>
            </a:extLst>
          </p:cNvPr>
          <p:cNvGrpSpPr/>
          <p:nvPr/>
        </p:nvGrpSpPr>
        <p:grpSpPr>
          <a:xfrm>
            <a:off x="7079549" y="5286630"/>
            <a:ext cx="4066337" cy="858361"/>
            <a:chOff x="6935493" y="5364570"/>
            <a:chExt cx="4066337" cy="858361"/>
          </a:xfrm>
        </p:grpSpPr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753416D8-590C-6F25-694B-C26A85104443}"/>
                </a:ext>
              </a:extLst>
            </p:cNvPr>
            <p:cNvGrpSpPr/>
            <p:nvPr/>
          </p:nvGrpSpPr>
          <p:grpSpPr>
            <a:xfrm>
              <a:off x="6935493" y="5364570"/>
              <a:ext cx="4066336" cy="276999"/>
              <a:chOff x="6935493" y="5408112"/>
              <a:chExt cx="4066336" cy="276999"/>
            </a:xfrm>
          </p:grpSpPr>
          <p:sp>
            <p:nvSpPr>
              <p:cNvPr id="76" name="Rectangle 4">
                <a:extLst>
                  <a:ext uri="{FF2B5EF4-FFF2-40B4-BE49-F238E27FC236}">
                    <a16:creationId xmlns:a16="http://schemas.microsoft.com/office/drawing/2014/main" id="{71FD2A13-5B14-F66E-0E49-EE2AA8209A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420495"/>
                <a:ext cx="268683" cy="25223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26E10FE3-B0B5-1A79-9C53-D1B2E559D8F7}"/>
                  </a:ext>
                </a:extLst>
              </p:cNvPr>
              <p:cNvSpPr txBox="1"/>
              <p:nvPr/>
            </p:nvSpPr>
            <p:spPr>
              <a:xfrm>
                <a:off x="7278395" y="540811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Keep in mind</a:t>
                </a: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10A50B90-DEA0-C118-7123-D68D6142B823}"/>
                </a:ext>
              </a:extLst>
            </p:cNvPr>
            <p:cNvGrpSpPr/>
            <p:nvPr/>
          </p:nvGrpSpPr>
          <p:grpSpPr>
            <a:xfrm>
              <a:off x="6935493" y="5655251"/>
              <a:ext cx="4066336" cy="276999"/>
              <a:chOff x="6935493" y="5668380"/>
              <a:chExt cx="4066336" cy="276999"/>
            </a:xfrm>
          </p:grpSpPr>
          <p:sp>
            <p:nvSpPr>
              <p:cNvPr id="77" name="Rectangle 5">
                <a:extLst>
                  <a:ext uri="{FF2B5EF4-FFF2-40B4-BE49-F238E27FC236}">
                    <a16:creationId xmlns:a16="http://schemas.microsoft.com/office/drawing/2014/main" id="{2EC3BC89-FDDA-16B3-9E0A-70970AEC28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680763"/>
                <a:ext cx="268683" cy="252234"/>
              </a:xfrm>
              <a:prstGeom prst="rect">
                <a:avLst/>
              </a:prstGeom>
              <a:solidFill>
                <a:srgbClr val="FFCCCC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66B79F46-73A2-79A2-1687-C63430E1829C}"/>
                  </a:ext>
                </a:extLst>
              </p:cNvPr>
              <p:cNvSpPr txBox="1"/>
              <p:nvPr/>
            </p:nvSpPr>
            <p:spPr>
              <a:xfrm>
                <a:off x="7278395" y="5668380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Medium: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Action required</a:t>
                </a:r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9588CBA3-FD4B-7E06-4DAE-577F646701CD}"/>
                </a:ext>
              </a:extLst>
            </p:cNvPr>
            <p:cNvGrpSpPr/>
            <p:nvPr/>
          </p:nvGrpSpPr>
          <p:grpSpPr>
            <a:xfrm>
              <a:off x="6935493" y="5945932"/>
              <a:ext cx="4066337" cy="276999"/>
              <a:chOff x="6935493" y="5945932"/>
              <a:chExt cx="4066337" cy="276999"/>
            </a:xfrm>
          </p:grpSpPr>
          <p:sp>
            <p:nvSpPr>
              <p:cNvPr id="79" name="Rectangle 7">
                <a:extLst>
                  <a:ext uri="{FF2B5EF4-FFF2-40B4-BE49-F238E27FC236}">
                    <a16:creationId xmlns:a16="http://schemas.microsoft.com/office/drawing/2014/main" id="{87E603A9-A595-E5A0-7255-006C0224F1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958315"/>
                <a:ext cx="268683" cy="252234"/>
              </a:xfrm>
              <a:prstGeom prst="rect">
                <a:avLst/>
              </a:prstGeom>
              <a:solidFill>
                <a:srgbClr val="FF859F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0E5074D1-7356-54AF-FBE5-4E01DA9B2AA6}"/>
                  </a:ext>
                </a:extLst>
              </p:cNvPr>
              <p:cNvSpPr txBox="1"/>
              <p:nvPr/>
            </p:nvSpPr>
            <p:spPr>
              <a:xfrm>
                <a:off x="7278396" y="594593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Urgent measures required</a:t>
                </a:r>
              </a:p>
            </p:txBody>
          </p:sp>
        </p:grpSp>
      </p:grpSp>
      <p:sp>
        <p:nvSpPr>
          <p:cNvPr id="90" name="Rectangle 89">
            <a:extLst>
              <a:ext uri="{FF2B5EF4-FFF2-40B4-BE49-F238E27FC236}">
                <a16:creationId xmlns:a16="http://schemas.microsoft.com/office/drawing/2014/main" id="{3E052CA2-E1EC-9DB8-B2F3-0729408F33FE}"/>
              </a:ext>
            </a:extLst>
          </p:cNvPr>
          <p:cNvSpPr/>
          <p:nvPr/>
        </p:nvSpPr>
        <p:spPr>
          <a:xfrm>
            <a:off x="6935492" y="5192428"/>
            <a:ext cx="4456932" cy="104676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94" name="Oval 58">
            <a:extLst>
              <a:ext uri="{FF2B5EF4-FFF2-40B4-BE49-F238E27FC236}">
                <a16:creationId xmlns:a16="http://schemas.microsoft.com/office/drawing/2014/main" id="{95E7E46B-4017-B919-1CEB-161C6E278196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45312" y="4563650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F1</a:t>
            </a:r>
          </a:p>
        </p:txBody>
      </p:sp>
      <p:sp>
        <p:nvSpPr>
          <p:cNvPr id="104" name="Oval 58">
            <a:extLst>
              <a:ext uri="{FF2B5EF4-FFF2-40B4-BE49-F238E27FC236}">
                <a16:creationId xmlns:a16="http://schemas.microsoft.com/office/drawing/2014/main" id="{7D619362-D76C-87D3-0001-36884AC88FB0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739998" y="5130789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L1</a:t>
            </a:r>
          </a:p>
        </p:txBody>
      </p:sp>
      <p:sp>
        <p:nvSpPr>
          <p:cNvPr id="105" name="Oval 58">
            <a:extLst>
              <a:ext uri="{FF2B5EF4-FFF2-40B4-BE49-F238E27FC236}">
                <a16:creationId xmlns:a16="http://schemas.microsoft.com/office/drawing/2014/main" id="{C687F339-EF19-F96A-5AD8-55570F81AF13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739998" y="3998532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G1</a:t>
            </a:r>
          </a:p>
        </p:txBody>
      </p:sp>
      <p:sp>
        <p:nvSpPr>
          <p:cNvPr id="106" name="Oval 58">
            <a:extLst>
              <a:ext uri="{FF2B5EF4-FFF2-40B4-BE49-F238E27FC236}">
                <a16:creationId xmlns:a16="http://schemas.microsoft.com/office/drawing/2014/main" id="{6AAE5124-32B8-2C48-02E7-6B9D267E2E6F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965857" y="4563650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L2</a:t>
            </a:r>
          </a:p>
        </p:txBody>
      </p:sp>
      <p:sp>
        <p:nvSpPr>
          <p:cNvPr id="107" name="Oval 58">
            <a:extLst>
              <a:ext uri="{FF2B5EF4-FFF2-40B4-BE49-F238E27FC236}">
                <a16:creationId xmlns:a16="http://schemas.microsoft.com/office/drawing/2014/main" id="{0E6AD2B1-E9DF-8EC0-2731-EB8C9D35F9B3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889027" y="5130789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G2</a:t>
            </a:r>
          </a:p>
        </p:txBody>
      </p:sp>
      <p:sp>
        <p:nvSpPr>
          <p:cNvPr id="108" name="Oval 58">
            <a:extLst>
              <a:ext uri="{FF2B5EF4-FFF2-40B4-BE49-F238E27FC236}">
                <a16:creationId xmlns:a16="http://schemas.microsoft.com/office/drawing/2014/main" id="{C2C2ECD9-031B-89B1-74C2-4437B7FDB109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545312" y="5695783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L3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CB6928B-14FC-4D5C-0502-AD91280369BD}"/>
              </a:ext>
            </a:extLst>
          </p:cNvPr>
          <p:cNvGrpSpPr/>
          <p:nvPr/>
        </p:nvGrpSpPr>
        <p:grpSpPr>
          <a:xfrm>
            <a:off x="126997" y="664480"/>
            <a:ext cx="11938006" cy="3083376"/>
            <a:chOff x="126997" y="664480"/>
            <a:chExt cx="11938006" cy="3083376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370BCC2-F178-38BB-176C-AF38ECE3CAA7}"/>
                </a:ext>
              </a:extLst>
            </p:cNvPr>
            <p:cNvGrpSpPr/>
            <p:nvPr/>
          </p:nvGrpSpPr>
          <p:grpSpPr>
            <a:xfrm>
              <a:off x="126999" y="664480"/>
              <a:ext cx="11938004" cy="284740"/>
              <a:chOff x="126999" y="664480"/>
              <a:chExt cx="11938004" cy="396000"/>
            </a:xfrm>
          </p:grpSpPr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26CD192D-DFEB-0316-3FB7-39B6C1A6658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29019" y="664480"/>
                <a:ext cx="3679558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RISK DESCRIPTION</a:t>
                </a:r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8388255A-7562-9A6A-5B8C-0A2BB40BF72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472675" y="664480"/>
                <a:ext cx="254011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PROPOSED ACTION</a:t>
                </a:r>
              </a:p>
            </p:txBody>
          </p:sp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83661F7D-8786-A42F-E92C-52438599300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26999" y="664480"/>
                <a:ext cx="568903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RISK ID</a:t>
                </a:r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DD7231E0-24F5-1210-2C83-36649B70B73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441694" y="664480"/>
                <a:ext cx="997865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CATEGORY</a:t>
                </a:r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9675C21D-D229-96A9-1E56-B63D5CF36AF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057967" y="664480"/>
                <a:ext cx="1049767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RESPONSIBLE</a:t>
                </a:r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EA2DCC9B-193F-51AD-609D-147189E1AF3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140850" y="664480"/>
                <a:ext cx="94552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IMPACT</a:t>
                </a:r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BE11B920-4481-0719-9527-DFD0F03CD28E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119483" y="664480"/>
                <a:ext cx="94552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LIKELIHOOD</a:t>
                </a:r>
              </a:p>
            </p:txBody>
          </p:sp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C1EABCBE-38D1-81EB-C6C8-3A29038462C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045901" y="664480"/>
                <a:ext cx="97895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DEADLINE</a:t>
                </a: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0EEA6CE-8727-B558-4A29-857483F249EA}"/>
                </a:ext>
              </a:extLst>
            </p:cNvPr>
            <p:cNvGrpSpPr/>
            <p:nvPr/>
          </p:nvGrpSpPr>
          <p:grpSpPr>
            <a:xfrm>
              <a:off x="126997" y="979156"/>
              <a:ext cx="11938006" cy="2768700"/>
              <a:chOff x="126997" y="1091789"/>
              <a:chExt cx="11938006" cy="2529965"/>
            </a:xfrm>
          </p:grpSpPr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48B6FEE7-84D8-37C2-E780-4DFCA9A8AE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518668"/>
                <a:ext cx="3679559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r>
                  <a:rPr lang="en-US" sz="1300" dirty="0">
                    <a:solidFill>
                      <a:srgbClr val="000000"/>
                    </a:solidFill>
                    <a:cs typeface="Readex Pro Light" pitchFamily="2" charset="-78"/>
                  </a:rPr>
                  <a:t>The t</a:t>
                </a: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  <a:cs typeface="Readex Pro Light" pitchFamily="2" charset="-78"/>
                  </a:rPr>
                  <a:t>echnical leader not being full-time, which could result in insufficient guidance</a:t>
                </a: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DA59D6BB-1224-DF88-951C-65C1FE298E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945547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  <a:cs typeface="Readex Pro Light" pitchFamily="2" charset="-78"/>
                  </a:rPr>
                  <a:t>There is a risk that yellow belts may not be fully available to contribute to the project</a:t>
                </a: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07F7DC24-3241-D0B1-88EA-093644C380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091789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The absence of a financial representative assigned to the project may lead to mismanagement of funds</a:t>
                </a: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389C3B98-D00E-6ED3-C364-719309A775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2372426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  <a:cs typeface="Readex Pro Light" pitchFamily="2" charset="-78"/>
                  </a:rPr>
                  <a:t>The lack of a designated Six Sigma Champion poses a risk of insufficient support</a:t>
                </a:r>
                <a:r>
                  <a:rPr lang="en-US" sz="1300" dirty="0">
                    <a:solidFill>
                      <a:srgbClr val="000000"/>
                    </a:solidFill>
                    <a:cs typeface="Readex Pro Light" pitchFamily="2" charset="-78"/>
                  </a:rPr>
                  <a:t> </a:t>
                </a: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  <a:cs typeface="Readex Pro Light" pitchFamily="2" charset="-78"/>
                  </a:rPr>
                  <a:t>and lack of direction</a:t>
                </a: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25955DC5-A00C-F9AC-CDBB-CCB0F3B100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2799305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  <a:cs typeface="Readex Pro Light" pitchFamily="2" charset="-78"/>
                  </a:rPr>
                  <a:t>Not having a defined process owner could result in unclear accountability and hinder decision-making</a:t>
                </a: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881926DC-B140-8FD4-A21D-8A6F2DC211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3226184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A risk of insufficient visible management support, which may lead to reduced stakeholder engagement</a:t>
                </a:r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FACF4407-1F1C-DF49-512F-6E98109D62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518668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Appoint a deputy leader to fill the gap</a:t>
                </a:r>
              </a:p>
            </p:txBody>
          </p: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5D6DCEBA-FDD9-CEC3-52B5-A307947BE4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945547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Ensure commitments are respected</a:t>
                </a: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87EB527A-E46B-9A9B-B48B-8A4CC1F293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091789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Assign a dedicated financial representative</a:t>
                </a: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80980F10-2897-9547-3F38-C1A9D2CDE6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2372426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>
                    <a:solidFill>
                      <a:srgbClr val="000000"/>
                    </a:solidFill>
                    <a:effectLst/>
                  </a:rPr>
                  <a:t>Appoint a champion immediately</a:t>
                </a: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DB085ACB-0082-9A12-2D0F-9FDC392F00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2799305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Establish process owners and roles</a:t>
                </a: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46457209-A6FF-7111-2DAB-F7341A4E55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3226184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Set regular meetings with senior management</a:t>
                </a:r>
              </a:p>
            </p:txBody>
          </p: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31AA78B7-A9BD-444C-608E-5465835896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8" y="1518668"/>
                <a:ext cx="568904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L1</a:t>
                </a:r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82E8188A-B461-60E3-7295-1F58E86EDC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8" y="1945547"/>
                <a:ext cx="5689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G1</a:t>
                </a:r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A40D8A8-76A5-E5B0-DFE6-EA43D03379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9" y="1091789"/>
                <a:ext cx="568904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F1</a:t>
                </a:r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5E8CD901-0F23-4B5B-45AA-A0FD6BAA77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2372426"/>
                <a:ext cx="5689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L2</a:t>
                </a:r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0033ADCF-6377-6939-365E-43B3BA58B4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2799305"/>
                <a:ext cx="568906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G2</a:t>
                </a:r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C5CE63F4-F076-FC11-847F-42C6E498C7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3226184"/>
                <a:ext cx="568906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L3</a:t>
                </a:r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E611DA6C-5CC4-573A-3520-FD5E78E922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518668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Leadership</a:t>
                </a:r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36AE86FB-C650-DE52-6252-6B352F338B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945547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Governance</a:t>
                </a: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7DB75488-F2AD-9BF4-B279-EF33D32B4A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091789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Financial</a:t>
                </a:r>
              </a:p>
            </p:txBody>
          </p:sp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726293C3-E95A-0972-14C1-B4C98EAAA4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2372426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Leadership</a:t>
                </a:r>
              </a:p>
            </p:txBody>
          </p:sp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8F765236-82C1-387B-578A-29F78054A7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2799305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Governance</a:t>
                </a:r>
              </a:p>
            </p:txBody>
          </p: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92338243-9C69-0204-343C-327DDD5A24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3226184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Leadership</a:t>
                </a:r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6909B2C3-07C0-E317-611F-9824164390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518668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Project Leader</a:t>
                </a:r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3D0C5D21-B099-E54F-B040-1D0CA62E9F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945547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HR Manager</a:t>
                </a: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DCFFED18-3380-821A-B11A-09456EC3EA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091789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Sponsor</a:t>
                </a: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A2054E79-4F54-E883-2CDB-F8FF0C00E2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2372426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Sponsor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E649EF59-C435-78AB-BF93-65B1663814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2799305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Sponsor</a:t>
                </a: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CAA55F12-2051-6EF2-97F6-9955D10D76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3226184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Sponsor</a:t>
                </a:r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5F147E46-E775-A1AA-5A65-EAF75CBA97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518668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3</a:t>
                </a:r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98D4666D-4336-681B-45FF-DDF358A8F6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945547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3</a:t>
                </a:r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A68CB8B6-FB29-C9C5-B4AF-DC3D1E7445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091789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4</a:t>
                </a: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FCFDEDD4-179C-F204-5FF6-25D9300682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2372426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300" dirty="0">
                    <a:solidFill>
                      <a:srgbClr val="0D0D0D"/>
                    </a:solidFill>
                    <a:ea typeface="Calibri" panose="020F0502020204030204" pitchFamily="34" charset="0"/>
                    <a:cs typeface="Calibri" panose="020F0502020204030204" pitchFamily="34" charset="0"/>
                  </a:rPr>
                  <a:t>4</a:t>
                </a: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172E5A3C-E480-EEAB-FEB2-CDC7CBF9E1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2799305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55F491B0-F041-950B-BB86-BCE9446729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3226184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4</a:t>
                </a: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C8BCF36B-1D32-19E1-40B5-6D75FE3F53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518668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2</a:t>
                </a:r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8A16C334-132D-CD9F-7610-F08BD9DC81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945547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300" dirty="0">
                    <a:solidFill>
                      <a:srgbClr val="0D0D0D"/>
                    </a:solidFill>
                    <a:ea typeface="Calibri" panose="020F0502020204030204" pitchFamily="34" charset="0"/>
                    <a:cs typeface="Calibri" panose="020F0502020204030204" pitchFamily="34" charset="0"/>
                  </a:rPr>
                  <a:t>4</a:t>
                </a: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21DF0B72-7622-05BE-F89F-4211D7C30A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091789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3</a:t>
                </a: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33D07A5F-BBCF-7C25-AA9C-E1CB77C601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2372426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300" dirty="0">
                    <a:solidFill>
                      <a:srgbClr val="0D0D0D"/>
                    </a:solidFill>
                    <a:ea typeface="Calibri" panose="020F0502020204030204" pitchFamily="34" charset="0"/>
                    <a:cs typeface="Calibri" panose="020F0502020204030204" pitchFamily="34" charset="0"/>
                  </a:rPr>
                  <a:t>3</a:t>
                </a: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96585F8A-DA1C-7AAE-B32B-0FEEE308F8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2799305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2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0F817570-61D9-C59C-F9C4-BE6F94B71B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3226184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1</a:t>
                </a:r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208B2D77-A5F9-1F15-EFD1-C3BEB6C45D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518668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Immediately</a:t>
                </a:r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8D78E71F-5F5C-FD1E-3CB9-0C0B8B0C6A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945547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15/09</a:t>
                </a:r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B7797565-4E71-DC61-4C01-B3D7946A76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091789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23/09</a:t>
                </a:r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3F103CEB-C119-BD82-35A0-AD6FC00C0B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2372426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Immediately</a:t>
                </a:r>
              </a:p>
            </p:txBody>
          </p:sp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0A363F97-2792-FD2E-576D-B9AF7B5E19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2799305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Immediately</a:t>
                </a:r>
              </a:p>
            </p:txBody>
          </p: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5D6A6526-A5AF-2079-4AAF-FD86B4EA4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3226184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Immediately</a:t>
                </a: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24882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2329</TotalTime>
  <Words>480</Words>
  <Application>Microsoft Office PowerPoint</Application>
  <PresentationFormat>Widescreen</PresentationFormat>
  <Paragraphs>198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Aleo-Regular</vt:lpstr>
      <vt:lpstr>Arial</vt:lpstr>
      <vt:lpstr>Calibri</vt:lpstr>
      <vt:lpstr>Readex Pro Light</vt:lpstr>
      <vt:lpstr>Office 2013 - 2022 Theme</vt:lpstr>
      <vt:lpstr>PowerPoint Presentation</vt:lpstr>
      <vt:lpstr>PowerPoint Presentation</vt:lpstr>
      <vt:lpstr>PowerPoint Presentation</vt:lpstr>
    </vt:vector>
  </TitlesOfParts>
  <Company>Citoolkit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Daoud Saadeddin</dc:creator>
  <cp:lastModifiedBy>Daoud Saadeddin</cp:lastModifiedBy>
  <cp:revision>214</cp:revision>
  <dcterms:created xsi:type="dcterms:W3CDTF">2013-12-01T22:07:52Z</dcterms:created>
  <dcterms:modified xsi:type="dcterms:W3CDTF">2024-09-23T07:11:38Z</dcterms:modified>
  <cp:version>3.1</cp:version>
</cp:coreProperties>
</file>