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273" r:id="rId2"/>
    <p:sldId id="949" r:id="rId3"/>
    <p:sldId id="950" r:id="rId4"/>
    <p:sldId id="951" r:id="rId5"/>
    <p:sldId id="94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B61"/>
    <a:srgbClr val="F2F2F2"/>
    <a:srgbClr val="7F7F7F"/>
    <a:srgbClr val="A9D18E"/>
    <a:srgbClr val="333F50"/>
    <a:srgbClr val="E2E2E2"/>
    <a:srgbClr val="FFD966"/>
    <a:srgbClr val="FF859F"/>
    <a:srgbClr val="AFE4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E0B7C2-5A47-43E6-94B3-B862B4DCF24E}" v="21" dt="2025-06-08T09:27:15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9" autoAdjust="0"/>
  </p:normalViewPr>
  <p:slideViewPr>
    <p:cSldViewPr snapToGrid="0">
      <p:cViewPr varScale="1">
        <p:scale>
          <a:sx n="65" d="100"/>
          <a:sy n="65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1 – Five Phases and Seven Workstreams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2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EA8B0-243A-4937-DAEC-089047976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BDA56E-2CBE-19F1-8455-659A76B5F6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7AF91D-AE17-3CFC-54FA-BC73015149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2 – Five Phases and Seven Workstreams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DED99-1C99-46C1-1927-71F2436D5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2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D354E-15A6-62B0-CAB3-4C028B0B2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74A7D8-2F2F-5D22-9F80-C90461AD2B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DAC6626-5630-283B-BE56-05508E72B6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3 – Five Phases and Seven Workstreams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86F88-908A-B93C-22E3-245B6439C0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97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47359D-487F-F9F2-5937-72218E9CE6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534063-C372-2995-954E-03E834C636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F6E4CD-7A44-64D6-5110-523A6BF35B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4 – Five Phases and Seven Workstreams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25C55-FA05-77A5-E58D-081B761D15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23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PROJECT APPROACH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…</a:t>
            </a:r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…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08428"/>
            <a:ext cx="1219199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88389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20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838E7F5-BDB6-2D47-1413-A831E51C84FA}"/>
              </a:ext>
            </a:extLst>
          </p:cNvPr>
          <p:cNvGrpSpPr/>
          <p:nvPr/>
        </p:nvGrpSpPr>
        <p:grpSpPr>
          <a:xfrm>
            <a:off x="20903" y="702102"/>
            <a:ext cx="12077314" cy="5696524"/>
            <a:chOff x="20903" y="702102"/>
            <a:chExt cx="12077314" cy="5696524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147EAB5A-2E9F-5301-9858-B878A6E01BBE}"/>
                </a:ext>
              </a:extLst>
            </p:cNvPr>
            <p:cNvGrpSpPr/>
            <p:nvPr/>
          </p:nvGrpSpPr>
          <p:grpSpPr>
            <a:xfrm>
              <a:off x="137924" y="1362238"/>
              <a:ext cx="11960291" cy="4007434"/>
              <a:chOff x="137924" y="1362238"/>
              <a:chExt cx="11960291" cy="4007434"/>
            </a:xfrm>
          </p:grpSpPr>
          <p:sp>
            <p:nvSpPr>
              <p:cNvPr id="105" name="Textframe 7">
                <a:extLst>
                  <a:ext uri="{FF2B5EF4-FFF2-40B4-BE49-F238E27FC236}">
                    <a16:creationId xmlns:a16="http://schemas.microsoft.com/office/drawing/2014/main" id="{70486564-5F8C-2A0C-8CBB-40ED257A5A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19810" y="1362239"/>
                <a:ext cx="1777768" cy="400526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14" name="Textframe 7">
                <a:extLst>
                  <a:ext uri="{FF2B5EF4-FFF2-40B4-BE49-F238E27FC236}">
                    <a16:creationId xmlns:a16="http://schemas.microsoft.com/office/drawing/2014/main" id="{259ABF3A-7D97-9BCC-E514-4FF9DD7CF8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9438" y="1362239"/>
                <a:ext cx="1777768" cy="400526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31" name="Textframe 7">
                <a:extLst>
                  <a:ext uri="{FF2B5EF4-FFF2-40B4-BE49-F238E27FC236}">
                    <a16:creationId xmlns:a16="http://schemas.microsoft.com/office/drawing/2014/main" id="{47DA1162-05FA-CF88-E0AC-AE4CF92648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1362238"/>
                <a:ext cx="1777768" cy="400526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1489E02-3C95-FD98-8A0E-1F6F212877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0879" y="1364410"/>
                <a:ext cx="0" cy="4005262"/>
              </a:xfrm>
              <a:prstGeom prst="line">
                <a:avLst/>
              </a:prstGeom>
              <a:noFill/>
              <a:ln w="38100" cap="flat" cmpd="sng" algn="ctr">
                <a:solidFill>
                  <a:srgbClr val="FF859F"/>
                </a:solidFill>
                <a:prstDash val="solid"/>
              </a:ln>
              <a:effectLst/>
            </p:spPr>
          </p:cxn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EC6E338-7128-185F-E62A-A9CC4D01AE66}"/>
                  </a:ext>
                </a:extLst>
              </p:cNvPr>
              <p:cNvSpPr/>
              <p:nvPr/>
            </p:nvSpPr>
            <p:spPr>
              <a:xfrm>
                <a:off x="137924" y="1364410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sp>
            <p:nvSpPr>
              <p:cNvPr id="57" name="Textframe 7">
                <a:extLst>
                  <a:ext uri="{FF2B5EF4-FFF2-40B4-BE49-F238E27FC236}">
                    <a16:creationId xmlns:a16="http://schemas.microsoft.com/office/drawing/2014/main" id="{3C3B467C-46FB-3E88-008A-808D304A96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20447" y="1362239"/>
                <a:ext cx="1777768" cy="400526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3" name="Textframe 7">
                <a:extLst>
                  <a:ext uri="{FF2B5EF4-FFF2-40B4-BE49-F238E27FC236}">
                    <a16:creationId xmlns:a16="http://schemas.microsoft.com/office/drawing/2014/main" id="{C45AF30E-9B4E-C59C-55BE-EBA382A7C0D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70074" y="1362239"/>
                <a:ext cx="1777768" cy="400526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BF0DF04-7A85-39B0-DAC9-1174F82AFDEE}"/>
                </a:ext>
              </a:extLst>
            </p:cNvPr>
            <p:cNvGrpSpPr/>
            <p:nvPr/>
          </p:nvGrpSpPr>
          <p:grpSpPr>
            <a:xfrm>
              <a:off x="137925" y="702102"/>
              <a:ext cx="11960292" cy="513958"/>
              <a:chOff x="137925" y="702102"/>
              <a:chExt cx="11960292" cy="513958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F7DDAF2-65B6-AE8A-D6C0-9198726609D1}"/>
                  </a:ext>
                </a:extLst>
              </p:cNvPr>
              <p:cNvSpPr/>
              <p:nvPr/>
            </p:nvSpPr>
            <p:spPr>
              <a:xfrm>
                <a:off x="137925" y="874443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C4D2A53-5EBD-52FA-9C73-BB14DA85B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0880" y="703693"/>
                <a:ext cx="0" cy="510777"/>
              </a:xfrm>
              <a:prstGeom prst="line">
                <a:avLst/>
              </a:prstGeom>
              <a:noFill/>
              <a:ln w="38100" cap="flat" cmpd="sng" algn="ctr">
                <a:solidFill>
                  <a:srgbClr val="FAAB61"/>
                </a:solidFill>
                <a:prstDash val="solid"/>
              </a:ln>
              <a:effectLst/>
            </p:spPr>
          </p:cxnSp>
          <p:sp>
            <p:nvSpPr>
              <p:cNvPr id="48" name="RbLeanShape Arrow Option 1 5">
                <a:extLst>
                  <a:ext uri="{FF2B5EF4-FFF2-40B4-BE49-F238E27FC236}">
                    <a16:creationId xmlns:a16="http://schemas.microsoft.com/office/drawing/2014/main" id="{84C2116F-4C29-EC70-20E3-F60FA6B6046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079037" y="702102"/>
                <a:ext cx="1775261" cy="513958"/>
              </a:xfrm>
              <a:custGeom>
                <a:avLst/>
                <a:gdLst>
                  <a:gd name="connsiteX0" fmla="*/ 0 w 457200"/>
                  <a:gd name="connsiteY0" fmla="*/ 0 h 508000"/>
                  <a:gd name="connsiteX1" fmla="*/ 330200 w 457200"/>
                  <a:gd name="connsiteY1" fmla="*/ 0 h 508000"/>
                  <a:gd name="connsiteX2" fmla="*/ 457200 w 457200"/>
                  <a:gd name="connsiteY2" fmla="*/ 254000 h 508000"/>
                  <a:gd name="connsiteX3" fmla="*/ 330200 w 457200"/>
                  <a:gd name="connsiteY3" fmla="*/ 508000 h 508000"/>
                  <a:gd name="connsiteX4" fmla="*/ 0 w 457200"/>
                  <a:gd name="connsiteY4" fmla="*/ 508000 h 508000"/>
                  <a:gd name="connsiteX0" fmla="*/ 0 w 438828"/>
                  <a:gd name="connsiteY0" fmla="*/ 0 h 508000"/>
                  <a:gd name="connsiteX1" fmla="*/ 330200 w 438828"/>
                  <a:gd name="connsiteY1" fmla="*/ 0 h 508000"/>
                  <a:gd name="connsiteX2" fmla="*/ 438828 w 438828"/>
                  <a:gd name="connsiteY2" fmla="*/ 254000 h 508000"/>
                  <a:gd name="connsiteX3" fmla="*/ 330200 w 438828"/>
                  <a:gd name="connsiteY3" fmla="*/ 508000 h 508000"/>
                  <a:gd name="connsiteX4" fmla="*/ 0 w 438828"/>
                  <a:gd name="connsiteY4" fmla="*/ 508000 h 508000"/>
                  <a:gd name="connsiteX0" fmla="*/ 0 w 421194"/>
                  <a:gd name="connsiteY0" fmla="*/ 0 h 508000"/>
                  <a:gd name="connsiteX1" fmla="*/ 330200 w 421194"/>
                  <a:gd name="connsiteY1" fmla="*/ 0 h 508000"/>
                  <a:gd name="connsiteX2" fmla="*/ 421194 w 421194"/>
                  <a:gd name="connsiteY2" fmla="*/ 254000 h 508000"/>
                  <a:gd name="connsiteX3" fmla="*/ 330200 w 421194"/>
                  <a:gd name="connsiteY3" fmla="*/ 508000 h 508000"/>
                  <a:gd name="connsiteX4" fmla="*/ 0 w 421194"/>
                  <a:gd name="connsiteY4" fmla="*/ 508000 h 508000"/>
                  <a:gd name="connsiteX0" fmla="*/ 0 w 404269"/>
                  <a:gd name="connsiteY0" fmla="*/ 0 h 508000"/>
                  <a:gd name="connsiteX1" fmla="*/ 330200 w 404269"/>
                  <a:gd name="connsiteY1" fmla="*/ 0 h 508000"/>
                  <a:gd name="connsiteX2" fmla="*/ 404269 w 404269"/>
                  <a:gd name="connsiteY2" fmla="*/ 254000 h 508000"/>
                  <a:gd name="connsiteX3" fmla="*/ 330200 w 404269"/>
                  <a:gd name="connsiteY3" fmla="*/ 508000 h 508000"/>
                  <a:gd name="connsiteX4" fmla="*/ 0 w 404269"/>
                  <a:gd name="connsiteY4" fmla="*/ 508000 h 508000"/>
                  <a:gd name="connsiteX0" fmla="*/ 0 w 386323"/>
                  <a:gd name="connsiteY0" fmla="*/ 0 h 508000"/>
                  <a:gd name="connsiteX1" fmla="*/ 330200 w 386323"/>
                  <a:gd name="connsiteY1" fmla="*/ 0 h 508000"/>
                  <a:gd name="connsiteX2" fmla="*/ 386323 w 386323"/>
                  <a:gd name="connsiteY2" fmla="*/ 254000 h 508000"/>
                  <a:gd name="connsiteX3" fmla="*/ 330200 w 386323"/>
                  <a:gd name="connsiteY3" fmla="*/ 508000 h 508000"/>
                  <a:gd name="connsiteX4" fmla="*/ 0 w 386323"/>
                  <a:gd name="connsiteY4" fmla="*/ 508000 h 508000"/>
                  <a:gd name="connsiteX0" fmla="*/ 0 w 403473"/>
                  <a:gd name="connsiteY0" fmla="*/ 0 h 508000"/>
                  <a:gd name="connsiteX1" fmla="*/ 330200 w 403473"/>
                  <a:gd name="connsiteY1" fmla="*/ 0 h 508000"/>
                  <a:gd name="connsiteX2" fmla="*/ 403473 w 403473"/>
                  <a:gd name="connsiteY2" fmla="*/ 254000 h 508000"/>
                  <a:gd name="connsiteX3" fmla="*/ 330200 w 403473"/>
                  <a:gd name="connsiteY3" fmla="*/ 508000 h 508000"/>
                  <a:gd name="connsiteX4" fmla="*/ 0 w 403473"/>
                  <a:gd name="connsiteY4" fmla="*/ 508000 h 508000"/>
                  <a:gd name="connsiteX0" fmla="*/ 0 w 385562"/>
                  <a:gd name="connsiteY0" fmla="*/ 0 h 508000"/>
                  <a:gd name="connsiteX1" fmla="*/ 330200 w 385562"/>
                  <a:gd name="connsiteY1" fmla="*/ 0 h 508000"/>
                  <a:gd name="connsiteX2" fmla="*/ 385562 w 385562"/>
                  <a:gd name="connsiteY2" fmla="*/ 254000 h 508000"/>
                  <a:gd name="connsiteX3" fmla="*/ 330200 w 385562"/>
                  <a:gd name="connsiteY3" fmla="*/ 508000 h 508000"/>
                  <a:gd name="connsiteX4" fmla="*/ 0 w 385562"/>
                  <a:gd name="connsiteY4" fmla="*/ 508000 h 508000"/>
                  <a:gd name="connsiteX0" fmla="*/ 0 w 368446"/>
                  <a:gd name="connsiteY0" fmla="*/ 0 h 508000"/>
                  <a:gd name="connsiteX1" fmla="*/ 330200 w 368446"/>
                  <a:gd name="connsiteY1" fmla="*/ 0 h 508000"/>
                  <a:gd name="connsiteX2" fmla="*/ 368446 w 368446"/>
                  <a:gd name="connsiteY2" fmla="*/ 254000 h 508000"/>
                  <a:gd name="connsiteX3" fmla="*/ 330200 w 368446"/>
                  <a:gd name="connsiteY3" fmla="*/ 508000 h 508000"/>
                  <a:gd name="connsiteX4" fmla="*/ 0 w 368446"/>
                  <a:gd name="connsiteY4" fmla="*/ 508000 h 508000"/>
                  <a:gd name="connsiteX0" fmla="*/ 0 w 352090"/>
                  <a:gd name="connsiteY0" fmla="*/ 0 h 508000"/>
                  <a:gd name="connsiteX1" fmla="*/ 330200 w 352090"/>
                  <a:gd name="connsiteY1" fmla="*/ 0 h 508000"/>
                  <a:gd name="connsiteX2" fmla="*/ 352090 w 352090"/>
                  <a:gd name="connsiteY2" fmla="*/ 254000 h 508000"/>
                  <a:gd name="connsiteX3" fmla="*/ 330200 w 352090"/>
                  <a:gd name="connsiteY3" fmla="*/ 508000 h 508000"/>
                  <a:gd name="connsiteX4" fmla="*/ 0 w 352090"/>
                  <a:gd name="connsiteY4" fmla="*/ 508000 h 508000"/>
                  <a:gd name="connsiteX0" fmla="*/ 0 w 367720"/>
                  <a:gd name="connsiteY0" fmla="*/ 0 h 508000"/>
                  <a:gd name="connsiteX1" fmla="*/ 330200 w 367720"/>
                  <a:gd name="connsiteY1" fmla="*/ 0 h 508000"/>
                  <a:gd name="connsiteX2" fmla="*/ 367720 w 367720"/>
                  <a:gd name="connsiteY2" fmla="*/ 254000 h 508000"/>
                  <a:gd name="connsiteX3" fmla="*/ 330200 w 367720"/>
                  <a:gd name="connsiteY3" fmla="*/ 508000 h 508000"/>
                  <a:gd name="connsiteX4" fmla="*/ 0 w 367720"/>
                  <a:gd name="connsiteY4" fmla="*/ 508000 h 508000"/>
                  <a:gd name="connsiteX0" fmla="*/ 0 w 379336"/>
                  <a:gd name="connsiteY0" fmla="*/ 0 h 508000"/>
                  <a:gd name="connsiteX1" fmla="*/ 330200 w 379336"/>
                  <a:gd name="connsiteY1" fmla="*/ 0 h 508000"/>
                  <a:gd name="connsiteX2" fmla="*/ 379336 w 379336"/>
                  <a:gd name="connsiteY2" fmla="*/ 254000 h 508000"/>
                  <a:gd name="connsiteX3" fmla="*/ 330200 w 379336"/>
                  <a:gd name="connsiteY3" fmla="*/ 508000 h 508000"/>
                  <a:gd name="connsiteX4" fmla="*/ 0 w 379336"/>
                  <a:gd name="connsiteY4" fmla="*/ 508000 h 508000"/>
                  <a:gd name="connsiteX0" fmla="*/ 0 w 367353"/>
                  <a:gd name="connsiteY0" fmla="*/ 0 h 508000"/>
                  <a:gd name="connsiteX1" fmla="*/ 330200 w 367353"/>
                  <a:gd name="connsiteY1" fmla="*/ 0 h 508000"/>
                  <a:gd name="connsiteX2" fmla="*/ 367353 w 367353"/>
                  <a:gd name="connsiteY2" fmla="*/ 254000 h 508000"/>
                  <a:gd name="connsiteX3" fmla="*/ 330200 w 367353"/>
                  <a:gd name="connsiteY3" fmla="*/ 508000 h 508000"/>
                  <a:gd name="connsiteX4" fmla="*/ 0 w 367353"/>
                  <a:gd name="connsiteY4" fmla="*/ 508000 h 508000"/>
                  <a:gd name="connsiteX0" fmla="*/ 0 w 355748"/>
                  <a:gd name="connsiteY0" fmla="*/ 0 h 508000"/>
                  <a:gd name="connsiteX1" fmla="*/ 330200 w 355748"/>
                  <a:gd name="connsiteY1" fmla="*/ 0 h 508000"/>
                  <a:gd name="connsiteX2" fmla="*/ 355748 w 355748"/>
                  <a:gd name="connsiteY2" fmla="*/ 254000 h 508000"/>
                  <a:gd name="connsiteX3" fmla="*/ 330200 w 355748"/>
                  <a:gd name="connsiteY3" fmla="*/ 508000 h 508000"/>
                  <a:gd name="connsiteX4" fmla="*/ 0 w 355748"/>
                  <a:gd name="connsiteY4" fmla="*/ 508000 h 508000"/>
                  <a:gd name="connsiteX0" fmla="*/ 0 w 366986"/>
                  <a:gd name="connsiteY0" fmla="*/ 0 h 508000"/>
                  <a:gd name="connsiteX1" fmla="*/ 330200 w 366986"/>
                  <a:gd name="connsiteY1" fmla="*/ 0 h 508000"/>
                  <a:gd name="connsiteX2" fmla="*/ 366986 w 366986"/>
                  <a:gd name="connsiteY2" fmla="*/ 254000 h 508000"/>
                  <a:gd name="connsiteX3" fmla="*/ 330200 w 366986"/>
                  <a:gd name="connsiteY3" fmla="*/ 508000 h 508000"/>
                  <a:gd name="connsiteX4" fmla="*/ 0 w 366986"/>
                  <a:gd name="connsiteY4" fmla="*/ 508000 h 50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6986" h="508000">
                    <a:moveTo>
                      <a:pt x="0" y="0"/>
                    </a:moveTo>
                    <a:lnTo>
                      <a:pt x="330200" y="0"/>
                    </a:lnTo>
                    <a:lnTo>
                      <a:pt x="366986" y="254000"/>
                    </a:lnTo>
                    <a:lnTo>
                      <a:pt x="330200" y="508000"/>
                    </a:lnTo>
                    <a:lnTo>
                      <a:pt x="0" y="508000"/>
                    </a:lnTo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49" name="ListLeanHorizontalTextTopic0">
                <a:extLst>
                  <a:ext uri="{FF2B5EF4-FFF2-40B4-BE49-F238E27FC236}">
                    <a16:creationId xmlns:a16="http://schemas.microsoft.com/office/drawing/2014/main" id="{40AADCF9-F6D8-59EA-300F-2F95FAA788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31992" y="848280"/>
                <a:ext cx="1469052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latin typeface="Calibri" panose="020F0502020204030204"/>
                  </a:rPr>
                  <a:t>[Phase 1]</a:t>
                </a:r>
              </a:p>
            </p:txBody>
          </p:sp>
          <p:sp>
            <p:nvSpPr>
              <p:cNvPr id="50" name="RbNavigator">
                <a:extLst>
                  <a:ext uri="{FF2B5EF4-FFF2-40B4-BE49-F238E27FC236}">
                    <a16:creationId xmlns:a16="http://schemas.microsoft.com/office/drawing/2014/main" id="{77AEE54A-1C7E-E168-CC1D-E5221F97927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9036" y="800040"/>
                <a:ext cx="156973" cy="318081"/>
              </a:xfrm>
              <a:prstGeom prst="rect">
                <a:avLst/>
              </a:prstGeom>
              <a:solidFill>
                <a:srgbClr val="FAAB61"/>
              </a:solidFill>
            </p:spPr>
            <p:txBody>
              <a:bodyPr vert="horz" wrap="none" lIns="0" tIns="0" rIns="0" bIns="0" rtlCol="0" anchor="ctr">
                <a:noAutofit/>
              </a:bodyPr>
              <a:lstStyle/>
              <a:p>
                <a:pPr algn="ctr" defTabSz="342900">
                  <a:lnSpc>
                    <a:spcPct val="93000"/>
                  </a:lnSpc>
                  <a:buSzPct val="100000"/>
                  <a:defRPr/>
                </a:pPr>
                <a:r>
                  <a: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rPr>
                  <a:t>I</a:t>
                </a:r>
              </a:p>
            </p:txBody>
          </p:sp>
          <p:sp>
            <p:nvSpPr>
              <p:cNvPr id="42" name="RbLeanShape Arrow Option 1 5">
                <a:extLst>
                  <a:ext uri="{FF2B5EF4-FFF2-40B4-BE49-F238E27FC236}">
                    <a16:creationId xmlns:a16="http://schemas.microsoft.com/office/drawing/2014/main" id="{FC1F9985-0B7B-9D81-867F-70FC73AD8BA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774558" y="702102"/>
                <a:ext cx="1775262" cy="513958"/>
              </a:xfrm>
              <a:custGeom>
                <a:avLst/>
                <a:gdLst>
                  <a:gd name="connsiteX0" fmla="*/ 0 w 457200"/>
                  <a:gd name="connsiteY0" fmla="*/ 0 h 508000"/>
                  <a:gd name="connsiteX1" fmla="*/ 330200 w 457200"/>
                  <a:gd name="connsiteY1" fmla="*/ 0 h 508000"/>
                  <a:gd name="connsiteX2" fmla="*/ 457200 w 457200"/>
                  <a:gd name="connsiteY2" fmla="*/ 254000 h 508000"/>
                  <a:gd name="connsiteX3" fmla="*/ 330200 w 457200"/>
                  <a:gd name="connsiteY3" fmla="*/ 508000 h 508000"/>
                  <a:gd name="connsiteX4" fmla="*/ 0 w 457200"/>
                  <a:gd name="connsiteY4" fmla="*/ 508000 h 508000"/>
                  <a:gd name="connsiteX0" fmla="*/ 0 w 438828"/>
                  <a:gd name="connsiteY0" fmla="*/ 0 h 508000"/>
                  <a:gd name="connsiteX1" fmla="*/ 330200 w 438828"/>
                  <a:gd name="connsiteY1" fmla="*/ 0 h 508000"/>
                  <a:gd name="connsiteX2" fmla="*/ 438828 w 438828"/>
                  <a:gd name="connsiteY2" fmla="*/ 254000 h 508000"/>
                  <a:gd name="connsiteX3" fmla="*/ 330200 w 438828"/>
                  <a:gd name="connsiteY3" fmla="*/ 508000 h 508000"/>
                  <a:gd name="connsiteX4" fmla="*/ 0 w 438828"/>
                  <a:gd name="connsiteY4" fmla="*/ 508000 h 508000"/>
                  <a:gd name="connsiteX0" fmla="*/ 0 w 421194"/>
                  <a:gd name="connsiteY0" fmla="*/ 0 h 508000"/>
                  <a:gd name="connsiteX1" fmla="*/ 330200 w 421194"/>
                  <a:gd name="connsiteY1" fmla="*/ 0 h 508000"/>
                  <a:gd name="connsiteX2" fmla="*/ 421194 w 421194"/>
                  <a:gd name="connsiteY2" fmla="*/ 254000 h 508000"/>
                  <a:gd name="connsiteX3" fmla="*/ 330200 w 421194"/>
                  <a:gd name="connsiteY3" fmla="*/ 508000 h 508000"/>
                  <a:gd name="connsiteX4" fmla="*/ 0 w 421194"/>
                  <a:gd name="connsiteY4" fmla="*/ 508000 h 508000"/>
                  <a:gd name="connsiteX0" fmla="*/ 0 w 404269"/>
                  <a:gd name="connsiteY0" fmla="*/ 0 h 508000"/>
                  <a:gd name="connsiteX1" fmla="*/ 330200 w 404269"/>
                  <a:gd name="connsiteY1" fmla="*/ 0 h 508000"/>
                  <a:gd name="connsiteX2" fmla="*/ 404269 w 404269"/>
                  <a:gd name="connsiteY2" fmla="*/ 254000 h 508000"/>
                  <a:gd name="connsiteX3" fmla="*/ 330200 w 404269"/>
                  <a:gd name="connsiteY3" fmla="*/ 508000 h 508000"/>
                  <a:gd name="connsiteX4" fmla="*/ 0 w 404269"/>
                  <a:gd name="connsiteY4" fmla="*/ 508000 h 508000"/>
                  <a:gd name="connsiteX0" fmla="*/ 0 w 386323"/>
                  <a:gd name="connsiteY0" fmla="*/ 0 h 508000"/>
                  <a:gd name="connsiteX1" fmla="*/ 330200 w 386323"/>
                  <a:gd name="connsiteY1" fmla="*/ 0 h 508000"/>
                  <a:gd name="connsiteX2" fmla="*/ 386323 w 386323"/>
                  <a:gd name="connsiteY2" fmla="*/ 254000 h 508000"/>
                  <a:gd name="connsiteX3" fmla="*/ 330200 w 386323"/>
                  <a:gd name="connsiteY3" fmla="*/ 508000 h 508000"/>
                  <a:gd name="connsiteX4" fmla="*/ 0 w 386323"/>
                  <a:gd name="connsiteY4" fmla="*/ 508000 h 508000"/>
                  <a:gd name="connsiteX0" fmla="*/ 0 w 403473"/>
                  <a:gd name="connsiteY0" fmla="*/ 0 h 508000"/>
                  <a:gd name="connsiteX1" fmla="*/ 330200 w 403473"/>
                  <a:gd name="connsiteY1" fmla="*/ 0 h 508000"/>
                  <a:gd name="connsiteX2" fmla="*/ 403473 w 403473"/>
                  <a:gd name="connsiteY2" fmla="*/ 254000 h 508000"/>
                  <a:gd name="connsiteX3" fmla="*/ 330200 w 403473"/>
                  <a:gd name="connsiteY3" fmla="*/ 508000 h 508000"/>
                  <a:gd name="connsiteX4" fmla="*/ 0 w 403473"/>
                  <a:gd name="connsiteY4" fmla="*/ 508000 h 508000"/>
                  <a:gd name="connsiteX0" fmla="*/ 0 w 385562"/>
                  <a:gd name="connsiteY0" fmla="*/ 0 h 508000"/>
                  <a:gd name="connsiteX1" fmla="*/ 330200 w 385562"/>
                  <a:gd name="connsiteY1" fmla="*/ 0 h 508000"/>
                  <a:gd name="connsiteX2" fmla="*/ 385562 w 385562"/>
                  <a:gd name="connsiteY2" fmla="*/ 254000 h 508000"/>
                  <a:gd name="connsiteX3" fmla="*/ 330200 w 385562"/>
                  <a:gd name="connsiteY3" fmla="*/ 508000 h 508000"/>
                  <a:gd name="connsiteX4" fmla="*/ 0 w 385562"/>
                  <a:gd name="connsiteY4" fmla="*/ 508000 h 508000"/>
                  <a:gd name="connsiteX0" fmla="*/ 0 w 368446"/>
                  <a:gd name="connsiteY0" fmla="*/ 0 h 508000"/>
                  <a:gd name="connsiteX1" fmla="*/ 330200 w 368446"/>
                  <a:gd name="connsiteY1" fmla="*/ 0 h 508000"/>
                  <a:gd name="connsiteX2" fmla="*/ 368446 w 368446"/>
                  <a:gd name="connsiteY2" fmla="*/ 254000 h 508000"/>
                  <a:gd name="connsiteX3" fmla="*/ 330200 w 368446"/>
                  <a:gd name="connsiteY3" fmla="*/ 508000 h 508000"/>
                  <a:gd name="connsiteX4" fmla="*/ 0 w 368446"/>
                  <a:gd name="connsiteY4" fmla="*/ 508000 h 508000"/>
                  <a:gd name="connsiteX0" fmla="*/ 0 w 352090"/>
                  <a:gd name="connsiteY0" fmla="*/ 0 h 508000"/>
                  <a:gd name="connsiteX1" fmla="*/ 330200 w 352090"/>
                  <a:gd name="connsiteY1" fmla="*/ 0 h 508000"/>
                  <a:gd name="connsiteX2" fmla="*/ 352090 w 352090"/>
                  <a:gd name="connsiteY2" fmla="*/ 254000 h 508000"/>
                  <a:gd name="connsiteX3" fmla="*/ 330200 w 352090"/>
                  <a:gd name="connsiteY3" fmla="*/ 508000 h 508000"/>
                  <a:gd name="connsiteX4" fmla="*/ 0 w 352090"/>
                  <a:gd name="connsiteY4" fmla="*/ 508000 h 508000"/>
                  <a:gd name="connsiteX0" fmla="*/ 0 w 367720"/>
                  <a:gd name="connsiteY0" fmla="*/ 0 h 508000"/>
                  <a:gd name="connsiteX1" fmla="*/ 330200 w 367720"/>
                  <a:gd name="connsiteY1" fmla="*/ 0 h 508000"/>
                  <a:gd name="connsiteX2" fmla="*/ 367720 w 367720"/>
                  <a:gd name="connsiteY2" fmla="*/ 254000 h 508000"/>
                  <a:gd name="connsiteX3" fmla="*/ 330200 w 367720"/>
                  <a:gd name="connsiteY3" fmla="*/ 508000 h 508000"/>
                  <a:gd name="connsiteX4" fmla="*/ 0 w 367720"/>
                  <a:gd name="connsiteY4" fmla="*/ 508000 h 508000"/>
                  <a:gd name="connsiteX0" fmla="*/ 0 w 379336"/>
                  <a:gd name="connsiteY0" fmla="*/ 0 h 508000"/>
                  <a:gd name="connsiteX1" fmla="*/ 330200 w 379336"/>
                  <a:gd name="connsiteY1" fmla="*/ 0 h 508000"/>
                  <a:gd name="connsiteX2" fmla="*/ 379336 w 379336"/>
                  <a:gd name="connsiteY2" fmla="*/ 254000 h 508000"/>
                  <a:gd name="connsiteX3" fmla="*/ 330200 w 379336"/>
                  <a:gd name="connsiteY3" fmla="*/ 508000 h 508000"/>
                  <a:gd name="connsiteX4" fmla="*/ 0 w 379336"/>
                  <a:gd name="connsiteY4" fmla="*/ 508000 h 508000"/>
                  <a:gd name="connsiteX0" fmla="*/ 0 w 367353"/>
                  <a:gd name="connsiteY0" fmla="*/ 0 h 508000"/>
                  <a:gd name="connsiteX1" fmla="*/ 330200 w 367353"/>
                  <a:gd name="connsiteY1" fmla="*/ 0 h 508000"/>
                  <a:gd name="connsiteX2" fmla="*/ 367353 w 367353"/>
                  <a:gd name="connsiteY2" fmla="*/ 254000 h 508000"/>
                  <a:gd name="connsiteX3" fmla="*/ 330200 w 367353"/>
                  <a:gd name="connsiteY3" fmla="*/ 508000 h 508000"/>
                  <a:gd name="connsiteX4" fmla="*/ 0 w 367353"/>
                  <a:gd name="connsiteY4" fmla="*/ 508000 h 508000"/>
                  <a:gd name="connsiteX0" fmla="*/ 0 w 355748"/>
                  <a:gd name="connsiteY0" fmla="*/ 0 h 508000"/>
                  <a:gd name="connsiteX1" fmla="*/ 330200 w 355748"/>
                  <a:gd name="connsiteY1" fmla="*/ 0 h 508000"/>
                  <a:gd name="connsiteX2" fmla="*/ 355748 w 355748"/>
                  <a:gd name="connsiteY2" fmla="*/ 254000 h 508000"/>
                  <a:gd name="connsiteX3" fmla="*/ 330200 w 355748"/>
                  <a:gd name="connsiteY3" fmla="*/ 508000 h 508000"/>
                  <a:gd name="connsiteX4" fmla="*/ 0 w 355748"/>
                  <a:gd name="connsiteY4" fmla="*/ 508000 h 508000"/>
                  <a:gd name="connsiteX0" fmla="*/ 0 w 366986"/>
                  <a:gd name="connsiteY0" fmla="*/ 0 h 508000"/>
                  <a:gd name="connsiteX1" fmla="*/ 330200 w 366986"/>
                  <a:gd name="connsiteY1" fmla="*/ 0 h 508000"/>
                  <a:gd name="connsiteX2" fmla="*/ 366986 w 366986"/>
                  <a:gd name="connsiteY2" fmla="*/ 254000 h 508000"/>
                  <a:gd name="connsiteX3" fmla="*/ 330200 w 366986"/>
                  <a:gd name="connsiteY3" fmla="*/ 508000 h 508000"/>
                  <a:gd name="connsiteX4" fmla="*/ 0 w 366986"/>
                  <a:gd name="connsiteY4" fmla="*/ 508000 h 50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6986" h="508000">
                    <a:moveTo>
                      <a:pt x="0" y="0"/>
                    </a:moveTo>
                    <a:lnTo>
                      <a:pt x="330200" y="0"/>
                    </a:lnTo>
                    <a:lnTo>
                      <a:pt x="366986" y="254000"/>
                    </a:lnTo>
                    <a:lnTo>
                      <a:pt x="330200" y="508000"/>
                    </a:lnTo>
                    <a:lnTo>
                      <a:pt x="0" y="508000"/>
                    </a:lnTo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43" name="ListLeanHorizontalTextTopic0">
                <a:extLst>
                  <a:ext uri="{FF2B5EF4-FFF2-40B4-BE49-F238E27FC236}">
                    <a16:creationId xmlns:a16="http://schemas.microsoft.com/office/drawing/2014/main" id="{FFB413E8-6E76-9F34-F4AB-040CF3A4B5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27514" y="848280"/>
                <a:ext cx="1469052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latin typeface="Calibri" panose="020F0502020204030204"/>
                  </a:rPr>
                  <a:t>[Phase 2]</a:t>
                </a:r>
              </a:p>
            </p:txBody>
          </p:sp>
          <p:sp>
            <p:nvSpPr>
              <p:cNvPr id="44" name="RbNavigator">
                <a:extLst>
                  <a:ext uri="{FF2B5EF4-FFF2-40B4-BE49-F238E27FC236}">
                    <a16:creationId xmlns:a16="http://schemas.microsoft.com/office/drawing/2014/main" id="{EB0EF054-E159-A70C-14AF-8CF407845C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74558" y="800040"/>
                <a:ext cx="156973" cy="318081"/>
              </a:xfrm>
              <a:prstGeom prst="rect">
                <a:avLst/>
              </a:prstGeom>
              <a:solidFill>
                <a:srgbClr val="FAAB61"/>
              </a:solidFill>
            </p:spPr>
            <p:txBody>
              <a:bodyPr vert="horz" wrap="none" lIns="0" tIns="0" rIns="0" bIns="0" rtlCol="0" anchor="ctr">
                <a:noAutofit/>
              </a:bodyPr>
              <a:lstStyle/>
              <a:p>
                <a:pPr algn="ctr" defTabSz="342900">
                  <a:lnSpc>
                    <a:spcPct val="93000"/>
                  </a:lnSpc>
                  <a:buSzPct val="100000"/>
                  <a:defRPr/>
                </a:pPr>
                <a:r>
                  <a: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rPr>
                  <a:t>III</a:t>
                </a:r>
              </a:p>
            </p:txBody>
          </p:sp>
          <p:sp>
            <p:nvSpPr>
              <p:cNvPr id="39" name="RbLeanShape Arrow Option 1 5">
                <a:extLst>
                  <a:ext uri="{FF2B5EF4-FFF2-40B4-BE49-F238E27FC236}">
                    <a16:creationId xmlns:a16="http://schemas.microsoft.com/office/drawing/2014/main" id="{9E761C8D-B959-3C15-71C6-4757A572B11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22316" y="702102"/>
                <a:ext cx="1775262" cy="513958"/>
              </a:xfrm>
              <a:custGeom>
                <a:avLst/>
                <a:gdLst>
                  <a:gd name="connsiteX0" fmla="*/ 0 w 457200"/>
                  <a:gd name="connsiteY0" fmla="*/ 0 h 508000"/>
                  <a:gd name="connsiteX1" fmla="*/ 330200 w 457200"/>
                  <a:gd name="connsiteY1" fmla="*/ 0 h 508000"/>
                  <a:gd name="connsiteX2" fmla="*/ 457200 w 457200"/>
                  <a:gd name="connsiteY2" fmla="*/ 254000 h 508000"/>
                  <a:gd name="connsiteX3" fmla="*/ 330200 w 457200"/>
                  <a:gd name="connsiteY3" fmla="*/ 508000 h 508000"/>
                  <a:gd name="connsiteX4" fmla="*/ 0 w 457200"/>
                  <a:gd name="connsiteY4" fmla="*/ 508000 h 508000"/>
                  <a:gd name="connsiteX0" fmla="*/ 0 w 438828"/>
                  <a:gd name="connsiteY0" fmla="*/ 0 h 508000"/>
                  <a:gd name="connsiteX1" fmla="*/ 330200 w 438828"/>
                  <a:gd name="connsiteY1" fmla="*/ 0 h 508000"/>
                  <a:gd name="connsiteX2" fmla="*/ 438828 w 438828"/>
                  <a:gd name="connsiteY2" fmla="*/ 254000 h 508000"/>
                  <a:gd name="connsiteX3" fmla="*/ 330200 w 438828"/>
                  <a:gd name="connsiteY3" fmla="*/ 508000 h 508000"/>
                  <a:gd name="connsiteX4" fmla="*/ 0 w 438828"/>
                  <a:gd name="connsiteY4" fmla="*/ 508000 h 508000"/>
                  <a:gd name="connsiteX0" fmla="*/ 0 w 421194"/>
                  <a:gd name="connsiteY0" fmla="*/ 0 h 508000"/>
                  <a:gd name="connsiteX1" fmla="*/ 330200 w 421194"/>
                  <a:gd name="connsiteY1" fmla="*/ 0 h 508000"/>
                  <a:gd name="connsiteX2" fmla="*/ 421194 w 421194"/>
                  <a:gd name="connsiteY2" fmla="*/ 254000 h 508000"/>
                  <a:gd name="connsiteX3" fmla="*/ 330200 w 421194"/>
                  <a:gd name="connsiteY3" fmla="*/ 508000 h 508000"/>
                  <a:gd name="connsiteX4" fmla="*/ 0 w 421194"/>
                  <a:gd name="connsiteY4" fmla="*/ 508000 h 508000"/>
                  <a:gd name="connsiteX0" fmla="*/ 0 w 404269"/>
                  <a:gd name="connsiteY0" fmla="*/ 0 h 508000"/>
                  <a:gd name="connsiteX1" fmla="*/ 330200 w 404269"/>
                  <a:gd name="connsiteY1" fmla="*/ 0 h 508000"/>
                  <a:gd name="connsiteX2" fmla="*/ 404269 w 404269"/>
                  <a:gd name="connsiteY2" fmla="*/ 254000 h 508000"/>
                  <a:gd name="connsiteX3" fmla="*/ 330200 w 404269"/>
                  <a:gd name="connsiteY3" fmla="*/ 508000 h 508000"/>
                  <a:gd name="connsiteX4" fmla="*/ 0 w 404269"/>
                  <a:gd name="connsiteY4" fmla="*/ 508000 h 508000"/>
                  <a:gd name="connsiteX0" fmla="*/ 0 w 386323"/>
                  <a:gd name="connsiteY0" fmla="*/ 0 h 508000"/>
                  <a:gd name="connsiteX1" fmla="*/ 330200 w 386323"/>
                  <a:gd name="connsiteY1" fmla="*/ 0 h 508000"/>
                  <a:gd name="connsiteX2" fmla="*/ 386323 w 386323"/>
                  <a:gd name="connsiteY2" fmla="*/ 254000 h 508000"/>
                  <a:gd name="connsiteX3" fmla="*/ 330200 w 386323"/>
                  <a:gd name="connsiteY3" fmla="*/ 508000 h 508000"/>
                  <a:gd name="connsiteX4" fmla="*/ 0 w 386323"/>
                  <a:gd name="connsiteY4" fmla="*/ 508000 h 508000"/>
                  <a:gd name="connsiteX0" fmla="*/ 0 w 403473"/>
                  <a:gd name="connsiteY0" fmla="*/ 0 h 508000"/>
                  <a:gd name="connsiteX1" fmla="*/ 330200 w 403473"/>
                  <a:gd name="connsiteY1" fmla="*/ 0 h 508000"/>
                  <a:gd name="connsiteX2" fmla="*/ 403473 w 403473"/>
                  <a:gd name="connsiteY2" fmla="*/ 254000 h 508000"/>
                  <a:gd name="connsiteX3" fmla="*/ 330200 w 403473"/>
                  <a:gd name="connsiteY3" fmla="*/ 508000 h 508000"/>
                  <a:gd name="connsiteX4" fmla="*/ 0 w 403473"/>
                  <a:gd name="connsiteY4" fmla="*/ 508000 h 508000"/>
                  <a:gd name="connsiteX0" fmla="*/ 0 w 385562"/>
                  <a:gd name="connsiteY0" fmla="*/ 0 h 508000"/>
                  <a:gd name="connsiteX1" fmla="*/ 330200 w 385562"/>
                  <a:gd name="connsiteY1" fmla="*/ 0 h 508000"/>
                  <a:gd name="connsiteX2" fmla="*/ 385562 w 385562"/>
                  <a:gd name="connsiteY2" fmla="*/ 254000 h 508000"/>
                  <a:gd name="connsiteX3" fmla="*/ 330200 w 385562"/>
                  <a:gd name="connsiteY3" fmla="*/ 508000 h 508000"/>
                  <a:gd name="connsiteX4" fmla="*/ 0 w 385562"/>
                  <a:gd name="connsiteY4" fmla="*/ 508000 h 508000"/>
                  <a:gd name="connsiteX0" fmla="*/ 0 w 368446"/>
                  <a:gd name="connsiteY0" fmla="*/ 0 h 508000"/>
                  <a:gd name="connsiteX1" fmla="*/ 330200 w 368446"/>
                  <a:gd name="connsiteY1" fmla="*/ 0 h 508000"/>
                  <a:gd name="connsiteX2" fmla="*/ 368446 w 368446"/>
                  <a:gd name="connsiteY2" fmla="*/ 254000 h 508000"/>
                  <a:gd name="connsiteX3" fmla="*/ 330200 w 368446"/>
                  <a:gd name="connsiteY3" fmla="*/ 508000 h 508000"/>
                  <a:gd name="connsiteX4" fmla="*/ 0 w 368446"/>
                  <a:gd name="connsiteY4" fmla="*/ 508000 h 508000"/>
                  <a:gd name="connsiteX0" fmla="*/ 0 w 352090"/>
                  <a:gd name="connsiteY0" fmla="*/ 0 h 508000"/>
                  <a:gd name="connsiteX1" fmla="*/ 330200 w 352090"/>
                  <a:gd name="connsiteY1" fmla="*/ 0 h 508000"/>
                  <a:gd name="connsiteX2" fmla="*/ 352090 w 352090"/>
                  <a:gd name="connsiteY2" fmla="*/ 254000 h 508000"/>
                  <a:gd name="connsiteX3" fmla="*/ 330200 w 352090"/>
                  <a:gd name="connsiteY3" fmla="*/ 508000 h 508000"/>
                  <a:gd name="connsiteX4" fmla="*/ 0 w 352090"/>
                  <a:gd name="connsiteY4" fmla="*/ 508000 h 508000"/>
                  <a:gd name="connsiteX0" fmla="*/ 0 w 367720"/>
                  <a:gd name="connsiteY0" fmla="*/ 0 h 508000"/>
                  <a:gd name="connsiteX1" fmla="*/ 330200 w 367720"/>
                  <a:gd name="connsiteY1" fmla="*/ 0 h 508000"/>
                  <a:gd name="connsiteX2" fmla="*/ 367720 w 367720"/>
                  <a:gd name="connsiteY2" fmla="*/ 254000 h 508000"/>
                  <a:gd name="connsiteX3" fmla="*/ 330200 w 367720"/>
                  <a:gd name="connsiteY3" fmla="*/ 508000 h 508000"/>
                  <a:gd name="connsiteX4" fmla="*/ 0 w 367720"/>
                  <a:gd name="connsiteY4" fmla="*/ 508000 h 508000"/>
                  <a:gd name="connsiteX0" fmla="*/ 0 w 379336"/>
                  <a:gd name="connsiteY0" fmla="*/ 0 h 508000"/>
                  <a:gd name="connsiteX1" fmla="*/ 330200 w 379336"/>
                  <a:gd name="connsiteY1" fmla="*/ 0 h 508000"/>
                  <a:gd name="connsiteX2" fmla="*/ 379336 w 379336"/>
                  <a:gd name="connsiteY2" fmla="*/ 254000 h 508000"/>
                  <a:gd name="connsiteX3" fmla="*/ 330200 w 379336"/>
                  <a:gd name="connsiteY3" fmla="*/ 508000 h 508000"/>
                  <a:gd name="connsiteX4" fmla="*/ 0 w 379336"/>
                  <a:gd name="connsiteY4" fmla="*/ 508000 h 508000"/>
                  <a:gd name="connsiteX0" fmla="*/ 0 w 367353"/>
                  <a:gd name="connsiteY0" fmla="*/ 0 h 508000"/>
                  <a:gd name="connsiteX1" fmla="*/ 330200 w 367353"/>
                  <a:gd name="connsiteY1" fmla="*/ 0 h 508000"/>
                  <a:gd name="connsiteX2" fmla="*/ 367353 w 367353"/>
                  <a:gd name="connsiteY2" fmla="*/ 254000 h 508000"/>
                  <a:gd name="connsiteX3" fmla="*/ 330200 w 367353"/>
                  <a:gd name="connsiteY3" fmla="*/ 508000 h 508000"/>
                  <a:gd name="connsiteX4" fmla="*/ 0 w 367353"/>
                  <a:gd name="connsiteY4" fmla="*/ 508000 h 508000"/>
                  <a:gd name="connsiteX0" fmla="*/ 0 w 355748"/>
                  <a:gd name="connsiteY0" fmla="*/ 0 h 508000"/>
                  <a:gd name="connsiteX1" fmla="*/ 330200 w 355748"/>
                  <a:gd name="connsiteY1" fmla="*/ 0 h 508000"/>
                  <a:gd name="connsiteX2" fmla="*/ 355748 w 355748"/>
                  <a:gd name="connsiteY2" fmla="*/ 254000 h 508000"/>
                  <a:gd name="connsiteX3" fmla="*/ 330200 w 355748"/>
                  <a:gd name="connsiteY3" fmla="*/ 508000 h 508000"/>
                  <a:gd name="connsiteX4" fmla="*/ 0 w 355748"/>
                  <a:gd name="connsiteY4" fmla="*/ 508000 h 508000"/>
                  <a:gd name="connsiteX0" fmla="*/ 0 w 366986"/>
                  <a:gd name="connsiteY0" fmla="*/ 0 h 508000"/>
                  <a:gd name="connsiteX1" fmla="*/ 330200 w 366986"/>
                  <a:gd name="connsiteY1" fmla="*/ 0 h 508000"/>
                  <a:gd name="connsiteX2" fmla="*/ 366986 w 366986"/>
                  <a:gd name="connsiteY2" fmla="*/ 254000 h 508000"/>
                  <a:gd name="connsiteX3" fmla="*/ 330200 w 366986"/>
                  <a:gd name="connsiteY3" fmla="*/ 508000 h 508000"/>
                  <a:gd name="connsiteX4" fmla="*/ 0 w 366986"/>
                  <a:gd name="connsiteY4" fmla="*/ 508000 h 50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6986" h="508000">
                    <a:moveTo>
                      <a:pt x="0" y="0"/>
                    </a:moveTo>
                    <a:lnTo>
                      <a:pt x="330200" y="0"/>
                    </a:lnTo>
                    <a:lnTo>
                      <a:pt x="366986" y="254000"/>
                    </a:lnTo>
                    <a:lnTo>
                      <a:pt x="330200" y="508000"/>
                    </a:lnTo>
                    <a:lnTo>
                      <a:pt x="0" y="508000"/>
                    </a:lnTo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40" name="ListLeanHorizontalTextTopic0">
                <a:extLst>
                  <a:ext uri="{FF2B5EF4-FFF2-40B4-BE49-F238E27FC236}">
                    <a16:creationId xmlns:a16="http://schemas.microsoft.com/office/drawing/2014/main" id="{AC3EBE01-CC28-D7DE-F0B8-4DBE9AC0B7F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75272" y="848280"/>
                <a:ext cx="1469052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latin typeface="Calibri" panose="020F0502020204030204"/>
                  </a:rPr>
                  <a:t>[Phase 3]</a:t>
                </a:r>
              </a:p>
            </p:txBody>
          </p:sp>
          <p:sp>
            <p:nvSpPr>
              <p:cNvPr id="41" name="RbNavigator">
                <a:extLst>
                  <a:ext uri="{FF2B5EF4-FFF2-40B4-BE49-F238E27FC236}">
                    <a16:creationId xmlns:a16="http://schemas.microsoft.com/office/drawing/2014/main" id="{F749659F-6920-3A79-9AC0-750B7DE8BCD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22316" y="800040"/>
                <a:ext cx="156973" cy="318081"/>
              </a:xfrm>
              <a:prstGeom prst="rect">
                <a:avLst/>
              </a:prstGeom>
              <a:solidFill>
                <a:srgbClr val="FAAB61"/>
              </a:solidFill>
            </p:spPr>
            <p:txBody>
              <a:bodyPr vert="horz" wrap="none" lIns="0" tIns="0" rIns="0" bIns="0" rtlCol="0" anchor="ctr">
                <a:noAutofit/>
              </a:bodyPr>
              <a:lstStyle/>
              <a:p>
                <a:pPr algn="ctr" defTabSz="342900">
                  <a:lnSpc>
                    <a:spcPct val="93000"/>
                  </a:lnSpc>
                  <a:buSzPct val="100000"/>
                  <a:defRPr/>
                </a:pPr>
                <a:r>
                  <a: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rPr>
                  <a:t>IV</a:t>
                </a:r>
              </a:p>
            </p:txBody>
          </p:sp>
          <p:sp>
            <p:nvSpPr>
              <p:cNvPr id="69" name="RbLeanShape Arrow Option 1 5">
                <a:extLst>
                  <a:ext uri="{FF2B5EF4-FFF2-40B4-BE49-F238E27FC236}">
                    <a16:creationId xmlns:a16="http://schemas.microsoft.com/office/drawing/2014/main" id="{07EE3D6F-5EE8-706F-F5B8-E28C0B840A3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475195" y="702102"/>
                <a:ext cx="1775262" cy="513958"/>
              </a:xfrm>
              <a:custGeom>
                <a:avLst/>
                <a:gdLst>
                  <a:gd name="connsiteX0" fmla="*/ 0 w 457200"/>
                  <a:gd name="connsiteY0" fmla="*/ 0 h 508000"/>
                  <a:gd name="connsiteX1" fmla="*/ 330200 w 457200"/>
                  <a:gd name="connsiteY1" fmla="*/ 0 h 508000"/>
                  <a:gd name="connsiteX2" fmla="*/ 457200 w 457200"/>
                  <a:gd name="connsiteY2" fmla="*/ 254000 h 508000"/>
                  <a:gd name="connsiteX3" fmla="*/ 330200 w 457200"/>
                  <a:gd name="connsiteY3" fmla="*/ 508000 h 508000"/>
                  <a:gd name="connsiteX4" fmla="*/ 0 w 457200"/>
                  <a:gd name="connsiteY4" fmla="*/ 508000 h 508000"/>
                  <a:gd name="connsiteX0" fmla="*/ 0 w 438828"/>
                  <a:gd name="connsiteY0" fmla="*/ 0 h 508000"/>
                  <a:gd name="connsiteX1" fmla="*/ 330200 w 438828"/>
                  <a:gd name="connsiteY1" fmla="*/ 0 h 508000"/>
                  <a:gd name="connsiteX2" fmla="*/ 438828 w 438828"/>
                  <a:gd name="connsiteY2" fmla="*/ 254000 h 508000"/>
                  <a:gd name="connsiteX3" fmla="*/ 330200 w 438828"/>
                  <a:gd name="connsiteY3" fmla="*/ 508000 h 508000"/>
                  <a:gd name="connsiteX4" fmla="*/ 0 w 438828"/>
                  <a:gd name="connsiteY4" fmla="*/ 508000 h 508000"/>
                  <a:gd name="connsiteX0" fmla="*/ 0 w 421194"/>
                  <a:gd name="connsiteY0" fmla="*/ 0 h 508000"/>
                  <a:gd name="connsiteX1" fmla="*/ 330200 w 421194"/>
                  <a:gd name="connsiteY1" fmla="*/ 0 h 508000"/>
                  <a:gd name="connsiteX2" fmla="*/ 421194 w 421194"/>
                  <a:gd name="connsiteY2" fmla="*/ 254000 h 508000"/>
                  <a:gd name="connsiteX3" fmla="*/ 330200 w 421194"/>
                  <a:gd name="connsiteY3" fmla="*/ 508000 h 508000"/>
                  <a:gd name="connsiteX4" fmla="*/ 0 w 421194"/>
                  <a:gd name="connsiteY4" fmla="*/ 508000 h 508000"/>
                  <a:gd name="connsiteX0" fmla="*/ 0 w 404269"/>
                  <a:gd name="connsiteY0" fmla="*/ 0 h 508000"/>
                  <a:gd name="connsiteX1" fmla="*/ 330200 w 404269"/>
                  <a:gd name="connsiteY1" fmla="*/ 0 h 508000"/>
                  <a:gd name="connsiteX2" fmla="*/ 404269 w 404269"/>
                  <a:gd name="connsiteY2" fmla="*/ 254000 h 508000"/>
                  <a:gd name="connsiteX3" fmla="*/ 330200 w 404269"/>
                  <a:gd name="connsiteY3" fmla="*/ 508000 h 508000"/>
                  <a:gd name="connsiteX4" fmla="*/ 0 w 404269"/>
                  <a:gd name="connsiteY4" fmla="*/ 508000 h 508000"/>
                  <a:gd name="connsiteX0" fmla="*/ 0 w 386323"/>
                  <a:gd name="connsiteY0" fmla="*/ 0 h 508000"/>
                  <a:gd name="connsiteX1" fmla="*/ 330200 w 386323"/>
                  <a:gd name="connsiteY1" fmla="*/ 0 h 508000"/>
                  <a:gd name="connsiteX2" fmla="*/ 386323 w 386323"/>
                  <a:gd name="connsiteY2" fmla="*/ 254000 h 508000"/>
                  <a:gd name="connsiteX3" fmla="*/ 330200 w 386323"/>
                  <a:gd name="connsiteY3" fmla="*/ 508000 h 508000"/>
                  <a:gd name="connsiteX4" fmla="*/ 0 w 386323"/>
                  <a:gd name="connsiteY4" fmla="*/ 508000 h 508000"/>
                  <a:gd name="connsiteX0" fmla="*/ 0 w 403473"/>
                  <a:gd name="connsiteY0" fmla="*/ 0 h 508000"/>
                  <a:gd name="connsiteX1" fmla="*/ 330200 w 403473"/>
                  <a:gd name="connsiteY1" fmla="*/ 0 h 508000"/>
                  <a:gd name="connsiteX2" fmla="*/ 403473 w 403473"/>
                  <a:gd name="connsiteY2" fmla="*/ 254000 h 508000"/>
                  <a:gd name="connsiteX3" fmla="*/ 330200 w 403473"/>
                  <a:gd name="connsiteY3" fmla="*/ 508000 h 508000"/>
                  <a:gd name="connsiteX4" fmla="*/ 0 w 403473"/>
                  <a:gd name="connsiteY4" fmla="*/ 508000 h 508000"/>
                  <a:gd name="connsiteX0" fmla="*/ 0 w 385562"/>
                  <a:gd name="connsiteY0" fmla="*/ 0 h 508000"/>
                  <a:gd name="connsiteX1" fmla="*/ 330200 w 385562"/>
                  <a:gd name="connsiteY1" fmla="*/ 0 h 508000"/>
                  <a:gd name="connsiteX2" fmla="*/ 385562 w 385562"/>
                  <a:gd name="connsiteY2" fmla="*/ 254000 h 508000"/>
                  <a:gd name="connsiteX3" fmla="*/ 330200 w 385562"/>
                  <a:gd name="connsiteY3" fmla="*/ 508000 h 508000"/>
                  <a:gd name="connsiteX4" fmla="*/ 0 w 385562"/>
                  <a:gd name="connsiteY4" fmla="*/ 508000 h 508000"/>
                  <a:gd name="connsiteX0" fmla="*/ 0 w 368446"/>
                  <a:gd name="connsiteY0" fmla="*/ 0 h 508000"/>
                  <a:gd name="connsiteX1" fmla="*/ 330200 w 368446"/>
                  <a:gd name="connsiteY1" fmla="*/ 0 h 508000"/>
                  <a:gd name="connsiteX2" fmla="*/ 368446 w 368446"/>
                  <a:gd name="connsiteY2" fmla="*/ 254000 h 508000"/>
                  <a:gd name="connsiteX3" fmla="*/ 330200 w 368446"/>
                  <a:gd name="connsiteY3" fmla="*/ 508000 h 508000"/>
                  <a:gd name="connsiteX4" fmla="*/ 0 w 368446"/>
                  <a:gd name="connsiteY4" fmla="*/ 508000 h 508000"/>
                  <a:gd name="connsiteX0" fmla="*/ 0 w 352090"/>
                  <a:gd name="connsiteY0" fmla="*/ 0 h 508000"/>
                  <a:gd name="connsiteX1" fmla="*/ 330200 w 352090"/>
                  <a:gd name="connsiteY1" fmla="*/ 0 h 508000"/>
                  <a:gd name="connsiteX2" fmla="*/ 352090 w 352090"/>
                  <a:gd name="connsiteY2" fmla="*/ 254000 h 508000"/>
                  <a:gd name="connsiteX3" fmla="*/ 330200 w 352090"/>
                  <a:gd name="connsiteY3" fmla="*/ 508000 h 508000"/>
                  <a:gd name="connsiteX4" fmla="*/ 0 w 352090"/>
                  <a:gd name="connsiteY4" fmla="*/ 508000 h 508000"/>
                  <a:gd name="connsiteX0" fmla="*/ 0 w 367720"/>
                  <a:gd name="connsiteY0" fmla="*/ 0 h 508000"/>
                  <a:gd name="connsiteX1" fmla="*/ 330200 w 367720"/>
                  <a:gd name="connsiteY1" fmla="*/ 0 h 508000"/>
                  <a:gd name="connsiteX2" fmla="*/ 367720 w 367720"/>
                  <a:gd name="connsiteY2" fmla="*/ 254000 h 508000"/>
                  <a:gd name="connsiteX3" fmla="*/ 330200 w 367720"/>
                  <a:gd name="connsiteY3" fmla="*/ 508000 h 508000"/>
                  <a:gd name="connsiteX4" fmla="*/ 0 w 367720"/>
                  <a:gd name="connsiteY4" fmla="*/ 508000 h 508000"/>
                  <a:gd name="connsiteX0" fmla="*/ 0 w 379336"/>
                  <a:gd name="connsiteY0" fmla="*/ 0 h 508000"/>
                  <a:gd name="connsiteX1" fmla="*/ 330200 w 379336"/>
                  <a:gd name="connsiteY1" fmla="*/ 0 h 508000"/>
                  <a:gd name="connsiteX2" fmla="*/ 379336 w 379336"/>
                  <a:gd name="connsiteY2" fmla="*/ 254000 h 508000"/>
                  <a:gd name="connsiteX3" fmla="*/ 330200 w 379336"/>
                  <a:gd name="connsiteY3" fmla="*/ 508000 h 508000"/>
                  <a:gd name="connsiteX4" fmla="*/ 0 w 379336"/>
                  <a:gd name="connsiteY4" fmla="*/ 508000 h 508000"/>
                  <a:gd name="connsiteX0" fmla="*/ 0 w 367353"/>
                  <a:gd name="connsiteY0" fmla="*/ 0 h 508000"/>
                  <a:gd name="connsiteX1" fmla="*/ 330200 w 367353"/>
                  <a:gd name="connsiteY1" fmla="*/ 0 h 508000"/>
                  <a:gd name="connsiteX2" fmla="*/ 367353 w 367353"/>
                  <a:gd name="connsiteY2" fmla="*/ 254000 h 508000"/>
                  <a:gd name="connsiteX3" fmla="*/ 330200 w 367353"/>
                  <a:gd name="connsiteY3" fmla="*/ 508000 h 508000"/>
                  <a:gd name="connsiteX4" fmla="*/ 0 w 367353"/>
                  <a:gd name="connsiteY4" fmla="*/ 508000 h 508000"/>
                  <a:gd name="connsiteX0" fmla="*/ 0 w 355748"/>
                  <a:gd name="connsiteY0" fmla="*/ 0 h 508000"/>
                  <a:gd name="connsiteX1" fmla="*/ 330200 w 355748"/>
                  <a:gd name="connsiteY1" fmla="*/ 0 h 508000"/>
                  <a:gd name="connsiteX2" fmla="*/ 355748 w 355748"/>
                  <a:gd name="connsiteY2" fmla="*/ 254000 h 508000"/>
                  <a:gd name="connsiteX3" fmla="*/ 330200 w 355748"/>
                  <a:gd name="connsiteY3" fmla="*/ 508000 h 508000"/>
                  <a:gd name="connsiteX4" fmla="*/ 0 w 355748"/>
                  <a:gd name="connsiteY4" fmla="*/ 508000 h 508000"/>
                  <a:gd name="connsiteX0" fmla="*/ 0 w 366986"/>
                  <a:gd name="connsiteY0" fmla="*/ 0 h 508000"/>
                  <a:gd name="connsiteX1" fmla="*/ 330200 w 366986"/>
                  <a:gd name="connsiteY1" fmla="*/ 0 h 508000"/>
                  <a:gd name="connsiteX2" fmla="*/ 366986 w 366986"/>
                  <a:gd name="connsiteY2" fmla="*/ 254000 h 508000"/>
                  <a:gd name="connsiteX3" fmla="*/ 330200 w 366986"/>
                  <a:gd name="connsiteY3" fmla="*/ 508000 h 508000"/>
                  <a:gd name="connsiteX4" fmla="*/ 0 w 366986"/>
                  <a:gd name="connsiteY4" fmla="*/ 508000 h 50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6986" h="508000">
                    <a:moveTo>
                      <a:pt x="0" y="0"/>
                    </a:moveTo>
                    <a:lnTo>
                      <a:pt x="330200" y="0"/>
                    </a:lnTo>
                    <a:lnTo>
                      <a:pt x="366986" y="254000"/>
                    </a:lnTo>
                    <a:lnTo>
                      <a:pt x="330200" y="508000"/>
                    </a:lnTo>
                    <a:lnTo>
                      <a:pt x="0" y="508000"/>
                    </a:lnTo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70" name="ListLeanHorizontalTextTopic0">
                <a:extLst>
                  <a:ext uri="{FF2B5EF4-FFF2-40B4-BE49-F238E27FC236}">
                    <a16:creationId xmlns:a16="http://schemas.microsoft.com/office/drawing/2014/main" id="{8ADEB264-AE9F-F6AA-9FB9-AF73A0B7C8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28151" y="848280"/>
                <a:ext cx="1469052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latin typeface="Calibri" panose="020F0502020204030204"/>
                  </a:rPr>
                  <a:t>[Phase 4]</a:t>
                </a:r>
              </a:p>
            </p:txBody>
          </p:sp>
          <p:sp>
            <p:nvSpPr>
              <p:cNvPr id="71" name="RbNavigator">
                <a:extLst>
                  <a:ext uri="{FF2B5EF4-FFF2-40B4-BE49-F238E27FC236}">
                    <a16:creationId xmlns:a16="http://schemas.microsoft.com/office/drawing/2014/main" id="{0AF38608-F966-B503-166A-7130E48160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75195" y="800040"/>
                <a:ext cx="156973" cy="318081"/>
              </a:xfrm>
              <a:prstGeom prst="rect">
                <a:avLst/>
              </a:prstGeom>
              <a:solidFill>
                <a:srgbClr val="FAAB61"/>
              </a:solidFill>
            </p:spPr>
            <p:txBody>
              <a:bodyPr vert="horz" wrap="none" lIns="0" tIns="0" rIns="0" bIns="0" rtlCol="0" anchor="ctr">
                <a:noAutofit/>
              </a:bodyPr>
              <a:lstStyle/>
              <a:p>
                <a:pPr algn="ctr" defTabSz="342900">
                  <a:lnSpc>
                    <a:spcPct val="93000"/>
                  </a:lnSpc>
                  <a:buSzPct val="100000"/>
                  <a:defRPr/>
                </a:pPr>
                <a:r>
                  <a:rPr kumimoji="1" lang="en-US" sz="1100" kern="0" dirty="0">
                    <a:solidFill>
                      <a:srgbClr val="FFFFFF"/>
                    </a:solidFill>
                    <a:cs typeface="Arial" pitchFamily="34" charset="0"/>
                  </a:rPr>
                  <a:t>V</a:t>
                </a:r>
                <a:endParaRPr kumimoji="1" lang="en-US" sz="1100" kern="0" dirty="0">
                  <a:solidFill>
                    <a:srgbClr val="FFFFFF"/>
                  </a:solidFill>
                  <a:latin typeface="Calibri" panose="020F0502020204030204"/>
                  <a:cs typeface="Arial" pitchFamily="34" charset="0"/>
                </a:endParaRPr>
              </a:p>
            </p:txBody>
          </p:sp>
          <p:sp>
            <p:nvSpPr>
              <p:cNvPr id="73" name="RbLeanShape Arrow Option 1 5">
                <a:extLst>
                  <a:ext uri="{FF2B5EF4-FFF2-40B4-BE49-F238E27FC236}">
                    <a16:creationId xmlns:a16="http://schemas.microsoft.com/office/drawing/2014/main" id="{8BB05F26-734E-0721-B4B7-AD8A0D790C2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0322955" y="702102"/>
                <a:ext cx="1775262" cy="513958"/>
              </a:xfrm>
              <a:custGeom>
                <a:avLst/>
                <a:gdLst>
                  <a:gd name="connsiteX0" fmla="*/ 0 w 457200"/>
                  <a:gd name="connsiteY0" fmla="*/ 0 h 508000"/>
                  <a:gd name="connsiteX1" fmla="*/ 330200 w 457200"/>
                  <a:gd name="connsiteY1" fmla="*/ 0 h 508000"/>
                  <a:gd name="connsiteX2" fmla="*/ 457200 w 457200"/>
                  <a:gd name="connsiteY2" fmla="*/ 254000 h 508000"/>
                  <a:gd name="connsiteX3" fmla="*/ 330200 w 457200"/>
                  <a:gd name="connsiteY3" fmla="*/ 508000 h 508000"/>
                  <a:gd name="connsiteX4" fmla="*/ 0 w 457200"/>
                  <a:gd name="connsiteY4" fmla="*/ 508000 h 508000"/>
                  <a:gd name="connsiteX0" fmla="*/ 0 w 438828"/>
                  <a:gd name="connsiteY0" fmla="*/ 0 h 508000"/>
                  <a:gd name="connsiteX1" fmla="*/ 330200 w 438828"/>
                  <a:gd name="connsiteY1" fmla="*/ 0 h 508000"/>
                  <a:gd name="connsiteX2" fmla="*/ 438828 w 438828"/>
                  <a:gd name="connsiteY2" fmla="*/ 254000 h 508000"/>
                  <a:gd name="connsiteX3" fmla="*/ 330200 w 438828"/>
                  <a:gd name="connsiteY3" fmla="*/ 508000 h 508000"/>
                  <a:gd name="connsiteX4" fmla="*/ 0 w 438828"/>
                  <a:gd name="connsiteY4" fmla="*/ 508000 h 508000"/>
                  <a:gd name="connsiteX0" fmla="*/ 0 w 421194"/>
                  <a:gd name="connsiteY0" fmla="*/ 0 h 508000"/>
                  <a:gd name="connsiteX1" fmla="*/ 330200 w 421194"/>
                  <a:gd name="connsiteY1" fmla="*/ 0 h 508000"/>
                  <a:gd name="connsiteX2" fmla="*/ 421194 w 421194"/>
                  <a:gd name="connsiteY2" fmla="*/ 254000 h 508000"/>
                  <a:gd name="connsiteX3" fmla="*/ 330200 w 421194"/>
                  <a:gd name="connsiteY3" fmla="*/ 508000 h 508000"/>
                  <a:gd name="connsiteX4" fmla="*/ 0 w 421194"/>
                  <a:gd name="connsiteY4" fmla="*/ 508000 h 508000"/>
                  <a:gd name="connsiteX0" fmla="*/ 0 w 404269"/>
                  <a:gd name="connsiteY0" fmla="*/ 0 h 508000"/>
                  <a:gd name="connsiteX1" fmla="*/ 330200 w 404269"/>
                  <a:gd name="connsiteY1" fmla="*/ 0 h 508000"/>
                  <a:gd name="connsiteX2" fmla="*/ 404269 w 404269"/>
                  <a:gd name="connsiteY2" fmla="*/ 254000 h 508000"/>
                  <a:gd name="connsiteX3" fmla="*/ 330200 w 404269"/>
                  <a:gd name="connsiteY3" fmla="*/ 508000 h 508000"/>
                  <a:gd name="connsiteX4" fmla="*/ 0 w 404269"/>
                  <a:gd name="connsiteY4" fmla="*/ 508000 h 508000"/>
                  <a:gd name="connsiteX0" fmla="*/ 0 w 386323"/>
                  <a:gd name="connsiteY0" fmla="*/ 0 h 508000"/>
                  <a:gd name="connsiteX1" fmla="*/ 330200 w 386323"/>
                  <a:gd name="connsiteY1" fmla="*/ 0 h 508000"/>
                  <a:gd name="connsiteX2" fmla="*/ 386323 w 386323"/>
                  <a:gd name="connsiteY2" fmla="*/ 254000 h 508000"/>
                  <a:gd name="connsiteX3" fmla="*/ 330200 w 386323"/>
                  <a:gd name="connsiteY3" fmla="*/ 508000 h 508000"/>
                  <a:gd name="connsiteX4" fmla="*/ 0 w 386323"/>
                  <a:gd name="connsiteY4" fmla="*/ 508000 h 508000"/>
                  <a:gd name="connsiteX0" fmla="*/ 0 w 403473"/>
                  <a:gd name="connsiteY0" fmla="*/ 0 h 508000"/>
                  <a:gd name="connsiteX1" fmla="*/ 330200 w 403473"/>
                  <a:gd name="connsiteY1" fmla="*/ 0 h 508000"/>
                  <a:gd name="connsiteX2" fmla="*/ 403473 w 403473"/>
                  <a:gd name="connsiteY2" fmla="*/ 254000 h 508000"/>
                  <a:gd name="connsiteX3" fmla="*/ 330200 w 403473"/>
                  <a:gd name="connsiteY3" fmla="*/ 508000 h 508000"/>
                  <a:gd name="connsiteX4" fmla="*/ 0 w 403473"/>
                  <a:gd name="connsiteY4" fmla="*/ 508000 h 508000"/>
                  <a:gd name="connsiteX0" fmla="*/ 0 w 385562"/>
                  <a:gd name="connsiteY0" fmla="*/ 0 h 508000"/>
                  <a:gd name="connsiteX1" fmla="*/ 330200 w 385562"/>
                  <a:gd name="connsiteY1" fmla="*/ 0 h 508000"/>
                  <a:gd name="connsiteX2" fmla="*/ 385562 w 385562"/>
                  <a:gd name="connsiteY2" fmla="*/ 254000 h 508000"/>
                  <a:gd name="connsiteX3" fmla="*/ 330200 w 385562"/>
                  <a:gd name="connsiteY3" fmla="*/ 508000 h 508000"/>
                  <a:gd name="connsiteX4" fmla="*/ 0 w 385562"/>
                  <a:gd name="connsiteY4" fmla="*/ 508000 h 508000"/>
                  <a:gd name="connsiteX0" fmla="*/ 0 w 368446"/>
                  <a:gd name="connsiteY0" fmla="*/ 0 h 508000"/>
                  <a:gd name="connsiteX1" fmla="*/ 330200 w 368446"/>
                  <a:gd name="connsiteY1" fmla="*/ 0 h 508000"/>
                  <a:gd name="connsiteX2" fmla="*/ 368446 w 368446"/>
                  <a:gd name="connsiteY2" fmla="*/ 254000 h 508000"/>
                  <a:gd name="connsiteX3" fmla="*/ 330200 w 368446"/>
                  <a:gd name="connsiteY3" fmla="*/ 508000 h 508000"/>
                  <a:gd name="connsiteX4" fmla="*/ 0 w 368446"/>
                  <a:gd name="connsiteY4" fmla="*/ 508000 h 508000"/>
                  <a:gd name="connsiteX0" fmla="*/ 0 w 352090"/>
                  <a:gd name="connsiteY0" fmla="*/ 0 h 508000"/>
                  <a:gd name="connsiteX1" fmla="*/ 330200 w 352090"/>
                  <a:gd name="connsiteY1" fmla="*/ 0 h 508000"/>
                  <a:gd name="connsiteX2" fmla="*/ 352090 w 352090"/>
                  <a:gd name="connsiteY2" fmla="*/ 254000 h 508000"/>
                  <a:gd name="connsiteX3" fmla="*/ 330200 w 352090"/>
                  <a:gd name="connsiteY3" fmla="*/ 508000 h 508000"/>
                  <a:gd name="connsiteX4" fmla="*/ 0 w 352090"/>
                  <a:gd name="connsiteY4" fmla="*/ 508000 h 508000"/>
                  <a:gd name="connsiteX0" fmla="*/ 0 w 367720"/>
                  <a:gd name="connsiteY0" fmla="*/ 0 h 508000"/>
                  <a:gd name="connsiteX1" fmla="*/ 330200 w 367720"/>
                  <a:gd name="connsiteY1" fmla="*/ 0 h 508000"/>
                  <a:gd name="connsiteX2" fmla="*/ 367720 w 367720"/>
                  <a:gd name="connsiteY2" fmla="*/ 254000 h 508000"/>
                  <a:gd name="connsiteX3" fmla="*/ 330200 w 367720"/>
                  <a:gd name="connsiteY3" fmla="*/ 508000 h 508000"/>
                  <a:gd name="connsiteX4" fmla="*/ 0 w 367720"/>
                  <a:gd name="connsiteY4" fmla="*/ 508000 h 508000"/>
                  <a:gd name="connsiteX0" fmla="*/ 0 w 379336"/>
                  <a:gd name="connsiteY0" fmla="*/ 0 h 508000"/>
                  <a:gd name="connsiteX1" fmla="*/ 330200 w 379336"/>
                  <a:gd name="connsiteY1" fmla="*/ 0 h 508000"/>
                  <a:gd name="connsiteX2" fmla="*/ 379336 w 379336"/>
                  <a:gd name="connsiteY2" fmla="*/ 254000 h 508000"/>
                  <a:gd name="connsiteX3" fmla="*/ 330200 w 379336"/>
                  <a:gd name="connsiteY3" fmla="*/ 508000 h 508000"/>
                  <a:gd name="connsiteX4" fmla="*/ 0 w 379336"/>
                  <a:gd name="connsiteY4" fmla="*/ 508000 h 508000"/>
                  <a:gd name="connsiteX0" fmla="*/ 0 w 367353"/>
                  <a:gd name="connsiteY0" fmla="*/ 0 h 508000"/>
                  <a:gd name="connsiteX1" fmla="*/ 330200 w 367353"/>
                  <a:gd name="connsiteY1" fmla="*/ 0 h 508000"/>
                  <a:gd name="connsiteX2" fmla="*/ 367353 w 367353"/>
                  <a:gd name="connsiteY2" fmla="*/ 254000 h 508000"/>
                  <a:gd name="connsiteX3" fmla="*/ 330200 w 367353"/>
                  <a:gd name="connsiteY3" fmla="*/ 508000 h 508000"/>
                  <a:gd name="connsiteX4" fmla="*/ 0 w 367353"/>
                  <a:gd name="connsiteY4" fmla="*/ 508000 h 508000"/>
                  <a:gd name="connsiteX0" fmla="*/ 0 w 355748"/>
                  <a:gd name="connsiteY0" fmla="*/ 0 h 508000"/>
                  <a:gd name="connsiteX1" fmla="*/ 330200 w 355748"/>
                  <a:gd name="connsiteY1" fmla="*/ 0 h 508000"/>
                  <a:gd name="connsiteX2" fmla="*/ 355748 w 355748"/>
                  <a:gd name="connsiteY2" fmla="*/ 254000 h 508000"/>
                  <a:gd name="connsiteX3" fmla="*/ 330200 w 355748"/>
                  <a:gd name="connsiteY3" fmla="*/ 508000 h 508000"/>
                  <a:gd name="connsiteX4" fmla="*/ 0 w 355748"/>
                  <a:gd name="connsiteY4" fmla="*/ 508000 h 508000"/>
                  <a:gd name="connsiteX0" fmla="*/ 0 w 366986"/>
                  <a:gd name="connsiteY0" fmla="*/ 0 h 508000"/>
                  <a:gd name="connsiteX1" fmla="*/ 330200 w 366986"/>
                  <a:gd name="connsiteY1" fmla="*/ 0 h 508000"/>
                  <a:gd name="connsiteX2" fmla="*/ 366986 w 366986"/>
                  <a:gd name="connsiteY2" fmla="*/ 254000 h 508000"/>
                  <a:gd name="connsiteX3" fmla="*/ 330200 w 366986"/>
                  <a:gd name="connsiteY3" fmla="*/ 508000 h 508000"/>
                  <a:gd name="connsiteX4" fmla="*/ 0 w 366986"/>
                  <a:gd name="connsiteY4" fmla="*/ 508000 h 50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6986" h="508000">
                    <a:moveTo>
                      <a:pt x="0" y="0"/>
                    </a:moveTo>
                    <a:lnTo>
                      <a:pt x="330200" y="0"/>
                    </a:lnTo>
                    <a:lnTo>
                      <a:pt x="366986" y="254000"/>
                    </a:lnTo>
                    <a:lnTo>
                      <a:pt x="330200" y="508000"/>
                    </a:lnTo>
                    <a:lnTo>
                      <a:pt x="0" y="508000"/>
                    </a:lnTo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74" name="ListLeanHorizontalTextTopic0">
                <a:extLst>
                  <a:ext uri="{FF2B5EF4-FFF2-40B4-BE49-F238E27FC236}">
                    <a16:creationId xmlns:a16="http://schemas.microsoft.com/office/drawing/2014/main" id="{06D1D5B2-A626-4898-F891-1EA4F8ED65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475911" y="848280"/>
                <a:ext cx="1469052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latin typeface="Calibri" panose="020F0502020204030204"/>
                  </a:rPr>
                  <a:t>[Phase 5]</a:t>
                </a:r>
              </a:p>
            </p:txBody>
          </p:sp>
          <p:sp>
            <p:nvSpPr>
              <p:cNvPr id="76" name="RbNavigator">
                <a:extLst>
                  <a:ext uri="{FF2B5EF4-FFF2-40B4-BE49-F238E27FC236}">
                    <a16:creationId xmlns:a16="http://schemas.microsoft.com/office/drawing/2014/main" id="{EC4FEF49-F8C3-E420-8AF8-6343080BF72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22955" y="800040"/>
                <a:ext cx="156973" cy="318081"/>
              </a:xfrm>
              <a:prstGeom prst="rect">
                <a:avLst/>
              </a:prstGeom>
              <a:solidFill>
                <a:srgbClr val="FAAB61"/>
              </a:solidFill>
            </p:spPr>
            <p:txBody>
              <a:bodyPr vert="horz" wrap="none" lIns="0" tIns="0" rIns="0" bIns="0" rtlCol="0" anchor="ctr">
                <a:noAutofit/>
              </a:bodyPr>
              <a:lstStyle/>
              <a:p>
                <a:pPr algn="ctr" defTabSz="342900">
                  <a:lnSpc>
                    <a:spcPct val="93000"/>
                  </a:lnSpc>
                  <a:buSzPct val="100000"/>
                  <a:defRPr/>
                </a:pPr>
                <a:r>
                  <a: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rPr>
                  <a:t>V</a:t>
                </a:r>
                <a:r>
                  <a:rPr kumimoji="1" lang="en-US" sz="1100" kern="0" dirty="0">
                    <a:solidFill>
                      <a:srgbClr val="FFFFFF"/>
                    </a:solidFill>
                    <a:cs typeface="Arial" pitchFamily="34" charset="0"/>
                  </a:rPr>
                  <a:t>I</a:t>
                </a:r>
                <a:endParaRPr kumimoji="1" lang="en-US" sz="1100" kern="0" dirty="0">
                  <a:solidFill>
                    <a:srgbClr val="FFFFFF"/>
                  </a:solidFill>
                  <a:latin typeface="Calibri" panose="020F0502020204030204"/>
                  <a:cs typeface="Arial" pitchFamily="34" charset="0"/>
                </a:endParaRPr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990E3779-269B-E15D-9872-D314F05081A9}"/>
                </a:ext>
              </a:extLst>
            </p:cNvPr>
            <p:cNvGrpSpPr/>
            <p:nvPr/>
          </p:nvGrpSpPr>
          <p:grpSpPr>
            <a:xfrm>
              <a:off x="20903" y="5478052"/>
              <a:ext cx="12077312" cy="920574"/>
              <a:chOff x="20903" y="5478052"/>
              <a:chExt cx="12077312" cy="920574"/>
            </a:xfrm>
          </p:grpSpPr>
          <p:sp>
            <p:nvSpPr>
              <p:cNvPr id="75" name="Textframe 7">
                <a:extLst>
                  <a:ext uri="{FF2B5EF4-FFF2-40B4-BE49-F238E27FC236}">
                    <a16:creationId xmlns:a16="http://schemas.microsoft.com/office/drawing/2014/main" id="{DF814785-8AF8-801D-BB51-F5B1114DE8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5478052"/>
                <a:ext cx="1777768" cy="9205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8066B234-97C8-60F7-977C-4BEF93CE51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1725" y="5478052"/>
                <a:ext cx="0" cy="920574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effectLst/>
            </p:spPr>
          </p:cxn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BA9D908B-EF00-FFA5-D112-D0E92C1B131D}"/>
                  </a:ext>
                </a:extLst>
              </p:cNvPr>
              <p:cNvSpPr/>
              <p:nvPr/>
            </p:nvSpPr>
            <p:spPr>
              <a:xfrm>
                <a:off x="20903" y="5478052"/>
                <a:ext cx="891097" cy="111308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  <p:sp>
            <p:nvSpPr>
              <p:cNvPr id="81" name="Textframe 7">
                <a:extLst>
                  <a:ext uri="{FF2B5EF4-FFF2-40B4-BE49-F238E27FC236}">
                    <a16:creationId xmlns:a16="http://schemas.microsoft.com/office/drawing/2014/main" id="{5521A80C-5E8C-44D1-5248-7F6259FE9D5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9396" y="5478052"/>
                <a:ext cx="1777768" cy="9205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2" name="Textframe 7">
                <a:extLst>
                  <a:ext uri="{FF2B5EF4-FFF2-40B4-BE49-F238E27FC236}">
                    <a16:creationId xmlns:a16="http://schemas.microsoft.com/office/drawing/2014/main" id="{3050068E-1A59-98B2-6A30-F5036F9778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19746" y="5478052"/>
                <a:ext cx="1777768" cy="9205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3" name="Textframe 7">
                <a:extLst>
                  <a:ext uri="{FF2B5EF4-FFF2-40B4-BE49-F238E27FC236}">
                    <a16:creationId xmlns:a16="http://schemas.microsoft.com/office/drawing/2014/main" id="{43508243-CD4A-FC12-F0FF-3BFE5DC685B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70096" y="5478052"/>
                <a:ext cx="1777768" cy="9205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4" name="Textframe 7">
                <a:extLst>
                  <a:ext uri="{FF2B5EF4-FFF2-40B4-BE49-F238E27FC236}">
                    <a16:creationId xmlns:a16="http://schemas.microsoft.com/office/drawing/2014/main" id="{041E9CD7-B4DF-3B62-BC36-4A0D6EB4F28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20447" y="5478052"/>
                <a:ext cx="1777768" cy="9205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501B346-A0DF-8B59-2CAE-AAEED2562974}"/>
              </a:ext>
            </a:extLst>
          </p:cNvPr>
          <p:cNvGrpSpPr/>
          <p:nvPr/>
        </p:nvGrpSpPr>
        <p:grpSpPr>
          <a:xfrm>
            <a:off x="2959459" y="775906"/>
            <a:ext cx="1702453" cy="4602035"/>
            <a:chOff x="2959459" y="775906"/>
            <a:chExt cx="1702453" cy="4602035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16DA15C2-F122-12AE-F681-B363A04C471D}"/>
                </a:ext>
              </a:extLst>
            </p:cNvPr>
            <p:cNvGrpSpPr/>
            <p:nvPr/>
          </p:nvGrpSpPr>
          <p:grpSpPr>
            <a:xfrm>
              <a:off x="2959459" y="1362238"/>
              <a:ext cx="1702453" cy="4015703"/>
              <a:chOff x="2994327" y="1362238"/>
              <a:chExt cx="919190" cy="5595661"/>
            </a:xfrm>
          </p:grpSpPr>
          <p:sp>
            <p:nvSpPr>
              <p:cNvPr id="60" name="Arrow: Pentagon 100">
                <a:extLst>
                  <a:ext uri="{FF2B5EF4-FFF2-40B4-BE49-F238E27FC236}">
                    <a16:creationId xmlns:a16="http://schemas.microsoft.com/office/drawing/2014/main" id="{74FB67DB-5FC5-5C07-502A-71F54A5DD188}"/>
                  </a:ext>
                </a:extLst>
              </p:cNvPr>
              <p:cNvSpPr/>
              <p:nvPr/>
            </p:nvSpPr>
            <p:spPr>
              <a:xfrm>
                <a:off x="2994327" y="1362238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rgbClr val="F2F2F2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marL="0" marR="0" lvl="0" indent="0" defTabSz="27799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kern="0" dirty="0">
                    <a:cs typeface="Readex Pro" pitchFamily="2" charset="-78"/>
                  </a:rPr>
                  <a:t>Workstream 1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Readex Pro" pitchFamily="2" charset="-78"/>
                </a:endParaRPr>
              </a:p>
            </p:txBody>
          </p:sp>
          <p:sp>
            <p:nvSpPr>
              <p:cNvPr id="61" name="Arrow: Pentagon 100">
                <a:extLst>
                  <a:ext uri="{FF2B5EF4-FFF2-40B4-BE49-F238E27FC236}">
                    <a16:creationId xmlns:a16="http://schemas.microsoft.com/office/drawing/2014/main" id="{2818F334-11F3-BB77-0850-2A64E90E6220}"/>
                  </a:ext>
                </a:extLst>
              </p:cNvPr>
              <p:cNvSpPr/>
              <p:nvPr/>
            </p:nvSpPr>
            <p:spPr>
              <a:xfrm>
                <a:off x="2994327" y="2178631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rgbClr val="F2F2F2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cs typeface="Readex Pro" pitchFamily="2" charset="-78"/>
                  </a:rPr>
                  <a:t>Workstream 2</a:t>
                </a:r>
                <a:endParaRPr lang="en-US" sz="1100" kern="0" dirty="0">
                  <a:cs typeface="Readex Pro" pitchFamily="2" charset="-78"/>
                </a:endParaRPr>
              </a:p>
            </p:txBody>
          </p:sp>
          <p:sp>
            <p:nvSpPr>
              <p:cNvPr id="62" name="Arrow: Pentagon 100">
                <a:extLst>
                  <a:ext uri="{FF2B5EF4-FFF2-40B4-BE49-F238E27FC236}">
                    <a16:creationId xmlns:a16="http://schemas.microsoft.com/office/drawing/2014/main" id="{85D2E6F3-C6DD-FAA1-6049-68406760A2D9}"/>
                  </a:ext>
                </a:extLst>
              </p:cNvPr>
              <p:cNvSpPr/>
              <p:nvPr/>
            </p:nvSpPr>
            <p:spPr>
              <a:xfrm>
                <a:off x="2994327" y="2995024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rgbClr val="F2F2F2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cs typeface="Readex Pro" pitchFamily="2" charset="-78"/>
                  </a:rPr>
                  <a:t>Workstream 3</a:t>
                </a:r>
                <a:endParaRPr lang="en-US" sz="1100" kern="0" dirty="0">
                  <a:cs typeface="Readex Pro" pitchFamily="2" charset="-78"/>
                </a:endParaRPr>
              </a:p>
            </p:txBody>
          </p:sp>
          <p:sp>
            <p:nvSpPr>
              <p:cNvPr id="64" name="Arrow: Pentagon 100">
                <a:extLst>
                  <a:ext uri="{FF2B5EF4-FFF2-40B4-BE49-F238E27FC236}">
                    <a16:creationId xmlns:a16="http://schemas.microsoft.com/office/drawing/2014/main" id="{23417301-72E5-CEA9-A0E4-99029F264635}"/>
                  </a:ext>
                </a:extLst>
              </p:cNvPr>
              <p:cNvSpPr/>
              <p:nvPr/>
            </p:nvSpPr>
            <p:spPr>
              <a:xfrm>
                <a:off x="2994327" y="3811418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rgbClr val="F2F2F2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cs typeface="Readex Pro" pitchFamily="2" charset="-78"/>
                  </a:rPr>
                  <a:t>Workstream 4</a:t>
                </a:r>
                <a:endParaRPr lang="en-US" sz="1100" kern="0" dirty="0">
                  <a:cs typeface="Readex Pro" pitchFamily="2" charset="-78"/>
                </a:endParaRPr>
              </a:p>
            </p:txBody>
          </p:sp>
          <p:sp>
            <p:nvSpPr>
              <p:cNvPr id="65" name="Arrow: Pentagon 100">
                <a:extLst>
                  <a:ext uri="{FF2B5EF4-FFF2-40B4-BE49-F238E27FC236}">
                    <a16:creationId xmlns:a16="http://schemas.microsoft.com/office/drawing/2014/main" id="{E65CC5EB-672A-C54D-1C44-FB000C7F2211}"/>
                  </a:ext>
                </a:extLst>
              </p:cNvPr>
              <p:cNvSpPr/>
              <p:nvPr/>
            </p:nvSpPr>
            <p:spPr>
              <a:xfrm>
                <a:off x="2994327" y="4627811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rgbClr val="F2F2F2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cs typeface="Readex Pro" pitchFamily="2" charset="-78"/>
                  </a:rPr>
                  <a:t>Workstream 5</a:t>
                </a:r>
                <a:endParaRPr lang="en-US" sz="1100" kern="0" dirty="0">
                  <a:cs typeface="Readex Pro" pitchFamily="2" charset="-78"/>
                </a:endParaRPr>
              </a:p>
            </p:txBody>
          </p:sp>
          <p:sp>
            <p:nvSpPr>
              <p:cNvPr id="66" name="Arrow: Pentagon 100">
                <a:extLst>
                  <a:ext uri="{FF2B5EF4-FFF2-40B4-BE49-F238E27FC236}">
                    <a16:creationId xmlns:a16="http://schemas.microsoft.com/office/drawing/2014/main" id="{04FC8F0C-8FF7-2A31-A507-E2C0EAA90177}"/>
                  </a:ext>
                </a:extLst>
              </p:cNvPr>
              <p:cNvSpPr/>
              <p:nvPr/>
            </p:nvSpPr>
            <p:spPr>
              <a:xfrm>
                <a:off x="2994327" y="5444153"/>
                <a:ext cx="919190" cy="742355"/>
              </a:xfrm>
              <a:prstGeom prst="homePlate">
                <a:avLst>
                  <a:gd name="adj" fmla="val 29713"/>
                </a:avLst>
              </a:prstGeom>
              <a:solidFill>
                <a:srgbClr val="F2F2F2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cs typeface="Readex Pro" pitchFamily="2" charset="-78"/>
                  </a:rPr>
                  <a:t>Workstream 6</a:t>
                </a:r>
                <a:endParaRPr lang="en-US" sz="1100" kern="0" dirty="0">
                  <a:cs typeface="Readex Pro" pitchFamily="2" charset="-78"/>
                </a:endParaRPr>
              </a:p>
            </p:txBody>
          </p:sp>
          <p:sp>
            <p:nvSpPr>
              <p:cNvPr id="67" name="Arrow: Pentagon 100">
                <a:extLst>
                  <a:ext uri="{FF2B5EF4-FFF2-40B4-BE49-F238E27FC236}">
                    <a16:creationId xmlns:a16="http://schemas.microsoft.com/office/drawing/2014/main" id="{98F301C8-481F-6FAB-4AF7-1AA05D6F85EE}"/>
                  </a:ext>
                </a:extLst>
              </p:cNvPr>
              <p:cNvSpPr/>
              <p:nvPr/>
            </p:nvSpPr>
            <p:spPr>
              <a:xfrm>
                <a:off x="2994327" y="6215544"/>
                <a:ext cx="919190" cy="742355"/>
              </a:xfrm>
              <a:prstGeom prst="homePlate">
                <a:avLst>
                  <a:gd name="adj" fmla="val 29713"/>
                </a:avLst>
              </a:prstGeom>
              <a:solidFill>
                <a:srgbClr val="F2F2F2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cs typeface="Readex Pro" pitchFamily="2" charset="-78"/>
                  </a:rPr>
                  <a:t>Workstream 7</a:t>
                </a:r>
                <a:endParaRPr lang="en-US" sz="1100" kern="0" dirty="0">
                  <a:cs typeface="Readex Pro" pitchFamily="2" charset="-78"/>
                </a:endParaRP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34722862-9611-9808-17E4-23403C460EC8}"/>
                </a:ext>
              </a:extLst>
            </p:cNvPr>
            <p:cNvGrpSpPr/>
            <p:nvPr/>
          </p:nvGrpSpPr>
          <p:grpSpPr>
            <a:xfrm>
              <a:off x="3351345" y="775906"/>
              <a:ext cx="918681" cy="352494"/>
              <a:chOff x="2555912" y="4577"/>
              <a:chExt cx="918681" cy="352494"/>
            </a:xfrm>
          </p:grpSpPr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40FD771-27D1-FA97-5335-59FDAB521D61}"/>
                  </a:ext>
                </a:extLst>
              </p:cNvPr>
              <p:cNvSpPr txBox="1"/>
              <p:nvPr/>
            </p:nvSpPr>
            <p:spPr>
              <a:xfrm>
                <a:off x="2555912" y="4577"/>
                <a:ext cx="918681" cy="193283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ctr" defTabSz="342900">
                  <a:lnSpc>
                    <a:spcPct val="90000"/>
                  </a:lnSpc>
                  <a:buSzPct val="100000"/>
                  <a:defRPr/>
                </a:pPr>
                <a:r>
                  <a:rPr lang="en-GB" sz="1000" kern="0" dirty="0">
                    <a:solidFill>
                      <a:srgbClr val="FAAB61"/>
                    </a:solidFill>
                  </a:rPr>
                  <a:t>Workstreams</a:t>
                </a:r>
                <a:endParaRPr lang="en-US" sz="1000" kern="0" dirty="0">
                  <a:solidFill>
                    <a:srgbClr val="FAAB61"/>
                  </a:solidFill>
                </a:endParaRPr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7F0C9876-D8B1-76F9-9411-69466E7F05CC}"/>
                  </a:ext>
                </a:extLst>
              </p:cNvPr>
              <p:cNvSpPr/>
              <p:nvPr/>
            </p:nvSpPr>
            <p:spPr>
              <a:xfrm rot="10800000" flipH="1">
                <a:off x="2702331" y="205757"/>
                <a:ext cx="594929" cy="151314"/>
              </a:xfrm>
              <a:prstGeom prst="triangle">
                <a:avLst/>
              </a:prstGeom>
              <a:solidFill>
                <a:srgbClr val="FAAB6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 defTabSz="554492"/>
                <a:endParaRPr lang="en-US" sz="1000" kern="0">
                  <a:solidFill>
                    <a:prstClr val="white"/>
                  </a:solidFill>
                  <a:latin typeface="Readex Pro"/>
                  <a:cs typeface="Readex Pro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955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1B3BF5-BB9D-56F7-7204-E815F03C7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FF28E56C-0540-B968-FB61-95CDAA85E22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D5E26661-4515-D279-BC16-3F1F371AA27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7592598-70E3-7464-E425-3C613E02D6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46F97380-6FAE-77A7-1728-D96C06905D9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258A2DE5-82B6-050F-CF1F-739F3C50E6D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03BA40D-838E-83ED-EF02-7A0900EEACA2}"/>
              </a:ext>
            </a:extLst>
          </p:cNvPr>
          <p:cNvGrpSpPr/>
          <p:nvPr/>
        </p:nvGrpSpPr>
        <p:grpSpPr>
          <a:xfrm>
            <a:off x="20903" y="702102"/>
            <a:ext cx="12072189" cy="5696524"/>
            <a:chOff x="20903" y="702102"/>
            <a:chExt cx="12072189" cy="5696524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1CD7EFC8-485A-0A98-7BD8-2FE8AE67E3A1}"/>
                </a:ext>
              </a:extLst>
            </p:cNvPr>
            <p:cNvGrpSpPr/>
            <p:nvPr/>
          </p:nvGrpSpPr>
          <p:grpSpPr>
            <a:xfrm>
              <a:off x="137924" y="1364410"/>
              <a:ext cx="11953915" cy="4015703"/>
              <a:chOff x="137924" y="1364410"/>
              <a:chExt cx="11953915" cy="4015703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AB34CF84-1894-CD64-C522-FC961AEF7899}"/>
                  </a:ext>
                </a:extLst>
              </p:cNvPr>
              <p:cNvSpPr/>
              <p:nvPr/>
            </p:nvSpPr>
            <p:spPr>
              <a:xfrm>
                <a:off x="137924" y="1364410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sp>
            <p:nvSpPr>
              <p:cNvPr id="79" name="Textframe 7">
                <a:extLst>
                  <a:ext uri="{FF2B5EF4-FFF2-40B4-BE49-F238E27FC236}">
                    <a16:creationId xmlns:a16="http://schemas.microsoft.com/office/drawing/2014/main" id="{BB246629-1785-A4C4-5698-8CD36B9D689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7343" y="1364410"/>
                <a:ext cx="1775261" cy="4015703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1" name="Textframe 7">
                <a:extLst>
                  <a:ext uri="{FF2B5EF4-FFF2-40B4-BE49-F238E27FC236}">
                    <a16:creationId xmlns:a16="http://schemas.microsoft.com/office/drawing/2014/main" id="{84428143-F8D5-CCF8-A9BB-37B36A62FF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7037" y="1364410"/>
                <a:ext cx="1775261" cy="4015703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2" name="Textframe 7">
                <a:extLst>
                  <a:ext uri="{FF2B5EF4-FFF2-40B4-BE49-F238E27FC236}">
                    <a16:creationId xmlns:a16="http://schemas.microsoft.com/office/drawing/2014/main" id="{478AF0C9-003E-0774-93FB-A90C86968E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16884" y="1364410"/>
                <a:ext cx="1775261" cy="4015703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3" name="Textframe 7">
                <a:extLst>
                  <a:ext uri="{FF2B5EF4-FFF2-40B4-BE49-F238E27FC236}">
                    <a16:creationId xmlns:a16="http://schemas.microsoft.com/office/drawing/2014/main" id="{000AC800-D7A8-9919-5546-358FD8BE70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66731" y="1364410"/>
                <a:ext cx="1775261" cy="4015703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4" name="Textframe 7">
                <a:extLst>
                  <a:ext uri="{FF2B5EF4-FFF2-40B4-BE49-F238E27FC236}">
                    <a16:creationId xmlns:a16="http://schemas.microsoft.com/office/drawing/2014/main" id="{CC40F2F0-3E26-704D-3ECC-FB07D4940E5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16578" y="1364410"/>
                <a:ext cx="1775261" cy="4015703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18A18936-D168-8879-6D1C-B1DFE5F40E61}"/>
                </a:ext>
              </a:extLst>
            </p:cNvPr>
            <p:cNvGrpSpPr/>
            <p:nvPr/>
          </p:nvGrpSpPr>
          <p:grpSpPr>
            <a:xfrm>
              <a:off x="20903" y="5478052"/>
              <a:ext cx="12072189" cy="920574"/>
              <a:chOff x="20903" y="5478052"/>
              <a:chExt cx="12072189" cy="920574"/>
            </a:xfrm>
          </p:grpSpPr>
          <p:sp>
            <p:nvSpPr>
              <p:cNvPr id="2" name="Textframe 7">
                <a:extLst>
                  <a:ext uri="{FF2B5EF4-FFF2-40B4-BE49-F238E27FC236}">
                    <a16:creationId xmlns:a16="http://schemas.microsoft.com/office/drawing/2014/main" id="{13780499-60F0-8BD3-C76C-C5CE052AFF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5478052"/>
                <a:ext cx="1777768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465E7A-B12D-D9D0-B8AE-1AD18F2B37DA}"/>
                  </a:ext>
                </a:extLst>
              </p:cNvPr>
              <p:cNvSpPr/>
              <p:nvPr/>
            </p:nvSpPr>
            <p:spPr>
              <a:xfrm>
                <a:off x="20903" y="5478052"/>
                <a:ext cx="891097" cy="111308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  <p:sp>
            <p:nvSpPr>
              <p:cNvPr id="7" name="Textframe 7">
                <a:extLst>
                  <a:ext uri="{FF2B5EF4-FFF2-40B4-BE49-F238E27FC236}">
                    <a16:creationId xmlns:a16="http://schemas.microsoft.com/office/drawing/2014/main" id="{B6346654-AB26-7EFF-F911-FBA7CF2E08F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7348" y="5478052"/>
                <a:ext cx="1777768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  <p:sp>
            <p:nvSpPr>
              <p:cNvPr id="8" name="Textframe 7">
                <a:extLst>
                  <a:ext uri="{FF2B5EF4-FFF2-40B4-BE49-F238E27FC236}">
                    <a16:creationId xmlns:a16="http://schemas.microsoft.com/office/drawing/2014/main" id="{8F383D1E-0DF9-5835-C83A-C9850B3ADE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16674" y="5478052"/>
                <a:ext cx="1777768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  <p:sp>
            <p:nvSpPr>
              <p:cNvPr id="10" name="Textframe 7">
                <a:extLst>
                  <a:ext uri="{FF2B5EF4-FFF2-40B4-BE49-F238E27FC236}">
                    <a16:creationId xmlns:a16="http://schemas.microsoft.com/office/drawing/2014/main" id="{E1D8F867-CBC4-FEBF-6AB1-C2CAB36770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66000" y="5478052"/>
                <a:ext cx="1777768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  <p:sp>
            <p:nvSpPr>
              <p:cNvPr id="11" name="Textframe 7">
                <a:extLst>
                  <a:ext uri="{FF2B5EF4-FFF2-40B4-BE49-F238E27FC236}">
                    <a16:creationId xmlns:a16="http://schemas.microsoft.com/office/drawing/2014/main" id="{008AD336-2F1F-601B-7D6B-2A2291DE89E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15324" y="5478052"/>
                <a:ext cx="1777768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13520E2-9AD2-6F62-2008-6DD77AEEBC77}"/>
                </a:ext>
              </a:extLst>
            </p:cNvPr>
            <p:cNvGrpSpPr/>
            <p:nvPr/>
          </p:nvGrpSpPr>
          <p:grpSpPr>
            <a:xfrm>
              <a:off x="137925" y="702102"/>
              <a:ext cx="11955167" cy="513958"/>
              <a:chOff x="137925" y="702102"/>
              <a:chExt cx="11955167" cy="513958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277C438-F28B-FDDD-296B-7161B37B4A53}"/>
                  </a:ext>
                </a:extLst>
              </p:cNvPr>
              <p:cNvSpPr/>
              <p:nvPr/>
            </p:nvSpPr>
            <p:spPr>
              <a:xfrm>
                <a:off x="137925" y="874443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474A9EC8-B3EA-1D7F-95F5-DF53E71B569C}"/>
                  </a:ext>
                </a:extLst>
              </p:cNvPr>
              <p:cNvGrpSpPr/>
              <p:nvPr/>
            </p:nvGrpSpPr>
            <p:grpSpPr>
              <a:xfrm>
                <a:off x="1067343" y="702102"/>
                <a:ext cx="1775261" cy="513958"/>
                <a:chOff x="1067343" y="702102"/>
                <a:chExt cx="1775261" cy="513958"/>
              </a:xfrm>
            </p:grpSpPr>
            <p:sp>
              <p:nvSpPr>
                <p:cNvPr id="104" name="RbLeanShape Arrow Option 1 5">
                  <a:extLst>
                    <a:ext uri="{FF2B5EF4-FFF2-40B4-BE49-F238E27FC236}">
                      <a16:creationId xmlns:a16="http://schemas.microsoft.com/office/drawing/2014/main" id="{E8411D28-2C07-A4E9-2071-1B8683B1006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67343" y="702102"/>
                  <a:ext cx="1775261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" name="ListLeanHorizontalTextTopic0">
                  <a:extLst>
                    <a:ext uri="{FF2B5EF4-FFF2-40B4-BE49-F238E27FC236}">
                      <a16:creationId xmlns:a16="http://schemas.microsoft.com/office/drawing/2014/main" id="{6212A6ED-3550-4F8F-EF5B-BC73B1A1648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231992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1]</a:t>
                  </a:r>
                </a:p>
              </p:txBody>
            </p:sp>
            <p:sp>
              <p:nvSpPr>
                <p:cNvPr id="13" name="RbNavigator">
                  <a:extLst>
                    <a:ext uri="{FF2B5EF4-FFF2-40B4-BE49-F238E27FC236}">
                      <a16:creationId xmlns:a16="http://schemas.microsoft.com/office/drawing/2014/main" id="{40B6A0D3-CEFC-8FD4-A75E-47C9A715C5B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79036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</a:t>
                  </a:r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3A1A1694-5B27-DBBE-B6E2-B3325C5E05EF}"/>
                  </a:ext>
                </a:extLst>
              </p:cNvPr>
              <p:cNvGrpSpPr/>
              <p:nvPr/>
            </p:nvGrpSpPr>
            <p:grpSpPr>
              <a:xfrm>
                <a:off x="4767539" y="702102"/>
                <a:ext cx="1775261" cy="513958"/>
                <a:chOff x="4767539" y="702102"/>
                <a:chExt cx="1775261" cy="513958"/>
              </a:xfrm>
            </p:grpSpPr>
            <p:sp>
              <p:nvSpPr>
                <p:cNvPr id="113" name="RbLeanShape Arrow Option 1 5">
                  <a:extLst>
                    <a:ext uri="{FF2B5EF4-FFF2-40B4-BE49-F238E27FC236}">
                      <a16:creationId xmlns:a16="http://schemas.microsoft.com/office/drawing/2014/main" id="{60BE9157-5F6A-A9C3-D36C-1E8AA89E96A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767539" y="702102"/>
                  <a:ext cx="1775261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" name="ListLeanHorizontalTextTopic0">
                  <a:extLst>
                    <a:ext uri="{FF2B5EF4-FFF2-40B4-BE49-F238E27FC236}">
                      <a16:creationId xmlns:a16="http://schemas.microsoft.com/office/drawing/2014/main" id="{C09821AC-F058-FC18-BBBF-5B001FCF962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927514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2]</a:t>
                  </a:r>
                </a:p>
              </p:txBody>
            </p:sp>
            <p:sp>
              <p:nvSpPr>
                <p:cNvPr id="17" name="RbNavigator">
                  <a:extLst>
                    <a:ext uri="{FF2B5EF4-FFF2-40B4-BE49-F238E27FC236}">
                      <a16:creationId xmlns:a16="http://schemas.microsoft.com/office/drawing/2014/main" id="{38E98FF6-659B-5684-9F88-AF3053EB0A7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74558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III</a:t>
                  </a:r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2DEFBEA2-385D-C109-FC5C-09B4BA81242F}"/>
                  </a:ext>
                </a:extLst>
              </p:cNvPr>
              <p:cNvGrpSpPr/>
              <p:nvPr/>
            </p:nvGrpSpPr>
            <p:grpSpPr>
              <a:xfrm>
                <a:off x="6617637" y="702102"/>
                <a:ext cx="1775261" cy="513958"/>
                <a:chOff x="6617637" y="702102"/>
                <a:chExt cx="1775261" cy="513958"/>
              </a:xfrm>
            </p:grpSpPr>
            <p:sp>
              <p:nvSpPr>
                <p:cNvPr id="117" name="RbLeanShape Arrow Option 1 5">
                  <a:extLst>
                    <a:ext uri="{FF2B5EF4-FFF2-40B4-BE49-F238E27FC236}">
                      <a16:creationId xmlns:a16="http://schemas.microsoft.com/office/drawing/2014/main" id="{CA93E4A3-9E1B-1950-D34A-1BF6E26422D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617637" y="702102"/>
                  <a:ext cx="1775261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8" name="ListLeanHorizontalTextTopic0">
                  <a:extLst>
                    <a:ext uri="{FF2B5EF4-FFF2-40B4-BE49-F238E27FC236}">
                      <a16:creationId xmlns:a16="http://schemas.microsoft.com/office/drawing/2014/main" id="{EA96F1F4-A048-41FE-C6C1-E517C017041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775272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3]</a:t>
                  </a:r>
                </a:p>
              </p:txBody>
            </p:sp>
            <p:sp>
              <p:nvSpPr>
                <p:cNvPr id="19" name="RbNavigator">
                  <a:extLst>
                    <a:ext uri="{FF2B5EF4-FFF2-40B4-BE49-F238E27FC236}">
                      <a16:creationId xmlns:a16="http://schemas.microsoft.com/office/drawing/2014/main" id="{2AB05E2D-C76D-D86D-90DD-B6C6E51C30F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622316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IV</a:t>
                  </a:r>
                </a:p>
              </p:txBody>
            </p: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326F7872-E00A-F603-C913-9469C9F9D9B3}"/>
                  </a:ext>
                </a:extLst>
              </p:cNvPr>
              <p:cNvGrpSpPr/>
              <p:nvPr/>
            </p:nvGrpSpPr>
            <p:grpSpPr>
              <a:xfrm>
                <a:off x="8467735" y="702102"/>
                <a:ext cx="1775261" cy="513958"/>
                <a:chOff x="8467735" y="702102"/>
                <a:chExt cx="1775261" cy="513958"/>
              </a:xfrm>
            </p:grpSpPr>
            <p:sp>
              <p:nvSpPr>
                <p:cNvPr id="121" name="RbLeanShape Arrow Option 1 5">
                  <a:extLst>
                    <a:ext uri="{FF2B5EF4-FFF2-40B4-BE49-F238E27FC236}">
                      <a16:creationId xmlns:a16="http://schemas.microsoft.com/office/drawing/2014/main" id="{88843D74-114C-C519-C63F-4B38978827F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8467735" y="702102"/>
                  <a:ext cx="1775261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0" name="ListLeanHorizontalTextTopic0">
                  <a:extLst>
                    <a:ext uri="{FF2B5EF4-FFF2-40B4-BE49-F238E27FC236}">
                      <a16:creationId xmlns:a16="http://schemas.microsoft.com/office/drawing/2014/main" id="{09FD3A23-4A27-416E-7474-E5C8BF160DE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628151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4]</a:t>
                  </a:r>
                </a:p>
              </p:txBody>
            </p:sp>
            <p:sp>
              <p:nvSpPr>
                <p:cNvPr id="21" name="RbNavigator">
                  <a:extLst>
                    <a:ext uri="{FF2B5EF4-FFF2-40B4-BE49-F238E27FC236}">
                      <a16:creationId xmlns:a16="http://schemas.microsoft.com/office/drawing/2014/main" id="{AA596ACC-AE88-2682-4CB5-0F4FC693165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475195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cs typeface="Arial" pitchFamily="34" charset="0"/>
                    </a:rPr>
                    <a:t>V</a:t>
                  </a:r>
                  <a:endPara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endParaRPr>
                </a:p>
              </p:txBody>
            </p: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3F1D4228-7434-F3EE-AF82-EBDEADA5A3BD}"/>
                  </a:ext>
                </a:extLst>
              </p:cNvPr>
              <p:cNvGrpSpPr/>
              <p:nvPr/>
            </p:nvGrpSpPr>
            <p:grpSpPr>
              <a:xfrm>
                <a:off x="10317831" y="702102"/>
                <a:ext cx="1775261" cy="513958"/>
                <a:chOff x="10317831" y="702102"/>
                <a:chExt cx="1775261" cy="513958"/>
              </a:xfrm>
            </p:grpSpPr>
            <p:sp>
              <p:nvSpPr>
                <p:cNvPr id="125" name="RbLeanShape Arrow Option 1 5">
                  <a:extLst>
                    <a:ext uri="{FF2B5EF4-FFF2-40B4-BE49-F238E27FC236}">
                      <a16:creationId xmlns:a16="http://schemas.microsoft.com/office/drawing/2014/main" id="{C1601F4A-FC06-F5C3-3544-54C6B0E0885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317831" y="702102"/>
                  <a:ext cx="1775261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7" name="ListLeanHorizontalTextTopic0">
                  <a:extLst>
                    <a:ext uri="{FF2B5EF4-FFF2-40B4-BE49-F238E27FC236}">
                      <a16:creationId xmlns:a16="http://schemas.microsoft.com/office/drawing/2014/main" id="{DDBC0262-93BF-570F-0FF3-611E6D983FB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475911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5]</a:t>
                  </a:r>
                </a:p>
              </p:txBody>
            </p:sp>
            <p:sp>
              <p:nvSpPr>
                <p:cNvPr id="28" name="RbNavigator">
                  <a:extLst>
                    <a:ext uri="{FF2B5EF4-FFF2-40B4-BE49-F238E27FC236}">
                      <a16:creationId xmlns:a16="http://schemas.microsoft.com/office/drawing/2014/main" id="{FE2BE99D-0399-1DD5-4EC8-13E7ADD74FD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322955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V</a:t>
                  </a:r>
                  <a:r>
                    <a:rPr kumimoji="1" lang="en-US" sz="1100" kern="0" dirty="0">
                      <a:solidFill>
                        <a:srgbClr val="FFFFFF"/>
                      </a:solidFill>
                      <a:cs typeface="Arial" pitchFamily="34" charset="0"/>
                    </a:rPr>
                    <a:t>I</a:t>
                  </a:r>
                  <a:endPara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0193E54-A1A6-DC22-55E1-BE27352A79F5}"/>
              </a:ext>
            </a:extLst>
          </p:cNvPr>
          <p:cNvGrpSpPr/>
          <p:nvPr/>
        </p:nvGrpSpPr>
        <p:grpSpPr>
          <a:xfrm>
            <a:off x="2959459" y="775906"/>
            <a:ext cx="1702453" cy="4602035"/>
            <a:chOff x="2959459" y="775906"/>
            <a:chExt cx="1702453" cy="460203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4B74D21-7561-1DF8-C5CB-0C7BCD15F06D}"/>
                </a:ext>
              </a:extLst>
            </p:cNvPr>
            <p:cNvGrpSpPr/>
            <p:nvPr/>
          </p:nvGrpSpPr>
          <p:grpSpPr>
            <a:xfrm>
              <a:off x="2959459" y="1362238"/>
              <a:ext cx="1702453" cy="4015703"/>
              <a:chOff x="2994327" y="1362238"/>
              <a:chExt cx="919190" cy="5595661"/>
            </a:xfrm>
          </p:grpSpPr>
          <p:sp>
            <p:nvSpPr>
              <p:cNvPr id="42" name="Arrow: Pentagon 100">
                <a:extLst>
                  <a:ext uri="{FF2B5EF4-FFF2-40B4-BE49-F238E27FC236}">
                    <a16:creationId xmlns:a16="http://schemas.microsoft.com/office/drawing/2014/main" id="{7B351D08-511F-5898-5823-4FDCA1939A22}"/>
                  </a:ext>
                </a:extLst>
              </p:cNvPr>
              <p:cNvSpPr/>
              <p:nvPr/>
            </p:nvSpPr>
            <p:spPr>
              <a:xfrm>
                <a:off x="2994327" y="1362238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chemeClr val="bg1"/>
              </a:solidFill>
              <a:ln w="635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marR="0" lvl="0" indent="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/>
                </a:pPr>
                <a:r>
                  <a:rPr lang="en-GB" sz="1100" kern="0" dirty="0">
                    <a:latin typeface="Calibri" panose="020F0502020204030204"/>
                  </a:rPr>
                  <a:t>Workstream 1</a:t>
                </a:r>
                <a:endParaRPr lang="en-US" sz="1100" kern="0" dirty="0">
                  <a:latin typeface="Calibri" panose="020F0502020204030204"/>
                </a:endParaRPr>
              </a:p>
            </p:txBody>
          </p:sp>
          <p:sp>
            <p:nvSpPr>
              <p:cNvPr id="43" name="Arrow: Pentagon 100">
                <a:extLst>
                  <a:ext uri="{FF2B5EF4-FFF2-40B4-BE49-F238E27FC236}">
                    <a16:creationId xmlns:a16="http://schemas.microsoft.com/office/drawing/2014/main" id="{EC6135B6-E1F3-0E8B-30F6-3CC1F3EA9B4E}"/>
                  </a:ext>
                </a:extLst>
              </p:cNvPr>
              <p:cNvSpPr/>
              <p:nvPr/>
            </p:nvSpPr>
            <p:spPr>
              <a:xfrm>
                <a:off x="2994327" y="2178631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chemeClr val="bg1"/>
              </a:solidFill>
              <a:ln w="635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GB" sz="1100" kern="0" dirty="0">
                    <a:latin typeface="Calibri" panose="020F0502020204030204"/>
                  </a:rPr>
                  <a:t>Workstream 2</a:t>
                </a:r>
                <a:endParaRPr lang="en-US" sz="1100" kern="0" dirty="0">
                  <a:latin typeface="Calibri" panose="020F0502020204030204"/>
                </a:endParaRPr>
              </a:p>
            </p:txBody>
          </p:sp>
          <p:sp>
            <p:nvSpPr>
              <p:cNvPr id="44" name="Arrow: Pentagon 100">
                <a:extLst>
                  <a:ext uri="{FF2B5EF4-FFF2-40B4-BE49-F238E27FC236}">
                    <a16:creationId xmlns:a16="http://schemas.microsoft.com/office/drawing/2014/main" id="{02ABFBDE-9EA6-56D1-3145-C994ED1259C0}"/>
                  </a:ext>
                </a:extLst>
              </p:cNvPr>
              <p:cNvSpPr/>
              <p:nvPr/>
            </p:nvSpPr>
            <p:spPr>
              <a:xfrm>
                <a:off x="2994327" y="2995024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chemeClr val="bg1"/>
              </a:solidFill>
              <a:ln w="635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342900">
                  <a:lnSpc>
                    <a:spcPct val="90000"/>
                  </a:lnSpc>
                  <a:buSzPct val="100000"/>
                  <a:defRPr/>
                </a:pPr>
                <a:r>
                  <a:rPr lang="en-GB" sz="1100" kern="0" dirty="0">
                    <a:latin typeface="Calibri" panose="020F0502020204030204"/>
                  </a:rPr>
                  <a:t>Workstream 3</a:t>
                </a:r>
                <a:endParaRPr lang="en-US" sz="1100" kern="0" dirty="0">
                  <a:latin typeface="Calibri" panose="020F0502020204030204"/>
                </a:endParaRPr>
              </a:p>
            </p:txBody>
          </p:sp>
          <p:sp>
            <p:nvSpPr>
              <p:cNvPr id="45" name="Arrow: Pentagon 100">
                <a:extLst>
                  <a:ext uri="{FF2B5EF4-FFF2-40B4-BE49-F238E27FC236}">
                    <a16:creationId xmlns:a16="http://schemas.microsoft.com/office/drawing/2014/main" id="{20C0B483-43EA-6AB4-6128-033537D81ADA}"/>
                  </a:ext>
                </a:extLst>
              </p:cNvPr>
              <p:cNvSpPr/>
              <p:nvPr/>
            </p:nvSpPr>
            <p:spPr>
              <a:xfrm>
                <a:off x="2994327" y="3811418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chemeClr val="bg1"/>
              </a:solidFill>
              <a:ln w="635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GB" sz="1100" kern="0" dirty="0">
                    <a:latin typeface="Calibri" panose="020F0502020204030204"/>
                  </a:rPr>
                  <a:t>Workstream 4</a:t>
                </a:r>
                <a:endParaRPr lang="en-US" sz="1100" kern="0" dirty="0">
                  <a:latin typeface="Calibri" panose="020F0502020204030204"/>
                </a:endParaRPr>
              </a:p>
            </p:txBody>
          </p:sp>
          <p:sp>
            <p:nvSpPr>
              <p:cNvPr id="46" name="Arrow: Pentagon 100">
                <a:extLst>
                  <a:ext uri="{FF2B5EF4-FFF2-40B4-BE49-F238E27FC236}">
                    <a16:creationId xmlns:a16="http://schemas.microsoft.com/office/drawing/2014/main" id="{0306CE14-BCEE-8C3D-6A13-7094D46F0B3B}"/>
                  </a:ext>
                </a:extLst>
              </p:cNvPr>
              <p:cNvSpPr/>
              <p:nvPr/>
            </p:nvSpPr>
            <p:spPr>
              <a:xfrm>
                <a:off x="2994327" y="4627811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chemeClr val="bg1"/>
              </a:solidFill>
              <a:ln w="635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latin typeface="Calibri" panose="020F0502020204030204"/>
                  </a:rPr>
                  <a:t>Workstream 5</a:t>
                </a:r>
                <a:endParaRPr lang="en-US" sz="1100" kern="0" dirty="0">
                  <a:latin typeface="Calibri" panose="020F0502020204030204"/>
                </a:endParaRPr>
              </a:p>
            </p:txBody>
          </p:sp>
          <p:sp>
            <p:nvSpPr>
              <p:cNvPr id="47" name="Arrow: Pentagon 100">
                <a:extLst>
                  <a:ext uri="{FF2B5EF4-FFF2-40B4-BE49-F238E27FC236}">
                    <a16:creationId xmlns:a16="http://schemas.microsoft.com/office/drawing/2014/main" id="{5401622D-AC96-BC2A-2E94-81E4F060EF34}"/>
                  </a:ext>
                </a:extLst>
              </p:cNvPr>
              <p:cNvSpPr/>
              <p:nvPr/>
            </p:nvSpPr>
            <p:spPr>
              <a:xfrm>
                <a:off x="2994327" y="5444153"/>
                <a:ext cx="919190" cy="742355"/>
              </a:xfrm>
              <a:prstGeom prst="homePlate">
                <a:avLst>
                  <a:gd name="adj" fmla="val 29713"/>
                </a:avLst>
              </a:prstGeom>
              <a:solidFill>
                <a:schemeClr val="bg1"/>
              </a:solidFill>
              <a:ln w="635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latin typeface="Calibri" panose="020F0502020204030204"/>
                  </a:rPr>
                  <a:t>Workstream 6</a:t>
                </a:r>
                <a:endParaRPr lang="en-US" sz="1100" kern="0" dirty="0">
                  <a:latin typeface="Calibri" panose="020F0502020204030204"/>
                </a:endParaRPr>
              </a:p>
            </p:txBody>
          </p:sp>
          <p:sp>
            <p:nvSpPr>
              <p:cNvPr id="48" name="Arrow: Pentagon 100">
                <a:extLst>
                  <a:ext uri="{FF2B5EF4-FFF2-40B4-BE49-F238E27FC236}">
                    <a16:creationId xmlns:a16="http://schemas.microsoft.com/office/drawing/2014/main" id="{0066AB60-DCA4-348C-5F32-0AF3C87ECB83}"/>
                  </a:ext>
                </a:extLst>
              </p:cNvPr>
              <p:cNvSpPr/>
              <p:nvPr/>
            </p:nvSpPr>
            <p:spPr>
              <a:xfrm>
                <a:off x="2994327" y="6215544"/>
                <a:ext cx="919190" cy="742355"/>
              </a:xfrm>
              <a:prstGeom prst="homePlate">
                <a:avLst>
                  <a:gd name="adj" fmla="val 29713"/>
                </a:avLst>
              </a:prstGeom>
              <a:solidFill>
                <a:schemeClr val="bg1"/>
              </a:solidFill>
              <a:ln w="635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defTabSz="277994">
                  <a:defRPr/>
                </a:pPr>
                <a:r>
                  <a:rPr lang="en-GB" sz="1100" kern="0" dirty="0">
                    <a:latin typeface="Calibri" panose="020F0502020204030204"/>
                  </a:rPr>
                  <a:t>Workstream 7</a:t>
                </a:r>
                <a:endParaRPr lang="en-US" sz="1100" kern="0" dirty="0">
                  <a:latin typeface="Calibri" panose="020F0502020204030204"/>
                </a:endParaRP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4282B9FF-27D2-A69D-9504-2CCB5CB8F3D9}"/>
                </a:ext>
              </a:extLst>
            </p:cNvPr>
            <p:cNvGrpSpPr/>
            <p:nvPr/>
          </p:nvGrpSpPr>
          <p:grpSpPr>
            <a:xfrm>
              <a:off x="3351345" y="775906"/>
              <a:ext cx="918681" cy="352494"/>
              <a:chOff x="2555912" y="4577"/>
              <a:chExt cx="918681" cy="352494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A08470F-A65D-D1C6-AEF4-A8ADC85B5D5A}"/>
                  </a:ext>
                </a:extLst>
              </p:cNvPr>
              <p:cNvSpPr txBox="1"/>
              <p:nvPr/>
            </p:nvSpPr>
            <p:spPr>
              <a:xfrm>
                <a:off x="2555912" y="4577"/>
                <a:ext cx="918681" cy="193283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ctr" defTabSz="342900">
                  <a:lnSpc>
                    <a:spcPct val="90000"/>
                  </a:lnSpc>
                  <a:buSzPct val="100000"/>
                  <a:defRPr/>
                </a:pPr>
                <a:r>
                  <a:rPr lang="en-GB" sz="1000" kern="0" dirty="0">
                    <a:latin typeface="Calibri" panose="020F0502020204030204"/>
                  </a:rPr>
                  <a:t>Workstreams</a:t>
                </a:r>
                <a:endParaRPr lang="en-US" sz="1000" kern="0" dirty="0">
                  <a:latin typeface="Calibri" panose="020F0502020204030204"/>
                </a:endParaRPr>
              </a:p>
            </p:txBody>
          </p:sp>
          <p:sp>
            <p:nvSpPr>
              <p:cNvPr id="41" name="Isosceles Triangle 40">
                <a:extLst>
                  <a:ext uri="{FF2B5EF4-FFF2-40B4-BE49-F238E27FC236}">
                    <a16:creationId xmlns:a16="http://schemas.microsoft.com/office/drawing/2014/main" id="{7EBD6372-AA5B-7315-9058-0A271ABEB8AB}"/>
                  </a:ext>
                </a:extLst>
              </p:cNvPr>
              <p:cNvSpPr/>
              <p:nvPr/>
            </p:nvSpPr>
            <p:spPr>
              <a:xfrm rot="10800000" flipH="1">
                <a:off x="2702331" y="205757"/>
                <a:ext cx="594929" cy="151314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FAAB6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 defTabSz="554492"/>
                <a:endParaRPr lang="en-US" sz="1000" kern="0">
                  <a:solidFill>
                    <a:prstClr val="white"/>
                  </a:solidFill>
                  <a:latin typeface="Readex Pro"/>
                  <a:cs typeface="Readex Pro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7036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24DE3F-A605-27DF-D0F1-AA6E9A2F2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F49535F9-2EF6-1908-1C43-32D78B61F14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54BFC34-17AC-210B-082C-CC7B59230EA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6FBC0BEA-702B-313C-6850-34C5169731D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3FACFF2C-4B2E-518D-FEAC-9D380FA81EC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E346CC70-8DDE-2316-7123-9B12E06BCF9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9D4375B-8B08-0F5F-7512-1CE5C7CC0980}"/>
              </a:ext>
            </a:extLst>
          </p:cNvPr>
          <p:cNvGrpSpPr/>
          <p:nvPr/>
        </p:nvGrpSpPr>
        <p:grpSpPr>
          <a:xfrm>
            <a:off x="20903" y="702102"/>
            <a:ext cx="12155305" cy="5696524"/>
            <a:chOff x="20903" y="702102"/>
            <a:chExt cx="12155305" cy="5696524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C88D9906-7AC2-1394-18B1-3874801F3B1F}"/>
                </a:ext>
              </a:extLst>
            </p:cNvPr>
            <p:cNvGrpSpPr/>
            <p:nvPr/>
          </p:nvGrpSpPr>
          <p:grpSpPr>
            <a:xfrm>
              <a:off x="20903" y="5478052"/>
              <a:ext cx="12072189" cy="920574"/>
              <a:chOff x="20903" y="5478052"/>
              <a:chExt cx="12072189" cy="920574"/>
            </a:xfrm>
          </p:grpSpPr>
          <p:sp>
            <p:nvSpPr>
              <p:cNvPr id="69" name="Textframe 7">
                <a:extLst>
                  <a:ext uri="{FF2B5EF4-FFF2-40B4-BE49-F238E27FC236}">
                    <a16:creationId xmlns:a16="http://schemas.microsoft.com/office/drawing/2014/main" id="{090EFBAA-E6BE-2BB7-8D74-0A661CA6FE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5478052"/>
                <a:ext cx="1777768" cy="9205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74" name="Textframe 7">
                <a:extLst>
                  <a:ext uri="{FF2B5EF4-FFF2-40B4-BE49-F238E27FC236}">
                    <a16:creationId xmlns:a16="http://schemas.microsoft.com/office/drawing/2014/main" id="{6A4A9F5F-17B3-511B-336E-F727066B8D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7348" y="5478052"/>
                <a:ext cx="1777768" cy="9205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75" name="Textframe 7">
                <a:extLst>
                  <a:ext uri="{FF2B5EF4-FFF2-40B4-BE49-F238E27FC236}">
                    <a16:creationId xmlns:a16="http://schemas.microsoft.com/office/drawing/2014/main" id="{0AE8BF43-6A7D-3232-CA45-A73E6AB5226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16674" y="5478052"/>
                <a:ext cx="1777768" cy="9205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76" name="Textframe 7">
                <a:extLst>
                  <a:ext uri="{FF2B5EF4-FFF2-40B4-BE49-F238E27FC236}">
                    <a16:creationId xmlns:a16="http://schemas.microsoft.com/office/drawing/2014/main" id="{A331D3E7-91A4-8D0C-9312-C11AEF86ED2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66000" y="5478052"/>
                <a:ext cx="1777768" cy="9205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78" name="Textframe 7">
                <a:extLst>
                  <a:ext uri="{FF2B5EF4-FFF2-40B4-BE49-F238E27FC236}">
                    <a16:creationId xmlns:a16="http://schemas.microsoft.com/office/drawing/2014/main" id="{697BC8C2-DC48-526B-9B58-93A91407DA1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15324" y="5478052"/>
                <a:ext cx="1777768" cy="9205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FD17E9E3-EDF4-1343-95E7-4CA61AE51BA5}"/>
                  </a:ext>
                </a:extLst>
              </p:cNvPr>
              <p:cNvSpPr/>
              <p:nvPr/>
            </p:nvSpPr>
            <p:spPr>
              <a:xfrm>
                <a:off x="20903" y="5478052"/>
                <a:ext cx="891097" cy="111308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DBCDA816-9748-3E6E-596F-84BC9B882843}"/>
                </a:ext>
              </a:extLst>
            </p:cNvPr>
            <p:cNvGrpSpPr/>
            <p:nvPr/>
          </p:nvGrpSpPr>
          <p:grpSpPr>
            <a:xfrm>
              <a:off x="137924" y="1364410"/>
              <a:ext cx="11953684" cy="4015703"/>
              <a:chOff x="137924" y="1364410"/>
              <a:chExt cx="11953684" cy="4015703"/>
            </a:xfrm>
          </p:grpSpPr>
          <p:sp>
            <p:nvSpPr>
              <p:cNvPr id="41" name="Textframe 7">
                <a:extLst>
                  <a:ext uri="{FF2B5EF4-FFF2-40B4-BE49-F238E27FC236}">
                    <a16:creationId xmlns:a16="http://schemas.microsoft.com/office/drawing/2014/main" id="{311A532B-005D-9EC8-2E53-FE5F15B143A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7035" y="1364410"/>
                <a:ext cx="1774800" cy="401570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44" name="Textframe 7">
                <a:extLst>
                  <a:ext uri="{FF2B5EF4-FFF2-40B4-BE49-F238E27FC236}">
                    <a16:creationId xmlns:a16="http://schemas.microsoft.com/office/drawing/2014/main" id="{0158E7BC-81F8-9DBF-DE34-CB802A9ACCF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6945" y="1364410"/>
                <a:ext cx="1774800" cy="401570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45" name="Textframe 7">
                <a:extLst>
                  <a:ext uri="{FF2B5EF4-FFF2-40B4-BE49-F238E27FC236}">
                    <a16:creationId xmlns:a16="http://schemas.microsoft.com/office/drawing/2014/main" id="{C3189B95-C4E8-3949-0C8A-36C9B85594F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16900" y="1364410"/>
                <a:ext cx="1774800" cy="401570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70" name="Textframe 7">
                <a:extLst>
                  <a:ext uri="{FF2B5EF4-FFF2-40B4-BE49-F238E27FC236}">
                    <a16:creationId xmlns:a16="http://schemas.microsoft.com/office/drawing/2014/main" id="{24A16FDC-C53C-37B7-CC0D-EB29AF38C5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66855" y="1364410"/>
                <a:ext cx="1774800" cy="401570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71" name="Textframe 7">
                <a:extLst>
                  <a:ext uri="{FF2B5EF4-FFF2-40B4-BE49-F238E27FC236}">
                    <a16:creationId xmlns:a16="http://schemas.microsoft.com/office/drawing/2014/main" id="{58A454DE-C604-A43F-8D2E-DF4E8ABFC2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16808" y="1364410"/>
                <a:ext cx="1774800" cy="401570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Clr>
                    <a:schemeClr val="tx1"/>
                  </a:buClr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C72B0F1F-2667-31DE-1784-968F9E98AD22}"/>
                  </a:ext>
                </a:extLst>
              </p:cNvPr>
              <p:cNvSpPr/>
              <p:nvPr/>
            </p:nvSpPr>
            <p:spPr>
              <a:xfrm>
                <a:off x="137924" y="1364410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C3956F52-5832-044B-D2FE-6893A5F11051}"/>
                </a:ext>
              </a:extLst>
            </p:cNvPr>
            <p:cNvGrpSpPr/>
            <p:nvPr/>
          </p:nvGrpSpPr>
          <p:grpSpPr>
            <a:xfrm>
              <a:off x="137925" y="702102"/>
              <a:ext cx="12038283" cy="513958"/>
              <a:chOff x="137925" y="702102"/>
              <a:chExt cx="12038283" cy="513958"/>
            </a:xfrm>
          </p:grpSpPr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72669D90-2D7B-C359-D455-8A70B255C8D3}"/>
                  </a:ext>
                </a:extLst>
              </p:cNvPr>
              <p:cNvGrpSpPr/>
              <p:nvPr/>
            </p:nvGrpSpPr>
            <p:grpSpPr>
              <a:xfrm>
                <a:off x="982435" y="702102"/>
                <a:ext cx="1944000" cy="513958"/>
                <a:chOff x="933248" y="702102"/>
                <a:chExt cx="1944000" cy="513958"/>
              </a:xfrm>
            </p:grpSpPr>
            <p:sp>
              <p:nvSpPr>
                <p:cNvPr id="95" name="RbLeanShape Arrow Option 1 5">
                  <a:extLst>
                    <a:ext uri="{FF2B5EF4-FFF2-40B4-BE49-F238E27FC236}">
                      <a16:creationId xmlns:a16="http://schemas.microsoft.com/office/drawing/2014/main" id="{55E8DEF1-7770-D0DD-BE3B-E530E085429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33248" y="702102"/>
                  <a:ext cx="1944000" cy="513958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96" name="ListLeanHorizontalTextTopic0">
                  <a:extLst>
                    <a:ext uri="{FF2B5EF4-FFF2-40B4-BE49-F238E27FC236}">
                      <a16:creationId xmlns:a16="http://schemas.microsoft.com/office/drawing/2014/main" id="{F715D26F-2CF4-DB78-59D8-DD368B9A241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48699" y="848280"/>
                  <a:ext cx="1357200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</a:rPr>
                    <a:t>[Phase 1]</a:t>
                  </a:r>
                </a:p>
              </p:txBody>
            </p:sp>
          </p:grpSp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BB8A30C6-4698-1069-5D6A-FA7CF6F22195}"/>
                  </a:ext>
                </a:extLst>
              </p:cNvPr>
              <p:cNvGrpSpPr/>
              <p:nvPr/>
            </p:nvGrpSpPr>
            <p:grpSpPr>
              <a:xfrm>
                <a:off x="4682345" y="702102"/>
                <a:ext cx="1944000" cy="513958"/>
                <a:chOff x="4694584" y="702102"/>
                <a:chExt cx="1944000" cy="513958"/>
              </a:xfrm>
            </p:grpSpPr>
            <p:sp>
              <p:nvSpPr>
                <p:cNvPr id="99" name="RbLeanShape Arrow Option 1 5">
                  <a:extLst>
                    <a:ext uri="{FF2B5EF4-FFF2-40B4-BE49-F238E27FC236}">
                      <a16:creationId xmlns:a16="http://schemas.microsoft.com/office/drawing/2014/main" id="{D7E2804E-5796-2F7D-DF17-DEF1010F23D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694584" y="702102"/>
                  <a:ext cx="1944000" cy="513958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0" name="ListLeanHorizontalTextTopic0">
                  <a:extLst>
                    <a:ext uri="{FF2B5EF4-FFF2-40B4-BE49-F238E27FC236}">
                      <a16:creationId xmlns:a16="http://schemas.microsoft.com/office/drawing/2014/main" id="{9CA51CDF-18D1-8D8C-1D21-4D794D580B9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902879" y="848280"/>
                  <a:ext cx="1357208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2]</a:t>
                  </a:r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053D9138-4D11-2DE7-11B4-0936438CECCE}"/>
                  </a:ext>
                </a:extLst>
              </p:cNvPr>
              <p:cNvGrpSpPr/>
              <p:nvPr/>
            </p:nvGrpSpPr>
            <p:grpSpPr>
              <a:xfrm>
                <a:off x="6532300" y="702102"/>
                <a:ext cx="1944000" cy="513958"/>
                <a:chOff x="6544835" y="702102"/>
                <a:chExt cx="1944000" cy="513958"/>
              </a:xfrm>
            </p:grpSpPr>
            <p:sp>
              <p:nvSpPr>
                <p:cNvPr id="101" name="RbLeanShape Arrow Option 1 5">
                  <a:extLst>
                    <a:ext uri="{FF2B5EF4-FFF2-40B4-BE49-F238E27FC236}">
                      <a16:creationId xmlns:a16="http://schemas.microsoft.com/office/drawing/2014/main" id="{A75396AE-5C8D-A0C9-534A-3C4307D12ACE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544835" y="702102"/>
                  <a:ext cx="1944000" cy="513958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2" name="ListLeanHorizontalTextTopic0">
                  <a:extLst>
                    <a:ext uri="{FF2B5EF4-FFF2-40B4-BE49-F238E27FC236}">
                      <a16:creationId xmlns:a16="http://schemas.microsoft.com/office/drawing/2014/main" id="{2B358426-7AA7-7289-4B97-BCAB650A85A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753129" y="848280"/>
                  <a:ext cx="1357209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3]</a:t>
                  </a:r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76D031AB-23B3-7BA6-184D-309DA39E893F}"/>
                  </a:ext>
                </a:extLst>
              </p:cNvPr>
              <p:cNvGrpSpPr/>
              <p:nvPr/>
            </p:nvGrpSpPr>
            <p:grpSpPr>
              <a:xfrm>
                <a:off x="8382255" y="702102"/>
                <a:ext cx="1944000" cy="513958"/>
                <a:chOff x="8395087" y="702102"/>
                <a:chExt cx="1944000" cy="513958"/>
              </a:xfrm>
            </p:grpSpPr>
            <p:sp>
              <p:nvSpPr>
                <p:cNvPr id="103" name="RbLeanShape Arrow Option 1 5">
                  <a:extLst>
                    <a:ext uri="{FF2B5EF4-FFF2-40B4-BE49-F238E27FC236}">
                      <a16:creationId xmlns:a16="http://schemas.microsoft.com/office/drawing/2014/main" id="{F28BFB71-1A9F-FC01-899A-6B8E66741DC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8395087" y="702102"/>
                  <a:ext cx="1944000" cy="513958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5" name="ListLeanHorizontalTextTopic0">
                  <a:extLst>
                    <a:ext uri="{FF2B5EF4-FFF2-40B4-BE49-F238E27FC236}">
                      <a16:creationId xmlns:a16="http://schemas.microsoft.com/office/drawing/2014/main" id="{EF2E4D7A-1CE2-5262-0D14-B089534916F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603381" y="848280"/>
                  <a:ext cx="1357209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4]</a:t>
                  </a:r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48D71ED4-DAC7-1E1C-F18F-9A7925CA24FA}"/>
                  </a:ext>
                </a:extLst>
              </p:cNvPr>
              <p:cNvGrpSpPr/>
              <p:nvPr/>
            </p:nvGrpSpPr>
            <p:grpSpPr>
              <a:xfrm>
                <a:off x="10232208" y="702102"/>
                <a:ext cx="1944000" cy="513958"/>
                <a:chOff x="10245338" y="702102"/>
                <a:chExt cx="1944000" cy="513958"/>
              </a:xfrm>
            </p:grpSpPr>
            <p:sp>
              <p:nvSpPr>
                <p:cNvPr id="106" name="RbLeanShape Arrow Option 1 5">
                  <a:extLst>
                    <a:ext uri="{FF2B5EF4-FFF2-40B4-BE49-F238E27FC236}">
                      <a16:creationId xmlns:a16="http://schemas.microsoft.com/office/drawing/2014/main" id="{ED8FB2BB-5E32-81F3-B572-2D63CA74296E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245338" y="702102"/>
                  <a:ext cx="1944000" cy="513958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ListLeanHorizontalTextTopic0">
                  <a:extLst>
                    <a:ext uri="{FF2B5EF4-FFF2-40B4-BE49-F238E27FC236}">
                      <a16:creationId xmlns:a16="http://schemas.microsoft.com/office/drawing/2014/main" id="{63AC4551-14AF-6481-13E4-E366CF74EDD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453632" y="848280"/>
                  <a:ext cx="1357209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5]</a:t>
                  </a:r>
                </a:p>
              </p:txBody>
            </p:sp>
          </p:grp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8A47F981-4480-ABED-8CE3-7813AFF8CE9F}"/>
                  </a:ext>
                </a:extLst>
              </p:cNvPr>
              <p:cNvSpPr/>
              <p:nvPr/>
            </p:nvSpPr>
            <p:spPr>
              <a:xfrm>
                <a:off x="137925" y="874443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96841CE-D618-44B5-72FD-84143A66C39F}"/>
              </a:ext>
            </a:extLst>
          </p:cNvPr>
          <p:cNvGrpSpPr/>
          <p:nvPr/>
        </p:nvGrpSpPr>
        <p:grpSpPr>
          <a:xfrm>
            <a:off x="2959459" y="775906"/>
            <a:ext cx="1702453" cy="4602035"/>
            <a:chOff x="2959459" y="775906"/>
            <a:chExt cx="1702453" cy="460203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14D9243-7589-5603-6AB8-3B2FD560AB0F}"/>
                </a:ext>
              </a:extLst>
            </p:cNvPr>
            <p:cNvGrpSpPr/>
            <p:nvPr/>
          </p:nvGrpSpPr>
          <p:grpSpPr>
            <a:xfrm>
              <a:off x="2959459" y="1362238"/>
              <a:ext cx="1702453" cy="4015703"/>
              <a:chOff x="2994327" y="1362238"/>
              <a:chExt cx="919190" cy="5595661"/>
            </a:xfrm>
          </p:grpSpPr>
          <p:sp>
            <p:nvSpPr>
              <p:cNvPr id="12" name="Arrow: Pentagon 100">
                <a:extLst>
                  <a:ext uri="{FF2B5EF4-FFF2-40B4-BE49-F238E27FC236}">
                    <a16:creationId xmlns:a16="http://schemas.microsoft.com/office/drawing/2014/main" id="{A6B6B923-13C5-B05F-58F7-2A9DBBCB3FA7}"/>
                  </a:ext>
                </a:extLst>
              </p:cNvPr>
              <p:cNvSpPr/>
              <p:nvPr/>
            </p:nvSpPr>
            <p:spPr>
              <a:xfrm>
                <a:off x="2994327" y="1362238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rgbClr val="7EA7AD">
                  <a:lumMod val="50000"/>
                </a:srgb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marL="0" marR="0" lvl="0" indent="0" defTabSz="27799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/>
                  </a:rPr>
                  <a:t>Workstream 1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Readex Pro"/>
                </a:endParaRPr>
              </a:p>
            </p:txBody>
          </p:sp>
          <p:sp>
            <p:nvSpPr>
              <p:cNvPr id="13" name="Arrow: Pentagon 100">
                <a:extLst>
                  <a:ext uri="{FF2B5EF4-FFF2-40B4-BE49-F238E27FC236}">
                    <a16:creationId xmlns:a16="http://schemas.microsoft.com/office/drawing/2014/main" id="{8613C0B5-B3D4-113B-4E78-8440CAD46CDD}"/>
                  </a:ext>
                </a:extLst>
              </p:cNvPr>
              <p:cNvSpPr/>
              <p:nvPr/>
            </p:nvSpPr>
            <p:spPr>
              <a:xfrm>
                <a:off x="2994327" y="2178631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rgbClr val="7EA7AD">
                  <a:lumMod val="75000"/>
                </a:srgb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/>
                  </a:rPr>
                  <a:t>Workstream 2</a:t>
                </a:r>
                <a:endParaRPr lang="en-US" sz="1100" kern="0" dirty="0">
                  <a:solidFill>
                    <a:prstClr val="white"/>
                  </a:solidFill>
                  <a:cs typeface="Readex Pro"/>
                </a:endParaRPr>
              </a:p>
            </p:txBody>
          </p:sp>
          <p:sp>
            <p:nvSpPr>
              <p:cNvPr id="15" name="Arrow: Pentagon 100">
                <a:extLst>
                  <a:ext uri="{FF2B5EF4-FFF2-40B4-BE49-F238E27FC236}">
                    <a16:creationId xmlns:a16="http://schemas.microsoft.com/office/drawing/2014/main" id="{D26EF656-C6B3-A302-FE97-9326312E125B}"/>
                  </a:ext>
                </a:extLst>
              </p:cNvPr>
              <p:cNvSpPr/>
              <p:nvPr/>
            </p:nvSpPr>
            <p:spPr>
              <a:xfrm>
                <a:off x="2994327" y="2995024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rgbClr val="7EA7AD">
                  <a:lumMod val="60000"/>
                  <a:lumOff val="40000"/>
                </a:srgb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/>
                  </a:rPr>
                  <a:t>Workstream 3</a:t>
                </a:r>
                <a:endParaRPr lang="en-US" sz="1100" kern="0" dirty="0">
                  <a:solidFill>
                    <a:prstClr val="white"/>
                  </a:solidFill>
                  <a:cs typeface="Readex Pro"/>
                </a:endParaRPr>
              </a:p>
            </p:txBody>
          </p:sp>
          <p:sp>
            <p:nvSpPr>
              <p:cNvPr id="16" name="Arrow: Pentagon 100">
                <a:extLst>
                  <a:ext uri="{FF2B5EF4-FFF2-40B4-BE49-F238E27FC236}">
                    <a16:creationId xmlns:a16="http://schemas.microsoft.com/office/drawing/2014/main" id="{B7DA586B-1E8D-0D55-4320-D89FDB048415}"/>
                  </a:ext>
                </a:extLst>
              </p:cNvPr>
              <p:cNvSpPr/>
              <p:nvPr/>
            </p:nvSpPr>
            <p:spPr>
              <a:xfrm>
                <a:off x="2994327" y="3811418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rgbClr val="F6B31F">
                  <a:lumMod val="60000"/>
                  <a:lumOff val="40000"/>
                </a:srgb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/>
                  </a:rPr>
                  <a:t>Workstream 4</a:t>
                </a:r>
                <a:endParaRPr lang="en-US" sz="1100" kern="0" dirty="0">
                  <a:solidFill>
                    <a:prstClr val="white"/>
                  </a:solidFill>
                  <a:cs typeface="Readex Pro"/>
                </a:endParaRPr>
              </a:p>
            </p:txBody>
          </p:sp>
          <p:sp>
            <p:nvSpPr>
              <p:cNvPr id="17" name="Arrow: Pentagon 100">
                <a:extLst>
                  <a:ext uri="{FF2B5EF4-FFF2-40B4-BE49-F238E27FC236}">
                    <a16:creationId xmlns:a16="http://schemas.microsoft.com/office/drawing/2014/main" id="{EA77E0DA-7213-F3C1-B143-EFA9EA7633A8}"/>
                  </a:ext>
                </a:extLst>
              </p:cNvPr>
              <p:cNvSpPr/>
              <p:nvPr/>
            </p:nvSpPr>
            <p:spPr>
              <a:xfrm>
                <a:off x="2994327" y="4627811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rgbClr val="F6B31F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/>
                  </a:rPr>
                  <a:t>Workstream 5</a:t>
                </a:r>
                <a:endParaRPr lang="en-US" sz="1100" kern="0" dirty="0">
                  <a:solidFill>
                    <a:prstClr val="white"/>
                  </a:solidFill>
                  <a:cs typeface="Readex Pro"/>
                </a:endParaRPr>
              </a:p>
            </p:txBody>
          </p:sp>
          <p:sp>
            <p:nvSpPr>
              <p:cNvPr id="18" name="Arrow: Pentagon 100">
                <a:extLst>
                  <a:ext uri="{FF2B5EF4-FFF2-40B4-BE49-F238E27FC236}">
                    <a16:creationId xmlns:a16="http://schemas.microsoft.com/office/drawing/2014/main" id="{CAA5294C-0A05-A9A1-34B4-CAE2E61FD817}"/>
                  </a:ext>
                </a:extLst>
              </p:cNvPr>
              <p:cNvSpPr/>
              <p:nvPr/>
            </p:nvSpPr>
            <p:spPr>
              <a:xfrm>
                <a:off x="2994327" y="5444153"/>
                <a:ext cx="919190" cy="742355"/>
              </a:xfrm>
              <a:prstGeom prst="homePlate">
                <a:avLst>
                  <a:gd name="adj" fmla="val 29713"/>
                </a:avLst>
              </a:prstGeom>
              <a:solidFill>
                <a:srgbClr val="E87307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/>
                  </a:rPr>
                  <a:t>Workstream 6</a:t>
                </a:r>
                <a:endParaRPr lang="en-US" sz="1100" kern="0" dirty="0">
                  <a:solidFill>
                    <a:prstClr val="white"/>
                  </a:solidFill>
                  <a:cs typeface="Readex Pro"/>
                </a:endParaRPr>
              </a:p>
            </p:txBody>
          </p:sp>
          <p:sp>
            <p:nvSpPr>
              <p:cNvPr id="19" name="Arrow: Pentagon 100">
                <a:extLst>
                  <a:ext uri="{FF2B5EF4-FFF2-40B4-BE49-F238E27FC236}">
                    <a16:creationId xmlns:a16="http://schemas.microsoft.com/office/drawing/2014/main" id="{A0BF1448-79D1-EA64-AA2A-48D4E83409E0}"/>
                  </a:ext>
                </a:extLst>
              </p:cNvPr>
              <p:cNvSpPr/>
              <p:nvPr/>
            </p:nvSpPr>
            <p:spPr>
              <a:xfrm>
                <a:off x="2994327" y="6215544"/>
                <a:ext cx="919190" cy="742355"/>
              </a:xfrm>
              <a:prstGeom prst="homePlate">
                <a:avLst>
                  <a:gd name="adj" fmla="val 29713"/>
                </a:avLst>
              </a:prstGeom>
              <a:solidFill>
                <a:srgbClr val="E87307">
                  <a:lumMod val="75000"/>
                </a:srgb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/>
                  </a:rPr>
                  <a:t>Workstream 7</a:t>
                </a:r>
                <a:endParaRPr lang="en-US" sz="1100" kern="0" dirty="0">
                  <a:solidFill>
                    <a:prstClr val="white"/>
                  </a:solidFill>
                  <a:cs typeface="Readex Pro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65423E4-BA11-F8B8-7485-6E285AF56D1C}"/>
                </a:ext>
              </a:extLst>
            </p:cNvPr>
            <p:cNvGrpSpPr/>
            <p:nvPr/>
          </p:nvGrpSpPr>
          <p:grpSpPr>
            <a:xfrm>
              <a:off x="3351345" y="775906"/>
              <a:ext cx="918681" cy="352494"/>
              <a:chOff x="2555912" y="4577"/>
              <a:chExt cx="918681" cy="352494"/>
            </a:xfrm>
          </p:grpSpPr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13DDC4-40B9-CE7A-6159-C29530AAF504}"/>
                  </a:ext>
                </a:extLst>
              </p:cNvPr>
              <p:cNvSpPr txBox="1"/>
              <p:nvPr/>
            </p:nvSpPr>
            <p:spPr>
              <a:xfrm>
                <a:off x="2555912" y="4577"/>
                <a:ext cx="918681" cy="193283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ctr" defTabSz="342900">
                  <a:lnSpc>
                    <a:spcPct val="90000"/>
                  </a:lnSpc>
                  <a:buSzPct val="100000"/>
                  <a:defRPr/>
                </a:pPr>
                <a:r>
                  <a:rPr lang="en-GB" sz="1000" kern="0" dirty="0"/>
                  <a:t>Workstreams</a:t>
                </a:r>
                <a:endParaRPr lang="en-US" sz="1000" kern="0" dirty="0"/>
              </a:p>
            </p:txBody>
          </p:sp>
          <p:sp>
            <p:nvSpPr>
              <p:cNvPr id="4" name="Isosceles Triangle 3">
                <a:extLst>
                  <a:ext uri="{FF2B5EF4-FFF2-40B4-BE49-F238E27FC236}">
                    <a16:creationId xmlns:a16="http://schemas.microsoft.com/office/drawing/2014/main" id="{842C7008-2940-3168-5393-4ABB92D6861C}"/>
                  </a:ext>
                </a:extLst>
              </p:cNvPr>
              <p:cNvSpPr/>
              <p:nvPr/>
            </p:nvSpPr>
            <p:spPr>
              <a:xfrm rot="10800000" flipH="1">
                <a:off x="2702331" y="205757"/>
                <a:ext cx="594929" cy="151314"/>
              </a:xfrm>
              <a:prstGeom prst="triangle">
                <a:avLst/>
              </a:prstGeom>
              <a:solidFill>
                <a:srgbClr val="7F7F7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 defTabSz="554492"/>
                <a:endParaRPr lang="en-US" sz="1000" kern="0">
                  <a:solidFill>
                    <a:prstClr val="white"/>
                  </a:solidFill>
                  <a:latin typeface="Readex Pro"/>
                  <a:cs typeface="Readex Pro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91707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0BAAB-72B9-470A-F816-92205A887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0B485025-A5E8-83DF-DEBC-9E018A9B758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46783C20-F190-AC7D-614D-463759DF493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A566D077-701E-95B7-BC5B-FB7E86EC52E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ABBC3552-3854-B6D6-B38D-7C0FB993ED9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00E12C55-1623-053C-7E8B-673FBE7059D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B80589C-4534-5F89-BB07-AC028A428A30}"/>
              </a:ext>
            </a:extLst>
          </p:cNvPr>
          <p:cNvGrpSpPr/>
          <p:nvPr/>
        </p:nvGrpSpPr>
        <p:grpSpPr>
          <a:xfrm>
            <a:off x="20903" y="702102"/>
            <a:ext cx="12155305" cy="5696524"/>
            <a:chOff x="20903" y="702102"/>
            <a:chExt cx="12155305" cy="5696524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9B50B1BD-7EF8-EE72-9D39-655E31E73E81}"/>
                </a:ext>
              </a:extLst>
            </p:cNvPr>
            <p:cNvGrpSpPr/>
            <p:nvPr/>
          </p:nvGrpSpPr>
          <p:grpSpPr>
            <a:xfrm>
              <a:off x="20903" y="5478052"/>
              <a:ext cx="12072189" cy="920574"/>
              <a:chOff x="20903" y="5478052"/>
              <a:chExt cx="12072189" cy="920574"/>
            </a:xfrm>
          </p:grpSpPr>
          <p:sp>
            <p:nvSpPr>
              <p:cNvPr id="69" name="Textframe 7">
                <a:extLst>
                  <a:ext uri="{FF2B5EF4-FFF2-40B4-BE49-F238E27FC236}">
                    <a16:creationId xmlns:a16="http://schemas.microsoft.com/office/drawing/2014/main" id="{E30951DB-E081-EA53-67E4-1410487A1EE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5478052"/>
                <a:ext cx="1777768" cy="920574"/>
              </a:xfrm>
              <a:prstGeom prst="rect">
                <a:avLst/>
              </a:prstGeom>
              <a:solidFill>
                <a:srgbClr val="A9D18E"/>
              </a:solidFill>
              <a:ln>
                <a:noFill/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  <p:sp>
            <p:nvSpPr>
              <p:cNvPr id="74" name="Textframe 7">
                <a:extLst>
                  <a:ext uri="{FF2B5EF4-FFF2-40B4-BE49-F238E27FC236}">
                    <a16:creationId xmlns:a16="http://schemas.microsoft.com/office/drawing/2014/main" id="{19377D1E-BF50-86CF-40D6-617E4876CB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7348" y="5478052"/>
                <a:ext cx="1777768" cy="920574"/>
              </a:xfrm>
              <a:prstGeom prst="rect">
                <a:avLst/>
              </a:prstGeom>
              <a:solidFill>
                <a:srgbClr val="A9D18E"/>
              </a:solidFill>
              <a:ln>
                <a:noFill/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75" name="Textframe 7">
                <a:extLst>
                  <a:ext uri="{FF2B5EF4-FFF2-40B4-BE49-F238E27FC236}">
                    <a16:creationId xmlns:a16="http://schemas.microsoft.com/office/drawing/2014/main" id="{E82E20C1-7BF0-8C4C-2E0E-86B7E78CEE8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16674" y="5478052"/>
                <a:ext cx="1777768" cy="920574"/>
              </a:xfrm>
              <a:prstGeom prst="rect">
                <a:avLst/>
              </a:prstGeom>
              <a:solidFill>
                <a:srgbClr val="A9D18E"/>
              </a:solidFill>
              <a:ln>
                <a:noFill/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76" name="Textframe 7">
                <a:extLst>
                  <a:ext uri="{FF2B5EF4-FFF2-40B4-BE49-F238E27FC236}">
                    <a16:creationId xmlns:a16="http://schemas.microsoft.com/office/drawing/2014/main" id="{44FB0506-6F33-7437-FAC8-FBAE4275B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66000" y="5478052"/>
                <a:ext cx="1777768" cy="920574"/>
              </a:xfrm>
              <a:prstGeom prst="rect">
                <a:avLst/>
              </a:prstGeom>
              <a:solidFill>
                <a:srgbClr val="A9D18E"/>
              </a:solidFill>
              <a:ln>
                <a:noFill/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78" name="Textframe 7">
                <a:extLst>
                  <a:ext uri="{FF2B5EF4-FFF2-40B4-BE49-F238E27FC236}">
                    <a16:creationId xmlns:a16="http://schemas.microsoft.com/office/drawing/2014/main" id="{0EA4945B-6F1D-3624-1D74-FB01E873DED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15324" y="5478052"/>
                <a:ext cx="1777768" cy="920574"/>
              </a:xfrm>
              <a:prstGeom prst="rect">
                <a:avLst/>
              </a:prstGeom>
              <a:solidFill>
                <a:srgbClr val="A9D18E"/>
              </a:solidFill>
              <a:ln>
                <a:noFill/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50176B88-F8A2-1A3F-3EA5-CB9416511CBC}"/>
                  </a:ext>
                </a:extLst>
              </p:cNvPr>
              <p:cNvSpPr/>
              <p:nvPr/>
            </p:nvSpPr>
            <p:spPr>
              <a:xfrm>
                <a:off x="20903" y="5478052"/>
                <a:ext cx="891097" cy="111308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CDD8C60-8429-15F5-415E-1811D9420BEE}"/>
                </a:ext>
              </a:extLst>
            </p:cNvPr>
            <p:cNvGrpSpPr/>
            <p:nvPr/>
          </p:nvGrpSpPr>
          <p:grpSpPr>
            <a:xfrm>
              <a:off x="137925" y="702102"/>
              <a:ext cx="12038283" cy="513958"/>
              <a:chOff x="137925" y="702102"/>
              <a:chExt cx="12038283" cy="513958"/>
            </a:xfrm>
          </p:grpSpPr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78E5DCCA-CD5A-64AC-03D4-EAE6EE4A623C}"/>
                  </a:ext>
                </a:extLst>
              </p:cNvPr>
              <p:cNvGrpSpPr/>
              <p:nvPr/>
            </p:nvGrpSpPr>
            <p:grpSpPr>
              <a:xfrm>
                <a:off x="982435" y="702102"/>
                <a:ext cx="1944000" cy="513958"/>
                <a:chOff x="933248" y="702102"/>
                <a:chExt cx="1944000" cy="513958"/>
              </a:xfrm>
            </p:grpSpPr>
            <p:sp>
              <p:nvSpPr>
                <p:cNvPr id="95" name="RbLeanShape Arrow Option 1 5">
                  <a:extLst>
                    <a:ext uri="{FF2B5EF4-FFF2-40B4-BE49-F238E27FC236}">
                      <a16:creationId xmlns:a16="http://schemas.microsoft.com/office/drawing/2014/main" id="{8E71B27A-2969-8C29-B7C5-C891002D626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33248" y="702102"/>
                  <a:ext cx="1944000" cy="513958"/>
                </a:xfrm>
                <a:prstGeom prst="chevron">
                  <a:avLst/>
                </a:prstGeom>
                <a:solidFill>
                  <a:srgbClr val="333F5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96" name="ListLeanHorizontalTextTopic0">
                  <a:extLst>
                    <a:ext uri="{FF2B5EF4-FFF2-40B4-BE49-F238E27FC236}">
                      <a16:creationId xmlns:a16="http://schemas.microsoft.com/office/drawing/2014/main" id="{1453F640-C48F-3463-69C2-8D8222F6755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48699" y="848280"/>
                  <a:ext cx="1357200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</a:rPr>
                    <a:t>[Phase 1]</a:t>
                  </a:r>
                </a:p>
              </p:txBody>
            </p:sp>
          </p:grpSp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FEEBB3A4-5935-0915-7CB8-774135C06EAB}"/>
                  </a:ext>
                </a:extLst>
              </p:cNvPr>
              <p:cNvGrpSpPr/>
              <p:nvPr/>
            </p:nvGrpSpPr>
            <p:grpSpPr>
              <a:xfrm>
                <a:off x="4682345" y="702102"/>
                <a:ext cx="1944000" cy="513958"/>
                <a:chOff x="4694584" y="702102"/>
                <a:chExt cx="1944000" cy="513958"/>
              </a:xfrm>
            </p:grpSpPr>
            <p:sp>
              <p:nvSpPr>
                <p:cNvPr id="99" name="RbLeanShape Arrow Option 1 5">
                  <a:extLst>
                    <a:ext uri="{FF2B5EF4-FFF2-40B4-BE49-F238E27FC236}">
                      <a16:creationId xmlns:a16="http://schemas.microsoft.com/office/drawing/2014/main" id="{D3DC685D-1118-C43E-F3DF-E17F85B218E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694584" y="702102"/>
                  <a:ext cx="1944000" cy="513958"/>
                </a:xfrm>
                <a:prstGeom prst="chevron">
                  <a:avLst/>
                </a:prstGeom>
                <a:solidFill>
                  <a:srgbClr val="333F5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0" name="ListLeanHorizontalTextTopic0">
                  <a:extLst>
                    <a:ext uri="{FF2B5EF4-FFF2-40B4-BE49-F238E27FC236}">
                      <a16:creationId xmlns:a16="http://schemas.microsoft.com/office/drawing/2014/main" id="{9E35F3E3-2189-5A8A-08BC-F607771ACF1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902879" y="848280"/>
                  <a:ext cx="1357208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2]</a:t>
                  </a:r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20994629-7842-F752-B55A-61D813C3F8C5}"/>
                  </a:ext>
                </a:extLst>
              </p:cNvPr>
              <p:cNvGrpSpPr/>
              <p:nvPr/>
            </p:nvGrpSpPr>
            <p:grpSpPr>
              <a:xfrm>
                <a:off x="6532300" y="702102"/>
                <a:ext cx="1944000" cy="513958"/>
                <a:chOff x="6544835" y="702102"/>
                <a:chExt cx="1944000" cy="513958"/>
              </a:xfrm>
            </p:grpSpPr>
            <p:sp>
              <p:nvSpPr>
                <p:cNvPr id="101" name="RbLeanShape Arrow Option 1 5">
                  <a:extLst>
                    <a:ext uri="{FF2B5EF4-FFF2-40B4-BE49-F238E27FC236}">
                      <a16:creationId xmlns:a16="http://schemas.microsoft.com/office/drawing/2014/main" id="{57630D8D-DDD6-23BE-585F-2C499CD77228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544835" y="702102"/>
                  <a:ext cx="1944000" cy="513958"/>
                </a:xfrm>
                <a:prstGeom prst="chevron">
                  <a:avLst/>
                </a:prstGeom>
                <a:solidFill>
                  <a:srgbClr val="333F5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2" name="ListLeanHorizontalTextTopic0">
                  <a:extLst>
                    <a:ext uri="{FF2B5EF4-FFF2-40B4-BE49-F238E27FC236}">
                      <a16:creationId xmlns:a16="http://schemas.microsoft.com/office/drawing/2014/main" id="{1ADD5735-CB8B-A5C7-C3E0-6699CB27541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753129" y="848280"/>
                  <a:ext cx="1357209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3]</a:t>
                  </a:r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6137FF4A-0182-BF2F-C247-E953320963C7}"/>
                  </a:ext>
                </a:extLst>
              </p:cNvPr>
              <p:cNvGrpSpPr/>
              <p:nvPr/>
            </p:nvGrpSpPr>
            <p:grpSpPr>
              <a:xfrm>
                <a:off x="8382255" y="702102"/>
                <a:ext cx="1944000" cy="513958"/>
                <a:chOff x="8395087" y="702102"/>
                <a:chExt cx="1944000" cy="513958"/>
              </a:xfrm>
            </p:grpSpPr>
            <p:sp>
              <p:nvSpPr>
                <p:cNvPr id="103" name="RbLeanShape Arrow Option 1 5">
                  <a:extLst>
                    <a:ext uri="{FF2B5EF4-FFF2-40B4-BE49-F238E27FC236}">
                      <a16:creationId xmlns:a16="http://schemas.microsoft.com/office/drawing/2014/main" id="{9D5AAF62-A736-AE1D-7121-AF80E7F058A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8395087" y="702102"/>
                  <a:ext cx="1944000" cy="513958"/>
                </a:xfrm>
                <a:prstGeom prst="chevron">
                  <a:avLst/>
                </a:prstGeom>
                <a:solidFill>
                  <a:srgbClr val="333F5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5" name="ListLeanHorizontalTextTopic0">
                  <a:extLst>
                    <a:ext uri="{FF2B5EF4-FFF2-40B4-BE49-F238E27FC236}">
                      <a16:creationId xmlns:a16="http://schemas.microsoft.com/office/drawing/2014/main" id="{EA322B27-03E6-C649-F16C-E03F87674AB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603381" y="848280"/>
                  <a:ext cx="1357209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4]</a:t>
                  </a:r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345DF160-95A6-AF83-8862-17B9C58FAD77}"/>
                  </a:ext>
                </a:extLst>
              </p:cNvPr>
              <p:cNvGrpSpPr/>
              <p:nvPr/>
            </p:nvGrpSpPr>
            <p:grpSpPr>
              <a:xfrm>
                <a:off x="10232208" y="702102"/>
                <a:ext cx="1944000" cy="513958"/>
                <a:chOff x="10245338" y="702102"/>
                <a:chExt cx="1944000" cy="513958"/>
              </a:xfrm>
            </p:grpSpPr>
            <p:sp>
              <p:nvSpPr>
                <p:cNvPr id="106" name="RbLeanShape Arrow Option 1 5">
                  <a:extLst>
                    <a:ext uri="{FF2B5EF4-FFF2-40B4-BE49-F238E27FC236}">
                      <a16:creationId xmlns:a16="http://schemas.microsoft.com/office/drawing/2014/main" id="{3059769F-4C09-A657-6AEB-1AA3CC96197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245338" y="702102"/>
                  <a:ext cx="1944000" cy="513958"/>
                </a:xfrm>
                <a:prstGeom prst="chevron">
                  <a:avLst/>
                </a:prstGeom>
                <a:solidFill>
                  <a:srgbClr val="333F5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ListLeanHorizontalTextTopic0">
                  <a:extLst>
                    <a:ext uri="{FF2B5EF4-FFF2-40B4-BE49-F238E27FC236}">
                      <a16:creationId xmlns:a16="http://schemas.microsoft.com/office/drawing/2014/main" id="{FDFE5B8E-E227-42BB-7B69-4A0353D22F3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453632" y="848280"/>
                  <a:ext cx="1357209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5]</a:t>
                  </a:r>
                </a:p>
              </p:txBody>
            </p:sp>
          </p:grp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DA410D2A-ED5C-CD48-8602-068499A69A05}"/>
                  </a:ext>
                </a:extLst>
              </p:cNvPr>
              <p:cNvSpPr/>
              <p:nvPr/>
            </p:nvSpPr>
            <p:spPr>
              <a:xfrm>
                <a:off x="137925" y="874443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FF7AE7C-2974-892D-F009-52F56133C970}"/>
                </a:ext>
              </a:extLst>
            </p:cNvPr>
            <p:cNvGrpSpPr/>
            <p:nvPr/>
          </p:nvGrpSpPr>
          <p:grpSpPr>
            <a:xfrm>
              <a:off x="137924" y="1362238"/>
              <a:ext cx="11955168" cy="4007434"/>
              <a:chOff x="137924" y="1362238"/>
              <a:chExt cx="11955168" cy="4007434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9EC6F31F-F2BC-DD72-9329-5F5107E03F41}"/>
                  </a:ext>
                </a:extLst>
              </p:cNvPr>
              <p:cNvSpPr/>
              <p:nvPr/>
            </p:nvSpPr>
            <p:spPr>
              <a:xfrm>
                <a:off x="137924" y="1364410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6C38BDD1-A442-1134-642B-F31230F39F78}"/>
                  </a:ext>
                </a:extLst>
              </p:cNvPr>
              <p:cNvGrpSpPr/>
              <p:nvPr/>
            </p:nvGrpSpPr>
            <p:grpSpPr>
              <a:xfrm>
                <a:off x="1068696" y="1362238"/>
                <a:ext cx="1777768" cy="4007434"/>
                <a:chOff x="1068696" y="1362238"/>
                <a:chExt cx="1777768" cy="4007434"/>
              </a:xfrm>
            </p:grpSpPr>
            <p:sp>
              <p:nvSpPr>
                <p:cNvPr id="11" name="Textframe 7">
                  <a:extLst>
                    <a:ext uri="{FF2B5EF4-FFF2-40B4-BE49-F238E27FC236}">
                      <a16:creationId xmlns:a16="http://schemas.microsoft.com/office/drawing/2014/main" id="{B152A6D1-2D54-9958-29D3-78599A1B6D9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1362238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12" name="Textframe 7">
                  <a:extLst>
                    <a:ext uri="{FF2B5EF4-FFF2-40B4-BE49-F238E27FC236}">
                      <a16:creationId xmlns:a16="http://schemas.microsoft.com/office/drawing/2014/main" id="{577333B7-45E5-5A22-7E4F-CF0DFA42FAB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2391192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13" name="Textframe 7">
                  <a:extLst>
                    <a:ext uri="{FF2B5EF4-FFF2-40B4-BE49-F238E27FC236}">
                      <a16:creationId xmlns:a16="http://schemas.microsoft.com/office/drawing/2014/main" id="{B0BB2218-7C26-0A54-1093-D7138F0613D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3420145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14" name="Textframe 7">
                  <a:extLst>
                    <a:ext uri="{FF2B5EF4-FFF2-40B4-BE49-F238E27FC236}">
                      <a16:creationId xmlns:a16="http://schemas.microsoft.com/office/drawing/2014/main" id="{A2204FC1-68EC-3390-0321-B9BBB98B202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4449099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568DD031-872A-0B85-52D6-C3AA0E534CBC}"/>
                  </a:ext>
                </a:extLst>
              </p:cNvPr>
              <p:cNvGrpSpPr/>
              <p:nvPr/>
            </p:nvGrpSpPr>
            <p:grpSpPr>
              <a:xfrm>
                <a:off x="4767348" y="1362238"/>
                <a:ext cx="1777768" cy="4007434"/>
                <a:chOff x="1068696" y="1362238"/>
                <a:chExt cx="1777768" cy="4007434"/>
              </a:xfrm>
            </p:grpSpPr>
            <p:sp>
              <p:nvSpPr>
                <p:cNvPr id="27" name="Textframe 7">
                  <a:extLst>
                    <a:ext uri="{FF2B5EF4-FFF2-40B4-BE49-F238E27FC236}">
                      <a16:creationId xmlns:a16="http://schemas.microsoft.com/office/drawing/2014/main" id="{7AECEEFC-0FF4-BB4D-5A8A-6228F135E85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1362238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28" name="Textframe 7">
                  <a:extLst>
                    <a:ext uri="{FF2B5EF4-FFF2-40B4-BE49-F238E27FC236}">
                      <a16:creationId xmlns:a16="http://schemas.microsoft.com/office/drawing/2014/main" id="{37F85254-4E30-4C55-1676-668E748380F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2391192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29" name="Textframe 7">
                  <a:extLst>
                    <a:ext uri="{FF2B5EF4-FFF2-40B4-BE49-F238E27FC236}">
                      <a16:creationId xmlns:a16="http://schemas.microsoft.com/office/drawing/2014/main" id="{DE42F3E0-2124-726C-8F97-A6FFDFA8068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3420145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30" name="Textframe 7">
                  <a:extLst>
                    <a:ext uri="{FF2B5EF4-FFF2-40B4-BE49-F238E27FC236}">
                      <a16:creationId xmlns:a16="http://schemas.microsoft.com/office/drawing/2014/main" id="{BBE12627-11A7-FD97-09FF-582D4538AA2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4449099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A6DBA5BB-E772-E535-9C20-D4BCF047CA3A}"/>
                  </a:ext>
                </a:extLst>
              </p:cNvPr>
              <p:cNvGrpSpPr/>
              <p:nvPr/>
            </p:nvGrpSpPr>
            <p:grpSpPr>
              <a:xfrm>
                <a:off x="6616674" y="1362238"/>
                <a:ext cx="1777768" cy="4007434"/>
                <a:chOff x="1068696" y="1362238"/>
                <a:chExt cx="1777768" cy="4007434"/>
              </a:xfrm>
            </p:grpSpPr>
            <p:sp>
              <p:nvSpPr>
                <p:cNvPr id="32" name="Textframe 7">
                  <a:extLst>
                    <a:ext uri="{FF2B5EF4-FFF2-40B4-BE49-F238E27FC236}">
                      <a16:creationId xmlns:a16="http://schemas.microsoft.com/office/drawing/2014/main" id="{1049DB8F-6E89-08FD-09D6-0D2B0356CF2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1362238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33" name="Textframe 7">
                  <a:extLst>
                    <a:ext uri="{FF2B5EF4-FFF2-40B4-BE49-F238E27FC236}">
                      <a16:creationId xmlns:a16="http://schemas.microsoft.com/office/drawing/2014/main" id="{F3A3FB75-516B-6019-6992-CB21CC8879A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2391192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34" name="Textframe 7">
                  <a:extLst>
                    <a:ext uri="{FF2B5EF4-FFF2-40B4-BE49-F238E27FC236}">
                      <a16:creationId xmlns:a16="http://schemas.microsoft.com/office/drawing/2014/main" id="{1A4D2F98-091D-EB1E-4D61-586F4B516E4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3420145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35" name="Textframe 7">
                  <a:extLst>
                    <a:ext uri="{FF2B5EF4-FFF2-40B4-BE49-F238E27FC236}">
                      <a16:creationId xmlns:a16="http://schemas.microsoft.com/office/drawing/2014/main" id="{B72961C9-5CAB-07AB-12F7-772FF472F7A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4449099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E7437501-3030-B46C-DBC1-5D8D89315728}"/>
                  </a:ext>
                </a:extLst>
              </p:cNvPr>
              <p:cNvGrpSpPr/>
              <p:nvPr/>
            </p:nvGrpSpPr>
            <p:grpSpPr>
              <a:xfrm>
                <a:off x="8466000" y="1362238"/>
                <a:ext cx="1777768" cy="4007434"/>
                <a:chOff x="1068696" y="1362238"/>
                <a:chExt cx="1777768" cy="4007434"/>
              </a:xfrm>
            </p:grpSpPr>
            <p:sp>
              <p:nvSpPr>
                <p:cNvPr id="37" name="Textframe 7">
                  <a:extLst>
                    <a:ext uri="{FF2B5EF4-FFF2-40B4-BE49-F238E27FC236}">
                      <a16:creationId xmlns:a16="http://schemas.microsoft.com/office/drawing/2014/main" id="{74C1FB34-DA39-0A02-B074-1E7C6B9EA0D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1362238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38" name="Textframe 7">
                  <a:extLst>
                    <a:ext uri="{FF2B5EF4-FFF2-40B4-BE49-F238E27FC236}">
                      <a16:creationId xmlns:a16="http://schemas.microsoft.com/office/drawing/2014/main" id="{21F609C5-036D-E3F1-F8F5-35FB730A95B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2391192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39" name="Textframe 7">
                  <a:extLst>
                    <a:ext uri="{FF2B5EF4-FFF2-40B4-BE49-F238E27FC236}">
                      <a16:creationId xmlns:a16="http://schemas.microsoft.com/office/drawing/2014/main" id="{FF0DEA9D-EC1E-5CDA-0130-2BA2B215DDC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3420145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40" name="Textframe 7">
                  <a:extLst>
                    <a:ext uri="{FF2B5EF4-FFF2-40B4-BE49-F238E27FC236}">
                      <a16:creationId xmlns:a16="http://schemas.microsoft.com/office/drawing/2014/main" id="{6530216A-9D38-C0B7-FEDB-C1888FEBC40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4449099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4BD1C886-92F1-D995-7A2C-25777C626E99}"/>
                  </a:ext>
                </a:extLst>
              </p:cNvPr>
              <p:cNvGrpSpPr/>
              <p:nvPr/>
            </p:nvGrpSpPr>
            <p:grpSpPr>
              <a:xfrm>
                <a:off x="10315324" y="1362238"/>
                <a:ext cx="1777768" cy="4007434"/>
                <a:chOff x="1068696" y="1362238"/>
                <a:chExt cx="1777768" cy="4007434"/>
              </a:xfrm>
            </p:grpSpPr>
            <p:sp>
              <p:nvSpPr>
                <p:cNvPr id="46" name="Textframe 7">
                  <a:extLst>
                    <a:ext uri="{FF2B5EF4-FFF2-40B4-BE49-F238E27FC236}">
                      <a16:creationId xmlns:a16="http://schemas.microsoft.com/office/drawing/2014/main" id="{CB854FFD-3D2E-5CBF-F8B9-CF7E82CF904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1362238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47" name="Textframe 7">
                  <a:extLst>
                    <a:ext uri="{FF2B5EF4-FFF2-40B4-BE49-F238E27FC236}">
                      <a16:creationId xmlns:a16="http://schemas.microsoft.com/office/drawing/2014/main" id="{2E757E41-BE4A-9BE3-B479-2175E601554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2391192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48" name="Textframe 7">
                  <a:extLst>
                    <a:ext uri="{FF2B5EF4-FFF2-40B4-BE49-F238E27FC236}">
                      <a16:creationId xmlns:a16="http://schemas.microsoft.com/office/drawing/2014/main" id="{BB97DAB7-83D3-58B2-C150-080E96D87D5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3420145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49" name="Textframe 7">
                  <a:extLst>
                    <a:ext uri="{FF2B5EF4-FFF2-40B4-BE49-F238E27FC236}">
                      <a16:creationId xmlns:a16="http://schemas.microsoft.com/office/drawing/2014/main" id="{0DBB532A-3120-0199-31CA-849FE899D4E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4449099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</p:grp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4E8D61C-60CD-13DF-283D-5EE97D91F398}"/>
              </a:ext>
            </a:extLst>
          </p:cNvPr>
          <p:cNvGrpSpPr/>
          <p:nvPr/>
        </p:nvGrpSpPr>
        <p:grpSpPr>
          <a:xfrm>
            <a:off x="2959459" y="775906"/>
            <a:ext cx="1702453" cy="4602035"/>
            <a:chOff x="2959459" y="775906"/>
            <a:chExt cx="1702453" cy="460203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841BD36-971E-4F71-AA45-9667306CA09F}"/>
                </a:ext>
              </a:extLst>
            </p:cNvPr>
            <p:cNvGrpSpPr/>
            <p:nvPr/>
          </p:nvGrpSpPr>
          <p:grpSpPr>
            <a:xfrm>
              <a:off x="2959459" y="1362238"/>
              <a:ext cx="1702453" cy="4015703"/>
              <a:chOff x="2994327" y="1362238"/>
              <a:chExt cx="919190" cy="5595661"/>
            </a:xfrm>
          </p:grpSpPr>
          <p:sp>
            <p:nvSpPr>
              <p:cNvPr id="8" name="Arrow: Pentagon 100">
                <a:extLst>
                  <a:ext uri="{FF2B5EF4-FFF2-40B4-BE49-F238E27FC236}">
                    <a16:creationId xmlns:a16="http://schemas.microsoft.com/office/drawing/2014/main" id="{9B47C552-8105-ECDE-B51E-B9A5141434F7}"/>
                  </a:ext>
                </a:extLst>
              </p:cNvPr>
              <p:cNvSpPr/>
              <p:nvPr/>
            </p:nvSpPr>
            <p:spPr>
              <a:xfrm>
                <a:off x="2994327" y="1362238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chemeClr val="accent6">
                  <a:lumMod val="75000"/>
                </a:scheme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marL="0" marR="0" lvl="0" indent="0" defTabSz="27799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 pitchFamily="2" charset="-78"/>
                  </a:rPr>
                  <a:t>Workstream 1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Readex Pro" pitchFamily="2" charset="-78"/>
                </a:endParaRPr>
              </a:p>
            </p:txBody>
          </p:sp>
          <p:sp>
            <p:nvSpPr>
              <p:cNvPr id="9" name="Arrow: Pentagon 100">
                <a:extLst>
                  <a:ext uri="{FF2B5EF4-FFF2-40B4-BE49-F238E27FC236}">
                    <a16:creationId xmlns:a16="http://schemas.microsoft.com/office/drawing/2014/main" id="{A0205E26-6C98-57C2-0410-259121971D61}"/>
                  </a:ext>
                </a:extLst>
              </p:cNvPr>
              <p:cNvSpPr/>
              <p:nvPr/>
            </p:nvSpPr>
            <p:spPr>
              <a:xfrm>
                <a:off x="2994327" y="2178631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chemeClr val="accent6">
                  <a:lumMod val="50000"/>
                </a:scheme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 pitchFamily="2" charset="-78"/>
                  </a:rPr>
                  <a:t>Workstream 2</a:t>
                </a:r>
                <a:endParaRPr lang="en-US" sz="1100" kern="0" dirty="0">
                  <a:solidFill>
                    <a:prstClr val="white"/>
                  </a:solidFill>
                  <a:cs typeface="Readex Pro" pitchFamily="2" charset="-78"/>
                </a:endParaRPr>
              </a:p>
            </p:txBody>
          </p:sp>
          <p:sp>
            <p:nvSpPr>
              <p:cNvPr id="10" name="Arrow: Pentagon 100">
                <a:extLst>
                  <a:ext uri="{FF2B5EF4-FFF2-40B4-BE49-F238E27FC236}">
                    <a16:creationId xmlns:a16="http://schemas.microsoft.com/office/drawing/2014/main" id="{F3F7ADC5-B2C3-A7CB-028B-2C5E3C5AD000}"/>
                  </a:ext>
                </a:extLst>
              </p:cNvPr>
              <p:cNvSpPr/>
              <p:nvPr/>
            </p:nvSpPr>
            <p:spPr>
              <a:xfrm>
                <a:off x="2994327" y="2995024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chemeClr val="accent6">
                  <a:lumMod val="75000"/>
                </a:scheme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 pitchFamily="2" charset="-78"/>
                  </a:rPr>
                  <a:t>Workstream 3</a:t>
                </a:r>
                <a:endParaRPr lang="en-US" sz="1100" kern="0" dirty="0">
                  <a:solidFill>
                    <a:prstClr val="white"/>
                  </a:solidFill>
                  <a:cs typeface="Readex Pro" pitchFamily="2" charset="-78"/>
                </a:endParaRPr>
              </a:p>
            </p:txBody>
          </p:sp>
          <p:sp>
            <p:nvSpPr>
              <p:cNvPr id="41" name="Arrow: Pentagon 100">
                <a:extLst>
                  <a:ext uri="{FF2B5EF4-FFF2-40B4-BE49-F238E27FC236}">
                    <a16:creationId xmlns:a16="http://schemas.microsoft.com/office/drawing/2014/main" id="{E4E5FB2F-EAB5-FCEB-6930-465C91C51C74}"/>
                  </a:ext>
                </a:extLst>
              </p:cNvPr>
              <p:cNvSpPr/>
              <p:nvPr/>
            </p:nvSpPr>
            <p:spPr>
              <a:xfrm>
                <a:off x="2994327" y="3811418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chemeClr val="accent6">
                  <a:lumMod val="50000"/>
                </a:scheme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 pitchFamily="2" charset="-78"/>
                  </a:rPr>
                  <a:t>Workstream 4</a:t>
                </a:r>
                <a:endParaRPr lang="en-US" sz="1100" kern="0" dirty="0">
                  <a:solidFill>
                    <a:prstClr val="white"/>
                  </a:solidFill>
                  <a:cs typeface="Readex Pro" pitchFamily="2" charset="-78"/>
                </a:endParaRPr>
              </a:p>
            </p:txBody>
          </p:sp>
          <p:sp>
            <p:nvSpPr>
              <p:cNvPr id="43" name="Arrow: Pentagon 100">
                <a:extLst>
                  <a:ext uri="{FF2B5EF4-FFF2-40B4-BE49-F238E27FC236}">
                    <a16:creationId xmlns:a16="http://schemas.microsoft.com/office/drawing/2014/main" id="{8A372C2A-23ED-3390-549C-7F47AAA01037}"/>
                  </a:ext>
                </a:extLst>
              </p:cNvPr>
              <p:cNvSpPr/>
              <p:nvPr/>
            </p:nvSpPr>
            <p:spPr>
              <a:xfrm>
                <a:off x="2994327" y="4627811"/>
                <a:ext cx="919190" cy="772556"/>
              </a:xfrm>
              <a:prstGeom prst="homePlate">
                <a:avLst>
                  <a:gd name="adj" fmla="val 29713"/>
                </a:avLst>
              </a:prstGeom>
              <a:solidFill>
                <a:schemeClr val="accent6">
                  <a:lumMod val="75000"/>
                </a:scheme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 pitchFamily="2" charset="-78"/>
                  </a:rPr>
                  <a:t>Workstream 5</a:t>
                </a:r>
                <a:endParaRPr lang="en-US" sz="1100" kern="0" dirty="0">
                  <a:solidFill>
                    <a:prstClr val="white"/>
                  </a:solidFill>
                  <a:cs typeface="Readex Pro" pitchFamily="2" charset="-78"/>
                </a:endParaRPr>
              </a:p>
            </p:txBody>
          </p:sp>
          <p:sp>
            <p:nvSpPr>
              <p:cNvPr id="44" name="Arrow: Pentagon 100">
                <a:extLst>
                  <a:ext uri="{FF2B5EF4-FFF2-40B4-BE49-F238E27FC236}">
                    <a16:creationId xmlns:a16="http://schemas.microsoft.com/office/drawing/2014/main" id="{C973DCDC-258F-D728-E860-3A0D1872DF47}"/>
                  </a:ext>
                </a:extLst>
              </p:cNvPr>
              <p:cNvSpPr/>
              <p:nvPr/>
            </p:nvSpPr>
            <p:spPr>
              <a:xfrm>
                <a:off x="2994327" y="5444153"/>
                <a:ext cx="919190" cy="742355"/>
              </a:xfrm>
              <a:prstGeom prst="homePlate">
                <a:avLst>
                  <a:gd name="adj" fmla="val 29713"/>
                </a:avLst>
              </a:prstGeom>
              <a:solidFill>
                <a:schemeClr val="accent6">
                  <a:lumMod val="50000"/>
                </a:scheme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 pitchFamily="2" charset="-78"/>
                  </a:rPr>
                  <a:t>Workstream 6</a:t>
                </a:r>
                <a:endParaRPr lang="en-US" sz="1100" kern="0" dirty="0">
                  <a:solidFill>
                    <a:prstClr val="white"/>
                  </a:solidFill>
                  <a:cs typeface="Readex Pro" pitchFamily="2" charset="-78"/>
                </a:endParaRPr>
              </a:p>
            </p:txBody>
          </p:sp>
          <p:sp>
            <p:nvSpPr>
              <p:cNvPr id="45" name="Arrow: Pentagon 100">
                <a:extLst>
                  <a:ext uri="{FF2B5EF4-FFF2-40B4-BE49-F238E27FC236}">
                    <a16:creationId xmlns:a16="http://schemas.microsoft.com/office/drawing/2014/main" id="{FB85B0DE-E6B6-F0DA-B7D3-513AF0985680}"/>
                  </a:ext>
                </a:extLst>
              </p:cNvPr>
              <p:cNvSpPr/>
              <p:nvPr/>
            </p:nvSpPr>
            <p:spPr>
              <a:xfrm>
                <a:off x="2994327" y="6215544"/>
                <a:ext cx="919190" cy="742355"/>
              </a:xfrm>
              <a:prstGeom prst="homePlate">
                <a:avLst>
                  <a:gd name="adj" fmla="val 29713"/>
                </a:avLst>
              </a:prstGeom>
              <a:solidFill>
                <a:schemeClr val="accent6">
                  <a:lumMod val="75000"/>
                </a:schemeClr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dist="23000" sx="1000" sy="1000" rotWithShape="0">
                  <a:srgbClr val="000000"/>
                </a:outerShdw>
              </a:effectLst>
            </p:spPr>
            <p:txBody>
              <a:bodyPr lIns="45720" tIns="45720" rIns="45720" bIns="45720" rtlCol="0" anchor="ctr" anchorCtr="0">
                <a:noAutofit/>
              </a:bodyPr>
              <a:lstStyle/>
              <a:p>
                <a:pPr lvl="0" defTabSz="277994">
                  <a:defRPr/>
                </a:pPr>
                <a:r>
                  <a:rPr lang="en-GB" sz="1100" kern="0" dirty="0">
                    <a:solidFill>
                      <a:prstClr val="white"/>
                    </a:solidFill>
                    <a:cs typeface="Readex Pro" pitchFamily="2" charset="-78"/>
                  </a:rPr>
                  <a:t>Workstream 7</a:t>
                </a:r>
                <a:endParaRPr lang="en-US" sz="1100" kern="0" dirty="0">
                  <a:solidFill>
                    <a:prstClr val="white"/>
                  </a:solidFill>
                  <a:cs typeface="Readex Pro" pitchFamily="2" charset="-78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6AD8D6B-3B21-7715-95AA-2B2CED7BF532}"/>
                </a:ext>
              </a:extLst>
            </p:cNvPr>
            <p:cNvGrpSpPr/>
            <p:nvPr/>
          </p:nvGrpSpPr>
          <p:grpSpPr>
            <a:xfrm>
              <a:off x="3351345" y="775906"/>
              <a:ext cx="918681" cy="352494"/>
              <a:chOff x="2555912" y="4577"/>
              <a:chExt cx="918681" cy="352494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0C5DC2-7BF4-8678-ABF9-DF46A2C0D9AB}"/>
                  </a:ext>
                </a:extLst>
              </p:cNvPr>
              <p:cNvSpPr txBox="1"/>
              <p:nvPr/>
            </p:nvSpPr>
            <p:spPr>
              <a:xfrm>
                <a:off x="2555912" y="4577"/>
                <a:ext cx="918681" cy="193283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pPr algn="ctr" defTabSz="342900">
                  <a:lnSpc>
                    <a:spcPct val="90000"/>
                  </a:lnSpc>
                  <a:buSzPct val="100000"/>
                  <a:defRPr/>
                </a:pPr>
                <a:r>
                  <a:rPr lang="en-GB" sz="1000" kern="0" dirty="0"/>
                  <a:t>Workstreams</a:t>
                </a:r>
                <a:endParaRPr lang="en-US" sz="1000" kern="0" dirty="0"/>
              </a:p>
            </p:txBody>
          </p:sp>
          <p:sp>
            <p:nvSpPr>
              <p:cNvPr id="7" name="Isosceles Triangle 6">
                <a:extLst>
                  <a:ext uri="{FF2B5EF4-FFF2-40B4-BE49-F238E27FC236}">
                    <a16:creationId xmlns:a16="http://schemas.microsoft.com/office/drawing/2014/main" id="{2DB20390-E2E4-6538-4694-EF6010DE5FE2}"/>
                  </a:ext>
                </a:extLst>
              </p:cNvPr>
              <p:cNvSpPr/>
              <p:nvPr/>
            </p:nvSpPr>
            <p:spPr>
              <a:xfrm rot="10800000" flipH="1">
                <a:off x="2702331" y="205757"/>
                <a:ext cx="594929" cy="151314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 defTabSz="554492"/>
                <a:endParaRPr lang="en-US" sz="1000" kern="0">
                  <a:solidFill>
                    <a:prstClr val="white"/>
                  </a:solidFill>
                  <a:latin typeface="Readex Pro"/>
                  <a:cs typeface="Readex Pro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8808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1442</TotalTime>
  <Words>473</Words>
  <Application>Microsoft Office PowerPoint</Application>
  <PresentationFormat>Widescreen</PresentationFormat>
  <Paragraphs>388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Aleo-Regular</vt:lpstr>
      <vt:lpstr>Arial</vt:lpstr>
      <vt:lpstr>Calibri</vt:lpstr>
      <vt:lpstr>Readex Pro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217</cp:revision>
  <dcterms:created xsi:type="dcterms:W3CDTF">2013-12-01T22:07:52Z</dcterms:created>
  <dcterms:modified xsi:type="dcterms:W3CDTF">2025-06-08T11:23:55Z</dcterms:modified>
  <cp:version>V3.1</cp:version>
</cp:coreProperties>
</file>