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7"/>
  </p:notesMasterIdLst>
  <p:handoutMasterIdLst>
    <p:handoutMasterId r:id="rId8"/>
  </p:handoutMasterIdLst>
  <p:sldIdLst>
    <p:sldId id="273" r:id="rId2"/>
    <p:sldId id="949" r:id="rId3"/>
    <p:sldId id="950" r:id="rId4"/>
    <p:sldId id="951" r:id="rId5"/>
    <p:sldId id="94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18E"/>
    <a:srgbClr val="333F50"/>
    <a:srgbClr val="F2F2F2"/>
    <a:srgbClr val="E2E2E2"/>
    <a:srgbClr val="FFD966"/>
    <a:srgbClr val="FF859F"/>
    <a:srgbClr val="FAAB61"/>
    <a:srgbClr val="AFE4FF"/>
    <a:srgbClr val="F8F8F8"/>
    <a:srgbClr val="F98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37BE6-C6C8-4B6A-BB2E-50F44D06C94F}" v="121" dt="2025-06-06T09:04:02.9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49" autoAdjust="0"/>
  </p:normalViewPr>
  <p:slideViewPr>
    <p:cSldViewPr snapToGrid="0">
      <p:cViewPr varScale="1">
        <p:scale>
          <a:sx n="57" d="100"/>
          <a:sy n="57" d="100"/>
        </p:scale>
        <p:origin x="121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</pc:sldLayoutChg>
      </pc:sldMasterChg>
    </pc:docChg>
  </pc:docChgLst>
  <pc:docChgLst>
    <pc:chgData name="Daoud Saadeddin" userId="50f496e5f975282e" providerId="LiveId" clId="{860B6D35-D13B-4297-8C2C-354B5519199F}"/>
    <pc:docChg chg="modSld modMainMaster">
      <pc:chgData name="Daoud Saadeddin" userId="50f496e5f975282e" providerId="LiveId" clId="{860B6D35-D13B-4297-8C2C-354B5519199F}" dt="2024-08-03T15:39:52.909" v="2" actId="20577"/>
      <pc:docMkLst>
        <pc:docMk/>
      </pc:docMkLst>
      <pc:sldChg chg="modNotesTx">
        <pc:chgData name="Daoud Saadeddin" userId="50f496e5f975282e" providerId="LiveId" clId="{860B6D35-D13B-4297-8C2C-354B5519199F}" dt="2024-08-03T15:39:52.909" v="2" actId="20577"/>
        <pc:sldMkLst>
          <pc:docMk/>
          <pc:sldMk cId="1223320210" sldId="271"/>
        </pc:sldMkLst>
      </pc:sldChg>
      <pc:sldMasterChg chg="modSldLayout">
        <pc:chgData name="Daoud Saadeddin" userId="50f496e5f975282e" providerId="LiveId" clId="{860B6D35-D13B-4297-8C2C-354B5519199F}" dt="2024-08-03T15:39:46.167" v="1" actId="403"/>
        <pc:sldMasterMkLst>
          <pc:docMk/>
          <pc:sldMasterMk cId="1632663216" sldId="2147483675"/>
        </pc:sldMasterMkLst>
        <pc:sldLayoutChg chg="modSp">
          <pc:chgData name="Daoud Saadeddin" userId="50f496e5f975282e" providerId="LiveId" clId="{860B6D35-D13B-4297-8C2C-354B5519199F}" dt="2024-08-03T15:39:46.167" v="1" actId="403"/>
          <pc:sldLayoutMkLst>
            <pc:docMk/>
            <pc:sldMasterMk cId="1632663216" sldId="2147483675"/>
            <pc:sldLayoutMk cId="2127885434" sldId="2147483687"/>
          </pc:sldLayoutMkLst>
        </pc:sldLayoutChg>
      </pc:sldMasterChg>
    </pc:docChg>
  </pc:docChgLst>
  <pc:docChgLst>
    <pc:chgData name="Daoud Saadeddin" userId="50f496e5f975282e" providerId="LiveId" clId="{05E37BE6-C6C8-4B6A-BB2E-50F44D06C94F}"/>
    <pc:docChg chg="undo custSel addSld delSld modSld sldOrd">
      <pc:chgData name="Daoud Saadeddin" userId="50f496e5f975282e" providerId="LiveId" clId="{05E37BE6-C6C8-4B6A-BB2E-50F44D06C94F}" dt="2025-06-06T09:04:05.720" v="460" actId="20577"/>
      <pc:docMkLst>
        <pc:docMk/>
      </pc:docMkLst>
      <pc:sldChg chg="modSp del mod">
        <pc:chgData name="Daoud Saadeddin" userId="50f496e5f975282e" providerId="LiveId" clId="{05E37BE6-C6C8-4B6A-BB2E-50F44D06C94F}" dt="2025-06-06T07:20:13.298" v="143" actId="47"/>
        <pc:sldMkLst>
          <pc:docMk/>
          <pc:sldMk cId="2326050825" sldId="270"/>
        </pc:sldMkLst>
        <pc:spChg chg="mod">
          <ac:chgData name="Daoud Saadeddin" userId="50f496e5f975282e" providerId="LiveId" clId="{05E37BE6-C6C8-4B6A-BB2E-50F44D06C94F}" dt="2025-06-05T20:27:20.794" v="13" actId="1076"/>
          <ac:spMkLst>
            <pc:docMk/>
            <pc:sldMk cId="2326050825" sldId="270"/>
            <ac:spMk id="80" creationId="{120AC28B-E340-C60C-8A7D-0B26226629DD}"/>
          </ac:spMkLst>
        </pc:spChg>
      </pc:sldChg>
      <pc:sldChg chg="del">
        <pc:chgData name="Daoud Saadeddin" userId="50f496e5f975282e" providerId="LiveId" clId="{05E37BE6-C6C8-4B6A-BB2E-50F44D06C94F}" dt="2025-06-05T20:24:48.971" v="10" actId="47"/>
        <pc:sldMkLst>
          <pc:docMk/>
          <pc:sldMk cId="1223320210" sldId="271"/>
        </pc:sldMkLst>
      </pc:sldChg>
      <pc:sldChg chg="addSp delSp del mod">
        <pc:chgData name="Daoud Saadeddin" userId="50f496e5f975282e" providerId="LiveId" clId="{05E37BE6-C6C8-4B6A-BB2E-50F44D06C94F}" dt="2025-06-06T07:40:45.854" v="376" actId="47"/>
        <pc:sldMkLst>
          <pc:docMk/>
          <pc:sldMk cId="3865159064" sldId="272"/>
        </pc:sldMkLst>
        <pc:grpChg chg="add del">
          <ac:chgData name="Daoud Saadeddin" userId="50f496e5f975282e" providerId="LiveId" clId="{05E37BE6-C6C8-4B6A-BB2E-50F44D06C94F}" dt="2025-06-06T07:20:30.441" v="146" actId="21"/>
          <ac:grpSpMkLst>
            <pc:docMk/>
            <pc:sldMk cId="3865159064" sldId="272"/>
            <ac:grpSpMk id="2" creationId="{654B7392-A972-340B-763A-CF0CF4F5E6F2}"/>
          </ac:grpSpMkLst>
        </pc:grpChg>
      </pc:sldChg>
      <pc:sldChg chg="addSp delSp modSp mod ord modNotesTx">
        <pc:chgData name="Daoud Saadeddin" userId="50f496e5f975282e" providerId="LiveId" clId="{05E37BE6-C6C8-4B6A-BB2E-50F44D06C94F}" dt="2025-06-06T09:03:37.601" v="457" actId="20577"/>
        <pc:sldMkLst>
          <pc:docMk/>
          <pc:sldMk cId="2809553572" sldId="273"/>
        </pc:sldMkLst>
        <pc:spChg chg="del mod topLvl">
          <ac:chgData name="Daoud Saadeddin" userId="50f496e5f975282e" providerId="LiveId" clId="{05E37BE6-C6C8-4B6A-BB2E-50F44D06C94F}" dt="2025-06-06T07:45:52.690" v="433" actId="478"/>
          <ac:spMkLst>
            <pc:docMk/>
            <pc:sldMk cId="2809553572" sldId="273"/>
            <ac:spMk id="2" creationId="{BDD846C8-F8C6-2E2A-1917-872819D2236F}"/>
          </ac:spMkLst>
        </pc:spChg>
        <pc:spChg chg="del mod">
          <ac:chgData name="Daoud Saadeddin" userId="50f496e5f975282e" providerId="LiveId" clId="{05E37BE6-C6C8-4B6A-BB2E-50F44D06C94F}" dt="2025-06-06T07:45:52.690" v="433" actId="478"/>
          <ac:spMkLst>
            <pc:docMk/>
            <pc:sldMk cId="2809553572" sldId="273"/>
            <ac:spMk id="3" creationId="{EB7F0D07-003B-3385-BB28-84457C29BF2E}"/>
          </ac:spMkLst>
        </pc:spChg>
        <pc:spChg chg="del mod">
          <ac:chgData name="Daoud Saadeddin" userId="50f496e5f975282e" providerId="LiveId" clId="{05E37BE6-C6C8-4B6A-BB2E-50F44D06C94F}" dt="2025-06-06T07:45:52.690" v="433" actId="478"/>
          <ac:spMkLst>
            <pc:docMk/>
            <pc:sldMk cId="2809553572" sldId="273"/>
            <ac:spMk id="4" creationId="{C63BB349-8522-EC9A-1C25-FED83BE9B976}"/>
          </ac:spMkLst>
        </pc:spChg>
        <pc:spChg chg="del">
          <ac:chgData name="Daoud Saadeddin" userId="50f496e5f975282e" providerId="LiveId" clId="{05E37BE6-C6C8-4B6A-BB2E-50F44D06C94F}" dt="2025-06-06T07:10:11.406" v="83" actId="478"/>
          <ac:spMkLst>
            <pc:docMk/>
            <pc:sldMk cId="2809553572" sldId="273"/>
            <ac:spMk id="5" creationId="{E6B967C1-61E3-92B9-D61C-D64313F687DF}"/>
          </ac:spMkLst>
        </pc:spChg>
        <pc:spChg chg="add mod">
          <ac:chgData name="Daoud Saadeddin" userId="50f496e5f975282e" providerId="LiveId" clId="{05E37BE6-C6C8-4B6A-BB2E-50F44D06C94F}" dt="2025-06-06T07:09:53.618" v="80" actId="14100"/>
          <ac:spMkLst>
            <pc:docMk/>
            <pc:sldMk cId="2809553572" sldId="273"/>
            <ac:spMk id="7" creationId="{DF814785-8AF8-801D-BB51-F5B1114DE8E1}"/>
          </ac:spMkLst>
        </pc:spChg>
        <pc:spChg chg="mod">
          <ac:chgData name="Daoud Saadeddin" userId="50f496e5f975282e" providerId="LiveId" clId="{05E37BE6-C6C8-4B6A-BB2E-50F44D06C94F}" dt="2025-06-06T07:47:32.218" v="444"/>
          <ac:spMkLst>
            <pc:docMk/>
            <pc:sldMk cId="2809553572" sldId="273"/>
            <ac:spMk id="14" creationId="{259ABF3A-7D97-9BCC-E514-4FF9DD7CF82C}"/>
          </ac:spMkLst>
        </pc:spChg>
        <pc:spChg chg="del mod">
          <ac:chgData name="Daoud Saadeddin" userId="50f496e5f975282e" providerId="LiveId" clId="{05E37BE6-C6C8-4B6A-BB2E-50F44D06C94F}" dt="2025-06-06T07:45:49.824" v="432" actId="478"/>
          <ac:spMkLst>
            <pc:docMk/>
            <pc:sldMk cId="2809553572" sldId="273"/>
            <ac:spMk id="15" creationId="{5175ABFC-022B-FF38-E6EB-B1B323F8F3D2}"/>
          </ac:spMkLst>
        </pc:spChg>
        <pc:spChg chg="del mod">
          <ac:chgData name="Daoud Saadeddin" userId="50f496e5f975282e" providerId="LiveId" clId="{05E37BE6-C6C8-4B6A-BB2E-50F44D06C94F}" dt="2025-06-06T07:45:49.824" v="432" actId="478"/>
          <ac:spMkLst>
            <pc:docMk/>
            <pc:sldMk cId="2809553572" sldId="273"/>
            <ac:spMk id="16" creationId="{5249972D-D3F3-7E55-DC2F-6CB0B5C13034}"/>
          </ac:spMkLst>
        </pc:spChg>
        <pc:spChg chg="del mod">
          <ac:chgData name="Daoud Saadeddin" userId="50f496e5f975282e" providerId="LiveId" clId="{05E37BE6-C6C8-4B6A-BB2E-50F44D06C94F}" dt="2025-06-06T07:45:49.824" v="432" actId="478"/>
          <ac:spMkLst>
            <pc:docMk/>
            <pc:sldMk cId="2809553572" sldId="273"/>
            <ac:spMk id="17" creationId="{C482DE08-8A48-D6A8-C7BE-9C9546D468C7}"/>
          </ac:spMkLst>
        </pc:spChg>
        <pc:spChg chg="del mod">
          <ac:chgData name="Daoud Saadeddin" userId="50f496e5f975282e" providerId="LiveId" clId="{05E37BE6-C6C8-4B6A-BB2E-50F44D06C94F}" dt="2025-06-06T07:10:11.406" v="83" actId="478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05E37BE6-C6C8-4B6A-BB2E-50F44D06C94F}" dt="2025-06-06T07:47:29.578" v="443"/>
          <ac:spMkLst>
            <pc:docMk/>
            <pc:sldMk cId="2809553572" sldId="273"/>
            <ac:spMk id="20" creationId="{1AAB0FC0-C346-19AC-ADB0-376EEC4EE44A}"/>
          </ac:spMkLst>
        </pc:spChg>
        <pc:spChg chg="del">
          <ac:chgData name="Daoud Saadeddin" userId="50f496e5f975282e" providerId="LiveId" clId="{05E37BE6-C6C8-4B6A-BB2E-50F44D06C94F}" dt="2025-06-06T07:45:46.453" v="431" actId="478"/>
          <ac:spMkLst>
            <pc:docMk/>
            <pc:sldMk cId="2809553572" sldId="273"/>
            <ac:spMk id="21" creationId="{BE4DB9E8-01A3-35F4-1C09-B60E08841CFD}"/>
          </ac:spMkLst>
        </pc:spChg>
        <pc:spChg chg="del">
          <ac:chgData name="Daoud Saadeddin" userId="50f496e5f975282e" providerId="LiveId" clId="{05E37BE6-C6C8-4B6A-BB2E-50F44D06C94F}" dt="2025-06-06T07:45:46.453" v="431" actId="478"/>
          <ac:spMkLst>
            <pc:docMk/>
            <pc:sldMk cId="2809553572" sldId="273"/>
            <ac:spMk id="27" creationId="{5EB5D5CD-ECE1-DD1C-B639-956A33AD6E37}"/>
          </ac:spMkLst>
        </pc:spChg>
        <pc:spChg chg="del">
          <ac:chgData name="Daoud Saadeddin" userId="50f496e5f975282e" providerId="LiveId" clId="{05E37BE6-C6C8-4B6A-BB2E-50F44D06C94F}" dt="2025-06-06T07:45:46.453" v="431" actId="478"/>
          <ac:spMkLst>
            <pc:docMk/>
            <pc:sldMk cId="2809553572" sldId="273"/>
            <ac:spMk id="28" creationId="{41C01428-7C59-50A8-9009-88B5BF65DA66}"/>
          </ac:spMkLst>
        </pc:spChg>
        <pc:spChg chg="del mod">
          <ac:chgData name="Daoud Saadeddin" userId="50f496e5f975282e" providerId="LiveId" clId="{05E37BE6-C6C8-4B6A-BB2E-50F44D06C94F}" dt="2025-06-06T07:10:11.406" v="83" actId="478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05E37BE6-C6C8-4B6A-BB2E-50F44D06C94F}" dt="2025-06-06T07:47:25.751" v="442"/>
          <ac:spMkLst>
            <pc:docMk/>
            <pc:sldMk cId="2809553572" sldId="273"/>
            <ac:spMk id="31" creationId="{47DA1162-05FA-CF88-E0AC-AE4CF926480A}"/>
          </ac:spMkLst>
        </pc:spChg>
        <pc:spChg chg="del mod">
          <ac:chgData name="Daoud Saadeddin" userId="50f496e5f975282e" providerId="LiveId" clId="{05E37BE6-C6C8-4B6A-BB2E-50F44D06C94F}" dt="2025-06-06T07:45:43.134" v="430" actId="478"/>
          <ac:spMkLst>
            <pc:docMk/>
            <pc:sldMk cId="2809553572" sldId="273"/>
            <ac:spMk id="32" creationId="{40C03177-78A4-DBA5-BA7F-96532DD99F94}"/>
          </ac:spMkLst>
        </pc:spChg>
        <pc:spChg chg="del">
          <ac:chgData name="Daoud Saadeddin" userId="50f496e5f975282e" providerId="LiveId" clId="{05E37BE6-C6C8-4B6A-BB2E-50F44D06C94F}" dt="2025-06-06T07:45:43.134" v="430" actId="478"/>
          <ac:spMkLst>
            <pc:docMk/>
            <pc:sldMk cId="2809553572" sldId="273"/>
            <ac:spMk id="33" creationId="{EA2DF89F-BADB-90C5-6600-2031C5D0296B}"/>
          </ac:spMkLst>
        </pc:spChg>
        <pc:spChg chg="del mod">
          <ac:chgData name="Daoud Saadeddin" userId="50f496e5f975282e" providerId="LiveId" clId="{05E37BE6-C6C8-4B6A-BB2E-50F44D06C94F}" dt="2025-06-06T07:45:43.134" v="430" actId="478"/>
          <ac:spMkLst>
            <pc:docMk/>
            <pc:sldMk cId="2809553572" sldId="273"/>
            <ac:spMk id="34" creationId="{61F51EF7-85E3-B43B-7BD0-ADF47E3F1E79}"/>
          </ac:spMkLst>
        </pc:spChg>
        <pc:spChg chg="del mod">
          <ac:chgData name="Daoud Saadeddin" userId="50f496e5f975282e" providerId="LiveId" clId="{05E37BE6-C6C8-4B6A-BB2E-50F44D06C94F}" dt="2025-06-06T07:10:11.406" v="83" actId="478"/>
          <ac:spMkLst>
            <pc:docMk/>
            <pc:sldMk cId="2809553572" sldId="273"/>
            <ac:spMk id="35" creationId="{68F8401A-C37D-61A7-919E-E9AF42E7766A}"/>
          </ac:spMkLst>
        </pc:spChg>
        <pc:spChg chg="add mod">
          <ac:chgData name="Daoud Saadeddin" userId="50f496e5f975282e" providerId="LiveId" clId="{05E37BE6-C6C8-4B6A-BB2E-50F44D06C94F}" dt="2025-06-06T07:09:15.427" v="74" actId="164"/>
          <ac:spMkLst>
            <pc:docMk/>
            <pc:sldMk cId="2809553572" sldId="273"/>
            <ac:spMk id="36" creationId="{BA9D908B-EF00-FFA5-D112-D0E92C1B131D}"/>
          </ac:spMkLst>
        </pc:spChg>
        <pc:spChg chg="mod topLvl">
          <ac:chgData name="Daoud Saadeddin" userId="50f496e5f975282e" providerId="LiveId" clId="{05E37BE6-C6C8-4B6A-BB2E-50F44D06C94F}" dt="2025-06-06T07:11:07.793" v="89" actId="165"/>
          <ac:spMkLst>
            <pc:docMk/>
            <pc:sldMk cId="2809553572" sldId="273"/>
            <ac:spMk id="40" creationId="{AC3EBE01-CC28-D7DE-F0B8-4DBE9AC0B7F5}"/>
          </ac:spMkLst>
        </pc:spChg>
        <pc:spChg chg="mod topLvl">
          <ac:chgData name="Daoud Saadeddin" userId="50f496e5f975282e" providerId="LiveId" clId="{05E37BE6-C6C8-4B6A-BB2E-50F44D06C94F}" dt="2025-06-06T07:18:05.932" v="129" actId="165"/>
          <ac:spMkLst>
            <pc:docMk/>
            <pc:sldMk cId="2809553572" sldId="273"/>
            <ac:spMk id="41" creationId="{F749659F-6920-3A79-9AC0-750B7DE8BCDA}"/>
          </ac:spMkLst>
        </pc:spChg>
        <pc:spChg chg="mod topLvl">
          <ac:chgData name="Daoud Saadeddin" userId="50f496e5f975282e" providerId="LiveId" clId="{05E37BE6-C6C8-4B6A-BB2E-50F44D06C94F}" dt="2025-06-06T07:18:05.932" v="129" actId="165"/>
          <ac:spMkLst>
            <pc:docMk/>
            <pc:sldMk cId="2809553572" sldId="273"/>
            <ac:spMk id="42" creationId="{FC1F9985-0B7B-9D81-867F-70FC73AD8BAF}"/>
          </ac:spMkLst>
        </pc:spChg>
        <pc:spChg chg="mod">
          <ac:chgData name="Daoud Saadeddin" userId="50f496e5f975282e" providerId="LiveId" clId="{05E37BE6-C6C8-4B6A-BB2E-50F44D06C94F}" dt="2025-06-06T07:13:46.417" v="102" actId="164"/>
          <ac:spMkLst>
            <pc:docMk/>
            <pc:sldMk cId="2809553572" sldId="273"/>
            <ac:spMk id="43" creationId="{FFB413E8-6E76-9F34-F4AB-040CF3A4B53E}"/>
          </ac:spMkLst>
        </pc:spChg>
        <pc:spChg chg="mod">
          <ac:chgData name="Daoud Saadeddin" userId="50f496e5f975282e" providerId="LiveId" clId="{05E37BE6-C6C8-4B6A-BB2E-50F44D06C94F}" dt="2025-06-06T07:13:46.417" v="102" actId="164"/>
          <ac:spMkLst>
            <pc:docMk/>
            <pc:sldMk cId="2809553572" sldId="273"/>
            <ac:spMk id="45" creationId="{24F6B8FE-1282-4DD3-FD6D-CE334395C8B6}"/>
          </ac:spMkLst>
        </pc:spChg>
        <pc:spChg chg="mod">
          <ac:chgData name="Daoud Saadeddin" userId="50f496e5f975282e" providerId="LiveId" clId="{05E37BE6-C6C8-4B6A-BB2E-50F44D06C94F}" dt="2025-06-06T07:13:46.417" v="102" actId="164"/>
          <ac:spMkLst>
            <pc:docMk/>
            <pc:sldMk cId="2809553572" sldId="273"/>
            <ac:spMk id="46" creationId="{CE2B54D3-E574-D8B7-013F-6E4B5FB8B641}"/>
          </ac:spMkLst>
        </pc:spChg>
        <pc:spChg chg="mod">
          <ac:chgData name="Daoud Saadeddin" userId="50f496e5f975282e" providerId="LiveId" clId="{05E37BE6-C6C8-4B6A-BB2E-50F44D06C94F}" dt="2025-06-06T07:13:46.417" v="102" actId="164"/>
          <ac:spMkLst>
            <pc:docMk/>
            <pc:sldMk cId="2809553572" sldId="273"/>
            <ac:spMk id="47" creationId="{19B045CF-4B12-9D62-61E0-70E18184940D}"/>
          </ac:spMkLst>
        </pc:spChg>
        <pc:spChg chg="mod topLvl">
          <ac:chgData name="Daoud Saadeddin" userId="50f496e5f975282e" providerId="LiveId" clId="{05E37BE6-C6C8-4B6A-BB2E-50F44D06C94F}" dt="2025-06-06T07:18:05.932" v="129" actId="165"/>
          <ac:spMkLst>
            <pc:docMk/>
            <pc:sldMk cId="2809553572" sldId="273"/>
            <ac:spMk id="48" creationId="{84C2116F-4C29-EC70-20E3-F60FA6B60467}"/>
          </ac:spMkLst>
        </pc:spChg>
        <pc:spChg chg="mod">
          <ac:chgData name="Daoud Saadeddin" userId="50f496e5f975282e" providerId="LiveId" clId="{05E37BE6-C6C8-4B6A-BB2E-50F44D06C94F}" dt="2025-06-06T07:13:46.417" v="102" actId="164"/>
          <ac:spMkLst>
            <pc:docMk/>
            <pc:sldMk cId="2809553572" sldId="273"/>
            <ac:spMk id="49" creationId="{40AADCF9-F6D8-59EA-300F-2F95FAA788B7}"/>
          </ac:spMkLst>
        </pc:spChg>
        <pc:spChg chg="mod">
          <ac:chgData name="Daoud Saadeddin" userId="50f496e5f975282e" providerId="LiveId" clId="{05E37BE6-C6C8-4B6A-BB2E-50F44D06C94F}" dt="2025-06-06T07:47:40.372" v="447"/>
          <ac:spMkLst>
            <pc:docMk/>
            <pc:sldMk cId="2809553572" sldId="273"/>
            <ac:spMk id="57" creationId="{3C3B467C-46FB-3E88-008A-808D304A96DC}"/>
          </ac:spMkLst>
        </pc:spChg>
        <pc:spChg chg="del mod topLvl">
          <ac:chgData name="Daoud Saadeddin" userId="50f496e5f975282e" providerId="LiveId" clId="{05E37BE6-C6C8-4B6A-BB2E-50F44D06C94F}" dt="2025-06-06T07:46:30.686" v="440" actId="478"/>
          <ac:spMkLst>
            <pc:docMk/>
            <pc:sldMk cId="2809553572" sldId="273"/>
            <ac:spMk id="58" creationId="{D62F2CBF-FD6A-F1E3-E898-2AE51C758DE2}"/>
          </ac:spMkLst>
        </pc:spChg>
        <pc:spChg chg="del mod">
          <ac:chgData name="Daoud Saadeddin" userId="50f496e5f975282e" providerId="LiveId" clId="{05E37BE6-C6C8-4B6A-BB2E-50F44D06C94F}" dt="2025-06-06T07:46:30.686" v="440" actId="478"/>
          <ac:spMkLst>
            <pc:docMk/>
            <pc:sldMk cId="2809553572" sldId="273"/>
            <ac:spMk id="59" creationId="{1806DD8A-F0DE-75F4-C02C-CAEB95ECDB0B}"/>
          </ac:spMkLst>
        </pc:spChg>
        <pc:spChg chg="del mod">
          <ac:chgData name="Daoud Saadeddin" userId="50f496e5f975282e" providerId="LiveId" clId="{05E37BE6-C6C8-4B6A-BB2E-50F44D06C94F}" dt="2025-06-06T07:46:30.686" v="440" actId="478"/>
          <ac:spMkLst>
            <pc:docMk/>
            <pc:sldMk cId="2809553572" sldId="273"/>
            <ac:spMk id="60" creationId="{C76D6398-6F6D-EF71-66FE-13C7B8D9EED1}"/>
          </ac:spMkLst>
        </pc:spChg>
        <pc:spChg chg="del">
          <ac:chgData name="Daoud Saadeddin" userId="50f496e5f975282e" providerId="LiveId" clId="{05E37BE6-C6C8-4B6A-BB2E-50F44D06C94F}" dt="2025-06-06T07:10:11.406" v="83" actId="478"/>
          <ac:spMkLst>
            <pc:docMk/>
            <pc:sldMk cId="2809553572" sldId="273"/>
            <ac:spMk id="61" creationId="{09BB09F5-BF47-C23E-C93B-AFAEEEF8641C}"/>
          </ac:spMkLst>
        </pc:spChg>
        <pc:spChg chg="mod topLvl">
          <ac:chgData name="Daoud Saadeddin" userId="50f496e5f975282e" providerId="LiveId" clId="{05E37BE6-C6C8-4B6A-BB2E-50F44D06C94F}" dt="2025-06-06T07:47:37.686" v="446"/>
          <ac:spMkLst>
            <pc:docMk/>
            <pc:sldMk cId="2809553572" sldId="273"/>
            <ac:spMk id="63" creationId="{C45AF30E-9B4E-C59C-55BE-EBA382A7C0D3}"/>
          </ac:spMkLst>
        </pc:spChg>
        <pc:spChg chg="del mod topLvl">
          <ac:chgData name="Daoud Saadeddin" userId="50f496e5f975282e" providerId="LiveId" clId="{05E37BE6-C6C8-4B6A-BB2E-50F44D06C94F}" dt="2025-06-06T07:45:55.658" v="434" actId="478"/>
          <ac:spMkLst>
            <pc:docMk/>
            <pc:sldMk cId="2809553572" sldId="273"/>
            <ac:spMk id="64" creationId="{8F58F2F8-5CDF-7E00-D30A-8EDE7B80E164}"/>
          </ac:spMkLst>
        </pc:spChg>
        <pc:spChg chg="del mod">
          <ac:chgData name="Daoud Saadeddin" userId="50f496e5f975282e" providerId="LiveId" clId="{05E37BE6-C6C8-4B6A-BB2E-50F44D06C94F}" dt="2025-06-06T07:45:55.658" v="434" actId="478"/>
          <ac:spMkLst>
            <pc:docMk/>
            <pc:sldMk cId="2809553572" sldId="273"/>
            <ac:spMk id="65" creationId="{D38ABE85-B466-7141-947D-B84169F50FF5}"/>
          </ac:spMkLst>
        </pc:spChg>
        <pc:spChg chg="del mod topLvl">
          <ac:chgData name="Daoud Saadeddin" userId="50f496e5f975282e" providerId="LiveId" clId="{05E37BE6-C6C8-4B6A-BB2E-50F44D06C94F}" dt="2025-06-06T07:45:55.658" v="434" actId="478"/>
          <ac:spMkLst>
            <pc:docMk/>
            <pc:sldMk cId="2809553572" sldId="273"/>
            <ac:spMk id="66" creationId="{026427CF-3804-598D-BD52-F575D73ED57F}"/>
          </ac:spMkLst>
        </pc:spChg>
        <pc:spChg chg="del">
          <ac:chgData name="Daoud Saadeddin" userId="50f496e5f975282e" providerId="LiveId" clId="{05E37BE6-C6C8-4B6A-BB2E-50F44D06C94F}" dt="2025-06-06T07:10:11.406" v="83" actId="478"/>
          <ac:spMkLst>
            <pc:docMk/>
            <pc:sldMk cId="2809553572" sldId="273"/>
            <ac:spMk id="67" creationId="{F9284478-FCB1-DA0A-F021-242438DFFB92}"/>
          </ac:spMkLst>
        </pc:spChg>
        <pc:spChg chg="mod">
          <ac:chgData name="Daoud Saadeddin" userId="50f496e5f975282e" providerId="LiveId" clId="{05E37BE6-C6C8-4B6A-BB2E-50F44D06C94F}" dt="2025-06-05T20:23:34.326" v="5" actId="20577"/>
          <ac:spMkLst>
            <pc:docMk/>
            <pc:sldMk cId="2809553572" sldId="273"/>
            <ac:spMk id="70" creationId="{8ADEB264-AE9F-F6AA-9FB9-AF73A0B7C825}"/>
          </ac:spMkLst>
        </pc:spChg>
        <pc:spChg chg="mod">
          <ac:chgData name="Daoud Saadeddin" userId="50f496e5f975282e" providerId="LiveId" clId="{05E37BE6-C6C8-4B6A-BB2E-50F44D06C94F}" dt="2025-06-06T07:13:46.417" v="102" actId="164"/>
          <ac:spMkLst>
            <pc:docMk/>
            <pc:sldMk cId="2809553572" sldId="273"/>
            <ac:spMk id="71" creationId="{0AF38608-F966-B503-166A-7130E48160B2}"/>
          </ac:spMkLst>
        </pc:spChg>
        <pc:spChg chg="mod topLvl">
          <ac:chgData name="Daoud Saadeddin" userId="50f496e5f975282e" providerId="LiveId" clId="{05E37BE6-C6C8-4B6A-BB2E-50F44D06C94F}" dt="2025-06-06T07:18:05.932" v="129" actId="165"/>
          <ac:spMkLst>
            <pc:docMk/>
            <pc:sldMk cId="2809553572" sldId="273"/>
            <ac:spMk id="74" creationId="{06D1D5B2-A626-4898-F891-1EA4F8ED658C}"/>
          </ac:spMkLst>
        </pc:spChg>
        <pc:spChg chg="mod topLvl">
          <ac:chgData name="Daoud Saadeddin" userId="50f496e5f975282e" providerId="LiveId" clId="{05E37BE6-C6C8-4B6A-BB2E-50F44D06C94F}" dt="2025-06-06T07:18:05.932" v="129" actId="165"/>
          <ac:spMkLst>
            <pc:docMk/>
            <pc:sldMk cId="2809553572" sldId="273"/>
            <ac:spMk id="75" creationId="{DF814785-8AF8-801D-BB51-F5B1114DE8E1}"/>
          </ac:spMkLst>
        </pc:spChg>
        <pc:spChg chg="mod">
          <ac:chgData name="Daoud Saadeddin" userId="50f496e5f975282e" providerId="LiveId" clId="{05E37BE6-C6C8-4B6A-BB2E-50F44D06C94F}" dt="2025-06-06T07:13:46.417" v="102" actId="164"/>
          <ac:spMkLst>
            <pc:docMk/>
            <pc:sldMk cId="2809553572" sldId="273"/>
            <ac:spMk id="76" creationId="{EC4FEF49-F8C3-E420-8AF8-6343080BF723}"/>
          </ac:spMkLst>
        </pc:spChg>
        <pc:spChg chg="mod topLvl">
          <ac:chgData name="Daoud Saadeddin" userId="50f496e5f975282e" providerId="LiveId" clId="{05E37BE6-C6C8-4B6A-BB2E-50F44D06C94F}" dt="2025-06-06T07:18:05.932" v="129" actId="165"/>
          <ac:spMkLst>
            <pc:docMk/>
            <pc:sldMk cId="2809553572" sldId="273"/>
            <ac:spMk id="79" creationId="{BA9D908B-EF00-FFA5-D112-D0E92C1B131D}"/>
          </ac:spMkLst>
        </pc:spChg>
        <pc:spChg chg="add mod">
          <ac:chgData name="Daoud Saadeddin" userId="50f496e5f975282e" providerId="LiveId" clId="{05E37BE6-C6C8-4B6A-BB2E-50F44D06C94F}" dt="2025-06-06T07:13:49.697" v="103" actId="164"/>
          <ac:spMkLst>
            <pc:docMk/>
            <pc:sldMk cId="2809553572" sldId="273"/>
            <ac:spMk id="80" creationId="{F5025199-0C85-6800-F91C-3E9DA4A7AFDA}"/>
          </ac:spMkLst>
        </pc:spChg>
        <pc:spChg chg="add mod">
          <ac:chgData name="Daoud Saadeddin" userId="50f496e5f975282e" providerId="LiveId" clId="{05E37BE6-C6C8-4B6A-BB2E-50F44D06C94F}" dt="2025-06-06T07:13:49.697" v="103" actId="164"/>
          <ac:spMkLst>
            <pc:docMk/>
            <pc:sldMk cId="2809553572" sldId="273"/>
            <ac:spMk id="81" creationId="{5521A80C-5E8C-44D1-5248-7F6259FE9D51}"/>
          </ac:spMkLst>
        </pc:spChg>
        <pc:spChg chg="add mod">
          <ac:chgData name="Daoud Saadeddin" userId="50f496e5f975282e" providerId="LiveId" clId="{05E37BE6-C6C8-4B6A-BB2E-50F44D06C94F}" dt="2025-06-06T07:13:49.697" v="103" actId="164"/>
          <ac:spMkLst>
            <pc:docMk/>
            <pc:sldMk cId="2809553572" sldId="273"/>
            <ac:spMk id="82" creationId="{3050068E-1A59-98B2-6A30-F5036F9778B2}"/>
          </ac:spMkLst>
        </pc:spChg>
        <pc:spChg chg="add mod">
          <ac:chgData name="Daoud Saadeddin" userId="50f496e5f975282e" providerId="LiveId" clId="{05E37BE6-C6C8-4B6A-BB2E-50F44D06C94F}" dt="2025-06-06T07:13:49.697" v="103" actId="164"/>
          <ac:spMkLst>
            <pc:docMk/>
            <pc:sldMk cId="2809553572" sldId="273"/>
            <ac:spMk id="83" creationId="{43508243-CD4A-FC12-F0FF-3BFE5DC685BB}"/>
          </ac:spMkLst>
        </pc:spChg>
        <pc:spChg chg="add mod">
          <ac:chgData name="Daoud Saadeddin" userId="50f496e5f975282e" providerId="LiveId" clId="{05E37BE6-C6C8-4B6A-BB2E-50F44D06C94F}" dt="2025-06-06T07:13:49.697" v="103" actId="164"/>
          <ac:spMkLst>
            <pc:docMk/>
            <pc:sldMk cId="2809553572" sldId="273"/>
            <ac:spMk id="84" creationId="{041E9CD7-B4DF-3B62-BC36-4A0D6EB4F288}"/>
          </ac:spMkLst>
        </pc:spChg>
        <pc:spChg chg="mod">
          <ac:chgData name="Daoud Saadeddin" userId="50f496e5f975282e" providerId="LiveId" clId="{05E37BE6-C6C8-4B6A-BB2E-50F44D06C94F}" dt="2025-06-06T07:47:35.155" v="445"/>
          <ac:spMkLst>
            <pc:docMk/>
            <pc:sldMk cId="2809553572" sldId="273"/>
            <ac:spMk id="105" creationId="{70486564-5F8C-2A0C-8CBB-40ED257A5A9E}"/>
          </ac:spMkLst>
        </pc:spChg>
        <pc:grpChg chg="add del mod">
          <ac:chgData name="Daoud Saadeddin" userId="50f496e5f975282e" providerId="LiveId" clId="{05E37BE6-C6C8-4B6A-BB2E-50F44D06C94F}" dt="2025-06-06T07:09:59.773" v="81" actId="21"/>
          <ac:grpSpMkLst>
            <pc:docMk/>
            <pc:sldMk cId="2809553572" sldId="273"/>
            <ac:grpSpMk id="53" creationId="{44E995D9-DB43-E70F-C19A-8455C5007187}"/>
          </ac:grpSpMkLst>
        </pc:grpChg>
        <pc:grpChg chg="add del mod">
          <ac:chgData name="Daoud Saadeddin" userId="50f496e5f975282e" providerId="LiveId" clId="{05E37BE6-C6C8-4B6A-BB2E-50F44D06C94F}" dt="2025-06-06T07:10:23.752" v="85" actId="165"/>
          <ac:grpSpMkLst>
            <pc:docMk/>
            <pc:sldMk cId="2809553572" sldId="273"/>
            <ac:grpSpMk id="55" creationId="{44E995D9-DB43-E70F-C19A-8455C5007187}"/>
          </ac:grpSpMkLst>
        </pc:grpChg>
        <pc:grpChg chg="mod">
          <ac:chgData name="Daoud Saadeddin" userId="50f496e5f975282e" providerId="LiveId" clId="{05E37BE6-C6C8-4B6A-BB2E-50F44D06C94F}" dt="2025-06-06T07:13:59.132" v="105" actId="164"/>
          <ac:grpSpMkLst>
            <pc:docMk/>
            <pc:sldMk cId="2809553572" sldId="273"/>
            <ac:grpSpMk id="85" creationId="{DBF0DF04-7A85-39B0-DAC9-1174F82AFDEE}"/>
          </ac:grpSpMkLst>
        </pc:grpChg>
        <pc:grpChg chg="add mod">
          <ac:chgData name="Daoud Saadeddin" userId="50f496e5f975282e" providerId="LiveId" clId="{05E37BE6-C6C8-4B6A-BB2E-50F44D06C94F}" dt="2025-06-06T07:13:59.132" v="105" actId="164"/>
          <ac:grpSpMkLst>
            <pc:docMk/>
            <pc:sldMk cId="2809553572" sldId="273"/>
            <ac:grpSpMk id="86" creationId="{990E3779-269B-E15D-9872-D314F05081A9}"/>
          </ac:grpSpMkLst>
        </pc:grpChg>
        <pc:grpChg chg="mod">
          <ac:chgData name="Daoud Saadeddin" userId="50f496e5f975282e" providerId="LiveId" clId="{05E37BE6-C6C8-4B6A-BB2E-50F44D06C94F}" dt="2025-06-06T07:13:59.132" v="105" actId="164"/>
          <ac:grpSpMkLst>
            <pc:docMk/>
            <pc:sldMk cId="2809553572" sldId="273"/>
            <ac:grpSpMk id="87" creationId="{147EAB5A-2E9F-5301-9858-B878A6E01BBE}"/>
          </ac:grpSpMkLst>
        </pc:grpChg>
        <pc:grpChg chg="add mod">
          <ac:chgData name="Daoud Saadeddin" userId="50f496e5f975282e" providerId="LiveId" clId="{05E37BE6-C6C8-4B6A-BB2E-50F44D06C94F}" dt="2025-06-06T07:13:59.132" v="105" actId="164"/>
          <ac:grpSpMkLst>
            <pc:docMk/>
            <pc:sldMk cId="2809553572" sldId="273"/>
            <ac:grpSpMk id="88" creationId="{CA256D1F-3448-0DFA-A302-501959B5A377}"/>
          </ac:grpSpMkLst>
        </pc:grpChg>
        <pc:cxnChg chg="add mod">
          <ac:chgData name="Daoud Saadeddin" userId="50f496e5f975282e" providerId="LiveId" clId="{05E37BE6-C6C8-4B6A-BB2E-50F44D06C94F}" dt="2025-06-06T07:09:15.427" v="74" actId="164"/>
          <ac:cxnSpMkLst>
            <pc:docMk/>
            <pc:sldMk cId="2809553572" sldId="273"/>
            <ac:cxnSpMk id="8" creationId="{8066B234-97C8-60F7-977C-4BEF93CE51E9}"/>
          </ac:cxnSpMkLst>
        </pc:cxnChg>
        <pc:cxnChg chg="mod">
          <ac:chgData name="Daoud Saadeddin" userId="50f496e5f975282e" providerId="LiveId" clId="{05E37BE6-C6C8-4B6A-BB2E-50F44D06C94F}" dt="2025-06-06T07:10:05.658" v="82" actId="14100"/>
          <ac:cxnSpMkLst>
            <pc:docMk/>
            <pc:sldMk cId="2809553572" sldId="273"/>
            <ac:cxnSpMk id="51" creationId="{11489E02-3C95-FD98-8A0E-1F6F212877A0}"/>
          </ac:cxnSpMkLst>
        </pc:cxnChg>
        <pc:cxnChg chg="mod topLvl">
          <ac:chgData name="Daoud Saadeddin" userId="50f496e5f975282e" providerId="LiveId" clId="{05E37BE6-C6C8-4B6A-BB2E-50F44D06C94F}" dt="2025-06-06T07:13:49.697" v="103" actId="164"/>
          <ac:cxnSpMkLst>
            <pc:docMk/>
            <pc:sldMk cId="2809553572" sldId="273"/>
            <ac:cxnSpMk id="78" creationId="{8066B234-97C8-60F7-977C-4BEF93CE51E9}"/>
          </ac:cxnSpMkLst>
        </pc:cxnChg>
      </pc:sldChg>
      <pc:sldChg chg="del">
        <pc:chgData name="Daoud Saadeddin" userId="50f496e5f975282e" providerId="LiveId" clId="{05E37BE6-C6C8-4B6A-BB2E-50F44D06C94F}" dt="2025-06-06T07:41:20.613" v="377" actId="47"/>
        <pc:sldMkLst>
          <pc:docMk/>
          <pc:sldMk cId="182163605" sldId="948"/>
        </pc:sldMkLst>
      </pc:sldChg>
      <pc:sldChg chg="addSp delSp modSp add mod modNotesTx">
        <pc:chgData name="Daoud Saadeddin" userId="50f496e5f975282e" providerId="LiveId" clId="{05E37BE6-C6C8-4B6A-BB2E-50F44D06C94F}" dt="2025-06-06T09:03:45.191" v="458" actId="20577"/>
        <pc:sldMkLst>
          <pc:docMk/>
          <pc:sldMk cId="1970366074" sldId="949"/>
        </pc:sldMkLst>
        <pc:spChg chg="add mod">
          <ac:chgData name="Daoud Saadeddin" userId="50f496e5f975282e" providerId="LiveId" clId="{05E37BE6-C6C8-4B6A-BB2E-50F44D06C94F}" dt="2025-06-06T07:19:20.743" v="141" actId="164"/>
          <ac:spMkLst>
            <pc:docMk/>
            <pc:sldMk cId="1970366074" sldId="949"/>
            <ac:spMk id="2" creationId="{13780499-60F0-8BD3-C76C-C5CE052AFF0D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4" creationId="{0D8B7B7E-5224-6EBF-90EA-BB8C00EA3B93}"/>
          </ac:spMkLst>
        </pc:spChg>
        <pc:spChg chg="add mod">
          <ac:chgData name="Daoud Saadeddin" userId="50f496e5f975282e" providerId="LiveId" clId="{05E37BE6-C6C8-4B6A-BB2E-50F44D06C94F}" dt="2025-06-06T07:19:20.743" v="141" actId="164"/>
          <ac:spMkLst>
            <pc:docMk/>
            <pc:sldMk cId="1970366074" sldId="949"/>
            <ac:spMk id="4" creationId="{FF465E7A-B12D-D9D0-B8AE-1AD18F2B37DA}"/>
          </ac:spMkLst>
        </pc:spChg>
        <pc:spChg chg="add del mod">
          <ac:chgData name="Daoud Saadeddin" userId="50f496e5f975282e" providerId="LiveId" clId="{05E37BE6-C6C8-4B6A-BB2E-50F44D06C94F}" dt="2025-06-06T07:15:48.656" v="119" actId="478"/>
          <ac:spMkLst>
            <pc:docMk/>
            <pc:sldMk cId="1970366074" sldId="949"/>
            <ac:spMk id="5" creationId="{3B2526DB-614B-2627-190B-19CA3CF5E34F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5" creationId="{D0F1370C-252D-22BD-BAE4-1CFED440676E}"/>
          </ac:spMkLst>
        </pc:spChg>
        <pc:spChg chg="add mod">
          <ac:chgData name="Daoud Saadeddin" userId="50f496e5f975282e" providerId="LiveId" clId="{05E37BE6-C6C8-4B6A-BB2E-50F44D06C94F}" dt="2025-06-06T07:36:05.294" v="351" actId="408"/>
          <ac:spMkLst>
            <pc:docMk/>
            <pc:sldMk cId="1970366074" sldId="949"/>
            <ac:spMk id="6" creationId="{EC0739BC-8B57-F6B1-9871-9BCC0A2E1074}"/>
          </ac:spMkLst>
        </pc:spChg>
        <pc:spChg chg="add mod">
          <ac:chgData name="Daoud Saadeddin" userId="50f496e5f975282e" providerId="LiveId" clId="{05E37BE6-C6C8-4B6A-BB2E-50F44D06C94F}" dt="2025-06-06T07:36:05.294" v="351" actId="408"/>
          <ac:spMkLst>
            <pc:docMk/>
            <pc:sldMk cId="1970366074" sldId="949"/>
            <ac:spMk id="7" creationId="{B6346654-AB26-7EFF-F911-FBA7CF2E08FF}"/>
          </ac:spMkLst>
        </pc:spChg>
        <pc:spChg chg="add mod">
          <ac:chgData name="Daoud Saadeddin" userId="50f496e5f975282e" providerId="LiveId" clId="{05E37BE6-C6C8-4B6A-BB2E-50F44D06C94F}" dt="2025-06-05T20:32:19.457" v="41" actId="164"/>
          <ac:spMkLst>
            <pc:docMk/>
            <pc:sldMk cId="1970366074" sldId="949"/>
            <ac:spMk id="7" creationId="{BB246629-1785-A4C4-5698-8CD36B9D6896}"/>
          </ac:spMkLst>
        </pc:spChg>
        <pc:spChg chg="add mod">
          <ac:chgData name="Daoud Saadeddin" userId="50f496e5f975282e" providerId="LiveId" clId="{05E37BE6-C6C8-4B6A-BB2E-50F44D06C94F}" dt="2025-06-06T07:36:05.294" v="351" actId="408"/>
          <ac:spMkLst>
            <pc:docMk/>
            <pc:sldMk cId="1970366074" sldId="949"/>
            <ac:spMk id="8" creationId="{8F383D1E-0DF9-5835-C83A-C9850B3ADE0D}"/>
          </ac:spMkLst>
        </pc:spChg>
        <pc:spChg chg="add mod">
          <ac:chgData name="Daoud Saadeddin" userId="50f496e5f975282e" providerId="LiveId" clId="{05E37BE6-C6C8-4B6A-BB2E-50F44D06C94F}" dt="2025-06-05T20:32:19.457" v="41" actId="164"/>
          <ac:spMkLst>
            <pc:docMk/>
            <pc:sldMk cId="1970366074" sldId="949"/>
            <ac:spMk id="8" creationId="{D3C99E17-EAE0-A38A-DB28-4389B3941D30}"/>
          </ac:spMkLst>
        </pc:spChg>
        <pc:spChg chg="mod">
          <ac:chgData name="Daoud Saadeddin" userId="50f496e5f975282e" providerId="LiveId" clId="{05E37BE6-C6C8-4B6A-BB2E-50F44D06C94F}" dt="2025-06-06T07:19:13.949" v="139" actId="164"/>
          <ac:spMkLst>
            <pc:docMk/>
            <pc:sldMk cId="1970366074" sldId="949"/>
            <ac:spMk id="9" creationId="{2277C438-F28B-FDDD-296B-7161B37B4A53}"/>
          </ac:spMkLst>
        </pc:spChg>
        <pc:spChg chg="add mod">
          <ac:chgData name="Daoud Saadeddin" userId="50f496e5f975282e" providerId="LiveId" clId="{05E37BE6-C6C8-4B6A-BB2E-50F44D06C94F}" dt="2025-06-06T07:36:05.294" v="351" actId="408"/>
          <ac:spMkLst>
            <pc:docMk/>
            <pc:sldMk cId="1970366074" sldId="949"/>
            <ac:spMk id="10" creationId="{E1D8F867-CBC4-FEBF-6AB1-C2CAB36770F7}"/>
          </ac:spMkLst>
        </pc:spChg>
        <pc:spChg chg="add mod">
          <ac:chgData name="Daoud Saadeddin" userId="50f496e5f975282e" providerId="LiveId" clId="{05E37BE6-C6C8-4B6A-BB2E-50F44D06C94F}" dt="2025-06-06T07:34:07.390" v="344" actId="12788"/>
          <ac:spMkLst>
            <pc:docMk/>
            <pc:sldMk cId="1970366074" sldId="949"/>
            <ac:spMk id="11" creationId="{008AD336-2F1F-601B-7D6B-2A2291DE89EE}"/>
          </ac:spMkLst>
        </pc:spChg>
        <pc:spChg chg="add mod">
          <ac:chgData name="Daoud Saadeddin" userId="50f496e5f975282e" providerId="LiveId" clId="{05E37BE6-C6C8-4B6A-BB2E-50F44D06C94F}" dt="2025-06-06T07:19:10.028" v="138" actId="164"/>
          <ac:spMkLst>
            <pc:docMk/>
            <pc:sldMk cId="1970366074" sldId="949"/>
            <ac:spMk id="12" creationId="{6212A6ED-3550-4F8F-EF5B-BC73B1A16485}"/>
          </ac:spMkLst>
        </pc:spChg>
        <pc:spChg chg="add mod">
          <ac:chgData name="Daoud Saadeddin" userId="50f496e5f975282e" providerId="LiveId" clId="{05E37BE6-C6C8-4B6A-BB2E-50F44D06C94F}" dt="2025-06-06T07:19:10.028" v="138" actId="164"/>
          <ac:spMkLst>
            <pc:docMk/>
            <pc:sldMk cId="1970366074" sldId="949"/>
            <ac:spMk id="13" creationId="{40B6A0D3-CEFC-8FD4-A75E-47C9A715C5B0}"/>
          </ac:spMkLst>
        </pc:spChg>
        <pc:spChg chg="add mod">
          <ac:chgData name="Daoud Saadeddin" userId="50f496e5f975282e" providerId="LiveId" clId="{05E37BE6-C6C8-4B6A-BB2E-50F44D06C94F}" dt="2025-06-06T07:19:07.545" v="137" actId="164"/>
          <ac:spMkLst>
            <pc:docMk/>
            <pc:sldMk cId="1970366074" sldId="949"/>
            <ac:spMk id="14" creationId="{F9035FC1-4972-9944-D26D-90D13A3A00C8}"/>
          </ac:spMkLst>
        </pc:spChg>
        <pc:spChg chg="mod">
          <ac:chgData name="Daoud Saadeddin" userId="50f496e5f975282e" providerId="LiveId" clId="{05E37BE6-C6C8-4B6A-BB2E-50F44D06C94F}" dt="2025-06-06T07:19:07.545" v="137" actId="164"/>
          <ac:spMkLst>
            <pc:docMk/>
            <pc:sldMk cId="1970366074" sldId="949"/>
            <ac:spMk id="15" creationId="{08E9B10B-0A10-A596-8A03-5BC53F17EADF}"/>
          </ac:spMkLst>
        </pc:spChg>
        <pc:spChg chg="add mod">
          <ac:chgData name="Daoud Saadeddin" userId="50f496e5f975282e" providerId="LiveId" clId="{05E37BE6-C6C8-4B6A-BB2E-50F44D06C94F}" dt="2025-06-06T07:19:05.420" v="136" actId="164"/>
          <ac:spMkLst>
            <pc:docMk/>
            <pc:sldMk cId="1970366074" sldId="949"/>
            <ac:spMk id="16" creationId="{C09821AC-F058-FC18-BBBF-5B001FCF9624}"/>
          </ac:spMkLst>
        </pc:spChg>
        <pc:spChg chg="add mod">
          <ac:chgData name="Daoud Saadeddin" userId="50f496e5f975282e" providerId="LiveId" clId="{05E37BE6-C6C8-4B6A-BB2E-50F44D06C94F}" dt="2025-06-06T07:19:05.420" v="136" actId="164"/>
          <ac:spMkLst>
            <pc:docMk/>
            <pc:sldMk cId="1970366074" sldId="949"/>
            <ac:spMk id="17" creationId="{38E98FF6-659B-5684-9F88-AF3053EB0A79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18" creationId="{30681D9F-542B-1A57-2B46-A6D44DBA3789}"/>
          </ac:spMkLst>
        </pc:spChg>
        <pc:spChg chg="add mod">
          <ac:chgData name="Daoud Saadeddin" userId="50f496e5f975282e" providerId="LiveId" clId="{05E37BE6-C6C8-4B6A-BB2E-50F44D06C94F}" dt="2025-06-06T07:19:02.908" v="135" actId="164"/>
          <ac:spMkLst>
            <pc:docMk/>
            <pc:sldMk cId="1970366074" sldId="949"/>
            <ac:spMk id="18" creationId="{EA96F1F4-A048-41FE-C6C1-E517C0170411}"/>
          </ac:spMkLst>
        </pc:spChg>
        <pc:spChg chg="add mod">
          <ac:chgData name="Daoud Saadeddin" userId="50f496e5f975282e" providerId="LiveId" clId="{05E37BE6-C6C8-4B6A-BB2E-50F44D06C94F}" dt="2025-06-06T07:19:02.908" v="135" actId="164"/>
          <ac:spMkLst>
            <pc:docMk/>
            <pc:sldMk cId="1970366074" sldId="949"/>
            <ac:spMk id="19" creationId="{2AB05E2D-C76D-D86D-90DD-B6C6E51C30FF}"/>
          </ac:spMkLst>
        </pc:spChg>
        <pc:spChg chg="add mod">
          <ac:chgData name="Daoud Saadeddin" userId="50f496e5f975282e" providerId="LiveId" clId="{05E37BE6-C6C8-4B6A-BB2E-50F44D06C94F}" dt="2025-06-06T07:19:00.228" v="134" actId="164"/>
          <ac:spMkLst>
            <pc:docMk/>
            <pc:sldMk cId="1970366074" sldId="949"/>
            <ac:spMk id="20" creationId="{09FD3A23-4A27-416E-7474-E5C8BF160DE5}"/>
          </ac:spMkLst>
        </pc:spChg>
        <pc:spChg chg="add mod">
          <ac:chgData name="Daoud Saadeddin" userId="50f496e5f975282e" providerId="LiveId" clId="{05E37BE6-C6C8-4B6A-BB2E-50F44D06C94F}" dt="2025-06-06T07:19:00.228" v="134" actId="164"/>
          <ac:spMkLst>
            <pc:docMk/>
            <pc:sldMk cId="1970366074" sldId="949"/>
            <ac:spMk id="21" creationId="{AA596ACC-AE88-2682-4CB5-0F4FC6931656}"/>
          </ac:spMkLst>
        </pc:spChg>
        <pc:spChg chg="add mod">
          <ac:chgData name="Daoud Saadeddin" userId="50f496e5f975282e" providerId="LiveId" clId="{05E37BE6-C6C8-4B6A-BB2E-50F44D06C94F}" dt="2025-06-06T07:18:55.697" v="133" actId="164"/>
          <ac:spMkLst>
            <pc:docMk/>
            <pc:sldMk cId="1970366074" sldId="949"/>
            <ac:spMk id="27" creationId="{DDBC0262-93BF-570F-0FF3-611E6D983FBD}"/>
          </ac:spMkLst>
        </pc:spChg>
        <pc:spChg chg="mod">
          <ac:chgData name="Daoud Saadeddin" userId="50f496e5f975282e" providerId="LiveId" clId="{05E37BE6-C6C8-4B6A-BB2E-50F44D06C94F}" dt="2025-06-06T07:18:55.697" v="133" actId="164"/>
          <ac:spMkLst>
            <pc:docMk/>
            <pc:sldMk cId="1970366074" sldId="949"/>
            <ac:spMk id="28" creationId="{FE2BE99D-0399-1DD5-4EC8-13E7ADD74FD3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35" creationId="{9A052AC7-F56B-9921-DD15-80832690BA27}"/>
          </ac:spMkLst>
        </pc:spChg>
        <pc:spChg chg="add mod">
          <ac:chgData name="Daoud Saadeddin" userId="50f496e5f975282e" providerId="LiveId" clId="{05E37BE6-C6C8-4B6A-BB2E-50F44D06C94F}" dt="2025-06-05T20:32:19.457" v="41" actId="164"/>
          <ac:spMkLst>
            <pc:docMk/>
            <pc:sldMk cId="1970366074" sldId="949"/>
            <ac:spMk id="36" creationId="{84428143-F8D5-CCF8-A9BB-37B36A62FFE5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42" creationId="{E6CD05CA-AD17-4E23-3F4E-EFC41C37A01E}"/>
          </ac:spMkLst>
        </pc:spChg>
        <pc:spChg chg="mod topLvl">
          <ac:chgData name="Daoud Saadeddin" userId="50f496e5f975282e" providerId="LiveId" clId="{05E37BE6-C6C8-4B6A-BB2E-50F44D06C94F}" dt="2025-06-06T07:19:18.979" v="140" actId="164"/>
          <ac:spMkLst>
            <pc:docMk/>
            <pc:sldMk cId="1970366074" sldId="949"/>
            <ac:spMk id="52" creationId="{AB34CF84-1894-CD64-C522-FC961AEF7899}"/>
          </ac:spMkLst>
        </pc:spChg>
        <pc:spChg chg="add mod">
          <ac:chgData name="Daoud Saadeddin" userId="50f496e5f975282e" providerId="LiveId" clId="{05E37BE6-C6C8-4B6A-BB2E-50F44D06C94F}" dt="2025-06-05T20:32:19.457" v="41" actId="164"/>
          <ac:spMkLst>
            <pc:docMk/>
            <pc:sldMk cId="1970366074" sldId="949"/>
            <ac:spMk id="53" creationId="{478AF0C9-003E-0774-93FB-A90C86968EB0}"/>
          </ac:spMkLst>
        </pc:spChg>
        <pc:spChg chg="add mod">
          <ac:chgData name="Daoud Saadeddin" userId="50f496e5f975282e" providerId="LiveId" clId="{05E37BE6-C6C8-4B6A-BB2E-50F44D06C94F}" dt="2025-06-05T20:32:19.457" v="41" actId="164"/>
          <ac:spMkLst>
            <pc:docMk/>
            <pc:sldMk cId="1970366074" sldId="949"/>
            <ac:spMk id="54" creationId="{000AC800-D7A8-9919-5546-358FD8BE70E1}"/>
          </ac:spMkLst>
        </pc:spChg>
        <pc:spChg chg="add mod">
          <ac:chgData name="Daoud Saadeddin" userId="50f496e5f975282e" providerId="LiveId" clId="{05E37BE6-C6C8-4B6A-BB2E-50F44D06C94F}" dt="2025-06-05T20:32:19.457" v="41" actId="164"/>
          <ac:spMkLst>
            <pc:docMk/>
            <pc:sldMk cId="1970366074" sldId="949"/>
            <ac:spMk id="55" creationId="{CC40F2F0-3E26-704D-3ECC-FB07D4940E5C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59" creationId="{526CA46F-0733-5DDA-7775-4F171E7B9B72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61" creationId="{023DBA40-0B4B-1AE0-EB7D-D63BEE854F18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71" creationId="{7D7C3AFD-725B-EB61-60A0-D17252BB0BCA}"/>
          </ac:spMkLst>
        </pc:spChg>
        <pc:spChg chg="mod">
          <ac:chgData name="Daoud Saadeddin" userId="50f496e5f975282e" providerId="LiveId" clId="{05E37BE6-C6C8-4B6A-BB2E-50F44D06C94F}" dt="2025-06-05T20:32:25.003" v="43" actId="165"/>
          <ac:spMkLst>
            <pc:docMk/>
            <pc:sldMk cId="1970366074" sldId="949"/>
            <ac:spMk id="73" creationId="{2809A777-110E-C1C9-6756-B0872E541D68}"/>
          </ac:spMkLst>
        </pc:spChg>
        <pc:spChg chg="mod topLvl">
          <ac:chgData name="Daoud Saadeddin" userId="50f496e5f975282e" providerId="LiveId" clId="{05E37BE6-C6C8-4B6A-BB2E-50F44D06C94F}" dt="2025-06-06T07:19:18.979" v="140" actId="164"/>
          <ac:spMkLst>
            <pc:docMk/>
            <pc:sldMk cId="1970366074" sldId="949"/>
            <ac:spMk id="79" creationId="{BB246629-1785-A4C4-5698-8CD36B9D6896}"/>
          </ac:spMkLst>
        </pc:spChg>
        <pc:spChg chg="mod topLvl">
          <ac:chgData name="Daoud Saadeddin" userId="50f496e5f975282e" providerId="LiveId" clId="{05E37BE6-C6C8-4B6A-BB2E-50F44D06C94F}" dt="2025-06-06T07:35:59.693" v="350" actId="408"/>
          <ac:spMkLst>
            <pc:docMk/>
            <pc:sldMk cId="1970366074" sldId="949"/>
            <ac:spMk id="80" creationId="{D3C99E17-EAE0-A38A-DB28-4389B3941D30}"/>
          </ac:spMkLst>
        </pc:spChg>
        <pc:spChg chg="mod topLvl">
          <ac:chgData name="Daoud Saadeddin" userId="50f496e5f975282e" providerId="LiveId" clId="{05E37BE6-C6C8-4B6A-BB2E-50F44D06C94F}" dt="2025-06-06T07:35:59.693" v="350" actId="408"/>
          <ac:spMkLst>
            <pc:docMk/>
            <pc:sldMk cId="1970366074" sldId="949"/>
            <ac:spMk id="81" creationId="{84428143-F8D5-CCF8-A9BB-37B36A62FFE5}"/>
          </ac:spMkLst>
        </pc:spChg>
        <pc:spChg chg="mod topLvl">
          <ac:chgData name="Daoud Saadeddin" userId="50f496e5f975282e" providerId="LiveId" clId="{05E37BE6-C6C8-4B6A-BB2E-50F44D06C94F}" dt="2025-06-06T07:35:59.693" v="350" actId="408"/>
          <ac:spMkLst>
            <pc:docMk/>
            <pc:sldMk cId="1970366074" sldId="949"/>
            <ac:spMk id="82" creationId="{478AF0C9-003E-0774-93FB-A90C86968EB0}"/>
          </ac:spMkLst>
        </pc:spChg>
        <pc:spChg chg="mod topLvl">
          <ac:chgData name="Daoud Saadeddin" userId="50f496e5f975282e" providerId="LiveId" clId="{05E37BE6-C6C8-4B6A-BB2E-50F44D06C94F}" dt="2025-06-06T07:35:59.693" v="350" actId="408"/>
          <ac:spMkLst>
            <pc:docMk/>
            <pc:sldMk cId="1970366074" sldId="949"/>
            <ac:spMk id="83" creationId="{000AC800-D7A8-9919-5546-358FD8BE70E1}"/>
          </ac:spMkLst>
        </pc:spChg>
        <pc:spChg chg="mod topLvl">
          <ac:chgData name="Daoud Saadeddin" userId="50f496e5f975282e" providerId="LiveId" clId="{05E37BE6-C6C8-4B6A-BB2E-50F44D06C94F}" dt="2025-06-06T07:34:07.390" v="344" actId="12788"/>
          <ac:spMkLst>
            <pc:docMk/>
            <pc:sldMk cId="1970366074" sldId="949"/>
            <ac:spMk id="84" creationId="{CC40F2F0-3E26-704D-3ECC-FB07D4940E5C}"/>
          </ac:spMkLst>
        </pc:spChg>
        <pc:spChg chg="del mod topLvl">
          <ac:chgData name="Daoud Saadeddin" userId="50f496e5f975282e" providerId="LiveId" clId="{05E37BE6-C6C8-4B6A-BB2E-50F44D06C94F}" dt="2025-06-05T20:34:24.003" v="56" actId="478"/>
          <ac:spMkLst>
            <pc:docMk/>
            <pc:sldMk cId="1970366074" sldId="949"/>
            <ac:spMk id="86" creationId="{77363F35-FF78-E59B-67C4-70BF90F27871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92" creationId="{F997AAD4-A1CE-2FDD-E408-ABD30F1B8468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93" creationId="{EA6C14EE-69A1-8774-0C68-84271853696C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94" creationId="{298E9FF2-1A5A-5281-CE1F-AC492572B0BA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95" creationId="{4084D1F2-F6AF-E21C-37F2-2A9383F3604D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97" creationId="{1E5E82CC-E280-0A6C-489E-281F94DB3338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98" creationId="{10CB3D1F-BC96-BE8E-7383-DD9A8B942AE6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99" creationId="{C90AB8A0-F581-8C02-3F96-6EF6DB22FB63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100" creationId="{E8411D28-2C07-A4E9-2071-1B8683B1006D}"/>
          </ac:spMkLst>
        </pc:spChg>
        <pc:spChg chg="mod">
          <ac:chgData name="Daoud Saadeddin" userId="50f496e5f975282e" providerId="LiveId" clId="{05E37BE6-C6C8-4B6A-BB2E-50F44D06C94F}" dt="2025-06-05T20:33:35.007" v="49" actId="165"/>
          <ac:spMkLst>
            <pc:docMk/>
            <pc:sldMk cId="1970366074" sldId="949"/>
            <ac:spMk id="101" creationId="{E4A52DE7-2097-2932-8095-37ED65D742D3}"/>
          </ac:spMkLst>
        </pc:spChg>
        <pc:spChg chg="mod">
          <ac:chgData name="Daoud Saadeddin" userId="50f496e5f975282e" providerId="LiveId" clId="{05E37BE6-C6C8-4B6A-BB2E-50F44D06C94F}" dt="2025-06-06T07:19:10.028" v="138" actId="164"/>
          <ac:spMkLst>
            <pc:docMk/>
            <pc:sldMk cId="1970366074" sldId="949"/>
            <ac:spMk id="104" creationId="{E8411D28-2C07-A4E9-2071-1B8683B1006D}"/>
          </ac:spMkLst>
        </pc:spChg>
        <pc:spChg chg="del mod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06" creationId="{E4A52DE7-2097-2932-8095-37ED65D742D3}"/>
          </ac:spMkLst>
        </pc:spChg>
        <pc:spChg chg="del mod topLvl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07" creationId="{9BABE907-7D49-22C8-30FE-03FFD3FF6649}"/>
          </ac:spMkLst>
        </pc:spChg>
        <pc:spChg chg="mod">
          <ac:chgData name="Daoud Saadeddin" userId="50f496e5f975282e" providerId="LiveId" clId="{05E37BE6-C6C8-4B6A-BB2E-50F44D06C94F}" dt="2025-06-06T07:19:07.545" v="137" actId="164"/>
          <ac:spMkLst>
            <pc:docMk/>
            <pc:sldMk cId="1970366074" sldId="949"/>
            <ac:spMk id="109" creationId="{529F8CD2-8B4E-57DA-A66F-5C6143E5DB94}"/>
          </ac:spMkLst>
        </pc:spChg>
        <pc:spChg chg="del mod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10" creationId="{7389A45A-3FEB-8406-F033-7BFFD8B218FD}"/>
          </ac:spMkLst>
        </pc:spChg>
        <pc:spChg chg="del mod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11" creationId="{B4262E5D-4A83-376B-BDA3-24A4F39D9622}"/>
          </ac:spMkLst>
        </pc:spChg>
        <pc:spChg chg="mod topLvl">
          <ac:chgData name="Daoud Saadeddin" userId="50f496e5f975282e" providerId="LiveId" clId="{05E37BE6-C6C8-4B6A-BB2E-50F44D06C94F}" dt="2025-06-06T07:19:05.420" v="136" actId="164"/>
          <ac:spMkLst>
            <pc:docMk/>
            <pc:sldMk cId="1970366074" sldId="949"/>
            <ac:spMk id="113" creationId="{60BE9157-5F6A-A9C3-D36C-1E8AA89E96A9}"/>
          </ac:spMkLst>
        </pc:spChg>
        <pc:spChg chg="del mod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14" creationId="{DCE692FF-6668-31A9-5A02-BBAC78831F76}"/>
          </ac:spMkLst>
        </pc:spChg>
        <pc:spChg chg="del mod topLvl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15" creationId="{AE465A12-EE79-E942-C9D0-6E31DD9C6781}"/>
          </ac:spMkLst>
        </pc:spChg>
        <pc:spChg chg="mod topLvl">
          <ac:chgData name="Daoud Saadeddin" userId="50f496e5f975282e" providerId="LiveId" clId="{05E37BE6-C6C8-4B6A-BB2E-50F44D06C94F}" dt="2025-06-06T07:19:02.908" v="135" actId="164"/>
          <ac:spMkLst>
            <pc:docMk/>
            <pc:sldMk cId="1970366074" sldId="949"/>
            <ac:spMk id="117" creationId="{CA93E4A3-9E1B-1950-D34A-1BF6E26422DF}"/>
          </ac:spMkLst>
        </pc:spChg>
        <pc:spChg chg="del mod topLvl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18" creationId="{EC66126C-0513-A903-866F-0DCB9923EB27}"/>
          </ac:spMkLst>
        </pc:spChg>
        <pc:spChg chg="mod topLvl">
          <ac:chgData name="Daoud Saadeddin" userId="50f496e5f975282e" providerId="LiveId" clId="{05E37BE6-C6C8-4B6A-BB2E-50F44D06C94F}" dt="2025-06-06T07:18:34.499" v="130" actId="165"/>
          <ac:spMkLst>
            <pc:docMk/>
            <pc:sldMk cId="1970366074" sldId="949"/>
            <ac:spMk id="119" creationId="{C6DB08A5-B2E5-4F29-7F97-23FA5A268E45}"/>
          </ac:spMkLst>
        </pc:spChg>
        <pc:spChg chg="mod topLvl">
          <ac:chgData name="Daoud Saadeddin" userId="50f496e5f975282e" providerId="LiveId" clId="{05E37BE6-C6C8-4B6A-BB2E-50F44D06C94F}" dt="2025-06-06T07:19:00.228" v="134" actId="164"/>
          <ac:spMkLst>
            <pc:docMk/>
            <pc:sldMk cId="1970366074" sldId="949"/>
            <ac:spMk id="121" creationId="{88843D74-114C-C519-C63F-4B38978827F6}"/>
          </ac:spMkLst>
        </pc:spChg>
        <pc:spChg chg="del mod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22" creationId="{DF703762-41EE-0BAB-C882-AFC1F19C6276}"/>
          </ac:spMkLst>
        </pc:spChg>
        <pc:spChg chg="mod topLvl">
          <ac:chgData name="Daoud Saadeddin" userId="50f496e5f975282e" providerId="LiveId" clId="{05E37BE6-C6C8-4B6A-BB2E-50F44D06C94F}" dt="2025-06-06T07:18:34.499" v="130" actId="165"/>
          <ac:spMkLst>
            <pc:docMk/>
            <pc:sldMk cId="1970366074" sldId="949"/>
            <ac:spMk id="123" creationId="{BDE7EAF2-E5EB-94B0-6CA9-D259764EB4B1}"/>
          </ac:spMkLst>
        </pc:spChg>
        <pc:spChg chg="mod topLvl">
          <ac:chgData name="Daoud Saadeddin" userId="50f496e5f975282e" providerId="LiveId" clId="{05E37BE6-C6C8-4B6A-BB2E-50F44D06C94F}" dt="2025-06-06T07:18:55.697" v="133" actId="164"/>
          <ac:spMkLst>
            <pc:docMk/>
            <pc:sldMk cId="1970366074" sldId="949"/>
            <ac:spMk id="125" creationId="{C1601F4A-FC06-F5C3-3544-54C6B0E0885C}"/>
          </ac:spMkLst>
        </pc:spChg>
        <pc:spChg chg="del mod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26" creationId="{9AB6B319-D6FA-67B5-D357-03EF8440BEEA}"/>
          </ac:spMkLst>
        </pc:spChg>
        <pc:spChg chg="del mod topLvl">
          <ac:chgData name="Daoud Saadeddin" userId="50f496e5f975282e" providerId="LiveId" clId="{05E37BE6-C6C8-4B6A-BB2E-50F44D06C94F}" dt="2025-06-06T07:18:42.139" v="131" actId="478"/>
          <ac:spMkLst>
            <pc:docMk/>
            <pc:sldMk cId="1970366074" sldId="949"/>
            <ac:spMk id="127" creationId="{3D217FEB-638A-8F11-192F-C41A24EF1325}"/>
          </ac:spMkLst>
        </pc:spChg>
        <pc:grpChg chg="del">
          <ac:chgData name="Daoud Saadeddin" userId="50f496e5f975282e" providerId="LiveId" clId="{05E37BE6-C6C8-4B6A-BB2E-50F44D06C94F}" dt="2025-06-05T20:32:29.244" v="44" actId="478"/>
          <ac:grpSpMkLst>
            <pc:docMk/>
            <pc:sldMk cId="1970366074" sldId="949"/>
            <ac:grpSpMk id="6" creationId="{8692EE27-BFBE-9E0F-8DF4-99732A94A5AA}"/>
          </ac:grpSpMkLst>
        </pc:grpChg>
        <pc:grpChg chg="del">
          <ac:chgData name="Daoud Saadeddin" userId="50f496e5f975282e" providerId="LiveId" clId="{05E37BE6-C6C8-4B6A-BB2E-50F44D06C94F}" dt="2025-06-05T20:33:48.575" v="52" actId="478"/>
          <ac:grpSpMkLst>
            <pc:docMk/>
            <pc:sldMk cId="1970366074" sldId="949"/>
            <ac:grpSpMk id="11" creationId="{061420C9-F536-D1EE-4393-7B3C3ABD62F1}"/>
          </ac:grpSpMkLst>
        </pc:grpChg>
        <pc:grpChg chg="del">
          <ac:chgData name="Daoud Saadeddin" userId="50f496e5f975282e" providerId="LiveId" clId="{05E37BE6-C6C8-4B6A-BB2E-50F44D06C94F}" dt="2025-06-05T20:33:43.432" v="50" actId="478"/>
          <ac:grpSpMkLst>
            <pc:docMk/>
            <pc:sldMk cId="1970366074" sldId="949"/>
            <ac:grpSpMk id="12" creationId="{107436B9-2140-9088-439D-8351967344A0}"/>
          </ac:grpSpMkLst>
        </pc:grpChg>
        <pc:grpChg chg="del">
          <ac:chgData name="Daoud Saadeddin" userId="50f496e5f975282e" providerId="LiveId" clId="{05E37BE6-C6C8-4B6A-BB2E-50F44D06C94F}" dt="2025-06-05T20:32:29.244" v="44" actId="478"/>
          <ac:grpSpMkLst>
            <pc:docMk/>
            <pc:sldMk cId="1970366074" sldId="949"/>
            <ac:grpSpMk id="13" creationId="{BE240AA1-AC3F-31F2-2B5A-21AAA94D5DFC}"/>
          </ac:grpSpMkLst>
        </pc:grpChg>
        <pc:grpChg chg="del">
          <ac:chgData name="Daoud Saadeddin" userId="50f496e5f975282e" providerId="LiveId" clId="{05E37BE6-C6C8-4B6A-BB2E-50F44D06C94F}" dt="2025-06-05T20:32:29.244" v="44" actId="478"/>
          <ac:grpSpMkLst>
            <pc:docMk/>
            <pc:sldMk cId="1970366074" sldId="949"/>
            <ac:grpSpMk id="19" creationId="{35E6E44E-D7D9-6585-C959-BCD006CBEAB3}"/>
          </ac:grpSpMkLst>
        </pc:grpChg>
        <pc:grpChg chg="add mod">
          <ac:chgData name="Daoud Saadeddin" userId="50f496e5f975282e" providerId="LiveId" clId="{05E37BE6-C6C8-4B6A-BB2E-50F44D06C94F}" dt="2025-06-06T07:19:13.949" v="139" actId="164"/>
          <ac:grpSpMkLst>
            <pc:docMk/>
            <pc:sldMk cId="1970366074" sldId="949"/>
            <ac:grpSpMk id="29" creationId="{3F1D4228-7434-F3EE-AF82-EBDEADA5A3BD}"/>
          </ac:grpSpMkLst>
        </pc:grpChg>
        <pc:grpChg chg="del">
          <ac:chgData name="Daoud Saadeddin" userId="50f496e5f975282e" providerId="LiveId" clId="{05E37BE6-C6C8-4B6A-BB2E-50F44D06C94F}" dt="2025-06-05T20:32:29.244" v="44" actId="478"/>
          <ac:grpSpMkLst>
            <pc:docMk/>
            <pc:sldMk cId="1970366074" sldId="949"/>
            <ac:grpSpMk id="30" creationId="{1369A2E0-298C-9505-15E0-6BA0DE58C2CD}"/>
          </ac:grpSpMkLst>
        </pc:grpChg>
        <pc:grpChg chg="add mod">
          <ac:chgData name="Daoud Saadeddin" userId="50f496e5f975282e" providerId="LiveId" clId="{05E37BE6-C6C8-4B6A-BB2E-50F44D06C94F}" dt="2025-06-06T07:19:13.949" v="139" actId="164"/>
          <ac:grpSpMkLst>
            <pc:docMk/>
            <pc:sldMk cId="1970366074" sldId="949"/>
            <ac:grpSpMk id="30" creationId="{326F7872-E00A-F603-C913-9469C9F9D9B3}"/>
          </ac:grpSpMkLst>
        </pc:grpChg>
        <pc:grpChg chg="add mod">
          <ac:chgData name="Daoud Saadeddin" userId="50f496e5f975282e" providerId="LiveId" clId="{05E37BE6-C6C8-4B6A-BB2E-50F44D06C94F}" dt="2025-06-06T07:19:13.949" v="139" actId="164"/>
          <ac:grpSpMkLst>
            <pc:docMk/>
            <pc:sldMk cId="1970366074" sldId="949"/>
            <ac:grpSpMk id="31" creationId="{2DEFBEA2-385D-C109-FC5C-09B4BA81242F}"/>
          </ac:grpSpMkLst>
        </pc:grpChg>
        <pc:grpChg chg="add mod">
          <ac:chgData name="Daoud Saadeddin" userId="50f496e5f975282e" providerId="LiveId" clId="{05E37BE6-C6C8-4B6A-BB2E-50F44D06C94F}" dt="2025-06-06T07:19:13.949" v="139" actId="164"/>
          <ac:grpSpMkLst>
            <pc:docMk/>
            <pc:sldMk cId="1970366074" sldId="949"/>
            <ac:grpSpMk id="32" creationId="{3A1A1694-5B27-DBBE-B6E2-B3325C5E05EF}"/>
          </ac:grpSpMkLst>
        </pc:grpChg>
        <pc:grpChg chg="add mod">
          <ac:chgData name="Daoud Saadeddin" userId="50f496e5f975282e" providerId="LiveId" clId="{05E37BE6-C6C8-4B6A-BB2E-50F44D06C94F}" dt="2025-06-06T07:19:13.949" v="139" actId="164"/>
          <ac:grpSpMkLst>
            <pc:docMk/>
            <pc:sldMk cId="1970366074" sldId="949"/>
            <ac:grpSpMk id="33" creationId="{B68419AE-F6D7-18B2-94E4-2273553572E8}"/>
          </ac:grpSpMkLst>
        </pc:grpChg>
        <pc:grpChg chg="add mod">
          <ac:chgData name="Daoud Saadeddin" userId="50f496e5f975282e" providerId="LiveId" clId="{05E37BE6-C6C8-4B6A-BB2E-50F44D06C94F}" dt="2025-06-06T07:19:13.949" v="139" actId="164"/>
          <ac:grpSpMkLst>
            <pc:docMk/>
            <pc:sldMk cId="1970366074" sldId="949"/>
            <ac:grpSpMk id="34" creationId="{474A9EC8-B3EA-1D7F-95F5-DF53E71B569C}"/>
          </ac:grpSpMkLst>
        </pc:grpChg>
        <pc:grpChg chg="add mod">
          <ac:chgData name="Daoud Saadeddin" userId="50f496e5f975282e" providerId="LiveId" clId="{05E37BE6-C6C8-4B6A-BB2E-50F44D06C94F}" dt="2025-06-06T07:19:25.133" v="142" actId="164"/>
          <ac:grpSpMkLst>
            <pc:docMk/>
            <pc:sldMk cId="1970366074" sldId="949"/>
            <ac:grpSpMk id="35" creationId="{F13520E2-9AD2-6F62-2008-6DD77AEEBC77}"/>
          </ac:grpSpMkLst>
        </pc:grpChg>
        <pc:grpChg chg="add mod">
          <ac:chgData name="Daoud Saadeddin" userId="50f496e5f975282e" providerId="LiveId" clId="{05E37BE6-C6C8-4B6A-BB2E-50F44D06C94F}" dt="2025-06-06T07:19:25.133" v="142" actId="164"/>
          <ac:grpSpMkLst>
            <pc:docMk/>
            <pc:sldMk cId="1970366074" sldId="949"/>
            <ac:grpSpMk id="36" creationId="{1CD7EFC8-485A-0A98-7BD8-2FE8AE67E3A1}"/>
          </ac:grpSpMkLst>
        </pc:grpChg>
        <pc:grpChg chg="add mod">
          <ac:chgData name="Daoud Saadeddin" userId="50f496e5f975282e" providerId="LiveId" clId="{05E37BE6-C6C8-4B6A-BB2E-50F44D06C94F}" dt="2025-06-06T07:19:25.133" v="142" actId="164"/>
          <ac:grpSpMkLst>
            <pc:docMk/>
            <pc:sldMk cId="1970366074" sldId="949"/>
            <ac:grpSpMk id="37" creationId="{18A18936-D168-8879-6D1C-B1DFE5F40E61}"/>
          </ac:grpSpMkLst>
        </pc:grpChg>
        <pc:grpChg chg="del">
          <ac:chgData name="Daoud Saadeddin" userId="50f496e5f975282e" providerId="LiveId" clId="{05E37BE6-C6C8-4B6A-BB2E-50F44D06C94F}" dt="2025-06-05T20:33:43.432" v="50" actId="478"/>
          <ac:grpSpMkLst>
            <pc:docMk/>
            <pc:sldMk cId="1970366074" sldId="949"/>
            <ac:grpSpMk id="37" creationId="{B8488EE3-1F2D-480B-D684-DE6775E26DA3}"/>
          </ac:grpSpMkLst>
        </pc:grpChg>
        <pc:grpChg chg="del">
          <ac:chgData name="Daoud Saadeddin" userId="50f496e5f975282e" providerId="LiveId" clId="{05E37BE6-C6C8-4B6A-BB2E-50F44D06C94F}" dt="2025-06-05T20:33:43.432" v="50" actId="478"/>
          <ac:grpSpMkLst>
            <pc:docMk/>
            <pc:sldMk cId="1970366074" sldId="949"/>
            <ac:grpSpMk id="38" creationId="{397405D2-EA7F-34AB-8AD1-C6919510DDF5}"/>
          </ac:grpSpMkLst>
        </pc:grpChg>
        <pc:grpChg chg="add mod">
          <ac:chgData name="Daoud Saadeddin" userId="50f496e5f975282e" providerId="LiveId" clId="{05E37BE6-C6C8-4B6A-BB2E-50F44D06C94F}" dt="2025-06-06T07:19:25.133" v="142" actId="164"/>
          <ac:grpSpMkLst>
            <pc:docMk/>
            <pc:sldMk cId="1970366074" sldId="949"/>
            <ac:grpSpMk id="38" creationId="{A03BA40D-838E-83ED-EF02-7A0900EEACA2}"/>
          </ac:grpSpMkLst>
        </pc:grpChg>
        <pc:grpChg chg="del">
          <ac:chgData name="Daoud Saadeddin" userId="50f496e5f975282e" providerId="LiveId" clId="{05E37BE6-C6C8-4B6A-BB2E-50F44D06C94F}" dt="2025-06-05T20:32:29.244" v="44" actId="478"/>
          <ac:grpSpMkLst>
            <pc:docMk/>
            <pc:sldMk cId="1970366074" sldId="949"/>
            <ac:grpSpMk id="56" creationId="{78AA802B-2EB5-849C-94C7-6784619EAC54}"/>
          </ac:grpSpMkLst>
        </pc:grpChg>
        <pc:grpChg chg="del">
          <ac:chgData name="Daoud Saadeddin" userId="50f496e5f975282e" providerId="LiveId" clId="{05E37BE6-C6C8-4B6A-BB2E-50F44D06C94F}" dt="2025-06-05T20:32:29.244" v="44" actId="478"/>
          <ac:grpSpMkLst>
            <pc:docMk/>
            <pc:sldMk cId="1970366074" sldId="949"/>
            <ac:grpSpMk id="62" creationId="{07EC07C2-DEBB-A662-33CC-EA3E4247F431}"/>
          </ac:grpSpMkLst>
        </pc:grpChg>
        <pc:grpChg chg="del">
          <ac:chgData name="Daoud Saadeddin" userId="50f496e5f975282e" providerId="LiveId" clId="{05E37BE6-C6C8-4B6A-BB2E-50F44D06C94F}" dt="2025-06-05T20:33:43.432" v="50" actId="478"/>
          <ac:grpSpMkLst>
            <pc:docMk/>
            <pc:sldMk cId="1970366074" sldId="949"/>
            <ac:grpSpMk id="68" creationId="{E7DEA55B-B898-EC38-94EE-FF7BF39BBA55}"/>
          </ac:grpSpMkLst>
        </pc:grpChg>
        <pc:grpChg chg="del">
          <ac:chgData name="Daoud Saadeddin" userId="50f496e5f975282e" providerId="LiveId" clId="{05E37BE6-C6C8-4B6A-BB2E-50F44D06C94F}" dt="2025-06-05T20:33:43.432" v="50" actId="478"/>
          <ac:grpSpMkLst>
            <pc:docMk/>
            <pc:sldMk cId="1970366074" sldId="949"/>
            <ac:grpSpMk id="72" creationId="{BCBF2699-ADD9-DB7A-F846-3DD1C84003E1}"/>
          </ac:grpSpMkLst>
        </pc:grpChg>
        <pc:grpChg chg="add del mod">
          <ac:chgData name="Daoud Saadeddin" userId="50f496e5f975282e" providerId="LiveId" clId="{05E37BE6-C6C8-4B6A-BB2E-50F44D06C94F}" dt="2025-06-05T20:32:20.430" v="42" actId="21"/>
          <ac:grpSpMkLst>
            <pc:docMk/>
            <pc:sldMk cId="1970366074" sldId="949"/>
            <ac:grpSpMk id="75" creationId="{21F72996-502C-34BB-7560-C79CA4C251D5}"/>
          </ac:grpSpMkLst>
        </pc:grpChg>
        <pc:grpChg chg="mod">
          <ac:chgData name="Daoud Saadeddin" userId="50f496e5f975282e" providerId="LiveId" clId="{05E37BE6-C6C8-4B6A-BB2E-50F44D06C94F}" dt="2025-06-05T20:30:05.716" v="21" actId="1076"/>
          <ac:grpSpMkLst>
            <pc:docMk/>
            <pc:sldMk cId="1970366074" sldId="949"/>
            <ac:grpSpMk id="77" creationId="{B785CD05-EC0A-C2DB-23D7-1019B1A23E8E}"/>
          </ac:grpSpMkLst>
        </pc:grpChg>
        <pc:grpChg chg="add del mod">
          <ac:chgData name="Daoud Saadeddin" userId="50f496e5f975282e" providerId="LiveId" clId="{05E37BE6-C6C8-4B6A-BB2E-50F44D06C94F}" dt="2025-06-06T07:16:25.269" v="125" actId="165"/>
          <ac:grpSpMkLst>
            <pc:docMk/>
            <pc:sldMk cId="1970366074" sldId="949"/>
            <ac:grpSpMk id="78" creationId="{21F72996-502C-34BB-7560-C79CA4C251D5}"/>
          </ac:grpSpMkLst>
        </pc:grpChg>
        <pc:grpChg chg="del">
          <ac:chgData name="Daoud Saadeddin" userId="50f496e5f975282e" providerId="LiveId" clId="{05E37BE6-C6C8-4B6A-BB2E-50F44D06C94F}" dt="2025-06-05T20:33:45.658" v="51" actId="21"/>
          <ac:grpSpMkLst>
            <pc:docMk/>
            <pc:sldMk cId="1970366074" sldId="949"/>
            <ac:grpSpMk id="87" creationId="{F32977C1-18A7-F1C0-F947-8A4C32211C5B}"/>
          </ac:grpSpMkLst>
        </pc:grpChg>
        <pc:grpChg chg="del">
          <ac:chgData name="Daoud Saadeddin" userId="50f496e5f975282e" providerId="LiveId" clId="{05E37BE6-C6C8-4B6A-BB2E-50F44D06C94F}" dt="2025-06-05T20:33:43.432" v="50" actId="478"/>
          <ac:grpSpMkLst>
            <pc:docMk/>
            <pc:sldMk cId="1970366074" sldId="949"/>
            <ac:grpSpMk id="88" creationId="{5BB0593C-3A29-C379-C277-408E03790E04}"/>
          </ac:grpSpMkLst>
        </pc:grpChg>
        <pc:grpChg chg="del">
          <ac:chgData name="Daoud Saadeddin" userId="50f496e5f975282e" providerId="LiveId" clId="{05E37BE6-C6C8-4B6A-BB2E-50F44D06C94F}" dt="2025-06-05T20:33:43.432" v="50" actId="478"/>
          <ac:grpSpMkLst>
            <pc:docMk/>
            <pc:sldMk cId="1970366074" sldId="949"/>
            <ac:grpSpMk id="89" creationId="{BCD8F89D-E335-4AF7-5617-0470F1D8B067}"/>
          </ac:grpSpMkLst>
        </pc:grpChg>
        <pc:grpChg chg="del">
          <ac:chgData name="Daoud Saadeddin" userId="50f496e5f975282e" providerId="LiveId" clId="{05E37BE6-C6C8-4B6A-BB2E-50F44D06C94F}" dt="2025-06-05T20:33:43.432" v="50" actId="478"/>
          <ac:grpSpMkLst>
            <pc:docMk/>
            <pc:sldMk cId="1970366074" sldId="949"/>
            <ac:grpSpMk id="90" creationId="{26FFA60D-49DF-B8A9-E5DB-FA72D77B064F}"/>
          </ac:grpSpMkLst>
        </pc:grpChg>
        <pc:grpChg chg="add mod">
          <ac:chgData name="Daoud Saadeddin" userId="50f496e5f975282e" providerId="LiveId" clId="{05E37BE6-C6C8-4B6A-BB2E-50F44D06C94F}" dt="2025-06-05T20:35:09.785" v="63" actId="554"/>
          <ac:grpSpMkLst>
            <pc:docMk/>
            <pc:sldMk cId="1970366074" sldId="949"/>
            <ac:grpSpMk id="103" creationId="{F32977C1-18A7-F1C0-F947-8A4C32211C5B}"/>
          </ac:grpSpMkLst>
        </pc:grpChg>
        <pc:grpChg chg="add mod">
          <ac:chgData name="Daoud Saadeddin" userId="50f496e5f975282e" providerId="LiveId" clId="{05E37BE6-C6C8-4B6A-BB2E-50F44D06C94F}" dt="2025-06-05T20:35:11.879" v="64" actId="408"/>
          <ac:grpSpMkLst>
            <pc:docMk/>
            <pc:sldMk cId="1970366074" sldId="949"/>
            <ac:grpSpMk id="108" creationId="{D127513C-66D5-69E2-1BE8-74296867ED98}"/>
          </ac:grpSpMkLst>
        </pc:grpChg>
        <pc:grpChg chg="add mod">
          <ac:chgData name="Daoud Saadeddin" userId="50f496e5f975282e" providerId="LiveId" clId="{05E37BE6-C6C8-4B6A-BB2E-50F44D06C94F}" dt="2025-06-05T20:35:11.879" v="64" actId="408"/>
          <ac:grpSpMkLst>
            <pc:docMk/>
            <pc:sldMk cId="1970366074" sldId="949"/>
            <ac:grpSpMk id="112" creationId="{2E95DFD0-E9C8-0D5C-CE5D-EF322BADC846}"/>
          </ac:grpSpMkLst>
        </pc:grpChg>
        <pc:grpChg chg="add mod">
          <ac:chgData name="Daoud Saadeddin" userId="50f496e5f975282e" providerId="LiveId" clId="{05E37BE6-C6C8-4B6A-BB2E-50F44D06C94F}" dt="2025-06-05T20:35:11.879" v="64" actId="408"/>
          <ac:grpSpMkLst>
            <pc:docMk/>
            <pc:sldMk cId="1970366074" sldId="949"/>
            <ac:grpSpMk id="116" creationId="{CA11645D-FD3C-5303-91D3-1BB3055FFF1E}"/>
          </ac:grpSpMkLst>
        </pc:grpChg>
        <pc:grpChg chg="add mod">
          <ac:chgData name="Daoud Saadeddin" userId="50f496e5f975282e" providerId="LiveId" clId="{05E37BE6-C6C8-4B6A-BB2E-50F44D06C94F}" dt="2025-06-05T20:35:11.879" v="64" actId="408"/>
          <ac:grpSpMkLst>
            <pc:docMk/>
            <pc:sldMk cId="1970366074" sldId="949"/>
            <ac:grpSpMk id="120" creationId="{42D98DB6-7169-F7AD-A214-EBCFA729F881}"/>
          </ac:grpSpMkLst>
        </pc:grpChg>
        <pc:grpChg chg="add mod">
          <ac:chgData name="Daoud Saadeddin" userId="50f496e5f975282e" providerId="LiveId" clId="{05E37BE6-C6C8-4B6A-BB2E-50F44D06C94F}" dt="2025-06-05T20:35:09.785" v="63" actId="554"/>
          <ac:grpSpMkLst>
            <pc:docMk/>
            <pc:sldMk cId="1970366074" sldId="949"/>
            <ac:grpSpMk id="124" creationId="{246AE3B8-999B-25F6-AF81-FFB0D4AC07BA}"/>
          </ac:grpSpMkLst>
        </pc:grpChg>
        <pc:cxnChg chg="add del mod">
          <ac:chgData name="Daoud Saadeddin" userId="50f496e5f975282e" providerId="LiveId" clId="{05E37BE6-C6C8-4B6A-BB2E-50F44D06C94F}" dt="2025-06-06T07:14:21.790" v="107" actId="478"/>
          <ac:cxnSpMkLst>
            <pc:docMk/>
            <pc:sldMk cId="1970366074" sldId="949"/>
            <ac:cxnSpMk id="3" creationId="{BF3D5514-DC51-A738-796E-4B04E2BB99E9}"/>
          </ac:cxnSpMkLst>
        </pc:cxnChg>
        <pc:cxnChg chg="del">
          <ac:chgData name="Daoud Saadeddin" userId="50f496e5f975282e" providerId="LiveId" clId="{05E37BE6-C6C8-4B6A-BB2E-50F44D06C94F}" dt="2025-06-05T20:32:00.862" v="38" actId="478"/>
          <ac:cxnSpMkLst>
            <pc:docMk/>
            <pc:sldMk cId="1970366074" sldId="949"/>
            <ac:cxnSpMk id="10" creationId="{94AAB128-3D77-114A-7E59-9753311A07B9}"/>
          </ac:cxnSpMkLst>
        </pc:cxnChg>
        <pc:cxnChg chg="del">
          <ac:chgData name="Daoud Saadeddin" userId="50f496e5f975282e" providerId="LiveId" clId="{05E37BE6-C6C8-4B6A-BB2E-50F44D06C94F}" dt="2025-06-05T20:31:58.449" v="37" actId="478"/>
          <ac:cxnSpMkLst>
            <pc:docMk/>
            <pc:sldMk cId="1970366074" sldId="949"/>
            <ac:cxnSpMk id="51" creationId="{8EA25536-0677-9180-2A8F-444205BE0A9E}"/>
          </ac:cxnSpMkLst>
        </pc:cxnChg>
      </pc:sldChg>
      <pc:sldChg chg="addSp delSp modSp add mod modNotesTx">
        <pc:chgData name="Daoud Saadeddin" userId="50f496e5f975282e" providerId="LiveId" clId="{05E37BE6-C6C8-4B6A-BB2E-50F44D06C94F}" dt="2025-06-06T09:03:57.422" v="459" actId="20577"/>
        <pc:sldMkLst>
          <pc:docMk/>
          <pc:sldMk cId="3391707094" sldId="950"/>
        </pc:sldMkLst>
        <pc:spChg chg="mod">
          <ac:chgData name="Daoud Saadeddin" userId="50f496e5f975282e" providerId="LiveId" clId="{05E37BE6-C6C8-4B6A-BB2E-50F44D06C94F}" dt="2025-06-06T07:44:56.039" v="414" actId="164"/>
          <ac:spMkLst>
            <pc:docMk/>
            <pc:sldMk cId="3391707094" sldId="950"/>
            <ac:spMk id="41" creationId="{311A532B-005D-9EC8-2E53-FE5F15B143AD}"/>
          </ac:spMkLst>
        </pc:spChg>
        <pc:spChg chg="del mod">
          <ac:chgData name="Daoud Saadeddin" userId="50f496e5f975282e" providerId="LiveId" clId="{05E37BE6-C6C8-4B6A-BB2E-50F44D06C94F}" dt="2025-06-06T07:37:43.053" v="352" actId="478"/>
          <ac:spMkLst>
            <pc:docMk/>
            <pc:sldMk cId="3391707094" sldId="950"/>
            <ac:spMk id="42" creationId="{5563813D-0480-B0D3-9FC8-86DAF3B76EFE}"/>
          </ac:spMkLst>
        </pc:spChg>
        <pc:spChg chg="mod">
          <ac:chgData name="Daoud Saadeddin" userId="50f496e5f975282e" providerId="LiveId" clId="{05E37BE6-C6C8-4B6A-BB2E-50F44D06C94F}" dt="2025-06-06T07:44:56.039" v="414" actId="164"/>
          <ac:spMkLst>
            <pc:docMk/>
            <pc:sldMk cId="3391707094" sldId="950"/>
            <ac:spMk id="43" creationId="{3E706760-AC2A-E848-3B7E-0B336F4454A3}"/>
          </ac:spMkLst>
        </pc:spChg>
        <pc:spChg chg="mod">
          <ac:chgData name="Daoud Saadeddin" userId="50f496e5f975282e" providerId="LiveId" clId="{05E37BE6-C6C8-4B6A-BB2E-50F44D06C94F}" dt="2025-06-06T07:44:56.039" v="414" actId="164"/>
          <ac:spMkLst>
            <pc:docMk/>
            <pc:sldMk cId="3391707094" sldId="950"/>
            <ac:spMk id="44" creationId="{0158E7BC-81F8-9DBF-DE34-CB802A9ACCF8}"/>
          </ac:spMkLst>
        </pc:spChg>
        <pc:spChg chg="mod topLvl">
          <ac:chgData name="Daoud Saadeddin" userId="50f496e5f975282e" providerId="LiveId" clId="{05E37BE6-C6C8-4B6A-BB2E-50F44D06C94F}" dt="2025-06-06T07:44:56.039" v="414" actId="164"/>
          <ac:spMkLst>
            <pc:docMk/>
            <pc:sldMk cId="3391707094" sldId="950"/>
            <ac:spMk id="45" creationId="{C3189B95-C4E8-3949-0C8A-36C9B85594FE}"/>
          </ac:spMkLst>
        </pc:spChg>
        <pc:spChg chg="del mod topLvl">
          <ac:chgData name="Daoud Saadeddin" userId="50f496e5f975282e" providerId="LiveId" clId="{05E37BE6-C6C8-4B6A-BB2E-50F44D06C94F}" dt="2025-06-06T07:37:43.053" v="352" actId="478"/>
          <ac:spMkLst>
            <pc:docMk/>
            <pc:sldMk cId="3391707094" sldId="950"/>
            <ac:spMk id="46" creationId="{8467657E-C87B-5DC5-EFCE-1B5D091D140A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51" creationId="{A75396AE-5C8D-A0C9-534A-3C4307D12ACE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53" creationId="{2B358426-7AA7-7289-4B97-BCAB650A85A8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54" creationId="{D7E2804E-5796-2F7D-DF17-DEF1010F23D9}"/>
          </ac:spMkLst>
        </pc:spChg>
        <pc:spChg chg="mod topLvl">
          <ac:chgData name="Daoud Saadeddin" userId="50f496e5f975282e" providerId="LiveId" clId="{05E37BE6-C6C8-4B6A-BB2E-50F44D06C94F}" dt="2025-06-06T07:24:31.611" v="181" actId="164"/>
          <ac:spMkLst>
            <pc:docMk/>
            <pc:sldMk cId="3391707094" sldId="950"/>
            <ac:spMk id="55" creationId="{9CA51CDF-18D1-8D8C-1D21-4D794D580B93}"/>
          </ac:spMkLst>
        </pc:spChg>
        <pc:spChg chg="mod topLvl">
          <ac:chgData name="Daoud Saadeddin" userId="50f496e5f975282e" providerId="LiveId" clId="{05E37BE6-C6C8-4B6A-BB2E-50F44D06C94F}" dt="2025-06-06T07:31:29.394" v="302" actId="14100"/>
          <ac:spMkLst>
            <pc:docMk/>
            <pc:sldMk cId="3391707094" sldId="950"/>
            <ac:spMk id="56" creationId="{83558C86-83A7-8174-DC3A-74F45BBBE4FB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57" creationId="{421A3331-9A08-18ED-1DF2-88275F0AE5F0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58" creationId="{55E8DEF1-7770-D0DD-BE3B-E530E085429C}"/>
          </ac:spMkLst>
        </pc:spChg>
        <pc:spChg chg="mod topLvl">
          <ac:chgData name="Daoud Saadeddin" userId="50f496e5f975282e" providerId="LiveId" clId="{05E37BE6-C6C8-4B6A-BB2E-50F44D06C94F}" dt="2025-06-06T07:34:53.898" v="347" actId="20577"/>
          <ac:spMkLst>
            <pc:docMk/>
            <pc:sldMk cId="3391707094" sldId="950"/>
            <ac:spMk id="59" creationId="{F715D26F-2CF4-DB78-59D8-DD368B9A241C}"/>
          </ac:spMkLst>
        </pc:spChg>
        <pc:spChg chg="del mod topLvl">
          <ac:chgData name="Daoud Saadeddin" userId="50f496e5f975282e" providerId="LiveId" clId="{05E37BE6-C6C8-4B6A-BB2E-50F44D06C94F}" dt="2025-06-06T07:26:15.056" v="197" actId="478"/>
          <ac:spMkLst>
            <pc:docMk/>
            <pc:sldMk cId="3391707094" sldId="950"/>
            <ac:spMk id="60" creationId="{70AF7BE7-B740-A0B3-3479-B99CC61F1FF3}"/>
          </ac:spMkLst>
        </pc:spChg>
        <pc:spChg chg="del">
          <ac:chgData name="Daoud Saadeddin" userId="50f496e5f975282e" providerId="LiveId" clId="{05E37BE6-C6C8-4B6A-BB2E-50F44D06C94F}" dt="2025-06-06T07:26:26.622" v="200" actId="478"/>
          <ac:spMkLst>
            <pc:docMk/>
            <pc:sldMk cId="3391707094" sldId="950"/>
            <ac:spMk id="61" creationId="{089BCCCC-E82D-844B-2769-A65B97F5D585}"/>
          </ac:spMkLst>
        </pc:spChg>
        <pc:spChg chg="del mod topLvl">
          <ac:chgData name="Daoud Saadeddin" userId="50f496e5f975282e" providerId="LiveId" clId="{05E37BE6-C6C8-4B6A-BB2E-50F44D06C94F}" dt="2025-06-06T07:26:26.622" v="200" actId="478"/>
          <ac:spMkLst>
            <pc:docMk/>
            <pc:sldMk cId="3391707094" sldId="950"/>
            <ac:spMk id="62" creationId="{183C9E88-50E7-2F65-5892-E8FB1ECED1E4}"/>
          </ac:spMkLst>
        </pc:spChg>
        <pc:spChg chg="del mod">
          <ac:chgData name="Daoud Saadeddin" userId="50f496e5f975282e" providerId="LiveId" clId="{05E37BE6-C6C8-4B6A-BB2E-50F44D06C94F}" dt="2025-06-06T07:26:26.622" v="200" actId="478"/>
          <ac:spMkLst>
            <pc:docMk/>
            <pc:sldMk cId="3391707094" sldId="950"/>
            <ac:spMk id="63" creationId="{B5D7BB20-BA18-CF5F-72F2-6D8317D6AA8C}"/>
          </ac:spMkLst>
        </pc:spChg>
        <pc:spChg chg="del mod">
          <ac:chgData name="Daoud Saadeddin" userId="50f496e5f975282e" providerId="LiveId" clId="{05E37BE6-C6C8-4B6A-BB2E-50F44D06C94F}" dt="2025-06-06T07:28:16.559" v="223" actId="478"/>
          <ac:spMkLst>
            <pc:docMk/>
            <pc:sldMk cId="3391707094" sldId="950"/>
            <ac:spMk id="64" creationId="{5ECD6BCA-D3B7-8950-DD10-612524590E0A}"/>
          </ac:spMkLst>
        </pc:spChg>
        <pc:spChg chg="add del mod">
          <ac:chgData name="Daoud Saadeddin" userId="50f496e5f975282e" providerId="LiveId" clId="{05E37BE6-C6C8-4B6A-BB2E-50F44D06C94F}" dt="2025-06-06T07:26:12.655" v="196" actId="21"/>
          <ac:spMkLst>
            <pc:docMk/>
            <pc:sldMk cId="3391707094" sldId="950"/>
            <ac:spMk id="68" creationId="{090EFBAA-E6BE-2BB7-8D74-0A661CA6FE27}"/>
          </ac:spMkLst>
        </pc:spChg>
        <pc:spChg chg="add mod">
          <ac:chgData name="Daoud Saadeddin" userId="50f496e5f975282e" providerId="LiveId" clId="{05E37BE6-C6C8-4B6A-BB2E-50F44D06C94F}" dt="2025-06-06T07:44:58.085" v="415" actId="164"/>
          <ac:spMkLst>
            <pc:docMk/>
            <pc:sldMk cId="3391707094" sldId="950"/>
            <ac:spMk id="69" creationId="{090EFBAA-E6BE-2BB7-8D74-0A661CA6FE27}"/>
          </ac:spMkLst>
        </pc:spChg>
        <pc:spChg chg="add mod">
          <ac:chgData name="Daoud Saadeddin" userId="50f496e5f975282e" providerId="LiveId" clId="{05E37BE6-C6C8-4B6A-BB2E-50F44D06C94F}" dt="2025-06-06T07:44:56.039" v="414" actId="164"/>
          <ac:spMkLst>
            <pc:docMk/>
            <pc:sldMk cId="3391707094" sldId="950"/>
            <ac:spMk id="70" creationId="{24A16FDC-C53C-37B7-CC0D-EB29AF38C5BD}"/>
          </ac:spMkLst>
        </pc:spChg>
        <pc:spChg chg="add del mod">
          <ac:chgData name="Daoud Saadeddin" userId="50f496e5f975282e" providerId="LiveId" clId="{05E37BE6-C6C8-4B6A-BB2E-50F44D06C94F}" dt="2025-06-06T07:44:56.039" v="414" actId="164"/>
          <ac:spMkLst>
            <pc:docMk/>
            <pc:sldMk cId="3391707094" sldId="950"/>
            <ac:spMk id="71" creationId="{58A454DE-C604-A43F-8D2E-DF4E8ABFC2C4}"/>
          </ac:spMkLst>
        </pc:spChg>
        <pc:spChg chg="add del mod">
          <ac:chgData name="Daoud Saadeddin" userId="50f496e5f975282e" providerId="LiveId" clId="{05E37BE6-C6C8-4B6A-BB2E-50F44D06C94F}" dt="2025-06-06T07:27:15.248" v="212" actId="478"/>
          <ac:spMkLst>
            <pc:docMk/>
            <pc:sldMk cId="3391707094" sldId="950"/>
            <ac:spMk id="72" creationId="{29386718-495C-DDC7-34AD-DBCE28659B61}"/>
          </ac:spMkLst>
        </pc:spChg>
        <pc:spChg chg="add mod">
          <ac:chgData name="Daoud Saadeddin" userId="50f496e5f975282e" providerId="LiveId" clId="{05E37BE6-C6C8-4B6A-BB2E-50F44D06C94F}" dt="2025-06-06T07:44:58.085" v="415" actId="164"/>
          <ac:spMkLst>
            <pc:docMk/>
            <pc:sldMk cId="3391707094" sldId="950"/>
            <ac:spMk id="73" creationId="{BCAE1453-4FB8-6F8D-DA8A-AFDBEE168F88}"/>
          </ac:spMkLst>
        </pc:spChg>
        <pc:spChg chg="add mod">
          <ac:chgData name="Daoud Saadeddin" userId="50f496e5f975282e" providerId="LiveId" clId="{05E37BE6-C6C8-4B6A-BB2E-50F44D06C94F}" dt="2025-06-06T07:44:58.085" v="415" actId="164"/>
          <ac:spMkLst>
            <pc:docMk/>
            <pc:sldMk cId="3391707094" sldId="950"/>
            <ac:spMk id="74" creationId="{6A4A9F5F-17B3-511B-336E-F727066B8DCF}"/>
          </ac:spMkLst>
        </pc:spChg>
        <pc:spChg chg="add mod">
          <ac:chgData name="Daoud Saadeddin" userId="50f496e5f975282e" providerId="LiveId" clId="{05E37BE6-C6C8-4B6A-BB2E-50F44D06C94F}" dt="2025-06-06T07:44:58.085" v="415" actId="164"/>
          <ac:spMkLst>
            <pc:docMk/>
            <pc:sldMk cId="3391707094" sldId="950"/>
            <ac:spMk id="75" creationId="{0AE8BF43-6A7D-3232-CA45-A73E6AB52264}"/>
          </ac:spMkLst>
        </pc:spChg>
        <pc:spChg chg="add mod">
          <ac:chgData name="Daoud Saadeddin" userId="50f496e5f975282e" providerId="LiveId" clId="{05E37BE6-C6C8-4B6A-BB2E-50F44D06C94F}" dt="2025-06-06T07:44:58.085" v="415" actId="164"/>
          <ac:spMkLst>
            <pc:docMk/>
            <pc:sldMk cId="3391707094" sldId="950"/>
            <ac:spMk id="76" creationId="{A331D3E7-91A4-8D0C-9312-C11AEF86ED26}"/>
          </ac:spMkLst>
        </pc:spChg>
        <pc:spChg chg="add del mod">
          <ac:chgData name="Daoud Saadeddin" userId="50f496e5f975282e" providerId="LiveId" clId="{05E37BE6-C6C8-4B6A-BB2E-50F44D06C94F}" dt="2025-06-06T07:27:29.548" v="216" actId="478"/>
          <ac:spMkLst>
            <pc:docMk/>
            <pc:sldMk cId="3391707094" sldId="950"/>
            <ac:spMk id="77" creationId="{7DE943EB-A622-4EC3-C999-93398910612D}"/>
          </ac:spMkLst>
        </pc:spChg>
        <pc:spChg chg="add mod">
          <ac:chgData name="Daoud Saadeddin" userId="50f496e5f975282e" providerId="LiveId" clId="{05E37BE6-C6C8-4B6A-BB2E-50F44D06C94F}" dt="2025-06-06T07:44:58.085" v="415" actId="164"/>
          <ac:spMkLst>
            <pc:docMk/>
            <pc:sldMk cId="3391707094" sldId="950"/>
            <ac:spMk id="78" creationId="{697BC8C2-DC48-526B-9B58-93A91407DA1E}"/>
          </ac:spMkLst>
        </pc:spChg>
        <pc:spChg chg="add mod">
          <ac:chgData name="Daoud Saadeddin" userId="50f496e5f975282e" providerId="LiveId" clId="{05E37BE6-C6C8-4B6A-BB2E-50F44D06C94F}" dt="2025-06-06T07:44:58.085" v="415" actId="164"/>
          <ac:spMkLst>
            <pc:docMk/>
            <pc:sldMk cId="3391707094" sldId="950"/>
            <ac:spMk id="85" creationId="{FD17E9E3-EDF4-1343-95E7-4CA61AE51BA5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88" creationId="{F28BFB71-1A9F-FC01-899A-6B8E66741DCD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89" creationId="{EF2E4D7A-1CE2-5262-0D14-B089534916FA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91" creationId="{ED8FB2BB-5E32-81F3-B572-2D63CA74296E}"/>
          </ac:spMkLst>
        </pc:spChg>
        <pc:spChg chg="del mod topLvl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92" creationId="{63AC4551-14AF-6481-13E4-E366CF74EDDC}"/>
          </ac:spMkLst>
        </pc:spChg>
        <pc:spChg chg="add mod">
          <ac:chgData name="Daoud Saadeddin" userId="50f496e5f975282e" providerId="LiveId" clId="{05E37BE6-C6C8-4B6A-BB2E-50F44D06C94F}" dt="2025-06-06T07:44:56.039" v="414" actId="164"/>
          <ac:spMkLst>
            <pc:docMk/>
            <pc:sldMk cId="3391707094" sldId="950"/>
            <ac:spMk id="93" creationId="{C72B0F1F-2667-31DE-1784-968F9E98AD22}"/>
          </ac:spMkLst>
        </pc:spChg>
        <pc:spChg chg="add del mod">
          <ac:chgData name="Daoud Saadeddin" userId="50f496e5f975282e" providerId="LiveId" clId="{05E37BE6-C6C8-4B6A-BB2E-50F44D06C94F}" dt="2025-06-06T07:38:24.219" v="356" actId="21"/>
          <ac:spMkLst>
            <pc:docMk/>
            <pc:sldMk cId="3391707094" sldId="950"/>
            <ac:spMk id="94" creationId="{8A47F981-4480-ABED-8CE3-7813AFF8CE9F}"/>
          </ac:spMkLst>
        </pc:spChg>
        <pc:spChg chg="mod">
          <ac:chgData name="Daoud Saadeddin" userId="50f496e5f975282e" providerId="LiveId" clId="{05E37BE6-C6C8-4B6A-BB2E-50F44D06C94F}" dt="2025-06-06T07:39:02.483" v="367" actId="164"/>
          <ac:spMkLst>
            <pc:docMk/>
            <pc:sldMk cId="3391707094" sldId="950"/>
            <ac:spMk id="95" creationId="{55E8DEF1-7770-D0DD-BE3B-E530E085429C}"/>
          </ac:spMkLst>
        </pc:spChg>
        <pc:spChg chg="add mod">
          <ac:chgData name="Daoud Saadeddin" userId="50f496e5f975282e" providerId="LiveId" clId="{05E37BE6-C6C8-4B6A-BB2E-50F44D06C94F}" dt="2025-06-06T07:39:02.483" v="367" actId="164"/>
          <ac:spMkLst>
            <pc:docMk/>
            <pc:sldMk cId="3391707094" sldId="950"/>
            <ac:spMk id="96" creationId="{F715D26F-2CF4-DB78-59D8-DD368B9A241C}"/>
          </ac:spMkLst>
        </pc:spChg>
        <pc:spChg chg="mod">
          <ac:chgData name="Daoud Saadeddin" userId="50f496e5f975282e" providerId="LiveId" clId="{05E37BE6-C6C8-4B6A-BB2E-50F44D06C94F}" dt="2025-06-06T07:38:59.921" v="366" actId="164"/>
          <ac:spMkLst>
            <pc:docMk/>
            <pc:sldMk cId="3391707094" sldId="950"/>
            <ac:spMk id="97" creationId="{83558C86-83A7-8174-DC3A-74F45BBBE4FB}"/>
          </ac:spMkLst>
        </pc:spChg>
        <pc:spChg chg="add mod">
          <ac:chgData name="Daoud Saadeddin" userId="50f496e5f975282e" providerId="LiveId" clId="{05E37BE6-C6C8-4B6A-BB2E-50F44D06C94F}" dt="2025-06-06T07:38:59.921" v="366" actId="164"/>
          <ac:spMkLst>
            <pc:docMk/>
            <pc:sldMk cId="3391707094" sldId="950"/>
            <ac:spMk id="98" creationId="{421A3331-9A08-18ED-1DF2-88275F0AE5F0}"/>
          </ac:spMkLst>
        </pc:spChg>
        <pc:spChg chg="add mod">
          <ac:chgData name="Daoud Saadeddin" userId="50f496e5f975282e" providerId="LiveId" clId="{05E37BE6-C6C8-4B6A-BB2E-50F44D06C94F}" dt="2025-06-06T07:38:56.735" v="365" actId="164"/>
          <ac:spMkLst>
            <pc:docMk/>
            <pc:sldMk cId="3391707094" sldId="950"/>
            <ac:spMk id="99" creationId="{D7E2804E-5796-2F7D-DF17-DEF1010F23D9}"/>
          </ac:spMkLst>
        </pc:spChg>
        <pc:spChg chg="add mod">
          <ac:chgData name="Daoud Saadeddin" userId="50f496e5f975282e" providerId="LiveId" clId="{05E37BE6-C6C8-4B6A-BB2E-50F44D06C94F}" dt="2025-06-06T07:38:56.735" v="365" actId="164"/>
          <ac:spMkLst>
            <pc:docMk/>
            <pc:sldMk cId="3391707094" sldId="950"/>
            <ac:spMk id="100" creationId="{9CA51CDF-18D1-8D8C-1D21-4D794D580B93}"/>
          </ac:spMkLst>
        </pc:spChg>
        <pc:spChg chg="add mod">
          <ac:chgData name="Daoud Saadeddin" userId="50f496e5f975282e" providerId="LiveId" clId="{05E37BE6-C6C8-4B6A-BB2E-50F44D06C94F}" dt="2025-06-06T07:38:53.438" v="364" actId="164"/>
          <ac:spMkLst>
            <pc:docMk/>
            <pc:sldMk cId="3391707094" sldId="950"/>
            <ac:spMk id="101" creationId="{A75396AE-5C8D-A0C9-534A-3C4307D12ACE}"/>
          </ac:spMkLst>
        </pc:spChg>
        <pc:spChg chg="add mod">
          <ac:chgData name="Daoud Saadeddin" userId="50f496e5f975282e" providerId="LiveId" clId="{05E37BE6-C6C8-4B6A-BB2E-50F44D06C94F}" dt="2025-06-06T07:38:53.438" v="364" actId="164"/>
          <ac:spMkLst>
            <pc:docMk/>
            <pc:sldMk cId="3391707094" sldId="950"/>
            <ac:spMk id="102" creationId="{2B358426-7AA7-7289-4B97-BCAB650A85A8}"/>
          </ac:spMkLst>
        </pc:spChg>
        <pc:spChg chg="add mod">
          <ac:chgData name="Daoud Saadeddin" userId="50f496e5f975282e" providerId="LiveId" clId="{05E37BE6-C6C8-4B6A-BB2E-50F44D06C94F}" dt="2025-06-06T07:38:51.236" v="363" actId="164"/>
          <ac:spMkLst>
            <pc:docMk/>
            <pc:sldMk cId="3391707094" sldId="950"/>
            <ac:spMk id="103" creationId="{F28BFB71-1A9F-FC01-899A-6B8E66741DCD}"/>
          </ac:spMkLst>
        </pc:spChg>
        <pc:spChg chg="add mod">
          <ac:chgData name="Daoud Saadeddin" userId="50f496e5f975282e" providerId="LiveId" clId="{05E37BE6-C6C8-4B6A-BB2E-50F44D06C94F}" dt="2025-06-06T07:38:51.236" v="363" actId="164"/>
          <ac:spMkLst>
            <pc:docMk/>
            <pc:sldMk cId="3391707094" sldId="950"/>
            <ac:spMk id="105" creationId="{EF2E4D7A-1CE2-5262-0D14-B089534916FA}"/>
          </ac:spMkLst>
        </pc:spChg>
        <pc:spChg chg="add mod">
          <ac:chgData name="Daoud Saadeddin" userId="50f496e5f975282e" providerId="LiveId" clId="{05E37BE6-C6C8-4B6A-BB2E-50F44D06C94F}" dt="2025-06-06T07:38:48.658" v="362" actId="164"/>
          <ac:spMkLst>
            <pc:docMk/>
            <pc:sldMk cId="3391707094" sldId="950"/>
            <ac:spMk id="106" creationId="{ED8FB2BB-5E32-81F3-B572-2D63CA74296E}"/>
          </ac:spMkLst>
        </pc:spChg>
        <pc:spChg chg="mod">
          <ac:chgData name="Daoud Saadeddin" userId="50f496e5f975282e" providerId="LiveId" clId="{05E37BE6-C6C8-4B6A-BB2E-50F44D06C94F}" dt="2025-06-06T07:38:48.658" v="362" actId="164"/>
          <ac:spMkLst>
            <pc:docMk/>
            <pc:sldMk cId="3391707094" sldId="950"/>
            <ac:spMk id="107" creationId="{63AC4551-14AF-6481-13E4-E366CF74EDDC}"/>
          </ac:spMkLst>
        </pc:spChg>
        <pc:spChg chg="add mod">
          <ac:chgData name="Daoud Saadeddin" userId="50f496e5f975282e" providerId="LiveId" clId="{05E37BE6-C6C8-4B6A-BB2E-50F44D06C94F}" dt="2025-06-06T07:45:02.667" v="416" actId="164"/>
          <ac:spMkLst>
            <pc:docMk/>
            <pc:sldMk cId="3391707094" sldId="950"/>
            <ac:spMk id="108" creationId="{8A47F981-4480-ABED-8CE3-7813AFF8CE9F}"/>
          </ac:spMkLst>
        </pc:spChg>
        <pc:grpChg chg="mod">
          <ac:chgData name="Daoud Saadeddin" userId="50f496e5f975282e" providerId="LiveId" clId="{05E37BE6-C6C8-4B6A-BB2E-50F44D06C94F}" dt="2025-06-06T07:21:34.723" v="156" actId="14100"/>
          <ac:grpSpMkLst>
            <pc:docMk/>
            <pc:sldMk cId="3391707094" sldId="950"/>
            <ac:grpSpMk id="3" creationId="{71C3F53D-2F00-E0DB-FCE4-06C4DBEE45FB}"/>
          </ac:grpSpMkLst>
        </pc:grpChg>
        <pc:grpChg chg="del">
          <ac:chgData name="Daoud Saadeddin" userId="50f496e5f975282e" providerId="LiveId" clId="{05E37BE6-C6C8-4B6A-BB2E-50F44D06C94F}" dt="2025-06-06T07:23:36.535" v="168" actId="478"/>
          <ac:grpSpMkLst>
            <pc:docMk/>
            <pc:sldMk cId="3391707094" sldId="950"/>
            <ac:grpSpMk id="38" creationId="{DE53816D-75FB-5A6A-9719-6EFFADF89C57}"/>
          </ac:grpSpMkLst>
        </pc:grpChg>
        <pc:grpChg chg="del mod">
          <ac:chgData name="Daoud Saadeddin" userId="50f496e5f975282e" providerId="LiveId" clId="{05E37BE6-C6C8-4B6A-BB2E-50F44D06C94F}" dt="2025-06-06T07:24:21.504" v="176" actId="165"/>
          <ac:grpSpMkLst>
            <pc:docMk/>
            <pc:sldMk cId="3391707094" sldId="950"/>
            <ac:grpSpMk id="47" creationId="{6B20DB84-BBC6-3C26-8B63-A2AEF0B7C8E6}"/>
          </ac:grpSpMkLst>
        </pc:grpChg>
        <pc:grpChg chg="del mod">
          <ac:chgData name="Daoud Saadeddin" userId="50f496e5f975282e" providerId="LiveId" clId="{05E37BE6-C6C8-4B6A-BB2E-50F44D06C94F}" dt="2025-06-06T07:24:26.128" v="178" actId="165"/>
          <ac:grpSpMkLst>
            <pc:docMk/>
            <pc:sldMk cId="3391707094" sldId="950"/>
            <ac:grpSpMk id="48" creationId="{94D4E2A1-3684-AD13-98BF-03203DC5657E}"/>
          </ac:grpSpMkLst>
        </pc:grpChg>
        <pc:grpChg chg="del mod">
          <ac:chgData name="Daoud Saadeddin" userId="50f496e5f975282e" providerId="LiveId" clId="{05E37BE6-C6C8-4B6A-BB2E-50F44D06C94F}" dt="2025-06-06T07:24:29.565" v="180" actId="165"/>
          <ac:grpSpMkLst>
            <pc:docMk/>
            <pc:sldMk cId="3391707094" sldId="950"/>
            <ac:grpSpMk id="49" creationId="{C143A420-72E3-F6F1-B67D-42C99AF991F1}"/>
          </ac:grpSpMkLst>
        </pc:grpChg>
        <pc:grpChg chg="del mod">
          <ac:chgData name="Daoud Saadeddin" userId="50f496e5f975282e" providerId="LiveId" clId="{05E37BE6-C6C8-4B6A-BB2E-50F44D06C94F}" dt="2025-06-06T07:24:33.564" v="182" actId="165"/>
          <ac:grpSpMkLst>
            <pc:docMk/>
            <pc:sldMk cId="3391707094" sldId="950"/>
            <ac:grpSpMk id="50" creationId="{B71482B8-C735-A894-62B7-E592D81F4EC4}"/>
          </ac:grpSpMkLst>
        </pc:grpChg>
        <pc:grpChg chg="add mod">
          <ac:chgData name="Daoud Saadeddin" userId="50f496e5f975282e" providerId="LiveId" clId="{05E37BE6-C6C8-4B6A-BB2E-50F44D06C94F}" dt="2025-06-06T07:29:39.307" v="240" actId="14100"/>
          <ac:grpSpMkLst>
            <pc:docMk/>
            <pc:sldMk cId="3391707094" sldId="950"/>
            <ac:grpSpMk id="65" creationId="{D590AF8A-C908-B8DE-B5F0-8360CDD2E030}"/>
          </ac:grpSpMkLst>
        </pc:grpChg>
        <pc:grpChg chg="add mod">
          <ac:chgData name="Daoud Saadeddin" userId="50f496e5f975282e" providerId="LiveId" clId="{05E37BE6-C6C8-4B6A-BB2E-50F44D06C94F}" dt="2025-06-06T07:29:38.963" v="239" actId="14100"/>
          <ac:grpSpMkLst>
            <pc:docMk/>
            <pc:sldMk cId="3391707094" sldId="950"/>
            <ac:grpSpMk id="66" creationId="{EE330BD5-3C81-D0DF-7ACB-17A24D18B386}"/>
          </ac:grpSpMkLst>
        </pc:grpChg>
        <pc:grpChg chg="add mod">
          <ac:chgData name="Daoud Saadeddin" userId="50f496e5f975282e" providerId="LiveId" clId="{05E37BE6-C6C8-4B6A-BB2E-50F44D06C94F}" dt="2025-06-06T07:29:38.651" v="238" actId="14100"/>
          <ac:grpSpMkLst>
            <pc:docMk/>
            <pc:sldMk cId="3391707094" sldId="950"/>
            <ac:grpSpMk id="67" creationId="{F733446D-89E3-0F41-0107-0558A29E67B4}"/>
          </ac:grpSpMkLst>
        </pc:grpChg>
        <pc:grpChg chg="add mod">
          <ac:chgData name="Daoud Saadeddin" userId="50f496e5f975282e" providerId="LiveId" clId="{05E37BE6-C6C8-4B6A-BB2E-50F44D06C94F}" dt="2025-06-06T07:29:18.265" v="234" actId="408"/>
          <ac:grpSpMkLst>
            <pc:docMk/>
            <pc:sldMk cId="3391707094" sldId="950"/>
            <ac:grpSpMk id="86" creationId="{1F308A31-694B-B74B-9445-69423441A7B0}"/>
          </ac:grpSpMkLst>
        </pc:grpChg>
        <pc:grpChg chg="add mod">
          <ac:chgData name="Daoud Saadeddin" userId="50f496e5f975282e" providerId="LiveId" clId="{05E37BE6-C6C8-4B6A-BB2E-50F44D06C94F}" dt="2025-06-06T07:29:18.265" v="234" actId="408"/>
          <ac:grpSpMkLst>
            <pc:docMk/>
            <pc:sldMk cId="3391707094" sldId="950"/>
            <ac:grpSpMk id="87" creationId="{D8FF0F57-6786-ECBA-143B-2B5BF7E7BFE5}"/>
          </ac:grpSpMkLst>
        </pc:grpChg>
        <pc:grpChg chg="add mod">
          <ac:chgData name="Daoud Saadeddin" userId="50f496e5f975282e" providerId="LiveId" clId="{05E37BE6-C6C8-4B6A-BB2E-50F44D06C94F}" dt="2025-06-06T07:29:12.126" v="233" actId="554"/>
          <ac:grpSpMkLst>
            <pc:docMk/>
            <pc:sldMk cId="3391707094" sldId="950"/>
            <ac:grpSpMk id="90" creationId="{5F90369B-2012-0774-2097-B2D616EFD42D}"/>
          </ac:grpSpMkLst>
        </pc:grpChg>
        <pc:grpChg chg="add mod">
          <ac:chgData name="Daoud Saadeddin" userId="50f496e5f975282e" providerId="LiveId" clId="{05E37BE6-C6C8-4B6A-BB2E-50F44D06C94F}" dt="2025-06-06T07:45:02.667" v="416" actId="164"/>
          <ac:grpSpMkLst>
            <pc:docMk/>
            <pc:sldMk cId="3391707094" sldId="950"/>
            <ac:grpSpMk id="110" creationId="{48D71ED4-DAC7-1E1C-F18F-9A7925CA24FA}"/>
          </ac:grpSpMkLst>
        </pc:grpChg>
        <pc:grpChg chg="add mod">
          <ac:chgData name="Daoud Saadeddin" userId="50f496e5f975282e" providerId="LiveId" clId="{05E37BE6-C6C8-4B6A-BB2E-50F44D06C94F}" dt="2025-06-06T07:45:02.667" v="416" actId="164"/>
          <ac:grpSpMkLst>
            <pc:docMk/>
            <pc:sldMk cId="3391707094" sldId="950"/>
            <ac:grpSpMk id="111" creationId="{76D031AB-23B3-7BA6-184D-309DA39E893F}"/>
          </ac:grpSpMkLst>
        </pc:grpChg>
        <pc:grpChg chg="add mod">
          <ac:chgData name="Daoud Saadeddin" userId="50f496e5f975282e" providerId="LiveId" clId="{05E37BE6-C6C8-4B6A-BB2E-50F44D06C94F}" dt="2025-06-06T07:45:02.667" v="416" actId="164"/>
          <ac:grpSpMkLst>
            <pc:docMk/>
            <pc:sldMk cId="3391707094" sldId="950"/>
            <ac:grpSpMk id="112" creationId="{053D9138-4D11-2DE7-11B4-0936438CECCE}"/>
          </ac:grpSpMkLst>
        </pc:grpChg>
        <pc:grpChg chg="add mod">
          <ac:chgData name="Daoud Saadeddin" userId="50f496e5f975282e" providerId="LiveId" clId="{05E37BE6-C6C8-4B6A-BB2E-50F44D06C94F}" dt="2025-06-06T07:45:02.667" v="416" actId="164"/>
          <ac:grpSpMkLst>
            <pc:docMk/>
            <pc:sldMk cId="3391707094" sldId="950"/>
            <ac:grpSpMk id="114" creationId="{BB8A30C6-4698-1069-5D6A-FA7CF6F22195}"/>
          </ac:grpSpMkLst>
        </pc:grpChg>
        <pc:grpChg chg="add mod">
          <ac:chgData name="Daoud Saadeddin" userId="50f496e5f975282e" providerId="LiveId" clId="{05E37BE6-C6C8-4B6A-BB2E-50F44D06C94F}" dt="2025-06-06T07:45:02.667" v="416" actId="164"/>
          <ac:grpSpMkLst>
            <pc:docMk/>
            <pc:sldMk cId="3391707094" sldId="950"/>
            <ac:grpSpMk id="115" creationId="{D09C189A-FD1A-F6E1-C19B-7B7BF74CF15D}"/>
          </ac:grpSpMkLst>
        </pc:grpChg>
        <pc:grpChg chg="add mod">
          <ac:chgData name="Daoud Saadeddin" userId="50f496e5f975282e" providerId="LiveId" clId="{05E37BE6-C6C8-4B6A-BB2E-50F44D06C94F}" dt="2025-06-06T07:45:02.667" v="416" actId="164"/>
          <ac:grpSpMkLst>
            <pc:docMk/>
            <pc:sldMk cId="3391707094" sldId="950"/>
            <ac:grpSpMk id="116" creationId="{72669D90-2D7B-C359-D455-8A70B255C8D3}"/>
          </ac:grpSpMkLst>
        </pc:grpChg>
        <pc:grpChg chg="add mod">
          <ac:chgData name="Daoud Saadeddin" userId="50f496e5f975282e" providerId="LiveId" clId="{05E37BE6-C6C8-4B6A-BB2E-50F44D06C94F}" dt="2025-06-06T07:44:56.039" v="414" actId="164"/>
          <ac:grpSpMkLst>
            <pc:docMk/>
            <pc:sldMk cId="3391707094" sldId="950"/>
            <ac:grpSpMk id="118" creationId="{DBCDA816-9748-3E6E-596F-84BC9B882843}"/>
          </ac:grpSpMkLst>
        </pc:grpChg>
        <pc:grpChg chg="add mod">
          <ac:chgData name="Daoud Saadeddin" userId="50f496e5f975282e" providerId="LiveId" clId="{05E37BE6-C6C8-4B6A-BB2E-50F44D06C94F}" dt="2025-06-06T07:44:58.085" v="415" actId="164"/>
          <ac:grpSpMkLst>
            <pc:docMk/>
            <pc:sldMk cId="3391707094" sldId="950"/>
            <ac:grpSpMk id="119" creationId="{C88D9906-7AC2-1394-18B1-3874801F3B1F}"/>
          </ac:grpSpMkLst>
        </pc:grpChg>
        <pc:grpChg chg="add mod">
          <ac:chgData name="Daoud Saadeddin" userId="50f496e5f975282e" providerId="LiveId" clId="{05E37BE6-C6C8-4B6A-BB2E-50F44D06C94F}" dt="2025-06-06T07:45:02.667" v="416" actId="164"/>
          <ac:grpSpMkLst>
            <pc:docMk/>
            <pc:sldMk cId="3391707094" sldId="950"/>
            <ac:grpSpMk id="120" creationId="{C3956F52-5832-044B-D2FE-6893A5F11051}"/>
          </ac:grpSpMkLst>
        </pc:grpChg>
      </pc:sldChg>
      <pc:sldChg chg="addSp delSp modSp add mod ord modNotesTx">
        <pc:chgData name="Daoud Saadeddin" userId="50f496e5f975282e" providerId="LiveId" clId="{05E37BE6-C6C8-4B6A-BB2E-50F44D06C94F}" dt="2025-06-06T09:04:05.720" v="460" actId="20577"/>
        <pc:sldMkLst>
          <pc:docMk/>
          <pc:sldMk cId="488080599" sldId="951"/>
        </pc:sldMkLst>
        <pc:spChg chg="add mod">
          <ac:chgData name="Daoud Saadeddin" userId="50f496e5f975282e" providerId="LiveId" clId="{05E37BE6-C6C8-4B6A-BB2E-50F44D06C94F}" dt="2025-06-06T07:42:30.607" v="387" actId="1076"/>
          <ac:spMkLst>
            <pc:docMk/>
            <pc:sldMk cId="488080599" sldId="951"/>
            <ac:spMk id="2" creationId="{4858B61A-C711-FF9C-BA73-DB51D265E533}"/>
          </ac:spMkLst>
        </pc:spChg>
        <pc:spChg chg="add mod">
          <ac:chgData name="Daoud Saadeddin" userId="50f496e5f975282e" providerId="LiveId" clId="{05E37BE6-C6C8-4B6A-BB2E-50F44D06C94F}" dt="2025-06-06T07:41:48.378" v="380" actId="164"/>
          <ac:spMkLst>
            <pc:docMk/>
            <pc:sldMk cId="488080599" sldId="951"/>
            <ac:spMk id="3" creationId="{8E507694-C3F3-0F20-9168-9C694A728864}"/>
          </ac:spMkLst>
        </pc:spChg>
        <pc:spChg chg="add mod">
          <ac:chgData name="Daoud Saadeddin" userId="50f496e5f975282e" providerId="LiveId" clId="{05E37BE6-C6C8-4B6A-BB2E-50F44D06C94F}" dt="2025-06-06T07:41:48.378" v="380" actId="164"/>
          <ac:spMkLst>
            <pc:docMk/>
            <pc:sldMk cId="488080599" sldId="951"/>
            <ac:spMk id="4" creationId="{A810CCD3-F960-BC38-DD1D-C1D3376EC3B5}"/>
          </ac:spMkLst>
        </pc:spChg>
        <pc:spChg chg="add mod">
          <ac:chgData name="Daoud Saadeddin" userId="50f496e5f975282e" providerId="LiveId" clId="{05E37BE6-C6C8-4B6A-BB2E-50F44D06C94F}" dt="2025-06-06T07:41:48.378" v="380" actId="164"/>
          <ac:spMkLst>
            <pc:docMk/>
            <pc:sldMk cId="488080599" sldId="951"/>
            <ac:spMk id="5" creationId="{681D3977-4A2E-D499-F6AE-7F833AFA2D0D}"/>
          </ac:spMkLst>
        </pc:spChg>
        <pc:spChg chg="add mod">
          <ac:chgData name="Daoud Saadeddin" userId="50f496e5f975282e" providerId="LiveId" clId="{05E37BE6-C6C8-4B6A-BB2E-50F44D06C94F}" dt="2025-06-06T07:41:48.378" v="380" actId="164"/>
          <ac:spMkLst>
            <pc:docMk/>
            <pc:sldMk cId="488080599" sldId="951"/>
            <ac:spMk id="6" creationId="{7F794B11-0109-E77D-9721-1035ECC79895}"/>
          </ac:spMkLst>
        </pc:spChg>
        <pc:spChg chg="add mod">
          <ac:chgData name="Daoud Saadeddin" userId="50f496e5f975282e" providerId="LiveId" clId="{05E37BE6-C6C8-4B6A-BB2E-50F44D06C94F}" dt="2025-06-06T07:41:48.378" v="380" actId="164"/>
          <ac:spMkLst>
            <pc:docMk/>
            <pc:sldMk cId="488080599" sldId="951"/>
            <ac:spMk id="7" creationId="{7595ED62-7DD2-47A3-D438-75220275A2C8}"/>
          </ac:spMkLst>
        </pc:spChg>
        <pc:spChg chg="add mod">
          <ac:chgData name="Daoud Saadeddin" userId="50f496e5f975282e" providerId="LiveId" clId="{05E37BE6-C6C8-4B6A-BB2E-50F44D06C94F}" dt="2025-06-06T07:41:48.378" v="380" actId="164"/>
          <ac:spMkLst>
            <pc:docMk/>
            <pc:sldMk cId="488080599" sldId="951"/>
            <ac:spMk id="8" creationId="{B5868F27-99B6-3829-73C1-1618BE03175B}"/>
          </ac:spMkLst>
        </pc:spChg>
        <pc:spChg chg="add mod">
          <ac:chgData name="Daoud Saadeddin" userId="50f496e5f975282e" providerId="LiveId" clId="{05E37BE6-C6C8-4B6A-BB2E-50F44D06C94F}" dt="2025-06-06T07:42:48.264" v="390" actId="1076"/>
          <ac:spMkLst>
            <pc:docMk/>
            <pc:sldMk cId="488080599" sldId="951"/>
            <ac:spMk id="9" creationId="{159F1797-FE4D-8D34-9FE2-B28C5E378D2B}"/>
          </ac:spMkLst>
        </pc:spChg>
        <pc:spChg chg="add mod">
          <ac:chgData name="Daoud Saadeddin" userId="50f496e5f975282e" providerId="LiveId" clId="{05E37BE6-C6C8-4B6A-BB2E-50F44D06C94F}" dt="2025-06-06T07:44:47.728" v="413" actId="164"/>
          <ac:spMkLst>
            <pc:docMk/>
            <pc:sldMk cId="488080599" sldId="951"/>
            <ac:spMk id="11" creationId="{B152A6D1-2D54-9958-29D3-78599A1B6D9D}"/>
          </ac:spMkLst>
        </pc:spChg>
        <pc:spChg chg="add mod">
          <ac:chgData name="Daoud Saadeddin" userId="50f496e5f975282e" providerId="LiveId" clId="{05E37BE6-C6C8-4B6A-BB2E-50F44D06C94F}" dt="2025-06-06T07:44:47.728" v="413" actId="164"/>
          <ac:spMkLst>
            <pc:docMk/>
            <pc:sldMk cId="488080599" sldId="951"/>
            <ac:spMk id="12" creationId="{577333B7-45E5-5A22-7E4F-CF0DFA42FABC}"/>
          </ac:spMkLst>
        </pc:spChg>
        <pc:spChg chg="add mod">
          <ac:chgData name="Daoud Saadeddin" userId="50f496e5f975282e" providerId="LiveId" clId="{05E37BE6-C6C8-4B6A-BB2E-50F44D06C94F}" dt="2025-06-06T07:44:47.728" v="413" actId="164"/>
          <ac:spMkLst>
            <pc:docMk/>
            <pc:sldMk cId="488080599" sldId="951"/>
            <ac:spMk id="13" creationId="{B0BB2218-7C26-0A54-1093-D7138F0613DD}"/>
          </ac:spMkLst>
        </pc:spChg>
        <pc:spChg chg="add mod">
          <ac:chgData name="Daoud Saadeddin" userId="50f496e5f975282e" providerId="LiveId" clId="{05E37BE6-C6C8-4B6A-BB2E-50F44D06C94F}" dt="2025-06-06T07:44:47.728" v="413" actId="164"/>
          <ac:spMkLst>
            <pc:docMk/>
            <pc:sldMk cId="488080599" sldId="951"/>
            <ac:spMk id="14" creationId="{A2204FC1-68EC-3390-0321-B9BBB98B2021}"/>
          </ac:spMkLst>
        </pc:spChg>
        <pc:spChg chg="mod">
          <ac:chgData name="Daoud Saadeddin" userId="50f496e5f975282e" providerId="LiveId" clId="{05E37BE6-C6C8-4B6A-BB2E-50F44D06C94F}" dt="2025-06-06T07:45:09.859" v="418"/>
          <ac:spMkLst>
            <pc:docMk/>
            <pc:sldMk cId="488080599" sldId="951"/>
            <ac:spMk id="17" creationId="{0E7CFF15-7C42-423B-458E-AB23BC763AA0}"/>
          </ac:spMkLst>
        </pc:spChg>
        <pc:spChg chg="mod">
          <ac:chgData name="Daoud Saadeddin" userId="50f496e5f975282e" providerId="LiveId" clId="{05E37BE6-C6C8-4B6A-BB2E-50F44D06C94F}" dt="2025-06-06T07:45:09.859" v="418"/>
          <ac:spMkLst>
            <pc:docMk/>
            <pc:sldMk cId="488080599" sldId="951"/>
            <ac:spMk id="18" creationId="{D16DB046-D7DC-79A5-B8A9-5C60FA065E46}"/>
          </ac:spMkLst>
        </pc:spChg>
        <pc:spChg chg="mod">
          <ac:chgData name="Daoud Saadeddin" userId="50f496e5f975282e" providerId="LiveId" clId="{05E37BE6-C6C8-4B6A-BB2E-50F44D06C94F}" dt="2025-06-06T07:45:09.859" v="418"/>
          <ac:spMkLst>
            <pc:docMk/>
            <pc:sldMk cId="488080599" sldId="951"/>
            <ac:spMk id="19" creationId="{22735659-B9D0-6CAA-0F87-9458C7305CEF}"/>
          </ac:spMkLst>
        </pc:spChg>
        <pc:spChg chg="mod">
          <ac:chgData name="Daoud Saadeddin" userId="50f496e5f975282e" providerId="LiveId" clId="{05E37BE6-C6C8-4B6A-BB2E-50F44D06C94F}" dt="2025-06-06T07:45:09.859" v="418"/>
          <ac:spMkLst>
            <pc:docMk/>
            <pc:sldMk cId="488080599" sldId="951"/>
            <ac:spMk id="20" creationId="{53F73347-52C0-6DC9-1071-FBA8C3884E55}"/>
          </ac:spMkLst>
        </pc:spChg>
        <pc:spChg chg="mod">
          <ac:chgData name="Daoud Saadeddin" userId="50f496e5f975282e" providerId="LiveId" clId="{05E37BE6-C6C8-4B6A-BB2E-50F44D06C94F}" dt="2025-06-06T07:45:10.249" v="419"/>
          <ac:spMkLst>
            <pc:docMk/>
            <pc:sldMk cId="488080599" sldId="951"/>
            <ac:spMk id="27" creationId="{7AECEEFC-0FF4-BB4D-5A8A-6228F135E859}"/>
          </ac:spMkLst>
        </pc:spChg>
        <pc:spChg chg="mod">
          <ac:chgData name="Daoud Saadeddin" userId="50f496e5f975282e" providerId="LiveId" clId="{05E37BE6-C6C8-4B6A-BB2E-50F44D06C94F}" dt="2025-06-06T07:45:10.249" v="419"/>
          <ac:spMkLst>
            <pc:docMk/>
            <pc:sldMk cId="488080599" sldId="951"/>
            <ac:spMk id="28" creationId="{37F85254-4E30-4C55-1676-668E748380F9}"/>
          </ac:spMkLst>
        </pc:spChg>
        <pc:spChg chg="mod">
          <ac:chgData name="Daoud Saadeddin" userId="50f496e5f975282e" providerId="LiveId" clId="{05E37BE6-C6C8-4B6A-BB2E-50F44D06C94F}" dt="2025-06-06T07:45:10.249" v="419"/>
          <ac:spMkLst>
            <pc:docMk/>
            <pc:sldMk cId="488080599" sldId="951"/>
            <ac:spMk id="29" creationId="{DE42F3E0-2124-726C-8F97-A6FFDFA8068E}"/>
          </ac:spMkLst>
        </pc:spChg>
        <pc:spChg chg="mod">
          <ac:chgData name="Daoud Saadeddin" userId="50f496e5f975282e" providerId="LiveId" clId="{05E37BE6-C6C8-4B6A-BB2E-50F44D06C94F}" dt="2025-06-06T07:45:10.249" v="419"/>
          <ac:spMkLst>
            <pc:docMk/>
            <pc:sldMk cId="488080599" sldId="951"/>
            <ac:spMk id="30" creationId="{BBE12627-11A7-FD97-09FF-582D4538AA21}"/>
          </ac:spMkLst>
        </pc:spChg>
        <pc:spChg chg="mod">
          <ac:chgData name="Daoud Saadeddin" userId="50f496e5f975282e" providerId="LiveId" clId="{05E37BE6-C6C8-4B6A-BB2E-50F44D06C94F}" dt="2025-06-06T07:45:10.609" v="420"/>
          <ac:spMkLst>
            <pc:docMk/>
            <pc:sldMk cId="488080599" sldId="951"/>
            <ac:spMk id="32" creationId="{1049DB8F-6E89-08FD-09D6-0D2B0356CF24}"/>
          </ac:spMkLst>
        </pc:spChg>
        <pc:spChg chg="mod">
          <ac:chgData name="Daoud Saadeddin" userId="50f496e5f975282e" providerId="LiveId" clId="{05E37BE6-C6C8-4B6A-BB2E-50F44D06C94F}" dt="2025-06-06T07:45:10.609" v="420"/>
          <ac:spMkLst>
            <pc:docMk/>
            <pc:sldMk cId="488080599" sldId="951"/>
            <ac:spMk id="33" creationId="{F3A3FB75-516B-6019-6992-CB21CC8879AD}"/>
          </ac:spMkLst>
        </pc:spChg>
        <pc:spChg chg="mod">
          <ac:chgData name="Daoud Saadeddin" userId="50f496e5f975282e" providerId="LiveId" clId="{05E37BE6-C6C8-4B6A-BB2E-50F44D06C94F}" dt="2025-06-06T07:45:10.609" v="420"/>
          <ac:spMkLst>
            <pc:docMk/>
            <pc:sldMk cId="488080599" sldId="951"/>
            <ac:spMk id="34" creationId="{1A4D2F98-091D-EB1E-4D61-586F4B516E4B}"/>
          </ac:spMkLst>
        </pc:spChg>
        <pc:spChg chg="mod">
          <ac:chgData name="Daoud Saadeddin" userId="50f496e5f975282e" providerId="LiveId" clId="{05E37BE6-C6C8-4B6A-BB2E-50F44D06C94F}" dt="2025-06-06T07:45:10.609" v="420"/>
          <ac:spMkLst>
            <pc:docMk/>
            <pc:sldMk cId="488080599" sldId="951"/>
            <ac:spMk id="35" creationId="{B72961C9-5CAB-07AB-12F7-772FF472F7AC}"/>
          </ac:spMkLst>
        </pc:spChg>
        <pc:spChg chg="mod">
          <ac:chgData name="Daoud Saadeddin" userId="50f496e5f975282e" providerId="LiveId" clId="{05E37BE6-C6C8-4B6A-BB2E-50F44D06C94F}" dt="2025-06-06T07:45:11.312" v="421"/>
          <ac:spMkLst>
            <pc:docMk/>
            <pc:sldMk cId="488080599" sldId="951"/>
            <ac:spMk id="37" creationId="{74C1FB34-DA39-0A02-B074-1E7C6B9EA0D6}"/>
          </ac:spMkLst>
        </pc:spChg>
        <pc:spChg chg="mod">
          <ac:chgData name="Daoud Saadeddin" userId="50f496e5f975282e" providerId="LiveId" clId="{05E37BE6-C6C8-4B6A-BB2E-50F44D06C94F}" dt="2025-06-06T07:45:11.312" v="421"/>
          <ac:spMkLst>
            <pc:docMk/>
            <pc:sldMk cId="488080599" sldId="951"/>
            <ac:spMk id="38" creationId="{21F609C5-036D-E3F1-F8F5-35FB730A95B5}"/>
          </ac:spMkLst>
        </pc:spChg>
        <pc:spChg chg="mod">
          <ac:chgData name="Daoud Saadeddin" userId="50f496e5f975282e" providerId="LiveId" clId="{05E37BE6-C6C8-4B6A-BB2E-50F44D06C94F}" dt="2025-06-06T07:45:11.312" v="421"/>
          <ac:spMkLst>
            <pc:docMk/>
            <pc:sldMk cId="488080599" sldId="951"/>
            <ac:spMk id="39" creationId="{FF0DEA9D-EC1E-5CDA-0130-2BA2B215DDCB}"/>
          </ac:spMkLst>
        </pc:spChg>
        <pc:spChg chg="mod">
          <ac:chgData name="Daoud Saadeddin" userId="50f496e5f975282e" providerId="LiveId" clId="{05E37BE6-C6C8-4B6A-BB2E-50F44D06C94F}" dt="2025-06-06T07:45:11.312" v="421"/>
          <ac:spMkLst>
            <pc:docMk/>
            <pc:sldMk cId="488080599" sldId="951"/>
            <ac:spMk id="40" creationId="{6530216A-9D38-C0B7-FEDB-C1888FEBC40D}"/>
          </ac:spMkLst>
        </pc:spChg>
        <pc:spChg chg="del">
          <ac:chgData name="Daoud Saadeddin" userId="50f496e5f975282e" providerId="LiveId" clId="{05E37BE6-C6C8-4B6A-BB2E-50F44D06C94F}" dt="2025-06-06T07:43:54.046" v="411" actId="478"/>
          <ac:spMkLst>
            <pc:docMk/>
            <pc:sldMk cId="488080599" sldId="951"/>
            <ac:spMk id="41" creationId="{53CADDC2-4AF2-6ABA-C03D-68B0E8371FD2}"/>
          </ac:spMkLst>
        </pc:spChg>
        <pc:spChg chg="del">
          <ac:chgData name="Daoud Saadeddin" userId="50f496e5f975282e" providerId="LiveId" clId="{05E37BE6-C6C8-4B6A-BB2E-50F44D06C94F}" dt="2025-06-06T07:45:08.110" v="417" actId="478"/>
          <ac:spMkLst>
            <pc:docMk/>
            <pc:sldMk cId="488080599" sldId="951"/>
            <ac:spMk id="43" creationId="{5540532A-48E6-96D8-FD68-DDAA0E8B6952}"/>
          </ac:spMkLst>
        </pc:spChg>
        <pc:spChg chg="del">
          <ac:chgData name="Daoud Saadeddin" userId="50f496e5f975282e" providerId="LiveId" clId="{05E37BE6-C6C8-4B6A-BB2E-50F44D06C94F}" dt="2025-06-06T07:45:08.110" v="417" actId="478"/>
          <ac:spMkLst>
            <pc:docMk/>
            <pc:sldMk cId="488080599" sldId="951"/>
            <ac:spMk id="44" creationId="{30C73588-5E0C-5F0D-D918-53109E3C6F97}"/>
          </ac:spMkLst>
        </pc:spChg>
        <pc:spChg chg="del">
          <ac:chgData name="Daoud Saadeddin" userId="50f496e5f975282e" providerId="LiveId" clId="{05E37BE6-C6C8-4B6A-BB2E-50F44D06C94F}" dt="2025-06-06T07:45:08.110" v="417" actId="478"/>
          <ac:spMkLst>
            <pc:docMk/>
            <pc:sldMk cId="488080599" sldId="951"/>
            <ac:spMk id="45" creationId="{B805CE9C-E0B1-292D-E494-1826AEE90C4F}"/>
          </ac:spMkLst>
        </pc:spChg>
        <pc:spChg chg="mod">
          <ac:chgData name="Daoud Saadeddin" userId="50f496e5f975282e" providerId="LiveId" clId="{05E37BE6-C6C8-4B6A-BB2E-50F44D06C94F}" dt="2025-06-06T07:45:11.577" v="422"/>
          <ac:spMkLst>
            <pc:docMk/>
            <pc:sldMk cId="488080599" sldId="951"/>
            <ac:spMk id="46" creationId="{CB854FFD-3D2E-5CBF-F8B9-CF7E82CF9045}"/>
          </ac:spMkLst>
        </pc:spChg>
        <pc:spChg chg="mod">
          <ac:chgData name="Daoud Saadeddin" userId="50f496e5f975282e" providerId="LiveId" clId="{05E37BE6-C6C8-4B6A-BB2E-50F44D06C94F}" dt="2025-06-06T07:45:11.577" v="422"/>
          <ac:spMkLst>
            <pc:docMk/>
            <pc:sldMk cId="488080599" sldId="951"/>
            <ac:spMk id="47" creationId="{2E757E41-BE4A-9BE3-B479-2175E6015546}"/>
          </ac:spMkLst>
        </pc:spChg>
        <pc:spChg chg="mod">
          <ac:chgData name="Daoud Saadeddin" userId="50f496e5f975282e" providerId="LiveId" clId="{05E37BE6-C6C8-4B6A-BB2E-50F44D06C94F}" dt="2025-06-06T07:45:11.577" v="422"/>
          <ac:spMkLst>
            <pc:docMk/>
            <pc:sldMk cId="488080599" sldId="951"/>
            <ac:spMk id="48" creationId="{BB97DAB7-83D3-58B2-C150-080E96D87D56}"/>
          </ac:spMkLst>
        </pc:spChg>
        <pc:spChg chg="mod">
          <ac:chgData name="Daoud Saadeddin" userId="50f496e5f975282e" providerId="LiveId" clId="{05E37BE6-C6C8-4B6A-BB2E-50F44D06C94F}" dt="2025-06-06T07:45:11.577" v="422"/>
          <ac:spMkLst>
            <pc:docMk/>
            <pc:sldMk cId="488080599" sldId="951"/>
            <ac:spMk id="49" creationId="{0DBB532A-3120-0199-31CA-849FE899D4EF}"/>
          </ac:spMkLst>
        </pc:spChg>
        <pc:spChg chg="add del mod">
          <ac:chgData name="Daoud Saadeddin" userId="50f496e5f975282e" providerId="LiveId" clId="{05E37BE6-C6C8-4B6A-BB2E-50F44D06C94F}" dt="2025-06-06T07:53:08.354" v="448" actId="164"/>
          <ac:spMkLst>
            <pc:docMk/>
            <pc:sldMk cId="488080599" sldId="951"/>
            <ac:spMk id="69" creationId="{E30951DB-E081-EA53-67E4-1410487A1EE4}"/>
          </ac:spMkLst>
        </pc:spChg>
        <pc:spChg chg="del">
          <ac:chgData name="Daoud Saadeddin" userId="50f496e5f975282e" providerId="LiveId" clId="{05E37BE6-C6C8-4B6A-BB2E-50F44D06C94F}" dt="2025-06-06T07:45:08.110" v="417" actId="478"/>
          <ac:spMkLst>
            <pc:docMk/>
            <pc:sldMk cId="488080599" sldId="951"/>
            <ac:spMk id="70" creationId="{9A8FC266-BB8D-9FB3-C293-DC0BEDE1CC58}"/>
          </ac:spMkLst>
        </pc:spChg>
        <pc:spChg chg="del">
          <ac:chgData name="Daoud Saadeddin" userId="50f496e5f975282e" providerId="LiveId" clId="{05E37BE6-C6C8-4B6A-BB2E-50F44D06C94F}" dt="2025-06-06T07:45:08.110" v="417" actId="478"/>
          <ac:spMkLst>
            <pc:docMk/>
            <pc:sldMk cId="488080599" sldId="951"/>
            <ac:spMk id="71" creationId="{D5B5B24B-FB97-487E-DC86-0D777A923187}"/>
          </ac:spMkLst>
        </pc:spChg>
        <pc:spChg chg="mod">
          <ac:chgData name="Daoud Saadeddin" userId="50f496e5f975282e" providerId="LiveId" clId="{05E37BE6-C6C8-4B6A-BB2E-50F44D06C94F}" dt="2025-06-06T07:53:08.354" v="448" actId="164"/>
          <ac:spMkLst>
            <pc:docMk/>
            <pc:sldMk cId="488080599" sldId="951"/>
            <ac:spMk id="73" creationId="{B377884A-FE4C-FE61-8581-9BBB97CED44F}"/>
          </ac:spMkLst>
        </pc:spChg>
        <pc:spChg chg="mod">
          <ac:chgData name="Daoud Saadeddin" userId="50f496e5f975282e" providerId="LiveId" clId="{05E37BE6-C6C8-4B6A-BB2E-50F44D06C94F}" dt="2025-06-06T07:53:08.354" v="448" actId="164"/>
          <ac:spMkLst>
            <pc:docMk/>
            <pc:sldMk cId="488080599" sldId="951"/>
            <ac:spMk id="74" creationId="{19377D1E-BF50-86CF-40D6-617E4876CBA3}"/>
          </ac:spMkLst>
        </pc:spChg>
        <pc:spChg chg="mod">
          <ac:chgData name="Daoud Saadeddin" userId="50f496e5f975282e" providerId="LiveId" clId="{05E37BE6-C6C8-4B6A-BB2E-50F44D06C94F}" dt="2025-06-06T07:53:08.354" v="448" actId="164"/>
          <ac:spMkLst>
            <pc:docMk/>
            <pc:sldMk cId="488080599" sldId="951"/>
            <ac:spMk id="75" creationId="{E82E20C1-7BF0-8C4C-2E0E-86B7E78CEE8A}"/>
          </ac:spMkLst>
        </pc:spChg>
        <pc:spChg chg="mod">
          <ac:chgData name="Daoud Saadeddin" userId="50f496e5f975282e" providerId="LiveId" clId="{05E37BE6-C6C8-4B6A-BB2E-50F44D06C94F}" dt="2025-06-06T07:53:08.354" v="448" actId="164"/>
          <ac:spMkLst>
            <pc:docMk/>
            <pc:sldMk cId="488080599" sldId="951"/>
            <ac:spMk id="76" creationId="{44FB0506-6F33-7437-FAC8-FBAE4275B2EF}"/>
          </ac:spMkLst>
        </pc:spChg>
        <pc:spChg chg="mod">
          <ac:chgData name="Daoud Saadeddin" userId="50f496e5f975282e" providerId="LiveId" clId="{05E37BE6-C6C8-4B6A-BB2E-50F44D06C94F}" dt="2025-06-06T07:53:08.354" v="448" actId="164"/>
          <ac:spMkLst>
            <pc:docMk/>
            <pc:sldMk cId="488080599" sldId="951"/>
            <ac:spMk id="78" creationId="{0EA4945B-6F1D-3624-1D74-FB01E873DEDE}"/>
          </ac:spMkLst>
        </pc:spChg>
        <pc:spChg chg="mod">
          <ac:chgData name="Daoud Saadeddin" userId="50f496e5f975282e" providerId="LiveId" clId="{05E37BE6-C6C8-4B6A-BB2E-50F44D06C94F}" dt="2025-06-06T07:53:08.354" v="448" actId="164"/>
          <ac:spMkLst>
            <pc:docMk/>
            <pc:sldMk cId="488080599" sldId="951"/>
            <ac:spMk id="85" creationId="{50176B88-F8A2-1A3F-3EA5-CB9416511CBC}"/>
          </ac:spMkLst>
        </pc:spChg>
        <pc:spChg chg="mod">
          <ac:chgData name="Daoud Saadeddin" userId="50f496e5f975282e" providerId="LiveId" clId="{05E37BE6-C6C8-4B6A-BB2E-50F44D06C94F}" dt="2025-06-06T07:53:12.692" v="449" actId="164"/>
          <ac:spMkLst>
            <pc:docMk/>
            <pc:sldMk cId="488080599" sldId="951"/>
            <ac:spMk id="93" creationId="{9EC6F31F-F2BC-DD72-9329-5F5107E03F41}"/>
          </ac:spMkLst>
        </pc:spChg>
        <pc:spChg chg="mod">
          <ac:chgData name="Daoud Saadeddin" userId="50f496e5f975282e" providerId="LiveId" clId="{05E37BE6-C6C8-4B6A-BB2E-50F44D06C94F}" dt="2025-06-06T07:42:03.234" v="382" actId="207"/>
          <ac:spMkLst>
            <pc:docMk/>
            <pc:sldMk cId="488080599" sldId="951"/>
            <ac:spMk id="95" creationId="{8E71B27A-2969-8C29-B7C5-C891002D6261}"/>
          </ac:spMkLst>
        </pc:spChg>
        <pc:spChg chg="mod">
          <ac:chgData name="Daoud Saadeddin" userId="50f496e5f975282e" providerId="LiveId" clId="{05E37BE6-C6C8-4B6A-BB2E-50F44D06C94F}" dt="2025-06-06T07:42:58.308" v="392" actId="207"/>
          <ac:spMkLst>
            <pc:docMk/>
            <pc:sldMk cId="488080599" sldId="951"/>
            <ac:spMk id="97" creationId="{5452B0C8-B800-F991-14F7-08F0C920A8BA}"/>
          </ac:spMkLst>
        </pc:spChg>
        <pc:spChg chg="mod">
          <ac:chgData name="Daoud Saadeddin" userId="50f496e5f975282e" providerId="LiveId" clId="{05E37BE6-C6C8-4B6A-BB2E-50F44D06C94F}" dt="2025-06-06T07:43:01.098" v="393" actId="207"/>
          <ac:spMkLst>
            <pc:docMk/>
            <pc:sldMk cId="488080599" sldId="951"/>
            <ac:spMk id="99" creationId="{D3DC685D-1118-C43E-F3DF-E17F85B218E4}"/>
          </ac:spMkLst>
        </pc:spChg>
        <pc:spChg chg="mod">
          <ac:chgData name="Daoud Saadeddin" userId="50f496e5f975282e" providerId="LiveId" clId="{05E37BE6-C6C8-4B6A-BB2E-50F44D06C94F}" dt="2025-06-06T07:43:03.519" v="394" actId="207"/>
          <ac:spMkLst>
            <pc:docMk/>
            <pc:sldMk cId="488080599" sldId="951"/>
            <ac:spMk id="101" creationId="{57630D8D-DDD6-23BE-585F-2C499CD77228}"/>
          </ac:spMkLst>
        </pc:spChg>
        <pc:spChg chg="mod">
          <ac:chgData name="Daoud Saadeddin" userId="50f496e5f975282e" providerId="LiveId" clId="{05E37BE6-C6C8-4B6A-BB2E-50F44D06C94F}" dt="2025-06-06T07:43:06.210" v="395" actId="207"/>
          <ac:spMkLst>
            <pc:docMk/>
            <pc:sldMk cId="488080599" sldId="951"/>
            <ac:spMk id="103" creationId="{9D5AAF62-A736-AE1D-7121-AF80E7F058A4}"/>
          </ac:spMkLst>
        </pc:spChg>
        <pc:spChg chg="mod">
          <ac:chgData name="Daoud Saadeddin" userId="50f496e5f975282e" providerId="LiveId" clId="{05E37BE6-C6C8-4B6A-BB2E-50F44D06C94F}" dt="2025-06-06T07:43:08.772" v="396" actId="207"/>
          <ac:spMkLst>
            <pc:docMk/>
            <pc:sldMk cId="488080599" sldId="951"/>
            <ac:spMk id="106" creationId="{3059769F-4C09-A657-6AEB-1AA3CC961979}"/>
          </ac:spMkLst>
        </pc:spChg>
        <pc:spChg chg="mod">
          <ac:chgData name="Daoud Saadeddin" userId="50f496e5f975282e" providerId="LiveId" clId="{05E37BE6-C6C8-4B6A-BB2E-50F44D06C94F}" dt="2025-06-06T07:53:17.847" v="450" actId="164"/>
          <ac:spMkLst>
            <pc:docMk/>
            <pc:sldMk cId="488080599" sldId="951"/>
            <ac:spMk id="108" creationId="{DA410D2A-ED5C-CD48-8602-068499A69A05}"/>
          </ac:spMkLst>
        </pc:spChg>
        <pc:grpChg chg="add del mod">
          <ac:chgData name="Daoud Saadeddin" userId="50f496e5f975282e" providerId="LiveId" clId="{05E37BE6-C6C8-4B6A-BB2E-50F44D06C94F}" dt="2025-06-06T07:42:52.014" v="391" actId="478"/>
          <ac:grpSpMkLst>
            <pc:docMk/>
            <pc:sldMk cId="488080599" sldId="951"/>
            <ac:grpSpMk id="10" creationId="{7ADAFA33-7D8C-C68B-A07F-8271FCBC4290}"/>
          </ac:grpSpMkLst>
        </pc:grpChg>
        <pc:grpChg chg="add mod">
          <ac:chgData name="Daoud Saadeddin" userId="50f496e5f975282e" providerId="LiveId" clId="{05E37BE6-C6C8-4B6A-BB2E-50F44D06C94F}" dt="2025-06-06T07:53:12.692" v="449" actId="164"/>
          <ac:grpSpMkLst>
            <pc:docMk/>
            <pc:sldMk cId="488080599" sldId="951"/>
            <ac:grpSpMk id="15" creationId="{6C38BDD1-A442-1134-642B-F31230F39F78}"/>
          </ac:grpSpMkLst>
        </pc:grpChg>
        <pc:grpChg chg="add mod">
          <ac:chgData name="Daoud Saadeddin" userId="50f496e5f975282e" providerId="LiveId" clId="{05E37BE6-C6C8-4B6A-BB2E-50F44D06C94F}" dt="2025-06-06T07:53:12.692" v="449" actId="164"/>
          <ac:grpSpMkLst>
            <pc:docMk/>
            <pc:sldMk cId="488080599" sldId="951"/>
            <ac:grpSpMk id="16" creationId="{A7F87275-411C-874E-5A3C-1945B769F4FC}"/>
          </ac:grpSpMkLst>
        </pc:grpChg>
        <pc:grpChg chg="add mod">
          <ac:chgData name="Daoud Saadeddin" userId="50f496e5f975282e" providerId="LiveId" clId="{05E37BE6-C6C8-4B6A-BB2E-50F44D06C94F}" dt="2025-06-06T07:53:12.692" v="449" actId="164"/>
          <ac:grpSpMkLst>
            <pc:docMk/>
            <pc:sldMk cId="488080599" sldId="951"/>
            <ac:grpSpMk id="21" creationId="{568DD031-872A-0B85-52D6-C3AA0E534CBC}"/>
          </ac:grpSpMkLst>
        </pc:grpChg>
        <pc:grpChg chg="add mod">
          <ac:chgData name="Daoud Saadeddin" userId="50f496e5f975282e" providerId="LiveId" clId="{05E37BE6-C6C8-4B6A-BB2E-50F44D06C94F}" dt="2025-06-06T07:53:12.692" v="449" actId="164"/>
          <ac:grpSpMkLst>
            <pc:docMk/>
            <pc:sldMk cId="488080599" sldId="951"/>
            <ac:grpSpMk id="31" creationId="{A6DBA5BB-E772-E535-9C20-D4BCF047CA3A}"/>
          </ac:grpSpMkLst>
        </pc:grpChg>
        <pc:grpChg chg="add mod">
          <ac:chgData name="Daoud Saadeddin" userId="50f496e5f975282e" providerId="LiveId" clId="{05E37BE6-C6C8-4B6A-BB2E-50F44D06C94F}" dt="2025-06-06T07:53:12.692" v="449" actId="164"/>
          <ac:grpSpMkLst>
            <pc:docMk/>
            <pc:sldMk cId="488080599" sldId="951"/>
            <ac:grpSpMk id="36" creationId="{E7437501-3030-B46C-DBC1-5D8D89315728}"/>
          </ac:grpSpMkLst>
        </pc:grpChg>
        <pc:grpChg chg="add mod">
          <ac:chgData name="Daoud Saadeddin" userId="50f496e5f975282e" providerId="LiveId" clId="{05E37BE6-C6C8-4B6A-BB2E-50F44D06C94F}" dt="2025-06-06T07:53:12.692" v="449" actId="164"/>
          <ac:grpSpMkLst>
            <pc:docMk/>
            <pc:sldMk cId="488080599" sldId="951"/>
            <ac:grpSpMk id="42" creationId="{4BD1C886-92F1-D995-7A2C-25777C626E99}"/>
          </ac:grpSpMkLst>
        </pc:grpChg>
        <pc:grpChg chg="add mod">
          <ac:chgData name="Daoud Saadeddin" userId="50f496e5f975282e" providerId="LiveId" clId="{05E37BE6-C6C8-4B6A-BB2E-50F44D06C94F}" dt="2025-06-06T07:53:08.354" v="448" actId="164"/>
          <ac:grpSpMkLst>
            <pc:docMk/>
            <pc:sldMk cId="488080599" sldId="951"/>
            <ac:grpSpMk id="50" creationId="{9B50B1BD-7EF8-EE72-9D39-655E31E73E81}"/>
          </ac:grpSpMkLst>
        </pc:grpChg>
        <pc:grpChg chg="add mod">
          <ac:chgData name="Daoud Saadeddin" userId="50f496e5f975282e" providerId="LiveId" clId="{05E37BE6-C6C8-4B6A-BB2E-50F44D06C94F}" dt="2025-06-06T07:53:12.692" v="449" actId="164"/>
          <ac:grpSpMkLst>
            <pc:docMk/>
            <pc:sldMk cId="488080599" sldId="951"/>
            <ac:grpSpMk id="51" creationId="{5FF7AE7C-2974-892D-F009-52F56133C970}"/>
          </ac:grpSpMkLst>
        </pc:grpChg>
        <pc:grpChg chg="add mod">
          <ac:chgData name="Daoud Saadeddin" userId="50f496e5f975282e" providerId="LiveId" clId="{05E37BE6-C6C8-4B6A-BB2E-50F44D06C94F}" dt="2025-06-06T07:53:17.847" v="450" actId="164"/>
          <ac:grpSpMkLst>
            <pc:docMk/>
            <pc:sldMk cId="488080599" sldId="951"/>
            <ac:grpSpMk id="52" creationId="{ECDD8C60-8429-15F5-415E-1811D9420BEE}"/>
          </ac:grpSpMkLst>
        </pc:grpChg>
        <pc:grpChg chg="mod">
          <ac:chgData name="Daoud Saadeddin" userId="50f496e5f975282e" providerId="LiveId" clId="{05E37BE6-C6C8-4B6A-BB2E-50F44D06C94F}" dt="2025-06-06T07:53:17.847" v="450" actId="164"/>
          <ac:grpSpMkLst>
            <pc:docMk/>
            <pc:sldMk cId="488080599" sldId="951"/>
            <ac:grpSpMk id="110" creationId="{345DF160-95A6-AF83-8862-17B9C58FAD77}"/>
          </ac:grpSpMkLst>
        </pc:grpChg>
        <pc:grpChg chg="mod">
          <ac:chgData name="Daoud Saadeddin" userId="50f496e5f975282e" providerId="LiveId" clId="{05E37BE6-C6C8-4B6A-BB2E-50F44D06C94F}" dt="2025-06-06T07:53:17.847" v="450" actId="164"/>
          <ac:grpSpMkLst>
            <pc:docMk/>
            <pc:sldMk cId="488080599" sldId="951"/>
            <ac:grpSpMk id="111" creationId="{6137FF4A-0182-BF2F-C247-E953320963C7}"/>
          </ac:grpSpMkLst>
        </pc:grpChg>
        <pc:grpChg chg="mod">
          <ac:chgData name="Daoud Saadeddin" userId="50f496e5f975282e" providerId="LiveId" clId="{05E37BE6-C6C8-4B6A-BB2E-50F44D06C94F}" dt="2025-06-06T07:53:17.847" v="450" actId="164"/>
          <ac:grpSpMkLst>
            <pc:docMk/>
            <pc:sldMk cId="488080599" sldId="951"/>
            <ac:grpSpMk id="112" creationId="{20994629-7842-F752-B55A-61D813C3F8C5}"/>
          </ac:grpSpMkLst>
        </pc:grpChg>
        <pc:grpChg chg="mod">
          <ac:chgData name="Daoud Saadeddin" userId="50f496e5f975282e" providerId="LiveId" clId="{05E37BE6-C6C8-4B6A-BB2E-50F44D06C94F}" dt="2025-06-06T07:53:17.847" v="450" actId="164"/>
          <ac:grpSpMkLst>
            <pc:docMk/>
            <pc:sldMk cId="488080599" sldId="951"/>
            <ac:grpSpMk id="114" creationId="{FEEBB3A4-5935-0915-7CB8-774135C06EAB}"/>
          </ac:grpSpMkLst>
        </pc:grpChg>
        <pc:grpChg chg="mod">
          <ac:chgData name="Daoud Saadeddin" userId="50f496e5f975282e" providerId="LiveId" clId="{05E37BE6-C6C8-4B6A-BB2E-50F44D06C94F}" dt="2025-06-06T07:53:17.847" v="450" actId="164"/>
          <ac:grpSpMkLst>
            <pc:docMk/>
            <pc:sldMk cId="488080599" sldId="951"/>
            <ac:grpSpMk id="115" creationId="{B39833CB-D9E6-16A6-B3F3-84198DA2B976}"/>
          </ac:grpSpMkLst>
        </pc:grpChg>
        <pc:grpChg chg="mod">
          <ac:chgData name="Daoud Saadeddin" userId="50f496e5f975282e" providerId="LiveId" clId="{05E37BE6-C6C8-4B6A-BB2E-50F44D06C94F}" dt="2025-06-06T07:53:17.847" v="450" actId="164"/>
          <ac:grpSpMkLst>
            <pc:docMk/>
            <pc:sldMk cId="488080599" sldId="951"/>
            <ac:grpSpMk id="116" creationId="{78E5DCCA-CD5A-64AC-03D4-EAE6EE4A623C}"/>
          </ac:grpSpMkLst>
        </pc:grpChg>
      </pc:sld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  <pc:docChgLst>
    <pc:chgData name="Daoud Saadeddin" userId="50f496e5f975282e" providerId="LiveId" clId="{54C188E0-7D90-4AFF-9468-BE9D4958F81E}"/>
    <pc:docChg chg="undo custSel modSld">
      <pc:chgData name="Daoud Saadeddin" userId="50f496e5f975282e" providerId="LiveId" clId="{54C188E0-7D90-4AFF-9468-BE9D4958F81E}" dt="2025-06-01T13:30:55.912" v="25" actId="20577"/>
      <pc:docMkLst>
        <pc:docMk/>
      </pc:docMkLst>
      <pc:sldChg chg="modSp mod">
        <pc:chgData name="Daoud Saadeddin" userId="50f496e5f975282e" providerId="LiveId" clId="{54C188E0-7D90-4AFF-9468-BE9D4958F81E}" dt="2025-06-01T13:30:31.087" v="14" actId="20577"/>
        <pc:sldMkLst>
          <pc:docMk/>
          <pc:sldMk cId="2326050825" sldId="270"/>
        </pc:sldMkLst>
      </pc:sldChg>
      <pc:sldChg chg="modSp mod">
        <pc:chgData name="Daoud Saadeddin" userId="50f496e5f975282e" providerId="LiveId" clId="{54C188E0-7D90-4AFF-9468-BE9D4958F81E}" dt="2025-06-01T13:30:19.990" v="8" actId="20577"/>
        <pc:sldMkLst>
          <pc:docMk/>
          <pc:sldMk cId="1223320210" sldId="271"/>
        </pc:sldMkLst>
      </pc:sldChg>
      <pc:sldChg chg="modSp mod">
        <pc:chgData name="Daoud Saadeddin" userId="50f496e5f975282e" providerId="LiveId" clId="{54C188E0-7D90-4AFF-9468-BE9D4958F81E}" dt="2025-06-01T13:30:41.772" v="20" actId="20577"/>
        <pc:sldMkLst>
          <pc:docMk/>
          <pc:sldMk cId="3865159064" sldId="272"/>
        </pc:sldMkLst>
      </pc:sldChg>
      <pc:sldChg chg="modSp mod">
        <pc:chgData name="Daoud Saadeddin" userId="50f496e5f975282e" providerId="LiveId" clId="{54C188E0-7D90-4AFF-9468-BE9D4958F81E}" dt="2025-06-01T13:30:55.912" v="25" actId="20577"/>
        <pc:sldMkLst>
          <pc:docMk/>
          <pc:sldMk cId="2809553572" sldId="273"/>
        </pc:sldMkLst>
        <pc:spChg chg="mod">
          <ac:chgData name="Daoud Saadeddin" userId="50f496e5f975282e" providerId="LiveId" clId="{54C188E0-7D90-4AFF-9468-BE9D4958F81E}" dt="2025-06-01T13:30:46.926" v="21" actId="20577"/>
          <ac:spMkLst>
            <pc:docMk/>
            <pc:sldMk cId="2809553572" sldId="273"/>
            <ac:spMk id="22" creationId="{36A6A77D-4504-76A7-DA25-E7483AC9DC1A}"/>
          </ac:spMkLst>
        </pc:spChg>
        <pc:spChg chg="mod">
          <ac:chgData name="Daoud Saadeddin" userId="50f496e5f975282e" providerId="LiveId" clId="{54C188E0-7D90-4AFF-9468-BE9D4958F81E}" dt="2025-06-01T13:30:50.878" v="23" actId="20577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54C188E0-7D90-4AFF-9468-BE9D4958F81E}" dt="2025-06-01T13:30:55.912" v="25" actId="20577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54C188E0-7D90-4AFF-9468-BE9D4958F81E}" dt="2025-06-01T13:30:49.472" v="22" actId="20577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54C188E0-7D90-4AFF-9468-BE9D4958F81E}" dt="2025-06-01T13:30:53.315" v="24" actId="20577"/>
          <ac:spMkLst>
            <pc:docMk/>
            <pc:sldMk cId="2809553572" sldId="273"/>
            <ac:spMk id="26" creationId="{95194D0A-039C-F216-AF5B-E1115859304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1 – Six Phases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2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8EA8B0-243A-4937-DAEC-089047976F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BDA56E-2CBE-19F1-8455-659A76B5F6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7AF91D-AE17-3CFC-54FA-BC73015149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2 – Six Phases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DED99-1C99-46C1-1927-71F2436D59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02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D354E-15A6-62B0-CAB3-4C028B0B24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74A7D8-2F2F-5D22-9F80-C90461AD2B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DAC6626-5630-283B-BE56-05508E72B6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3 – Six Phases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986F88-908A-B93C-22E3-245B6439C0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97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47359D-487F-F9F2-5937-72218E9CE6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534063-C372-2995-954E-03E834C636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F6E4CD-7A44-64D6-5110-523A6BF35B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Approach Template – Theme 4 – Six Phases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25C55-FA05-77A5-E58D-081B761D15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23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AREA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PROJECT APPROACH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...</a:t>
            </a:r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...</a:t>
            </a:r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...</a:t>
            </a:r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…</a:t>
            </a:r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…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2788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08428"/>
            <a:ext cx="1219199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88389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20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147EAB5A-2E9F-5301-9858-B878A6E01BBE}"/>
              </a:ext>
            </a:extLst>
          </p:cNvPr>
          <p:cNvGrpSpPr/>
          <p:nvPr/>
        </p:nvGrpSpPr>
        <p:grpSpPr>
          <a:xfrm>
            <a:off x="137924" y="1362238"/>
            <a:ext cx="11960291" cy="4007434"/>
            <a:chOff x="137924" y="1362238"/>
            <a:chExt cx="11960291" cy="4007434"/>
          </a:xfrm>
        </p:grpSpPr>
        <p:sp>
          <p:nvSpPr>
            <p:cNvPr id="105" name="Textframe 7">
              <a:extLst>
                <a:ext uri="{FF2B5EF4-FFF2-40B4-BE49-F238E27FC236}">
                  <a16:creationId xmlns:a16="http://schemas.microsoft.com/office/drawing/2014/main" id="{70486564-5F8C-2A0C-8CBB-40ED257A5A9E}"/>
                </a:ext>
              </a:extLst>
            </p:cNvPr>
            <p:cNvSpPr txBox="1">
              <a:spLocks/>
            </p:cNvSpPr>
            <p:nvPr/>
          </p:nvSpPr>
          <p:spPr>
            <a:xfrm>
              <a:off x="6619810" y="1362239"/>
              <a:ext cx="1777768" cy="4005261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vert="horz" wrap="square" lIns="36000" tIns="36000" rIns="36000" bIns="36000" rtlCol="0" anchor="t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4" name="Textframe 7">
              <a:extLst>
                <a:ext uri="{FF2B5EF4-FFF2-40B4-BE49-F238E27FC236}">
                  <a16:creationId xmlns:a16="http://schemas.microsoft.com/office/drawing/2014/main" id="{259ABF3A-7D97-9BCC-E514-4FF9DD7CF82C}"/>
                </a:ext>
              </a:extLst>
            </p:cNvPr>
            <p:cNvSpPr txBox="1">
              <a:spLocks/>
            </p:cNvSpPr>
            <p:nvPr/>
          </p:nvSpPr>
          <p:spPr>
            <a:xfrm>
              <a:off x="4769438" y="1362239"/>
              <a:ext cx="1777768" cy="4005261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vert="horz" wrap="square" lIns="36000" tIns="36000" rIns="36000" bIns="36000" rtlCol="0" anchor="t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20" name="Textframe 7">
              <a:extLst>
                <a:ext uri="{FF2B5EF4-FFF2-40B4-BE49-F238E27FC236}">
                  <a16:creationId xmlns:a16="http://schemas.microsoft.com/office/drawing/2014/main" id="{1AAB0FC0-C346-19AC-ADB0-376EEC4EE44A}"/>
                </a:ext>
              </a:extLst>
            </p:cNvPr>
            <p:cNvSpPr txBox="1">
              <a:spLocks/>
            </p:cNvSpPr>
            <p:nvPr/>
          </p:nvSpPr>
          <p:spPr>
            <a:xfrm>
              <a:off x="2919067" y="1362239"/>
              <a:ext cx="1777768" cy="4005261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vert="horz" wrap="square" lIns="36000" tIns="36000" rIns="36000" bIns="36000" rtlCol="0" anchor="t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31" name="Textframe 7">
              <a:extLst>
                <a:ext uri="{FF2B5EF4-FFF2-40B4-BE49-F238E27FC236}">
                  <a16:creationId xmlns:a16="http://schemas.microsoft.com/office/drawing/2014/main" id="{47DA1162-05FA-CF88-E0AC-AE4CF926480A}"/>
                </a:ext>
              </a:extLst>
            </p:cNvPr>
            <p:cNvSpPr txBox="1">
              <a:spLocks/>
            </p:cNvSpPr>
            <p:nvPr/>
          </p:nvSpPr>
          <p:spPr>
            <a:xfrm>
              <a:off x="1068696" y="1362238"/>
              <a:ext cx="1777768" cy="4005262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vert="horz" wrap="square" lIns="36000" tIns="36000" rIns="36000" bIns="36000" rtlCol="0" anchor="t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1489E02-3C95-FD98-8A0E-1F6F212877A0}"/>
                </a:ext>
              </a:extLst>
            </p:cNvPr>
            <p:cNvCxnSpPr>
              <a:cxnSpLocks/>
            </p:cNvCxnSpPr>
            <p:nvPr/>
          </p:nvCxnSpPr>
          <p:spPr>
            <a:xfrm>
              <a:off x="990879" y="1364410"/>
              <a:ext cx="0" cy="4005262"/>
            </a:xfrm>
            <a:prstGeom prst="line">
              <a:avLst/>
            </a:prstGeom>
            <a:noFill/>
            <a:ln w="38100" cap="flat" cmpd="sng" algn="ctr">
              <a:solidFill>
                <a:srgbClr val="FF859F"/>
              </a:solidFill>
              <a:prstDash val="solid"/>
            </a:ln>
            <a:effectLst/>
          </p:spPr>
        </p:cxn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EC6E338-7128-185F-E62A-A9CC4D01AE66}"/>
                </a:ext>
              </a:extLst>
            </p:cNvPr>
            <p:cNvSpPr/>
            <p:nvPr/>
          </p:nvSpPr>
          <p:spPr>
            <a:xfrm>
              <a:off x="137924" y="1364410"/>
              <a:ext cx="782909" cy="169277"/>
            </a:xfrm>
            <a:prstGeom prst="rect">
              <a:avLst/>
            </a:prstGeom>
          </p:spPr>
          <p:txBody>
            <a:bodyPr wrap="square" lIns="0" tIns="0" rIns="0" bIns="0" anchor="ctr">
              <a:noAutofit/>
            </a:bodyPr>
            <a:lstStyle/>
            <a:p>
              <a:pPr algn="r" defTabSz="342900">
                <a:buSzPct val="100000"/>
                <a:defRPr/>
              </a:pPr>
              <a:r>
                <a:rPr lang="en-US" sz="1100" dirty="0">
                  <a:solidFill>
                    <a:prstClr val="black"/>
                  </a:solidFill>
                  <a:latin typeface="Calibri" panose="020F0502020204030204"/>
                  <a:cs typeface="Arial" pitchFamily="34" charset="0"/>
                </a:rPr>
                <a:t>Activities</a:t>
              </a:r>
            </a:p>
          </p:txBody>
        </p:sp>
        <p:sp>
          <p:nvSpPr>
            <p:cNvPr id="57" name="Textframe 7">
              <a:extLst>
                <a:ext uri="{FF2B5EF4-FFF2-40B4-BE49-F238E27FC236}">
                  <a16:creationId xmlns:a16="http://schemas.microsoft.com/office/drawing/2014/main" id="{3C3B467C-46FB-3E88-008A-808D304A96DC}"/>
                </a:ext>
              </a:extLst>
            </p:cNvPr>
            <p:cNvSpPr txBox="1">
              <a:spLocks/>
            </p:cNvSpPr>
            <p:nvPr/>
          </p:nvSpPr>
          <p:spPr>
            <a:xfrm>
              <a:off x="10320447" y="1362239"/>
              <a:ext cx="1777768" cy="4005261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vert="horz" wrap="square" lIns="36000" tIns="36000" rIns="36000" bIns="36000" rtlCol="0" anchor="t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3" name="Textframe 7">
              <a:extLst>
                <a:ext uri="{FF2B5EF4-FFF2-40B4-BE49-F238E27FC236}">
                  <a16:creationId xmlns:a16="http://schemas.microsoft.com/office/drawing/2014/main" id="{C45AF30E-9B4E-C59C-55BE-EBA382A7C0D3}"/>
                </a:ext>
              </a:extLst>
            </p:cNvPr>
            <p:cNvSpPr txBox="1">
              <a:spLocks/>
            </p:cNvSpPr>
            <p:nvPr/>
          </p:nvSpPr>
          <p:spPr>
            <a:xfrm>
              <a:off x="8470074" y="1362239"/>
              <a:ext cx="1777768" cy="4005261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vert="horz" wrap="square" lIns="36000" tIns="36000" rIns="36000" bIns="36000" rtlCol="0" anchor="t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DBF0DF04-7A85-39B0-DAC9-1174F82AFDEE}"/>
              </a:ext>
            </a:extLst>
          </p:cNvPr>
          <p:cNvGrpSpPr/>
          <p:nvPr/>
        </p:nvGrpSpPr>
        <p:grpSpPr>
          <a:xfrm>
            <a:off x="137925" y="702102"/>
            <a:ext cx="11960292" cy="513958"/>
            <a:chOff x="137925" y="702102"/>
            <a:chExt cx="11960292" cy="51395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F7DDAF2-65B6-AE8A-D6C0-9198726609D1}"/>
                </a:ext>
              </a:extLst>
            </p:cNvPr>
            <p:cNvSpPr/>
            <p:nvPr/>
          </p:nvSpPr>
          <p:spPr>
            <a:xfrm>
              <a:off x="137925" y="874443"/>
              <a:ext cx="782909" cy="169277"/>
            </a:xfrm>
            <a:prstGeom prst="rect">
              <a:avLst/>
            </a:prstGeom>
          </p:spPr>
          <p:txBody>
            <a:bodyPr wrap="square" lIns="0" tIns="0" rIns="0" bIns="0" anchor="ctr">
              <a:noAutofit/>
            </a:bodyPr>
            <a:lstStyle/>
            <a:p>
              <a:pPr algn="r" defTabSz="342900">
                <a:buSzPct val="100000"/>
                <a:defRPr/>
              </a:pPr>
              <a:r>
                <a:rPr lang="en-US" sz="1100" dirty="0">
                  <a:solidFill>
                    <a:prstClr val="black"/>
                  </a:solidFill>
                  <a:latin typeface="Calibri" panose="020F0502020204030204"/>
                  <a:cs typeface="Arial" pitchFamily="34" charset="0"/>
                </a:rPr>
                <a:t>Phases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C4D2A53-5EBD-52FA-9C73-BB14DA85BA5B}"/>
                </a:ext>
              </a:extLst>
            </p:cNvPr>
            <p:cNvCxnSpPr>
              <a:cxnSpLocks/>
            </p:cNvCxnSpPr>
            <p:nvPr/>
          </p:nvCxnSpPr>
          <p:spPr>
            <a:xfrm>
              <a:off x="990880" y="703693"/>
              <a:ext cx="0" cy="510777"/>
            </a:xfrm>
            <a:prstGeom prst="line">
              <a:avLst/>
            </a:prstGeom>
            <a:noFill/>
            <a:ln w="38100" cap="flat" cmpd="sng" algn="ctr">
              <a:solidFill>
                <a:srgbClr val="FAAB61"/>
              </a:solidFill>
              <a:prstDash val="solid"/>
            </a:ln>
            <a:effectLst/>
          </p:spPr>
        </p:cxnSp>
        <p:sp>
          <p:nvSpPr>
            <p:cNvPr id="48" name="RbLeanShape Arrow Option 1 5">
              <a:extLst>
                <a:ext uri="{FF2B5EF4-FFF2-40B4-BE49-F238E27FC236}">
                  <a16:creationId xmlns:a16="http://schemas.microsoft.com/office/drawing/2014/main" id="{84C2116F-4C29-EC70-20E3-F60FA6B60467}"/>
                </a:ext>
              </a:extLst>
            </p:cNvPr>
            <p:cNvSpPr>
              <a:spLocks/>
            </p:cNvSpPr>
            <p:nvPr/>
          </p:nvSpPr>
          <p:spPr>
            <a:xfrm>
              <a:off x="1079037" y="702102"/>
              <a:ext cx="1775261" cy="513958"/>
            </a:xfrm>
            <a:custGeom>
              <a:avLst/>
              <a:gdLst>
                <a:gd name="connsiteX0" fmla="*/ 0 w 457200"/>
                <a:gd name="connsiteY0" fmla="*/ 0 h 508000"/>
                <a:gd name="connsiteX1" fmla="*/ 330200 w 457200"/>
                <a:gd name="connsiteY1" fmla="*/ 0 h 508000"/>
                <a:gd name="connsiteX2" fmla="*/ 457200 w 457200"/>
                <a:gd name="connsiteY2" fmla="*/ 254000 h 508000"/>
                <a:gd name="connsiteX3" fmla="*/ 330200 w 457200"/>
                <a:gd name="connsiteY3" fmla="*/ 508000 h 508000"/>
                <a:gd name="connsiteX4" fmla="*/ 0 w 457200"/>
                <a:gd name="connsiteY4" fmla="*/ 508000 h 508000"/>
                <a:gd name="connsiteX0" fmla="*/ 0 w 438828"/>
                <a:gd name="connsiteY0" fmla="*/ 0 h 508000"/>
                <a:gd name="connsiteX1" fmla="*/ 330200 w 438828"/>
                <a:gd name="connsiteY1" fmla="*/ 0 h 508000"/>
                <a:gd name="connsiteX2" fmla="*/ 438828 w 438828"/>
                <a:gd name="connsiteY2" fmla="*/ 254000 h 508000"/>
                <a:gd name="connsiteX3" fmla="*/ 330200 w 438828"/>
                <a:gd name="connsiteY3" fmla="*/ 508000 h 508000"/>
                <a:gd name="connsiteX4" fmla="*/ 0 w 438828"/>
                <a:gd name="connsiteY4" fmla="*/ 508000 h 508000"/>
                <a:gd name="connsiteX0" fmla="*/ 0 w 421194"/>
                <a:gd name="connsiteY0" fmla="*/ 0 h 508000"/>
                <a:gd name="connsiteX1" fmla="*/ 330200 w 421194"/>
                <a:gd name="connsiteY1" fmla="*/ 0 h 508000"/>
                <a:gd name="connsiteX2" fmla="*/ 421194 w 421194"/>
                <a:gd name="connsiteY2" fmla="*/ 254000 h 508000"/>
                <a:gd name="connsiteX3" fmla="*/ 330200 w 421194"/>
                <a:gd name="connsiteY3" fmla="*/ 508000 h 508000"/>
                <a:gd name="connsiteX4" fmla="*/ 0 w 421194"/>
                <a:gd name="connsiteY4" fmla="*/ 508000 h 508000"/>
                <a:gd name="connsiteX0" fmla="*/ 0 w 404269"/>
                <a:gd name="connsiteY0" fmla="*/ 0 h 508000"/>
                <a:gd name="connsiteX1" fmla="*/ 330200 w 404269"/>
                <a:gd name="connsiteY1" fmla="*/ 0 h 508000"/>
                <a:gd name="connsiteX2" fmla="*/ 404269 w 404269"/>
                <a:gd name="connsiteY2" fmla="*/ 254000 h 508000"/>
                <a:gd name="connsiteX3" fmla="*/ 330200 w 404269"/>
                <a:gd name="connsiteY3" fmla="*/ 508000 h 508000"/>
                <a:gd name="connsiteX4" fmla="*/ 0 w 404269"/>
                <a:gd name="connsiteY4" fmla="*/ 508000 h 508000"/>
                <a:gd name="connsiteX0" fmla="*/ 0 w 386323"/>
                <a:gd name="connsiteY0" fmla="*/ 0 h 508000"/>
                <a:gd name="connsiteX1" fmla="*/ 330200 w 386323"/>
                <a:gd name="connsiteY1" fmla="*/ 0 h 508000"/>
                <a:gd name="connsiteX2" fmla="*/ 386323 w 386323"/>
                <a:gd name="connsiteY2" fmla="*/ 254000 h 508000"/>
                <a:gd name="connsiteX3" fmla="*/ 330200 w 386323"/>
                <a:gd name="connsiteY3" fmla="*/ 508000 h 508000"/>
                <a:gd name="connsiteX4" fmla="*/ 0 w 386323"/>
                <a:gd name="connsiteY4" fmla="*/ 508000 h 508000"/>
                <a:gd name="connsiteX0" fmla="*/ 0 w 403473"/>
                <a:gd name="connsiteY0" fmla="*/ 0 h 508000"/>
                <a:gd name="connsiteX1" fmla="*/ 330200 w 403473"/>
                <a:gd name="connsiteY1" fmla="*/ 0 h 508000"/>
                <a:gd name="connsiteX2" fmla="*/ 403473 w 403473"/>
                <a:gd name="connsiteY2" fmla="*/ 254000 h 508000"/>
                <a:gd name="connsiteX3" fmla="*/ 330200 w 403473"/>
                <a:gd name="connsiteY3" fmla="*/ 508000 h 508000"/>
                <a:gd name="connsiteX4" fmla="*/ 0 w 403473"/>
                <a:gd name="connsiteY4" fmla="*/ 508000 h 508000"/>
                <a:gd name="connsiteX0" fmla="*/ 0 w 385562"/>
                <a:gd name="connsiteY0" fmla="*/ 0 h 508000"/>
                <a:gd name="connsiteX1" fmla="*/ 330200 w 385562"/>
                <a:gd name="connsiteY1" fmla="*/ 0 h 508000"/>
                <a:gd name="connsiteX2" fmla="*/ 385562 w 385562"/>
                <a:gd name="connsiteY2" fmla="*/ 254000 h 508000"/>
                <a:gd name="connsiteX3" fmla="*/ 330200 w 385562"/>
                <a:gd name="connsiteY3" fmla="*/ 508000 h 508000"/>
                <a:gd name="connsiteX4" fmla="*/ 0 w 385562"/>
                <a:gd name="connsiteY4" fmla="*/ 508000 h 508000"/>
                <a:gd name="connsiteX0" fmla="*/ 0 w 368446"/>
                <a:gd name="connsiteY0" fmla="*/ 0 h 508000"/>
                <a:gd name="connsiteX1" fmla="*/ 330200 w 368446"/>
                <a:gd name="connsiteY1" fmla="*/ 0 h 508000"/>
                <a:gd name="connsiteX2" fmla="*/ 368446 w 368446"/>
                <a:gd name="connsiteY2" fmla="*/ 254000 h 508000"/>
                <a:gd name="connsiteX3" fmla="*/ 330200 w 368446"/>
                <a:gd name="connsiteY3" fmla="*/ 508000 h 508000"/>
                <a:gd name="connsiteX4" fmla="*/ 0 w 368446"/>
                <a:gd name="connsiteY4" fmla="*/ 508000 h 508000"/>
                <a:gd name="connsiteX0" fmla="*/ 0 w 352090"/>
                <a:gd name="connsiteY0" fmla="*/ 0 h 508000"/>
                <a:gd name="connsiteX1" fmla="*/ 330200 w 352090"/>
                <a:gd name="connsiteY1" fmla="*/ 0 h 508000"/>
                <a:gd name="connsiteX2" fmla="*/ 352090 w 352090"/>
                <a:gd name="connsiteY2" fmla="*/ 254000 h 508000"/>
                <a:gd name="connsiteX3" fmla="*/ 330200 w 352090"/>
                <a:gd name="connsiteY3" fmla="*/ 508000 h 508000"/>
                <a:gd name="connsiteX4" fmla="*/ 0 w 352090"/>
                <a:gd name="connsiteY4" fmla="*/ 508000 h 508000"/>
                <a:gd name="connsiteX0" fmla="*/ 0 w 367720"/>
                <a:gd name="connsiteY0" fmla="*/ 0 h 508000"/>
                <a:gd name="connsiteX1" fmla="*/ 330200 w 367720"/>
                <a:gd name="connsiteY1" fmla="*/ 0 h 508000"/>
                <a:gd name="connsiteX2" fmla="*/ 367720 w 367720"/>
                <a:gd name="connsiteY2" fmla="*/ 254000 h 508000"/>
                <a:gd name="connsiteX3" fmla="*/ 330200 w 367720"/>
                <a:gd name="connsiteY3" fmla="*/ 508000 h 508000"/>
                <a:gd name="connsiteX4" fmla="*/ 0 w 367720"/>
                <a:gd name="connsiteY4" fmla="*/ 508000 h 508000"/>
                <a:gd name="connsiteX0" fmla="*/ 0 w 379336"/>
                <a:gd name="connsiteY0" fmla="*/ 0 h 508000"/>
                <a:gd name="connsiteX1" fmla="*/ 330200 w 379336"/>
                <a:gd name="connsiteY1" fmla="*/ 0 h 508000"/>
                <a:gd name="connsiteX2" fmla="*/ 379336 w 379336"/>
                <a:gd name="connsiteY2" fmla="*/ 254000 h 508000"/>
                <a:gd name="connsiteX3" fmla="*/ 330200 w 379336"/>
                <a:gd name="connsiteY3" fmla="*/ 508000 h 508000"/>
                <a:gd name="connsiteX4" fmla="*/ 0 w 379336"/>
                <a:gd name="connsiteY4" fmla="*/ 508000 h 508000"/>
                <a:gd name="connsiteX0" fmla="*/ 0 w 367353"/>
                <a:gd name="connsiteY0" fmla="*/ 0 h 508000"/>
                <a:gd name="connsiteX1" fmla="*/ 330200 w 367353"/>
                <a:gd name="connsiteY1" fmla="*/ 0 h 508000"/>
                <a:gd name="connsiteX2" fmla="*/ 367353 w 367353"/>
                <a:gd name="connsiteY2" fmla="*/ 254000 h 508000"/>
                <a:gd name="connsiteX3" fmla="*/ 330200 w 367353"/>
                <a:gd name="connsiteY3" fmla="*/ 508000 h 508000"/>
                <a:gd name="connsiteX4" fmla="*/ 0 w 367353"/>
                <a:gd name="connsiteY4" fmla="*/ 508000 h 508000"/>
                <a:gd name="connsiteX0" fmla="*/ 0 w 355748"/>
                <a:gd name="connsiteY0" fmla="*/ 0 h 508000"/>
                <a:gd name="connsiteX1" fmla="*/ 330200 w 355748"/>
                <a:gd name="connsiteY1" fmla="*/ 0 h 508000"/>
                <a:gd name="connsiteX2" fmla="*/ 355748 w 355748"/>
                <a:gd name="connsiteY2" fmla="*/ 254000 h 508000"/>
                <a:gd name="connsiteX3" fmla="*/ 330200 w 355748"/>
                <a:gd name="connsiteY3" fmla="*/ 508000 h 508000"/>
                <a:gd name="connsiteX4" fmla="*/ 0 w 355748"/>
                <a:gd name="connsiteY4" fmla="*/ 508000 h 508000"/>
                <a:gd name="connsiteX0" fmla="*/ 0 w 366986"/>
                <a:gd name="connsiteY0" fmla="*/ 0 h 508000"/>
                <a:gd name="connsiteX1" fmla="*/ 330200 w 366986"/>
                <a:gd name="connsiteY1" fmla="*/ 0 h 508000"/>
                <a:gd name="connsiteX2" fmla="*/ 366986 w 366986"/>
                <a:gd name="connsiteY2" fmla="*/ 254000 h 508000"/>
                <a:gd name="connsiteX3" fmla="*/ 330200 w 366986"/>
                <a:gd name="connsiteY3" fmla="*/ 508000 h 508000"/>
                <a:gd name="connsiteX4" fmla="*/ 0 w 366986"/>
                <a:gd name="connsiteY4" fmla="*/ 508000 h 5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6986" h="508000">
                  <a:moveTo>
                    <a:pt x="0" y="0"/>
                  </a:moveTo>
                  <a:lnTo>
                    <a:pt x="330200" y="0"/>
                  </a:lnTo>
                  <a:lnTo>
                    <a:pt x="366986" y="254000"/>
                  </a:lnTo>
                  <a:lnTo>
                    <a:pt x="330200" y="508000"/>
                  </a:lnTo>
                  <a:lnTo>
                    <a:pt x="0" y="50800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19050" cap="flat" cmpd="sng" algn="ctr">
              <a:noFill/>
              <a:prstDash val="solid"/>
            </a:ln>
            <a:effectLst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defTabSz="342900" fontAlgn="ctr">
                <a:defRPr/>
              </a:pPr>
              <a:endParaRPr lang="en-US" sz="750" kern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9" name="ListLeanHorizontalTextTopic0">
              <a:extLst>
                <a:ext uri="{FF2B5EF4-FFF2-40B4-BE49-F238E27FC236}">
                  <a16:creationId xmlns:a16="http://schemas.microsoft.com/office/drawing/2014/main" id="{40AADCF9-F6D8-59EA-300F-2F95FAA788B7}"/>
                </a:ext>
              </a:extLst>
            </p:cNvPr>
            <p:cNvSpPr txBox="1">
              <a:spLocks/>
            </p:cNvSpPr>
            <p:nvPr/>
          </p:nvSpPr>
          <p:spPr>
            <a:xfrm>
              <a:off x="1231992" y="848280"/>
              <a:ext cx="1469052" cy="221599"/>
            </a:xfrm>
            <a:prstGeom prst="rect">
              <a:avLst/>
            </a:prstGeom>
            <a:noFill/>
          </p:spPr>
          <p:txBody>
            <a:bodyPr vert="horz" wrap="square" lIns="68580" tIns="34290" rIns="68580" bIns="34290" rtlCol="0" anchor="ctr">
              <a:noAutofit/>
            </a:bodyPr>
            <a:lstStyle/>
            <a:p>
              <a:pPr defTabSz="342900">
                <a:lnSpc>
                  <a:spcPct val="90000"/>
                </a:lnSpc>
                <a:buSzPct val="100000"/>
                <a:defRPr/>
              </a:pPr>
              <a:r>
                <a:rPr lang="en-US" sz="1100" kern="0" dirty="0">
                  <a:latin typeface="Calibri" panose="020F0502020204030204"/>
                </a:rPr>
                <a:t>[Phase 1]</a:t>
              </a:r>
            </a:p>
          </p:txBody>
        </p:sp>
        <p:sp>
          <p:nvSpPr>
            <p:cNvPr id="50" name="RbNavigator">
              <a:extLst>
                <a:ext uri="{FF2B5EF4-FFF2-40B4-BE49-F238E27FC236}">
                  <a16:creationId xmlns:a16="http://schemas.microsoft.com/office/drawing/2014/main" id="{77AEE54A-1C7E-E168-CC1D-E5221F97927C}"/>
                </a:ext>
              </a:extLst>
            </p:cNvPr>
            <p:cNvSpPr txBox="1">
              <a:spLocks/>
            </p:cNvSpPr>
            <p:nvPr/>
          </p:nvSpPr>
          <p:spPr>
            <a:xfrm>
              <a:off x="1079036" y="800040"/>
              <a:ext cx="156973" cy="318081"/>
            </a:xfrm>
            <a:prstGeom prst="rect">
              <a:avLst/>
            </a:prstGeom>
            <a:solidFill>
              <a:srgbClr val="FAAB61"/>
            </a:solidFill>
          </p:spPr>
          <p:txBody>
            <a:bodyPr vert="horz" wrap="none" lIns="0" tIns="0" rIns="0" bIns="0" rtlCol="0" anchor="ctr">
              <a:noAutofit/>
            </a:bodyPr>
            <a:lstStyle/>
            <a:p>
              <a:pPr algn="ctr" defTabSz="342900">
                <a:lnSpc>
                  <a:spcPct val="93000"/>
                </a:lnSpc>
                <a:buSzPct val="100000"/>
                <a:defRPr/>
              </a:pPr>
              <a:r>
                <a:rPr kumimoji="1" lang="en-US" sz="1100" kern="0" dirty="0">
                  <a:solidFill>
                    <a:srgbClr val="FFFFFF"/>
                  </a:solidFill>
                  <a:latin typeface="Calibri" panose="020F0502020204030204"/>
                  <a:cs typeface="Arial" pitchFamily="34" charset="0"/>
                </a:rPr>
                <a:t>I</a:t>
              </a:r>
            </a:p>
          </p:txBody>
        </p:sp>
        <p:sp>
          <p:nvSpPr>
            <p:cNvPr id="45" name="RbLeanShape Arrow Option 1 5">
              <a:extLst>
                <a:ext uri="{FF2B5EF4-FFF2-40B4-BE49-F238E27FC236}">
                  <a16:creationId xmlns:a16="http://schemas.microsoft.com/office/drawing/2014/main" id="{24F6B8FE-1282-4DD3-FD6D-CE334395C8B6}"/>
                </a:ext>
              </a:extLst>
            </p:cNvPr>
            <p:cNvSpPr>
              <a:spLocks/>
            </p:cNvSpPr>
            <p:nvPr/>
          </p:nvSpPr>
          <p:spPr>
            <a:xfrm>
              <a:off x="2926796" y="702102"/>
              <a:ext cx="1775262" cy="513958"/>
            </a:xfrm>
            <a:custGeom>
              <a:avLst/>
              <a:gdLst>
                <a:gd name="connsiteX0" fmla="*/ 0 w 457200"/>
                <a:gd name="connsiteY0" fmla="*/ 0 h 508000"/>
                <a:gd name="connsiteX1" fmla="*/ 330200 w 457200"/>
                <a:gd name="connsiteY1" fmla="*/ 0 h 508000"/>
                <a:gd name="connsiteX2" fmla="*/ 457200 w 457200"/>
                <a:gd name="connsiteY2" fmla="*/ 254000 h 508000"/>
                <a:gd name="connsiteX3" fmla="*/ 330200 w 457200"/>
                <a:gd name="connsiteY3" fmla="*/ 508000 h 508000"/>
                <a:gd name="connsiteX4" fmla="*/ 0 w 457200"/>
                <a:gd name="connsiteY4" fmla="*/ 508000 h 508000"/>
                <a:gd name="connsiteX0" fmla="*/ 0 w 438828"/>
                <a:gd name="connsiteY0" fmla="*/ 0 h 508000"/>
                <a:gd name="connsiteX1" fmla="*/ 330200 w 438828"/>
                <a:gd name="connsiteY1" fmla="*/ 0 h 508000"/>
                <a:gd name="connsiteX2" fmla="*/ 438828 w 438828"/>
                <a:gd name="connsiteY2" fmla="*/ 254000 h 508000"/>
                <a:gd name="connsiteX3" fmla="*/ 330200 w 438828"/>
                <a:gd name="connsiteY3" fmla="*/ 508000 h 508000"/>
                <a:gd name="connsiteX4" fmla="*/ 0 w 438828"/>
                <a:gd name="connsiteY4" fmla="*/ 508000 h 508000"/>
                <a:gd name="connsiteX0" fmla="*/ 0 w 421194"/>
                <a:gd name="connsiteY0" fmla="*/ 0 h 508000"/>
                <a:gd name="connsiteX1" fmla="*/ 330200 w 421194"/>
                <a:gd name="connsiteY1" fmla="*/ 0 h 508000"/>
                <a:gd name="connsiteX2" fmla="*/ 421194 w 421194"/>
                <a:gd name="connsiteY2" fmla="*/ 254000 h 508000"/>
                <a:gd name="connsiteX3" fmla="*/ 330200 w 421194"/>
                <a:gd name="connsiteY3" fmla="*/ 508000 h 508000"/>
                <a:gd name="connsiteX4" fmla="*/ 0 w 421194"/>
                <a:gd name="connsiteY4" fmla="*/ 508000 h 508000"/>
                <a:gd name="connsiteX0" fmla="*/ 0 w 404269"/>
                <a:gd name="connsiteY0" fmla="*/ 0 h 508000"/>
                <a:gd name="connsiteX1" fmla="*/ 330200 w 404269"/>
                <a:gd name="connsiteY1" fmla="*/ 0 h 508000"/>
                <a:gd name="connsiteX2" fmla="*/ 404269 w 404269"/>
                <a:gd name="connsiteY2" fmla="*/ 254000 h 508000"/>
                <a:gd name="connsiteX3" fmla="*/ 330200 w 404269"/>
                <a:gd name="connsiteY3" fmla="*/ 508000 h 508000"/>
                <a:gd name="connsiteX4" fmla="*/ 0 w 404269"/>
                <a:gd name="connsiteY4" fmla="*/ 508000 h 508000"/>
                <a:gd name="connsiteX0" fmla="*/ 0 w 386323"/>
                <a:gd name="connsiteY0" fmla="*/ 0 h 508000"/>
                <a:gd name="connsiteX1" fmla="*/ 330200 w 386323"/>
                <a:gd name="connsiteY1" fmla="*/ 0 h 508000"/>
                <a:gd name="connsiteX2" fmla="*/ 386323 w 386323"/>
                <a:gd name="connsiteY2" fmla="*/ 254000 h 508000"/>
                <a:gd name="connsiteX3" fmla="*/ 330200 w 386323"/>
                <a:gd name="connsiteY3" fmla="*/ 508000 h 508000"/>
                <a:gd name="connsiteX4" fmla="*/ 0 w 386323"/>
                <a:gd name="connsiteY4" fmla="*/ 508000 h 508000"/>
                <a:gd name="connsiteX0" fmla="*/ 0 w 403473"/>
                <a:gd name="connsiteY0" fmla="*/ 0 h 508000"/>
                <a:gd name="connsiteX1" fmla="*/ 330200 w 403473"/>
                <a:gd name="connsiteY1" fmla="*/ 0 h 508000"/>
                <a:gd name="connsiteX2" fmla="*/ 403473 w 403473"/>
                <a:gd name="connsiteY2" fmla="*/ 254000 h 508000"/>
                <a:gd name="connsiteX3" fmla="*/ 330200 w 403473"/>
                <a:gd name="connsiteY3" fmla="*/ 508000 h 508000"/>
                <a:gd name="connsiteX4" fmla="*/ 0 w 403473"/>
                <a:gd name="connsiteY4" fmla="*/ 508000 h 508000"/>
                <a:gd name="connsiteX0" fmla="*/ 0 w 385562"/>
                <a:gd name="connsiteY0" fmla="*/ 0 h 508000"/>
                <a:gd name="connsiteX1" fmla="*/ 330200 w 385562"/>
                <a:gd name="connsiteY1" fmla="*/ 0 h 508000"/>
                <a:gd name="connsiteX2" fmla="*/ 385562 w 385562"/>
                <a:gd name="connsiteY2" fmla="*/ 254000 h 508000"/>
                <a:gd name="connsiteX3" fmla="*/ 330200 w 385562"/>
                <a:gd name="connsiteY3" fmla="*/ 508000 h 508000"/>
                <a:gd name="connsiteX4" fmla="*/ 0 w 385562"/>
                <a:gd name="connsiteY4" fmla="*/ 508000 h 508000"/>
                <a:gd name="connsiteX0" fmla="*/ 0 w 368446"/>
                <a:gd name="connsiteY0" fmla="*/ 0 h 508000"/>
                <a:gd name="connsiteX1" fmla="*/ 330200 w 368446"/>
                <a:gd name="connsiteY1" fmla="*/ 0 h 508000"/>
                <a:gd name="connsiteX2" fmla="*/ 368446 w 368446"/>
                <a:gd name="connsiteY2" fmla="*/ 254000 h 508000"/>
                <a:gd name="connsiteX3" fmla="*/ 330200 w 368446"/>
                <a:gd name="connsiteY3" fmla="*/ 508000 h 508000"/>
                <a:gd name="connsiteX4" fmla="*/ 0 w 368446"/>
                <a:gd name="connsiteY4" fmla="*/ 508000 h 508000"/>
                <a:gd name="connsiteX0" fmla="*/ 0 w 352090"/>
                <a:gd name="connsiteY0" fmla="*/ 0 h 508000"/>
                <a:gd name="connsiteX1" fmla="*/ 330200 w 352090"/>
                <a:gd name="connsiteY1" fmla="*/ 0 h 508000"/>
                <a:gd name="connsiteX2" fmla="*/ 352090 w 352090"/>
                <a:gd name="connsiteY2" fmla="*/ 254000 h 508000"/>
                <a:gd name="connsiteX3" fmla="*/ 330200 w 352090"/>
                <a:gd name="connsiteY3" fmla="*/ 508000 h 508000"/>
                <a:gd name="connsiteX4" fmla="*/ 0 w 352090"/>
                <a:gd name="connsiteY4" fmla="*/ 508000 h 508000"/>
                <a:gd name="connsiteX0" fmla="*/ 0 w 367720"/>
                <a:gd name="connsiteY0" fmla="*/ 0 h 508000"/>
                <a:gd name="connsiteX1" fmla="*/ 330200 w 367720"/>
                <a:gd name="connsiteY1" fmla="*/ 0 h 508000"/>
                <a:gd name="connsiteX2" fmla="*/ 367720 w 367720"/>
                <a:gd name="connsiteY2" fmla="*/ 254000 h 508000"/>
                <a:gd name="connsiteX3" fmla="*/ 330200 w 367720"/>
                <a:gd name="connsiteY3" fmla="*/ 508000 h 508000"/>
                <a:gd name="connsiteX4" fmla="*/ 0 w 367720"/>
                <a:gd name="connsiteY4" fmla="*/ 508000 h 508000"/>
                <a:gd name="connsiteX0" fmla="*/ 0 w 379336"/>
                <a:gd name="connsiteY0" fmla="*/ 0 h 508000"/>
                <a:gd name="connsiteX1" fmla="*/ 330200 w 379336"/>
                <a:gd name="connsiteY1" fmla="*/ 0 h 508000"/>
                <a:gd name="connsiteX2" fmla="*/ 379336 w 379336"/>
                <a:gd name="connsiteY2" fmla="*/ 254000 h 508000"/>
                <a:gd name="connsiteX3" fmla="*/ 330200 w 379336"/>
                <a:gd name="connsiteY3" fmla="*/ 508000 h 508000"/>
                <a:gd name="connsiteX4" fmla="*/ 0 w 379336"/>
                <a:gd name="connsiteY4" fmla="*/ 508000 h 508000"/>
                <a:gd name="connsiteX0" fmla="*/ 0 w 367353"/>
                <a:gd name="connsiteY0" fmla="*/ 0 h 508000"/>
                <a:gd name="connsiteX1" fmla="*/ 330200 w 367353"/>
                <a:gd name="connsiteY1" fmla="*/ 0 h 508000"/>
                <a:gd name="connsiteX2" fmla="*/ 367353 w 367353"/>
                <a:gd name="connsiteY2" fmla="*/ 254000 h 508000"/>
                <a:gd name="connsiteX3" fmla="*/ 330200 w 367353"/>
                <a:gd name="connsiteY3" fmla="*/ 508000 h 508000"/>
                <a:gd name="connsiteX4" fmla="*/ 0 w 367353"/>
                <a:gd name="connsiteY4" fmla="*/ 508000 h 508000"/>
                <a:gd name="connsiteX0" fmla="*/ 0 w 355748"/>
                <a:gd name="connsiteY0" fmla="*/ 0 h 508000"/>
                <a:gd name="connsiteX1" fmla="*/ 330200 w 355748"/>
                <a:gd name="connsiteY1" fmla="*/ 0 h 508000"/>
                <a:gd name="connsiteX2" fmla="*/ 355748 w 355748"/>
                <a:gd name="connsiteY2" fmla="*/ 254000 h 508000"/>
                <a:gd name="connsiteX3" fmla="*/ 330200 w 355748"/>
                <a:gd name="connsiteY3" fmla="*/ 508000 h 508000"/>
                <a:gd name="connsiteX4" fmla="*/ 0 w 355748"/>
                <a:gd name="connsiteY4" fmla="*/ 508000 h 508000"/>
                <a:gd name="connsiteX0" fmla="*/ 0 w 366986"/>
                <a:gd name="connsiteY0" fmla="*/ 0 h 508000"/>
                <a:gd name="connsiteX1" fmla="*/ 330200 w 366986"/>
                <a:gd name="connsiteY1" fmla="*/ 0 h 508000"/>
                <a:gd name="connsiteX2" fmla="*/ 366986 w 366986"/>
                <a:gd name="connsiteY2" fmla="*/ 254000 h 508000"/>
                <a:gd name="connsiteX3" fmla="*/ 330200 w 366986"/>
                <a:gd name="connsiteY3" fmla="*/ 508000 h 508000"/>
                <a:gd name="connsiteX4" fmla="*/ 0 w 366986"/>
                <a:gd name="connsiteY4" fmla="*/ 508000 h 5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6986" h="508000">
                  <a:moveTo>
                    <a:pt x="0" y="0"/>
                  </a:moveTo>
                  <a:lnTo>
                    <a:pt x="330200" y="0"/>
                  </a:lnTo>
                  <a:lnTo>
                    <a:pt x="366986" y="254000"/>
                  </a:lnTo>
                  <a:lnTo>
                    <a:pt x="330200" y="508000"/>
                  </a:lnTo>
                  <a:lnTo>
                    <a:pt x="0" y="50800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19050" cap="flat" cmpd="sng" algn="ctr">
              <a:noFill/>
              <a:prstDash val="solid"/>
            </a:ln>
            <a:effectLst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defTabSz="342900" fontAlgn="ctr">
                <a:defRPr/>
              </a:pPr>
              <a:endParaRPr lang="en-US" sz="750" kern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6" name="ListLeanHorizontalTextTopic0">
              <a:extLst>
                <a:ext uri="{FF2B5EF4-FFF2-40B4-BE49-F238E27FC236}">
                  <a16:creationId xmlns:a16="http://schemas.microsoft.com/office/drawing/2014/main" id="{CE2B54D3-E574-D8B7-013F-6E4B5FB8B641}"/>
                </a:ext>
              </a:extLst>
            </p:cNvPr>
            <p:cNvSpPr txBox="1">
              <a:spLocks/>
            </p:cNvSpPr>
            <p:nvPr/>
          </p:nvSpPr>
          <p:spPr>
            <a:xfrm>
              <a:off x="3079752" y="848280"/>
              <a:ext cx="1469052" cy="221599"/>
            </a:xfrm>
            <a:prstGeom prst="rect">
              <a:avLst/>
            </a:prstGeom>
            <a:noFill/>
          </p:spPr>
          <p:txBody>
            <a:bodyPr vert="horz" wrap="square" lIns="68580" tIns="34290" rIns="68580" bIns="34290" rtlCol="0" anchor="ctr">
              <a:noAutofit/>
            </a:bodyPr>
            <a:lstStyle/>
            <a:p>
              <a:pPr defTabSz="342900">
                <a:lnSpc>
                  <a:spcPct val="90000"/>
                </a:lnSpc>
                <a:buSzPct val="100000"/>
                <a:defRPr/>
              </a:pPr>
              <a:r>
                <a:rPr lang="en-US" sz="1100" kern="0" dirty="0">
                  <a:latin typeface="Calibri" panose="020F0502020204030204"/>
                </a:rPr>
                <a:t>[Phase 2]</a:t>
              </a:r>
            </a:p>
          </p:txBody>
        </p:sp>
        <p:sp>
          <p:nvSpPr>
            <p:cNvPr id="47" name="RbNavigator">
              <a:extLst>
                <a:ext uri="{FF2B5EF4-FFF2-40B4-BE49-F238E27FC236}">
                  <a16:creationId xmlns:a16="http://schemas.microsoft.com/office/drawing/2014/main" id="{19B045CF-4B12-9D62-61E0-70E18184940D}"/>
                </a:ext>
              </a:extLst>
            </p:cNvPr>
            <p:cNvSpPr txBox="1">
              <a:spLocks/>
            </p:cNvSpPr>
            <p:nvPr/>
          </p:nvSpPr>
          <p:spPr>
            <a:xfrm>
              <a:off x="2926796" y="800040"/>
              <a:ext cx="156973" cy="318081"/>
            </a:xfrm>
            <a:prstGeom prst="rect">
              <a:avLst/>
            </a:prstGeom>
            <a:solidFill>
              <a:srgbClr val="FAAB61"/>
            </a:solidFill>
          </p:spPr>
          <p:txBody>
            <a:bodyPr vert="horz" wrap="none" lIns="0" tIns="0" rIns="0" bIns="0" rtlCol="0" anchor="ctr">
              <a:noAutofit/>
            </a:bodyPr>
            <a:lstStyle/>
            <a:p>
              <a:pPr algn="ctr" defTabSz="342900">
                <a:lnSpc>
                  <a:spcPct val="93000"/>
                </a:lnSpc>
                <a:buSzPct val="100000"/>
                <a:defRPr/>
              </a:pPr>
              <a:r>
                <a:rPr kumimoji="1" lang="en-US" sz="1100" kern="0" dirty="0">
                  <a:solidFill>
                    <a:srgbClr val="FFFFFF"/>
                  </a:solidFill>
                  <a:latin typeface="Calibri" panose="020F0502020204030204"/>
                  <a:cs typeface="Arial" pitchFamily="34" charset="0"/>
                </a:rPr>
                <a:t>II</a:t>
              </a:r>
            </a:p>
          </p:txBody>
        </p:sp>
        <p:sp>
          <p:nvSpPr>
            <p:cNvPr id="42" name="RbLeanShape Arrow Option 1 5">
              <a:extLst>
                <a:ext uri="{FF2B5EF4-FFF2-40B4-BE49-F238E27FC236}">
                  <a16:creationId xmlns:a16="http://schemas.microsoft.com/office/drawing/2014/main" id="{FC1F9985-0B7B-9D81-867F-70FC73AD8BAF}"/>
                </a:ext>
              </a:extLst>
            </p:cNvPr>
            <p:cNvSpPr>
              <a:spLocks/>
            </p:cNvSpPr>
            <p:nvPr/>
          </p:nvSpPr>
          <p:spPr>
            <a:xfrm>
              <a:off x="4774558" y="702102"/>
              <a:ext cx="1775262" cy="513958"/>
            </a:xfrm>
            <a:custGeom>
              <a:avLst/>
              <a:gdLst>
                <a:gd name="connsiteX0" fmla="*/ 0 w 457200"/>
                <a:gd name="connsiteY0" fmla="*/ 0 h 508000"/>
                <a:gd name="connsiteX1" fmla="*/ 330200 w 457200"/>
                <a:gd name="connsiteY1" fmla="*/ 0 h 508000"/>
                <a:gd name="connsiteX2" fmla="*/ 457200 w 457200"/>
                <a:gd name="connsiteY2" fmla="*/ 254000 h 508000"/>
                <a:gd name="connsiteX3" fmla="*/ 330200 w 457200"/>
                <a:gd name="connsiteY3" fmla="*/ 508000 h 508000"/>
                <a:gd name="connsiteX4" fmla="*/ 0 w 457200"/>
                <a:gd name="connsiteY4" fmla="*/ 508000 h 508000"/>
                <a:gd name="connsiteX0" fmla="*/ 0 w 438828"/>
                <a:gd name="connsiteY0" fmla="*/ 0 h 508000"/>
                <a:gd name="connsiteX1" fmla="*/ 330200 w 438828"/>
                <a:gd name="connsiteY1" fmla="*/ 0 h 508000"/>
                <a:gd name="connsiteX2" fmla="*/ 438828 w 438828"/>
                <a:gd name="connsiteY2" fmla="*/ 254000 h 508000"/>
                <a:gd name="connsiteX3" fmla="*/ 330200 w 438828"/>
                <a:gd name="connsiteY3" fmla="*/ 508000 h 508000"/>
                <a:gd name="connsiteX4" fmla="*/ 0 w 438828"/>
                <a:gd name="connsiteY4" fmla="*/ 508000 h 508000"/>
                <a:gd name="connsiteX0" fmla="*/ 0 w 421194"/>
                <a:gd name="connsiteY0" fmla="*/ 0 h 508000"/>
                <a:gd name="connsiteX1" fmla="*/ 330200 w 421194"/>
                <a:gd name="connsiteY1" fmla="*/ 0 h 508000"/>
                <a:gd name="connsiteX2" fmla="*/ 421194 w 421194"/>
                <a:gd name="connsiteY2" fmla="*/ 254000 h 508000"/>
                <a:gd name="connsiteX3" fmla="*/ 330200 w 421194"/>
                <a:gd name="connsiteY3" fmla="*/ 508000 h 508000"/>
                <a:gd name="connsiteX4" fmla="*/ 0 w 421194"/>
                <a:gd name="connsiteY4" fmla="*/ 508000 h 508000"/>
                <a:gd name="connsiteX0" fmla="*/ 0 w 404269"/>
                <a:gd name="connsiteY0" fmla="*/ 0 h 508000"/>
                <a:gd name="connsiteX1" fmla="*/ 330200 w 404269"/>
                <a:gd name="connsiteY1" fmla="*/ 0 h 508000"/>
                <a:gd name="connsiteX2" fmla="*/ 404269 w 404269"/>
                <a:gd name="connsiteY2" fmla="*/ 254000 h 508000"/>
                <a:gd name="connsiteX3" fmla="*/ 330200 w 404269"/>
                <a:gd name="connsiteY3" fmla="*/ 508000 h 508000"/>
                <a:gd name="connsiteX4" fmla="*/ 0 w 404269"/>
                <a:gd name="connsiteY4" fmla="*/ 508000 h 508000"/>
                <a:gd name="connsiteX0" fmla="*/ 0 w 386323"/>
                <a:gd name="connsiteY0" fmla="*/ 0 h 508000"/>
                <a:gd name="connsiteX1" fmla="*/ 330200 w 386323"/>
                <a:gd name="connsiteY1" fmla="*/ 0 h 508000"/>
                <a:gd name="connsiteX2" fmla="*/ 386323 w 386323"/>
                <a:gd name="connsiteY2" fmla="*/ 254000 h 508000"/>
                <a:gd name="connsiteX3" fmla="*/ 330200 w 386323"/>
                <a:gd name="connsiteY3" fmla="*/ 508000 h 508000"/>
                <a:gd name="connsiteX4" fmla="*/ 0 w 386323"/>
                <a:gd name="connsiteY4" fmla="*/ 508000 h 508000"/>
                <a:gd name="connsiteX0" fmla="*/ 0 w 403473"/>
                <a:gd name="connsiteY0" fmla="*/ 0 h 508000"/>
                <a:gd name="connsiteX1" fmla="*/ 330200 w 403473"/>
                <a:gd name="connsiteY1" fmla="*/ 0 h 508000"/>
                <a:gd name="connsiteX2" fmla="*/ 403473 w 403473"/>
                <a:gd name="connsiteY2" fmla="*/ 254000 h 508000"/>
                <a:gd name="connsiteX3" fmla="*/ 330200 w 403473"/>
                <a:gd name="connsiteY3" fmla="*/ 508000 h 508000"/>
                <a:gd name="connsiteX4" fmla="*/ 0 w 403473"/>
                <a:gd name="connsiteY4" fmla="*/ 508000 h 508000"/>
                <a:gd name="connsiteX0" fmla="*/ 0 w 385562"/>
                <a:gd name="connsiteY0" fmla="*/ 0 h 508000"/>
                <a:gd name="connsiteX1" fmla="*/ 330200 w 385562"/>
                <a:gd name="connsiteY1" fmla="*/ 0 h 508000"/>
                <a:gd name="connsiteX2" fmla="*/ 385562 w 385562"/>
                <a:gd name="connsiteY2" fmla="*/ 254000 h 508000"/>
                <a:gd name="connsiteX3" fmla="*/ 330200 w 385562"/>
                <a:gd name="connsiteY3" fmla="*/ 508000 h 508000"/>
                <a:gd name="connsiteX4" fmla="*/ 0 w 385562"/>
                <a:gd name="connsiteY4" fmla="*/ 508000 h 508000"/>
                <a:gd name="connsiteX0" fmla="*/ 0 w 368446"/>
                <a:gd name="connsiteY0" fmla="*/ 0 h 508000"/>
                <a:gd name="connsiteX1" fmla="*/ 330200 w 368446"/>
                <a:gd name="connsiteY1" fmla="*/ 0 h 508000"/>
                <a:gd name="connsiteX2" fmla="*/ 368446 w 368446"/>
                <a:gd name="connsiteY2" fmla="*/ 254000 h 508000"/>
                <a:gd name="connsiteX3" fmla="*/ 330200 w 368446"/>
                <a:gd name="connsiteY3" fmla="*/ 508000 h 508000"/>
                <a:gd name="connsiteX4" fmla="*/ 0 w 368446"/>
                <a:gd name="connsiteY4" fmla="*/ 508000 h 508000"/>
                <a:gd name="connsiteX0" fmla="*/ 0 w 352090"/>
                <a:gd name="connsiteY0" fmla="*/ 0 h 508000"/>
                <a:gd name="connsiteX1" fmla="*/ 330200 w 352090"/>
                <a:gd name="connsiteY1" fmla="*/ 0 h 508000"/>
                <a:gd name="connsiteX2" fmla="*/ 352090 w 352090"/>
                <a:gd name="connsiteY2" fmla="*/ 254000 h 508000"/>
                <a:gd name="connsiteX3" fmla="*/ 330200 w 352090"/>
                <a:gd name="connsiteY3" fmla="*/ 508000 h 508000"/>
                <a:gd name="connsiteX4" fmla="*/ 0 w 352090"/>
                <a:gd name="connsiteY4" fmla="*/ 508000 h 508000"/>
                <a:gd name="connsiteX0" fmla="*/ 0 w 367720"/>
                <a:gd name="connsiteY0" fmla="*/ 0 h 508000"/>
                <a:gd name="connsiteX1" fmla="*/ 330200 w 367720"/>
                <a:gd name="connsiteY1" fmla="*/ 0 h 508000"/>
                <a:gd name="connsiteX2" fmla="*/ 367720 w 367720"/>
                <a:gd name="connsiteY2" fmla="*/ 254000 h 508000"/>
                <a:gd name="connsiteX3" fmla="*/ 330200 w 367720"/>
                <a:gd name="connsiteY3" fmla="*/ 508000 h 508000"/>
                <a:gd name="connsiteX4" fmla="*/ 0 w 367720"/>
                <a:gd name="connsiteY4" fmla="*/ 508000 h 508000"/>
                <a:gd name="connsiteX0" fmla="*/ 0 w 379336"/>
                <a:gd name="connsiteY0" fmla="*/ 0 h 508000"/>
                <a:gd name="connsiteX1" fmla="*/ 330200 w 379336"/>
                <a:gd name="connsiteY1" fmla="*/ 0 h 508000"/>
                <a:gd name="connsiteX2" fmla="*/ 379336 w 379336"/>
                <a:gd name="connsiteY2" fmla="*/ 254000 h 508000"/>
                <a:gd name="connsiteX3" fmla="*/ 330200 w 379336"/>
                <a:gd name="connsiteY3" fmla="*/ 508000 h 508000"/>
                <a:gd name="connsiteX4" fmla="*/ 0 w 379336"/>
                <a:gd name="connsiteY4" fmla="*/ 508000 h 508000"/>
                <a:gd name="connsiteX0" fmla="*/ 0 w 367353"/>
                <a:gd name="connsiteY0" fmla="*/ 0 h 508000"/>
                <a:gd name="connsiteX1" fmla="*/ 330200 w 367353"/>
                <a:gd name="connsiteY1" fmla="*/ 0 h 508000"/>
                <a:gd name="connsiteX2" fmla="*/ 367353 w 367353"/>
                <a:gd name="connsiteY2" fmla="*/ 254000 h 508000"/>
                <a:gd name="connsiteX3" fmla="*/ 330200 w 367353"/>
                <a:gd name="connsiteY3" fmla="*/ 508000 h 508000"/>
                <a:gd name="connsiteX4" fmla="*/ 0 w 367353"/>
                <a:gd name="connsiteY4" fmla="*/ 508000 h 508000"/>
                <a:gd name="connsiteX0" fmla="*/ 0 w 355748"/>
                <a:gd name="connsiteY0" fmla="*/ 0 h 508000"/>
                <a:gd name="connsiteX1" fmla="*/ 330200 w 355748"/>
                <a:gd name="connsiteY1" fmla="*/ 0 h 508000"/>
                <a:gd name="connsiteX2" fmla="*/ 355748 w 355748"/>
                <a:gd name="connsiteY2" fmla="*/ 254000 h 508000"/>
                <a:gd name="connsiteX3" fmla="*/ 330200 w 355748"/>
                <a:gd name="connsiteY3" fmla="*/ 508000 h 508000"/>
                <a:gd name="connsiteX4" fmla="*/ 0 w 355748"/>
                <a:gd name="connsiteY4" fmla="*/ 508000 h 508000"/>
                <a:gd name="connsiteX0" fmla="*/ 0 w 366986"/>
                <a:gd name="connsiteY0" fmla="*/ 0 h 508000"/>
                <a:gd name="connsiteX1" fmla="*/ 330200 w 366986"/>
                <a:gd name="connsiteY1" fmla="*/ 0 h 508000"/>
                <a:gd name="connsiteX2" fmla="*/ 366986 w 366986"/>
                <a:gd name="connsiteY2" fmla="*/ 254000 h 508000"/>
                <a:gd name="connsiteX3" fmla="*/ 330200 w 366986"/>
                <a:gd name="connsiteY3" fmla="*/ 508000 h 508000"/>
                <a:gd name="connsiteX4" fmla="*/ 0 w 366986"/>
                <a:gd name="connsiteY4" fmla="*/ 508000 h 5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6986" h="508000">
                  <a:moveTo>
                    <a:pt x="0" y="0"/>
                  </a:moveTo>
                  <a:lnTo>
                    <a:pt x="330200" y="0"/>
                  </a:lnTo>
                  <a:lnTo>
                    <a:pt x="366986" y="254000"/>
                  </a:lnTo>
                  <a:lnTo>
                    <a:pt x="330200" y="508000"/>
                  </a:lnTo>
                  <a:lnTo>
                    <a:pt x="0" y="50800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19050" cap="flat" cmpd="sng" algn="ctr">
              <a:noFill/>
              <a:prstDash val="solid"/>
            </a:ln>
            <a:effectLst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defTabSz="342900" fontAlgn="ctr">
                <a:defRPr/>
              </a:pPr>
              <a:endParaRPr lang="en-US" sz="750" kern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3" name="ListLeanHorizontalTextTopic0">
              <a:extLst>
                <a:ext uri="{FF2B5EF4-FFF2-40B4-BE49-F238E27FC236}">
                  <a16:creationId xmlns:a16="http://schemas.microsoft.com/office/drawing/2014/main" id="{FFB413E8-6E76-9F34-F4AB-040CF3A4B53E}"/>
                </a:ext>
              </a:extLst>
            </p:cNvPr>
            <p:cNvSpPr txBox="1">
              <a:spLocks/>
            </p:cNvSpPr>
            <p:nvPr/>
          </p:nvSpPr>
          <p:spPr>
            <a:xfrm>
              <a:off x="4927514" y="848280"/>
              <a:ext cx="1469052" cy="221599"/>
            </a:xfrm>
            <a:prstGeom prst="rect">
              <a:avLst/>
            </a:prstGeom>
            <a:noFill/>
          </p:spPr>
          <p:txBody>
            <a:bodyPr vert="horz" wrap="square" lIns="68580" tIns="34290" rIns="68580" bIns="34290" rtlCol="0" anchor="ctr">
              <a:noAutofit/>
            </a:bodyPr>
            <a:lstStyle/>
            <a:p>
              <a:pPr defTabSz="342900">
                <a:lnSpc>
                  <a:spcPct val="90000"/>
                </a:lnSpc>
                <a:buSzPct val="100000"/>
                <a:defRPr/>
              </a:pPr>
              <a:r>
                <a:rPr lang="en-US" sz="1100" kern="0" dirty="0">
                  <a:latin typeface="Calibri" panose="020F0502020204030204"/>
                </a:rPr>
                <a:t>[Phase 3]</a:t>
              </a:r>
            </a:p>
          </p:txBody>
        </p:sp>
        <p:sp>
          <p:nvSpPr>
            <p:cNvPr id="44" name="RbNavigator">
              <a:extLst>
                <a:ext uri="{FF2B5EF4-FFF2-40B4-BE49-F238E27FC236}">
                  <a16:creationId xmlns:a16="http://schemas.microsoft.com/office/drawing/2014/main" id="{EB0EF054-E159-A70C-14AF-8CF407845C22}"/>
                </a:ext>
              </a:extLst>
            </p:cNvPr>
            <p:cNvSpPr txBox="1">
              <a:spLocks/>
            </p:cNvSpPr>
            <p:nvPr/>
          </p:nvSpPr>
          <p:spPr>
            <a:xfrm>
              <a:off x="4774558" y="800040"/>
              <a:ext cx="156973" cy="318081"/>
            </a:xfrm>
            <a:prstGeom prst="rect">
              <a:avLst/>
            </a:prstGeom>
            <a:solidFill>
              <a:srgbClr val="FAAB61"/>
            </a:solidFill>
          </p:spPr>
          <p:txBody>
            <a:bodyPr vert="horz" wrap="none" lIns="0" tIns="0" rIns="0" bIns="0" rtlCol="0" anchor="ctr">
              <a:noAutofit/>
            </a:bodyPr>
            <a:lstStyle/>
            <a:p>
              <a:pPr algn="ctr" defTabSz="342900">
                <a:lnSpc>
                  <a:spcPct val="93000"/>
                </a:lnSpc>
                <a:buSzPct val="100000"/>
                <a:defRPr/>
              </a:pPr>
              <a:r>
                <a:rPr kumimoji="1" lang="en-US" sz="1100" kern="0" dirty="0">
                  <a:solidFill>
                    <a:srgbClr val="FFFFFF"/>
                  </a:solidFill>
                  <a:latin typeface="Calibri" panose="020F0502020204030204"/>
                  <a:cs typeface="Arial" pitchFamily="34" charset="0"/>
                </a:rPr>
                <a:t>III</a:t>
              </a:r>
            </a:p>
          </p:txBody>
        </p:sp>
        <p:sp>
          <p:nvSpPr>
            <p:cNvPr id="39" name="RbLeanShape Arrow Option 1 5">
              <a:extLst>
                <a:ext uri="{FF2B5EF4-FFF2-40B4-BE49-F238E27FC236}">
                  <a16:creationId xmlns:a16="http://schemas.microsoft.com/office/drawing/2014/main" id="{9E761C8D-B959-3C15-71C6-4757A572B11E}"/>
                </a:ext>
              </a:extLst>
            </p:cNvPr>
            <p:cNvSpPr>
              <a:spLocks/>
            </p:cNvSpPr>
            <p:nvPr/>
          </p:nvSpPr>
          <p:spPr>
            <a:xfrm>
              <a:off x="6622316" y="702102"/>
              <a:ext cx="1775262" cy="513958"/>
            </a:xfrm>
            <a:custGeom>
              <a:avLst/>
              <a:gdLst>
                <a:gd name="connsiteX0" fmla="*/ 0 w 457200"/>
                <a:gd name="connsiteY0" fmla="*/ 0 h 508000"/>
                <a:gd name="connsiteX1" fmla="*/ 330200 w 457200"/>
                <a:gd name="connsiteY1" fmla="*/ 0 h 508000"/>
                <a:gd name="connsiteX2" fmla="*/ 457200 w 457200"/>
                <a:gd name="connsiteY2" fmla="*/ 254000 h 508000"/>
                <a:gd name="connsiteX3" fmla="*/ 330200 w 457200"/>
                <a:gd name="connsiteY3" fmla="*/ 508000 h 508000"/>
                <a:gd name="connsiteX4" fmla="*/ 0 w 457200"/>
                <a:gd name="connsiteY4" fmla="*/ 508000 h 508000"/>
                <a:gd name="connsiteX0" fmla="*/ 0 w 438828"/>
                <a:gd name="connsiteY0" fmla="*/ 0 h 508000"/>
                <a:gd name="connsiteX1" fmla="*/ 330200 w 438828"/>
                <a:gd name="connsiteY1" fmla="*/ 0 h 508000"/>
                <a:gd name="connsiteX2" fmla="*/ 438828 w 438828"/>
                <a:gd name="connsiteY2" fmla="*/ 254000 h 508000"/>
                <a:gd name="connsiteX3" fmla="*/ 330200 w 438828"/>
                <a:gd name="connsiteY3" fmla="*/ 508000 h 508000"/>
                <a:gd name="connsiteX4" fmla="*/ 0 w 438828"/>
                <a:gd name="connsiteY4" fmla="*/ 508000 h 508000"/>
                <a:gd name="connsiteX0" fmla="*/ 0 w 421194"/>
                <a:gd name="connsiteY0" fmla="*/ 0 h 508000"/>
                <a:gd name="connsiteX1" fmla="*/ 330200 w 421194"/>
                <a:gd name="connsiteY1" fmla="*/ 0 h 508000"/>
                <a:gd name="connsiteX2" fmla="*/ 421194 w 421194"/>
                <a:gd name="connsiteY2" fmla="*/ 254000 h 508000"/>
                <a:gd name="connsiteX3" fmla="*/ 330200 w 421194"/>
                <a:gd name="connsiteY3" fmla="*/ 508000 h 508000"/>
                <a:gd name="connsiteX4" fmla="*/ 0 w 421194"/>
                <a:gd name="connsiteY4" fmla="*/ 508000 h 508000"/>
                <a:gd name="connsiteX0" fmla="*/ 0 w 404269"/>
                <a:gd name="connsiteY0" fmla="*/ 0 h 508000"/>
                <a:gd name="connsiteX1" fmla="*/ 330200 w 404269"/>
                <a:gd name="connsiteY1" fmla="*/ 0 h 508000"/>
                <a:gd name="connsiteX2" fmla="*/ 404269 w 404269"/>
                <a:gd name="connsiteY2" fmla="*/ 254000 h 508000"/>
                <a:gd name="connsiteX3" fmla="*/ 330200 w 404269"/>
                <a:gd name="connsiteY3" fmla="*/ 508000 h 508000"/>
                <a:gd name="connsiteX4" fmla="*/ 0 w 404269"/>
                <a:gd name="connsiteY4" fmla="*/ 508000 h 508000"/>
                <a:gd name="connsiteX0" fmla="*/ 0 w 386323"/>
                <a:gd name="connsiteY0" fmla="*/ 0 h 508000"/>
                <a:gd name="connsiteX1" fmla="*/ 330200 w 386323"/>
                <a:gd name="connsiteY1" fmla="*/ 0 h 508000"/>
                <a:gd name="connsiteX2" fmla="*/ 386323 w 386323"/>
                <a:gd name="connsiteY2" fmla="*/ 254000 h 508000"/>
                <a:gd name="connsiteX3" fmla="*/ 330200 w 386323"/>
                <a:gd name="connsiteY3" fmla="*/ 508000 h 508000"/>
                <a:gd name="connsiteX4" fmla="*/ 0 w 386323"/>
                <a:gd name="connsiteY4" fmla="*/ 508000 h 508000"/>
                <a:gd name="connsiteX0" fmla="*/ 0 w 403473"/>
                <a:gd name="connsiteY0" fmla="*/ 0 h 508000"/>
                <a:gd name="connsiteX1" fmla="*/ 330200 w 403473"/>
                <a:gd name="connsiteY1" fmla="*/ 0 h 508000"/>
                <a:gd name="connsiteX2" fmla="*/ 403473 w 403473"/>
                <a:gd name="connsiteY2" fmla="*/ 254000 h 508000"/>
                <a:gd name="connsiteX3" fmla="*/ 330200 w 403473"/>
                <a:gd name="connsiteY3" fmla="*/ 508000 h 508000"/>
                <a:gd name="connsiteX4" fmla="*/ 0 w 403473"/>
                <a:gd name="connsiteY4" fmla="*/ 508000 h 508000"/>
                <a:gd name="connsiteX0" fmla="*/ 0 w 385562"/>
                <a:gd name="connsiteY0" fmla="*/ 0 h 508000"/>
                <a:gd name="connsiteX1" fmla="*/ 330200 w 385562"/>
                <a:gd name="connsiteY1" fmla="*/ 0 h 508000"/>
                <a:gd name="connsiteX2" fmla="*/ 385562 w 385562"/>
                <a:gd name="connsiteY2" fmla="*/ 254000 h 508000"/>
                <a:gd name="connsiteX3" fmla="*/ 330200 w 385562"/>
                <a:gd name="connsiteY3" fmla="*/ 508000 h 508000"/>
                <a:gd name="connsiteX4" fmla="*/ 0 w 385562"/>
                <a:gd name="connsiteY4" fmla="*/ 508000 h 508000"/>
                <a:gd name="connsiteX0" fmla="*/ 0 w 368446"/>
                <a:gd name="connsiteY0" fmla="*/ 0 h 508000"/>
                <a:gd name="connsiteX1" fmla="*/ 330200 w 368446"/>
                <a:gd name="connsiteY1" fmla="*/ 0 h 508000"/>
                <a:gd name="connsiteX2" fmla="*/ 368446 w 368446"/>
                <a:gd name="connsiteY2" fmla="*/ 254000 h 508000"/>
                <a:gd name="connsiteX3" fmla="*/ 330200 w 368446"/>
                <a:gd name="connsiteY3" fmla="*/ 508000 h 508000"/>
                <a:gd name="connsiteX4" fmla="*/ 0 w 368446"/>
                <a:gd name="connsiteY4" fmla="*/ 508000 h 508000"/>
                <a:gd name="connsiteX0" fmla="*/ 0 w 352090"/>
                <a:gd name="connsiteY0" fmla="*/ 0 h 508000"/>
                <a:gd name="connsiteX1" fmla="*/ 330200 w 352090"/>
                <a:gd name="connsiteY1" fmla="*/ 0 h 508000"/>
                <a:gd name="connsiteX2" fmla="*/ 352090 w 352090"/>
                <a:gd name="connsiteY2" fmla="*/ 254000 h 508000"/>
                <a:gd name="connsiteX3" fmla="*/ 330200 w 352090"/>
                <a:gd name="connsiteY3" fmla="*/ 508000 h 508000"/>
                <a:gd name="connsiteX4" fmla="*/ 0 w 352090"/>
                <a:gd name="connsiteY4" fmla="*/ 508000 h 508000"/>
                <a:gd name="connsiteX0" fmla="*/ 0 w 367720"/>
                <a:gd name="connsiteY0" fmla="*/ 0 h 508000"/>
                <a:gd name="connsiteX1" fmla="*/ 330200 w 367720"/>
                <a:gd name="connsiteY1" fmla="*/ 0 h 508000"/>
                <a:gd name="connsiteX2" fmla="*/ 367720 w 367720"/>
                <a:gd name="connsiteY2" fmla="*/ 254000 h 508000"/>
                <a:gd name="connsiteX3" fmla="*/ 330200 w 367720"/>
                <a:gd name="connsiteY3" fmla="*/ 508000 h 508000"/>
                <a:gd name="connsiteX4" fmla="*/ 0 w 367720"/>
                <a:gd name="connsiteY4" fmla="*/ 508000 h 508000"/>
                <a:gd name="connsiteX0" fmla="*/ 0 w 379336"/>
                <a:gd name="connsiteY0" fmla="*/ 0 h 508000"/>
                <a:gd name="connsiteX1" fmla="*/ 330200 w 379336"/>
                <a:gd name="connsiteY1" fmla="*/ 0 h 508000"/>
                <a:gd name="connsiteX2" fmla="*/ 379336 w 379336"/>
                <a:gd name="connsiteY2" fmla="*/ 254000 h 508000"/>
                <a:gd name="connsiteX3" fmla="*/ 330200 w 379336"/>
                <a:gd name="connsiteY3" fmla="*/ 508000 h 508000"/>
                <a:gd name="connsiteX4" fmla="*/ 0 w 379336"/>
                <a:gd name="connsiteY4" fmla="*/ 508000 h 508000"/>
                <a:gd name="connsiteX0" fmla="*/ 0 w 367353"/>
                <a:gd name="connsiteY0" fmla="*/ 0 h 508000"/>
                <a:gd name="connsiteX1" fmla="*/ 330200 w 367353"/>
                <a:gd name="connsiteY1" fmla="*/ 0 h 508000"/>
                <a:gd name="connsiteX2" fmla="*/ 367353 w 367353"/>
                <a:gd name="connsiteY2" fmla="*/ 254000 h 508000"/>
                <a:gd name="connsiteX3" fmla="*/ 330200 w 367353"/>
                <a:gd name="connsiteY3" fmla="*/ 508000 h 508000"/>
                <a:gd name="connsiteX4" fmla="*/ 0 w 367353"/>
                <a:gd name="connsiteY4" fmla="*/ 508000 h 508000"/>
                <a:gd name="connsiteX0" fmla="*/ 0 w 355748"/>
                <a:gd name="connsiteY0" fmla="*/ 0 h 508000"/>
                <a:gd name="connsiteX1" fmla="*/ 330200 w 355748"/>
                <a:gd name="connsiteY1" fmla="*/ 0 h 508000"/>
                <a:gd name="connsiteX2" fmla="*/ 355748 w 355748"/>
                <a:gd name="connsiteY2" fmla="*/ 254000 h 508000"/>
                <a:gd name="connsiteX3" fmla="*/ 330200 w 355748"/>
                <a:gd name="connsiteY3" fmla="*/ 508000 h 508000"/>
                <a:gd name="connsiteX4" fmla="*/ 0 w 355748"/>
                <a:gd name="connsiteY4" fmla="*/ 508000 h 508000"/>
                <a:gd name="connsiteX0" fmla="*/ 0 w 366986"/>
                <a:gd name="connsiteY0" fmla="*/ 0 h 508000"/>
                <a:gd name="connsiteX1" fmla="*/ 330200 w 366986"/>
                <a:gd name="connsiteY1" fmla="*/ 0 h 508000"/>
                <a:gd name="connsiteX2" fmla="*/ 366986 w 366986"/>
                <a:gd name="connsiteY2" fmla="*/ 254000 h 508000"/>
                <a:gd name="connsiteX3" fmla="*/ 330200 w 366986"/>
                <a:gd name="connsiteY3" fmla="*/ 508000 h 508000"/>
                <a:gd name="connsiteX4" fmla="*/ 0 w 366986"/>
                <a:gd name="connsiteY4" fmla="*/ 508000 h 5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6986" h="508000">
                  <a:moveTo>
                    <a:pt x="0" y="0"/>
                  </a:moveTo>
                  <a:lnTo>
                    <a:pt x="330200" y="0"/>
                  </a:lnTo>
                  <a:lnTo>
                    <a:pt x="366986" y="254000"/>
                  </a:lnTo>
                  <a:lnTo>
                    <a:pt x="330200" y="508000"/>
                  </a:lnTo>
                  <a:lnTo>
                    <a:pt x="0" y="50800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19050" cap="flat" cmpd="sng" algn="ctr">
              <a:noFill/>
              <a:prstDash val="solid"/>
            </a:ln>
            <a:effectLst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defTabSz="342900" fontAlgn="ctr">
                <a:defRPr/>
              </a:pPr>
              <a:endParaRPr lang="en-US" sz="750" kern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0" name="ListLeanHorizontalTextTopic0">
              <a:extLst>
                <a:ext uri="{FF2B5EF4-FFF2-40B4-BE49-F238E27FC236}">
                  <a16:creationId xmlns:a16="http://schemas.microsoft.com/office/drawing/2014/main" id="{AC3EBE01-CC28-D7DE-F0B8-4DBE9AC0B7F5}"/>
                </a:ext>
              </a:extLst>
            </p:cNvPr>
            <p:cNvSpPr txBox="1">
              <a:spLocks/>
            </p:cNvSpPr>
            <p:nvPr/>
          </p:nvSpPr>
          <p:spPr>
            <a:xfrm>
              <a:off x="6775272" y="848280"/>
              <a:ext cx="1469052" cy="221599"/>
            </a:xfrm>
            <a:prstGeom prst="rect">
              <a:avLst/>
            </a:prstGeom>
            <a:noFill/>
          </p:spPr>
          <p:txBody>
            <a:bodyPr vert="horz" wrap="square" lIns="68580" tIns="34290" rIns="68580" bIns="34290" rtlCol="0" anchor="ctr">
              <a:noAutofit/>
            </a:bodyPr>
            <a:lstStyle/>
            <a:p>
              <a:pPr defTabSz="342900">
                <a:lnSpc>
                  <a:spcPct val="90000"/>
                </a:lnSpc>
                <a:buSzPct val="100000"/>
                <a:defRPr/>
              </a:pPr>
              <a:r>
                <a:rPr lang="en-US" sz="1100" kern="0" dirty="0">
                  <a:latin typeface="Calibri" panose="020F0502020204030204"/>
                </a:rPr>
                <a:t>[Phase 4]</a:t>
              </a:r>
            </a:p>
          </p:txBody>
        </p:sp>
        <p:sp>
          <p:nvSpPr>
            <p:cNvPr id="41" name="RbNavigator">
              <a:extLst>
                <a:ext uri="{FF2B5EF4-FFF2-40B4-BE49-F238E27FC236}">
                  <a16:creationId xmlns:a16="http://schemas.microsoft.com/office/drawing/2014/main" id="{F749659F-6920-3A79-9AC0-750B7DE8BCDA}"/>
                </a:ext>
              </a:extLst>
            </p:cNvPr>
            <p:cNvSpPr txBox="1">
              <a:spLocks/>
            </p:cNvSpPr>
            <p:nvPr/>
          </p:nvSpPr>
          <p:spPr>
            <a:xfrm>
              <a:off x="6622316" y="800040"/>
              <a:ext cx="156973" cy="318081"/>
            </a:xfrm>
            <a:prstGeom prst="rect">
              <a:avLst/>
            </a:prstGeom>
            <a:solidFill>
              <a:srgbClr val="FAAB61"/>
            </a:solidFill>
          </p:spPr>
          <p:txBody>
            <a:bodyPr vert="horz" wrap="none" lIns="0" tIns="0" rIns="0" bIns="0" rtlCol="0" anchor="ctr">
              <a:noAutofit/>
            </a:bodyPr>
            <a:lstStyle/>
            <a:p>
              <a:pPr algn="ctr" defTabSz="342900">
                <a:lnSpc>
                  <a:spcPct val="93000"/>
                </a:lnSpc>
                <a:buSzPct val="100000"/>
                <a:defRPr/>
              </a:pPr>
              <a:r>
                <a:rPr kumimoji="1" lang="en-US" sz="1100" kern="0" dirty="0">
                  <a:solidFill>
                    <a:srgbClr val="FFFFFF"/>
                  </a:solidFill>
                  <a:latin typeface="Calibri" panose="020F0502020204030204"/>
                  <a:cs typeface="Arial" pitchFamily="34" charset="0"/>
                </a:rPr>
                <a:t>IV</a:t>
              </a:r>
            </a:p>
          </p:txBody>
        </p:sp>
        <p:sp>
          <p:nvSpPr>
            <p:cNvPr id="69" name="RbLeanShape Arrow Option 1 5">
              <a:extLst>
                <a:ext uri="{FF2B5EF4-FFF2-40B4-BE49-F238E27FC236}">
                  <a16:creationId xmlns:a16="http://schemas.microsoft.com/office/drawing/2014/main" id="{07EE3D6F-5EE8-706F-F5B8-E28C0B840A32}"/>
                </a:ext>
              </a:extLst>
            </p:cNvPr>
            <p:cNvSpPr>
              <a:spLocks/>
            </p:cNvSpPr>
            <p:nvPr/>
          </p:nvSpPr>
          <p:spPr>
            <a:xfrm>
              <a:off x="8475195" y="702102"/>
              <a:ext cx="1775262" cy="513958"/>
            </a:xfrm>
            <a:custGeom>
              <a:avLst/>
              <a:gdLst>
                <a:gd name="connsiteX0" fmla="*/ 0 w 457200"/>
                <a:gd name="connsiteY0" fmla="*/ 0 h 508000"/>
                <a:gd name="connsiteX1" fmla="*/ 330200 w 457200"/>
                <a:gd name="connsiteY1" fmla="*/ 0 h 508000"/>
                <a:gd name="connsiteX2" fmla="*/ 457200 w 457200"/>
                <a:gd name="connsiteY2" fmla="*/ 254000 h 508000"/>
                <a:gd name="connsiteX3" fmla="*/ 330200 w 457200"/>
                <a:gd name="connsiteY3" fmla="*/ 508000 h 508000"/>
                <a:gd name="connsiteX4" fmla="*/ 0 w 457200"/>
                <a:gd name="connsiteY4" fmla="*/ 508000 h 508000"/>
                <a:gd name="connsiteX0" fmla="*/ 0 w 438828"/>
                <a:gd name="connsiteY0" fmla="*/ 0 h 508000"/>
                <a:gd name="connsiteX1" fmla="*/ 330200 w 438828"/>
                <a:gd name="connsiteY1" fmla="*/ 0 h 508000"/>
                <a:gd name="connsiteX2" fmla="*/ 438828 w 438828"/>
                <a:gd name="connsiteY2" fmla="*/ 254000 h 508000"/>
                <a:gd name="connsiteX3" fmla="*/ 330200 w 438828"/>
                <a:gd name="connsiteY3" fmla="*/ 508000 h 508000"/>
                <a:gd name="connsiteX4" fmla="*/ 0 w 438828"/>
                <a:gd name="connsiteY4" fmla="*/ 508000 h 508000"/>
                <a:gd name="connsiteX0" fmla="*/ 0 w 421194"/>
                <a:gd name="connsiteY0" fmla="*/ 0 h 508000"/>
                <a:gd name="connsiteX1" fmla="*/ 330200 w 421194"/>
                <a:gd name="connsiteY1" fmla="*/ 0 h 508000"/>
                <a:gd name="connsiteX2" fmla="*/ 421194 w 421194"/>
                <a:gd name="connsiteY2" fmla="*/ 254000 h 508000"/>
                <a:gd name="connsiteX3" fmla="*/ 330200 w 421194"/>
                <a:gd name="connsiteY3" fmla="*/ 508000 h 508000"/>
                <a:gd name="connsiteX4" fmla="*/ 0 w 421194"/>
                <a:gd name="connsiteY4" fmla="*/ 508000 h 508000"/>
                <a:gd name="connsiteX0" fmla="*/ 0 w 404269"/>
                <a:gd name="connsiteY0" fmla="*/ 0 h 508000"/>
                <a:gd name="connsiteX1" fmla="*/ 330200 w 404269"/>
                <a:gd name="connsiteY1" fmla="*/ 0 h 508000"/>
                <a:gd name="connsiteX2" fmla="*/ 404269 w 404269"/>
                <a:gd name="connsiteY2" fmla="*/ 254000 h 508000"/>
                <a:gd name="connsiteX3" fmla="*/ 330200 w 404269"/>
                <a:gd name="connsiteY3" fmla="*/ 508000 h 508000"/>
                <a:gd name="connsiteX4" fmla="*/ 0 w 404269"/>
                <a:gd name="connsiteY4" fmla="*/ 508000 h 508000"/>
                <a:gd name="connsiteX0" fmla="*/ 0 w 386323"/>
                <a:gd name="connsiteY0" fmla="*/ 0 h 508000"/>
                <a:gd name="connsiteX1" fmla="*/ 330200 w 386323"/>
                <a:gd name="connsiteY1" fmla="*/ 0 h 508000"/>
                <a:gd name="connsiteX2" fmla="*/ 386323 w 386323"/>
                <a:gd name="connsiteY2" fmla="*/ 254000 h 508000"/>
                <a:gd name="connsiteX3" fmla="*/ 330200 w 386323"/>
                <a:gd name="connsiteY3" fmla="*/ 508000 h 508000"/>
                <a:gd name="connsiteX4" fmla="*/ 0 w 386323"/>
                <a:gd name="connsiteY4" fmla="*/ 508000 h 508000"/>
                <a:gd name="connsiteX0" fmla="*/ 0 w 403473"/>
                <a:gd name="connsiteY0" fmla="*/ 0 h 508000"/>
                <a:gd name="connsiteX1" fmla="*/ 330200 w 403473"/>
                <a:gd name="connsiteY1" fmla="*/ 0 h 508000"/>
                <a:gd name="connsiteX2" fmla="*/ 403473 w 403473"/>
                <a:gd name="connsiteY2" fmla="*/ 254000 h 508000"/>
                <a:gd name="connsiteX3" fmla="*/ 330200 w 403473"/>
                <a:gd name="connsiteY3" fmla="*/ 508000 h 508000"/>
                <a:gd name="connsiteX4" fmla="*/ 0 w 403473"/>
                <a:gd name="connsiteY4" fmla="*/ 508000 h 508000"/>
                <a:gd name="connsiteX0" fmla="*/ 0 w 385562"/>
                <a:gd name="connsiteY0" fmla="*/ 0 h 508000"/>
                <a:gd name="connsiteX1" fmla="*/ 330200 w 385562"/>
                <a:gd name="connsiteY1" fmla="*/ 0 h 508000"/>
                <a:gd name="connsiteX2" fmla="*/ 385562 w 385562"/>
                <a:gd name="connsiteY2" fmla="*/ 254000 h 508000"/>
                <a:gd name="connsiteX3" fmla="*/ 330200 w 385562"/>
                <a:gd name="connsiteY3" fmla="*/ 508000 h 508000"/>
                <a:gd name="connsiteX4" fmla="*/ 0 w 385562"/>
                <a:gd name="connsiteY4" fmla="*/ 508000 h 508000"/>
                <a:gd name="connsiteX0" fmla="*/ 0 w 368446"/>
                <a:gd name="connsiteY0" fmla="*/ 0 h 508000"/>
                <a:gd name="connsiteX1" fmla="*/ 330200 w 368446"/>
                <a:gd name="connsiteY1" fmla="*/ 0 h 508000"/>
                <a:gd name="connsiteX2" fmla="*/ 368446 w 368446"/>
                <a:gd name="connsiteY2" fmla="*/ 254000 h 508000"/>
                <a:gd name="connsiteX3" fmla="*/ 330200 w 368446"/>
                <a:gd name="connsiteY3" fmla="*/ 508000 h 508000"/>
                <a:gd name="connsiteX4" fmla="*/ 0 w 368446"/>
                <a:gd name="connsiteY4" fmla="*/ 508000 h 508000"/>
                <a:gd name="connsiteX0" fmla="*/ 0 w 352090"/>
                <a:gd name="connsiteY0" fmla="*/ 0 h 508000"/>
                <a:gd name="connsiteX1" fmla="*/ 330200 w 352090"/>
                <a:gd name="connsiteY1" fmla="*/ 0 h 508000"/>
                <a:gd name="connsiteX2" fmla="*/ 352090 w 352090"/>
                <a:gd name="connsiteY2" fmla="*/ 254000 h 508000"/>
                <a:gd name="connsiteX3" fmla="*/ 330200 w 352090"/>
                <a:gd name="connsiteY3" fmla="*/ 508000 h 508000"/>
                <a:gd name="connsiteX4" fmla="*/ 0 w 352090"/>
                <a:gd name="connsiteY4" fmla="*/ 508000 h 508000"/>
                <a:gd name="connsiteX0" fmla="*/ 0 w 367720"/>
                <a:gd name="connsiteY0" fmla="*/ 0 h 508000"/>
                <a:gd name="connsiteX1" fmla="*/ 330200 w 367720"/>
                <a:gd name="connsiteY1" fmla="*/ 0 h 508000"/>
                <a:gd name="connsiteX2" fmla="*/ 367720 w 367720"/>
                <a:gd name="connsiteY2" fmla="*/ 254000 h 508000"/>
                <a:gd name="connsiteX3" fmla="*/ 330200 w 367720"/>
                <a:gd name="connsiteY3" fmla="*/ 508000 h 508000"/>
                <a:gd name="connsiteX4" fmla="*/ 0 w 367720"/>
                <a:gd name="connsiteY4" fmla="*/ 508000 h 508000"/>
                <a:gd name="connsiteX0" fmla="*/ 0 w 379336"/>
                <a:gd name="connsiteY0" fmla="*/ 0 h 508000"/>
                <a:gd name="connsiteX1" fmla="*/ 330200 w 379336"/>
                <a:gd name="connsiteY1" fmla="*/ 0 h 508000"/>
                <a:gd name="connsiteX2" fmla="*/ 379336 w 379336"/>
                <a:gd name="connsiteY2" fmla="*/ 254000 h 508000"/>
                <a:gd name="connsiteX3" fmla="*/ 330200 w 379336"/>
                <a:gd name="connsiteY3" fmla="*/ 508000 h 508000"/>
                <a:gd name="connsiteX4" fmla="*/ 0 w 379336"/>
                <a:gd name="connsiteY4" fmla="*/ 508000 h 508000"/>
                <a:gd name="connsiteX0" fmla="*/ 0 w 367353"/>
                <a:gd name="connsiteY0" fmla="*/ 0 h 508000"/>
                <a:gd name="connsiteX1" fmla="*/ 330200 w 367353"/>
                <a:gd name="connsiteY1" fmla="*/ 0 h 508000"/>
                <a:gd name="connsiteX2" fmla="*/ 367353 w 367353"/>
                <a:gd name="connsiteY2" fmla="*/ 254000 h 508000"/>
                <a:gd name="connsiteX3" fmla="*/ 330200 w 367353"/>
                <a:gd name="connsiteY3" fmla="*/ 508000 h 508000"/>
                <a:gd name="connsiteX4" fmla="*/ 0 w 367353"/>
                <a:gd name="connsiteY4" fmla="*/ 508000 h 508000"/>
                <a:gd name="connsiteX0" fmla="*/ 0 w 355748"/>
                <a:gd name="connsiteY0" fmla="*/ 0 h 508000"/>
                <a:gd name="connsiteX1" fmla="*/ 330200 w 355748"/>
                <a:gd name="connsiteY1" fmla="*/ 0 h 508000"/>
                <a:gd name="connsiteX2" fmla="*/ 355748 w 355748"/>
                <a:gd name="connsiteY2" fmla="*/ 254000 h 508000"/>
                <a:gd name="connsiteX3" fmla="*/ 330200 w 355748"/>
                <a:gd name="connsiteY3" fmla="*/ 508000 h 508000"/>
                <a:gd name="connsiteX4" fmla="*/ 0 w 355748"/>
                <a:gd name="connsiteY4" fmla="*/ 508000 h 508000"/>
                <a:gd name="connsiteX0" fmla="*/ 0 w 366986"/>
                <a:gd name="connsiteY0" fmla="*/ 0 h 508000"/>
                <a:gd name="connsiteX1" fmla="*/ 330200 w 366986"/>
                <a:gd name="connsiteY1" fmla="*/ 0 h 508000"/>
                <a:gd name="connsiteX2" fmla="*/ 366986 w 366986"/>
                <a:gd name="connsiteY2" fmla="*/ 254000 h 508000"/>
                <a:gd name="connsiteX3" fmla="*/ 330200 w 366986"/>
                <a:gd name="connsiteY3" fmla="*/ 508000 h 508000"/>
                <a:gd name="connsiteX4" fmla="*/ 0 w 366986"/>
                <a:gd name="connsiteY4" fmla="*/ 508000 h 5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6986" h="508000">
                  <a:moveTo>
                    <a:pt x="0" y="0"/>
                  </a:moveTo>
                  <a:lnTo>
                    <a:pt x="330200" y="0"/>
                  </a:lnTo>
                  <a:lnTo>
                    <a:pt x="366986" y="254000"/>
                  </a:lnTo>
                  <a:lnTo>
                    <a:pt x="330200" y="508000"/>
                  </a:lnTo>
                  <a:lnTo>
                    <a:pt x="0" y="50800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19050" cap="flat" cmpd="sng" algn="ctr">
              <a:noFill/>
              <a:prstDash val="solid"/>
            </a:ln>
            <a:effectLst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defTabSz="342900" fontAlgn="ctr">
                <a:defRPr/>
              </a:pPr>
              <a:endParaRPr lang="en-US" sz="750" kern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70" name="ListLeanHorizontalTextTopic0">
              <a:extLst>
                <a:ext uri="{FF2B5EF4-FFF2-40B4-BE49-F238E27FC236}">
                  <a16:creationId xmlns:a16="http://schemas.microsoft.com/office/drawing/2014/main" id="{8ADEB264-AE9F-F6AA-9FB9-AF73A0B7C825}"/>
                </a:ext>
              </a:extLst>
            </p:cNvPr>
            <p:cNvSpPr txBox="1">
              <a:spLocks/>
            </p:cNvSpPr>
            <p:nvPr/>
          </p:nvSpPr>
          <p:spPr>
            <a:xfrm>
              <a:off x="8628151" y="848280"/>
              <a:ext cx="1469052" cy="221599"/>
            </a:xfrm>
            <a:prstGeom prst="rect">
              <a:avLst/>
            </a:prstGeom>
            <a:noFill/>
          </p:spPr>
          <p:txBody>
            <a:bodyPr vert="horz" wrap="square" lIns="68580" tIns="34290" rIns="68580" bIns="34290" rtlCol="0" anchor="ctr">
              <a:noAutofit/>
            </a:bodyPr>
            <a:lstStyle/>
            <a:p>
              <a:pPr defTabSz="342900">
                <a:lnSpc>
                  <a:spcPct val="90000"/>
                </a:lnSpc>
                <a:buSzPct val="100000"/>
                <a:defRPr/>
              </a:pPr>
              <a:r>
                <a:rPr lang="en-US" sz="1100" kern="0" dirty="0">
                  <a:latin typeface="Calibri" panose="020F0502020204030204"/>
                </a:rPr>
                <a:t>[Phase 5]</a:t>
              </a:r>
            </a:p>
          </p:txBody>
        </p:sp>
        <p:sp>
          <p:nvSpPr>
            <p:cNvPr id="71" name="RbNavigator">
              <a:extLst>
                <a:ext uri="{FF2B5EF4-FFF2-40B4-BE49-F238E27FC236}">
                  <a16:creationId xmlns:a16="http://schemas.microsoft.com/office/drawing/2014/main" id="{0AF38608-F966-B503-166A-7130E48160B2}"/>
                </a:ext>
              </a:extLst>
            </p:cNvPr>
            <p:cNvSpPr txBox="1">
              <a:spLocks/>
            </p:cNvSpPr>
            <p:nvPr/>
          </p:nvSpPr>
          <p:spPr>
            <a:xfrm>
              <a:off x="8475195" y="800040"/>
              <a:ext cx="156973" cy="318081"/>
            </a:xfrm>
            <a:prstGeom prst="rect">
              <a:avLst/>
            </a:prstGeom>
            <a:solidFill>
              <a:srgbClr val="FAAB61"/>
            </a:solidFill>
          </p:spPr>
          <p:txBody>
            <a:bodyPr vert="horz" wrap="none" lIns="0" tIns="0" rIns="0" bIns="0" rtlCol="0" anchor="ctr">
              <a:noAutofit/>
            </a:bodyPr>
            <a:lstStyle/>
            <a:p>
              <a:pPr algn="ctr" defTabSz="342900">
                <a:lnSpc>
                  <a:spcPct val="93000"/>
                </a:lnSpc>
                <a:buSzPct val="100000"/>
                <a:defRPr/>
              </a:pPr>
              <a:r>
                <a:rPr kumimoji="1" lang="en-US" sz="1100" kern="0" dirty="0">
                  <a:solidFill>
                    <a:srgbClr val="FFFFFF"/>
                  </a:solidFill>
                  <a:cs typeface="Arial" pitchFamily="34" charset="0"/>
                </a:rPr>
                <a:t>V</a:t>
              </a:r>
              <a:endParaRPr kumimoji="1" lang="en-US" sz="1100" kern="0" dirty="0">
                <a:solidFill>
                  <a:srgbClr val="FFFFFF"/>
                </a:solidFill>
                <a:latin typeface="Calibri" panose="020F0502020204030204"/>
                <a:cs typeface="Arial" pitchFamily="34" charset="0"/>
              </a:endParaRPr>
            </a:p>
          </p:txBody>
        </p:sp>
        <p:sp>
          <p:nvSpPr>
            <p:cNvPr id="73" name="RbLeanShape Arrow Option 1 5">
              <a:extLst>
                <a:ext uri="{FF2B5EF4-FFF2-40B4-BE49-F238E27FC236}">
                  <a16:creationId xmlns:a16="http://schemas.microsoft.com/office/drawing/2014/main" id="{8BB05F26-734E-0721-B4B7-AD8A0D790C20}"/>
                </a:ext>
              </a:extLst>
            </p:cNvPr>
            <p:cNvSpPr>
              <a:spLocks/>
            </p:cNvSpPr>
            <p:nvPr/>
          </p:nvSpPr>
          <p:spPr>
            <a:xfrm>
              <a:off x="10322955" y="702102"/>
              <a:ext cx="1775262" cy="513958"/>
            </a:xfrm>
            <a:custGeom>
              <a:avLst/>
              <a:gdLst>
                <a:gd name="connsiteX0" fmla="*/ 0 w 457200"/>
                <a:gd name="connsiteY0" fmla="*/ 0 h 508000"/>
                <a:gd name="connsiteX1" fmla="*/ 330200 w 457200"/>
                <a:gd name="connsiteY1" fmla="*/ 0 h 508000"/>
                <a:gd name="connsiteX2" fmla="*/ 457200 w 457200"/>
                <a:gd name="connsiteY2" fmla="*/ 254000 h 508000"/>
                <a:gd name="connsiteX3" fmla="*/ 330200 w 457200"/>
                <a:gd name="connsiteY3" fmla="*/ 508000 h 508000"/>
                <a:gd name="connsiteX4" fmla="*/ 0 w 457200"/>
                <a:gd name="connsiteY4" fmla="*/ 508000 h 508000"/>
                <a:gd name="connsiteX0" fmla="*/ 0 w 438828"/>
                <a:gd name="connsiteY0" fmla="*/ 0 h 508000"/>
                <a:gd name="connsiteX1" fmla="*/ 330200 w 438828"/>
                <a:gd name="connsiteY1" fmla="*/ 0 h 508000"/>
                <a:gd name="connsiteX2" fmla="*/ 438828 w 438828"/>
                <a:gd name="connsiteY2" fmla="*/ 254000 h 508000"/>
                <a:gd name="connsiteX3" fmla="*/ 330200 w 438828"/>
                <a:gd name="connsiteY3" fmla="*/ 508000 h 508000"/>
                <a:gd name="connsiteX4" fmla="*/ 0 w 438828"/>
                <a:gd name="connsiteY4" fmla="*/ 508000 h 508000"/>
                <a:gd name="connsiteX0" fmla="*/ 0 w 421194"/>
                <a:gd name="connsiteY0" fmla="*/ 0 h 508000"/>
                <a:gd name="connsiteX1" fmla="*/ 330200 w 421194"/>
                <a:gd name="connsiteY1" fmla="*/ 0 h 508000"/>
                <a:gd name="connsiteX2" fmla="*/ 421194 w 421194"/>
                <a:gd name="connsiteY2" fmla="*/ 254000 h 508000"/>
                <a:gd name="connsiteX3" fmla="*/ 330200 w 421194"/>
                <a:gd name="connsiteY3" fmla="*/ 508000 h 508000"/>
                <a:gd name="connsiteX4" fmla="*/ 0 w 421194"/>
                <a:gd name="connsiteY4" fmla="*/ 508000 h 508000"/>
                <a:gd name="connsiteX0" fmla="*/ 0 w 404269"/>
                <a:gd name="connsiteY0" fmla="*/ 0 h 508000"/>
                <a:gd name="connsiteX1" fmla="*/ 330200 w 404269"/>
                <a:gd name="connsiteY1" fmla="*/ 0 h 508000"/>
                <a:gd name="connsiteX2" fmla="*/ 404269 w 404269"/>
                <a:gd name="connsiteY2" fmla="*/ 254000 h 508000"/>
                <a:gd name="connsiteX3" fmla="*/ 330200 w 404269"/>
                <a:gd name="connsiteY3" fmla="*/ 508000 h 508000"/>
                <a:gd name="connsiteX4" fmla="*/ 0 w 404269"/>
                <a:gd name="connsiteY4" fmla="*/ 508000 h 508000"/>
                <a:gd name="connsiteX0" fmla="*/ 0 w 386323"/>
                <a:gd name="connsiteY0" fmla="*/ 0 h 508000"/>
                <a:gd name="connsiteX1" fmla="*/ 330200 w 386323"/>
                <a:gd name="connsiteY1" fmla="*/ 0 h 508000"/>
                <a:gd name="connsiteX2" fmla="*/ 386323 w 386323"/>
                <a:gd name="connsiteY2" fmla="*/ 254000 h 508000"/>
                <a:gd name="connsiteX3" fmla="*/ 330200 w 386323"/>
                <a:gd name="connsiteY3" fmla="*/ 508000 h 508000"/>
                <a:gd name="connsiteX4" fmla="*/ 0 w 386323"/>
                <a:gd name="connsiteY4" fmla="*/ 508000 h 508000"/>
                <a:gd name="connsiteX0" fmla="*/ 0 w 403473"/>
                <a:gd name="connsiteY0" fmla="*/ 0 h 508000"/>
                <a:gd name="connsiteX1" fmla="*/ 330200 w 403473"/>
                <a:gd name="connsiteY1" fmla="*/ 0 h 508000"/>
                <a:gd name="connsiteX2" fmla="*/ 403473 w 403473"/>
                <a:gd name="connsiteY2" fmla="*/ 254000 h 508000"/>
                <a:gd name="connsiteX3" fmla="*/ 330200 w 403473"/>
                <a:gd name="connsiteY3" fmla="*/ 508000 h 508000"/>
                <a:gd name="connsiteX4" fmla="*/ 0 w 403473"/>
                <a:gd name="connsiteY4" fmla="*/ 508000 h 508000"/>
                <a:gd name="connsiteX0" fmla="*/ 0 w 385562"/>
                <a:gd name="connsiteY0" fmla="*/ 0 h 508000"/>
                <a:gd name="connsiteX1" fmla="*/ 330200 w 385562"/>
                <a:gd name="connsiteY1" fmla="*/ 0 h 508000"/>
                <a:gd name="connsiteX2" fmla="*/ 385562 w 385562"/>
                <a:gd name="connsiteY2" fmla="*/ 254000 h 508000"/>
                <a:gd name="connsiteX3" fmla="*/ 330200 w 385562"/>
                <a:gd name="connsiteY3" fmla="*/ 508000 h 508000"/>
                <a:gd name="connsiteX4" fmla="*/ 0 w 385562"/>
                <a:gd name="connsiteY4" fmla="*/ 508000 h 508000"/>
                <a:gd name="connsiteX0" fmla="*/ 0 w 368446"/>
                <a:gd name="connsiteY0" fmla="*/ 0 h 508000"/>
                <a:gd name="connsiteX1" fmla="*/ 330200 w 368446"/>
                <a:gd name="connsiteY1" fmla="*/ 0 h 508000"/>
                <a:gd name="connsiteX2" fmla="*/ 368446 w 368446"/>
                <a:gd name="connsiteY2" fmla="*/ 254000 h 508000"/>
                <a:gd name="connsiteX3" fmla="*/ 330200 w 368446"/>
                <a:gd name="connsiteY3" fmla="*/ 508000 h 508000"/>
                <a:gd name="connsiteX4" fmla="*/ 0 w 368446"/>
                <a:gd name="connsiteY4" fmla="*/ 508000 h 508000"/>
                <a:gd name="connsiteX0" fmla="*/ 0 w 352090"/>
                <a:gd name="connsiteY0" fmla="*/ 0 h 508000"/>
                <a:gd name="connsiteX1" fmla="*/ 330200 w 352090"/>
                <a:gd name="connsiteY1" fmla="*/ 0 h 508000"/>
                <a:gd name="connsiteX2" fmla="*/ 352090 w 352090"/>
                <a:gd name="connsiteY2" fmla="*/ 254000 h 508000"/>
                <a:gd name="connsiteX3" fmla="*/ 330200 w 352090"/>
                <a:gd name="connsiteY3" fmla="*/ 508000 h 508000"/>
                <a:gd name="connsiteX4" fmla="*/ 0 w 352090"/>
                <a:gd name="connsiteY4" fmla="*/ 508000 h 508000"/>
                <a:gd name="connsiteX0" fmla="*/ 0 w 367720"/>
                <a:gd name="connsiteY0" fmla="*/ 0 h 508000"/>
                <a:gd name="connsiteX1" fmla="*/ 330200 w 367720"/>
                <a:gd name="connsiteY1" fmla="*/ 0 h 508000"/>
                <a:gd name="connsiteX2" fmla="*/ 367720 w 367720"/>
                <a:gd name="connsiteY2" fmla="*/ 254000 h 508000"/>
                <a:gd name="connsiteX3" fmla="*/ 330200 w 367720"/>
                <a:gd name="connsiteY3" fmla="*/ 508000 h 508000"/>
                <a:gd name="connsiteX4" fmla="*/ 0 w 367720"/>
                <a:gd name="connsiteY4" fmla="*/ 508000 h 508000"/>
                <a:gd name="connsiteX0" fmla="*/ 0 w 379336"/>
                <a:gd name="connsiteY0" fmla="*/ 0 h 508000"/>
                <a:gd name="connsiteX1" fmla="*/ 330200 w 379336"/>
                <a:gd name="connsiteY1" fmla="*/ 0 h 508000"/>
                <a:gd name="connsiteX2" fmla="*/ 379336 w 379336"/>
                <a:gd name="connsiteY2" fmla="*/ 254000 h 508000"/>
                <a:gd name="connsiteX3" fmla="*/ 330200 w 379336"/>
                <a:gd name="connsiteY3" fmla="*/ 508000 h 508000"/>
                <a:gd name="connsiteX4" fmla="*/ 0 w 379336"/>
                <a:gd name="connsiteY4" fmla="*/ 508000 h 508000"/>
                <a:gd name="connsiteX0" fmla="*/ 0 w 367353"/>
                <a:gd name="connsiteY0" fmla="*/ 0 h 508000"/>
                <a:gd name="connsiteX1" fmla="*/ 330200 w 367353"/>
                <a:gd name="connsiteY1" fmla="*/ 0 h 508000"/>
                <a:gd name="connsiteX2" fmla="*/ 367353 w 367353"/>
                <a:gd name="connsiteY2" fmla="*/ 254000 h 508000"/>
                <a:gd name="connsiteX3" fmla="*/ 330200 w 367353"/>
                <a:gd name="connsiteY3" fmla="*/ 508000 h 508000"/>
                <a:gd name="connsiteX4" fmla="*/ 0 w 367353"/>
                <a:gd name="connsiteY4" fmla="*/ 508000 h 508000"/>
                <a:gd name="connsiteX0" fmla="*/ 0 w 355748"/>
                <a:gd name="connsiteY0" fmla="*/ 0 h 508000"/>
                <a:gd name="connsiteX1" fmla="*/ 330200 w 355748"/>
                <a:gd name="connsiteY1" fmla="*/ 0 h 508000"/>
                <a:gd name="connsiteX2" fmla="*/ 355748 w 355748"/>
                <a:gd name="connsiteY2" fmla="*/ 254000 h 508000"/>
                <a:gd name="connsiteX3" fmla="*/ 330200 w 355748"/>
                <a:gd name="connsiteY3" fmla="*/ 508000 h 508000"/>
                <a:gd name="connsiteX4" fmla="*/ 0 w 355748"/>
                <a:gd name="connsiteY4" fmla="*/ 508000 h 508000"/>
                <a:gd name="connsiteX0" fmla="*/ 0 w 366986"/>
                <a:gd name="connsiteY0" fmla="*/ 0 h 508000"/>
                <a:gd name="connsiteX1" fmla="*/ 330200 w 366986"/>
                <a:gd name="connsiteY1" fmla="*/ 0 h 508000"/>
                <a:gd name="connsiteX2" fmla="*/ 366986 w 366986"/>
                <a:gd name="connsiteY2" fmla="*/ 254000 h 508000"/>
                <a:gd name="connsiteX3" fmla="*/ 330200 w 366986"/>
                <a:gd name="connsiteY3" fmla="*/ 508000 h 508000"/>
                <a:gd name="connsiteX4" fmla="*/ 0 w 366986"/>
                <a:gd name="connsiteY4" fmla="*/ 508000 h 5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6986" h="508000">
                  <a:moveTo>
                    <a:pt x="0" y="0"/>
                  </a:moveTo>
                  <a:lnTo>
                    <a:pt x="330200" y="0"/>
                  </a:lnTo>
                  <a:lnTo>
                    <a:pt x="366986" y="254000"/>
                  </a:lnTo>
                  <a:lnTo>
                    <a:pt x="330200" y="508000"/>
                  </a:lnTo>
                  <a:lnTo>
                    <a:pt x="0" y="50800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 w="19050" cap="flat" cmpd="sng" algn="ctr">
              <a:noFill/>
              <a:prstDash val="solid"/>
            </a:ln>
            <a:effectLst/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defTabSz="342900" fontAlgn="ctr">
                <a:defRPr/>
              </a:pPr>
              <a:endParaRPr lang="en-US" sz="750" kern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74" name="ListLeanHorizontalTextTopic0">
              <a:extLst>
                <a:ext uri="{FF2B5EF4-FFF2-40B4-BE49-F238E27FC236}">
                  <a16:creationId xmlns:a16="http://schemas.microsoft.com/office/drawing/2014/main" id="{06D1D5B2-A626-4898-F891-1EA4F8ED658C}"/>
                </a:ext>
              </a:extLst>
            </p:cNvPr>
            <p:cNvSpPr txBox="1">
              <a:spLocks/>
            </p:cNvSpPr>
            <p:nvPr/>
          </p:nvSpPr>
          <p:spPr>
            <a:xfrm>
              <a:off x="10475911" y="848280"/>
              <a:ext cx="1469052" cy="221599"/>
            </a:xfrm>
            <a:prstGeom prst="rect">
              <a:avLst/>
            </a:prstGeom>
            <a:noFill/>
          </p:spPr>
          <p:txBody>
            <a:bodyPr vert="horz" wrap="square" lIns="68580" tIns="34290" rIns="68580" bIns="34290" rtlCol="0" anchor="ctr">
              <a:noAutofit/>
            </a:bodyPr>
            <a:lstStyle/>
            <a:p>
              <a:pPr defTabSz="342900">
                <a:lnSpc>
                  <a:spcPct val="90000"/>
                </a:lnSpc>
                <a:buSzPct val="100000"/>
                <a:defRPr/>
              </a:pPr>
              <a:r>
                <a:rPr lang="en-US" sz="1100" kern="0" dirty="0">
                  <a:latin typeface="Calibri" panose="020F0502020204030204"/>
                </a:rPr>
                <a:t>[Phase 6]</a:t>
              </a:r>
            </a:p>
          </p:txBody>
        </p:sp>
        <p:sp>
          <p:nvSpPr>
            <p:cNvPr id="76" name="RbNavigator">
              <a:extLst>
                <a:ext uri="{FF2B5EF4-FFF2-40B4-BE49-F238E27FC236}">
                  <a16:creationId xmlns:a16="http://schemas.microsoft.com/office/drawing/2014/main" id="{EC4FEF49-F8C3-E420-8AF8-6343080BF723}"/>
                </a:ext>
              </a:extLst>
            </p:cNvPr>
            <p:cNvSpPr txBox="1">
              <a:spLocks/>
            </p:cNvSpPr>
            <p:nvPr/>
          </p:nvSpPr>
          <p:spPr>
            <a:xfrm>
              <a:off x="10322955" y="800040"/>
              <a:ext cx="156973" cy="318081"/>
            </a:xfrm>
            <a:prstGeom prst="rect">
              <a:avLst/>
            </a:prstGeom>
            <a:solidFill>
              <a:srgbClr val="FAAB61"/>
            </a:solidFill>
          </p:spPr>
          <p:txBody>
            <a:bodyPr vert="horz" wrap="none" lIns="0" tIns="0" rIns="0" bIns="0" rtlCol="0" anchor="ctr">
              <a:noAutofit/>
            </a:bodyPr>
            <a:lstStyle/>
            <a:p>
              <a:pPr algn="ctr" defTabSz="342900">
                <a:lnSpc>
                  <a:spcPct val="93000"/>
                </a:lnSpc>
                <a:buSzPct val="100000"/>
                <a:defRPr/>
              </a:pPr>
              <a:r>
                <a:rPr kumimoji="1" lang="en-US" sz="1100" kern="0" dirty="0">
                  <a:solidFill>
                    <a:srgbClr val="FFFFFF"/>
                  </a:solidFill>
                  <a:latin typeface="Calibri" panose="020F0502020204030204"/>
                  <a:cs typeface="Arial" pitchFamily="34" charset="0"/>
                </a:rPr>
                <a:t>V</a:t>
              </a:r>
              <a:r>
                <a:rPr kumimoji="1" lang="en-US" sz="1100" kern="0" dirty="0">
                  <a:solidFill>
                    <a:srgbClr val="FFFFFF"/>
                  </a:solidFill>
                  <a:cs typeface="Arial" pitchFamily="34" charset="0"/>
                </a:rPr>
                <a:t>I</a:t>
              </a:r>
              <a:endParaRPr kumimoji="1" lang="en-US" sz="1100" kern="0" dirty="0">
                <a:solidFill>
                  <a:srgbClr val="FFFFFF"/>
                </a:solidFill>
                <a:latin typeface="Calibri" panose="020F0502020204030204"/>
                <a:cs typeface="Arial" pitchFamily="34" charset="0"/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990E3779-269B-E15D-9872-D314F05081A9}"/>
              </a:ext>
            </a:extLst>
          </p:cNvPr>
          <p:cNvGrpSpPr/>
          <p:nvPr/>
        </p:nvGrpSpPr>
        <p:grpSpPr>
          <a:xfrm>
            <a:off x="20903" y="5478052"/>
            <a:ext cx="12077312" cy="920574"/>
            <a:chOff x="20903" y="5478052"/>
            <a:chExt cx="12077312" cy="920574"/>
          </a:xfrm>
        </p:grpSpPr>
        <p:sp>
          <p:nvSpPr>
            <p:cNvPr id="75" name="Textframe 7">
              <a:extLst>
                <a:ext uri="{FF2B5EF4-FFF2-40B4-BE49-F238E27FC236}">
                  <a16:creationId xmlns:a16="http://schemas.microsoft.com/office/drawing/2014/main" id="{DF814785-8AF8-801D-BB51-F5B1114DE8E1}"/>
                </a:ext>
              </a:extLst>
            </p:cNvPr>
            <p:cNvSpPr txBox="1">
              <a:spLocks/>
            </p:cNvSpPr>
            <p:nvPr/>
          </p:nvSpPr>
          <p:spPr>
            <a:xfrm>
              <a:off x="1068696" y="5478052"/>
              <a:ext cx="1777768" cy="9205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8066B234-97C8-60F7-977C-4BEF93CE51E9}"/>
                </a:ext>
              </a:extLst>
            </p:cNvPr>
            <p:cNvCxnSpPr>
              <a:cxnSpLocks/>
            </p:cNvCxnSpPr>
            <p:nvPr/>
          </p:nvCxnSpPr>
          <p:spPr>
            <a:xfrm>
              <a:off x="991725" y="5478052"/>
              <a:ext cx="0" cy="920574"/>
            </a:xfrm>
            <a:prstGeom prst="line">
              <a:avLst/>
            </a:prstGeom>
            <a:noFill/>
            <a:ln w="38100" cap="flat" cmpd="sng" algn="ctr">
              <a:solidFill>
                <a:schemeClr val="accent4">
                  <a:lumMod val="60000"/>
                  <a:lumOff val="40000"/>
                </a:schemeClr>
              </a:solidFill>
              <a:prstDash val="solid"/>
            </a:ln>
            <a:effectLst/>
          </p:spPr>
        </p:cxn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BA9D908B-EF00-FFA5-D112-D0E92C1B131D}"/>
                </a:ext>
              </a:extLst>
            </p:cNvPr>
            <p:cNvSpPr/>
            <p:nvPr/>
          </p:nvSpPr>
          <p:spPr>
            <a:xfrm>
              <a:off x="20903" y="5478052"/>
              <a:ext cx="891097" cy="111308"/>
            </a:xfrm>
            <a:prstGeom prst="rect">
              <a:avLst/>
            </a:prstGeom>
          </p:spPr>
          <p:txBody>
            <a:bodyPr wrap="square" lIns="0" tIns="0" rIns="0" bIns="0" anchor="ctr">
              <a:noAutofit/>
            </a:bodyPr>
            <a:lstStyle/>
            <a:p>
              <a:pPr algn="r" defTabSz="342900">
                <a:lnSpc>
                  <a:spcPct val="90000"/>
                </a:lnSpc>
                <a:buSzPct val="100000"/>
                <a:defRPr/>
              </a:pPr>
              <a:r>
                <a:rPr lang="en-US" sz="1100" dirty="0">
                  <a:solidFill>
                    <a:prstClr val="black"/>
                  </a:solidFill>
                  <a:latin typeface="Calibri" panose="020F0502020204030204"/>
                  <a:cs typeface="Arial" pitchFamily="34" charset="0"/>
                </a:rPr>
                <a:t>Deliverables</a:t>
              </a:r>
            </a:p>
          </p:txBody>
        </p:sp>
        <p:sp>
          <p:nvSpPr>
            <p:cNvPr id="80" name="Textframe 7">
              <a:extLst>
                <a:ext uri="{FF2B5EF4-FFF2-40B4-BE49-F238E27FC236}">
                  <a16:creationId xmlns:a16="http://schemas.microsoft.com/office/drawing/2014/main" id="{F5025199-0C85-6800-F91C-3E9DA4A7AFDA}"/>
                </a:ext>
              </a:extLst>
            </p:cNvPr>
            <p:cNvSpPr txBox="1">
              <a:spLocks/>
            </p:cNvSpPr>
            <p:nvPr/>
          </p:nvSpPr>
          <p:spPr>
            <a:xfrm>
              <a:off x="2919046" y="5478052"/>
              <a:ext cx="1777768" cy="9205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1" name="Textframe 7">
              <a:extLst>
                <a:ext uri="{FF2B5EF4-FFF2-40B4-BE49-F238E27FC236}">
                  <a16:creationId xmlns:a16="http://schemas.microsoft.com/office/drawing/2014/main" id="{5521A80C-5E8C-44D1-5248-7F6259FE9D51}"/>
                </a:ext>
              </a:extLst>
            </p:cNvPr>
            <p:cNvSpPr txBox="1">
              <a:spLocks/>
            </p:cNvSpPr>
            <p:nvPr/>
          </p:nvSpPr>
          <p:spPr>
            <a:xfrm>
              <a:off x="4769396" y="5478052"/>
              <a:ext cx="1777768" cy="9205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2" name="Textframe 7">
              <a:extLst>
                <a:ext uri="{FF2B5EF4-FFF2-40B4-BE49-F238E27FC236}">
                  <a16:creationId xmlns:a16="http://schemas.microsoft.com/office/drawing/2014/main" id="{3050068E-1A59-98B2-6A30-F5036F9778B2}"/>
                </a:ext>
              </a:extLst>
            </p:cNvPr>
            <p:cNvSpPr txBox="1">
              <a:spLocks/>
            </p:cNvSpPr>
            <p:nvPr/>
          </p:nvSpPr>
          <p:spPr>
            <a:xfrm>
              <a:off x="6619746" y="5478052"/>
              <a:ext cx="1777768" cy="9205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3" name="Textframe 7">
              <a:extLst>
                <a:ext uri="{FF2B5EF4-FFF2-40B4-BE49-F238E27FC236}">
                  <a16:creationId xmlns:a16="http://schemas.microsoft.com/office/drawing/2014/main" id="{43508243-CD4A-FC12-F0FF-3BFE5DC685BB}"/>
                </a:ext>
              </a:extLst>
            </p:cNvPr>
            <p:cNvSpPr txBox="1">
              <a:spLocks/>
            </p:cNvSpPr>
            <p:nvPr/>
          </p:nvSpPr>
          <p:spPr>
            <a:xfrm>
              <a:off x="8470096" y="5478052"/>
              <a:ext cx="1777768" cy="9205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4" name="Textframe 7">
              <a:extLst>
                <a:ext uri="{FF2B5EF4-FFF2-40B4-BE49-F238E27FC236}">
                  <a16:creationId xmlns:a16="http://schemas.microsoft.com/office/drawing/2014/main" id="{041E9CD7-B4DF-3B62-BC36-4A0D6EB4F288}"/>
                </a:ext>
              </a:extLst>
            </p:cNvPr>
            <p:cNvSpPr txBox="1">
              <a:spLocks/>
            </p:cNvSpPr>
            <p:nvPr/>
          </p:nvSpPr>
          <p:spPr>
            <a:xfrm>
              <a:off x="10320447" y="5478052"/>
              <a:ext cx="1777768" cy="9205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228600" indent="-22860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9553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1B3BF5-BB9D-56F7-7204-E815F03C7F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FF28E56C-0540-B968-FB61-95CDAA85E22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D5E26661-4515-D279-BC16-3F1F371AA27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7592598-70E3-7464-E425-3C613E02D6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46F97380-6FAE-77A7-1728-D96C06905D9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258A2DE5-82B6-050F-CF1F-739F3C50E6D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03BA40D-838E-83ED-EF02-7A0900EEACA2}"/>
              </a:ext>
            </a:extLst>
          </p:cNvPr>
          <p:cNvGrpSpPr/>
          <p:nvPr/>
        </p:nvGrpSpPr>
        <p:grpSpPr>
          <a:xfrm>
            <a:off x="20903" y="702102"/>
            <a:ext cx="12072189" cy="5696524"/>
            <a:chOff x="20903" y="702102"/>
            <a:chExt cx="12072189" cy="5696524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1CD7EFC8-485A-0A98-7BD8-2FE8AE67E3A1}"/>
                </a:ext>
              </a:extLst>
            </p:cNvPr>
            <p:cNvGrpSpPr/>
            <p:nvPr/>
          </p:nvGrpSpPr>
          <p:grpSpPr>
            <a:xfrm>
              <a:off x="137924" y="1364410"/>
              <a:ext cx="11953915" cy="4015703"/>
              <a:chOff x="137924" y="1364410"/>
              <a:chExt cx="11953915" cy="4015703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AB34CF84-1894-CD64-C522-FC961AEF7899}"/>
                  </a:ext>
                </a:extLst>
              </p:cNvPr>
              <p:cNvSpPr/>
              <p:nvPr/>
            </p:nvSpPr>
            <p:spPr>
              <a:xfrm>
                <a:off x="137924" y="1364410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Activities</a:t>
                </a:r>
              </a:p>
            </p:txBody>
          </p:sp>
          <p:sp>
            <p:nvSpPr>
              <p:cNvPr id="79" name="Textframe 7">
                <a:extLst>
                  <a:ext uri="{FF2B5EF4-FFF2-40B4-BE49-F238E27FC236}">
                    <a16:creationId xmlns:a16="http://schemas.microsoft.com/office/drawing/2014/main" id="{BB246629-1785-A4C4-5698-8CD36B9D689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7343" y="1364410"/>
                <a:ext cx="1775261" cy="4015703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0" name="Textframe 7">
                <a:extLst>
                  <a:ext uri="{FF2B5EF4-FFF2-40B4-BE49-F238E27FC236}">
                    <a16:creationId xmlns:a16="http://schemas.microsoft.com/office/drawing/2014/main" id="{D3C99E17-EAE0-A38A-DB28-4389B3941D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17190" y="1364410"/>
                <a:ext cx="1775261" cy="4015703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1" name="Textframe 7">
                <a:extLst>
                  <a:ext uri="{FF2B5EF4-FFF2-40B4-BE49-F238E27FC236}">
                    <a16:creationId xmlns:a16="http://schemas.microsoft.com/office/drawing/2014/main" id="{84428143-F8D5-CCF8-A9BB-37B36A62FF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67037" y="1364410"/>
                <a:ext cx="1775261" cy="4015703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2" name="Textframe 7">
                <a:extLst>
                  <a:ext uri="{FF2B5EF4-FFF2-40B4-BE49-F238E27FC236}">
                    <a16:creationId xmlns:a16="http://schemas.microsoft.com/office/drawing/2014/main" id="{478AF0C9-003E-0774-93FB-A90C86968EB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16884" y="1364410"/>
                <a:ext cx="1775261" cy="4015703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3" name="Textframe 7">
                <a:extLst>
                  <a:ext uri="{FF2B5EF4-FFF2-40B4-BE49-F238E27FC236}">
                    <a16:creationId xmlns:a16="http://schemas.microsoft.com/office/drawing/2014/main" id="{000AC800-D7A8-9919-5546-358FD8BE70E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66731" y="1364410"/>
                <a:ext cx="1775261" cy="4015703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4" name="Textframe 7">
                <a:extLst>
                  <a:ext uri="{FF2B5EF4-FFF2-40B4-BE49-F238E27FC236}">
                    <a16:creationId xmlns:a16="http://schemas.microsoft.com/office/drawing/2014/main" id="{CC40F2F0-3E26-704D-3ECC-FB07D4940E5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16578" y="1364410"/>
                <a:ext cx="1775261" cy="4015703"/>
              </a:xfrm>
              <a:prstGeom prst="rect">
                <a:avLst/>
              </a:prstGeom>
              <a:noFill/>
              <a:ln w="19050">
                <a:solidFill>
                  <a:srgbClr val="FF859F"/>
                </a:solidFill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endParaRPr lang="en-GB" dirty="0">
                  <a:solidFill>
                    <a:schemeClr val="tx1"/>
                  </a:solidFill>
                </a:endParaRPr>
              </a:p>
              <a:p>
                <a:pPr marL="171450" indent="-171450" defTabSz="3429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18A18936-D168-8879-6D1C-B1DFE5F40E61}"/>
                </a:ext>
              </a:extLst>
            </p:cNvPr>
            <p:cNvGrpSpPr/>
            <p:nvPr/>
          </p:nvGrpSpPr>
          <p:grpSpPr>
            <a:xfrm>
              <a:off x="20903" y="5478052"/>
              <a:ext cx="12072189" cy="920574"/>
              <a:chOff x="20903" y="5478052"/>
              <a:chExt cx="12072189" cy="920574"/>
            </a:xfrm>
          </p:grpSpPr>
          <p:sp>
            <p:nvSpPr>
              <p:cNvPr id="2" name="Textframe 7">
                <a:extLst>
                  <a:ext uri="{FF2B5EF4-FFF2-40B4-BE49-F238E27FC236}">
                    <a16:creationId xmlns:a16="http://schemas.microsoft.com/office/drawing/2014/main" id="{13780499-60F0-8BD3-C76C-C5CE052AFF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5478052"/>
                <a:ext cx="1777768" cy="920574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F465E7A-B12D-D9D0-B8AE-1AD18F2B37DA}"/>
                  </a:ext>
                </a:extLst>
              </p:cNvPr>
              <p:cNvSpPr/>
              <p:nvPr/>
            </p:nvSpPr>
            <p:spPr>
              <a:xfrm>
                <a:off x="20903" y="5478052"/>
                <a:ext cx="891097" cy="111308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Deliverables</a:t>
                </a:r>
              </a:p>
            </p:txBody>
          </p:sp>
          <p:sp>
            <p:nvSpPr>
              <p:cNvPr id="6" name="Textframe 7">
                <a:extLst>
                  <a:ext uri="{FF2B5EF4-FFF2-40B4-BE49-F238E27FC236}">
                    <a16:creationId xmlns:a16="http://schemas.microsoft.com/office/drawing/2014/main" id="{EC0739BC-8B57-F6B1-9871-9BCC0A2E107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18022" y="5478052"/>
                <a:ext cx="1777768" cy="920574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  <p:sp>
            <p:nvSpPr>
              <p:cNvPr id="7" name="Textframe 7">
                <a:extLst>
                  <a:ext uri="{FF2B5EF4-FFF2-40B4-BE49-F238E27FC236}">
                    <a16:creationId xmlns:a16="http://schemas.microsoft.com/office/drawing/2014/main" id="{B6346654-AB26-7EFF-F911-FBA7CF2E08F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67348" y="5478052"/>
                <a:ext cx="1777768" cy="920574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  <p:sp>
            <p:nvSpPr>
              <p:cNvPr id="8" name="Textframe 7">
                <a:extLst>
                  <a:ext uri="{FF2B5EF4-FFF2-40B4-BE49-F238E27FC236}">
                    <a16:creationId xmlns:a16="http://schemas.microsoft.com/office/drawing/2014/main" id="{8F383D1E-0DF9-5835-C83A-C9850B3ADE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16674" y="5478052"/>
                <a:ext cx="1777768" cy="920574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  <p:sp>
            <p:nvSpPr>
              <p:cNvPr id="10" name="Textframe 7">
                <a:extLst>
                  <a:ext uri="{FF2B5EF4-FFF2-40B4-BE49-F238E27FC236}">
                    <a16:creationId xmlns:a16="http://schemas.microsoft.com/office/drawing/2014/main" id="{E1D8F867-CBC4-FEBF-6AB1-C2CAB36770F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66000" y="5478052"/>
                <a:ext cx="1777768" cy="920574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  <p:sp>
            <p:nvSpPr>
              <p:cNvPr id="11" name="Textframe 7">
                <a:extLst>
                  <a:ext uri="{FF2B5EF4-FFF2-40B4-BE49-F238E27FC236}">
                    <a16:creationId xmlns:a16="http://schemas.microsoft.com/office/drawing/2014/main" id="{008AD336-2F1F-601B-7D6B-2A2291DE89E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15324" y="5478052"/>
                <a:ext cx="1777768" cy="920574"/>
              </a:xfrm>
              <a:prstGeom prst="rect">
                <a:avLst/>
              </a:prstGeom>
              <a:noFill/>
              <a:ln w="19050">
                <a:solidFill>
                  <a:srgbClr val="FFD966"/>
                </a:solidFill>
              </a:ln>
            </p:spPr>
            <p:txBody>
              <a:bodyPr vert="horz" wrap="square" lIns="36000" tIns="36000" rIns="36000" bIns="36000" rtlCol="0" anchor="t" anchorCtr="0">
                <a:noAutofit/>
              </a:bodyPr>
              <a:lstStyle>
                <a:defPPr>
                  <a:defRPr lang="en-US"/>
                </a:defPPr>
                <a:lvl1pPr marL="228600" marR="0" lvl="0" indent="-228600" defTabSz="342900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 typeface="+mj-lt"/>
                  <a:buAutoNum type="arabicPeriod"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13520E2-9AD2-6F62-2008-6DD77AEEBC77}"/>
                </a:ext>
              </a:extLst>
            </p:cNvPr>
            <p:cNvGrpSpPr/>
            <p:nvPr/>
          </p:nvGrpSpPr>
          <p:grpSpPr>
            <a:xfrm>
              <a:off x="137925" y="702102"/>
              <a:ext cx="11955167" cy="513958"/>
              <a:chOff x="137925" y="702102"/>
              <a:chExt cx="11955167" cy="513958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277C438-F28B-FDDD-296B-7161B37B4A53}"/>
                  </a:ext>
                </a:extLst>
              </p:cNvPr>
              <p:cNvSpPr/>
              <p:nvPr/>
            </p:nvSpPr>
            <p:spPr>
              <a:xfrm>
                <a:off x="137925" y="874443"/>
                <a:ext cx="782909" cy="169277"/>
              </a:xfrm>
              <a:prstGeom prst="rect">
                <a:avLst/>
              </a:prstGeom>
            </p:spPr>
            <p:txBody>
              <a:bodyPr wrap="square" lIns="0" tIns="0" rIns="0" bIns="0" anchor="ctr">
                <a:noAutofit/>
              </a:bodyPr>
              <a:lstStyle/>
              <a:p>
                <a:pPr algn="r" defTabSz="342900">
                  <a:buSzPct val="100000"/>
                  <a:defRPr/>
                </a:pPr>
                <a:r>
                  <a:rPr lang="en-US" sz="1100" dirty="0">
                    <a:solidFill>
                      <a:prstClr val="black"/>
                    </a:solidFill>
                    <a:latin typeface="Calibri" panose="020F0502020204030204"/>
                    <a:cs typeface="Arial" pitchFamily="34" charset="0"/>
                  </a:rPr>
                  <a:t>Phases</a:t>
                </a:r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474A9EC8-B3EA-1D7F-95F5-DF53E71B569C}"/>
                  </a:ext>
                </a:extLst>
              </p:cNvPr>
              <p:cNvGrpSpPr/>
              <p:nvPr/>
            </p:nvGrpSpPr>
            <p:grpSpPr>
              <a:xfrm>
                <a:off x="1067343" y="702102"/>
                <a:ext cx="1775261" cy="513958"/>
                <a:chOff x="1067343" y="702102"/>
                <a:chExt cx="1775261" cy="513958"/>
              </a:xfrm>
            </p:grpSpPr>
            <p:sp>
              <p:nvSpPr>
                <p:cNvPr id="104" name="RbLeanShape Arrow Option 1 5">
                  <a:extLst>
                    <a:ext uri="{FF2B5EF4-FFF2-40B4-BE49-F238E27FC236}">
                      <a16:creationId xmlns:a16="http://schemas.microsoft.com/office/drawing/2014/main" id="{E8411D28-2C07-A4E9-2071-1B8683B1006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067343" y="702102"/>
                  <a:ext cx="1775261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2" name="ListLeanHorizontalTextTopic0">
                  <a:extLst>
                    <a:ext uri="{FF2B5EF4-FFF2-40B4-BE49-F238E27FC236}">
                      <a16:creationId xmlns:a16="http://schemas.microsoft.com/office/drawing/2014/main" id="{6212A6ED-3550-4F8F-EF5B-BC73B1A1648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231992" y="848280"/>
                  <a:ext cx="1469052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1]</a:t>
                  </a:r>
                </a:p>
              </p:txBody>
            </p:sp>
            <p:sp>
              <p:nvSpPr>
                <p:cNvPr id="13" name="RbNavigator">
                  <a:extLst>
                    <a:ext uri="{FF2B5EF4-FFF2-40B4-BE49-F238E27FC236}">
                      <a16:creationId xmlns:a16="http://schemas.microsoft.com/office/drawing/2014/main" id="{40B6A0D3-CEFC-8FD4-A75E-47C9A715C5B0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79036" y="800040"/>
                  <a:ext cx="156973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</a:t>
                  </a:r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B68419AE-F6D7-18B2-94E4-2273553572E8}"/>
                  </a:ext>
                </a:extLst>
              </p:cNvPr>
              <p:cNvGrpSpPr/>
              <p:nvPr/>
            </p:nvGrpSpPr>
            <p:grpSpPr>
              <a:xfrm>
                <a:off x="2917441" y="702102"/>
                <a:ext cx="1775261" cy="513958"/>
                <a:chOff x="2917441" y="702102"/>
                <a:chExt cx="1775261" cy="513958"/>
              </a:xfrm>
            </p:grpSpPr>
            <p:sp>
              <p:nvSpPr>
                <p:cNvPr id="109" name="RbLeanShape Arrow Option 1 5">
                  <a:extLst>
                    <a:ext uri="{FF2B5EF4-FFF2-40B4-BE49-F238E27FC236}">
                      <a16:creationId xmlns:a16="http://schemas.microsoft.com/office/drawing/2014/main" id="{529F8CD2-8B4E-57DA-A66F-5C6143E5DB9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2917441" y="702102"/>
                  <a:ext cx="1775261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4" name="ListLeanHorizontalTextTopic0">
                  <a:extLst>
                    <a:ext uri="{FF2B5EF4-FFF2-40B4-BE49-F238E27FC236}">
                      <a16:creationId xmlns:a16="http://schemas.microsoft.com/office/drawing/2014/main" id="{F9035FC1-4972-9944-D26D-90D13A3A00C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079752" y="848280"/>
                  <a:ext cx="1469052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2]</a:t>
                  </a:r>
                </a:p>
              </p:txBody>
            </p:sp>
            <p:sp>
              <p:nvSpPr>
                <p:cNvPr id="15" name="RbNavigator">
                  <a:extLst>
                    <a:ext uri="{FF2B5EF4-FFF2-40B4-BE49-F238E27FC236}">
                      <a16:creationId xmlns:a16="http://schemas.microsoft.com/office/drawing/2014/main" id="{08E9B10B-0A10-A596-8A03-5BC53F17EAD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2926796" y="800040"/>
                  <a:ext cx="156973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II</a:t>
                  </a:r>
                </a:p>
              </p:txBody>
            </p: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3A1A1694-5B27-DBBE-B6E2-B3325C5E05EF}"/>
                  </a:ext>
                </a:extLst>
              </p:cNvPr>
              <p:cNvGrpSpPr/>
              <p:nvPr/>
            </p:nvGrpSpPr>
            <p:grpSpPr>
              <a:xfrm>
                <a:off x="4767539" y="702102"/>
                <a:ext cx="1775261" cy="513958"/>
                <a:chOff x="4767539" y="702102"/>
                <a:chExt cx="1775261" cy="513958"/>
              </a:xfrm>
            </p:grpSpPr>
            <p:sp>
              <p:nvSpPr>
                <p:cNvPr id="113" name="RbLeanShape Arrow Option 1 5">
                  <a:extLst>
                    <a:ext uri="{FF2B5EF4-FFF2-40B4-BE49-F238E27FC236}">
                      <a16:creationId xmlns:a16="http://schemas.microsoft.com/office/drawing/2014/main" id="{60BE9157-5F6A-A9C3-D36C-1E8AA89E96A9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767539" y="702102"/>
                  <a:ext cx="1775261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6" name="ListLeanHorizontalTextTopic0">
                  <a:extLst>
                    <a:ext uri="{FF2B5EF4-FFF2-40B4-BE49-F238E27FC236}">
                      <a16:creationId xmlns:a16="http://schemas.microsoft.com/office/drawing/2014/main" id="{C09821AC-F058-FC18-BBBF-5B001FCF9624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927514" y="848280"/>
                  <a:ext cx="1469052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3]</a:t>
                  </a:r>
                </a:p>
              </p:txBody>
            </p:sp>
            <p:sp>
              <p:nvSpPr>
                <p:cNvPr id="17" name="RbNavigator">
                  <a:extLst>
                    <a:ext uri="{FF2B5EF4-FFF2-40B4-BE49-F238E27FC236}">
                      <a16:creationId xmlns:a16="http://schemas.microsoft.com/office/drawing/2014/main" id="{38E98FF6-659B-5684-9F88-AF3053EB0A7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74558" y="800040"/>
                  <a:ext cx="156973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III</a:t>
                  </a:r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2DEFBEA2-385D-C109-FC5C-09B4BA81242F}"/>
                  </a:ext>
                </a:extLst>
              </p:cNvPr>
              <p:cNvGrpSpPr/>
              <p:nvPr/>
            </p:nvGrpSpPr>
            <p:grpSpPr>
              <a:xfrm>
                <a:off x="6617637" y="702102"/>
                <a:ext cx="1775261" cy="513958"/>
                <a:chOff x="6617637" y="702102"/>
                <a:chExt cx="1775261" cy="513958"/>
              </a:xfrm>
            </p:grpSpPr>
            <p:sp>
              <p:nvSpPr>
                <p:cNvPr id="117" name="RbLeanShape Arrow Option 1 5">
                  <a:extLst>
                    <a:ext uri="{FF2B5EF4-FFF2-40B4-BE49-F238E27FC236}">
                      <a16:creationId xmlns:a16="http://schemas.microsoft.com/office/drawing/2014/main" id="{CA93E4A3-9E1B-1950-D34A-1BF6E26422D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617637" y="702102"/>
                  <a:ext cx="1775261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8" name="ListLeanHorizontalTextTopic0">
                  <a:extLst>
                    <a:ext uri="{FF2B5EF4-FFF2-40B4-BE49-F238E27FC236}">
                      <a16:creationId xmlns:a16="http://schemas.microsoft.com/office/drawing/2014/main" id="{EA96F1F4-A048-41FE-C6C1-E517C0170411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775272" y="848280"/>
                  <a:ext cx="1469052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4]</a:t>
                  </a:r>
                </a:p>
              </p:txBody>
            </p:sp>
            <p:sp>
              <p:nvSpPr>
                <p:cNvPr id="19" name="RbNavigator">
                  <a:extLst>
                    <a:ext uri="{FF2B5EF4-FFF2-40B4-BE49-F238E27FC236}">
                      <a16:creationId xmlns:a16="http://schemas.microsoft.com/office/drawing/2014/main" id="{2AB05E2D-C76D-D86D-90DD-B6C6E51C30F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622316" y="800040"/>
                  <a:ext cx="156973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IV</a:t>
                  </a:r>
                </a:p>
              </p:txBody>
            </p:sp>
          </p:grp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326F7872-E00A-F603-C913-9469C9F9D9B3}"/>
                  </a:ext>
                </a:extLst>
              </p:cNvPr>
              <p:cNvGrpSpPr/>
              <p:nvPr/>
            </p:nvGrpSpPr>
            <p:grpSpPr>
              <a:xfrm>
                <a:off x="8467735" y="702102"/>
                <a:ext cx="1775261" cy="513958"/>
                <a:chOff x="8467735" y="702102"/>
                <a:chExt cx="1775261" cy="513958"/>
              </a:xfrm>
            </p:grpSpPr>
            <p:sp>
              <p:nvSpPr>
                <p:cNvPr id="121" name="RbLeanShape Arrow Option 1 5">
                  <a:extLst>
                    <a:ext uri="{FF2B5EF4-FFF2-40B4-BE49-F238E27FC236}">
                      <a16:creationId xmlns:a16="http://schemas.microsoft.com/office/drawing/2014/main" id="{88843D74-114C-C519-C63F-4B38978827F6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8467735" y="702102"/>
                  <a:ext cx="1775261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0" name="ListLeanHorizontalTextTopic0">
                  <a:extLst>
                    <a:ext uri="{FF2B5EF4-FFF2-40B4-BE49-F238E27FC236}">
                      <a16:creationId xmlns:a16="http://schemas.microsoft.com/office/drawing/2014/main" id="{09FD3A23-4A27-416E-7474-E5C8BF160DE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628151" y="848280"/>
                  <a:ext cx="1469052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5]</a:t>
                  </a:r>
                </a:p>
              </p:txBody>
            </p:sp>
            <p:sp>
              <p:nvSpPr>
                <p:cNvPr id="21" name="RbNavigator">
                  <a:extLst>
                    <a:ext uri="{FF2B5EF4-FFF2-40B4-BE49-F238E27FC236}">
                      <a16:creationId xmlns:a16="http://schemas.microsoft.com/office/drawing/2014/main" id="{AA596ACC-AE88-2682-4CB5-0F4FC693165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475195" y="800040"/>
                  <a:ext cx="156973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cs typeface="Arial" pitchFamily="34" charset="0"/>
                    </a:rPr>
                    <a:t>V</a:t>
                  </a:r>
                  <a:endParaRPr kumimoji="1" lang="en-US" sz="1100" kern="0" dirty="0">
                    <a:solidFill>
                      <a:srgbClr val="FFFFFF"/>
                    </a:solidFill>
                    <a:latin typeface="Calibri" panose="020F0502020204030204"/>
                    <a:cs typeface="Arial" pitchFamily="34" charset="0"/>
                  </a:endParaRPr>
                </a:p>
              </p:txBody>
            </p: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3F1D4228-7434-F3EE-AF82-EBDEADA5A3BD}"/>
                  </a:ext>
                </a:extLst>
              </p:cNvPr>
              <p:cNvGrpSpPr/>
              <p:nvPr/>
            </p:nvGrpSpPr>
            <p:grpSpPr>
              <a:xfrm>
                <a:off x="10317831" y="702102"/>
                <a:ext cx="1775261" cy="513958"/>
                <a:chOff x="10317831" y="702102"/>
                <a:chExt cx="1775261" cy="513958"/>
              </a:xfrm>
            </p:grpSpPr>
            <p:sp>
              <p:nvSpPr>
                <p:cNvPr id="125" name="RbLeanShape Arrow Option 1 5">
                  <a:extLst>
                    <a:ext uri="{FF2B5EF4-FFF2-40B4-BE49-F238E27FC236}">
                      <a16:creationId xmlns:a16="http://schemas.microsoft.com/office/drawing/2014/main" id="{C1601F4A-FC06-F5C3-3544-54C6B0E0885C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0317831" y="702102"/>
                  <a:ext cx="1775261" cy="513958"/>
                </a:xfrm>
                <a:custGeom>
                  <a:avLst/>
                  <a:gdLst>
                    <a:gd name="connsiteX0" fmla="*/ 0 w 457200"/>
                    <a:gd name="connsiteY0" fmla="*/ 0 h 508000"/>
                    <a:gd name="connsiteX1" fmla="*/ 330200 w 457200"/>
                    <a:gd name="connsiteY1" fmla="*/ 0 h 508000"/>
                    <a:gd name="connsiteX2" fmla="*/ 457200 w 457200"/>
                    <a:gd name="connsiteY2" fmla="*/ 254000 h 508000"/>
                    <a:gd name="connsiteX3" fmla="*/ 330200 w 457200"/>
                    <a:gd name="connsiteY3" fmla="*/ 508000 h 508000"/>
                    <a:gd name="connsiteX4" fmla="*/ 0 w 457200"/>
                    <a:gd name="connsiteY4" fmla="*/ 508000 h 508000"/>
                    <a:gd name="connsiteX0" fmla="*/ 0 w 438828"/>
                    <a:gd name="connsiteY0" fmla="*/ 0 h 508000"/>
                    <a:gd name="connsiteX1" fmla="*/ 330200 w 438828"/>
                    <a:gd name="connsiteY1" fmla="*/ 0 h 508000"/>
                    <a:gd name="connsiteX2" fmla="*/ 438828 w 438828"/>
                    <a:gd name="connsiteY2" fmla="*/ 254000 h 508000"/>
                    <a:gd name="connsiteX3" fmla="*/ 330200 w 438828"/>
                    <a:gd name="connsiteY3" fmla="*/ 508000 h 508000"/>
                    <a:gd name="connsiteX4" fmla="*/ 0 w 438828"/>
                    <a:gd name="connsiteY4" fmla="*/ 508000 h 508000"/>
                    <a:gd name="connsiteX0" fmla="*/ 0 w 421194"/>
                    <a:gd name="connsiteY0" fmla="*/ 0 h 508000"/>
                    <a:gd name="connsiteX1" fmla="*/ 330200 w 421194"/>
                    <a:gd name="connsiteY1" fmla="*/ 0 h 508000"/>
                    <a:gd name="connsiteX2" fmla="*/ 421194 w 421194"/>
                    <a:gd name="connsiteY2" fmla="*/ 254000 h 508000"/>
                    <a:gd name="connsiteX3" fmla="*/ 330200 w 421194"/>
                    <a:gd name="connsiteY3" fmla="*/ 508000 h 508000"/>
                    <a:gd name="connsiteX4" fmla="*/ 0 w 421194"/>
                    <a:gd name="connsiteY4" fmla="*/ 508000 h 508000"/>
                    <a:gd name="connsiteX0" fmla="*/ 0 w 404269"/>
                    <a:gd name="connsiteY0" fmla="*/ 0 h 508000"/>
                    <a:gd name="connsiteX1" fmla="*/ 330200 w 404269"/>
                    <a:gd name="connsiteY1" fmla="*/ 0 h 508000"/>
                    <a:gd name="connsiteX2" fmla="*/ 404269 w 404269"/>
                    <a:gd name="connsiteY2" fmla="*/ 254000 h 508000"/>
                    <a:gd name="connsiteX3" fmla="*/ 330200 w 404269"/>
                    <a:gd name="connsiteY3" fmla="*/ 508000 h 508000"/>
                    <a:gd name="connsiteX4" fmla="*/ 0 w 404269"/>
                    <a:gd name="connsiteY4" fmla="*/ 508000 h 508000"/>
                    <a:gd name="connsiteX0" fmla="*/ 0 w 386323"/>
                    <a:gd name="connsiteY0" fmla="*/ 0 h 508000"/>
                    <a:gd name="connsiteX1" fmla="*/ 330200 w 386323"/>
                    <a:gd name="connsiteY1" fmla="*/ 0 h 508000"/>
                    <a:gd name="connsiteX2" fmla="*/ 386323 w 386323"/>
                    <a:gd name="connsiteY2" fmla="*/ 254000 h 508000"/>
                    <a:gd name="connsiteX3" fmla="*/ 330200 w 386323"/>
                    <a:gd name="connsiteY3" fmla="*/ 508000 h 508000"/>
                    <a:gd name="connsiteX4" fmla="*/ 0 w 386323"/>
                    <a:gd name="connsiteY4" fmla="*/ 508000 h 508000"/>
                    <a:gd name="connsiteX0" fmla="*/ 0 w 403473"/>
                    <a:gd name="connsiteY0" fmla="*/ 0 h 508000"/>
                    <a:gd name="connsiteX1" fmla="*/ 330200 w 403473"/>
                    <a:gd name="connsiteY1" fmla="*/ 0 h 508000"/>
                    <a:gd name="connsiteX2" fmla="*/ 403473 w 403473"/>
                    <a:gd name="connsiteY2" fmla="*/ 254000 h 508000"/>
                    <a:gd name="connsiteX3" fmla="*/ 330200 w 403473"/>
                    <a:gd name="connsiteY3" fmla="*/ 508000 h 508000"/>
                    <a:gd name="connsiteX4" fmla="*/ 0 w 403473"/>
                    <a:gd name="connsiteY4" fmla="*/ 508000 h 508000"/>
                    <a:gd name="connsiteX0" fmla="*/ 0 w 385562"/>
                    <a:gd name="connsiteY0" fmla="*/ 0 h 508000"/>
                    <a:gd name="connsiteX1" fmla="*/ 330200 w 385562"/>
                    <a:gd name="connsiteY1" fmla="*/ 0 h 508000"/>
                    <a:gd name="connsiteX2" fmla="*/ 385562 w 385562"/>
                    <a:gd name="connsiteY2" fmla="*/ 254000 h 508000"/>
                    <a:gd name="connsiteX3" fmla="*/ 330200 w 385562"/>
                    <a:gd name="connsiteY3" fmla="*/ 508000 h 508000"/>
                    <a:gd name="connsiteX4" fmla="*/ 0 w 385562"/>
                    <a:gd name="connsiteY4" fmla="*/ 508000 h 508000"/>
                    <a:gd name="connsiteX0" fmla="*/ 0 w 368446"/>
                    <a:gd name="connsiteY0" fmla="*/ 0 h 508000"/>
                    <a:gd name="connsiteX1" fmla="*/ 330200 w 368446"/>
                    <a:gd name="connsiteY1" fmla="*/ 0 h 508000"/>
                    <a:gd name="connsiteX2" fmla="*/ 368446 w 368446"/>
                    <a:gd name="connsiteY2" fmla="*/ 254000 h 508000"/>
                    <a:gd name="connsiteX3" fmla="*/ 330200 w 368446"/>
                    <a:gd name="connsiteY3" fmla="*/ 508000 h 508000"/>
                    <a:gd name="connsiteX4" fmla="*/ 0 w 368446"/>
                    <a:gd name="connsiteY4" fmla="*/ 508000 h 508000"/>
                    <a:gd name="connsiteX0" fmla="*/ 0 w 352090"/>
                    <a:gd name="connsiteY0" fmla="*/ 0 h 508000"/>
                    <a:gd name="connsiteX1" fmla="*/ 330200 w 352090"/>
                    <a:gd name="connsiteY1" fmla="*/ 0 h 508000"/>
                    <a:gd name="connsiteX2" fmla="*/ 352090 w 352090"/>
                    <a:gd name="connsiteY2" fmla="*/ 254000 h 508000"/>
                    <a:gd name="connsiteX3" fmla="*/ 330200 w 352090"/>
                    <a:gd name="connsiteY3" fmla="*/ 508000 h 508000"/>
                    <a:gd name="connsiteX4" fmla="*/ 0 w 352090"/>
                    <a:gd name="connsiteY4" fmla="*/ 508000 h 508000"/>
                    <a:gd name="connsiteX0" fmla="*/ 0 w 367720"/>
                    <a:gd name="connsiteY0" fmla="*/ 0 h 508000"/>
                    <a:gd name="connsiteX1" fmla="*/ 330200 w 367720"/>
                    <a:gd name="connsiteY1" fmla="*/ 0 h 508000"/>
                    <a:gd name="connsiteX2" fmla="*/ 367720 w 367720"/>
                    <a:gd name="connsiteY2" fmla="*/ 254000 h 508000"/>
                    <a:gd name="connsiteX3" fmla="*/ 330200 w 367720"/>
                    <a:gd name="connsiteY3" fmla="*/ 508000 h 508000"/>
                    <a:gd name="connsiteX4" fmla="*/ 0 w 367720"/>
                    <a:gd name="connsiteY4" fmla="*/ 508000 h 508000"/>
                    <a:gd name="connsiteX0" fmla="*/ 0 w 379336"/>
                    <a:gd name="connsiteY0" fmla="*/ 0 h 508000"/>
                    <a:gd name="connsiteX1" fmla="*/ 330200 w 379336"/>
                    <a:gd name="connsiteY1" fmla="*/ 0 h 508000"/>
                    <a:gd name="connsiteX2" fmla="*/ 379336 w 379336"/>
                    <a:gd name="connsiteY2" fmla="*/ 254000 h 508000"/>
                    <a:gd name="connsiteX3" fmla="*/ 330200 w 379336"/>
                    <a:gd name="connsiteY3" fmla="*/ 508000 h 508000"/>
                    <a:gd name="connsiteX4" fmla="*/ 0 w 379336"/>
                    <a:gd name="connsiteY4" fmla="*/ 508000 h 508000"/>
                    <a:gd name="connsiteX0" fmla="*/ 0 w 367353"/>
                    <a:gd name="connsiteY0" fmla="*/ 0 h 508000"/>
                    <a:gd name="connsiteX1" fmla="*/ 330200 w 367353"/>
                    <a:gd name="connsiteY1" fmla="*/ 0 h 508000"/>
                    <a:gd name="connsiteX2" fmla="*/ 367353 w 367353"/>
                    <a:gd name="connsiteY2" fmla="*/ 254000 h 508000"/>
                    <a:gd name="connsiteX3" fmla="*/ 330200 w 367353"/>
                    <a:gd name="connsiteY3" fmla="*/ 508000 h 508000"/>
                    <a:gd name="connsiteX4" fmla="*/ 0 w 367353"/>
                    <a:gd name="connsiteY4" fmla="*/ 508000 h 508000"/>
                    <a:gd name="connsiteX0" fmla="*/ 0 w 355748"/>
                    <a:gd name="connsiteY0" fmla="*/ 0 h 508000"/>
                    <a:gd name="connsiteX1" fmla="*/ 330200 w 355748"/>
                    <a:gd name="connsiteY1" fmla="*/ 0 h 508000"/>
                    <a:gd name="connsiteX2" fmla="*/ 355748 w 355748"/>
                    <a:gd name="connsiteY2" fmla="*/ 254000 h 508000"/>
                    <a:gd name="connsiteX3" fmla="*/ 330200 w 355748"/>
                    <a:gd name="connsiteY3" fmla="*/ 508000 h 508000"/>
                    <a:gd name="connsiteX4" fmla="*/ 0 w 355748"/>
                    <a:gd name="connsiteY4" fmla="*/ 508000 h 508000"/>
                    <a:gd name="connsiteX0" fmla="*/ 0 w 366986"/>
                    <a:gd name="connsiteY0" fmla="*/ 0 h 508000"/>
                    <a:gd name="connsiteX1" fmla="*/ 330200 w 366986"/>
                    <a:gd name="connsiteY1" fmla="*/ 0 h 508000"/>
                    <a:gd name="connsiteX2" fmla="*/ 366986 w 366986"/>
                    <a:gd name="connsiteY2" fmla="*/ 254000 h 508000"/>
                    <a:gd name="connsiteX3" fmla="*/ 330200 w 366986"/>
                    <a:gd name="connsiteY3" fmla="*/ 508000 h 508000"/>
                    <a:gd name="connsiteX4" fmla="*/ 0 w 366986"/>
                    <a:gd name="connsiteY4" fmla="*/ 508000 h 50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6986" h="508000">
                      <a:moveTo>
                        <a:pt x="0" y="0"/>
                      </a:moveTo>
                      <a:lnTo>
                        <a:pt x="330200" y="0"/>
                      </a:lnTo>
                      <a:lnTo>
                        <a:pt x="366986" y="254000"/>
                      </a:lnTo>
                      <a:lnTo>
                        <a:pt x="330200" y="508000"/>
                      </a:lnTo>
                      <a:lnTo>
                        <a:pt x="0" y="508000"/>
                      </a:lnTo>
                    </a:path>
                  </a:pathLst>
                </a:custGeom>
                <a:noFill/>
                <a:ln w="19050" cap="flat" cmpd="sng" algn="ctr">
                  <a:solidFill>
                    <a:srgbClr val="FAAB61"/>
                  </a:solidFill>
                  <a:prstDash val="solid"/>
                </a:ln>
                <a:effectLst/>
              </p:spPr>
              <p:txBody>
                <a:bodyPr vert="horz" wrap="square" lIns="0" tIns="0" rIns="0" bIns="0" rtlCol="0" anchor="ctr" anchorCtr="0">
                  <a:noAutofit/>
                </a:bodyPr>
                <a:lstStyle/>
                <a:p>
                  <a:pPr defTabSz="342900" fontAlgn="ctr">
                    <a:defRPr/>
                  </a:pPr>
                  <a:endParaRPr lang="en-US" sz="750" kern="0">
                    <a:solidFill>
                      <a:srgbClr val="000000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7" name="ListLeanHorizontalTextTopic0">
                  <a:extLst>
                    <a:ext uri="{FF2B5EF4-FFF2-40B4-BE49-F238E27FC236}">
                      <a16:creationId xmlns:a16="http://schemas.microsoft.com/office/drawing/2014/main" id="{DDBC0262-93BF-570F-0FF3-611E6D983FB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475911" y="848280"/>
                  <a:ext cx="1469052" cy="221599"/>
                </a:xfrm>
                <a:prstGeom prst="rect">
                  <a:avLst/>
                </a:prstGeom>
                <a:noFill/>
              </p:spPr>
              <p:txBody>
                <a:bodyPr vert="horz" wrap="square" lIns="68580" tIns="34290" rIns="68580" bIns="34290" rtlCol="0" anchor="ctr">
                  <a:noAutofit/>
                </a:bodyPr>
                <a:lstStyle/>
                <a:p>
                  <a:pPr defTabSz="342900">
                    <a:lnSpc>
                      <a:spcPct val="90000"/>
                    </a:lnSpc>
                    <a:buSzPct val="100000"/>
                    <a:defRPr/>
                  </a:pPr>
                  <a:r>
                    <a:rPr lang="en-US" sz="1100" kern="0" dirty="0">
                      <a:latin typeface="Calibri" panose="020F0502020204030204"/>
                    </a:rPr>
                    <a:t>[Phase 6]</a:t>
                  </a:r>
                </a:p>
              </p:txBody>
            </p:sp>
            <p:sp>
              <p:nvSpPr>
                <p:cNvPr id="28" name="RbNavigator">
                  <a:extLst>
                    <a:ext uri="{FF2B5EF4-FFF2-40B4-BE49-F238E27FC236}">
                      <a16:creationId xmlns:a16="http://schemas.microsoft.com/office/drawing/2014/main" id="{FE2BE99D-0399-1DD5-4EC8-13E7ADD74FD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322955" y="800040"/>
                  <a:ext cx="156973" cy="318081"/>
                </a:xfrm>
                <a:prstGeom prst="rect">
                  <a:avLst/>
                </a:prstGeom>
                <a:solidFill>
                  <a:srgbClr val="FAAB61"/>
                </a:solidFill>
              </p:spPr>
              <p:txBody>
                <a:bodyPr vert="horz" wrap="none" lIns="0" tIns="0" rIns="0" bIns="0" rtlCol="0" anchor="ctr">
                  <a:noAutofit/>
                </a:bodyPr>
                <a:lstStyle/>
                <a:p>
                  <a:pPr algn="ctr" defTabSz="342900">
                    <a:lnSpc>
                      <a:spcPct val="93000"/>
                    </a:lnSpc>
                    <a:buSzPct val="100000"/>
                    <a:defRPr/>
                  </a:pPr>
                  <a:r>
                    <a:rPr kumimoji="1" lang="en-US" sz="1100" kern="0" dirty="0">
                      <a:solidFill>
                        <a:srgbClr val="FFFFFF"/>
                      </a:solidFill>
                      <a:latin typeface="Calibri" panose="020F0502020204030204"/>
                      <a:cs typeface="Arial" pitchFamily="34" charset="0"/>
                    </a:rPr>
                    <a:t>V</a:t>
                  </a:r>
                  <a:r>
                    <a:rPr kumimoji="1" lang="en-US" sz="1100" kern="0" dirty="0">
                      <a:solidFill>
                        <a:srgbClr val="FFFFFF"/>
                      </a:solidFill>
                      <a:cs typeface="Arial" pitchFamily="34" charset="0"/>
                    </a:rPr>
                    <a:t>I</a:t>
                  </a:r>
                  <a:endParaRPr kumimoji="1" lang="en-US" sz="1100" kern="0" dirty="0">
                    <a:solidFill>
                      <a:srgbClr val="FFFFFF"/>
                    </a:solidFill>
                    <a:latin typeface="Calibri" panose="020F0502020204030204"/>
                    <a:cs typeface="Arial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97036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24DE3F-A605-27DF-D0F1-AA6E9A2F2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F49535F9-2EF6-1908-1C43-32D78B61F14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C54BFC34-17AC-210B-082C-CC7B59230EA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6FBC0BEA-702B-313C-6850-34C5169731D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3FACFF2C-4B2E-518D-FEAC-9D380FA81EC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E346CC70-8DDE-2316-7123-9B12E06BCF9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C88D9906-7AC2-1394-18B1-3874801F3B1F}"/>
              </a:ext>
            </a:extLst>
          </p:cNvPr>
          <p:cNvGrpSpPr/>
          <p:nvPr/>
        </p:nvGrpSpPr>
        <p:grpSpPr>
          <a:xfrm>
            <a:off x="20903" y="5478052"/>
            <a:ext cx="12072189" cy="920574"/>
            <a:chOff x="20903" y="5478052"/>
            <a:chExt cx="12072189" cy="920574"/>
          </a:xfrm>
        </p:grpSpPr>
        <p:sp>
          <p:nvSpPr>
            <p:cNvPr id="69" name="Textframe 7">
              <a:extLst>
                <a:ext uri="{FF2B5EF4-FFF2-40B4-BE49-F238E27FC236}">
                  <a16:creationId xmlns:a16="http://schemas.microsoft.com/office/drawing/2014/main" id="{090EFBAA-E6BE-2BB7-8D74-0A661CA6FE27}"/>
                </a:ext>
              </a:extLst>
            </p:cNvPr>
            <p:cNvSpPr txBox="1">
              <a:spLocks/>
            </p:cNvSpPr>
            <p:nvPr/>
          </p:nvSpPr>
          <p:spPr>
            <a:xfrm>
              <a:off x="1068696" y="5478052"/>
              <a:ext cx="1777768" cy="9205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L="228600" marR="0" lvl="0" indent="-228600" defTabSz="34290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+mj-lt"/>
                <a:buAutoNum type="arabicPeriod"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/>
                <a:t> </a:t>
              </a:r>
              <a:endParaRPr lang="en-GB" dirty="0"/>
            </a:p>
          </p:txBody>
        </p:sp>
        <p:sp>
          <p:nvSpPr>
            <p:cNvPr id="73" name="Textframe 7">
              <a:extLst>
                <a:ext uri="{FF2B5EF4-FFF2-40B4-BE49-F238E27FC236}">
                  <a16:creationId xmlns:a16="http://schemas.microsoft.com/office/drawing/2014/main" id="{BCAE1453-4FB8-6F8D-DA8A-AFDBEE168F88}"/>
                </a:ext>
              </a:extLst>
            </p:cNvPr>
            <p:cNvSpPr txBox="1">
              <a:spLocks/>
            </p:cNvSpPr>
            <p:nvPr/>
          </p:nvSpPr>
          <p:spPr>
            <a:xfrm>
              <a:off x="2918022" y="5478052"/>
              <a:ext cx="1777768" cy="9205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L="228600" marR="0" lvl="0" indent="-228600" defTabSz="34290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+mj-lt"/>
                <a:buAutoNum type="arabicPeriod"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/>
                <a:t> </a:t>
              </a:r>
              <a:endParaRPr lang="en-GB" dirty="0"/>
            </a:p>
          </p:txBody>
        </p:sp>
        <p:sp>
          <p:nvSpPr>
            <p:cNvPr id="74" name="Textframe 7">
              <a:extLst>
                <a:ext uri="{FF2B5EF4-FFF2-40B4-BE49-F238E27FC236}">
                  <a16:creationId xmlns:a16="http://schemas.microsoft.com/office/drawing/2014/main" id="{6A4A9F5F-17B3-511B-336E-F727066B8DCF}"/>
                </a:ext>
              </a:extLst>
            </p:cNvPr>
            <p:cNvSpPr txBox="1">
              <a:spLocks/>
            </p:cNvSpPr>
            <p:nvPr/>
          </p:nvSpPr>
          <p:spPr>
            <a:xfrm>
              <a:off x="4767348" y="5478052"/>
              <a:ext cx="1777768" cy="9205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L="228600" marR="0" lvl="0" indent="-228600" defTabSz="34290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+mj-lt"/>
                <a:buAutoNum type="arabicPeriod"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/>
                <a:t> </a:t>
              </a:r>
              <a:endParaRPr lang="en-GB" dirty="0"/>
            </a:p>
          </p:txBody>
        </p:sp>
        <p:sp>
          <p:nvSpPr>
            <p:cNvPr id="75" name="Textframe 7">
              <a:extLst>
                <a:ext uri="{FF2B5EF4-FFF2-40B4-BE49-F238E27FC236}">
                  <a16:creationId xmlns:a16="http://schemas.microsoft.com/office/drawing/2014/main" id="{0AE8BF43-6A7D-3232-CA45-A73E6AB52264}"/>
                </a:ext>
              </a:extLst>
            </p:cNvPr>
            <p:cNvSpPr txBox="1">
              <a:spLocks/>
            </p:cNvSpPr>
            <p:nvPr/>
          </p:nvSpPr>
          <p:spPr>
            <a:xfrm>
              <a:off x="6616674" y="5478052"/>
              <a:ext cx="1777768" cy="9205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L="228600" marR="0" lvl="0" indent="-228600" defTabSz="34290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+mj-lt"/>
                <a:buAutoNum type="arabicPeriod"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/>
                <a:t> </a:t>
              </a:r>
              <a:endParaRPr lang="en-GB" dirty="0"/>
            </a:p>
          </p:txBody>
        </p:sp>
        <p:sp>
          <p:nvSpPr>
            <p:cNvPr id="76" name="Textframe 7">
              <a:extLst>
                <a:ext uri="{FF2B5EF4-FFF2-40B4-BE49-F238E27FC236}">
                  <a16:creationId xmlns:a16="http://schemas.microsoft.com/office/drawing/2014/main" id="{A331D3E7-91A4-8D0C-9312-C11AEF86ED26}"/>
                </a:ext>
              </a:extLst>
            </p:cNvPr>
            <p:cNvSpPr txBox="1">
              <a:spLocks/>
            </p:cNvSpPr>
            <p:nvPr/>
          </p:nvSpPr>
          <p:spPr>
            <a:xfrm>
              <a:off x="8466000" y="5478052"/>
              <a:ext cx="1777768" cy="9205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L="228600" marR="0" lvl="0" indent="-228600" defTabSz="34290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+mj-lt"/>
                <a:buAutoNum type="arabicPeriod"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/>
                <a:t> </a:t>
              </a:r>
              <a:endParaRPr lang="en-GB" dirty="0"/>
            </a:p>
          </p:txBody>
        </p:sp>
        <p:sp>
          <p:nvSpPr>
            <p:cNvPr id="78" name="Textframe 7">
              <a:extLst>
                <a:ext uri="{FF2B5EF4-FFF2-40B4-BE49-F238E27FC236}">
                  <a16:creationId xmlns:a16="http://schemas.microsoft.com/office/drawing/2014/main" id="{697BC8C2-DC48-526B-9B58-93A91407DA1E}"/>
                </a:ext>
              </a:extLst>
            </p:cNvPr>
            <p:cNvSpPr txBox="1">
              <a:spLocks/>
            </p:cNvSpPr>
            <p:nvPr/>
          </p:nvSpPr>
          <p:spPr>
            <a:xfrm>
              <a:off x="10315324" y="5478052"/>
              <a:ext cx="1777768" cy="9205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L="228600" marR="0" lvl="0" indent="-228600" defTabSz="34290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+mj-lt"/>
                <a:buAutoNum type="arabicPeriod"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/>
                <a:t> </a:t>
              </a:r>
              <a:endParaRPr lang="en-GB" dirty="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FD17E9E3-EDF4-1343-95E7-4CA61AE51BA5}"/>
                </a:ext>
              </a:extLst>
            </p:cNvPr>
            <p:cNvSpPr/>
            <p:nvPr/>
          </p:nvSpPr>
          <p:spPr>
            <a:xfrm>
              <a:off x="20903" y="5478052"/>
              <a:ext cx="891097" cy="111308"/>
            </a:xfrm>
            <a:prstGeom prst="rect">
              <a:avLst/>
            </a:prstGeom>
          </p:spPr>
          <p:txBody>
            <a:bodyPr wrap="square" lIns="0" tIns="0" rIns="0" bIns="0" anchor="ctr">
              <a:noAutofit/>
            </a:bodyPr>
            <a:lstStyle/>
            <a:p>
              <a:pPr algn="r" defTabSz="342900">
                <a:lnSpc>
                  <a:spcPct val="90000"/>
                </a:lnSpc>
                <a:buSzPct val="100000"/>
                <a:defRPr/>
              </a:pPr>
              <a:r>
                <a:rPr lang="en-US" sz="1100" dirty="0">
                  <a:solidFill>
                    <a:prstClr val="black"/>
                  </a:solidFill>
                  <a:latin typeface="Calibri" panose="020F0502020204030204"/>
                  <a:cs typeface="Arial" pitchFamily="34" charset="0"/>
                </a:rPr>
                <a:t>Deliverables</a:t>
              </a: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DBCDA816-9748-3E6E-596F-84BC9B882843}"/>
              </a:ext>
            </a:extLst>
          </p:cNvPr>
          <p:cNvGrpSpPr/>
          <p:nvPr/>
        </p:nvGrpSpPr>
        <p:grpSpPr>
          <a:xfrm>
            <a:off x="137924" y="1364410"/>
            <a:ext cx="11953684" cy="4015703"/>
            <a:chOff x="137924" y="1364410"/>
            <a:chExt cx="11953684" cy="4015703"/>
          </a:xfrm>
        </p:grpSpPr>
        <p:sp>
          <p:nvSpPr>
            <p:cNvPr id="41" name="Textframe 7">
              <a:extLst>
                <a:ext uri="{FF2B5EF4-FFF2-40B4-BE49-F238E27FC236}">
                  <a16:creationId xmlns:a16="http://schemas.microsoft.com/office/drawing/2014/main" id="{311A532B-005D-9EC8-2E53-FE5F15B143AD}"/>
                </a:ext>
              </a:extLst>
            </p:cNvPr>
            <p:cNvSpPr txBox="1">
              <a:spLocks/>
            </p:cNvSpPr>
            <p:nvPr/>
          </p:nvSpPr>
          <p:spPr>
            <a:xfrm>
              <a:off x="1067035" y="1364410"/>
              <a:ext cx="1774800" cy="401570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36000" tIns="36000" rIns="36000" bIns="36000" rtlCol="0" anchor="t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3" name="Textframe 7">
              <a:extLst>
                <a:ext uri="{FF2B5EF4-FFF2-40B4-BE49-F238E27FC236}">
                  <a16:creationId xmlns:a16="http://schemas.microsoft.com/office/drawing/2014/main" id="{3E706760-AC2A-E848-3B7E-0B336F4454A3}"/>
                </a:ext>
              </a:extLst>
            </p:cNvPr>
            <p:cNvSpPr txBox="1">
              <a:spLocks/>
            </p:cNvSpPr>
            <p:nvPr/>
          </p:nvSpPr>
          <p:spPr>
            <a:xfrm>
              <a:off x="2916990" y="1364410"/>
              <a:ext cx="1774800" cy="401570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36000" tIns="36000" rIns="36000" bIns="36000" rtlCol="0" anchor="t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4" name="Textframe 7">
              <a:extLst>
                <a:ext uri="{FF2B5EF4-FFF2-40B4-BE49-F238E27FC236}">
                  <a16:creationId xmlns:a16="http://schemas.microsoft.com/office/drawing/2014/main" id="{0158E7BC-81F8-9DBF-DE34-CB802A9ACCF8}"/>
                </a:ext>
              </a:extLst>
            </p:cNvPr>
            <p:cNvSpPr txBox="1">
              <a:spLocks/>
            </p:cNvSpPr>
            <p:nvPr/>
          </p:nvSpPr>
          <p:spPr>
            <a:xfrm>
              <a:off x="4766945" y="1364410"/>
              <a:ext cx="1774800" cy="401570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36000" tIns="36000" rIns="36000" bIns="36000" rtlCol="0" anchor="t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5" name="Textframe 7">
              <a:extLst>
                <a:ext uri="{FF2B5EF4-FFF2-40B4-BE49-F238E27FC236}">
                  <a16:creationId xmlns:a16="http://schemas.microsoft.com/office/drawing/2014/main" id="{C3189B95-C4E8-3949-0C8A-36C9B85594FE}"/>
                </a:ext>
              </a:extLst>
            </p:cNvPr>
            <p:cNvSpPr txBox="1">
              <a:spLocks/>
            </p:cNvSpPr>
            <p:nvPr/>
          </p:nvSpPr>
          <p:spPr>
            <a:xfrm>
              <a:off x="6616900" y="1364410"/>
              <a:ext cx="1774800" cy="401570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36000" tIns="36000" rIns="36000" bIns="36000" rtlCol="0" anchor="t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70" name="Textframe 7">
              <a:extLst>
                <a:ext uri="{FF2B5EF4-FFF2-40B4-BE49-F238E27FC236}">
                  <a16:creationId xmlns:a16="http://schemas.microsoft.com/office/drawing/2014/main" id="{24A16FDC-C53C-37B7-CC0D-EB29AF38C5BD}"/>
                </a:ext>
              </a:extLst>
            </p:cNvPr>
            <p:cNvSpPr txBox="1">
              <a:spLocks/>
            </p:cNvSpPr>
            <p:nvPr/>
          </p:nvSpPr>
          <p:spPr>
            <a:xfrm>
              <a:off x="8466855" y="1364410"/>
              <a:ext cx="1774800" cy="401570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36000" tIns="36000" rIns="36000" bIns="36000" rtlCol="0" anchor="t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71" name="Textframe 7">
              <a:extLst>
                <a:ext uri="{FF2B5EF4-FFF2-40B4-BE49-F238E27FC236}">
                  <a16:creationId xmlns:a16="http://schemas.microsoft.com/office/drawing/2014/main" id="{58A454DE-C604-A43F-8D2E-DF4E8ABFC2C4}"/>
                </a:ext>
              </a:extLst>
            </p:cNvPr>
            <p:cNvSpPr txBox="1">
              <a:spLocks/>
            </p:cNvSpPr>
            <p:nvPr/>
          </p:nvSpPr>
          <p:spPr>
            <a:xfrm>
              <a:off x="10316808" y="1364410"/>
              <a:ext cx="1774800" cy="401570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square" lIns="36000" tIns="36000" rIns="36000" bIns="36000" rtlCol="0" anchor="t">
              <a:no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Tx/>
                <a:buNone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endParaRPr lang="en-GB" dirty="0">
                <a:solidFill>
                  <a:schemeClr val="tx1"/>
                </a:solidFill>
              </a:endParaRPr>
            </a:p>
            <a:p>
              <a:pPr marL="171450" indent="-171450" defTabSz="342900">
                <a:lnSpc>
                  <a:spcPct val="90000"/>
                </a:lnSpc>
                <a:buClr>
                  <a:schemeClr val="tx1"/>
                </a:buClr>
                <a:buFont typeface="+mj-lt"/>
                <a:buAutoNum type="arabicPeriod"/>
              </a:pPr>
              <a:r>
                <a:rPr lang="en-GB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C72B0F1F-2667-31DE-1784-968F9E98AD22}"/>
                </a:ext>
              </a:extLst>
            </p:cNvPr>
            <p:cNvSpPr/>
            <p:nvPr/>
          </p:nvSpPr>
          <p:spPr>
            <a:xfrm>
              <a:off x="137924" y="1364410"/>
              <a:ext cx="782909" cy="169277"/>
            </a:xfrm>
            <a:prstGeom prst="rect">
              <a:avLst/>
            </a:prstGeom>
          </p:spPr>
          <p:txBody>
            <a:bodyPr wrap="square" lIns="0" tIns="0" rIns="0" bIns="0" anchor="ctr">
              <a:noAutofit/>
            </a:bodyPr>
            <a:lstStyle/>
            <a:p>
              <a:pPr algn="r" defTabSz="342900">
                <a:buSzPct val="100000"/>
                <a:defRPr/>
              </a:pPr>
              <a:r>
                <a:rPr lang="en-US" sz="1100" dirty="0">
                  <a:solidFill>
                    <a:prstClr val="black"/>
                  </a:solidFill>
                  <a:latin typeface="Calibri" panose="020F0502020204030204"/>
                  <a:cs typeface="Arial" pitchFamily="34" charset="0"/>
                </a:rPr>
                <a:t>Activities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C3956F52-5832-044B-D2FE-6893A5F11051}"/>
              </a:ext>
            </a:extLst>
          </p:cNvPr>
          <p:cNvGrpSpPr/>
          <p:nvPr/>
        </p:nvGrpSpPr>
        <p:grpSpPr>
          <a:xfrm>
            <a:off x="137925" y="702102"/>
            <a:ext cx="12038283" cy="513958"/>
            <a:chOff x="137925" y="702102"/>
            <a:chExt cx="12038283" cy="513958"/>
          </a:xfrm>
        </p:grpSpPr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72669D90-2D7B-C359-D455-8A70B255C8D3}"/>
                </a:ext>
              </a:extLst>
            </p:cNvPr>
            <p:cNvGrpSpPr/>
            <p:nvPr/>
          </p:nvGrpSpPr>
          <p:grpSpPr>
            <a:xfrm>
              <a:off x="982435" y="702102"/>
              <a:ext cx="1944000" cy="513958"/>
              <a:chOff x="933248" y="702102"/>
              <a:chExt cx="1944000" cy="513958"/>
            </a:xfrm>
          </p:grpSpPr>
          <p:sp>
            <p:nvSpPr>
              <p:cNvPr id="95" name="RbLeanShape Arrow Option 1 5">
                <a:extLst>
                  <a:ext uri="{FF2B5EF4-FFF2-40B4-BE49-F238E27FC236}">
                    <a16:creationId xmlns:a16="http://schemas.microsoft.com/office/drawing/2014/main" id="{55E8DEF1-7770-D0DD-BE3B-E530E085429C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933248" y="702102"/>
                <a:ext cx="1944000" cy="513958"/>
              </a:xfrm>
              <a:prstGeom prst="chevr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96" name="ListLeanHorizontalTextTopic0">
                <a:extLst>
                  <a:ext uri="{FF2B5EF4-FFF2-40B4-BE49-F238E27FC236}">
                    <a16:creationId xmlns:a16="http://schemas.microsoft.com/office/drawing/2014/main" id="{F715D26F-2CF4-DB78-59D8-DD368B9A241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48699" y="848280"/>
                <a:ext cx="1357200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</a:rPr>
                  <a:t>[Phase 1]</a:t>
                </a:r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D09C189A-FD1A-F6E1-C19B-7B7BF74CF15D}"/>
                </a:ext>
              </a:extLst>
            </p:cNvPr>
            <p:cNvGrpSpPr/>
            <p:nvPr/>
          </p:nvGrpSpPr>
          <p:grpSpPr>
            <a:xfrm>
              <a:off x="2832390" y="702102"/>
              <a:ext cx="1944000" cy="513958"/>
              <a:chOff x="2844334" y="702102"/>
              <a:chExt cx="1944000" cy="513958"/>
            </a:xfrm>
          </p:grpSpPr>
          <p:sp>
            <p:nvSpPr>
              <p:cNvPr id="97" name="RbLeanShape Arrow Option 1 5">
                <a:extLst>
                  <a:ext uri="{FF2B5EF4-FFF2-40B4-BE49-F238E27FC236}">
                    <a16:creationId xmlns:a16="http://schemas.microsoft.com/office/drawing/2014/main" id="{83558C86-83A7-8174-DC3A-74F45BBBE4FB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844334" y="702102"/>
                <a:ext cx="1944000" cy="513958"/>
              </a:xfrm>
              <a:prstGeom prst="chevr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98" name="ListLeanHorizontalTextTopic0">
                <a:extLst>
                  <a:ext uri="{FF2B5EF4-FFF2-40B4-BE49-F238E27FC236}">
                    <a16:creationId xmlns:a16="http://schemas.microsoft.com/office/drawing/2014/main" id="{421A3331-9A08-18ED-1DF2-88275F0AE5F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52629" y="848280"/>
                <a:ext cx="1357208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  <a:latin typeface="Calibri" panose="020F0502020204030204"/>
                  </a:rPr>
                  <a:t>[Phase 2]</a:t>
                </a:r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BB8A30C6-4698-1069-5D6A-FA7CF6F22195}"/>
                </a:ext>
              </a:extLst>
            </p:cNvPr>
            <p:cNvGrpSpPr/>
            <p:nvPr/>
          </p:nvGrpSpPr>
          <p:grpSpPr>
            <a:xfrm>
              <a:off x="4682345" y="702102"/>
              <a:ext cx="1944000" cy="513958"/>
              <a:chOff x="4694584" y="702102"/>
              <a:chExt cx="1944000" cy="513958"/>
            </a:xfrm>
          </p:grpSpPr>
          <p:sp>
            <p:nvSpPr>
              <p:cNvPr id="99" name="RbLeanShape Arrow Option 1 5">
                <a:extLst>
                  <a:ext uri="{FF2B5EF4-FFF2-40B4-BE49-F238E27FC236}">
                    <a16:creationId xmlns:a16="http://schemas.microsoft.com/office/drawing/2014/main" id="{D7E2804E-5796-2F7D-DF17-DEF1010F23D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694584" y="702102"/>
                <a:ext cx="1944000" cy="513958"/>
              </a:xfrm>
              <a:prstGeom prst="chevr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100" name="ListLeanHorizontalTextTopic0">
                <a:extLst>
                  <a:ext uri="{FF2B5EF4-FFF2-40B4-BE49-F238E27FC236}">
                    <a16:creationId xmlns:a16="http://schemas.microsoft.com/office/drawing/2014/main" id="{9CA51CDF-18D1-8D8C-1D21-4D794D580B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02879" y="848280"/>
                <a:ext cx="1357208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  <a:latin typeface="Calibri" panose="020F0502020204030204"/>
                  </a:rPr>
                  <a:t>[Phase 3]</a:t>
                </a:r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053D9138-4D11-2DE7-11B4-0936438CECCE}"/>
                </a:ext>
              </a:extLst>
            </p:cNvPr>
            <p:cNvGrpSpPr/>
            <p:nvPr/>
          </p:nvGrpSpPr>
          <p:grpSpPr>
            <a:xfrm>
              <a:off x="6532300" y="702102"/>
              <a:ext cx="1944000" cy="513958"/>
              <a:chOff x="6544835" y="702102"/>
              <a:chExt cx="1944000" cy="513958"/>
            </a:xfrm>
          </p:grpSpPr>
          <p:sp>
            <p:nvSpPr>
              <p:cNvPr id="101" name="RbLeanShape Arrow Option 1 5">
                <a:extLst>
                  <a:ext uri="{FF2B5EF4-FFF2-40B4-BE49-F238E27FC236}">
                    <a16:creationId xmlns:a16="http://schemas.microsoft.com/office/drawing/2014/main" id="{A75396AE-5C8D-A0C9-534A-3C4307D12ACE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544835" y="702102"/>
                <a:ext cx="1944000" cy="513958"/>
              </a:xfrm>
              <a:prstGeom prst="chevr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102" name="ListLeanHorizontalTextTopic0">
                <a:extLst>
                  <a:ext uri="{FF2B5EF4-FFF2-40B4-BE49-F238E27FC236}">
                    <a16:creationId xmlns:a16="http://schemas.microsoft.com/office/drawing/2014/main" id="{2B358426-7AA7-7289-4B97-BCAB650A85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53129" y="848280"/>
                <a:ext cx="1357209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  <a:latin typeface="Calibri" panose="020F0502020204030204"/>
                  </a:rPr>
                  <a:t>[Phase 4]</a:t>
                </a:r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76D031AB-23B3-7BA6-184D-309DA39E893F}"/>
                </a:ext>
              </a:extLst>
            </p:cNvPr>
            <p:cNvGrpSpPr/>
            <p:nvPr/>
          </p:nvGrpSpPr>
          <p:grpSpPr>
            <a:xfrm>
              <a:off x="8382255" y="702102"/>
              <a:ext cx="1944000" cy="513958"/>
              <a:chOff x="8395087" y="702102"/>
              <a:chExt cx="1944000" cy="513958"/>
            </a:xfrm>
          </p:grpSpPr>
          <p:sp>
            <p:nvSpPr>
              <p:cNvPr id="103" name="RbLeanShape Arrow Option 1 5">
                <a:extLst>
                  <a:ext uri="{FF2B5EF4-FFF2-40B4-BE49-F238E27FC236}">
                    <a16:creationId xmlns:a16="http://schemas.microsoft.com/office/drawing/2014/main" id="{F28BFB71-1A9F-FC01-899A-6B8E66741DC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8395087" y="702102"/>
                <a:ext cx="1944000" cy="513958"/>
              </a:xfrm>
              <a:prstGeom prst="chevr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105" name="ListLeanHorizontalTextTopic0">
                <a:extLst>
                  <a:ext uri="{FF2B5EF4-FFF2-40B4-BE49-F238E27FC236}">
                    <a16:creationId xmlns:a16="http://schemas.microsoft.com/office/drawing/2014/main" id="{EF2E4D7A-1CE2-5262-0D14-B089534916F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03381" y="848280"/>
                <a:ext cx="1357209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  <a:latin typeface="Calibri" panose="020F0502020204030204"/>
                  </a:rPr>
                  <a:t>[Phase 5]</a:t>
                </a:r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48D71ED4-DAC7-1E1C-F18F-9A7925CA24FA}"/>
                </a:ext>
              </a:extLst>
            </p:cNvPr>
            <p:cNvGrpSpPr/>
            <p:nvPr/>
          </p:nvGrpSpPr>
          <p:grpSpPr>
            <a:xfrm>
              <a:off x="10232208" y="702102"/>
              <a:ext cx="1944000" cy="513958"/>
              <a:chOff x="10245338" y="702102"/>
              <a:chExt cx="1944000" cy="513958"/>
            </a:xfrm>
          </p:grpSpPr>
          <p:sp>
            <p:nvSpPr>
              <p:cNvPr id="106" name="RbLeanShape Arrow Option 1 5">
                <a:extLst>
                  <a:ext uri="{FF2B5EF4-FFF2-40B4-BE49-F238E27FC236}">
                    <a16:creationId xmlns:a16="http://schemas.microsoft.com/office/drawing/2014/main" id="{ED8FB2BB-5E32-81F3-B572-2D63CA74296E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0245338" y="702102"/>
                <a:ext cx="1944000" cy="513958"/>
              </a:xfrm>
              <a:prstGeom prst="chevr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107" name="ListLeanHorizontalTextTopic0">
                <a:extLst>
                  <a:ext uri="{FF2B5EF4-FFF2-40B4-BE49-F238E27FC236}">
                    <a16:creationId xmlns:a16="http://schemas.microsoft.com/office/drawing/2014/main" id="{63AC4551-14AF-6481-13E4-E366CF74ED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453632" y="848280"/>
                <a:ext cx="1357209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  <a:latin typeface="Calibri" panose="020F0502020204030204"/>
                  </a:rPr>
                  <a:t>[Phase 6]</a:t>
                </a:r>
              </a:p>
            </p:txBody>
          </p:sp>
        </p:grp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8A47F981-4480-ABED-8CE3-7813AFF8CE9F}"/>
                </a:ext>
              </a:extLst>
            </p:cNvPr>
            <p:cNvSpPr/>
            <p:nvPr/>
          </p:nvSpPr>
          <p:spPr>
            <a:xfrm>
              <a:off x="137925" y="874443"/>
              <a:ext cx="782909" cy="169277"/>
            </a:xfrm>
            <a:prstGeom prst="rect">
              <a:avLst/>
            </a:prstGeom>
          </p:spPr>
          <p:txBody>
            <a:bodyPr wrap="square" lIns="0" tIns="0" rIns="0" bIns="0" anchor="ctr">
              <a:noAutofit/>
            </a:bodyPr>
            <a:lstStyle/>
            <a:p>
              <a:pPr algn="r" defTabSz="342900">
                <a:buSzPct val="100000"/>
                <a:defRPr/>
              </a:pPr>
              <a:r>
                <a:rPr lang="en-US" sz="1100" dirty="0">
                  <a:solidFill>
                    <a:prstClr val="black"/>
                  </a:solidFill>
                  <a:latin typeface="Calibri" panose="020F0502020204030204"/>
                  <a:cs typeface="Arial" pitchFamily="34" charset="0"/>
                </a:rPr>
                <a:t>Phases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1707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0BAAB-72B9-470A-F816-92205A887F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0B485025-A5E8-83DF-DEBC-9E018A9B758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46783C20-F190-AC7D-614D-463759DF493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A566D077-701E-95B7-BC5B-FB7E86EC52E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ABBC3552-3854-B6D6-B38D-7C0FB993ED9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00E12C55-1623-053C-7E8B-673FBE7059D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B50B1BD-7EF8-EE72-9D39-655E31E73E81}"/>
              </a:ext>
            </a:extLst>
          </p:cNvPr>
          <p:cNvGrpSpPr/>
          <p:nvPr/>
        </p:nvGrpSpPr>
        <p:grpSpPr>
          <a:xfrm>
            <a:off x="20903" y="5478052"/>
            <a:ext cx="12072189" cy="920574"/>
            <a:chOff x="20903" y="5478052"/>
            <a:chExt cx="12072189" cy="920574"/>
          </a:xfrm>
        </p:grpSpPr>
        <p:sp>
          <p:nvSpPr>
            <p:cNvPr id="69" name="Textframe 7">
              <a:extLst>
                <a:ext uri="{FF2B5EF4-FFF2-40B4-BE49-F238E27FC236}">
                  <a16:creationId xmlns:a16="http://schemas.microsoft.com/office/drawing/2014/main" id="{E30951DB-E081-EA53-67E4-1410487A1EE4}"/>
                </a:ext>
              </a:extLst>
            </p:cNvPr>
            <p:cNvSpPr txBox="1">
              <a:spLocks/>
            </p:cNvSpPr>
            <p:nvPr/>
          </p:nvSpPr>
          <p:spPr>
            <a:xfrm>
              <a:off x="1068696" y="5478052"/>
              <a:ext cx="1777768" cy="920574"/>
            </a:xfrm>
            <a:prstGeom prst="rect">
              <a:avLst/>
            </a:prstGeom>
            <a:solidFill>
              <a:srgbClr val="A9D18E"/>
            </a:solidFill>
            <a:ln>
              <a:noFill/>
            </a:ln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L="228600" marR="0" lvl="0" indent="-228600" defTabSz="34290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+mj-lt"/>
                <a:buAutoNum type="arabicPeriod"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 dirty="0"/>
                <a:t> </a:t>
              </a:r>
            </a:p>
          </p:txBody>
        </p:sp>
        <p:sp>
          <p:nvSpPr>
            <p:cNvPr id="73" name="Textframe 7">
              <a:extLst>
                <a:ext uri="{FF2B5EF4-FFF2-40B4-BE49-F238E27FC236}">
                  <a16:creationId xmlns:a16="http://schemas.microsoft.com/office/drawing/2014/main" id="{B377884A-FE4C-FE61-8581-9BBB97CED44F}"/>
                </a:ext>
              </a:extLst>
            </p:cNvPr>
            <p:cNvSpPr txBox="1">
              <a:spLocks/>
            </p:cNvSpPr>
            <p:nvPr/>
          </p:nvSpPr>
          <p:spPr>
            <a:xfrm>
              <a:off x="2918022" y="5478052"/>
              <a:ext cx="1777768" cy="920574"/>
            </a:xfrm>
            <a:prstGeom prst="rect">
              <a:avLst/>
            </a:prstGeom>
            <a:solidFill>
              <a:srgbClr val="A9D18E"/>
            </a:solidFill>
            <a:ln>
              <a:noFill/>
            </a:ln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L="228600" marR="0" lvl="0" indent="-228600" defTabSz="34290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+mj-lt"/>
                <a:buAutoNum type="arabicPeriod"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/>
                <a:t> </a:t>
              </a:r>
              <a:endParaRPr lang="en-GB" dirty="0"/>
            </a:p>
          </p:txBody>
        </p:sp>
        <p:sp>
          <p:nvSpPr>
            <p:cNvPr id="74" name="Textframe 7">
              <a:extLst>
                <a:ext uri="{FF2B5EF4-FFF2-40B4-BE49-F238E27FC236}">
                  <a16:creationId xmlns:a16="http://schemas.microsoft.com/office/drawing/2014/main" id="{19377D1E-BF50-86CF-40D6-617E4876CBA3}"/>
                </a:ext>
              </a:extLst>
            </p:cNvPr>
            <p:cNvSpPr txBox="1">
              <a:spLocks/>
            </p:cNvSpPr>
            <p:nvPr/>
          </p:nvSpPr>
          <p:spPr>
            <a:xfrm>
              <a:off x="4767348" y="5478052"/>
              <a:ext cx="1777768" cy="920574"/>
            </a:xfrm>
            <a:prstGeom prst="rect">
              <a:avLst/>
            </a:prstGeom>
            <a:solidFill>
              <a:srgbClr val="A9D18E"/>
            </a:solidFill>
            <a:ln>
              <a:noFill/>
            </a:ln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L="228600" marR="0" lvl="0" indent="-228600" defTabSz="34290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+mj-lt"/>
                <a:buAutoNum type="arabicPeriod"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/>
                <a:t> </a:t>
              </a:r>
              <a:endParaRPr lang="en-GB" dirty="0"/>
            </a:p>
          </p:txBody>
        </p:sp>
        <p:sp>
          <p:nvSpPr>
            <p:cNvPr id="75" name="Textframe 7">
              <a:extLst>
                <a:ext uri="{FF2B5EF4-FFF2-40B4-BE49-F238E27FC236}">
                  <a16:creationId xmlns:a16="http://schemas.microsoft.com/office/drawing/2014/main" id="{E82E20C1-7BF0-8C4C-2E0E-86B7E78CEE8A}"/>
                </a:ext>
              </a:extLst>
            </p:cNvPr>
            <p:cNvSpPr txBox="1">
              <a:spLocks/>
            </p:cNvSpPr>
            <p:nvPr/>
          </p:nvSpPr>
          <p:spPr>
            <a:xfrm>
              <a:off x="6616674" y="5478052"/>
              <a:ext cx="1777768" cy="920574"/>
            </a:xfrm>
            <a:prstGeom prst="rect">
              <a:avLst/>
            </a:prstGeom>
            <a:solidFill>
              <a:srgbClr val="A9D18E"/>
            </a:solidFill>
            <a:ln>
              <a:noFill/>
            </a:ln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L="228600" marR="0" lvl="0" indent="-228600" defTabSz="34290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+mj-lt"/>
                <a:buAutoNum type="arabicPeriod"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/>
                <a:t> </a:t>
              </a:r>
              <a:endParaRPr lang="en-GB" dirty="0"/>
            </a:p>
          </p:txBody>
        </p:sp>
        <p:sp>
          <p:nvSpPr>
            <p:cNvPr id="76" name="Textframe 7">
              <a:extLst>
                <a:ext uri="{FF2B5EF4-FFF2-40B4-BE49-F238E27FC236}">
                  <a16:creationId xmlns:a16="http://schemas.microsoft.com/office/drawing/2014/main" id="{44FB0506-6F33-7437-FAC8-FBAE4275B2EF}"/>
                </a:ext>
              </a:extLst>
            </p:cNvPr>
            <p:cNvSpPr txBox="1">
              <a:spLocks/>
            </p:cNvSpPr>
            <p:nvPr/>
          </p:nvSpPr>
          <p:spPr>
            <a:xfrm>
              <a:off x="8466000" y="5478052"/>
              <a:ext cx="1777768" cy="920574"/>
            </a:xfrm>
            <a:prstGeom prst="rect">
              <a:avLst/>
            </a:prstGeom>
            <a:solidFill>
              <a:srgbClr val="A9D18E"/>
            </a:solidFill>
            <a:ln>
              <a:noFill/>
            </a:ln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L="228600" marR="0" lvl="0" indent="-228600" defTabSz="34290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+mj-lt"/>
                <a:buAutoNum type="arabicPeriod"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/>
                <a:t> </a:t>
              </a:r>
              <a:endParaRPr lang="en-GB" dirty="0"/>
            </a:p>
          </p:txBody>
        </p:sp>
        <p:sp>
          <p:nvSpPr>
            <p:cNvPr id="78" name="Textframe 7">
              <a:extLst>
                <a:ext uri="{FF2B5EF4-FFF2-40B4-BE49-F238E27FC236}">
                  <a16:creationId xmlns:a16="http://schemas.microsoft.com/office/drawing/2014/main" id="{0EA4945B-6F1D-3624-1D74-FB01E873DEDE}"/>
                </a:ext>
              </a:extLst>
            </p:cNvPr>
            <p:cNvSpPr txBox="1">
              <a:spLocks/>
            </p:cNvSpPr>
            <p:nvPr/>
          </p:nvSpPr>
          <p:spPr>
            <a:xfrm>
              <a:off x="10315324" y="5478052"/>
              <a:ext cx="1777768" cy="920574"/>
            </a:xfrm>
            <a:prstGeom prst="rect">
              <a:avLst/>
            </a:prstGeom>
            <a:solidFill>
              <a:srgbClr val="A9D18E"/>
            </a:solidFill>
            <a:ln>
              <a:noFill/>
            </a:ln>
          </p:spPr>
          <p:txBody>
            <a:bodyPr vert="horz" wrap="square" lIns="36000" tIns="36000" rIns="36000" bIns="36000" rtlCol="0" anchor="t" anchorCtr="0">
              <a:noAutofit/>
            </a:bodyPr>
            <a:lstStyle>
              <a:defPPr>
                <a:defRPr lang="en-US"/>
              </a:defPPr>
              <a:lvl1pPr marL="228600" marR="0" lvl="0" indent="-228600" defTabSz="34290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+mj-lt"/>
                <a:buAutoNum type="arabicPeriod"/>
                <a:tabLst/>
                <a:defRPr kumimoji="0" sz="1100" b="0" i="0" u="none" strike="noStrike" kern="0" cap="none" spc="0" normalizeH="0" baseline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 dirty="0"/>
                <a:t> </a:t>
              </a:r>
            </a:p>
            <a:p>
              <a:endParaRPr lang="en-GB" dirty="0"/>
            </a:p>
            <a:p>
              <a:r>
                <a:rPr lang="en-GB"/>
                <a:t> </a:t>
              </a:r>
              <a:endParaRPr lang="en-GB" dirty="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50176B88-F8A2-1A3F-3EA5-CB9416511CBC}"/>
                </a:ext>
              </a:extLst>
            </p:cNvPr>
            <p:cNvSpPr/>
            <p:nvPr/>
          </p:nvSpPr>
          <p:spPr>
            <a:xfrm>
              <a:off x="20903" y="5478052"/>
              <a:ext cx="891097" cy="111308"/>
            </a:xfrm>
            <a:prstGeom prst="rect">
              <a:avLst/>
            </a:prstGeom>
          </p:spPr>
          <p:txBody>
            <a:bodyPr wrap="square" lIns="0" tIns="0" rIns="0" bIns="0" anchor="ctr">
              <a:noAutofit/>
            </a:bodyPr>
            <a:lstStyle/>
            <a:p>
              <a:pPr algn="r" defTabSz="342900">
                <a:lnSpc>
                  <a:spcPct val="90000"/>
                </a:lnSpc>
                <a:buSzPct val="100000"/>
                <a:defRPr/>
              </a:pPr>
              <a:r>
                <a:rPr lang="en-US" sz="1100" dirty="0">
                  <a:solidFill>
                    <a:prstClr val="black"/>
                  </a:solidFill>
                  <a:latin typeface="Calibri" panose="020F0502020204030204"/>
                  <a:cs typeface="Arial" pitchFamily="34" charset="0"/>
                </a:rPr>
                <a:t>Deliverables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ECDD8C60-8429-15F5-415E-1811D9420BEE}"/>
              </a:ext>
            </a:extLst>
          </p:cNvPr>
          <p:cNvGrpSpPr/>
          <p:nvPr/>
        </p:nvGrpSpPr>
        <p:grpSpPr>
          <a:xfrm>
            <a:off x="137925" y="702102"/>
            <a:ext cx="12038283" cy="513958"/>
            <a:chOff x="137925" y="702102"/>
            <a:chExt cx="12038283" cy="513958"/>
          </a:xfrm>
        </p:grpSpPr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78E5DCCA-CD5A-64AC-03D4-EAE6EE4A623C}"/>
                </a:ext>
              </a:extLst>
            </p:cNvPr>
            <p:cNvGrpSpPr/>
            <p:nvPr/>
          </p:nvGrpSpPr>
          <p:grpSpPr>
            <a:xfrm>
              <a:off x="982435" y="702102"/>
              <a:ext cx="1944000" cy="513958"/>
              <a:chOff x="933248" y="702102"/>
              <a:chExt cx="1944000" cy="513958"/>
            </a:xfrm>
          </p:grpSpPr>
          <p:sp>
            <p:nvSpPr>
              <p:cNvPr id="95" name="RbLeanShape Arrow Option 1 5">
                <a:extLst>
                  <a:ext uri="{FF2B5EF4-FFF2-40B4-BE49-F238E27FC236}">
                    <a16:creationId xmlns:a16="http://schemas.microsoft.com/office/drawing/2014/main" id="{8E71B27A-2969-8C29-B7C5-C891002D6261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933248" y="702102"/>
                <a:ext cx="1944000" cy="513958"/>
              </a:xfrm>
              <a:prstGeom prst="chevron">
                <a:avLst/>
              </a:prstGeom>
              <a:solidFill>
                <a:srgbClr val="333F50"/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96" name="ListLeanHorizontalTextTopic0">
                <a:extLst>
                  <a:ext uri="{FF2B5EF4-FFF2-40B4-BE49-F238E27FC236}">
                    <a16:creationId xmlns:a16="http://schemas.microsoft.com/office/drawing/2014/main" id="{1453F640-C48F-3463-69C2-8D8222F6755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48699" y="848280"/>
                <a:ext cx="1357200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</a:rPr>
                  <a:t>[Phase 1]</a:t>
                </a:r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B39833CB-D9E6-16A6-B3F3-84198DA2B976}"/>
                </a:ext>
              </a:extLst>
            </p:cNvPr>
            <p:cNvGrpSpPr/>
            <p:nvPr/>
          </p:nvGrpSpPr>
          <p:grpSpPr>
            <a:xfrm>
              <a:off x="2832390" y="702102"/>
              <a:ext cx="1944000" cy="513958"/>
              <a:chOff x="2844334" y="702102"/>
              <a:chExt cx="1944000" cy="513958"/>
            </a:xfrm>
          </p:grpSpPr>
          <p:sp>
            <p:nvSpPr>
              <p:cNvPr id="97" name="RbLeanShape Arrow Option 1 5">
                <a:extLst>
                  <a:ext uri="{FF2B5EF4-FFF2-40B4-BE49-F238E27FC236}">
                    <a16:creationId xmlns:a16="http://schemas.microsoft.com/office/drawing/2014/main" id="{5452B0C8-B800-F991-14F7-08F0C920A8B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844334" y="702102"/>
                <a:ext cx="1944000" cy="513958"/>
              </a:xfrm>
              <a:prstGeom prst="chevron">
                <a:avLst/>
              </a:prstGeom>
              <a:solidFill>
                <a:srgbClr val="333F50"/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98" name="ListLeanHorizontalTextTopic0">
                <a:extLst>
                  <a:ext uri="{FF2B5EF4-FFF2-40B4-BE49-F238E27FC236}">
                    <a16:creationId xmlns:a16="http://schemas.microsoft.com/office/drawing/2014/main" id="{0BC02E31-971A-626E-9BB7-4651D645ED9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52629" y="848280"/>
                <a:ext cx="1357208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  <a:latin typeface="Calibri" panose="020F0502020204030204"/>
                  </a:rPr>
                  <a:t>[Phase 2]</a:t>
                </a:r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FEEBB3A4-5935-0915-7CB8-774135C06EAB}"/>
                </a:ext>
              </a:extLst>
            </p:cNvPr>
            <p:cNvGrpSpPr/>
            <p:nvPr/>
          </p:nvGrpSpPr>
          <p:grpSpPr>
            <a:xfrm>
              <a:off x="4682345" y="702102"/>
              <a:ext cx="1944000" cy="513958"/>
              <a:chOff x="4694584" y="702102"/>
              <a:chExt cx="1944000" cy="513958"/>
            </a:xfrm>
          </p:grpSpPr>
          <p:sp>
            <p:nvSpPr>
              <p:cNvPr id="99" name="RbLeanShape Arrow Option 1 5">
                <a:extLst>
                  <a:ext uri="{FF2B5EF4-FFF2-40B4-BE49-F238E27FC236}">
                    <a16:creationId xmlns:a16="http://schemas.microsoft.com/office/drawing/2014/main" id="{D3DC685D-1118-C43E-F3DF-E17F85B218E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694584" y="702102"/>
                <a:ext cx="1944000" cy="513958"/>
              </a:xfrm>
              <a:prstGeom prst="chevron">
                <a:avLst/>
              </a:prstGeom>
              <a:solidFill>
                <a:srgbClr val="333F50"/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100" name="ListLeanHorizontalTextTopic0">
                <a:extLst>
                  <a:ext uri="{FF2B5EF4-FFF2-40B4-BE49-F238E27FC236}">
                    <a16:creationId xmlns:a16="http://schemas.microsoft.com/office/drawing/2014/main" id="{9E35F3E3-2189-5A8A-08BC-F607771ACF1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02879" y="848280"/>
                <a:ext cx="1357208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  <a:latin typeface="Calibri" panose="020F0502020204030204"/>
                  </a:rPr>
                  <a:t>[Phase 3]</a:t>
                </a:r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20994629-7842-F752-B55A-61D813C3F8C5}"/>
                </a:ext>
              </a:extLst>
            </p:cNvPr>
            <p:cNvGrpSpPr/>
            <p:nvPr/>
          </p:nvGrpSpPr>
          <p:grpSpPr>
            <a:xfrm>
              <a:off x="6532300" y="702102"/>
              <a:ext cx="1944000" cy="513958"/>
              <a:chOff x="6544835" y="702102"/>
              <a:chExt cx="1944000" cy="513958"/>
            </a:xfrm>
          </p:grpSpPr>
          <p:sp>
            <p:nvSpPr>
              <p:cNvPr id="101" name="RbLeanShape Arrow Option 1 5">
                <a:extLst>
                  <a:ext uri="{FF2B5EF4-FFF2-40B4-BE49-F238E27FC236}">
                    <a16:creationId xmlns:a16="http://schemas.microsoft.com/office/drawing/2014/main" id="{57630D8D-DDD6-23BE-585F-2C499CD7722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544835" y="702102"/>
                <a:ext cx="1944000" cy="513958"/>
              </a:xfrm>
              <a:prstGeom prst="chevron">
                <a:avLst/>
              </a:prstGeom>
              <a:solidFill>
                <a:srgbClr val="333F50"/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102" name="ListLeanHorizontalTextTopic0">
                <a:extLst>
                  <a:ext uri="{FF2B5EF4-FFF2-40B4-BE49-F238E27FC236}">
                    <a16:creationId xmlns:a16="http://schemas.microsoft.com/office/drawing/2014/main" id="{1ADD5735-CB8B-A5C7-C3E0-6699CB2754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53129" y="848280"/>
                <a:ext cx="1357209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  <a:latin typeface="Calibri" panose="020F0502020204030204"/>
                  </a:rPr>
                  <a:t>[Phase 4]</a:t>
                </a:r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6137FF4A-0182-BF2F-C247-E953320963C7}"/>
                </a:ext>
              </a:extLst>
            </p:cNvPr>
            <p:cNvGrpSpPr/>
            <p:nvPr/>
          </p:nvGrpSpPr>
          <p:grpSpPr>
            <a:xfrm>
              <a:off x="8382255" y="702102"/>
              <a:ext cx="1944000" cy="513958"/>
              <a:chOff x="8395087" y="702102"/>
              <a:chExt cx="1944000" cy="513958"/>
            </a:xfrm>
          </p:grpSpPr>
          <p:sp>
            <p:nvSpPr>
              <p:cNvPr id="103" name="RbLeanShape Arrow Option 1 5">
                <a:extLst>
                  <a:ext uri="{FF2B5EF4-FFF2-40B4-BE49-F238E27FC236}">
                    <a16:creationId xmlns:a16="http://schemas.microsoft.com/office/drawing/2014/main" id="{9D5AAF62-A736-AE1D-7121-AF80E7F058A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8395087" y="702102"/>
                <a:ext cx="1944000" cy="513958"/>
              </a:xfrm>
              <a:prstGeom prst="chevron">
                <a:avLst/>
              </a:prstGeom>
              <a:solidFill>
                <a:srgbClr val="333F50"/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105" name="ListLeanHorizontalTextTopic0">
                <a:extLst>
                  <a:ext uri="{FF2B5EF4-FFF2-40B4-BE49-F238E27FC236}">
                    <a16:creationId xmlns:a16="http://schemas.microsoft.com/office/drawing/2014/main" id="{EA322B27-03E6-C649-F16C-E03F87674AB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03381" y="848280"/>
                <a:ext cx="1357209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  <a:latin typeface="Calibri" panose="020F0502020204030204"/>
                  </a:rPr>
                  <a:t>[Phase 5]</a:t>
                </a:r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345DF160-95A6-AF83-8862-17B9C58FAD77}"/>
                </a:ext>
              </a:extLst>
            </p:cNvPr>
            <p:cNvGrpSpPr/>
            <p:nvPr/>
          </p:nvGrpSpPr>
          <p:grpSpPr>
            <a:xfrm>
              <a:off x="10232208" y="702102"/>
              <a:ext cx="1944000" cy="513958"/>
              <a:chOff x="10245338" y="702102"/>
              <a:chExt cx="1944000" cy="513958"/>
            </a:xfrm>
          </p:grpSpPr>
          <p:sp>
            <p:nvSpPr>
              <p:cNvPr id="106" name="RbLeanShape Arrow Option 1 5">
                <a:extLst>
                  <a:ext uri="{FF2B5EF4-FFF2-40B4-BE49-F238E27FC236}">
                    <a16:creationId xmlns:a16="http://schemas.microsoft.com/office/drawing/2014/main" id="{3059769F-4C09-A657-6AEB-1AA3CC96197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0245338" y="702102"/>
                <a:ext cx="1944000" cy="513958"/>
              </a:xfrm>
              <a:prstGeom prst="chevron">
                <a:avLst/>
              </a:prstGeom>
              <a:solidFill>
                <a:srgbClr val="333F50"/>
              </a:solidFill>
              <a:ln w="19050" cap="flat" cmpd="sng" algn="ctr">
                <a:noFill/>
                <a:prstDash val="solid"/>
              </a:ln>
              <a:effectLst/>
            </p:spPr>
            <p:txBody>
              <a:bodyPr vert="horz" wrap="square" lIns="0" tIns="0" rIns="0" bIns="0" rtlCol="0" anchor="ctr" anchorCtr="0">
                <a:noAutofit/>
              </a:bodyPr>
              <a:lstStyle/>
              <a:p>
                <a:pPr defTabSz="342900" fontAlgn="ctr">
                  <a:defRPr/>
                </a:pPr>
                <a:endParaRPr lang="en-US" sz="750" kern="0">
                  <a:solidFill>
                    <a:srgbClr val="000000"/>
                  </a:solidFill>
                  <a:latin typeface="Calibri" panose="020F0502020204030204"/>
                </a:endParaRPr>
              </a:p>
            </p:txBody>
          </p:sp>
          <p:sp>
            <p:nvSpPr>
              <p:cNvPr id="107" name="ListLeanHorizontalTextTopic0">
                <a:extLst>
                  <a:ext uri="{FF2B5EF4-FFF2-40B4-BE49-F238E27FC236}">
                    <a16:creationId xmlns:a16="http://schemas.microsoft.com/office/drawing/2014/main" id="{FDFE5B8E-E227-42BB-7B69-4A0353D22F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453632" y="848280"/>
                <a:ext cx="1357209" cy="221599"/>
              </a:xfrm>
              <a:prstGeom prst="rect">
                <a:avLst/>
              </a:prstGeom>
              <a:noFill/>
            </p:spPr>
            <p:txBody>
              <a:bodyPr vert="horz" wrap="square" lIns="68580" tIns="34290" rIns="68580" bIns="34290" rtlCol="0" anchor="ctr">
                <a:noAutofit/>
              </a:bodyPr>
              <a:lstStyle/>
              <a:p>
                <a:pPr defTabSz="342900">
                  <a:lnSpc>
                    <a:spcPct val="90000"/>
                  </a:lnSpc>
                  <a:buSzPct val="100000"/>
                  <a:defRPr/>
                </a:pPr>
                <a:r>
                  <a:rPr lang="en-US" sz="1100" kern="0" dirty="0">
                    <a:solidFill>
                      <a:schemeClr val="bg1"/>
                    </a:solidFill>
                    <a:latin typeface="Calibri" panose="020F0502020204030204"/>
                  </a:rPr>
                  <a:t>[Phase 6]</a:t>
                </a:r>
              </a:p>
            </p:txBody>
          </p:sp>
        </p:grp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DA410D2A-ED5C-CD48-8602-068499A69A05}"/>
                </a:ext>
              </a:extLst>
            </p:cNvPr>
            <p:cNvSpPr/>
            <p:nvPr/>
          </p:nvSpPr>
          <p:spPr>
            <a:xfrm>
              <a:off x="137925" y="874443"/>
              <a:ext cx="782909" cy="169277"/>
            </a:xfrm>
            <a:prstGeom prst="rect">
              <a:avLst/>
            </a:prstGeom>
          </p:spPr>
          <p:txBody>
            <a:bodyPr wrap="square" lIns="0" tIns="0" rIns="0" bIns="0" anchor="ctr">
              <a:noAutofit/>
            </a:bodyPr>
            <a:lstStyle/>
            <a:p>
              <a:pPr algn="r" defTabSz="342900">
                <a:buSzPct val="100000"/>
                <a:defRPr/>
              </a:pPr>
              <a:r>
                <a:rPr lang="en-US" sz="1100" dirty="0">
                  <a:solidFill>
                    <a:prstClr val="black"/>
                  </a:solidFill>
                  <a:latin typeface="Calibri" panose="020F0502020204030204"/>
                  <a:cs typeface="Arial" pitchFamily="34" charset="0"/>
                </a:rPr>
                <a:t>Phases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5FF7AE7C-2974-892D-F009-52F56133C970}"/>
              </a:ext>
            </a:extLst>
          </p:cNvPr>
          <p:cNvGrpSpPr/>
          <p:nvPr/>
        </p:nvGrpSpPr>
        <p:grpSpPr>
          <a:xfrm>
            <a:off x="137924" y="1362238"/>
            <a:ext cx="11955168" cy="4007434"/>
            <a:chOff x="137924" y="1362238"/>
            <a:chExt cx="11955168" cy="4007434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9EC6F31F-F2BC-DD72-9329-5F5107E03F41}"/>
                </a:ext>
              </a:extLst>
            </p:cNvPr>
            <p:cNvSpPr/>
            <p:nvPr/>
          </p:nvSpPr>
          <p:spPr>
            <a:xfrm>
              <a:off x="137924" y="1364410"/>
              <a:ext cx="782909" cy="169277"/>
            </a:xfrm>
            <a:prstGeom prst="rect">
              <a:avLst/>
            </a:prstGeom>
          </p:spPr>
          <p:txBody>
            <a:bodyPr wrap="square" lIns="0" tIns="0" rIns="0" bIns="0" anchor="ctr">
              <a:noAutofit/>
            </a:bodyPr>
            <a:lstStyle/>
            <a:p>
              <a:pPr algn="r" defTabSz="342900">
                <a:buSzPct val="100000"/>
                <a:defRPr/>
              </a:pPr>
              <a:r>
                <a:rPr lang="en-US" sz="1100" dirty="0">
                  <a:solidFill>
                    <a:prstClr val="black"/>
                  </a:solidFill>
                  <a:latin typeface="Calibri" panose="020F0502020204030204"/>
                  <a:cs typeface="Arial" pitchFamily="34" charset="0"/>
                </a:rPr>
                <a:t>Activities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C38BDD1-A442-1134-642B-F31230F39F78}"/>
                </a:ext>
              </a:extLst>
            </p:cNvPr>
            <p:cNvGrpSpPr/>
            <p:nvPr/>
          </p:nvGrpSpPr>
          <p:grpSpPr>
            <a:xfrm>
              <a:off x="1068696" y="1362238"/>
              <a:ext cx="1777768" cy="4007434"/>
              <a:chOff x="1068696" y="1362238"/>
              <a:chExt cx="1777768" cy="4007434"/>
            </a:xfrm>
          </p:grpSpPr>
          <p:sp>
            <p:nvSpPr>
              <p:cNvPr id="11" name="Textframe 7">
                <a:extLst>
                  <a:ext uri="{FF2B5EF4-FFF2-40B4-BE49-F238E27FC236}">
                    <a16:creationId xmlns:a16="http://schemas.microsoft.com/office/drawing/2014/main" id="{B152A6D1-2D54-9958-29D3-78599A1B6D9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1362238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1.  </a:t>
                </a:r>
              </a:p>
            </p:txBody>
          </p:sp>
          <p:sp>
            <p:nvSpPr>
              <p:cNvPr id="12" name="Textframe 7">
                <a:extLst>
                  <a:ext uri="{FF2B5EF4-FFF2-40B4-BE49-F238E27FC236}">
                    <a16:creationId xmlns:a16="http://schemas.microsoft.com/office/drawing/2014/main" id="{577333B7-45E5-5A22-7E4F-CF0DFA42FAB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2391192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2.  </a:t>
                </a:r>
              </a:p>
            </p:txBody>
          </p:sp>
          <p:sp>
            <p:nvSpPr>
              <p:cNvPr id="13" name="Textframe 7">
                <a:extLst>
                  <a:ext uri="{FF2B5EF4-FFF2-40B4-BE49-F238E27FC236}">
                    <a16:creationId xmlns:a16="http://schemas.microsoft.com/office/drawing/2014/main" id="{B0BB2218-7C26-0A54-1093-D7138F0613D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3420145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3.  </a:t>
                </a:r>
              </a:p>
            </p:txBody>
          </p:sp>
          <p:sp>
            <p:nvSpPr>
              <p:cNvPr id="14" name="Textframe 7">
                <a:extLst>
                  <a:ext uri="{FF2B5EF4-FFF2-40B4-BE49-F238E27FC236}">
                    <a16:creationId xmlns:a16="http://schemas.microsoft.com/office/drawing/2014/main" id="{A2204FC1-68EC-3390-0321-B9BBB98B202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4449099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4.  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7F87275-411C-874E-5A3C-1945B769F4FC}"/>
                </a:ext>
              </a:extLst>
            </p:cNvPr>
            <p:cNvGrpSpPr/>
            <p:nvPr/>
          </p:nvGrpSpPr>
          <p:grpSpPr>
            <a:xfrm>
              <a:off x="2918022" y="1362238"/>
              <a:ext cx="1777768" cy="4007434"/>
              <a:chOff x="1068696" y="1362238"/>
              <a:chExt cx="1777768" cy="4007434"/>
            </a:xfrm>
          </p:grpSpPr>
          <p:sp>
            <p:nvSpPr>
              <p:cNvPr id="17" name="Textframe 7">
                <a:extLst>
                  <a:ext uri="{FF2B5EF4-FFF2-40B4-BE49-F238E27FC236}">
                    <a16:creationId xmlns:a16="http://schemas.microsoft.com/office/drawing/2014/main" id="{0E7CFF15-7C42-423B-458E-AB23BC763AA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1362238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1.  </a:t>
                </a:r>
              </a:p>
            </p:txBody>
          </p:sp>
          <p:sp>
            <p:nvSpPr>
              <p:cNvPr id="18" name="Textframe 7">
                <a:extLst>
                  <a:ext uri="{FF2B5EF4-FFF2-40B4-BE49-F238E27FC236}">
                    <a16:creationId xmlns:a16="http://schemas.microsoft.com/office/drawing/2014/main" id="{D16DB046-D7DC-79A5-B8A9-5C60FA065E4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2391192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2.  </a:t>
                </a:r>
              </a:p>
            </p:txBody>
          </p:sp>
          <p:sp>
            <p:nvSpPr>
              <p:cNvPr id="19" name="Textframe 7">
                <a:extLst>
                  <a:ext uri="{FF2B5EF4-FFF2-40B4-BE49-F238E27FC236}">
                    <a16:creationId xmlns:a16="http://schemas.microsoft.com/office/drawing/2014/main" id="{22735659-B9D0-6CAA-0F87-9458C7305C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3420145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3.  </a:t>
                </a:r>
              </a:p>
            </p:txBody>
          </p:sp>
          <p:sp>
            <p:nvSpPr>
              <p:cNvPr id="20" name="Textframe 7">
                <a:extLst>
                  <a:ext uri="{FF2B5EF4-FFF2-40B4-BE49-F238E27FC236}">
                    <a16:creationId xmlns:a16="http://schemas.microsoft.com/office/drawing/2014/main" id="{53F73347-52C0-6DC9-1071-FBA8C3884E5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4449099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4.  </a:t>
                </a:r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68DD031-872A-0B85-52D6-C3AA0E534CBC}"/>
                </a:ext>
              </a:extLst>
            </p:cNvPr>
            <p:cNvGrpSpPr/>
            <p:nvPr/>
          </p:nvGrpSpPr>
          <p:grpSpPr>
            <a:xfrm>
              <a:off x="4767348" y="1362238"/>
              <a:ext cx="1777768" cy="4007434"/>
              <a:chOff x="1068696" y="1362238"/>
              <a:chExt cx="1777768" cy="4007434"/>
            </a:xfrm>
          </p:grpSpPr>
          <p:sp>
            <p:nvSpPr>
              <p:cNvPr id="27" name="Textframe 7">
                <a:extLst>
                  <a:ext uri="{FF2B5EF4-FFF2-40B4-BE49-F238E27FC236}">
                    <a16:creationId xmlns:a16="http://schemas.microsoft.com/office/drawing/2014/main" id="{7AECEEFC-0FF4-BB4D-5A8A-6228F135E85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1362238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1.  </a:t>
                </a:r>
              </a:p>
            </p:txBody>
          </p:sp>
          <p:sp>
            <p:nvSpPr>
              <p:cNvPr id="28" name="Textframe 7">
                <a:extLst>
                  <a:ext uri="{FF2B5EF4-FFF2-40B4-BE49-F238E27FC236}">
                    <a16:creationId xmlns:a16="http://schemas.microsoft.com/office/drawing/2014/main" id="{37F85254-4E30-4C55-1676-668E748380F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2391192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2.  </a:t>
                </a:r>
              </a:p>
            </p:txBody>
          </p:sp>
          <p:sp>
            <p:nvSpPr>
              <p:cNvPr id="29" name="Textframe 7">
                <a:extLst>
                  <a:ext uri="{FF2B5EF4-FFF2-40B4-BE49-F238E27FC236}">
                    <a16:creationId xmlns:a16="http://schemas.microsoft.com/office/drawing/2014/main" id="{DE42F3E0-2124-726C-8F97-A6FFDFA8068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3420145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3.  </a:t>
                </a:r>
              </a:p>
            </p:txBody>
          </p:sp>
          <p:sp>
            <p:nvSpPr>
              <p:cNvPr id="30" name="Textframe 7">
                <a:extLst>
                  <a:ext uri="{FF2B5EF4-FFF2-40B4-BE49-F238E27FC236}">
                    <a16:creationId xmlns:a16="http://schemas.microsoft.com/office/drawing/2014/main" id="{BBE12627-11A7-FD97-09FF-582D4538AA2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4449099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4.  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A6DBA5BB-E772-E535-9C20-D4BCF047CA3A}"/>
                </a:ext>
              </a:extLst>
            </p:cNvPr>
            <p:cNvGrpSpPr/>
            <p:nvPr/>
          </p:nvGrpSpPr>
          <p:grpSpPr>
            <a:xfrm>
              <a:off x="6616674" y="1362238"/>
              <a:ext cx="1777768" cy="4007434"/>
              <a:chOff x="1068696" y="1362238"/>
              <a:chExt cx="1777768" cy="4007434"/>
            </a:xfrm>
          </p:grpSpPr>
          <p:sp>
            <p:nvSpPr>
              <p:cNvPr id="32" name="Textframe 7">
                <a:extLst>
                  <a:ext uri="{FF2B5EF4-FFF2-40B4-BE49-F238E27FC236}">
                    <a16:creationId xmlns:a16="http://schemas.microsoft.com/office/drawing/2014/main" id="{1049DB8F-6E89-08FD-09D6-0D2B0356CF2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1362238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1.  </a:t>
                </a:r>
              </a:p>
            </p:txBody>
          </p:sp>
          <p:sp>
            <p:nvSpPr>
              <p:cNvPr id="33" name="Textframe 7">
                <a:extLst>
                  <a:ext uri="{FF2B5EF4-FFF2-40B4-BE49-F238E27FC236}">
                    <a16:creationId xmlns:a16="http://schemas.microsoft.com/office/drawing/2014/main" id="{F3A3FB75-516B-6019-6992-CB21CC8879A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2391192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2.  </a:t>
                </a:r>
              </a:p>
            </p:txBody>
          </p:sp>
          <p:sp>
            <p:nvSpPr>
              <p:cNvPr id="34" name="Textframe 7">
                <a:extLst>
                  <a:ext uri="{FF2B5EF4-FFF2-40B4-BE49-F238E27FC236}">
                    <a16:creationId xmlns:a16="http://schemas.microsoft.com/office/drawing/2014/main" id="{1A4D2F98-091D-EB1E-4D61-586F4B516E4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3420145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3.  </a:t>
                </a:r>
              </a:p>
            </p:txBody>
          </p:sp>
          <p:sp>
            <p:nvSpPr>
              <p:cNvPr id="35" name="Textframe 7">
                <a:extLst>
                  <a:ext uri="{FF2B5EF4-FFF2-40B4-BE49-F238E27FC236}">
                    <a16:creationId xmlns:a16="http://schemas.microsoft.com/office/drawing/2014/main" id="{B72961C9-5CAB-07AB-12F7-772FF472F7A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4449099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4.  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E7437501-3030-B46C-DBC1-5D8D89315728}"/>
                </a:ext>
              </a:extLst>
            </p:cNvPr>
            <p:cNvGrpSpPr/>
            <p:nvPr/>
          </p:nvGrpSpPr>
          <p:grpSpPr>
            <a:xfrm>
              <a:off x="8466000" y="1362238"/>
              <a:ext cx="1777768" cy="4007434"/>
              <a:chOff x="1068696" y="1362238"/>
              <a:chExt cx="1777768" cy="4007434"/>
            </a:xfrm>
          </p:grpSpPr>
          <p:sp>
            <p:nvSpPr>
              <p:cNvPr id="37" name="Textframe 7">
                <a:extLst>
                  <a:ext uri="{FF2B5EF4-FFF2-40B4-BE49-F238E27FC236}">
                    <a16:creationId xmlns:a16="http://schemas.microsoft.com/office/drawing/2014/main" id="{74C1FB34-DA39-0A02-B074-1E7C6B9EA0D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1362238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1.  </a:t>
                </a:r>
              </a:p>
            </p:txBody>
          </p:sp>
          <p:sp>
            <p:nvSpPr>
              <p:cNvPr id="38" name="Textframe 7">
                <a:extLst>
                  <a:ext uri="{FF2B5EF4-FFF2-40B4-BE49-F238E27FC236}">
                    <a16:creationId xmlns:a16="http://schemas.microsoft.com/office/drawing/2014/main" id="{21F609C5-036D-E3F1-F8F5-35FB730A95B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2391192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2.  </a:t>
                </a:r>
              </a:p>
            </p:txBody>
          </p:sp>
          <p:sp>
            <p:nvSpPr>
              <p:cNvPr id="39" name="Textframe 7">
                <a:extLst>
                  <a:ext uri="{FF2B5EF4-FFF2-40B4-BE49-F238E27FC236}">
                    <a16:creationId xmlns:a16="http://schemas.microsoft.com/office/drawing/2014/main" id="{FF0DEA9D-EC1E-5CDA-0130-2BA2B215DDC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3420145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3.  </a:t>
                </a:r>
              </a:p>
            </p:txBody>
          </p:sp>
          <p:sp>
            <p:nvSpPr>
              <p:cNvPr id="40" name="Textframe 7">
                <a:extLst>
                  <a:ext uri="{FF2B5EF4-FFF2-40B4-BE49-F238E27FC236}">
                    <a16:creationId xmlns:a16="http://schemas.microsoft.com/office/drawing/2014/main" id="{6530216A-9D38-C0B7-FEDB-C1888FEBC4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4449099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4.  </a:t>
                </a: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4BD1C886-92F1-D995-7A2C-25777C626E99}"/>
                </a:ext>
              </a:extLst>
            </p:cNvPr>
            <p:cNvGrpSpPr/>
            <p:nvPr/>
          </p:nvGrpSpPr>
          <p:grpSpPr>
            <a:xfrm>
              <a:off x="10315324" y="1362238"/>
              <a:ext cx="1777768" cy="4007434"/>
              <a:chOff x="1068696" y="1362238"/>
              <a:chExt cx="1777768" cy="4007434"/>
            </a:xfrm>
          </p:grpSpPr>
          <p:sp>
            <p:nvSpPr>
              <p:cNvPr id="46" name="Textframe 7">
                <a:extLst>
                  <a:ext uri="{FF2B5EF4-FFF2-40B4-BE49-F238E27FC236}">
                    <a16:creationId xmlns:a16="http://schemas.microsoft.com/office/drawing/2014/main" id="{CB854FFD-3D2E-5CBF-F8B9-CF7E82CF904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1362238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1.  </a:t>
                </a:r>
              </a:p>
            </p:txBody>
          </p:sp>
          <p:sp>
            <p:nvSpPr>
              <p:cNvPr id="47" name="Textframe 7">
                <a:extLst>
                  <a:ext uri="{FF2B5EF4-FFF2-40B4-BE49-F238E27FC236}">
                    <a16:creationId xmlns:a16="http://schemas.microsoft.com/office/drawing/2014/main" id="{2E757E41-BE4A-9BE3-B479-2175E601554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2391192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2.  </a:t>
                </a:r>
              </a:p>
            </p:txBody>
          </p:sp>
          <p:sp>
            <p:nvSpPr>
              <p:cNvPr id="48" name="Textframe 7">
                <a:extLst>
                  <a:ext uri="{FF2B5EF4-FFF2-40B4-BE49-F238E27FC236}">
                    <a16:creationId xmlns:a16="http://schemas.microsoft.com/office/drawing/2014/main" id="{BB97DAB7-83D3-58B2-C150-080E96D87D5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3420145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3.  </a:t>
                </a:r>
              </a:p>
            </p:txBody>
          </p:sp>
          <p:sp>
            <p:nvSpPr>
              <p:cNvPr id="49" name="Textframe 7">
                <a:extLst>
                  <a:ext uri="{FF2B5EF4-FFF2-40B4-BE49-F238E27FC236}">
                    <a16:creationId xmlns:a16="http://schemas.microsoft.com/office/drawing/2014/main" id="{0DBB532A-3120-0199-31CA-849FE899D4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8696" y="4449099"/>
                <a:ext cx="1777768" cy="92057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vert="horz" wrap="square" lIns="36000" tIns="36000" rIns="36000" bIns="36000" rtlCol="0" anchor="t">
                <a:noAutofit/>
              </a:bodyPr>
              <a:lstStyle>
                <a:defPPr>
                  <a:defRPr lang="en-US"/>
                </a:defPPr>
                <a:lvl1pPr marR="0" lvl="0" indent="0" defTabSz="457200" fontAlgn="auto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anose="020F0502020204030204"/>
                  </a:defRPr>
                </a:lvl1pPr>
              </a:lstStyle>
              <a:p>
                <a:pPr defTabSz="342900">
                  <a:lnSpc>
                    <a:spcPct val="90000"/>
                  </a:lnSpc>
                  <a:buClr>
                    <a:schemeClr val="tx1"/>
                  </a:buClr>
                </a:pPr>
                <a:r>
                  <a:rPr lang="en-GB" dirty="0">
                    <a:solidFill>
                      <a:schemeClr val="tx1"/>
                    </a:solidFill>
                  </a:rPr>
                  <a:t>4. 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88080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1372</TotalTime>
  <Words>457</Words>
  <Application>Microsoft Office PowerPoint</Application>
  <PresentationFormat>Widescreen</PresentationFormat>
  <Paragraphs>419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Aleo-Regular</vt:lpstr>
      <vt:lpstr>Arial</vt:lpstr>
      <vt:lpstr>Calibri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216</cp:revision>
  <dcterms:created xsi:type="dcterms:W3CDTF">2013-12-01T22:07:52Z</dcterms:created>
  <dcterms:modified xsi:type="dcterms:W3CDTF">2025-06-06T09:04:06Z</dcterms:modified>
  <cp:version>V3.1</cp:version>
</cp:coreProperties>
</file>