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7"/>
  </p:notesMasterIdLst>
  <p:handoutMasterIdLst>
    <p:handoutMasterId r:id="rId8"/>
  </p:handoutMasterIdLst>
  <p:sldIdLst>
    <p:sldId id="274" r:id="rId2"/>
    <p:sldId id="270" r:id="rId3"/>
    <p:sldId id="272" r:id="rId4"/>
    <p:sldId id="273" r:id="rId5"/>
    <p:sldId id="947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A9D18E"/>
    <a:srgbClr val="FFD966"/>
    <a:srgbClr val="FF859F"/>
    <a:srgbClr val="FAAB61"/>
    <a:srgbClr val="AFE4FF"/>
    <a:srgbClr val="F8F8F8"/>
    <a:srgbClr val="F98F51"/>
    <a:srgbClr val="FFBD47"/>
    <a:srgbClr val="C43E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289108A-A09A-4072-8E20-FC7DDB0FBD04}" v="5" dt="2025-06-06T11:45:16.9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249" autoAdjust="0"/>
  </p:normalViewPr>
  <p:slideViewPr>
    <p:cSldViewPr snapToGrid="0">
      <p:cViewPr varScale="1">
        <p:scale>
          <a:sx n="57" d="100"/>
          <a:sy n="57" d="100"/>
        </p:scale>
        <p:origin x="1218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288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oud Saadeddin" userId="50f496e5f975282e" providerId="LiveId" clId="{31D693CB-081A-4D16-98E9-F55ABACBC6B7}"/>
    <pc:docChg chg="modSld">
      <pc:chgData name="Daoud Saadeddin" userId="50f496e5f975282e" providerId="LiveId" clId="{31D693CB-081A-4D16-98E9-F55ABACBC6B7}" dt="2025-06-01T13:31:59.700" v="17" actId="20577"/>
      <pc:docMkLst>
        <pc:docMk/>
      </pc:docMkLst>
      <pc:sldChg chg="modSp mod">
        <pc:chgData name="Daoud Saadeddin" userId="50f496e5f975282e" providerId="LiveId" clId="{31D693CB-081A-4D16-98E9-F55ABACBC6B7}" dt="2025-06-01T13:31:34.432" v="8" actId="20577"/>
        <pc:sldMkLst>
          <pc:docMk/>
          <pc:sldMk cId="2326050825" sldId="270"/>
        </pc:sldMkLst>
        <pc:spChg chg="mod">
          <ac:chgData name="Daoud Saadeddin" userId="50f496e5f975282e" providerId="LiveId" clId="{31D693CB-081A-4D16-98E9-F55ABACBC6B7}" dt="2025-06-01T13:31:34.432" v="8" actId="20577"/>
          <ac:spMkLst>
            <pc:docMk/>
            <pc:sldMk cId="2326050825" sldId="270"/>
            <ac:spMk id="23" creationId="{9D13DCA8-506E-E8D7-3074-412469491CD7}"/>
          </ac:spMkLst>
        </pc:spChg>
        <pc:spChg chg="mod">
          <ac:chgData name="Daoud Saadeddin" userId="50f496e5f975282e" providerId="LiveId" clId="{31D693CB-081A-4D16-98E9-F55ABACBC6B7}" dt="2025-06-01T13:31:32.480" v="7" actId="20577"/>
          <ac:spMkLst>
            <pc:docMk/>
            <pc:sldMk cId="2326050825" sldId="270"/>
            <ac:spMk id="24" creationId="{D1E2071C-8ABE-3488-6168-B9E7025146CD}"/>
          </ac:spMkLst>
        </pc:spChg>
        <pc:spChg chg="mod">
          <ac:chgData name="Daoud Saadeddin" userId="50f496e5f975282e" providerId="LiveId" clId="{31D693CB-081A-4D16-98E9-F55ABACBC6B7}" dt="2025-06-01T13:31:29.277" v="5" actId="20577"/>
          <ac:spMkLst>
            <pc:docMk/>
            <pc:sldMk cId="2326050825" sldId="270"/>
            <ac:spMk id="25" creationId="{99FAE674-262A-DF0F-9218-F77C92F37B63}"/>
          </ac:spMkLst>
        </pc:spChg>
        <pc:spChg chg="mod">
          <ac:chgData name="Daoud Saadeddin" userId="50f496e5f975282e" providerId="LiveId" clId="{31D693CB-081A-4D16-98E9-F55ABACBC6B7}" dt="2025-06-01T13:31:31.261" v="6" actId="20577"/>
          <ac:spMkLst>
            <pc:docMk/>
            <pc:sldMk cId="2326050825" sldId="270"/>
            <ac:spMk id="26" creationId="{95194D0A-039C-F216-AF5B-E11158593045}"/>
          </ac:spMkLst>
        </pc:spChg>
      </pc:sldChg>
      <pc:sldChg chg="modSp mod">
        <pc:chgData name="Daoud Saadeddin" userId="50f496e5f975282e" providerId="LiveId" clId="{31D693CB-081A-4D16-98E9-F55ABACBC6B7}" dt="2025-06-01T13:31:48.218" v="13" actId="20577"/>
        <pc:sldMkLst>
          <pc:docMk/>
          <pc:sldMk cId="3865159064" sldId="272"/>
        </pc:sldMkLst>
        <pc:spChg chg="mod">
          <ac:chgData name="Daoud Saadeddin" userId="50f496e5f975282e" providerId="LiveId" clId="{31D693CB-081A-4D16-98E9-F55ABACBC6B7}" dt="2025-06-01T13:31:38.869" v="9" actId="20577"/>
          <ac:spMkLst>
            <pc:docMk/>
            <pc:sldMk cId="3865159064" sldId="272"/>
            <ac:spMk id="22" creationId="{36A6A77D-4504-76A7-DA25-E7483AC9DC1A}"/>
          </ac:spMkLst>
        </pc:spChg>
        <pc:spChg chg="mod">
          <ac:chgData name="Daoud Saadeddin" userId="50f496e5f975282e" providerId="LiveId" clId="{31D693CB-081A-4D16-98E9-F55ABACBC6B7}" dt="2025-06-01T13:31:43.532" v="11" actId="20577"/>
          <ac:spMkLst>
            <pc:docMk/>
            <pc:sldMk cId="3865159064" sldId="272"/>
            <ac:spMk id="23" creationId="{9D13DCA8-506E-E8D7-3074-412469491CD7}"/>
          </ac:spMkLst>
        </pc:spChg>
        <pc:spChg chg="mod">
          <ac:chgData name="Daoud Saadeddin" userId="50f496e5f975282e" providerId="LiveId" clId="{31D693CB-081A-4D16-98E9-F55ABACBC6B7}" dt="2025-06-01T13:31:48.218" v="13" actId="20577"/>
          <ac:spMkLst>
            <pc:docMk/>
            <pc:sldMk cId="3865159064" sldId="272"/>
            <ac:spMk id="24" creationId="{D1E2071C-8ABE-3488-6168-B9E7025146CD}"/>
          </ac:spMkLst>
        </pc:spChg>
        <pc:spChg chg="mod">
          <ac:chgData name="Daoud Saadeddin" userId="50f496e5f975282e" providerId="LiveId" clId="{31D693CB-081A-4D16-98E9-F55ABACBC6B7}" dt="2025-06-01T13:31:41.181" v="10" actId="20577"/>
          <ac:spMkLst>
            <pc:docMk/>
            <pc:sldMk cId="3865159064" sldId="272"/>
            <ac:spMk id="25" creationId="{99FAE674-262A-DF0F-9218-F77C92F37B63}"/>
          </ac:spMkLst>
        </pc:spChg>
        <pc:spChg chg="mod">
          <ac:chgData name="Daoud Saadeddin" userId="50f496e5f975282e" providerId="LiveId" clId="{31D693CB-081A-4D16-98E9-F55ABACBC6B7}" dt="2025-06-01T13:31:47.156" v="12" actId="20577"/>
          <ac:spMkLst>
            <pc:docMk/>
            <pc:sldMk cId="3865159064" sldId="272"/>
            <ac:spMk id="26" creationId="{95194D0A-039C-F216-AF5B-E11158593045}"/>
          </ac:spMkLst>
        </pc:spChg>
      </pc:sldChg>
      <pc:sldChg chg="modSp mod">
        <pc:chgData name="Daoud Saadeddin" userId="50f496e5f975282e" providerId="LiveId" clId="{31D693CB-081A-4D16-98E9-F55ABACBC6B7}" dt="2025-06-01T13:31:59.700" v="17" actId="20577"/>
        <pc:sldMkLst>
          <pc:docMk/>
          <pc:sldMk cId="2809553572" sldId="273"/>
        </pc:sldMkLst>
        <pc:spChg chg="mod">
          <ac:chgData name="Daoud Saadeddin" userId="50f496e5f975282e" providerId="LiveId" clId="{31D693CB-081A-4D16-98E9-F55ABACBC6B7}" dt="2025-06-01T13:31:55.998" v="15" actId="20577"/>
          <ac:spMkLst>
            <pc:docMk/>
            <pc:sldMk cId="2809553572" sldId="273"/>
            <ac:spMk id="23" creationId="{9D13DCA8-506E-E8D7-3074-412469491CD7}"/>
          </ac:spMkLst>
        </pc:spChg>
        <pc:spChg chg="mod">
          <ac:chgData name="Daoud Saadeddin" userId="50f496e5f975282e" providerId="LiveId" clId="{31D693CB-081A-4D16-98E9-F55ABACBC6B7}" dt="2025-06-01T13:31:59.700" v="17" actId="20577"/>
          <ac:spMkLst>
            <pc:docMk/>
            <pc:sldMk cId="2809553572" sldId="273"/>
            <ac:spMk id="24" creationId="{D1E2071C-8ABE-3488-6168-B9E7025146CD}"/>
          </ac:spMkLst>
        </pc:spChg>
        <pc:spChg chg="mod">
          <ac:chgData name="Daoud Saadeddin" userId="50f496e5f975282e" providerId="LiveId" clId="{31D693CB-081A-4D16-98E9-F55ABACBC6B7}" dt="2025-06-01T13:31:54.607" v="14" actId="20577"/>
          <ac:spMkLst>
            <pc:docMk/>
            <pc:sldMk cId="2809553572" sldId="273"/>
            <ac:spMk id="25" creationId="{99FAE674-262A-DF0F-9218-F77C92F37B63}"/>
          </ac:spMkLst>
        </pc:spChg>
        <pc:spChg chg="mod">
          <ac:chgData name="Daoud Saadeddin" userId="50f496e5f975282e" providerId="LiveId" clId="{31D693CB-081A-4D16-98E9-F55ABACBC6B7}" dt="2025-06-01T13:31:58.575" v="16" actId="20577"/>
          <ac:spMkLst>
            <pc:docMk/>
            <pc:sldMk cId="2809553572" sldId="273"/>
            <ac:spMk id="26" creationId="{95194D0A-039C-F216-AF5B-E11158593045}"/>
          </ac:spMkLst>
        </pc:spChg>
      </pc:sldChg>
      <pc:sldChg chg="modSp mod">
        <pc:chgData name="Daoud Saadeddin" userId="50f496e5f975282e" providerId="LiveId" clId="{31D693CB-081A-4D16-98E9-F55ABACBC6B7}" dt="2025-06-01T13:31:24.950" v="4" actId="20577"/>
        <pc:sldMkLst>
          <pc:docMk/>
          <pc:sldMk cId="3345076829" sldId="274"/>
        </pc:sldMkLst>
        <pc:spChg chg="mod">
          <ac:chgData name="Daoud Saadeddin" userId="50f496e5f975282e" providerId="LiveId" clId="{31D693CB-081A-4D16-98E9-F55ABACBC6B7}" dt="2025-06-01T13:31:24.950" v="4" actId="20577"/>
          <ac:spMkLst>
            <pc:docMk/>
            <pc:sldMk cId="3345076829" sldId="274"/>
            <ac:spMk id="23" creationId="{9D13DCA8-506E-E8D7-3074-412469491CD7}"/>
          </ac:spMkLst>
        </pc:spChg>
        <pc:spChg chg="mod">
          <ac:chgData name="Daoud Saadeddin" userId="50f496e5f975282e" providerId="LiveId" clId="{31D693CB-081A-4D16-98E9-F55ABACBC6B7}" dt="2025-06-01T13:31:22.433" v="2" actId="20577"/>
          <ac:spMkLst>
            <pc:docMk/>
            <pc:sldMk cId="3345076829" sldId="274"/>
            <ac:spMk id="24" creationId="{D1E2071C-8ABE-3488-6168-B9E7025146CD}"/>
          </ac:spMkLst>
        </pc:spChg>
        <pc:spChg chg="mod">
          <ac:chgData name="Daoud Saadeddin" userId="50f496e5f975282e" providerId="LiveId" clId="{31D693CB-081A-4D16-98E9-F55ABACBC6B7}" dt="2025-06-01T13:31:19.572" v="0" actId="20577"/>
          <ac:spMkLst>
            <pc:docMk/>
            <pc:sldMk cId="3345076829" sldId="274"/>
            <ac:spMk id="25" creationId="{99FAE674-262A-DF0F-9218-F77C92F37B63}"/>
          </ac:spMkLst>
        </pc:spChg>
        <pc:spChg chg="mod">
          <ac:chgData name="Daoud Saadeddin" userId="50f496e5f975282e" providerId="LiveId" clId="{31D693CB-081A-4D16-98E9-F55ABACBC6B7}" dt="2025-06-01T13:31:21.355" v="1" actId="20577"/>
          <ac:spMkLst>
            <pc:docMk/>
            <pc:sldMk cId="3345076829" sldId="274"/>
            <ac:spMk id="26" creationId="{95194D0A-039C-F216-AF5B-E11158593045}"/>
          </ac:spMkLst>
        </pc:spChg>
      </pc:sldChg>
    </pc:docChg>
  </pc:docChgLst>
  <pc:docChgLst>
    <pc:chgData name="Daoud Saadeddin" userId="50f496e5f975282e" providerId="LiveId" clId="{C15125AD-DB27-4CE9-8B94-001891356EF6}"/>
    <pc:docChg chg="undo custSel addSld delSld modSld sldOrd modMainMaster">
      <pc:chgData name="Daoud Saadeddin" userId="50f496e5f975282e" providerId="LiveId" clId="{C15125AD-DB27-4CE9-8B94-001891356EF6}" dt="2024-07-26T20:52:25.623" v="927" actId="164"/>
      <pc:docMkLst>
        <pc:docMk/>
      </pc:docMkLst>
      <pc:sldChg chg="del">
        <pc:chgData name="Daoud Saadeddin" userId="50f496e5f975282e" providerId="LiveId" clId="{C15125AD-DB27-4CE9-8B94-001891356EF6}" dt="2024-07-23T21:03:45.176" v="1" actId="47"/>
        <pc:sldMkLst>
          <pc:docMk/>
          <pc:sldMk cId="2330436861" sldId="269"/>
        </pc:sldMkLst>
      </pc:sldChg>
      <pc:sldChg chg="addSp delSp modSp mod modClrScheme chgLayout modNotesTx">
        <pc:chgData name="Daoud Saadeddin" userId="50f496e5f975282e" providerId="LiveId" clId="{C15125AD-DB27-4CE9-8B94-001891356EF6}" dt="2024-07-25T15:03:50.857" v="860" actId="1582"/>
        <pc:sldMkLst>
          <pc:docMk/>
          <pc:sldMk cId="2326050825" sldId="270"/>
        </pc:sldMkLst>
      </pc:sldChg>
      <pc:sldChg chg="del">
        <pc:chgData name="Daoud Saadeddin" userId="50f496e5f975282e" providerId="LiveId" clId="{C15125AD-DB27-4CE9-8B94-001891356EF6}" dt="2024-07-23T21:03:45.176" v="1" actId="47"/>
        <pc:sldMkLst>
          <pc:docMk/>
          <pc:sldMk cId="675557633" sldId="271"/>
        </pc:sldMkLst>
      </pc:sldChg>
      <pc:sldChg chg="modSp add mod ord modNotesTx">
        <pc:chgData name="Daoud Saadeddin" userId="50f496e5f975282e" providerId="LiveId" clId="{C15125AD-DB27-4CE9-8B94-001891356EF6}" dt="2024-07-25T15:03:12.795" v="858" actId="14100"/>
        <pc:sldMkLst>
          <pc:docMk/>
          <pc:sldMk cId="1223320210" sldId="271"/>
        </pc:sldMkLst>
      </pc:sldChg>
      <pc:sldChg chg="del">
        <pc:chgData name="Daoud Saadeddin" userId="50f496e5f975282e" providerId="LiveId" clId="{C15125AD-DB27-4CE9-8B94-001891356EF6}" dt="2024-07-23T21:03:45.176" v="1" actId="47"/>
        <pc:sldMkLst>
          <pc:docMk/>
          <pc:sldMk cId="3205057305" sldId="272"/>
        </pc:sldMkLst>
      </pc:sldChg>
      <pc:sldChg chg="addSp delSp modSp add mod modNotesTx">
        <pc:chgData name="Daoud Saadeddin" userId="50f496e5f975282e" providerId="LiveId" clId="{C15125AD-DB27-4CE9-8B94-001891356EF6}" dt="2024-07-25T15:02:20.568" v="852" actId="14100"/>
        <pc:sldMkLst>
          <pc:docMk/>
          <pc:sldMk cId="3865159064" sldId="272"/>
        </pc:sldMkLst>
      </pc:sldChg>
      <pc:sldChg chg="addSp delSp modSp add mod modNotesTx">
        <pc:chgData name="Daoud Saadeddin" userId="50f496e5f975282e" providerId="LiveId" clId="{C15125AD-DB27-4CE9-8B94-001891356EF6}" dt="2024-07-26T20:52:25.623" v="927" actId="164"/>
        <pc:sldMkLst>
          <pc:docMk/>
          <pc:sldMk cId="2809553572" sldId="273"/>
        </pc:sldMkLst>
      </pc:sldChg>
      <pc:sldMasterChg chg="delSp modSp mod addSldLayout delSldLayout modSldLayout">
        <pc:chgData name="Daoud Saadeddin" userId="50f496e5f975282e" providerId="LiveId" clId="{C15125AD-DB27-4CE9-8B94-001891356EF6}" dt="2024-07-25T11:45:20.421" v="543" actId="14100"/>
        <pc:sldMasterMkLst>
          <pc:docMk/>
          <pc:sldMasterMk cId="2574068247" sldId="2147483648"/>
        </pc:sldMasterMkLst>
        <pc:sldLayoutChg chg="addSp delSp modSp mod">
          <pc:chgData name="Daoud Saadeddin" userId="50f496e5f975282e" providerId="LiveId" clId="{C15125AD-DB27-4CE9-8B94-001891356EF6}" dt="2024-07-25T11:45:20.421" v="543" actId="14100"/>
          <pc:sldLayoutMkLst>
            <pc:docMk/>
            <pc:sldMasterMk cId="2574068247" sldId="2147483648"/>
            <pc:sldLayoutMk cId="225462899" sldId="2147483673"/>
          </pc:sldLayoutMkLst>
        </pc:sldLayoutChg>
        <pc:sldLayoutChg chg="delSp new mod">
          <pc:chgData name="Daoud Saadeddin" userId="50f496e5f975282e" providerId="LiveId" clId="{C15125AD-DB27-4CE9-8B94-001891356EF6}" dt="2024-07-25T11:44:22.938" v="537" actId="6014"/>
          <pc:sldLayoutMkLst>
            <pc:docMk/>
            <pc:sldMasterMk cId="651251933" sldId="2147483675"/>
            <pc:sldLayoutMk cId="2730355747" sldId="2147483674"/>
          </pc:sldLayoutMkLst>
        </pc:sldLayoutChg>
        <pc:sldLayoutChg chg="addSp delSp modSp del mod">
          <pc:chgData name="Daoud Saadeddin" userId="50f496e5f975282e" providerId="LiveId" clId="{C15125AD-DB27-4CE9-8B94-001891356EF6}" dt="2024-07-25T11:21:58.239" v="189" actId="2696"/>
          <pc:sldLayoutMkLst>
            <pc:docMk/>
            <pc:sldMasterMk cId="2574068247" sldId="2147483648"/>
            <pc:sldLayoutMk cId="3409416397" sldId="2147483674"/>
          </pc:sldLayoutMkLst>
        </pc:sldLayoutChg>
        <pc:sldLayoutChg chg="del">
          <pc:chgData name="Daoud Saadeddin" userId="50f496e5f975282e" providerId="LiveId" clId="{C15125AD-DB27-4CE9-8B94-001891356EF6}" dt="2024-07-25T11:44:12.487" v="536" actId="2696"/>
          <pc:sldLayoutMkLst>
            <pc:docMk/>
            <pc:sldMasterMk cId="2574068247" sldId="2147483648"/>
            <pc:sldLayoutMk cId="757852473" sldId="2147483675"/>
          </pc:sldLayoutMkLst>
        </pc:sldLayoutChg>
        <pc:sldLayoutChg chg="addSp delSp modSp del mod">
          <pc:chgData name="Daoud Saadeddin" userId="50f496e5f975282e" providerId="LiveId" clId="{C15125AD-DB27-4CE9-8B94-001891356EF6}" dt="2024-07-25T11:21:57.239" v="188" actId="2696"/>
          <pc:sldLayoutMkLst>
            <pc:docMk/>
            <pc:sldMasterMk cId="2574068247" sldId="2147483648"/>
            <pc:sldLayoutMk cId="982288709" sldId="2147483675"/>
          </pc:sldLayoutMkLst>
        </pc:sldLayoutChg>
      </pc:sldMasterChg>
    </pc:docChg>
  </pc:docChgLst>
  <pc:docChgLst>
    <pc:chgData name="l s" userId="1ad91e0f89b49ce0" providerId="LiveId" clId="{F0E26B2F-EE32-4E95-9E78-ED5AA3F03F18}"/>
    <pc:docChg chg="modSld">
      <pc:chgData name="l s" userId="1ad91e0f89b49ce0" providerId="LiveId" clId="{F0E26B2F-EE32-4E95-9E78-ED5AA3F03F18}" dt="2020-04-27T19:46:59.917" v="10" actId="20577"/>
      <pc:docMkLst>
        <pc:docMk/>
      </pc:docMkLst>
      <pc:sldChg chg="modNotesTx">
        <pc:chgData name="l s" userId="1ad91e0f89b49ce0" providerId="LiveId" clId="{F0E26B2F-EE32-4E95-9E78-ED5AA3F03F18}" dt="2020-04-27T19:46:59.917" v="10" actId="20577"/>
        <pc:sldMkLst>
          <pc:docMk/>
          <pc:sldMk cId="3848530579" sldId="260"/>
        </pc:sldMkLst>
      </pc:sldChg>
    </pc:docChg>
  </pc:docChgLst>
  <pc:docChgLst>
    <pc:chgData name="Daoud Saadeddin" userId="50f496e5f975282e" providerId="LiveId" clId="{EFC4B0C4-B962-4508-9701-0B83EB409691}"/>
    <pc:docChg chg="undo redo custSel addSld delSld modSld sldOrd">
      <pc:chgData name="Daoud Saadeddin" userId="50f496e5f975282e" providerId="LiveId" clId="{EFC4B0C4-B962-4508-9701-0B83EB409691}" dt="2024-07-28T13:16:07.792" v="1517"/>
      <pc:docMkLst>
        <pc:docMk/>
      </pc:docMkLst>
      <pc:sldChg chg="modSp mod modNotesTx">
        <pc:chgData name="Daoud Saadeddin" userId="50f496e5f975282e" providerId="LiveId" clId="{EFC4B0C4-B962-4508-9701-0B83EB409691}" dt="2024-07-28T13:15:58.872" v="1515"/>
        <pc:sldMkLst>
          <pc:docMk/>
          <pc:sldMk cId="2326050825" sldId="270"/>
        </pc:sldMkLst>
      </pc:sldChg>
      <pc:sldChg chg="addSp modSp del mod ord">
        <pc:chgData name="Daoud Saadeddin" userId="50f496e5f975282e" providerId="LiveId" clId="{EFC4B0C4-B962-4508-9701-0B83EB409691}" dt="2024-07-28T13:13:36.062" v="1496" actId="47"/>
        <pc:sldMkLst>
          <pc:docMk/>
          <pc:sldMk cId="1223320210" sldId="271"/>
        </pc:sldMkLst>
      </pc:sldChg>
      <pc:sldChg chg="modSp mod modNotesTx">
        <pc:chgData name="Daoud Saadeddin" userId="50f496e5f975282e" providerId="LiveId" clId="{EFC4B0C4-B962-4508-9701-0B83EB409691}" dt="2024-07-28T13:16:04.715" v="1516"/>
        <pc:sldMkLst>
          <pc:docMk/>
          <pc:sldMk cId="3865159064" sldId="272"/>
        </pc:sldMkLst>
      </pc:sldChg>
      <pc:sldChg chg="addSp delSp modSp mod modNotesTx">
        <pc:chgData name="Daoud Saadeddin" userId="50f496e5f975282e" providerId="LiveId" clId="{EFC4B0C4-B962-4508-9701-0B83EB409691}" dt="2024-07-28T13:16:07.792" v="1517"/>
        <pc:sldMkLst>
          <pc:docMk/>
          <pc:sldMk cId="2809553572" sldId="273"/>
        </pc:sldMkLst>
      </pc:sldChg>
      <pc:sldChg chg="addSp delSp modSp add mod ord modNotesTx">
        <pc:chgData name="Daoud Saadeddin" userId="50f496e5f975282e" providerId="LiveId" clId="{EFC4B0C4-B962-4508-9701-0B83EB409691}" dt="2024-07-28T13:15:47.262" v="1514" actId="20577"/>
        <pc:sldMkLst>
          <pc:docMk/>
          <pc:sldMk cId="3345076829" sldId="274"/>
        </pc:sldMkLst>
      </pc:sldChg>
    </pc:docChg>
  </pc:docChgLst>
  <pc:docChgLst>
    <pc:chgData name="Daoud Saadeddin" userId="50f496e5f975282e" providerId="LiveId" clId="{C4D71D9D-A51D-45D4-B9D8-63301C47C63A}"/>
    <pc:docChg chg="undo custSel addSld modSld modMainMaster modNotesMaster">
      <pc:chgData name="Daoud Saadeddin" userId="50f496e5f975282e" providerId="LiveId" clId="{C4D71D9D-A51D-45D4-B9D8-63301C47C63A}" dt="2024-07-28T15:37:16.553" v="75" actId="2711"/>
      <pc:docMkLst>
        <pc:docMk/>
      </pc:docMkLst>
      <pc:sldChg chg="addSp modSp mod modNotes">
        <pc:chgData name="Daoud Saadeddin" userId="50f496e5f975282e" providerId="LiveId" clId="{C4D71D9D-A51D-45D4-B9D8-63301C47C63A}" dt="2024-07-28T15:14:50.279" v="64" actId="20577"/>
        <pc:sldMkLst>
          <pc:docMk/>
          <pc:sldMk cId="2326050825" sldId="270"/>
        </pc:sldMkLst>
      </pc:sldChg>
      <pc:sldChg chg="addSp modSp mod modNotes modNotesTx">
        <pc:chgData name="Daoud Saadeddin" userId="50f496e5f975282e" providerId="LiveId" clId="{C4D71D9D-A51D-45D4-B9D8-63301C47C63A}" dt="2024-07-28T15:16:24.173" v="71" actId="207"/>
        <pc:sldMkLst>
          <pc:docMk/>
          <pc:sldMk cId="3865159064" sldId="272"/>
        </pc:sldMkLst>
      </pc:sldChg>
      <pc:sldChg chg="addSp modSp mod modNotes modNotesTx">
        <pc:chgData name="Daoud Saadeddin" userId="50f496e5f975282e" providerId="LiveId" clId="{C4D71D9D-A51D-45D4-B9D8-63301C47C63A}" dt="2024-07-28T15:16:46.722" v="73" actId="207"/>
        <pc:sldMkLst>
          <pc:docMk/>
          <pc:sldMk cId="2809553572" sldId="273"/>
        </pc:sldMkLst>
      </pc:sldChg>
      <pc:sldChg chg="addSp modSp mod modNotes">
        <pc:chgData name="Daoud Saadeddin" userId="50f496e5f975282e" providerId="LiveId" clId="{C4D71D9D-A51D-45D4-B9D8-63301C47C63A}" dt="2024-07-28T15:37:16.553" v="75" actId="2711"/>
        <pc:sldMkLst>
          <pc:docMk/>
          <pc:sldMk cId="3345076829" sldId="274"/>
        </pc:sldMkLst>
      </pc:sldChg>
      <pc:sldChg chg="add">
        <pc:chgData name="Daoud Saadeddin" userId="50f496e5f975282e" providerId="LiveId" clId="{C4D71D9D-A51D-45D4-B9D8-63301C47C63A}" dt="2024-07-28T13:31:34.971" v="21"/>
        <pc:sldMkLst>
          <pc:docMk/>
          <pc:sldMk cId="587178360" sldId="947"/>
        </pc:sldMkLst>
      </pc:sldChg>
      <pc:sldMasterChg chg="modSp modSldLayout">
        <pc:chgData name="Daoud Saadeddin" userId="50f496e5f975282e" providerId="LiveId" clId="{C4D71D9D-A51D-45D4-B9D8-63301C47C63A}" dt="2024-07-28T13:26:54.638" v="0"/>
        <pc:sldMasterMkLst>
          <pc:docMk/>
          <pc:sldMasterMk cId="2574068247" sldId="2147483648"/>
        </pc:sldMasterMkLst>
        <pc:sldLayoutChg chg="modSp">
          <pc:chgData name="Daoud Saadeddin" userId="50f496e5f975282e" providerId="LiveId" clId="{C4D71D9D-A51D-45D4-B9D8-63301C47C63A}" dt="2024-07-28T13:26:54.638" v="0"/>
          <pc:sldLayoutMkLst>
            <pc:docMk/>
            <pc:sldMasterMk cId="2574068247" sldId="2147483648"/>
            <pc:sldLayoutMk cId="225462899" sldId="2147483673"/>
          </pc:sldLayoutMkLst>
        </pc:sldLayoutChg>
      </pc:sldMasterChg>
      <pc:sldMasterChg chg="addSp delSp mod delSldLayout">
        <pc:chgData name="Daoud Saadeddin" userId="50f496e5f975282e" providerId="LiveId" clId="{C4D71D9D-A51D-45D4-B9D8-63301C47C63A}" dt="2024-07-28T13:31:57.671" v="33" actId="478"/>
        <pc:sldMasterMkLst>
          <pc:docMk/>
          <pc:sldMasterMk cId="651251933" sldId="2147483675"/>
        </pc:sldMasterMkLst>
        <pc:sldLayoutChg chg="del">
          <pc:chgData name="Daoud Saadeddin" userId="50f496e5f975282e" providerId="LiveId" clId="{C4D71D9D-A51D-45D4-B9D8-63301C47C63A}" dt="2024-07-28T13:31:47.516" v="22" actId="2696"/>
          <pc:sldLayoutMkLst>
            <pc:docMk/>
            <pc:sldMasterMk cId="651251933" sldId="2147483675"/>
            <pc:sldLayoutMk cId="104192444" sldId="2147483676"/>
          </pc:sldLayoutMkLst>
        </pc:sldLayoutChg>
        <pc:sldLayoutChg chg="del">
          <pc:chgData name="Daoud Saadeddin" userId="50f496e5f975282e" providerId="LiveId" clId="{C4D71D9D-A51D-45D4-B9D8-63301C47C63A}" dt="2024-07-28T13:31:48.172" v="23" actId="2696"/>
          <pc:sldLayoutMkLst>
            <pc:docMk/>
            <pc:sldMasterMk cId="651251933" sldId="2147483675"/>
            <pc:sldLayoutMk cId="3163340301" sldId="2147483677"/>
          </pc:sldLayoutMkLst>
        </pc:sldLayoutChg>
        <pc:sldLayoutChg chg="del">
          <pc:chgData name="Daoud Saadeddin" userId="50f496e5f975282e" providerId="LiveId" clId="{C4D71D9D-A51D-45D4-B9D8-63301C47C63A}" dt="2024-07-28T13:31:48.703" v="24" actId="2696"/>
          <pc:sldLayoutMkLst>
            <pc:docMk/>
            <pc:sldMasterMk cId="651251933" sldId="2147483675"/>
            <pc:sldLayoutMk cId="1532052128" sldId="2147483678"/>
          </pc:sldLayoutMkLst>
        </pc:sldLayoutChg>
        <pc:sldLayoutChg chg="del">
          <pc:chgData name="Daoud Saadeddin" userId="50f496e5f975282e" providerId="LiveId" clId="{C4D71D9D-A51D-45D4-B9D8-63301C47C63A}" dt="2024-07-28T13:31:49.297" v="25" actId="2696"/>
          <pc:sldLayoutMkLst>
            <pc:docMk/>
            <pc:sldMasterMk cId="651251933" sldId="2147483675"/>
            <pc:sldLayoutMk cId="2682326830" sldId="2147483679"/>
          </pc:sldLayoutMkLst>
        </pc:sldLayoutChg>
        <pc:sldLayoutChg chg="del">
          <pc:chgData name="Daoud Saadeddin" userId="50f496e5f975282e" providerId="LiveId" clId="{C4D71D9D-A51D-45D4-B9D8-63301C47C63A}" dt="2024-07-28T13:31:49.844" v="26" actId="2696"/>
          <pc:sldLayoutMkLst>
            <pc:docMk/>
            <pc:sldMasterMk cId="651251933" sldId="2147483675"/>
            <pc:sldLayoutMk cId="3084487793" sldId="2147483680"/>
          </pc:sldLayoutMkLst>
        </pc:sldLayoutChg>
        <pc:sldLayoutChg chg="del">
          <pc:chgData name="Daoud Saadeddin" userId="50f496e5f975282e" providerId="LiveId" clId="{C4D71D9D-A51D-45D4-B9D8-63301C47C63A}" dt="2024-07-28T13:31:50.361" v="27" actId="2696"/>
          <pc:sldLayoutMkLst>
            <pc:docMk/>
            <pc:sldMasterMk cId="651251933" sldId="2147483675"/>
            <pc:sldLayoutMk cId="352944376" sldId="2147483681"/>
          </pc:sldLayoutMkLst>
        </pc:sldLayoutChg>
        <pc:sldLayoutChg chg="del">
          <pc:chgData name="Daoud Saadeddin" userId="50f496e5f975282e" providerId="LiveId" clId="{C4D71D9D-A51D-45D4-B9D8-63301C47C63A}" dt="2024-07-28T13:31:51.220" v="28" actId="2696"/>
          <pc:sldLayoutMkLst>
            <pc:docMk/>
            <pc:sldMasterMk cId="651251933" sldId="2147483675"/>
            <pc:sldLayoutMk cId="3511332744" sldId="2147483682"/>
          </pc:sldLayoutMkLst>
        </pc:sldLayoutChg>
        <pc:sldLayoutChg chg="del">
          <pc:chgData name="Daoud Saadeddin" userId="50f496e5f975282e" providerId="LiveId" clId="{C4D71D9D-A51D-45D4-B9D8-63301C47C63A}" dt="2024-07-28T13:31:51.720" v="29" actId="2696"/>
          <pc:sldLayoutMkLst>
            <pc:docMk/>
            <pc:sldMasterMk cId="651251933" sldId="2147483675"/>
            <pc:sldLayoutMk cId="3287159974" sldId="2147483683"/>
          </pc:sldLayoutMkLst>
        </pc:sldLayoutChg>
        <pc:sldLayoutChg chg="del">
          <pc:chgData name="Daoud Saadeddin" userId="50f496e5f975282e" providerId="LiveId" clId="{C4D71D9D-A51D-45D4-B9D8-63301C47C63A}" dt="2024-07-28T13:31:52.235" v="30" actId="2696"/>
          <pc:sldLayoutMkLst>
            <pc:docMk/>
            <pc:sldMasterMk cId="651251933" sldId="2147483675"/>
            <pc:sldLayoutMk cId="1009835079" sldId="2147483684"/>
          </pc:sldLayoutMkLst>
        </pc:sldLayoutChg>
        <pc:sldLayoutChg chg="del">
          <pc:chgData name="Daoud Saadeddin" userId="50f496e5f975282e" providerId="LiveId" clId="{C4D71D9D-A51D-45D4-B9D8-63301C47C63A}" dt="2024-07-28T13:31:52.766" v="31" actId="2696"/>
          <pc:sldLayoutMkLst>
            <pc:docMk/>
            <pc:sldMasterMk cId="651251933" sldId="2147483675"/>
            <pc:sldLayoutMk cId="1389599389" sldId="2147483685"/>
          </pc:sldLayoutMkLst>
        </pc:sldLayoutChg>
        <pc:sldLayoutChg chg="del">
          <pc:chgData name="Daoud Saadeddin" userId="50f496e5f975282e" providerId="LiveId" clId="{C4D71D9D-A51D-45D4-B9D8-63301C47C63A}" dt="2024-07-28T13:31:53.594" v="32" actId="2696"/>
          <pc:sldLayoutMkLst>
            <pc:docMk/>
            <pc:sldMasterMk cId="651251933" sldId="2147483675"/>
            <pc:sldLayoutMk cId="746416308" sldId="2147483686"/>
          </pc:sldLayoutMkLst>
        </pc:sldLayoutChg>
      </pc:sldMasterChg>
    </pc:docChg>
  </pc:docChgLst>
  <pc:docChgLst>
    <pc:chgData name="Daoud Saadeddin" userId="50f496e5f975282e" providerId="LiveId" clId="{7289108A-A09A-4072-8E20-FC7DDB0FBD04}"/>
    <pc:docChg chg="modSld">
      <pc:chgData name="Daoud Saadeddin" userId="50f496e5f975282e" providerId="LiveId" clId="{7289108A-A09A-4072-8E20-FC7DDB0FBD04}" dt="2025-06-06T11:45:18.823" v="2" actId="20577"/>
      <pc:docMkLst>
        <pc:docMk/>
      </pc:docMkLst>
      <pc:sldChg chg="modNotesTx">
        <pc:chgData name="Daoud Saadeddin" userId="50f496e5f975282e" providerId="LiveId" clId="{7289108A-A09A-4072-8E20-FC7DDB0FBD04}" dt="2025-06-06T11:45:07.498" v="0" actId="20577"/>
        <pc:sldMkLst>
          <pc:docMk/>
          <pc:sldMk cId="2326050825" sldId="270"/>
        </pc:sldMkLst>
      </pc:sldChg>
      <pc:sldChg chg="modNotesTx">
        <pc:chgData name="Daoud Saadeddin" userId="50f496e5f975282e" providerId="LiveId" clId="{7289108A-A09A-4072-8E20-FC7DDB0FBD04}" dt="2025-06-06T11:45:11.997" v="1" actId="20577"/>
        <pc:sldMkLst>
          <pc:docMk/>
          <pc:sldMk cId="3865159064" sldId="272"/>
        </pc:sldMkLst>
      </pc:sldChg>
      <pc:sldChg chg="modNotesTx">
        <pc:chgData name="Daoud Saadeddin" userId="50f496e5f975282e" providerId="LiveId" clId="{7289108A-A09A-4072-8E20-FC7DDB0FBD04}" dt="2025-06-06T11:45:18.823" v="2" actId="20577"/>
        <pc:sldMkLst>
          <pc:docMk/>
          <pc:sldMk cId="2809553572" sldId="273"/>
        </pc:sldMkLst>
      </pc:sldChg>
    </pc:docChg>
  </pc:docChgLst>
  <pc:docChgLst>
    <pc:chgData name="Daoud Saadeddin" userId="50f496e5f975282e" providerId="LiveId" clId="{72623EA7-E6AA-4AED-B5B6-346115860615}"/>
    <pc:docChg chg="modSld modMainMaster">
      <pc:chgData name="Daoud Saadeddin" userId="50f496e5f975282e" providerId="LiveId" clId="{72623EA7-E6AA-4AED-B5B6-346115860615}" dt="2024-08-03T15:40:12.709" v="2" actId="20577"/>
      <pc:docMkLst>
        <pc:docMk/>
      </pc:docMkLst>
      <pc:sldChg chg="modNotesTx">
        <pc:chgData name="Daoud Saadeddin" userId="50f496e5f975282e" providerId="LiveId" clId="{72623EA7-E6AA-4AED-B5B6-346115860615}" dt="2024-08-03T15:40:12.709" v="2" actId="20577"/>
        <pc:sldMkLst>
          <pc:docMk/>
          <pc:sldMk cId="3345076829" sldId="274"/>
        </pc:sldMkLst>
      </pc:sldChg>
      <pc:sldMasterChg chg="modSldLayout">
        <pc:chgData name="Daoud Saadeddin" userId="50f496e5f975282e" providerId="LiveId" clId="{72623EA7-E6AA-4AED-B5B6-346115860615}" dt="2024-08-03T15:40:06.164" v="1" actId="403"/>
        <pc:sldMasterMkLst>
          <pc:docMk/>
          <pc:sldMasterMk cId="651251933" sldId="2147483675"/>
        </pc:sldMasterMkLst>
        <pc:sldLayoutChg chg="modSp">
          <pc:chgData name="Daoud Saadeddin" userId="50f496e5f975282e" providerId="LiveId" clId="{72623EA7-E6AA-4AED-B5B6-346115860615}" dt="2024-08-03T15:40:06.164" v="1" actId="403"/>
          <pc:sldLayoutMkLst>
            <pc:docMk/>
            <pc:sldMasterMk cId="651251933" sldId="2147483675"/>
            <pc:sldLayoutMk cId="1260883045" sldId="2147483687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A73EBFA-F3B4-401A-868B-C151395DCCC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A915FE-BA67-428A-8BCC-7507134A0C2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ADD713-57FC-4B38-8B1B-2071C75B09A9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45794C-35F5-476D-8A3D-E21F28A6040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B4F92F-BF8A-4B1F-BC2D-894224B9E62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E00D40-C932-48E5-A693-DF9A68C52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5021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44BB8C-274B-4368-989C-15C2F6E68365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C3FCEF-B602-4370-B284-A48CB4053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559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Project Approach Template – Theme 1 – Four Phases – © Copyright </a:t>
            </a:r>
            <a:r>
              <a:rPr lang="en-US" b="1" dirty="0"/>
              <a:t>Continuous Improvement Toolkit</a:t>
            </a:r>
            <a:r>
              <a:rPr lang="en-US" b="0" dirty="0"/>
              <a:t> . www.citoolkit.com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91F67-BAFD-4E59-8AE0-79697105E13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1814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Project Approach Template – Theme 2 – Four Phases – © Copyright </a:t>
            </a:r>
            <a:r>
              <a:rPr lang="en-US" b="1" dirty="0"/>
              <a:t>Continuous Improvement Toolkit</a:t>
            </a:r>
            <a:r>
              <a:rPr lang="en-US" b="0" dirty="0"/>
              <a:t> . www.citoolkit.com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91F67-BAFD-4E59-8AE0-79697105E13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0803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Project Approach Template – Theme 3 – Four Phases – © Copyright </a:t>
            </a:r>
            <a:r>
              <a:rPr lang="en-US" b="1" dirty="0"/>
              <a:t>Continuous Improvement Toolkit</a:t>
            </a:r>
            <a:r>
              <a:rPr lang="en-US" b="0" dirty="0"/>
              <a:t> . www.citoolkit.com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91F67-BAFD-4E59-8AE0-79697105E13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9970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Project Approach Template – Theme 4 – Four Phases – © Copyright </a:t>
            </a:r>
            <a:r>
              <a:rPr lang="en-US" b="1" dirty="0"/>
              <a:t>Continuous Improvement Toolkit</a:t>
            </a:r>
            <a:r>
              <a:rPr lang="en-US" b="0" dirty="0"/>
              <a:t> . www.citoolkit.com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91F67-BAFD-4E59-8AE0-79697105E13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328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0" lang="en-AE" b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leo-Regular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786A8B-F3E6-427E-9BC5-DE8115D19A4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22258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m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 userDrawn="1"/>
        </p:nvSpPr>
        <p:spPr>
          <a:xfrm>
            <a:off x="-1561" y="-1"/>
            <a:ext cx="12193561" cy="561976"/>
          </a:xfrm>
          <a:prstGeom prst="rect">
            <a:avLst/>
          </a:prstGeom>
          <a:solidFill>
            <a:srgbClr val="E2E2E2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endParaRPr lang="en-US" sz="1800" dirty="0"/>
          </a:p>
        </p:txBody>
      </p:sp>
      <p:sp>
        <p:nvSpPr>
          <p:cNvPr id="13" name="Freeform 12"/>
          <p:cNvSpPr/>
          <p:nvPr userDrawn="1"/>
        </p:nvSpPr>
        <p:spPr>
          <a:xfrm>
            <a:off x="9363856" y="300498"/>
            <a:ext cx="739333" cy="213853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/>
          <a:lstStyle/>
          <a:p>
            <a:pPr algn="r"/>
            <a:r>
              <a:rPr lang="en-US" sz="1100" b="0" dirty="0">
                <a:solidFill>
                  <a:srgbClr val="000000"/>
                </a:solidFill>
              </a:rPr>
              <a:t>DATE</a:t>
            </a:r>
          </a:p>
        </p:txBody>
      </p:sp>
      <p:sp>
        <p:nvSpPr>
          <p:cNvPr id="15" name="Freeform 14"/>
          <p:cNvSpPr/>
          <p:nvPr userDrawn="1"/>
        </p:nvSpPr>
        <p:spPr>
          <a:xfrm>
            <a:off x="5718176" y="300498"/>
            <a:ext cx="1040763" cy="213853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/>
          <a:lstStyle/>
          <a:p>
            <a:pPr algn="r"/>
            <a:r>
              <a:rPr lang="en-US" sz="1100" b="0" dirty="0">
                <a:solidFill>
                  <a:srgbClr val="000000"/>
                </a:solidFill>
              </a:rPr>
              <a:t>TEAM</a:t>
            </a:r>
          </a:p>
        </p:txBody>
      </p:sp>
      <p:sp>
        <p:nvSpPr>
          <p:cNvPr id="12" name="Freeform 11"/>
          <p:cNvSpPr/>
          <p:nvPr userDrawn="1"/>
        </p:nvSpPr>
        <p:spPr>
          <a:xfrm>
            <a:off x="9363075" y="49750"/>
            <a:ext cx="739333" cy="213853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/>
          <a:lstStyle/>
          <a:p>
            <a:pPr algn="r"/>
            <a:r>
              <a:rPr lang="en-US" sz="1100" b="0" dirty="0">
                <a:solidFill>
                  <a:srgbClr val="000000"/>
                </a:solidFill>
              </a:rPr>
              <a:t>AREA</a:t>
            </a:r>
          </a:p>
        </p:txBody>
      </p:sp>
      <p:sp>
        <p:nvSpPr>
          <p:cNvPr id="22" name="Freeform 11">
            <a:extLst>
              <a:ext uri="{FF2B5EF4-FFF2-40B4-BE49-F238E27FC236}">
                <a16:creationId xmlns:a16="http://schemas.microsoft.com/office/drawing/2014/main" id="{3BC50CD7-4410-4D98-BFAF-2800A2869E28}"/>
              </a:ext>
            </a:extLst>
          </p:cNvPr>
          <p:cNvSpPr/>
          <p:nvPr userDrawn="1"/>
        </p:nvSpPr>
        <p:spPr>
          <a:xfrm>
            <a:off x="5717396" y="49750"/>
            <a:ext cx="1040763" cy="213853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/>
          <a:lstStyle/>
          <a:p>
            <a:pPr algn="r"/>
            <a:r>
              <a:rPr lang="en-US" sz="1100" b="0" dirty="0">
                <a:solidFill>
                  <a:srgbClr val="000000"/>
                </a:solidFill>
              </a:rPr>
              <a:t>PROJECT</a:t>
            </a:r>
          </a:p>
        </p:txBody>
      </p:sp>
      <p:sp>
        <p:nvSpPr>
          <p:cNvPr id="23" name="Freeform 11">
            <a:extLst>
              <a:ext uri="{FF2B5EF4-FFF2-40B4-BE49-F238E27FC236}">
                <a16:creationId xmlns:a16="http://schemas.microsoft.com/office/drawing/2014/main" id="{9D01B888-309D-8F48-69CA-E9EC77EA4626}"/>
              </a:ext>
            </a:extLst>
          </p:cNvPr>
          <p:cNvSpPr/>
          <p:nvPr userDrawn="1"/>
        </p:nvSpPr>
        <p:spPr>
          <a:xfrm>
            <a:off x="280677" y="0"/>
            <a:ext cx="5297163" cy="313350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>
            <a:noAutofit/>
          </a:bodyPr>
          <a:lstStyle/>
          <a:p>
            <a:pPr algn="l"/>
            <a:r>
              <a:rPr lang="en-US" sz="1800" b="1" dirty="0">
                <a:solidFill>
                  <a:srgbClr val="000000"/>
                </a:solidFill>
              </a:rPr>
              <a:t>PROJECT APPROACH</a:t>
            </a:r>
          </a:p>
        </p:txBody>
      </p:sp>
      <p:sp>
        <p:nvSpPr>
          <p:cNvPr id="82" name="Freeform 14">
            <a:extLst>
              <a:ext uri="{FF2B5EF4-FFF2-40B4-BE49-F238E27FC236}">
                <a16:creationId xmlns:a16="http://schemas.microsoft.com/office/drawing/2014/main" id="{538E9749-6EA3-A919-7C7A-F9652D58FCFF}"/>
              </a:ext>
            </a:extLst>
          </p:cNvPr>
          <p:cNvSpPr/>
          <p:nvPr userDrawn="1"/>
        </p:nvSpPr>
        <p:spPr>
          <a:xfrm>
            <a:off x="140589" y="300498"/>
            <a:ext cx="1119443" cy="213853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/>
          <a:lstStyle/>
          <a:p>
            <a:pPr algn="r"/>
            <a:r>
              <a:rPr lang="en-US" sz="1100" b="0" dirty="0">
                <a:solidFill>
                  <a:srgbClr val="000000"/>
                </a:solidFill>
              </a:rPr>
              <a:t>TITLE</a:t>
            </a:r>
          </a:p>
        </p:txBody>
      </p:sp>
      <p:sp>
        <p:nvSpPr>
          <p:cNvPr id="84" name="Content Placeholder 83">
            <a:extLst>
              <a:ext uri="{FF2B5EF4-FFF2-40B4-BE49-F238E27FC236}">
                <a16:creationId xmlns:a16="http://schemas.microsoft.com/office/drawing/2014/main" id="{00291A85-44FB-B95D-7B70-08002FACF134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309661" y="306617"/>
            <a:ext cx="4268180" cy="201612"/>
          </a:xfrm>
          <a:prstGeom prst="rect">
            <a:avLst/>
          </a:prstGeom>
          <a:solidFill>
            <a:schemeClr val="bg1"/>
          </a:solidFill>
        </p:spPr>
        <p:txBody>
          <a:bodyPr lIns="36000" tIns="36000" rIns="36000" bIns="36000" anchor="ctr" anchorCtr="0"/>
          <a:lstStyle>
            <a:lvl1pPr marL="0" indent="0">
              <a:buNone/>
              <a:defRPr lang="en-AE" sz="1400" b="0" kern="120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...</a:t>
            </a:r>
            <a:endParaRPr lang="en-AE" dirty="0"/>
          </a:p>
        </p:txBody>
      </p:sp>
      <p:sp>
        <p:nvSpPr>
          <p:cNvPr id="85" name="Content Placeholder 83">
            <a:extLst>
              <a:ext uri="{FF2B5EF4-FFF2-40B4-BE49-F238E27FC236}">
                <a16:creationId xmlns:a16="http://schemas.microsoft.com/office/drawing/2014/main" id="{87897BFA-3119-A6A6-65E8-4ED312813A52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757768" y="306617"/>
            <a:ext cx="2551333" cy="201612"/>
          </a:xfrm>
          <a:prstGeom prst="rect">
            <a:avLst/>
          </a:prstGeom>
          <a:solidFill>
            <a:schemeClr val="bg1"/>
          </a:solidFill>
        </p:spPr>
        <p:txBody>
          <a:bodyPr lIns="36000" tIns="36000" rIns="36000" bIns="36000" anchor="ctr" anchorCtr="0"/>
          <a:lstStyle>
            <a:lvl1pPr marL="0" indent="0">
              <a:buNone/>
              <a:defRPr lang="en-AE" sz="1100" b="0" kern="120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...</a:t>
            </a:r>
            <a:endParaRPr lang="en-AE" dirty="0"/>
          </a:p>
        </p:txBody>
      </p:sp>
      <p:sp>
        <p:nvSpPr>
          <p:cNvPr id="86" name="Content Placeholder 83">
            <a:extLst>
              <a:ext uri="{FF2B5EF4-FFF2-40B4-BE49-F238E27FC236}">
                <a16:creationId xmlns:a16="http://schemas.microsoft.com/office/drawing/2014/main" id="{86311498-E5D2-1418-65D7-66CA8DC0F0FE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10103144" y="306617"/>
            <a:ext cx="1808179" cy="201612"/>
          </a:xfrm>
          <a:prstGeom prst="rect">
            <a:avLst/>
          </a:prstGeom>
          <a:solidFill>
            <a:schemeClr val="bg1"/>
          </a:solidFill>
        </p:spPr>
        <p:txBody>
          <a:bodyPr lIns="36000" tIns="36000" rIns="36000" bIns="36000" anchor="ctr" anchorCtr="0"/>
          <a:lstStyle>
            <a:lvl1pPr marL="0" indent="0">
              <a:buNone/>
              <a:defRPr lang="en-AE" sz="1100" b="0" kern="120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...</a:t>
            </a:r>
            <a:endParaRPr lang="en-AE" dirty="0"/>
          </a:p>
        </p:txBody>
      </p:sp>
      <p:sp>
        <p:nvSpPr>
          <p:cNvPr id="87" name="Content Placeholder 83">
            <a:extLst>
              <a:ext uri="{FF2B5EF4-FFF2-40B4-BE49-F238E27FC236}">
                <a16:creationId xmlns:a16="http://schemas.microsoft.com/office/drawing/2014/main" id="{0DA6CA3E-A6FB-82DC-CB92-B027FDC800BE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757768" y="55869"/>
            <a:ext cx="2551333" cy="201612"/>
          </a:xfrm>
          <a:prstGeom prst="rect">
            <a:avLst/>
          </a:prstGeom>
          <a:solidFill>
            <a:schemeClr val="bg1"/>
          </a:solidFill>
        </p:spPr>
        <p:txBody>
          <a:bodyPr lIns="36000" tIns="36000" rIns="36000" bIns="36000" anchor="ctr" anchorCtr="0"/>
          <a:lstStyle>
            <a:lvl1pPr marL="0" indent="0">
              <a:buNone/>
              <a:defRPr lang="en-AE" sz="1100" b="0" kern="120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…</a:t>
            </a:r>
            <a:endParaRPr lang="en-AE" dirty="0"/>
          </a:p>
        </p:txBody>
      </p:sp>
      <p:sp>
        <p:nvSpPr>
          <p:cNvPr id="88" name="Content Placeholder 83">
            <a:extLst>
              <a:ext uri="{FF2B5EF4-FFF2-40B4-BE49-F238E27FC236}">
                <a16:creationId xmlns:a16="http://schemas.microsoft.com/office/drawing/2014/main" id="{3743B71C-8DB6-92BC-1F39-800D794D1C09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10103144" y="55869"/>
            <a:ext cx="1808179" cy="201612"/>
          </a:xfrm>
          <a:prstGeom prst="rect">
            <a:avLst/>
          </a:prstGeom>
          <a:solidFill>
            <a:schemeClr val="bg1"/>
          </a:solidFill>
        </p:spPr>
        <p:txBody>
          <a:bodyPr lIns="36000" tIns="36000" rIns="36000" bIns="36000" anchor="ctr" anchorCtr="0"/>
          <a:lstStyle>
            <a:lvl1pPr marL="0" indent="0">
              <a:buNone/>
              <a:defRPr lang="en-AE" sz="1100" b="0" kern="120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…</a:t>
            </a:r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1260883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30355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Large Text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B7E2DE9F-E5C1-6EC2-9844-662FE3C4FD54}"/>
              </a:ext>
            </a:extLst>
          </p:cNvPr>
          <p:cNvSpPr/>
          <p:nvPr userDrawn="1"/>
        </p:nvSpPr>
        <p:spPr>
          <a:xfrm>
            <a:off x="-1" y="6430962"/>
            <a:ext cx="12192000" cy="4270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6D58EB5-5F04-EB89-62C4-614EA9050B66}"/>
              </a:ext>
            </a:extLst>
          </p:cNvPr>
          <p:cNvSpPr/>
          <p:nvPr userDrawn="1"/>
        </p:nvSpPr>
        <p:spPr>
          <a:xfrm>
            <a:off x="0" y="0"/>
            <a:ext cx="12192000" cy="4270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5F2C8C6-4C6C-19A9-0965-53DA01DFCEB9}"/>
              </a:ext>
            </a:extLst>
          </p:cNvPr>
          <p:cNvSpPr txBox="1"/>
          <p:nvPr userDrawn="1"/>
        </p:nvSpPr>
        <p:spPr>
          <a:xfrm>
            <a:off x="0" y="6008428"/>
            <a:ext cx="12191999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b="0" i="0" dirty="0">
                <a:solidFill>
                  <a:schemeClr val="bg1">
                    <a:lumMod val="50000"/>
                  </a:schemeClr>
                </a:solidFill>
                <a:effectLst/>
                <a:latin typeface="+mn-lt"/>
                <a:cs typeface="Calibri" panose="020F0502020204030204" pitchFamily="34" charset="0"/>
              </a:rPr>
              <a:t>© Copyright Citoolkit.com. All Rights Reserved.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07CA4666-3685-96D1-5597-13705DEE85E5}"/>
              </a:ext>
            </a:extLst>
          </p:cNvPr>
          <p:cNvGrpSpPr/>
          <p:nvPr userDrawn="1"/>
        </p:nvGrpSpPr>
        <p:grpSpPr>
          <a:xfrm>
            <a:off x="0" y="2540968"/>
            <a:ext cx="12191999" cy="1776064"/>
            <a:chOff x="0" y="2059926"/>
            <a:chExt cx="12191999" cy="1776064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7AB1B261-5F28-E04F-CFB9-41B03FC94A1A}"/>
                </a:ext>
              </a:extLst>
            </p:cNvPr>
            <p:cNvSpPr/>
            <p:nvPr userDrawn="1"/>
          </p:nvSpPr>
          <p:spPr>
            <a:xfrm>
              <a:off x="0" y="2442348"/>
              <a:ext cx="12191999" cy="70685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Calibri" panose="020F0502020204030204" pitchFamily="34" charset="0"/>
                </a:rPr>
                <a:t>CITOOLKIT</a:t>
              </a:r>
              <a:endPara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F20C2708-F0FE-6E73-EE2B-7062A48BF58A}"/>
                </a:ext>
              </a:extLst>
            </p:cNvPr>
            <p:cNvSpPr txBox="1"/>
            <p:nvPr userDrawn="1"/>
          </p:nvSpPr>
          <p:spPr>
            <a:xfrm>
              <a:off x="1532845" y="2059926"/>
              <a:ext cx="9144000" cy="3693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800" b="0" i="0" dirty="0">
                  <a:solidFill>
                    <a:schemeClr val="tx1"/>
                  </a:solidFill>
                  <a:effectLst/>
                  <a:latin typeface="+mn-lt"/>
                  <a:cs typeface="Calibri" panose="020F0502020204030204" pitchFamily="34" charset="0"/>
                </a:rPr>
                <a:t>Made with         by</a:t>
              </a:r>
            </a:p>
          </p:txBody>
        </p:sp>
        <p:sp>
          <p:nvSpPr>
            <p:cNvPr id="9" name="Freeform 290">
              <a:extLst>
                <a:ext uri="{FF2B5EF4-FFF2-40B4-BE49-F238E27FC236}">
                  <a16:creationId xmlns:a16="http://schemas.microsoft.com/office/drawing/2014/main" id="{E7486A78-E190-223A-CAEB-DAA73F486F35}"/>
                </a:ext>
              </a:extLst>
            </p:cNvPr>
            <p:cNvSpPr/>
            <p:nvPr userDrawn="1"/>
          </p:nvSpPr>
          <p:spPr>
            <a:xfrm>
              <a:off x="6388389" y="2132598"/>
              <a:ext cx="261456" cy="223991"/>
            </a:xfrm>
            <a:custGeom>
              <a:avLst/>
              <a:gdLst/>
              <a:ahLst/>
              <a:cxnLst/>
              <a:rect l="l" t="t" r="r" b="b"/>
              <a:pathLst>
                <a:path w="504825" h="432707">
                  <a:moveTo>
                    <a:pt x="134658" y="0"/>
                  </a:moveTo>
                  <a:cubicBezTo>
                    <a:pt x="146301" y="0"/>
                    <a:pt x="158180" y="2019"/>
                    <a:pt x="170294" y="6057"/>
                  </a:cubicBezTo>
                  <a:cubicBezTo>
                    <a:pt x="182407" y="10095"/>
                    <a:pt x="193676" y="15541"/>
                    <a:pt x="204099" y="22396"/>
                  </a:cubicBezTo>
                  <a:cubicBezTo>
                    <a:pt x="214522" y="29251"/>
                    <a:pt x="223490" y="35683"/>
                    <a:pt x="231002" y="41693"/>
                  </a:cubicBezTo>
                  <a:cubicBezTo>
                    <a:pt x="238514" y="47703"/>
                    <a:pt x="245652" y="54088"/>
                    <a:pt x="252412" y="60849"/>
                  </a:cubicBezTo>
                  <a:cubicBezTo>
                    <a:pt x="259174" y="54088"/>
                    <a:pt x="266310" y="47703"/>
                    <a:pt x="273823" y="41693"/>
                  </a:cubicBezTo>
                  <a:cubicBezTo>
                    <a:pt x="281334" y="35683"/>
                    <a:pt x="290303" y="29251"/>
                    <a:pt x="300726" y="22396"/>
                  </a:cubicBezTo>
                  <a:cubicBezTo>
                    <a:pt x="311149" y="15541"/>
                    <a:pt x="322417" y="10095"/>
                    <a:pt x="334531" y="6057"/>
                  </a:cubicBezTo>
                  <a:cubicBezTo>
                    <a:pt x="346645" y="2019"/>
                    <a:pt x="358524" y="0"/>
                    <a:pt x="370167" y="0"/>
                  </a:cubicBezTo>
                  <a:cubicBezTo>
                    <a:pt x="412236" y="0"/>
                    <a:pt x="445197" y="11644"/>
                    <a:pt x="469048" y="34932"/>
                  </a:cubicBezTo>
                  <a:cubicBezTo>
                    <a:pt x="492899" y="58220"/>
                    <a:pt x="504825" y="90523"/>
                    <a:pt x="504825" y="131840"/>
                  </a:cubicBezTo>
                  <a:cubicBezTo>
                    <a:pt x="504825" y="173346"/>
                    <a:pt x="483321" y="215602"/>
                    <a:pt x="440313" y="258610"/>
                  </a:cubicBezTo>
                  <a:lnTo>
                    <a:pt x="264807" y="427636"/>
                  </a:lnTo>
                  <a:cubicBezTo>
                    <a:pt x="261427" y="431017"/>
                    <a:pt x="257295" y="432707"/>
                    <a:pt x="252412" y="432707"/>
                  </a:cubicBezTo>
                  <a:cubicBezTo>
                    <a:pt x="247529" y="432707"/>
                    <a:pt x="243398" y="431017"/>
                    <a:pt x="240018" y="427636"/>
                  </a:cubicBezTo>
                  <a:lnTo>
                    <a:pt x="64230" y="258047"/>
                  </a:lnTo>
                  <a:cubicBezTo>
                    <a:pt x="62351" y="256544"/>
                    <a:pt x="59770" y="254103"/>
                    <a:pt x="56482" y="250722"/>
                  </a:cubicBezTo>
                  <a:cubicBezTo>
                    <a:pt x="53196" y="247342"/>
                    <a:pt x="47984" y="241191"/>
                    <a:pt x="40848" y="232270"/>
                  </a:cubicBezTo>
                  <a:cubicBezTo>
                    <a:pt x="33712" y="223349"/>
                    <a:pt x="27326" y="214194"/>
                    <a:pt x="21692" y="204803"/>
                  </a:cubicBezTo>
                  <a:cubicBezTo>
                    <a:pt x="16057" y="195413"/>
                    <a:pt x="11035" y="184051"/>
                    <a:pt x="6620" y="170717"/>
                  </a:cubicBezTo>
                  <a:cubicBezTo>
                    <a:pt x="2207" y="157382"/>
                    <a:pt x="0" y="144423"/>
                    <a:pt x="0" y="131840"/>
                  </a:cubicBezTo>
                  <a:cubicBezTo>
                    <a:pt x="0" y="90523"/>
                    <a:pt x="11926" y="58220"/>
                    <a:pt x="35777" y="34932"/>
                  </a:cubicBezTo>
                  <a:cubicBezTo>
                    <a:pt x="59629" y="11644"/>
                    <a:pt x="92588" y="0"/>
                    <a:pt x="134658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65DFD1A-8998-98D7-5866-AEA741698B85}"/>
                </a:ext>
              </a:extLst>
            </p:cNvPr>
            <p:cNvSpPr/>
            <p:nvPr userDrawn="1"/>
          </p:nvSpPr>
          <p:spPr>
            <a:xfrm>
              <a:off x="1532845" y="3162288"/>
              <a:ext cx="9144000" cy="67370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Calibri" panose="020F0502020204030204" pitchFamily="34" charset="0"/>
                </a:rPr>
                <a:t>The Continuous Improvement Toolkit</a:t>
              </a:r>
              <a:b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Calibri" panose="020F0502020204030204" pitchFamily="34" charset="0"/>
                </a:rPr>
              </a:br>
              <a:r>
                <a:rPr lang="en-US" sz="2000" b="0" i="0" dirty="0">
                  <a:solidFill>
                    <a:srgbClr val="0066CC"/>
                  </a:solidFill>
                  <a:effectLst/>
                  <a:latin typeface="+mn-lt"/>
                  <a:cs typeface="Calibri" panose="020F0502020204030204" pitchFamily="34" charset="0"/>
                </a:rPr>
                <a:t>www.citoolkit.com</a:t>
              </a:r>
              <a:endPara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34234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3A1D43D-DFB7-FE09-5BD9-7320D63A7D34}"/>
              </a:ext>
            </a:extLst>
          </p:cNvPr>
          <p:cNvSpPr/>
          <p:nvPr userDrawn="1"/>
        </p:nvSpPr>
        <p:spPr>
          <a:xfrm>
            <a:off x="0" y="6522996"/>
            <a:ext cx="12192000" cy="335004"/>
          </a:xfrm>
          <a:prstGeom prst="rect">
            <a:avLst/>
          </a:prstGeom>
          <a:solidFill>
            <a:srgbClr val="E2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www.</a:t>
            </a:r>
            <a:r>
              <a:rPr lang="en-US" sz="2400" b="1" dirty="0">
                <a:solidFill>
                  <a:schemeClr val="tx1"/>
                </a:solidFill>
              </a:rPr>
              <a:t>citoolkit</a:t>
            </a:r>
            <a:r>
              <a:rPr lang="en-US" sz="2400" dirty="0">
                <a:solidFill>
                  <a:schemeClr val="tx1"/>
                </a:solidFill>
              </a:rPr>
              <a:t>.com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1251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74" r:id="rId2"/>
    <p:sldLayoutId id="2147483688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36A6A77D-4504-76A7-DA25-E7483AC9DC1A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Autofit/>
          </a:bodyPr>
          <a:lstStyle/>
          <a:p>
            <a:r>
              <a:rPr lang="en-US" dirty="0"/>
              <a:t>Customer Experience Enhancement</a:t>
            </a:r>
            <a:endParaRPr lang="en-AE" dirty="0"/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9D13DCA8-506E-E8D7-3074-412469491CD7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4" name="Content Placeholder 23">
            <a:extLst>
              <a:ext uri="{FF2B5EF4-FFF2-40B4-BE49-F238E27FC236}">
                <a16:creationId xmlns:a16="http://schemas.microsoft.com/office/drawing/2014/main" id="{D1E2071C-8ABE-3488-6168-B9E7025146C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99FAE674-262A-DF0F-9218-F77C92F37B6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6" name="Content Placeholder 25">
            <a:extLst>
              <a:ext uri="{FF2B5EF4-FFF2-40B4-BE49-F238E27FC236}">
                <a16:creationId xmlns:a16="http://schemas.microsoft.com/office/drawing/2014/main" id="{95194D0A-039C-F216-AF5B-E11158593045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7C5B0715-8589-CB37-D9C1-DD47AABFC40E}"/>
              </a:ext>
            </a:extLst>
          </p:cNvPr>
          <p:cNvGrpSpPr/>
          <p:nvPr/>
        </p:nvGrpSpPr>
        <p:grpSpPr>
          <a:xfrm>
            <a:off x="137924" y="702102"/>
            <a:ext cx="11773399" cy="5659250"/>
            <a:chOff x="1764635" y="702102"/>
            <a:chExt cx="8765418" cy="5659250"/>
          </a:xfrm>
        </p:grpSpPr>
        <p:grpSp>
          <p:nvGrpSpPr>
            <p:cNvPr id="140" name="Group 139">
              <a:extLst>
                <a:ext uri="{FF2B5EF4-FFF2-40B4-BE49-F238E27FC236}">
                  <a16:creationId xmlns:a16="http://schemas.microsoft.com/office/drawing/2014/main" id="{EF4999F7-D3E7-F1CD-8706-3E9B1026B777}"/>
                </a:ext>
              </a:extLst>
            </p:cNvPr>
            <p:cNvGrpSpPr/>
            <p:nvPr/>
          </p:nvGrpSpPr>
          <p:grpSpPr>
            <a:xfrm>
              <a:off x="1764635" y="5101352"/>
              <a:ext cx="8765416" cy="1260000"/>
              <a:chOff x="240635" y="5101352"/>
              <a:chExt cx="8765416" cy="1260000"/>
            </a:xfrm>
          </p:grpSpPr>
          <p:sp>
            <p:nvSpPr>
              <p:cNvPr id="85" name="Textframe 7">
                <a:extLst>
                  <a:ext uri="{FF2B5EF4-FFF2-40B4-BE49-F238E27FC236}">
                    <a16:creationId xmlns:a16="http://schemas.microsoft.com/office/drawing/2014/main" id="{04782303-22A5-07AE-33A1-056D1D743A3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38124" y="5101352"/>
                <a:ext cx="1932782" cy="12600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</p:spPr>
            <p:txBody>
              <a:bodyPr vert="horz" wrap="square" lIns="36000" tIns="36000" rIns="36000" bIns="36000" rtlCol="0" anchor="t" anchorCtr="0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  <a:defRPr/>
                </a:pPr>
                <a:r>
                  <a:rPr lang="en-GB" dirty="0">
                    <a:solidFill>
                      <a:schemeClr val="tx1"/>
                    </a:solidFill>
                  </a:rPr>
                  <a:t>Summary of key findings from initial interviews</a:t>
                </a: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  <a:defRPr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  <a:defRPr/>
                </a:pPr>
                <a:r>
                  <a:rPr lang="en-GB" dirty="0">
                    <a:solidFill>
                      <a:schemeClr val="tx1"/>
                    </a:solidFill>
                  </a:rPr>
                  <a:t>CX benchmarking report</a:t>
                </a:r>
              </a:p>
            </p:txBody>
          </p:sp>
          <p:sp>
            <p:nvSpPr>
              <p:cNvPr id="86" name="Textframe 7">
                <a:extLst>
                  <a:ext uri="{FF2B5EF4-FFF2-40B4-BE49-F238E27FC236}">
                    <a16:creationId xmlns:a16="http://schemas.microsoft.com/office/drawing/2014/main" id="{983B3733-F696-3509-6E59-B6EDE5B7591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049840" y="5101352"/>
                <a:ext cx="1932782" cy="12600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</p:spPr>
            <p:txBody>
              <a:bodyPr vert="horz" wrap="square" lIns="36000" tIns="36000" rIns="36000" bIns="36000" rtlCol="0" anchor="t" anchorCtr="0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US" dirty="0">
                    <a:solidFill>
                      <a:schemeClr val="tx1"/>
                    </a:solidFill>
                  </a:rPr>
                  <a:t>Current state (As-Is) of customer journey maps</a:t>
                </a:r>
              </a:p>
            </p:txBody>
          </p:sp>
          <p:sp>
            <p:nvSpPr>
              <p:cNvPr id="87" name="Textframe 7">
                <a:extLst>
                  <a:ext uri="{FF2B5EF4-FFF2-40B4-BE49-F238E27FC236}">
                    <a16:creationId xmlns:a16="http://schemas.microsoft.com/office/drawing/2014/main" id="{9158A145-D0E8-AC04-18C7-BA7620F5AF9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061555" y="5101352"/>
                <a:ext cx="1932782" cy="12600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</p:spPr>
            <p:txBody>
              <a:bodyPr vert="horz" wrap="square" lIns="36000" tIns="36000" rIns="36000" bIns="36000" rtlCol="0" anchor="t" anchorCtr="0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US" dirty="0">
                    <a:solidFill>
                      <a:schemeClr val="tx1"/>
                    </a:solidFill>
                  </a:rPr>
                  <a:t>Detailed report on current state analysis</a:t>
                </a:r>
              </a:p>
            </p:txBody>
          </p:sp>
          <p:sp>
            <p:nvSpPr>
              <p:cNvPr id="88" name="Textframe 7">
                <a:extLst>
                  <a:ext uri="{FF2B5EF4-FFF2-40B4-BE49-F238E27FC236}">
                    <a16:creationId xmlns:a16="http://schemas.microsoft.com/office/drawing/2014/main" id="{657CAE3F-6FEF-6E9E-D840-978072AC9A6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073269" y="5101352"/>
                <a:ext cx="1932782" cy="12600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</p:spPr>
            <p:txBody>
              <a:bodyPr vert="horz" wrap="square" lIns="36000" tIns="36000" rIns="36000" bIns="36000" rtlCol="0" anchor="t" anchorCtr="0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US" dirty="0">
                    <a:solidFill>
                      <a:schemeClr val="tx1"/>
                    </a:solidFill>
                  </a:rPr>
                  <a:t>Future state (To-Be) of customer journey maps</a:t>
                </a: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US" dirty="0">
                  <a:solidFill>
                    <a:schemeClr val="tx1"/>
                  </a:solidFill>
                </a:endParaRP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US" dirty="0">
                    <a:solidFill>
                      <a:schemeClr val="tx1"/>
                    </a:solidFill>
                  </a:rPr>
                  <a:t>List of recommended Initiatives</a:t>
                </a: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US" dirty="0">
                  <a:solidFill>
                    <a:schemeClr val="tx1"/>
                  </a:solidFill>
                </a:endParaRP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US" dirty="0">
                    <a:solidFill>
                      <a:schemeClr val="tx1"/>
                    </a:solidFill>
                  </a:rPr>
                  <a:t>Implementation roadmap</a:t>
                </a:r>
              </a:p>
            </p:txBody>
          </p:sp>
          <p:cxnSp>
            <p:nvCxnSpPr>
              <p:cNvPr id="89" name="Straight Connector 88">
                <a:extLst>
                  <a:ext uri="{FF2B5EF4-FFF2-40B4-BE49-F238E27FC236}">
                    <a16:creationId xmlns:a16="http://schemas.microsoft.com/office/drawing/2014/main" id="{15EDBCF8-BEA8-D2D3-EEED-4E63118075A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3422" y="5101352"/>
                <a:ext cx="0" cy="1260000"/>
              </a:xfrm>
              <a:prstGeom prst="line">
                <a:avLst/>
              </a:prstGeom>
              <a:noFill/>
              <a:ln w="38100" cap="flat" cmpd="sng" algn="ctr">
                <a:solidFill>
                  <a:schemeClr val="accent4">
                    <a:lumMod val="60000"/>
                    <a:lumOff val="40000"/>
                  </a:schemeClr>
                </a:solidFill>
                <a:prstDash val="solid"/>
              </a:ln>
              <a:effectLst/>
            </p:spPr>
          </p:cxnSp>
          <p:sp>
            <p:nvSpPr>
              <p:cNvPr id="90" name="Rectangle 89">
                <a:extLst>
                  <a:ext uri="{FF2B5EF4-FFF2-40B4-BE49-F238E27FC236}">
                    <a16:creationId xmlns:a16="http://schemas.microsoft.com/office/drawing/2014/main" id="{4F14D06C-74FF-5CE9-16C1-AAED2B56A47E}"/>
                  </a:ext>
                </a:extLst>
              </p:cNvPr>
              <p:cNvSpPr/>
              <p:nvPr/>
            </p:nvSpPr>
            <p:spPr>
              <a:xfrm>
                <a:off x="240635" y="5101352"/>
                <a:ext cx="663431" cy="152349"/>
              </a:xfrm>
              <a:prstGeom prst="rect">
                <a:avLst/>
              </a:prstGeom>
            </p:spPr>
            <p:txBody>
              <a:bodyPr wrap="square" lIns="0" tIns="0" rIns="0" bIns="0" anchor="ctr">
                <a:noAutofit/>
              </a:bodyPr>
              <a:lstStyle/>
              <a:p>
                <a:pPr algn="r" defTabSz="342900">
                  <a:lnSpc>
                    <a:spcPct val="90000"/>
                  </a:lnSpc>
                  <a:buSzPct val="100000"/>
                  <a:defRPr/>
                </a:pPr>
                <a:r>
                  <a:rPr lang="en-US" sz="1100" dirty="0">
                    <a:solidFill>
                      <a:prstClr val="black"/>
                    </a:solidFill>
                    <a:latin typeface="Calibri" panose="020F0502020204030204"/>
                    <a:cs typeface="Arial" pitchFamily="34" charset="0"/>
                  </a:rPr>
                  <a:t>Deliverables</a:t>
                </a:r>
              </a:p>
            </p:txBody>
          </p:sp>
        </p:grpSp>
        <p:grpSp>
          <p:nvGrpSpPr>
            <p:cNvPr id="142" name="Group 141">
              <a:extLst>
                <a:ext uri="{FF2B5EF4-FFF2-40B4-BE49-F238E27FC236}">
                  <a16:creationId xmlns:a16="http://schemas.microsoft.com/office/drawing/2014/main" id="{81B20B1E-BE71-4CDE-F787-376018F4A386}"/>
                </a:ext>
              </a:extLst>
            </p:cNvPr>
            <p:cNvGrpSpPr/>
            <p:nvPr/>
          </p:nvGrpSpPr>
          <p:grpSpPr>
            <a:xfrm>
              <a:off x="1764636" y="702102"/>
              <a:ext cx="8765417" cy="513958"/>
              <a:chOff x="240635" y="702102"/>
              <a:chExt cx="8765417" cy="513958"/>
            </a:xfrm>
          </p:grpSpPr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6C7E02D0-C5F2-B8FA-C5A8-2DCB2D67C027}"/>
                  </a:ext>
                </a:extLst>
              </p:cNvPr>
              <p:cNvSpPr/>
              <p:nvPr/>
            </p:nvSpPr>
            <p:spPr>
              <a:xfrm>
                <a:off x="240635" y="874443"/>
                <a:ext cx="663431" cy="169277"/>
              </a:xfrm>
              <a:prstGeom prst="rect">
                <a:avLst/>
              </a:prstGeom>
            </p:spPr>
            <p:txBody>
              <a:bodyPr wrap="square" lIns="0" tIns="0" rIns="0" bIns="0" anchor="ctr">
                <a:noAutofit/>
              </a:bodyPr>
              <a:lstStyle/>
              <a:p>
                <a:pPr algn="r" defTabSz="342900">
                  <a:buSzPct val="100000"/>
                  <a:defRPr/>
                </a:pPr>
                <a:r>
                  <a:rPr lang="en-US" sz="1100" dirty="0">
                    <a:solidFill>
                      <a:prstClr val="black"/>
                    </a:solidFill>
                    <a:latin typeface="Calibri" panose="020F0502020204030204"/>
                    <a:cs typeface="Arial" pitchFamily="34" charset="0"/>
                  </a:rPr>
                  <a:t>Phases</a:t>
                </a:r>
              </a:p>
            </p:txBody>
          </p:sp>
          <p:cxnSp>
            <p:nvCxnSpPr>
              <p:cNvPr id="76" name="Straight Connector 75">
                <a:extLst>
                  <a:ext uri="{FF2B5EF4-FFF2-40B4-BE49-F238E27FC236}">
                    <a16:creationId xmlns:a16="http://schemas.microsoft.com/office/drawing/2014/main" id="{5E3997CF-4AA6-DD70-49AB-ED3B820C927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3422" y="703693"/>
                <a:ext cx="0" cy="510777"/>
              </a:xfrm>
              <a:prstGeom prst="line">
                <a:avLst/>
              </a:prstGeom>
              <a:noFill/>
              <a:ln w="38100" cap="flat" cmpd="sng" algn="ctr">
                <a:solidFill>
                  <a:srgbClr val="FAAB61"/>
                </a:solidFill>
                <a:prstDash val="solid"/>
              </a:ln>
              <a:effectLst/>
            </p:spPr>
          </p:cxnSp>
          <p:grpSp>
            <p:nvGrpSpPr>
              <p:cNvPr id="78" name="Group 77">
                <a:extLst>
                  <a:ext uri="{FF2B5EF4-FFF2-40B4-BE49-F238E27FC236}">
                    <a16:creationId xmlns:a16="http://schemas.microsoft.com/office/drawing/2014/main" id="{0C2BF7BB-5F07-AD12-F01A-5F5F3221CB15}"/>
                  </a:ext>
                </a:extLst>
              </p:cNvPr>
              <p:cNvGrpSpPr/>
              <p:nvPr/>
            </p:nvGrpSpPr>
            <p:grpSpPr>
              <a:xfrm>
                <a:off x="1038124" y="702102"/>
                <a:ext cx="1932784" cy="513958"/>
                <a:chOff x="1384165" y="1238045"/>
                <a:chExt cx="2577045" cy="378565"/>
              </a:xfrm>
            </p:grpSpPr>
            <p:sp>
              <p:nvSpPr>
                <p:cNvPr id="80" name="RbLeanShape Arrow Option 1 5">
                  <a:extLst>
                    <a:ext uri="{FF2B5EF4-FFF2-40B4-BE49-F238E27FC236}">
                      <a16:creationId xmlns:a16="http://schemas.microsoft.com/office/drawing/2014/main" id="{120AC28B-E340-C60C-8A7D-0B26226629DD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1384166" y="1238045"/>
                  <a:ext cx="2577044" cy="378565"/>
                </a:xfrm>
                <a:custGeom>
                  <a:avLst/>
                  <a:gdLst>
                    <a:gd name="connsiteX0" fmla="*/ 0 w 457200"/>
                    <a:gd name="connsiteY0" fmla="*/ 0 h 508000"/>
                    <a:gd name="connsiteX1" fmla="*/ 330200 w 457200"/>
                    <a:gd name="connsiteY1" fmla="*/ 0 h 508000"/>
                    <a:gd name="connsiteX2" fmla="*/ 457200 w 457200"/>
                    <a:gd name="connsiteY2" fmla="*/ 254000 h 508000"/>
                    <a:gd name="connsiteX3" fmla="*/ 330200 w 457200"/>
                    <a:gd name="connsiteY3" fmla="*/ 508000 h 508000"/>
                    <a:gd name="connsiteX4" fmla="*/ 0 w 457200"/>
                    <a:gd name="connsiteY4" fmla="*/ 508000 h 508000"/>
                    <a:gd name="connsiteX0" fmla="*/ 0 w 438828"/>
                    <a:gd name="connsiteY0" fmla="*/ 0 h 508000"/>
                    <a:gd name="connsiteX1" fmla="*/ 330200 w 438828"/>
                    <a:gd name="connsiteY1" fmla="*/ 0 h 508000"/>
                    <a:gd name="connsiteX2" fmla="*/ 438828 w 438828"/>
                    <a:gd name="connsiteY2" fmla="*/ 254000 h 508000"/>
                    <a:gd name="connsiteX3" fmla="*/ 330200 w 438828"/>
                    <a:gd name="connsiteY3" fmla="*/ 508000 h 508000"/>
                    <a:gd name="connsiteX4" fmla="*/ 0 w 438828"/>
                    <a:gd name="connsiteY4" fmla="*/ 508000 h 508000"/>
                    <a:gd name="connsiteX0" fmla="*/ 0 w 421194"/>
                    <a:gd name="connsiteY0" fmla="*/ 0 h 508000"/>
                    <a:gd name="connsiteX1" fmla="*/ 330200 w 421194"/>
                    <a:gd name="connsiteY1" fmla="*/ 0 h 508000"/>
                    <a:gd name="connsiteX2" fmla="*/ 421194 w 421194"/>
                    <a:gd name="connsiteY2" fmla="*/ 254000 h 508000"/>
                    <a:gd name="connsiteX3" fmla="*/ 330200 w 421194"/>
                    <a:gd name="connsiteY3" fmla="*/ 508000 h 508000"/>
                    <a:gd name="connsiteX4" fmla="*/ 0 w 421194"/>
                    <a:gd name="connsiteY4" fmla="*/ 508000 h 508000"/>
                    <a:gd name="connsiteX0" fmla="*/ 0 w 404269"/>
                    <a:gd name="connsiteY0" fmla="*/ 0 h 508000"/>
                    <a:gd name="connsiteX1" fmla="*/ 330200 w 404269"/>
                    <a:gd name="connsiteY1" fmla="*/ 0 h 508000"/>
                    <a:gd name="connsiteX2" fmla="*/ 404269 w 404269"/>
                    <a:gd name="connsiteY2" fmla="*/ 254000 h 508000"/>
                    <a:gd name="connsiteX3" fmla="*/ 330200 w 404269"/>
                    <a:gd name="connsiteY3" fmla="*/ 508000 h 508000"/>
                    <a:gd name="connsiteX4" fmla="*/ 0 w 404269"/>
                    <a:gd name="connsiteY4" fmla="*/ 508000 h 508000"/>
                    <a:gd name="connsiteX0" fmla="*/ 0 w 386323"/>
                    <a:gd name="connsiteY0" fmla="*/ 0 h 508000"/>
                    <a:gd name="connsiteX1" fmla="*/ 330200 w 386323"/>
                    <a:gd name="connsiteY1" fmla="*/ 0 h 508000"/>
                    <a:gd name="connsiteX2" fmla="*/ 386323 w 386323"/>
                    <a:gd name="connsiteY2" fmla="*/ 254000 h 508000"/>
                    <a:gd name="connsiteX3" fmla="*/ 330200 w 386323"/>
                    <a:gd name="connsiteY3" fmla="*/ 508000 h 508000"/>
                    <a:gd name="connsiteX4" fmla="*/ 0 w 386323"/>
                    <a:gd name="connsiteY4" fmla="*/ 508000 h 508000"/>
                    <a:gd name="connsiteX0" fmla="*/ 0 w 403473"/>
                    <a:gd name="connsiteY0" fmla="*/ 0 h 508000"/>
                    <a:gd name="connsiteX1" fmla="*/ 330200 w 403473"/>
                    <a:gd name="connsiteY1" fmla="*/ 0 h 508000"/>
                    <a:gd name="connsiteX2" fmla="*/ 403473 w 403473"/>
                    <a:gd name="connsiteY2" fmla="*/ 254000 h 508000"/>
                    <a:gd name="connsiteX3" fmla="*/ 330200 w 403473"/>
                    <a:gd name="connsiteY3" fmla="*/ 508000 h 508000"/>
                    <a:gd name="connsiteX4" fmla="*/ 0 w 403473"/>
                    <a:gd name="connsiteY4" fmla="*/ 508000 h 508000"/>
                    <a:gd name="connsiteX0" fmla="*/ 0 w 385562"/>
                    <a:gd name="connsiteY0" fmla="*/ 0 h 508000"/>
                    <a:gd name="connsiteX1" fmla="*/ 330200 w 385562"/>
                    <a:gd name="connsiteY1" fmla="*/ 0 h 508000"/>
                    <a:gd name="connsiteX2" fmla="*/ 385562 w 385562"/>
                    <a:gd name="connsiteY2" fmla="*/ 254000 h 508000"/>
                    <a:gd name="connsiteX3" fmla="*/ 330200 w 385562"/>
                    <a:gd name="connsiteY3" fmla="*/ 508000 h 508000"/>
                    <a:gd name="connsiteX4" fmla="*/ 0 w 385562"/>
                    <a:gd name="connsiteY4" fmla="*/ 508000 h 508000"/>
                    <a:gd name="connsiteX0" fmla="*/ 0 w 368446"/>
                    <a:gd name="connsiteY0" fmla="*/ 0 h 508000"/>
                    <a:gd name="connsiteX1" fmla="*/ 330200 w 368446"/>
                    <a:gd name="connsiteY1" fmla="*/ 0 h 508000"/>
                    <a:gd name="connsiteX2" fmla="*/ 368446 w 368446"/>
                    <a:gd name="connsiteY2" fmla="*/ 254000 h 508000"/>
                    <a:gd name="connsiteX3" fmla="*/ 330200 w 368446"/>
                    <a:gd name="connsiteY3" fmla="*/ 508000 h 508000"/>
                    <a:gd name="connsiteX4" fmla="*/ 0 w 368446"/>
                    <a:gd name="connsiteY4" fmla="*/ 508000 h 508000"/>
                    <a:gd name="connsiteX0" fmla="*/ 0 w 352090"/>
                    <a:gd name="connsiteY0" fmla="*/ 0 h 508000"/>
                    <a:gd name="connsiteX1" fmla="*/ 330200 w 352090"/>
                    <a:gd name="connsiteY1" fmla="*/ 0 h 508000"/>
                    <a:gd name="connsiteX2" fmla="*/ 352090 w 352090"/>
                    <a:gd name="connsiteY2" fmla="*/ 254000 h 508000"/>
                    <a:gd name="connsiteX3" fmla="*/ 330200 w 352090"/>
                    <a:gd name="connsiteY3" fmla="*/ 508000 h 508000"/>
                    <a:gd name="connsiteX4" fmla="*/ 0 w 352090"/>
                    <a:gd name="connsiteY4" fmla="*/ 508000 h 508000"/>
                    <a:gd name="connsiteX0" fmla="*/ 0 w 367720"/>
                    <a:gd name="connsiteY0" fmla="*/ 0 h 508000"/>
                    <a:gd name="connsiteX1" fmla="*/ 330200 w 367720"/>
                    <a:gd name="connsiteY1" fmla="*/ 0 h 508000"/>
                    <a:gd name="connsiteX2" fmla="*/ 367720 w 367720"/>
                    <a:gd name="connsiteY2" fmla="*/ 254000 h 508000"/>
                    <a:gd name="connsiteX3" fmla="*/ 330200 w 367720"/>
                    <a:gd name="connsiteY3" fmla="*/ 508000 h 508000"/>
                    <a:gd name="connsiteX4" fmla="*/ 0 w 367720"/>
                    <a:gd name="connsiteY4" fmla="*/ 508000 h 508000"/>
                    <a:gd name="connsiteX0" fmla="*/ 0 w 379336"/>
                    <a:gd name="connsiteY0" fmla="*/ 0 h 508000"/>
                    <a:gd name="connsiteX1" fmla="*/ 330200 w 379336"/>
                    <a:gd name="connsiteY1" fmla="*/ 0 h 508000"/>
                    <a:gd name="connsiteX2" fmla="*/ 379336 w 379336"/>
                    <a:gd name="connsiteY2" fmla="*/ 254000 h 508000"/>
                    <a:gd name="connsiteX3" fmla="*/ 330200 w 379336"/>
                    <a:gd name="connsiteY3" fmla="*/ 508000 h 508000"/>
                    <a:gd name="connsiteX4" fmla="*/ 0 w 379336"/>
                    <a:gd name="connsiteY4" fmla="*/ 508000 h 508000"/>
                    <a:gd name="connsiteX0" fmla="*/ 0 w 367353"/>
                    <a:gd name="connsiteY0" fmla="*/ 0 h 508000"/>
                    <a:gd name="connsiteX1" fmla="*/ 330200 w 367353"/>
                    <a:gd name="connsiteY1" fmla="*/ 0 h 508000"/>
                    <a:gd name="connsiteX2" fmla="*/ 367353 w 367353"/>
                    <a:gd name="connsiteY2" fmla="*/ 254000 h 508000"/>
                    <a:gd name="connsiteX3" fmla="*/ 330200 w 367353"/>
                    <a:gd name="connsiteY3" fmla="*/ 508000 h 508000"/>
                    <a:gd name="connsiteX4" fmla="*/ 0 w 367353"/>
                    <a:gd name="connsiteY4" fmla="*/ 508000 h 508000"/>
                    <a:gd name="connsiteX0" fmla="*/ 0 w 355748"/>
                    <a:gd name="connsiteY0" fmla="*/ 0 h 508000"/>
                    <a:gd name="connsiteX1" fmla="*/ 330200 w 355748"/>
                    <a:gd name="connsiteY1" fmla="*/ 0 h 508000"/>
                    <a:gd name="connsiteX2" fmla="*/ 355748 w 355748"/>
                    <a:gd name="connsiteY2" fmla="*/ 254000 h 508000"/>
                    <a:gd name="connsiteX3" fmla="*/ 330200 w 355748"/>
                    <a:gd name="connsiteY3" fmla="*/ 508000 h 508000"/>
                    <a:gd name="connsiteX4" fmla="*/ 0 w 355748"/>
                    <a:gd name="connsiteY4" fmla="*/ 508000 h 508000"/>
                    <a:gd name="connsiteX0" fmla="*/ 0 w 366986"/>
                    <a:gd name="connsiteY0" fmla="*/ 0 h 508000"/>
                    <a:gd name="connsiteX1" fmla="*/ 330200 w 366986"/>
                    <a:gd name="connsiteY1" fmla="*/ 0 h 508000"/>
                    <a:gd name="connsiteX2" fmla="*/ 366986 w 366986"/>
                    <a:gd name="connsiteY2" fmla="*/ 254000 h 508000"/>
                    <a:gd name="connsiteX3" fmla="*/ 330200 w 366986"/>
                    <a:gd name="connsiteY3" fmla="*/ 508000 h 508000"/>
                    <a:gd name="connsiteX4" fmla="*/ 0 w 366986"/>
                    <a:gd name="connsiteY4" fmla="*/ 508000 h 508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6986" h="508000">
                      <a:moveTo>
                        <a:pt x="0" y="0"/>
                      </a:moveTo>
                      <a:lnTo>
                        <a:pt x="330200" y="0"/>
                      </a:lnTo>
                      <a:lnTo>
                        <a:pt x="366986" y="254000"/>
                      </a:lnTo>
                      <a:lnTo>
                        <a:pt x="330200" y="508000"/>
                      </a:lnTo>
                      <a:lnTo>
                        <a:pt x="0" y="508000"/>
                      </a:lnTo>
                    </a:path>
                  </a:pathLst>
                </a:custGeom>
                <a:solidFill>
                  <a:schemeClr val="bg1">
                    <a:lumMod val="95000"/>
                  </a:schemeClr>
                </a:solidFill>
                <a:ln w="19050" cap="flat" cmpd="sng" algn="ctr">
                  <a:noFill/>
                  <a:prstDash val="solid"/>
                </a:ln>
                <a:effectLst/>
              </p:spPr>
              <p:txBody>
                <a:bodyPr vert="horz" wrap="square" lIns="0" tIns="0" rIns="0" bIns="0" rtlCol="0" anchor="ctr" anchorCtr="0">
                  <a:noAutofit/>
                </a:bodyPr>
                <a:lstStyle/>
                <a:p>
                  <a:pPr defTabSz="342900" fontAlgn="ctr">
                    <a:defRPr/>
                  </a:pPr>
                  <a:endParaRPr lang="en-US" sz="750" kern="0">
                    <a:solidFill>
                      <a:srgbClr val="000000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81" name="ListLeanHorizontalTextTopic0">
                  <a:extLst>
                    <a:ext uri="{FF2B5EF4-FFF2-40B4-BE49-F238E27FC236}">
                      <a16:creationId xmlns:a16="http://schemas.microsoft.com/office/drawing/2014/main" id="{A4FF6965-4B0E-349A-E37E-B2701224F585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606202" y="1345715"/>
                  <a:ext cx="2132537" cy="163223"/>
                </a:xfrm>
                <a:prstGeom prst="rect">
                  <a:avLst/>
                </a:prstGeom>
                <a:noFill/>
              </p:spPr>
              <p:txBody>
                <a:bodyPr vert="horz" wrap="square" lIns="68580" tIns="34290" rIns="68580" bIns="34290" rtlCol="0" anchor="ctr">
                  <a:noAutofit/>
                </a:bodyPr>
                <a:lstStyle/>
                <a:p>
                  <a:pPr defTabSz="342900">
                    <a:lnSpc>
                      <a:spcPct val="90000"/>
                    </a:lnSpc>
                    <a:buSzPct val="100000"/>
                    <a:defRPr/>
                  </a:pPr>
                  <a:r>
                    <a:rPr lang="en-US" sz="1100" kern="0" dirty="0">
                      <a:latin typeface="Calibri" panose="020F0502020204030204"/>
                    </a:rPr>
                    <a:t>Awareness and Learning</a:t>
                  </a:r>
                </a:p>
              </p:txBody>
            </p:sp>
            <p:sp>
              <p:nvSpPr>
                <p:cNvPr id="82" name="RbNavigator">
                  <a:extLst>
                    <a:ext uri="{FF2B5EF4-FFF2-40B4-BE49-F238E27FC236}">
                      <a16:creationId xmlns:a16="http://schemas.microsoft.com/office/drawing/2014/main" id="{710FB603-6169-8400-D5ED-D6ADE81A1306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384165" y="1310183"/>
                  <a:ext cx="227868" cy="234288"/>
                </a:xfrm>
                <a:prstGeom prst="rect">
                  <a:avLst/>
                </a:prstGeom>
                <a:solidFill>
                  <a:srgbClr val="FAAB61"/>
                </a:solidFill>
              </p:spPr>
              <p:txBody>
                <a:bodyPr vert="horz" wrap="none" lIns="0" tIns="0" rIns="0" bIns="0" rtlCol="0" anchor="ctr">
                  <a:noAutofit/>
                </a:bodyPr>
                <a:lstStyle/>
                <a:p>
                  <a:pPr algn="ctr" defTabSz="342900">
                    <a:lnSpc>
                      <a:spcPct val="93000"/>
                    </a:lnSpc>
                    <a:buSzPct val="100000"/>
                    <a:defRPr/>
                  </a:pPr>
                  <a:r>
                    <a:rPr kumimoji="1" lang="en-US" sz="1100" kern="0" dirty="0">
                      <a:solidFill>
                        <a:srgbClr val="FFFFFF"/>
                      </a:solidFill>
                      <a:latin typeface="Calibri" panose="020F0502020204030204"/>
                      <a:cs typeface="Arial" pitchFamily="34" charset="0"/>
                    </a:rPr>
                    <a:t>I</a:t>
                  </a:r>
                </a:p>
              </p:txBody>
            </p:sp>
          </p:grpSp>
          <p:grpSp>
            <p:nvGrpSpPr>
              <p:cNvPr id="92" name="Group 91">
                <a:extLst>
                  <a:ext uri="{FF2B5EF4-FFF2-40B4-BE49-F238E27FC236}">
                    <a16:creationId xmlns:a16="http://schemas.microsoft.com/office/drawing/2014/main" id="{F7F9502D-96F9-9C5A-E6ED-C02C2F7627F1}"/>
                  </a:ext>
                </a:extLst>
              </p:cNvPr>
              <p:cNvGrpSpPr/>
              <p:nvPr/>
            </p:nvGrpSpPr>
            <p:grpSpPr>
              <a:xfrm>
                <a:off x="3049839" y="702102"/>
                <a:ext cx="1932783" cy="513958"/>
                <a:chOff x="4066452" y="1238045"/>
                <a:chExt cx="2577044" cy="378565"/>
              </a:xfrm>
            </p:grpSpPr>
            <p:sp>
              <p:nvSpPr>
                <p:cNvPr id="94" name="RbLeanShape Arrow Option 1 5">
                  <a:extLst>
                    <a:ext uri="{FF2B5EF4-FFF2-40B4-BE49-F238E27FC236}">
                      <a16:creationId xmlns:a16="http://schemas.microsoft.com/office/drawing/2014/main" id="{86E3CAD3-E8CB-6853-95CE-2F1F7ACCAE44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4066452" y="1238045"/>
                  <a:ext cx="2577044" cy="378565"/>
                </a:xfrm>
                <a:custGeom>
                  <a:avLst/>
                  <a:gdLst>
                    <a:gd name="connsiteX0" fmla="*/ 0 w 457200"/>
                    <a:gd name="connsiteY0" fmla="*/ 0 h 508000"/>
                    <a:gd name="connsiteX1" fmla="*/ 330200 w 457200"/>
                    <a:gd name="connsiteY1" fmla="*/ 0 h 508000"/>
                    <a:gd name="connsiteX2" fmla="*/ 457200 w 457200"/>
                    <a:gd name="connsiteY2" fmla="*/ 254000 h 508000"/>
                    <a:gd name="connsiteX3" fmla="*/ 330200 w 457200"/>
                    <a:gd name="connsiteY3" fmla="*/ 508000 h 508000"/>
                    <a:gd name="connsiteX4" fmla="*/ 0 w 457200"/>
                    <a:gd name="connsiteY4" fmla="*/ 508000 h 508000"/>
                    <a:gd name="connsiteX0" fmla="*/ 0 w 438828"/>
                    <a:gd name="connsiteY0" fmla="*/ 0 h 508000"/>
                    <a:gd name="connsiteX1" fmla="*/ 330200 w 438828"/>
                    <a:gd name="connsiteY1" fmla="*/ 0 h 508000"/>
                    <a:gd name="connsiteX2" fmla="*/ 438828 w 438828"/>
                    <a:gd name="connsiteY2" fmla="*/ 254000 h 508000"/>
                    <a:gd name="connsiteX3" fmla="*/ 330200 w 438828"/>
                    <a:gd name="connsiteY3" fmla="*/ 508000 h 508000"/>
                    <a:gd name="connsiteX4" fmla="*/ 0 w 438828"/>
                    <a:gd name="connsiteY4" fmla="*/ 508000 h 508000"/>
                    <a:gd name="connsiteX0" fmla="*/ 0 w 421194"/>
                    <a:gd name="connsiteY0" fmla="*/ 0 h 508000"/>
                    <a:gd name="connsiteX1" fmla="*/ 330200 w 421194"/>
                    <a:gd name="connsiteY1" fmla="*/ 0 h 508000"/>
                    <a:gd name="connsiteX2" fmla="*/ 421194 w 421194"/>
                    <a:gd name="connsiteY2" fmla="*/ 254000 h 508000"/>
                    <a:gd name="connsiteX3" fmla="*/ 330200 w 421194"/>
                    <a:gd name="connsiteY3" fmla="*/ 508000 h 508000"/>
                    <a:gd name="connsiteX4" fmla="*/ 0 w 421194"/>
                    <a:gd name="connsiteY4" fmla="*/ 508000 h 508000"/>
                    <a:gd name="connsiteX0" fmla="*/ 0 w 404269"/>
                    <a:gd name="connsiteY0" fmla="*/ 0 h 508000"/>
                    <a:gd name="connsiteX1" fmla="*/ 330200 w 404269"/>
                    <a:gd name="connsiteY1" fmla="*/ 0 h 508000"/>
                    <a:gd name="connsiteX2" fmla="*/ 404269 w 404269"/>
                    <a:gd name="connsiteY2" fmla="*/ 254000 h 508000"/>
                    <a:gd name="connsiteX3" fmla="*/ 330200 w 404269"/>
                    <a:gd name="connsiteY3" fmla="*/ 508000 h 508000"/>
                    <a:gd name="connsiteX4" fmla="*/ 0 w 404269"/>
                    <a:gd name="connsiteY4" fmla="*/ 508000 h 508000"/>
                    <a:gd name="connsiteX0" fmla="*/ 0 w 386323"/>
                    <a:gd name="connsiteY0" fmla="*/ 0 h 508000"/>
                    <a:gd name="connsiteX1" fmla="*/ 330200 w 386323"/>
                    <a:gd name="connsiteY1" fmla="*/ 0 h 508000"/>
                    <a:gd name="connsiteX2" fmla="*/ 386323 w 386323"/>
                    <a:gd name="connsiteY2" fmla="*/ 254000 h 508000"/>
                    <a:gd name="connsiteX3" fmla="*/ 330200 w 386323"/>
                    <a:gd name="connsiteY3" fmla="*/ 508000 h 508000"/>
                    <a:gd name="connsiteX4" fmla="*/ 0 w 386323"/>
                    <a:gd name="connsiteY4" fmla="*/ 508000 h 508000"/>
                    <a:gd name="connsiteX0" fmla="*/ 0 w 403473"/>
                    <a:gd name="connsiteY0" fmla="*/ 0 h 508000"/>
                    <a:gd name="connsiteX1" fmla="*/ 330200 w 403473"/>
                    <a:gd name="connsiteY1" fmla="*/ 0 h 508000"/>
                    <a:gd name="connsiteX2" fmla="*/ 403473 w 403473"/>
                    <a:gd name="connsiteY2" fmla="*/ 254000 h 508000"/>
                    <a:gd name="connsiteX3" fmla="*/ 330200 w 403473"/>
                    <a:gd name="connsiteY3" fmla="*/ 508000 h 508000"/>
                    <a:gd name="connsiteX4" fmla="*/ 0 w 403473"/>
                    <a:gd name="connsiteY4" fmla="*/ 508000 h 508000"/>
                    <a:gd name="connsiteX0" fmla="*/ 0 w 385562"/>
                    <a:gd name="connsiteY0" fmla="*/ 0 h 508000"/>
                    <a:gd name="connsiteX1" fmla="*/ 330200 w 385562"/>
                    <a:gd name="connsiteY1" fmla="*/ 0 h 508000"/>
                    <a:gd name="connsiteX2" fmla="*/ 385562 w 385562"/>
                    <a:gd name="connsiteY2" fmla="*/ 254000 h 508000"/>
                    <a:gd name="connsiteX3" fmla="*/ 330200 w 385562"/>
                    <a:gd name="connsiteY3" fmla="*/ 508000 h 508000"/>
                    <a:gd name="connsiteX4" fmla="*/ 0 w 385562"/>
                    <a:gd name="connsiteY4" fmla="*/ 508000 h 508000"/>
                    <a:gd name="connsiteX0" fmla="*/ 0 w 368446"/>
                    <a:gd name="connsiteY0" fmla="*/ 0 h 508000"/>
                    <a:gd name="connsiteX1" fmla="*/ 330200 w 368446"/>
                    <a:gd name="connsiteY1" fmla="*/ 0 h 508000"/>
                    <a:gd name="connsiteX2" fmla="*/ 368446 w 368446"/>
                    <a:gd name="connsiteY2" fmla="*/ 254000 h 508000"/>
                    <a:gd name="connsiteX3" fmla="*/ 330200 w 368446"/>
                    <a:gd name="connsiteY3" fmla="*/ 508000 h 508000"/>
                    <a:gd name="connsiteX4" fmla="*/ 0 w 368446"/>
                    <a:gd name="connsiteY4" fmla="*/ 508000 h 508000"/>
                    <a:gd name="connsiteX0" fmla="*/ 0 w 352090"/>
                    <a:gd name="connsiteY0" fmla="*/ 0 h 508000"/>
                    <a:gd name="connsiteX1" fmla="*/ 330200 w 352090"/>
                    <a:gd name="connsiteY1" fmla="*/ 0 h 508000"/>
                    <a:gd name="connsiteX2" fmla="*/ 352090 w 352090"/>
                    <a:gd name="connsiteY2" fmla="*/ 254000 h 508000"/>
                    <a:gd name="connsiteX3" fmla="*/ 330200 w 352090"/>
                    <a:gd name="connsiteY3" fmla="*/ 508000 h 508000"/>
                    <a:gd name="connsiteX4" fmla="*/ 0 w 352090"/>
                    <a:gd name="connsiteY4" fmla="*/ 508000 h 508000"/>
                    <a:gd name="connsiteX0" fmla="*/ 0 w 367720"/>
                    <a:gd name="connsiteY0" fmla="*/ 0 h 508000"/>
                    <a:gd name="connsiteX1" fmla="*/ 330200 w 367720"/>
                    <a:gd name="connsiteY1" fmla="*/ 0 h 508000"/>
                    <a:gd name="connsiteX2" fmla="*/ 367720 w 367720"/>
                    <a:gd name="connsiteY2" fmla="*/ 254000 h 508000"/>
                    <a:gd name="connsiteX3" fmla="*/ 330200 w 367720"/>
                    <a:gd name="connsiteY3" fmla="*/ 508000 h 508000"/>
                    <a:gd name="connsiteX4" fmla="*/ 0 w 367720"/>
                    <a:gd name="connsiteY4" fmla="*/ 508000 h 508000"/>
                    <a:gd name="connsiteX0" fmla="*/ 0 w 379336"/>
                    <a:gd name="connsiteY0" fmla="*/ 0 h 508000"/>
                    <a:gd name="connsiteX1" fmla="*/ 330200 w 379336"/>
                    <a:gd name="connsiteY1" fmla="*/ 0 h 508000"/>
                    <a:gd name="connsiteX2" fmla="*/ 379336 w 379336"/>
                    <a:gd name="connsiteY2" fmla="*/ 254000 h 508000"/>
                    <a:gd name="connsiteX3" fmla="*/ 330200 w 379336"/>
                    <a:gd name="connsiteY3" fmla="*/ 508000 h 508000"/>
                    <a:gd name="connsiteX4" fmla="*/ 0 w 379336"/>
                    <a:gd name="connsiteY4" fmla="*/ 508000 h 508000"/>
                    <a:gd name="connsiteX0" fmla="*/ 0 w 367353"/>
                    <a:gd name="connsiteY0" fmla="*/ 0 h 508000"/>
                    <a:gd name="connsiteX1" fmla="*/ 330200 w 367353"/>
                    <a:gd name="connsiteY1" fmla="*/ 0 h 508000"/>
                    <a:gd name="connsiteX2" fmla="*/ 367353 w 367353"/>
                    <a:gd name="connsiteY2" fmla="*/ 254000 h 508000"/>
                    <a:gd name="connsiteX3" fmla="*/ 330200 w 367353"/>
                    <a:gd name="connsiteY3" fmla="*/ 508000 h 508000"/>
                    <a:gd name="connsiteX4" fmla="*/ 0 w 367353"/>
                    <a:gd name="connsiteY4" fmla="*/ 508000 h 508000"/>
                    <a:gd name="connsiteX0" fmla="*/ 0 w 355748"/>
                    <a:gd name="connsiteY0" fmla="*/ 0 h 508000"/>
                    <a:gd name="connsiteX1" fmla="*/ 330200 w 355748"/>
                    <a:gd name="connsiteY1" fmla="*/ 0 h 508000"/>
                    <a:gd name="connsiteX2" fmla="*/ 355748 w 355748"/>
                    <a:gd name="connsiteY2" fmla="*/ 254000 h 508000"/>
                    <a:gd name="connsiteX3" fmla="*/ 330200 w 355748"/>
                    <a:gd name="connsiteY3" fmla="*/ 508000 h 508000"/>
                    <a:gd name="connsiteX4" fmla="*/ 0 w 355748"/>
                    <a:gd name="connsiteY4" fmla="*/ 508000 h 508000"/>
                    <a:gd name="connsiteX0" fmla="*/ 0 w 366986"/>
                    <a:gd name="connsiteY0" fmla="*/ 0 h 508000"/>
                    <a:gd name="connsiteX1" fmla="*/ 330200 w 366986"/>
                    <a:gd name="connsiteY1" fmla="*/ 0 h 508000"/>
                    <a:gd name="connsiteX2" fmla="*/ 366986 w 366986"/>
                    <a:gd name="connsiteY2" fmla="*/ 254000 h 508000"/>
                    <a:gd name="connsiteX3" fmla="*/ 330200 w 366986"/>
                    <a:gd name="connsiteY3" fmla="*/ 508000 h 508000"/>
                    <a:gd name="connsiteX4" fmla="*/ 0 w 366986"/>
                    <a:gd name="connsiteY4" fmla="*/ 508000 h 508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6986" h="508000">
                      <a:moveTo>
                        <a:pt x="0" y="0"/>
                      </a:moveTo>
                      <a:lnTo>
                        <a:pt x="330200" y="0"/>
                      </a:lnTo>
                      <a:lnTo>
                        <a:pt x="366986" y="254000"/>
                      </a:lnTo>
                      <a:lnTo>
                        <a:pt x="330200" y="508000"/>
                      </a:lnTo>
                      <a:lnTo>
                        <a:pt x="0" y="508000"/>
                      </a:lnTo>
                    </a:path>
                  </a:pathLst>
                </a:custGeom>
                <a:solidFill>
                  <a:schemeClr val="bg1">
                    <a:lumMod val="95000"/>
                  </a:schemeClr>
                </a:solidFill>
                <a:ln w="19050" cap="flat" cmpd="sng" algn="ctr">
                  <a:noFill/>
                  <a:prstDash val="solid"/>
                </a:ln>
                <a:effectLst/>
              </p:spPr>
              <p:txBody>
                <a:bodyPr vert="horz" wrap="square" lIns="0" tIns="0" rIns="0" bIns="0" rtlCol="0" anchor="ctr" anchorCtr="0">
                  <a:noAutofit/>
                </a:bodyPr>
                <a:lstStyle/>
                <a:p>
                  <a:pPr defTabSz="342900" fontAlgn="ctr">
                    <a:defRPr/>
                  </a:pPr>
                  <a:endParaRPr lang="en-US" sz="750" kern="0">
                    <a:solidFill>
                      <a:srgbClr val="000000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95" name="ListLeanHorizontalTextTopic0">
                  <a:extLst>
                    <a:ext uri="{FF2B5EF4-FFF2-40B4-BE49-F238E27FC236}">
                      <a16:creationId xmlns:a16="http://schemas.microsoft.com/office/drawing/2014/main" id="{FFE6FA11-B1CE-8D3C-FF25-B5DA4CD3C6D5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4288489" y="1345715"/>
                  <a:ext cx="2132537" cy="163223"/>
                </a:xfrm>
                <a:prstGeom prst="rect">
                  <a:avLst/>
                </a:prstGeom>
                <a:noFill/>
              </p:spPr>
              <p:txBody>
                <a:bodyPr vert="horz" wrap="square" lIns="68580" tIns="34290" rIns="68580" bIns="34290" rtlCol="0" anchor="ctr">
                  <a:noAutofit/>
                </a:bodyPr>
                <a:lstStyle/>
                <a:p>
                  <a:pPr defTabSz="342900">
                    <a:lnSpc>
                      <a:spcPct val="90000"/>
                    </a:lnSpc>
                    <a:buSzPct val="100000"/>
                    <a:defRPr/>
                  </a:pPr>
                  <a:r>
                    <a:rPr lang="en-US" sz="1100" kern="0" dirty="0">
                      <a:latin typeface="Calibri" panose="020F0502020204030204"/>
                    </a:rPr>
                    <a:t>As-Is CX Journey Mapping</a:t>
                  </a:r>
                </a:p>
              </p:txBody>
            </p:sp>
            <p:sp>
              <p:nvSpPr>
                <p:cNvPr id="96" name="RbNavigator">
                  <a:extLst>
                    <a:ext uri="{FF2B5EF4-FFF2-40B4-BE49-F238E27FC236}">
                      <a16:creationId xmlns:a16="http://schemas.microsoft.com/office/drawing/2014/main" id="{FE5471C3-046A-0B50-9182-E110B75AF92D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4066452" y="1310183"/>
                  <a:ext cx="227868" cy="234288"/>
                </a:xfrm>
                <a:prstGeom prst="rect">
                  <a:avLst/>
                </a:prstGeom>
                <a:solidFill>
                  <a:srgbClr val="FAAB61"/>
                </a:solidFill>
              </p:spPr>
              <p:txBody>
                <a:bodyPr vert="horz" wrap="none" lIns="0" tIns="0" rIns="0" bIns="0" rtlCol="0" anchor="ctr">
                  <a:noAutofit/>
                </a:bodyPr>
                <a:lstStyle/>
                <a:p>
                  <a:pPr algn="ctr" defTabSz="342900">
                    <a:lnSpc>
                      <a:spcPct val="93000"/>
                    </a:lnSpc>
                    <a:buSzPct val="100000"/>
                    <a:defRPr/>
                  </a:pPr>
                  <a:r>
                    <a:rPr kumimoji="1" lang="en-US" sz="1100" kern="0" dirty="0">
                      <a:solidFill>
                        <a:srgbClr val="FFFFFF"/>
                      </a:solidFill>
                      <a:latin typeface="Calibri" panose="020F0502020204030204"/>
                      <a:cs typeface="Arial" pitchFamily="34" charset="0"/>
                    </a:rPr>
                    <a:t>II</a:t>
                  </a:r>
                </a:p>
              </p:txBody>
            </p:sp>
          </p:grpSp>
          <p:grpSp>
            <p:nvGrpSpPr>
              <p:cNvPr id="98" name="Group 97">
                <a:extLst>
                  <a:ext uri="{FF2B5EF4-FFF2-40B4-BE49-F238E27FC236}">
                    <a16:creationId xmlns:a16="http://schemas.microsoft.com/office/drawing/2014/main" id="{4303837D-1E69-2E11-8612-CBA3010E1A9B}"/>
                  </a:ext>
                </a:extLst>
              </p:cNvPr>
              <p:cNvGrpSpPr/>
              <p:nvPr/>
            </p:nvGrpSpPr>
            <p:grpSpPr>
              <a:xfrm>
                <a:off x="5061555" y="702102"/>
                <a:ext cx="1932783" cy="513958"/>
                <a:chOff x="6748739" y="1238045"/>
                <a:chExt cx="2577044" cy="378565"/>
              </a:xfrm>
            </p:grpSpPr>
            <p:sp>
              <p:nvSpPr>
                <p:cNvPr id="100" name="RbLeanShape Arrow Option 1 5">
                  <a:extLst>
                    <a:ext uri="{FF2B5EF4-FFF2-40B4-BE49-F238E27FC236}">
                      <a16:creationId xmlns:a16="http://schemas.microsoft.com/office/drawing/2014/main" id="{16450AE3-C853-C25F-8013-056C37529950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6748739" y="1238045"/>
                  <a:ext cx="2577044" cy="378565"/>
                </a:xfrm>
                <a:custGeom>
                  <a:avLst/>
                  <a:gdLst>
                    <a:gd name="connsiteX0" fmla="*/ 0 w 457200"/>
                    <a:gd name="connsiteY0" fmla="*/ 0 h 508000"/>
                    <a:gd name="connsiteX1" fmla="*/ 330200 w 457200"/>
                    <a:gd name="connsiteY1" fmla="*/ 0 h 508000"/>
                    <a:gd name="connsiteX2" fmla="*/ 457200 w 457200"/>
                    <a:gd name="connsiteY2" fmla="*/ 254000 h 508000"/>
                    <a:gd name="connsiteX3" fmla="*/ 330200 w 457200"/>
                    <a:gd name="connsiteY3" fmla="*/ 508000 h 508000"/>
                    <a:gd name="connsiteX4" fmla="*/ 0 w 457200"/>
                    <a:gd name="connsiteY4" fmla="*/ 508000 h 508000"/>
                    <a:gd name="connsiteX0" fmla="*/ 0 w 438828"/>
                    <a:gd name="connsiteY0" fmla="*/ 0 h 508000"/>
                    <a:gd name="connsiteX1" fmla="*/ 330200 w 438828"/>
                    <a:gd name="connsiteY1" fmla="*/ 0 h 508000"/>
                    <a:gd name="connsiteX2" fmla="*/ 438828 w 438828"/>
                    <a:gd name="connsiteY2" fmla="*/ 254000 h 508000"/>
                    <a:gd name="connsiteX3" fmla="*/ 330200 w 438828"/>
                    <a:gd name="connsiteY3" fmla="*/ 508000 h 508000"/>
                    <a:gd name="connsiteX4" fmla="*/ 0 w 438828"/>
                    <a:gd name="connsiteY4" fmla="*/ 508000 h 508000"/>
                    <a:gd name="connsiteX0" fmla="*/ 0 w 421194"/>
                    <a:gd name="connsiteY0" fmla="*/ 0 h 508000"/>
                    <a:gd name="connsiteX1" fmla="*/ 330200 w 421194"/>
                    <a:gd name="connsiteY1" fmla="*/ 0 h 508000"/>
                    <a:gd name="connsiteX2" fmla="*/ 421194 w 421194"/>
                    <a:gd name="connsiteY2" fmla="*/ 254000 h 508000"/>
                    <a:gd name="connsiteX3" fmla="*/ 330200 w 421194"/>
                    <a:gd name="connsiteY3" fmla="*/ 508000 h 508000"/>
                    <a:gd name="connsiteX4" fmla="*/ 0 w 421194"/>
                    <a:gd name="connsiteY4" fmla="*/ 508000 h 508000"/>
                    <a:gd name="connsiteX0" fmla="*/ 0 w 404269"/>
                    <a:gd name="connsiteY0" fmla="*/ 0 h 508000"/>
                    <a:gd name="connsiteX1" fmla="*/ 330200 w 404269"/>
                    <a:gd name="connsiteY1" fmla="*/ 0 h 508000"/>
                    <a:gd name="connsiteX2" fmla="*/ 404269 w 404269"/>
                    <a:gd name="connsiteY2" fmla="*/ 254000 h 508000"/>
                    <a:gd name="connsiteX3" fmla="*/ 330200 w 404269"/>
                    <a:gd name="connsiteY3" fmla="*/ 508000 h 508000"/>
                    <a:gd name="connsiteX4" fmla="*/ 0 w 404269"/>
                    <a:gd name="connsiteY4" fmla="*/ 508000 h 508000"/>
                    <a:gd name="connsiteX0" fmla="*/ 0 w 386323"/>
                    <a:gd name="connsiteY0" fmla="*/ 0 h 508000"/>
                    <a:gd name="connsiteX1" fmla="*/ 330200 w 386323"/>
                    <a:gd name="connsiteY1" fmla="*/ 0 h 508000"/>
                    <a:gd name="connsiteX2" fmla="*/ 386323 w 386323"/>
                    <a:gd name="connsiteY2" fmla="*/ 254000 h 508000"/>
                    <a:gd name="connsiteX3" fmla="*/ 330200 w 386323"/>
                    <a:gd name="connsiteY3" fmla="*/ 508000 h 508000"/>
                    <a:gd name="connsiteX4" fmla="*/ 0 w 386323"/>
                    <a:gd name="connsiteY4" fmla="*/ 508000 h 508000"/>
                    <a:gd name="connsiteX0" fmla="*/ 0 w 403473"/>
                    <a:gd name="connsiteY0" fmla="*/ 0 h 508000"/>
                    <a:gd name="connsiteX1" fmla="*/ 330200 w 403473"/>
                    <a:gd name="connsiteY1" fmla="*/ 0 h 508000"/>
                    <a:gd name="connsiteX2" fmla="*/ 403473 w 403473"/>
                    <a:gd name="connsiteY2" fmla="*/ 254000 h 508000"/>
                    <a:gd name="connsiteX3" fmla="*/ 330200 w 403473"/>
                    <a:gd name="connsiteY3" fmla="*/ 508000 h 508000"/>
                    <a:gd name="connsiteX4" fmla="*/ 0 w 403473"/>
                    <a:gd name="connsiteY4" fmla="*/ 508000 h 508000"/>
                    <a:gd name="connsiteX0" fmla="*/ 0 w 385562"/>
                    <a:gd name="connsiteY0" fmla="*/ 0 h 508000"/>
                    <a:gd name="connsiteX1" fmla="*/ 330200 w 385562"/>
                    <a:gd name="connsiteY1" fmla="*/ 0 h 508000"/>
                    <a:gd name="connsiteX2" fmla="*/ 385562 w 385562"/>
                    <a:gd name="connsiteY2" fmla="*/ 254000 h 508000"/>
                    <a:gd name="connsiteX3" fmla="*/ 330200 w 385562"/>
                    <a:gd name="connsiteY3" fmla="*/ 508000 h 508000"/>
                    <a:gd name="connsiteX4" fmla="*/ 0 w 385562"/>
                    <a:gd name="connsiteY4" fmla="*/ 508000 h 508000"/>
                    <a:gd name="connsiteX0" fmla="*/ 0 w 368446"/>
                    <a:gd name="connsiteY0" fmla="*/ 0 h 508000"/>
                    <a:gd name="connsiteX1" fmla="*/ 330200 w 368446"/>
                    <a:gd name="connsiteY1" fmla="*/ 0 h 508000"/>
                    <a:gd name="connsiteX2" fmla="*/ 368446 w 368446"/>
                    <a:gd name="connsiteY2" fmla="*/ 254000 h 508000"/>
                    <a:gd name="connsiteX3" fmla="*/ 330200 w 368446"/>
                    <a:gd name="connsiteY3" fmla="*/ 508000 h 508000"/>
                    <a:gd name="connsiteX4" fmla="*/ 0 w 368446"/>
                    <a:gd name="connsiteY4" fmla="*/ 508000 h 508000"/>
                    <a:gd name="connsiteX0" fmla="*/ 0 w 352090"/>
                    <a:gd name="connsiteY0" fmla="*/ 0 h 508000"/>
                    <a:gd name="connsiteX1" fmla="*/ 330200 w 352090"/>
                    <a:gd name="connsiteY1" fmla="*/ 0 h 508000"/>
                    <a:gd name="connsiteX2" fmla="*/ 352090 w 352090"/>
                    <a:gd name="connsiteY2" fmla="*/ 254000 h 508000"/>
                    <a:gd name="connsiteX3" fmla="*/ 330200 w 352090"/>
                    <a:gd name="connsiteY3" fmla="*/ 508000 h 508000"/>
                    <a:gd name="connsiteX4" fmla="*/ 0 w 352090"/>
                    <a:gd name="connsiteY4" fmla="*/ 508000 h 508000"/>
                    <a:gd name="connsiteX0" fmla="*/ 0 w 367720"/>
                    <a:gd name="connsiteY0" fmla="*/ 0 h 508000"/>
                    <a:gd name="connsiteX1" fmla="*/ 330200 w 367720"/>
                    <a:gd name="connsiteY1" fmla="*/ 0 h 508000"/>
                    <a:gd name="connsiteX2" fmla="*/ 367720 w 367720"/>
                    <a:gd name="connsiteY2" fmla="*/ 254000 h 508000"/>
                    <a:gd name="connsiteX3" fmla="*/ 330200 w 367720"/>
                    <a:gd name="connsiteY3" fmla="*/ 508000 h 508000"/>
                    <a:gd name="connsiteX4" fmla="*/ 0 w 367720"/>
                    <a:gd name="connsiteY4" fmla="*/ 508000 h 508000"/>
                    <a:gd name="connsiteX0" fmla="*/ 0 w 379336"/>
                    <a:gd name="connsiteY0" fmla="*/ 0 h 508000"/>
                    <a:gd name="connsiteX1" fmla="*/ 330200 w 379336"/>
                    <a:gd name="connsiteY1" fmla="*/ 0 h 508000"/>
                    <a:gd name="connsiteX2" fmla="*/ 379336 w 379336"/>
                    <a:gd name="connsiteY2" fmla="*/ 254000 h 508000"/>
                    <a:gd name="connsiteX3" fmla="*/ 330200 w 379336"/>
                    <a:gd name="connsiteY3" fmla="*/ 508000 h 508000"/>
                    <a:gd name="connsiteX4" fmla="*/ 0 w 379336"/>
                    <a:gd name="connsiteY4" fmla="*/ 508000 h 508000"/>
                    <a:gd name="connsiteX0" fmla="*/ 0 w 367353"/>
                    <a:gd name="connsiteY0" fmla="*/ 0 h 508000"/>
                    <a:gd name="connsiteX1" fmla="*/ 330200 w 367353"/>
                    <a:gd name="connsiteY1" fmla="*/ 0 h 508000"/>
                    <a:gd name="connsiteX2" fmla="*/ 367353 w 367353"/>
                    <a:gd name="connsiteY2" fmla="*/ 254000 h 508000"/>
                    <a:gd name="connsiteX3" fmla="*/ 330200 w 367353"/>
                    <a:gd name="connsiteY3" fmla="*/ 508000 h 508000"/>
                    <a:gd name="connsiteX4" fmla="*/ 0 w 367353"/>
                    <a:gd name="connsiteY4" fmla="*/ 508000 h 508000"/>
                    <a:gd name="connsiteX0" fmla="*/ 0 w 355748"/>
                    <a:gd name="connsiteY0" fmla="*/ 0 h 508000"/>
                    <a:gd name="connsiteX1" fmla="*/ 330200 w 355748"/>
                    <a:gd name="connsiteY1" fmla="*/ 0 h 508000"/>
                    <a:gd name="connsiteX2" fmla="*/ 355748 w 355748"/>
                    <a:gd name="connsiteY2" fmla="*/ 254000 h 508000"/>
                    <a:gd name="connsiteX3" fmla="*/ 330200 w 355748"/>
                    <a:gd name="connsiteY3" fmla="*/ 508000 h 508000"/>
                    <a:gd name="connsiteX4" fmla="*/ 0 w 355748"/>
                    <a:gd name="connsiteY4" fmla="*/ 508000 h 508000"/>
                    <a:gd name="connsiteX0" fmla="*/ 0 w 366986"/>
                    <a:gd name="connsiteY0" fmla="*/ 0 h 508000"/>
                    <a:gd name="connsiteX1" fmla="*/ 330200 w 366986"/>
                    <a:gd name="connsiteY1" fmla="*/ 0 h 508000"/>
                    <a:gd name="connsiteX2" fmla="*/ 366986 w 366986"/>
                    <a:gd name="connsiteY2" fmla="*/ 254000 h 508000"/>
                    <a:gd name="connsiteX3" fmla="*/ 330200 w 366986"/>
                    <a:gd name="connsiteY3" fmla="*/ 508000 h 508000"/>
                    <a:gd name="connsiteX4" fmla="*/ 0 w 366986"/>
                    <a:gd name="connsiteY4" fmla="*/ 508000 h 508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6986" h="508000">
                      <a:moveTo>
                        <a:pt x="0" y="0"/>
                      </a:moveTo>
                      <a:lnTo>
                        <a:pt x="330200" y="0"/>
                      </a:lnTo>
                      <a:lnTo>
                        <a:pt x="366986" y="254000"/>
                      </a:lnTo>
                      <a:lnTo>
                        <a:pt x="330200" y="508000"/>
                      </a:lnTo>
                      <a:lnTo>
                        <a:pt x="0" y="508000"/>
                      </a:lnTo>
                    </a:path>
                  </a:pathLst>
                </a:custGeom>
                <a:solidFill>
                  <a:schemeClr val="bg1">
                    <a:lumMod val="95000"/>
                  </a:schemeClr>
                </a:solidFill>
                <a:ln w="19050" cap="flat" cmpd="sng" algn="ctr">
                  <a:noFill/>
                  <a:prstDash val="solid"/>
                </a:ln>
                <a:effectLst/>
              </p:spPr>
              <p:txBody>
                <a:bodyPr vert="horz" wrap="square" lIns="0" tIns="0" rIns="0" bIns="0" rtlCol="0" anchor="ctr" anchorCtr="0">
                  <a:noAutofit/>
                </a:bodyPr>
                <a:lstStyle/>
                <a:p>
                  <a:pPr defTabSz="342900" fontAlgn="ctr">
                    <a:defRPr/>
                  </a:pPr>
                  <a:endParaRPr lang="en-US" sz="750" kern="0">
                    <a:solidFill>
                      <a:srgbClr val="000000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01" name="ListLeanHorizontalTextTopic0">
                  <a:extLst>
                    <a:ext uri="{FF2B5EF4-FFF2-40B4-BE49-F238E27FC236}">
                      <a16:creationId xmlns:a16="http://schemas.microsoft.com/office/drawing/2014/main" id="{5C373D36-867A-A0E8-B4C0-A198D28398DE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6970776" y="1345715"/>
                  <a:ext cx="2132537" cy="163223"/>
                </a:xfrm>
                <a:prstGeom prst="rect">
                  <a:avLst/>
                </a:prstGeom>
                <a:noFill/>
              </p:spPr>
              <p:txBody>
                <a:bodyPr vert="horz" wrap="square" lIns="68580" tIns="34290" rIns="68580" bIns="34290" rtlCol="0" anchor="ctr">
                  <a:noAutofit/>
                </a:bodyPr>
                <a:lstStyle/>
                <a:p>
                  <a:pPr defTabSz="342900">
                    <a:lnSpc>
                      <a:spcPct val="90000"/>
                    </a:lnSpc>
                    <a:buSzPct val="100000"/>
                    <a:defRPr/>
                  </a:pPr>
                  <a:r>
                    <a:rPr lang="en-US" sz="1100" kern="0" dirty="0">
                      <a:latin typeface="Calibri" panose="020F0502020204030204"/>
                    </a:rPr>
                    <a:t>Current State Analysis</a:t>
                  </a:r>
                </a:p>
              </p:txBody>
            </p:sp>
            <p:sp>
              <p:nvSpPr>
                <p:cNvPr id="102" name="RbNavigator">
                  <a:extLst>
                    <a:ext uri="{FF2B5EF4-FFF2-40B4-BE49-F238E27FC236}">
                      <a16:creationId xmlns:a16="http://schemas.microsoft.com/office/drawing/2014/main" id="{3E36C573-02F4-4C6D-E73E-795465F3B6E8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6748739" y="1310183"/>
                  <a:ext cx="227868" cy="234288"/>
                </a:xfrm>
                <a:prstGeom prst="rect">
                  <a:avLst/>
                </a:prstGeom>
                <a:solidFill>
                  <a:srgbClr val="FAAB61"/>
                </a:solidFill>
              </p:spPr>
              <p:txBody>
                <a:bodyPr vert="horz" wrap="none" lIns="0" tIns="0" rIns="0" bIns="0" rtlCol="0" anchor="ctr">
                  <a:noAutofit/>
                </a:bodyPr>
                <a:lstStyle/>
                <a:p>
                  <a:pPr algn="ctr" defTabSz="342900">
                    <a:lnSpc>
                      <a:spcPct val="93000"/>
                    </a:lnSpc>
                    <a:buSzPct val="100000"/>
                    <a:defRPr/>
                  </a:pPr>
                  <a:r>
                    <a:rPr kumimoji="1" lang="en-US" sz="1100" kern="0" dirty="0">
                      <a:solidFill>
                        <a:srgbClr val="FFFFFF"/>
                      </a:solidFill>
                      <a:latin typeface="Calibri" panose="020F0502020204030204"/>
                      <a:cs typeface="Arial" pitchFamily="34" charset="0"/>
                    </a:rPr>
                    <a:t>III</a:t>
                  </a:r>
                </a:p>
              </p:txBody>
            </p:sp>
          </p:grpSp>
          <p:grpSp>
            <p:nvGrpSpPr>
              <p:cNvPr id="104" name="Group 103">
                <a:extLst>
                  <a:ext uri="{FF2B5EF4-FFF2-40B4-BE49-F238E27FC236}">
                    <a16:creationId xmlns:a16="http://schemas.microsoft.com/office/drawing/2014/main" id="{0B5DD030-C81C-DFCC-DAB7-9517899674EE}"/>
                  </a:ext>
                </a:extLst>
              </p:cNvPr>
              <p:cNvGrpSpPr/>
              <p:nvPr/>
            </p:nvGrpSpPr>
            <p:grpSpPr>
              <a:xfrm>
                <a:off x="7073269" y="702102"/>
                <a:ext cx="1932783" cy="513958"/>
                <a:chOff x="9431025" y="1238045"/>
                <a:chExt cx="2577044" cy="378565"/>
              </a:xfrm>
            </p:grpSpPr>
            <p:sp>
              <p:nvSpPr>
                <p:cNvPr id="106" name="RbLeanShape Arrow Option 1 5">
                  <a:extLst>
                    <a:ext uri="{FF2B5EF4-FFF2-40B4-BE49-F238E27FC236}">
                      <a16:creationId xmlns:a16="http://schemas.microsoft.com/office/drawing/2014/main" id="{78D93EA1-BEEC-D4CA-C60B-E2C8EEA0609F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9431025" y="1238045"/>
                  <a:ext cx="2577044" cy="378565"/>
                </a:xfrm>
                <a:custGeom>
                  <a:avLst/>
                  <a:gdLst>
                    <a:gd name="connsiteX0" fmla="*/ 0 w 457200"/>
                    <a:gd name="connsiteY0" fmla="*/ 0 h 508000"/>
                    <a:gd name="connsiteX1" fmla="*/ 330200 w 457200"/>
                    <a:gd name="connsiteY1" fmla="*/ 0 h 508000"/>
                    <a:gd name="connsiteX2" fmla="*/ 457200 w 457200"/>
                    <a:gd name="connsiteY2" fmla="*/ 254000 h 508000"/>
                    <a:gd name="connsiteX3" fmla="*/ 330200 w 457200"/>
                    <a:gd name="connsiteY3" fmla="*/ 508000 h 508000"/>
                    <a:gd name="connsiteX4" fmla="*/ 0 w 457200"/>
                    <a:gd name="connsiteY4" fmla="*/ 508000 h 508000"/>
                    <a:gd name="connsiteX0" fmla="*/ 0 w 438828"/>
                    <a:gd name="connsiteY0" fmla="*/ 0 h 508000"/>
                    <a:gd name="connsiteX1" fmla="*/ 330200 w 438828"/>
                    <a:gd name="connsiteY1" fmla="*/ 0 h 508000"/>
                    <a:gd name="connsiteX2" fmla="*/ 438828 w 438828"/>
                    <a:gd name="connsiteY2" fmla="*/ 254000 h 508000"/>
                    <a:gd name="connsiteX3" fmla="*/ 330200 w 438828"/>
                    <a:gd name="connsiteY3" fmla="*/ 508000 h 508000"/>
                    <a:gd name="connsiteX4" fmla="*/ 0 w 438828"/>
                    <a:gd name="connsiteY4" fmla="*/ 508000 h 508000"/>
                    <a:gd name="connsiteX0" fmla="*/ 0 w 421194"/>
                    <a:gd name="connsiteY0" fmla="*/ 0 h 508000"/>
                    <a:gd name="connsiteX1" fmla="*/ 330200 w 421194"/>
                    <a:gd name="connsiteY1" fmla="*/ 0 h 508000"/>
                    <a:gd name="connsiteX2" fmla="*/ 421194 w 421194"/>
                    <a:gd name="connsiteY2" fmla="*/ 254000 h 508000"/>
                    <a:gd name="connsiteX3" fmla="*/ 330200 w 421194"/>
                    <a:gd name="connsiteY3" fmla="*/ 508000 h 508000"/>
                    <a:gd name="connsiteX4" fmla="*/ 0 w 421194"/>
                    <a:gd name="connsiteY4" fmla="*/ 508000 h 508000"/>
                    <a:gd name="connsiteX0" fmla="*/ 0 w 404269"/>
                    <a:gd name="connsiteY0" fmla="*/ 0 h 508000"/>
                    <a:gd name="connsiteX1" fmla="*/ 330200 w 404269"/>
                    <a:gd name="connsiteY1" fmla="*/ 0 h 508000"/>
                    <a:gd name="connsiteX2" fmla="*/ 404269 w 404269"/>
                    <a:gd name="connsiteY2" fmla="*/ 254000 h 508000"/>
                    <a:gd name="connsiteX3" fmla="*/ 330200 w 404269"/>
                    <a:gd name="connsiteY3" fmla="*/ 508000 h 508000"/>
                    <a:gd name="connsiteX4" fmla="*/ 0 w 404269"/>
                    <a:gd name="connsiteY4" fmla="*/ 508000 h 508000"/>
                    <a:gd name="connsiteX0" fmla="*/ 0 w 386323"/>
                    <a:gd name="connsiteY0" fmla="*/ 0 h 508000"/>
                    <a:gd name="connsiteX1" fmla="*/ 330200 w 386323"/>
                    <a:gd name="connsiteY1" fmla="*/ 0 h 508000"/>
                    <a:gd name="connsiteX2" fmla="*/ 386323 w 386323"/>
                    <a:gd name="connsiteY2" fmla="*/ 254000 h 508000"/>
                    <a:gd name="connsiteX3" fmla="*/ 330200 w 386323"/>
                    <a:gd name="connsiteY3" fmla="*/ 508000 h 508000"/>
                    <a:gd name="connsiteX4" fmla="*/ 0 w 386323"/>
                    <a:gd name="connsiteY4" fmla="*/ 508000 h 508000"/>
                    <a:gd name="connsiteX0" fmla="*/ 0 w 403473"/>
                    <a:gd name="connsiteY0" fmla="*/ 0 h 508000"/>
                    <a:gd name="connsiteX1" fmla="*/ 330200 w 403473"/>
                    <a:gd name="connsiteY1" fmla="*/ 0 h 508000"/>
                    <a:gd name="connsiteX2" fmla="*/ 403473 w 403473"/>
                    <a:gd name="connsiteY2" fmla="*/ 254000 h 508000"/>
                    <a:gd name="connsiteX3" fmla="*/ 330200 w 403473"/>
                    <a:gd name="connsiteY3" fmla="*/ 508000 h 508000"/>
                    <a:gd name="connsiteX4" fmla="*/ 0 w 403473"/>
                    <a:gd name="connsiteY4" fmla="*/ 508000 h 508000"/>
                    <a:gd name="connsiteX0" fmla="*/ 0 w 385562"/>
                    <a:gd name="connsiteY0" fmla="*/ 0 h 508000"/>
                    <a:gd name="connsiteX1" fmla="*/ 330200 w 385562"/>
                    <a:gd name="connsiteY1" fmla="*/ 0 h 508000"/>
                    <a:gd name="connsiteX2" fmla="*/ 385562 w 385562"/>
                    <a:gd name="connsiteY2" fmla="*/ 254000 h 508000"/>
                    <a:gd name="connsiteX3" fmla="*/ 330200 w 385562"/>
                    <a:gd name="connsiteY3" fmla="*/ 508000 h 508000"/>
                    <a:gd name="connsiteX4" fmla="*/ 0 w 385562"/>
                    <a:gd name="connsiteY4" fmla="*/ 508000 h 508000"/>
                    <a:gd name="connsiteX0" fmla="*/ 0 w 368446"/>
                    <a:gd name="connsiteY0" fmla="*/ 0 h 508000"/>
                    <a:gd name="connsiteX1" fmla="*/ 330200 w 368446"/>
                    <a:gd name="connsiteY1" fmla="*/ 0 h 508000"/>
                    <a:gd name="connsiteX2" fmla="*/ 368446 w 368446"/>
                    <a:gd name="connsiteY2" fmla="*/ 254000 h 508000"/>
                    <a:gd name="connsiteX3" fmla="*/ 330200 w 368446"/>
                    <a:gd name="connsiteY3" fmla="*/ 508000 h 508000"/>
                    <a:gd name="connsiteX4" fmla="*/ 0 w 368446"/>
                    <a:gd name="connsiteY4" fmla="*/ 508000 h 508000"/>
                    <a:gd name="connsiteX0" fmla="*/ 0 w 352090"/>
                    <a:gd name="connsiteY0" fmla="*/ 0 h 508000"/>
                    <a:gd name="connsiteX1" fmla="*/ 330200 w 352090"/>
                    <a:gd name="connsiteY1" fmla="*/ 0 h 508000"/>
                    <a:gd name="connsiteX2" fmla="*/ 352090 w 352090"/>
                    <a:gd name="connsiteY2" fmla="*/ 254000 h 508000"/>
                    <a:gd name="connsiteX3" fmla="*/ 330200 w 352090"/>
                    <a:gd name="connsiteY3" fmla="*/ 508000 h 508000"/>
                    <a:gd name="connsiteX4" fmla="*/ 0 w 352090"/>
                    <a:gd name="connsiteY4" fmla="*/ 508000 h 508000"/>
                    <a:gd name="connsiteX0" fmla="*/ 0 w 367720"/>
                    <a:gd name="connsiteY0" fmla="*/ 0 h 508000"/>
                    <a:gd name="connsiteX1" fmla="*/ 330200 w 367720"/>
                    <a:gd name="connsiteY1" fmla="*/ 0 h 508000"/>
                    <a:gd name="connsiteX2" fmla="*/ 367720 w 367720"/>
                    <a:gd name="connsiteY2" fmla="*/ 254000 h 508000"/>
                    <a:gd name="connsiteX3" fmla="*/ 330200 w 367720"/>
                    <a:gd name="connsiteY3" fmla="*/ 508000 h 508000"/>
                    <a:gd name="connsiteX4" fmla="*/ 0 w 367720"/>
                    <a:gd name="connsiteY4" fmla="*/ 508000 h 508000"/>
                    <a:gd name="connsiteX0" fmla="*/ 0 w 379336"/>
                    <a:gd name="connsiteY0" fmla="*/ 0 h 508000"/>
                    <a:gd name="connsiteX1" fmla="*/ 330200 w 379336"/>
                    <a:gd name="connsiteY1" fmla="*/ 0 h 508000"/>
                    <a:gd name="connsiteX2" fmla="*/ 379336 w 379336"/>
                    <a:gd name="connsiteY2" fmla="*/ 254000 h 508000"/>
                    <a:gd name="connsiteX3" fmla="*/ 330200 w 379336"/>
                    <a:gd name="connsiteY3" fmla="*/ 508000 h 508000"/>
                    <a:gd name="connsiteX4" fmla="*/ 0 w 379336"/>
                    <a:gd name="connsiteY4" fmla="*/ 508000 h 508000"/>
                    <a:gd name="connsiteX0" fmla="*/ 0 w 367353"/>
                    <a:gd name="connsiteY0" fmla="*/ 0 h 508000"/>
                    <a:gd name="connsiteX1" fmla="*/ 330200 w 367353"/>
                    <a:gd name="connsiteY1" fmla="*/ 0 h 508000"/>
                    <a:gd name="connsiteX2" fmla="*/ 367353 w 367353"/>
                    <a:gd name="connsiteY2" fmla="*/ 254000 h 508000"/>
                    <a:gd name="connsiteX3" fmla="*/ 330200 w 367353"/>
                    <a:gd name="connsiteY3" fmla="*/ 508000 h 508000"/>
                    <a:gd name="connsiteX4" fmla="*/ 0 w 367353"/>
                    <a:gd name="connsiteY4" fmla="*/ 508000 h 508000"/>
                    <a:gd name="connsiteX0" fmla="*/ 0 w 355748"/>
                    <a:gd name="connsiteY0" fmla="*/ 0 h 508000"/>
                    <a:gd name="connsiteX1" fmla="*/ 330200 w 355748"/>
                    <a:gd name="connsiteY1" fmla="*/ 0 h 508000"/>
                    <a:gd name="connsiteX2" fmla="*/ 355748 w 355748"/>
                    <a:gd name="connsiteY2" fmla="*/ 254000 h 508000"/>
                    <a:gd name="connsiteX3" fmla="*/ 330200 w 355748"/>
                    <a:gd name="connsiteY3" fmla="*/ 508000 h 508000"/>
                    <a:gd name="connsiteX4" fmla="*/ 0 w 355748"/>
                    <a:gd name="connsiteY4" fmla="*/ 508000 h 508000"/>
                    <a:gd name="connsiteX0" fmla="*/ 0 w 366986"/>
                    <a:gd name="connsiteY0" fmla="*/ 0 h 508000"/>
                    <a:gd name="connsiteX1" fmla="*/ 330200 w 366986"/>
                    <a:gd name="connsiteY1" fmla="*/ 0 h 508000"/>
                    <a:gd name="connsiteX2" fmla="*/ 366986 w 366986"/>
                    <a:gd name="connsiteY2" fmla="*/ 254000 h 508000"/>
                    <a:gd name="connsiteX3" fmla="*/ 330200 w 366986"/>
                    <a:gd name="connsiteY3" fmla="*/ 508000 h 508000"/>
                    <a:gd name="connsiteX4" fmla="*/ 0 w 366986"/>
                    <a:gd name="connsiteY4" fmla="*/ 508000 h 508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6986" h="508000">
                      <a:moveTo>
                        <a:pt x="0" y="0"/>
                      </a:moveTo>
                      <a:lnTo>
                        <a:pt x="330200" y="0"/>
                      </a:lnTo>
                      <a:lnTo>
                        <a:pt x="366986" y="254000"/>
                      </a:lnTo>
                      <a:lnTo>
                        <a:pt x="330200" y="508000"/>
                      </a:lnTo>
                      <a:lnTo>
                        <a:pt x="0" y="508000"/>
                      </a:lnTo>
                    </a:path>
                  </a:pathLst>
                </a:custGeom>
                <a:solidFill>
                  <a:schemeClr val="bg1">
                    <a:lumMod val="95000"/>
                  </a:schemeClr>
                </a:solidFill>
                <a:ln w="19050" cap="flat" cmpd="sng" algn="ctr">
                  <a:noFill/>
                  <a:prstDash val="solid"/>
                </a:ln>
                <a:effectLst/>
              </p:spPr>
              <p:txBody>
                <a:bodyPr vert="horz" wrap="square" lIns="0" tIns="0" rIns="0" bIns="0" rtlCol="0" anchor="ctr" anchorCtr="0">
                  <a:noAutofit/>
                </a:bodyPr>
                <a:lstStyle/>
                <a:p>
                  <a:pPr defTabSz="342900" fontAlgn="ctr">
                    <a:defRPr/>
                  </a:pPr>
                  <a:endParaRPr lang="en-US" sz="750" kern="0">
                    <a:solidFill>
                      <a:srgbClr val="000000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07" name="ListLeanHorizontalTextTopic0">
                  <a:extLst>
                    <a:ext uri="{FF2B5EF4-FFF2-40B4-BE49-F238E27FC236}">
                      <a16:creationId xmlns:a16="http://schemas.microsoft.com/office/drawing/2014/main" id="{15E725F5-C2CF-550B-9A58-32B48685298C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9653062" y="1345715"/>
                  <a:ext cx="2132537" cy="163223"/>
                </a:xfrm>
                <a:prstGeom prst="rect">
                  <a:avLst/>
                </a:prstGeom>
                <a:noFill/>
              </p:spPr>
              <p:txBody>
                <a:bodyPr vert="horz" wrap="square" lIns="68580" tIns="34290" rIns="68580" bIns="34290" rtlCol="0" anchor="ctr">
                  <a:noAutofit/>
                </a:bodyPr>
                <a:lstStyle/>
                <a:p>
                  <a:pPr defTabSz="342900">
                    <a:lnSpc>
                      <a:spcPct val="90000"/>
                    </a:lnSpc>
                    <a:buSzPct val="100000"/>
                    <a:defRPr/>
                  </a:pPr>
                  <a:r>
                    <a:rPr lang="en-US" sz="1100" kern="0" dirty="0">
                      <a:latin typeface="Calibri" panose="020F0502020204030204"/>
                    </a:rPr>
                    <a:t>To-Be CX Journey Mapping</a:t>
                  </a:r>
                </a:p>
              </p:txBody>
            </p:sp>
            <p:sp>
              <p:nvSpPr>
                <p:cNvPr id="108" name="RbNavigator">
                  <a:extLst>
                    <a:ext uri="{FF2B5EF4-FFF2-40B4-BE49-F238E27FC236}">
                      <a16:creationId xmlns:a16="http://schemas.microsoft.com/office/drawing/2014/main" id="{491B90C5-9030-CDBA-857B-5CDB20E8A1BD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9431025" y="1310183"/>
                  <a:ext cx="227868" cy="234288"/>
                </a:xfrm>
                <a:prstGeom prst="rect">
                  <a:avLst/>
                </a:prstGeom>
                <a:solidFill>
                  <a:srgbClr val="FAAB61"/>
                </a:solidFill>
              </p:spPr>
              <p:txBody>
                <a:bodyPr vert="horz" wrap="none" lIns="0" tIns="0" rIns="0" bIns="0" rtlCol="0" anchor="ctr">
                  <a:noAutofit/>
                </a:bodyPr>
                <a:lstStyle/>
                <a:p>
                  <a:pPr algn="ctr" defTabSz="342900">
                    <a:lnSpc>
                      <a:spcPct val="93000"/>
                    </a:lnSpc>
                    <a:buSzPct val="100000"/>
                    <a:defRPr/>
                  </a:pPr>
                  <a:r>
                    <a:rPr kumimoji="1" lang="en-US" sz="1100" kern="0" dirty="0">
                      <a:solidFill>
                        <a:srgbClr val="FFFFFF"/>
                      </a:solidFill>
                      <a:latin typeface="Calibri" panose="020F0502020204030204"/>
                      <a:cs typeface="Arial" pitchFamily="34" charset="0"/>
                    </a:rPr>
                    <a:t>IV</a:t>
                  </a:r>
                </a:p>
              </p:txBody>
            </p:sp>
          </p:grpSp>
        </p:grpSp>
        <p:grpSp>
          <p:nvGrpSpPr>
            <p:cNvPr id="141" name="Group 140">
              <a:extLst>
                <a:ext uri="{FF2B5EF4-FFF2-40B4-BE49-F238E27FC236}">
                  <a16:creationId xmlns:a16="http://schemas.microsoft.com/office/drawing/2014/main" id="{4F00FA92-AA62-39A9-130E-C1206408AEF1}"/>
                </a:ext>
              </a:extLst>
            </p:cNvPr>
            <p:cNvGrpSpPr/>
            <p:nvPr/>
          </p:nvGrpSpPr>
          <p:grpSpPr>
            <a:xfrm>
              <a:off x="1764635" y="1364410"/>
              <a:ext cx="8765416" cy="3588595"/>
              <a:chOff x="240635" y="1348679"/>
              <a:chExt cx="8765416" cy="3588595"/>
            </a:xfrm>
          </p:grpSpPr>
          <p:sp>
            <p:nvSpPr>
              <p:cNvPr id="79" name="Textframe 7">
                <a:extLst>
                  <a:ext uri="{FF2B5EF4-FFF2-40B4-BE49-F238E27FC236}">
                    <a16:creationId xmlns:a16="http://schemas.microsoft.com/office/drawing/2014/main" id="{EBCC6EC4-C303-6754-BB82-79BFA881CC5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38123" y="1348679"/>
                <a:ext cx="1932777" cy="3588595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</p:spPr>
            <p:txBody>
              <a:bodyPr vert="horz" wrap="square" lIns="36000" tIns="36000" rIns="36000" bIns="36000" rtlCol="0" anchor="t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US" dirty="0">
                    <a:solidFill>
                      <a:schemeClr val="tx1"/>
                    </a:solidFill>
                  </a:rPr>
                  <a:t>Collect organizational data related to customers and customer journeys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US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US" dirty="0">
                    <a:solidFill>
                      <a:schemeClr val="tx1"/>
                    </a:solidFill>
                  </a:rPr>
                  <a:t>Conduct initial interviews with the internal stakeholders and sample customers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US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US" dirty="0">
                    <a:solidFill>
                      <a:schemeClr val="tx1"/>
                    </a:solidFill>
                  </a:rPr>
                  <a:t>Benchmark customer journey and experience against three leading entities in the same domain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US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US" dirty="0">
                    <a:solidFill>
                      <a:schemeClr val="tx1"/>
                    </a:solidFill>
                  </a:rPr>
                  <a:t>Identify key insights into best practices and innovative approaches used by top performers</a:t>
                </a:r>
              </a:p>
            </p:txBody>
          </p:sp>
          <p:cxnSp>
            <p:nvCxnSpPr>
              <p:cNvPr id="83" name="Straight Connector 82">
                <a:extLst>
                  <a:ext uri="{FF2B5EF4-FFF2-40B4-BE49-F238E27FC236}">
                    <a16:creationId xmlns:a16="http://schemas.microsoft.com/office/drawing/2014/main" id="{AC236063-583B-C596-88AF-C9D81A2AF13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3422" y="1348679"/>
                <a:ext cx="0" cy="3588595"/>
              </a:xfrm>
              <a:prstGeom prst="line">
                <a:avLst/>
              </a:prstGeom>
              <a:noFill/>
              <a:ln w="38100" cap="flat" cmpd="sng" algn="ctr">
                <a:solidFill>
                  <a:srgbClr val="FF859F"/>
                </a:solidFill>
                <a:prstDash val="solid"/>
              </a:ln>
              <a:effectLst/>
            </p:spPr>
          </p:cxnSp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id="{BF193971-119E-45DB-7BA9-1FF30B51B92E}"/>
                  </a:ext>
                </a:extLst>
              </p:cNvPr>
              <p:cNvSpPr/>
              <p:nvPr/>
            </p:nvSpPr>
            <p:spPr>
              <a:xfrm>
                <a:off x="240635" y="1348679"/>
                <a:ext cx="663431" cy="169277"/>
              </a:xfrm>
              <a:prstGeom prst="rect">
                <a:avLst/>
              </a:prstGeom>
            </p:spPr>
            <p:txBody>
              <a:bodyPr wrap="square" lIns="0" tIns="0" rIns="0" bIns="0" anchor="ctr">
                <a:noAutofit/>
              </a:bodyPr>
              <a:lstStyle/>
              <a:p>
                <a:pPr algn="r" defTabSz="342900">
                  <a:buSzPct val="100000"/>
                  <a:defRPr/>
                </a:pPr>
                <a:r>
                  <a:rPr lang="en-US" sz="1100" dirty="0">
                    <a:solidFill>
                      <a:prstClr val="black"/>
                    </a:solidFill>
                    <a:latin typeface="Calibri" panose="020F0502020204030204"/>
                    <a:cs typeface="Arial" pitchFamily="34" charset="0"/>
                  </a:rPr>
                  <a:t>Activities</a:t>
                </a:r>
              </a:p>
            </p:txBody>
          </p:sp>
          <p:sp>
            <p:nvSpPr>
              <p:cNvPr id="93" name="Textframe 7">
                <a:extLst>
                  <a:ext uri="{FF2B5EF4-FFF2-40B4-BE49-F238E27FC236}">
                    <a16:creationId xmlns:a16="http://schemas.microsoft.com/office/drawing/2014/main" id="{C721B44B-3938-29F0-5C1A-7076C9D85EF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049839" y="1348679"/>
                <a:ext cx="1932780" cy="3588595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</p:spPr>
            <p:txBody>
              <a:bodyPr vert="horz" wrap="square" lIns="36000" tIns="36000" rIns="36000" bIns="36000" rtlCol="0" anchor="t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US" dirty="0">
                    <a:solidFill>
                      <a:schemeClr val="tx1"/>
                    </a:solidFill>
                  </a:rPr>
                  <a:t>Identify key customer journeys for detailed analysis and define current personas</a:t>
                </a: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endParaRPr lang="en-US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US" dirty="0">
                    <a:solidFill>
                      <a:schemeClr val="tx1"/>
                    </a:solidFill>
                  </a:rPr>
                  <a:t>Identify and evaluate all physical and digital touch-points across all channels</a:t>
                </a: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endParaRPr lang="en-US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US" dirty="0">
                    <a:solidFill>
                      <a:schemeClr val="tx1"/>
                    </a:solidFill>
                  </a:rPr>
                  <a:t>Map emotional highs and lows experienced by customers throughout their journey</a:t>
                </a: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endParaRPr lang="en-US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US" dirty="0">
                    <a:solidFill>
                      <a:schemeClr val="tx1"/>
                    </a:solidFill>
                  </a:rPr>
                  <a:t>Develop a narrative that highlights the customer experience at each touch-point </a:t>
                </a: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endParaRPr lang="en-US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US" dirty="0">
                    <a:solidFill>
                      <a:schemeClr val="tx1"/>
                    </a:solidFill>
                  </a:rPr>
                  <a:t>Map the entire current customer journey and experience including actions, decisions and emotions</a:t>
                </a:r>
              </a:p>
            </p:txBody>
          </p:sp>
          <p:sp>
            <p:nvSpPr>
              <p:cNvPr id="99" name="Textframe 7">
                <a:extLst>
                  <a:ext uri="{FF2B5EF4-FFF2-40B4-BE49-F238E27FC236}">
                    <a16:creationId xmlns:a16="http://schemas.microsoft.com/office/drawing/2014/main" id="{FC0CD7C1-98B0-2D6F-D6AA-F436C0F63B2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061554" y="1348679"/>
                <a:ext cx="1932781" cy="3588595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</p:spPr>
            <p:txBody>
              <a:bodyPr vert="horz" wrap="square" lIns="36000" tIns="36000" rIns="36000" bIns="36000" rtlCol="0" anchor="t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US" dirty="0">
                    <a:solidFill>
                      <a:schemeClr val="tx1"/>
                    </a:solidFill>
                  </a:rPr>
                  <a:t>Conduct surveys and extensive interviews to gain an in-depth understanding of customer experience</a:t>
                </a: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endParaRPr lang="en-US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US" dirty="0">
                    <a:solidFill>
                      <a:schemeClr val="tx1"/>
                    </a:solidFill>
                  </a:rPr>
                  <a:t>Analyze the current customer journey for each persona to understand satisfaction levels and identify challenges</a:t>
                </a: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endParaRPr lang="en-US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US" dirty="0">
                    <a:solidFill>
                      <a:schemeClr val="tx1"/>
                    </a:solidFill>
                  </a:rPr>
                  <a:t>Identify pain points, customer needs, and improvement opportunities </a:t>
                </a: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endParaRPr lang="en-US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US" dirty="0">
                    <a:solidFill>
                      <a:schemeClr val="tx1"/>
                    </a:solidFill>
                  </a:rPr>
                  <a:t>Identify key experience pillars such as personalization or empathy to guide the design of the customer experience </a:t>
                </a: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endParaRPr lang="en-US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US" dirty="0">
                    <a:solidFill>
                      <a:schemeClr val="tx1"/>
                    </a:solidFill>
                  </a:rPr>
                  <a:t>Develop the current state analysis report</a:t>
                </a:r>
              </a:p>
            </p:txBody>
          </p:sp>
          <p:sp>
            <p:nvSpPr>
              <p:cNvPr id="105" name="Textframe 7">
                <a:extLst>
                  <a:ext uri="{FF2B5EF4-FFF2-40B4-BE49-F238E27FC236}">
                    <a16:creationId xmlns:a16="http://schemas.microsoft.com/office/drawing/2014/main" id="{70486564-5F8C-2A0C-8CBB-40ED257A5A9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073269" y="1348679"/>
                <a:ext cx="1932782" cy="3588595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</p:spPr>
            <p:txBody>
              <a:bodyPr vert="horz" wrap="square" lIns="36000" tIns="36000" rIns="36000" bIns="36000" rtlCol="0" anchor="t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US" dirty="0">
                    <a:solidFill>
                      <a:schemeClr val="tx1"/>
                    </a:solidFill>
                  </a:rPr>
                  <a:t>Redesign the future state of customer journey maps</a:t>
                </a: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endParaRPr lang="en-US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US" dirty="0">
                    <a:solidFill>
                      <a:schemeClr val="tx1"/>
                    </a:solidFill>
                  </a:rPr>
                  <a:t>Propose innovative initiatives to enhance the customer experience for each persona </a:t>
                </a: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endParaRPr lang="en-US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US" dirty="0">
                    <a:solidFill>
                      <a:schemeClr val="tx1"/>
                    </a:solidFill>
                  </a:rPr>
                  <a:t>Develop a detailed roadmap for the implementation of recommended initiatives </a:t>
                </a: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endParaRPr lang="en-US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US" dirty="0">
                    <a:solidFill>
                      <a:schemeClr val="tx1"/>
                    </a:solidFill>
                  </a:rPr>
                  <a:t>Recommend technological and process enhancements for each channel </a:t>
                </a: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endParaRPr lang="en-US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US" dirty="0">
                    <a:solidFill>
                      <a:schemeClr val="tx1"/>
                    </a:solidFill>
                  </a:rPr>
                  <a:t>Define metrics to track progress in customer experience improvement 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345076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36A6A77D-4504-76A7-DA25-E7483AC9DC1A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Autofit/>
          </a:bodyPr>
          <a:lstStyle/>
          <a:p>
            <a:r>
              <a:rPr lang="en-AE" dirty="0"/>
              <a:t>Business Process Management</a:t>
            </a:r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9D13DCA8-506E-E8D7-3074-412469491CD7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4" name="Content Placeholder 23">
            <a:extLst>
              <a:ext uri="{FF2B5EF4-FFF2-40B4-BE49-F238E27FC236}">
                <a16:creationId xmlns:a16="http://schemas.microsoft.com/office/drawing/2014/main" id="{D1E2071C-8ABE-3488-6168-B9E7025146C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99FAE674-262A-DF0F-9218-F77C92F37B6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6" name="Content Placeholder 25">
            <a:extLst>
              <a:ext uri="{FF2B5EF4-FFF2-40B4-BE49-F238E27FC236}">
                <a16:creationId xmlns:a16="http://schemas.microsoft.com/office/drawing/2014/main" id="{95194D0A-039C-F216-AF5B-E11158593045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5C8A60BB-1F70-6D6E-CCE9-3CBAD3BC3399}"/>
              </a:ext>
            </a:extLst>
          </p:cNvPr>
          <p:cNvGrpSpPr/>
          <p:nvPr/>
        </p:nvGrpSpPr>
        <p:grpSpPr>
          <a:xfrm>
            <a:off x="137924" y="702102"/>
            <a:ext cx="11773399" cy="5659250"/>
            <a:chOff x="1764635" y="702102"/>
            <a:chExt cx="8765418" cy="5659250"/>
          </a:xfrm>
        </p:grpSpPr>
        <p:grpSp>
          <p:nvGrpSpPr>
            <p:cNvPr id="140" name="Group 139">
              <a:extLst>
                <a:ext uri="{FF2B5EF4-FFF2-40B4-BE49-F238E27FC236}">
                  <a16:creationId xmlns:a16="http://schemas.microsoft.com/office/drawing/2014/main" id="{EF4999F7-D3E7-F1CD-8706-3E9B1026B777}"/>
                </a:ext>
              </a:extLst>
            </p:cNvPr>
            <p:cNvGrpSpPr/>
            <p:nvPr/>
          </p:nvGrpSpPr>
          <p:grpSpPr>
            <a:xfrm>
              <a:off x="1764635" y="5101352"/>
              <a:ext cx="8765416" cy="1260000"/>
              <a:chOff x="240635" y="5101352"/>
              <a:chExt cx="8765416" cy="1260000"/>
            </a:xfrm>
          </p:grpSpPr>
          <p:sp>
            <p:nvSpPr>
              <p:cNvPr id="85" name="Textframe 7">
                <a:extLst>
                  <a:ext uri="{FF2B5EF4-FFF2-40B4-BE49-F238E27FC236}">
                    <a16:creationId xmlns:a16="http://schemas.microsoft.com/office/drawing/2014/main" id="{04782303-22A5-07AE-33A1-056D1D743A3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38124" y="5101352"/>
                <a:ext cx="1932782" cy="1260000"/>
              </a:xfrm>
              <a:prstGeom prst="rect">
                <a:avLst/>
              </a:prstGeom>
              <a:noFill/>
              <a:ln w="19050">
                <a:solidFill>
                  <a:srgbClr val="FFD966"/>
                </a:solidFill>
              </a:ln>
            </p:spPr>
            <p:txBody>
              <a:bodyPr vert="horz" wrap="square" lIns="36000" tIns="36000" rIns="36000" bIns="36000" rtlCol="0" anchor="t" anchorCtr="0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Comprehensive data report </a:t>
                </a: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Meeting agendas and minutes</a:t>
                </a: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Stakeholder feedback report </a:t>
                </a:r>
              </a:p>
            </p:txBody>
          </p:sp>
          <p:sp>
            <p:nvSpPr>
              <p:cNvPr id="86" name="Textframe 7">
                <a:extLst>
                  <a:ext uri="{FF2B5EF4-FFF2-40B4-BE49-F238E27FC236}">
                    <a16:creationId xmlns:a16="http://schemas.microsoft.com/office/drawing/2014/main" id="{983B3733-F696-3509-6E59-B6EDE5B7591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049840" y="5101352"/>
                <a:ext cx="1932782" cy="1260000"/>
              </a:xfrm>
              <a:prstGeom prst="rect">
                <a:avLst/>
              </a:prstGeom>
              <a:noFill/>
              <a:ln w="19050">
                <a:solidFill>
                  <a:srgbClr val="FFD966"/>
                </a:solidFill>
              </a:ln>
            </p:spPr>
            <p:txBody>
              <a:bodyPr vert="horz" wrap="square" lIns="36000" tIns="36000" rIns="36000" bIns="36000" rtlCol="0" anchor="t" anchorCtr="0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US" dirty="0">
                    <a:solidFill>
                      <a:schemeClr val="tx1"/>
                    </a:solidFill>
                  </a:rPr>
                  <a:t>Process maturity report</a:t>
                </a: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US" dirty="0">
                  <a:solidFill>
                    <a:schemeClr val="tx1"/>
                  </a:solidFill>
                </a:endParaRP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US" dirty="0">
                    <a:solidFill>
                      <a:schemeClr val="tx1"/>
                    </a:solidFill>
                  </a:rPr>
                  <a:t>Opportunities for Improvement in processes, policies, and procedures</a:t>
                </a: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US" dirty="0">
                  <a:solidFill>
                    <a:schemeClr val="tx1"/>
                  </a:solidFill>
                </a:endParaRP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US" dirty="0">
                    <a:solidFill>
                      <a:schemeClr val="tx1"/>
                    </a:solidFill>
                  </a:rPr>
                  <a:t>Required capabilities and resources</a:t>
                </a:r>
              </a:p>
            </p:txBody>
          </p:sp>
          <p:sp>
            <p:nvSpPr>
              <p:cNvPr id="87" name="Textframe 7">
                <a:extLst>
                  <a:ext uri="{FF2B5EF4-FFF2-40B4-BE49-F238E27FC236}">
                    <a16:creationId xmlns:a16="http://schemas.microsoft.com/office/drawing/2014/main" id="{9158A145-D0E8-AC04-18C7-BA7620F5AF9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061555" y="5101352"/>
                <a:ext cx="1932782" cy="1260000"/>
              </a:xfrm>
              <a:prstGeom prst="rect">
                <a:avLst/>
              </a:prstGeom>
              <a:noFill/>
              <a:ln w="19050">
                <a:solidFill>
                  <a:srgbClr val="FFD966"/>
                </a:solidFill>
              </a:ln>
            </p:spPr>
            <p:txBody>
              <a:bodyPr vert="horz" wrap="square" lIns="36000" tIns="36000" rIns="36000" bIns="36000" rtlCol="0" anchor="t" anchorCtr="0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US" dirty="0">
                    <a:solidFill>
                      <a:schemeClr val="tx1"/>
                    </a:solidFill>
                  </a:rPr>
                  <a:t>Future business process model</a:t>
                </a: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US" dirty="0">
                    <a:solidFill>
                      <a:schemeClr val="tx1"/>
                    </a:solidFill>
                  </a:rPr>
                  <a:t>Process flowcharts </a:t>
                </a: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US" dirty="0">
                    <a:solidFill>
                      <a:schemeClr val="tx1"/>
                    </a:solidFill>
                  </a:rPr>
                  <a:t>Manuals for business polices and procedures</a:t>
                </a: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US" dirty="0">
                    <a:solidFill>
                      <a:schemeClr val="tx1"/>
                    </a:solidFill>
                  </a:rPr>
                  <a:t>Process governance system</a:t>
                </a:r>
              </a:p>
            </p:txBody>
          </p:sp>
          <p:sp>
            <p:nvSpPr>
              <p:cNvPr id="88" name="Textframe 7">
                <a:extLst>
                  <a:ext uri="{FF2B5EF4-FFF2-40B4-BE49-F238E27FC236}">
                    <a16:creationId xmlns:a16="http://schemas.microsoft.com/office/drawing/2014/main" id="{657CAE3F-6FEF-6E9E-D840-978072AC9A6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073269" y="5101352"/>
                <a:ext cx="1932782" cy="1260000"/>
              </a:xfrm>
              <a:prstGeom prst="rect">
                <a:avLst/>
              </a:prstGeom>
              <a:noFill/>
              <a:ln w="19050">
                <a:solidFill>
                  <a:srgbClr val="FFD966"/>
                </a:solidFill>
              </a:ln>
            </p:spPr>
            <p:txBody>
              <a:bodyPr vert="horz" wrap="square" lIns="36000" tIns="36000" rIns="36000" bIns="36000" rtlCol="0" anchor="t" anchorCtr="0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US" dirty="0">
                    <a:solidFill>
                      <a:schemeClr val="tx1"/>
                    </a:solidFill>
                  </a:rPr>
                  <a:t>Training plan</a:t>
                </a: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US" dirty="0">
                  <a:solidFill>
                    <a:schemeClr val="tx1"/>
                  </a:solidFill>
                </a:endParaRP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US" dirty="0">
                    <a:solidFill>
                      <a:schemeClr val="tx1"/>
                    </a:solidFill>
                  </a:rPr>
                  <a:t>Training materials and sessions</a:t>
                </a:r>
              </a:p>
            </p:txBody>
          </p:sp>
          <p:sp>
            <p:nvSpPr>
              <p:cNvPr id="90" name="Rectangle 89">
                <a:extLst>
                  <a:ext uri="{FF2B5EF4-FFF2-40B4-BE49-F238E27FC236}">
                    <a16:creationId xmlns:a16="http://schemas.microsoft.com/office/drawing/2014/main" id="{4F14D06C-74FF-5CE9-16C1-AAED2B56A47E}"/>
                  </a:ext>
                </a:extLst>
              </p:cNvPr>
              <p:cNvSpPr/>
              <p:nvPr/>
            </p:nvSpPr>
            <p:spPr>
              <a:xfrm>
                <a:off x="240635" y="5101352"/>
                <a:ext cx="663431" cy="152349"/>
              </a:xfrm>
              <a:prstGeom prst="rect">
                <a:avLst/>
              </a:prstGeom>
            </p:spPr>
            <p:txBody>
              <a:bodyPr wrap="square" lIns="0" tIns="0" rIns="0" bIns="0" anchor="ctr">
                <a:noAutofit/>
              </a:bodyPr>
              <a:lstStyle/>
              <a:p>
                <a:pPr algn="r" defTabSz="342900">
                  <a:lnSpc>
                    <a:spcPct val="90000"/>
                  </a:lnSpc>
                  <a:buSzPct val="100000"/>
                  <a:defRPr/>
                </a:pPr>
                <a:r>
                  <a:rPr lang="en-US" sz="1100" dirty="0">
                    <a:solidFill>
                      <a:prstClr val="black"/>
                    </a:solidFill>
                    <a:latin typeface="Calibri" panose="020F0502020204030204"/>
                    <a:cs typeface="Arial" pitchFamily="34" charset="0"/>
                  </a:rPr>
                  <a:t>Deliverables</a:t>
                </a:r>
              </a:p>
            </p:txBody>
          </p:sp>
        </p:grpSp>
        <p:grpSp>
          <p:nvGrpSpPr>
            <p:cNvPr id="142" name="Group 141">
              <a:extLst>
                <a:ext uri="{FF2B5EF4-FFF2-40B4-BE49-F238E27FC236}">
                  <a16:creationId xmlns:a16="http://schemas.microsoft.com/office/drawing/2014/main" id="{81B20B1E-BE71-4CDE-F787-376018F4A386}"/>
                </a:ext>
              </a:extLst>
            </p:cNvPr>
            <p:cNvGrpSpPr/>
            <p:nvPr/>
          </p:nvGrpSpPr>
          <p:grpSpPr>
            <a:xfrm>
              <a:off x="1764636" y="702102"/>
              <a:ext cx="8765417" cy="513958"/>
              <a:chOff x="240635" y="702102"/>
              <a:chExt cx="8765417" cy="513958"/>
            </a:xfrm>
          </p:grpSpPr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6C7E02D0-C5F2-B8FA-C5A8-2DCB2D67C027}"/>
                  </a:ext>
                </a:extLst>
              </p:cNvPr>
              <p:cNvSpPr/>
              <p:nvPr/>
            </p:nvSpPr>
            <p:spPr>
              <a:xfrm>
                <a:off x="240635" y="874443"/>
                <a:ext cx="663431" cy="169277"/>
              </a:xfrm>
              <a:prstGeom prst="rect">
                <a:avLst/>
              </a:prstGeom>
            </p:spPr>
            <p:txBody>
              <a:bodyPr wrap="square" lIns="0" tIns="0" rIns="0" bIns="0" anchor="ctr">
                <a:noAutofit/>
              </a:bodyPr>
              <a:lstStyle/>
              <a:p>
                <a:pPr algn="r" defTabSz="342900">
                  <a:buSzPct val="100000"/>
                  <a:defRPr/>
                </a:pPr>
                <a:r>
                  <a:rPr lang="en-US" sz="1100" dirty="0">
                    <a:solidFill>
                      <a:prstClr val="black"/>
                    </a:solidFill>
                    <a:latin typeface="Calibri" panose="020F0502020204030204"/>
                    <a:cs typeface="Arial" pitchFamily="34" charset="0"/>
                  </a:rPr>
                  <a:t>Phases</a:t>
                </a:r>
              </a:p>
            </p:txBody>
          </p:sp>
          <p:grpSp>
            <p:nvGrpSpPr>
              <p:cNvPr id="78" name="Group 77">
                <a:extLst>
                  <a:ext uri="{FF2B5EF4-FFF2-40B4-BE49-F238E27FC236}">
                    <a16:creationId xmlns:a16="http://schemas.microsoft.com/office/drawing/2014/main" id="{0C2BF7BB-5F07-AD12-F01A-5F5F3221CB15}"/>
                  </a:ext>
                </a:extLst>
              </p:cNvPr>
              <p:cNvGrpSpPr/>
              <p:nvPr/>
            </p:nvGrpSpPr>
            <p:grpSpPr>
              <a:xfrm>
                <a:off x="1038124" y="702102"/>
                <a:ext cx="1932784" cy="513958"/>
                <a:chOff x="1384165" y="1238045"/>
                <a:chExt cx="2577045" cy="378565"/>
              </a:xfrm>
            </p:grpSpPr>
            <p:sp>
              <p:nvSpPr>
                <p:cNvPr id="80" name="RbLeanShape Arrow Option 1 5">
                  <a:extLst>
                    <a:ext uri="{FF2B5EF4-FFF2-40B4-BE49-F238E27FC236}">
                      <a16:creationId xmlns:a16="http://schemas.microsoft.com/office/drawing/2014/main" id="{120AC28B-E340-C60C-8A7D-0B26226629DD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1384166" y="1238045"/>
                  <a:ext cx="2577044" cy="378565"/>
                </a:xfrm>
                <a:custGeom>
                  <a:avLst/>
                  <a:gdLst>
                    <a:gd name="connsiteX0" fmla="*/ 0 w 457200"/>
                    <a:gd name="connsiteY0" fmla="*/ 0 h 508000"/>
                    <a:gd name="connsiteX1" fmla="*/ 330200 w 457200"/>
                    <a:gd name="connsiteY1" fmla="*/ 0 h 508000"/>
                    <a:gd name="connsiteX2" fmla="*/ 457200 w 457200"/>
                    <a:gd name="connsiteY2" fmla="*/ 254000 h 508000"/>
                    <a:gd name="connsiteX3" fmla="*/ 330200 w 457200"/>
                    <a:gd name="connsiteY3" fmla="*/ 508000 h 508000"/>
                    <a:gd name="connsiteX4" fmla="*/ 0 w 457200"/>
                    <a:gd name="connsiteY4" fmla="*/ 508000 h 508000"/>
                    <a:gd name="connsiteX0" fmla="*/ 0 w 438828"/>
                    <a:gd name="connsiteY0" fmla="*/ 0 h 508000"/>
                    <a:gd name="connsiteX1" fmla="*/ 330200 w 438828"/>
                    <a:gd name="connsiteY1" fmla="*/ 0 h 508000"/>
                    <a:gd name="connsiteX2" fmla="*/ 438828 w 438828"/>
                    <a:gd name="connsiteY2" fmla="*/ 254000 h 508000"/>
                    <a:gd name="connsiteX3" fmla="*/ 330200 w 438828"/>
                    <a:gd name="connsiteY3" fmla="*/ 508000 h 508000"/>
                    <a:gd name="connsiteX4" fmla="*/ 0 w 438828"/>
                    <a:gd name="connsiteY4" fmla="*/ 508000 h 508000"/>
                    <a:gd name="connsiteX0" fmla="*/ 0 w 421194"/>
                    <a:gd name="connsiteY0" fmla="*/ 0 h 508000"/>
                    <a:gd name="connsiteX1" fmla="*/ 330200 w 421194"/>
                    <a:gd name="connsiteY1" fmla="*/ 0 h 508000"/>
                    <a:gd name="connsiteX2" fmla="*/ 421194 w 421194"/>
                    <a:gd name="connsiteY2" fmla="*/ 254000 h 508000"/>
                    <a:gd name="connsiteX3" fmla="*/ 330200 w 421194"/>
                    <a:gd name="connsiteY3" fmla="*/ 508000 h 508000"/>
                    <a:gd name="connsiteX4" fmla="*/ 0 w 421194"/>
                    <a:gd name="connsiteY4" fmla="*/ 508000 h 508000"/>
                    <a:gd name="connsiteX0" fmla="*/ 0 w 404269"/>
                    <a:gd name="connsiteY0" fmla="*/ 0 h 508000"/>
                    <a:gd name="connsiteX1" fmla="*/ 330200 w 404269"/>
                    <a:gd name="connsiteY1" fmla="*/ 0 h 508000"/>
                    <a:gd name="connsiteX2" fmla="*/ 404269 w 404269"/>
                    <a:gd name="connsiteY2" fmla="*/ 254000 h 508000"/>
                    <a:gd name="connsiteX3" fmla="*/ 330200 w 404269"/>
                    <a:gd name="connsiteY3" fmla="*/ 508000 h 508000"/>
                    <a:gd name="connsiteX4" fmla="*/ 0 w 404269"/>
                    <a:gd name="connsiteY4" fmla="*/ 508000 h 508000"/>
                    <a:gd name="connsiteX0" fmla="*/ 0 w 386323"/>
                    <a:gd name="connsiteY0" fmla="*/ 0 h 508000"/>
                    <a:gd name="connsiteX1" fmla="*/ 330200 w 386323"/>
                    <a:gd name="connsiteY1" fmla="*/ 0 h 508000"/>
                    <a:gd name="connsiteX2" fmla="*/ 386323 w 386323"/>
                    <a:gd name="connsiteY2" fmla="*/ 254000 h 508000"/>
                    <a:gd name="connsiteX3" fmla="*/ 330200 w 386323"/>
                    <a:gd name="connsiteY3" fmla="*/ 508000 h 508000"/>
                    <a:gd name="connsiteX4" fmla="*/ 0 w 386323"/>
                    <a:gd name="connsiteY4" fmla="*/ 508000 h 508000"/>
                    <a:gd name="connsiteX0" fmla="*/ 0 w 403473"/>
                    <a:gd name="connsiteY0" fmla="*/ 0 h 508000"/>
                    <a:gd name="connsiteX1" fmla="*/ 330200 w 403473"/>
                    <a:gd name="connsiteY1" fmla="*/ 0 h 508000"/>
                    <a:gd name="connsiteX2" fmla="*/ 403473 w 403473"/>
                    <a:gd name="connsiteY2" fmla="*/ 254000 h 508000"/>
                    <a:gd name="connsiteX3" fmla="*/ 330200 w 403473"/>
                    <a:gd name="connsiteY3" fmla="*/ 508000 h 508000"/>
                    <a:gd name="connsiteX4" fmla="*/ 0 w 403473"/>
                    <a:gd name="connsiteY4" fmla="*/ 508000 h 508000"/>
                    <a:gd name="connsiteX0" fmla="*/ 0 w 385562"/>
                    <a:gd name="connsiteY0" fmla="*/ 0 h 508000"/>
                    <a:gd name="connsiteX1" fmla="*/ 330200 w 385562"/>
                    <a:gd name="connsiteY1" fmla="*/ 0 h 508000"/>
                    <a:gd name="connsiteX2" fmla="*/ 385562 w 385562"/>
                    <a:gd name="connsiteY2" fmla="*/ 254000 h 508000"/>
                    <a:gd name="connsiteX3" fmla="*/ 330200 w 385562"/>
                    <a:gd name="connsiteY3" fmla="*/ 508000 h 508000"/>
                    <a:gd name="connsiteX4" fmla="*/ 0 w 385562"/>
                    <a:gd name="connsiteY4" fmla="*/ 508000 h 508000"/>
                    <a:gd name="connsiteX0" fmla="*/ 0 w 368446"/>
                    <a:gd name="connsiteY0" fmla="*/ 0 h 508000"/>
                    <a:gd name="connsiteX1" fmla="*/ 330200 w 368446"/>
                    <a:gd name="connsiteY1" fmla="*/ 0 h 508000"/>
                    <a:gd name="connsiteX2" fmla="*/ 368446 w 368446"/>
                    <a:gd name="connsiteY2" fmla="*/ 254000 h 508000"/>
                    <a:gd name="connsiteX3" fmla="*/ 330200 w 368446"/>
                    <a:gd name="connsiteY3" fmla="*/ 508000 h 508000"/>
                    <a:gd name="connsiteX4" fmla="*/ 0 w 368446"/>
                    <a:gd name="connsiteY4" fmla="*/ 508000 h 508000"/>
                    <a:gd name="connsiteX0" fmla="*/ 0 w 352090"/>
                    <a:gd name="connsiteY0" fmla="*/ 0 h 508000"/>
                    <a:gd name="connsiteX1" fmla="*/ 330200 w 352090"/>
                    <a:gd name="connsiteY1" fmla="*/ 0 h 508000"/>
                    <a:gd name="connsiteX2" fmla="*/ 352090 w 352090"/>
                    <a:gd name="connsiteY2" fmla="*/ 254000 h 508000"/>
                    <a:gd name="connsiteX3" fmla="*/ 330200 w 352090"/>
                    <a:gd name="connsiteY3" fmla="*/ 508000 h 508000"/>
                    <a:gd name="connsiteX4" fmla="*/ 0 w 352090"/>
                    <a:gd name="connsiteY4" fmla="*/ 508000 h 508000"/>
                    <a:gd name="connsiteX0" fmla="*/ 0 w 367720"/>
                    <a:gd name="connsiteY0" fmla="*/ 0 h 508000"/>
                    <a:gd name="connsiteX1" fmla="*/ 330200 w 367720"/>
                    <a:gd name="connsiteY1" fmla="*/ 0 h 508000"/>
                    <a:gd name="connsiteX2" fmla="*/ 367720 w 367720"/>
                    <a:gd name="connsiteY2" fmla="*/ 254000 h 508000"/>
                    <a:gd name="connsiteX3" fmla="*/ 330200 w 367720"/>
                    <a:gd name="connsiteY3" fmla="*/ 508000 h 508000"/>
                    <a:gd name="connsiteX4" fmla="*/ 0 w 367720"/>
                    <a:gd name="connsiteY4" fmla="*/ 508000 h 508000"/>
                    <a:gd name="connsiteX0" fmla="*/ 0 w 379336"/>
                    <a:gd name="connsiteY0" fmla="*/ 0 h 508000"/>
                    <a:gd name="connsiteX1" fmla="*/ 330200 w 379336"/>
                    <a:gd name="connsiteY1" fmla="*/ 0 h 508000"/>
                    <a:gd name="connsiteX2" fmla="*/ 379336 w 379336"/>
                    <a:gd name="connsiteY2" fmla="*/ 254000 h 508000"/>
                    <a:gd name="connsiteX3" fmla="*/ 330200 w 379336"/>
                    <a:gd name="connsiteY3" fmla="*/ 508000 h 508000"/>
                    <a:gd name="connsiteX4" fmla="*/ 0 w 379336"/>
                    <a:gd name="connsiteY4" fmla="*/ 508000 h 508000"/>
                    <a:gd name="connsiteX0" fmla="*/ 0 w 367353"/>
                    <a:gd name="connsiteY0" fmla="*/ 0 h 508000"/>
                    <a:gd name="connsiteX1" fmla="*/ 330200 w 367353"/>
                    <a:gd name="connsiteY1" fmla="*/ 0 h 508000"/>
                    <a:gd name="connsiteX2" fmla="*/ 367353 w 367353"/>
                    <a:gd name="connsiteY2" fmla="*/ 254000 h 508000"/>
                    <a:gd name="connsiteX3" fmla="*/ 330200 w 367353"/>
                    <a:gd name="connsiteY3" fmla="*/ 508000 h 508000"/>
                    <a:gd name="connsiteX4" fmla="*/ 0 w 367353"/>
                    <a:gd name="connsiteY4" fmla="*/ 508000 h 508000"/>
                    <a:gd name="connsiteX0" fmla="*/ 0 w 355748"/>
                    <a:gd name="connsiteY0" fmla="*/ 0 h 508000"/>
                    <a:gd name="connsiteX1" fmla="*/ 330200 w 355748"/>
                    <a:gd name="connsiteY1" fmla="*/ 0 h 508000"/>
                    <a:gd name="connsiteX2" fmla="*/ 355748 w 355748"/>
                    <a:gd name="connsiteY2" fmla="*/ 254000 h 508000"/>
                    <a:gd name="connsiteX3" fmla="*/ 330200 w 355748"/>
                    <a:gd name="connsiteY3" fmla="*/ 508000 h 508000"/>
                    <a:gd name="connsiteX4" fmla="*/ 0 w 355748"/>
                    <a:gd name="connsiteY4" fmla="*/ 508000 h 508000"/>
                    <a:gd name="connsiteX0" fmla="*/ 0 w 366986"/>
                    <a:gd name="connsiteY0" fmla="*/ 0 h 508000"/>
                    <a:gd name="connsiteX1" fmla="*/ 330200 w 366986"/>
                    <a:gd name="connsiteY1" fmla="*/ 0 h 508000"/>
                    <a:gd name="connsiteX2" fmla="*/ 366986 w 366986"/>
                    <a:gd name="connsiteY2" fmla="*/ 254000 h 508000"/>
                    <a:gd name="connsiteX3" fmla="*/ 330200 w 366986"/>
                    <a:gd name="connsiteY3" fmla="*/ 508000 h 508000"/>
                    <a:gd name="connsiteX4" fmla="*/ 0 w 366986"/>
                    <a:gd name="connsiteY4" fmla="*/ 508000 h 508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6986" h="508000">
                      <a:moveTo>
                        <a:pt x="0" y="0"/>
                      </a:moveTo>
                      <a:lnTo>
                        <a:pt x="330200" y="0"/>
                      </a:lnTo>
                      <a:lnTo>
                        <a:pt x="366986" y="254000"/>
                      </a:lnTo>
                      <a:lnTo>
                        <a:pt x="330200" y="508000"/>
                      </a:lnTo>
                      <a:lnTo>
                        <a:pt x="0" y="508000"/>
                      </a:lnTo>
                    </a:path>
                  </a:pathLst>
                </a:custGeom>
                <a:noFill/>
                <a:ln w="19050" cap="flat" cmpd="sng" algn="ctr">
                  <a:solidFill>
                    <a:srgbClr val="FAAB61"/>
                  </a:solidFill>
                  <a:prstDash val="solid"/>
                </a:ln>
                <a:effectLst/>
              </p:spPr>
              <p:txBody>
                <a:bodyPr vert="horz" wrap="square" lIns="0" tIns="0" rIns="0" bIns="0" rtlCol="0" anchor="ctr" anchorCtr="0">
                  <a:noAutofit/>
                </a:bodyPr>
                <a:lstStyle/>
                <a:p>
                  <a:pPr defTabSz="342900" fontAlgn="ctr">
                    <a:defRPr/>
                  </a:pPr>
                  <a:endParaRPr lang="en-US" sz="750" kern="0">
                    <a:solidFill>
                      <a:srgbClr val="000000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81" name="ListLeanHorizontalTextTopic0">
                  <a:extLst>
                    <a:ext uri="{FF2B5EF4-FFF2-40B4-BE49-F238E27FC236}">
                      <a16:creationId xmlns:a16="http://schemas.microsoft.com/office/drawing/2014/main" id="{A4FF6965-4B0E-349A-E37E-B2701224F585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606202" y="1345715"/>
                  <a:ext cx="2132537" cy="163223"/>
                </a:xfrm>
                <a:prstGeom prst="rect">
                  <a:avLst/>
                </a:prstGeom>
                <a:noFill/>
              </p:spPr>
              <p:txBody>
                <a:bodyPr vert="horz" wrap="square" lIns="68580" tIns="34290" rIns="68580" bIns="34290" rtlCol="0" anchor="ctr">
                  <a:noAutofit/>
                </a:bodyPr>
                <a:lstStyle/>
                <a:p>
                  <a:pPr defTabSz="342900">
                    <a:lnSpc>
                      <a:spcPct val="90000"/>
                    </a:lnSpc>
                    <a:buSzPct val="100000"/>
                    <a:defRPr/>
                  </a:pPr>
                  <a:r>
                    <a:rPr lang="en-US" sz="1100" kern="0" dirty="0">
                      <a:latin typeface="Calibri" panose="020F0502020204030204"/>
                    </a:rPr>
                    <a:t>Diagnostic Review</a:t>
                  </a:r>
                </a:p>
              </p:txBody>
            </p:sp>
            <p:sp>
              <p:nvSpPr>
                <p:cNvPr id="82" name="RbNavigator">
                  <a:extLst>
                    <a:ext uri="{FF2B5EF4-FFF2-40B4-BE49-F238E27FC236}">
                      <a16:creationId xmlns:a16="http://schemas.microsoft.com/office/drawing/2014/main" id="{710FB603-6169-8400-D5ED-D6ADE81A1306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384165" y="1310183"/>
                  <a:ext cx="227868" cy="234288"/>
                </a:xfrm>
                <a:prstGeom prst="rect">
                  <a:avLst/>
                </a:prstGeom>
                <a:solidFill>
                  <a:srgbClr val="FAAB61"/>
                </a:solidFill>
              </p:spPr>
              <p:txBody>
                <a:bodyPr vert="horz" wrap="none" lIns="0" tIns="0" rIns="0" bIns="0" rtlCol="0" anchor="ctr">
                  <a:noAutofit/>
                </a:bodyPr>
                <a:lstStyle/>
                <a:p>
                  <a:pPr algn="ctr" defTabSz="342900">
                    <a:lnSpc>
                      <a:spcPct val="93000"/>
                    </a:lnSpc>
                    <a:buSzPct val="100000"/>
                    <a:defRPr/>
                  </a:pPr>
                  <a:r>
                    <a:rPr kumimoji="1" lang="en-US" sz="1100" kern="0" dirty="0">
                      <a:solidFill>
                        <a:srgbClr val="FFFFFF"/>
                      </a:solidFill>
                      <a:latin typeface="Calibri" panose="020F0502020204030204"/>
                      <a:cs typeface="Arial" pitchFamily="34" charset="0"/>
                    </a:rPr>
                    <a:t>I</a:t>
                  </a:r>
                </a:p>
              </p:txBody>
            </p:sp>
          </p:grpSp>
          <p:grpSp>
            <p:nvGrpSpPr>
              <p:cNvPr id="92" name="Group 91">
                <a:extLst>
                  <a:ext uri="{FF2B5EF4-FFF2-40B4-BE49-F238E27FC236}">
                    <a16:creationId xmlns:a16="http://schemas.microsoft.com/office/drawing/2014/main" id="{F7F9502D-96F9-9C5A-E6ED-C02C2F7627F1}"/>
                  </a:ext>
                </a:extLst>
              </p:cNvPr>
              <p:cNvGrpSpPr/>
              <p:nvPr/>
            </p:nvGrpSpPr>
            <p:grpSpPr>
              <a:xfrm>
                <a:off x="3049839" y="702102"/>
                <a:ext cx="1932783" cy="513958"/>
                <a:chOff x="4066452" y="1238045"/>
                <a:chExt cx="2577044" cy="378565"/>
              </a:xfrm>
            </p:grpSpPr>
            <p:sp>
              <p:nvSpPr>
                <p:cNvPr id="94" name="RbLeanShape Arrow Option 1 5">
                  <a:extLst>
                    <a:ext uri="{FF2B5EF4-FFF2-40B4-BE49-F238E27FC236}">
                      <a16:creationId xmlns:a16="http://schemas.microsoft.com/office/drawing/2014/main" id="{86E3CAD3-E8CB-6853-95CE-2F1F7ACCAE44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4066452" y="1238045"/>
                  <a:ext cx="2577044" cy="378565"/>
                </a:xfrm>
                <a:custGeom>
                  <a:avLst/>
                  <a:gdLst>
                    <a:gd name="connsiteX0" fmla="*/ 0 w 457200"/>
                    <a:gd name="connsiteY0" fmla="*/ 0 h 508000"/>
                    <a:gd name="connsiteX1" fmla="*/ 330200 w 457200"/>
                    <a:gd name="connsiteY1" fmla="*/ 0 h 508000"/>
                    <a:gd name="connsiteX2" fmla="*/ 457200 w 457200"/>
                    <a:gd name="connsiteY2" fmla="*/ 254000 h 508000"/>
                    <a:gd name="connsiteX3" fmla="*/ 330200 w 457200"/>
                    <a:gd name="connsiteY3" fmla="*/ 508000 h 508000"/>
                    <a:gd name="connsiteX4" fmla="*/ 0 w 457200"/>
                    <a:gd name="connsiteY4" fmla="*/ 508000 h 508000"/>
                    <a:gd name="connsiteX0" fmla="*/ 0 w 438828"/>
                    <a:gd name="connsiteY0" fmla="*/ 0 h 508000"/>
                    <a:gd name="connsiteX1" fmla="*/ 330200 w 438828"/>
                    <a:gd name="connsiteY1" fmla="*/ 0 h 508000"/>
                    <a:gd name="connsiteX2" fmla="*/ 438828 w 438828"/>
                    <a:gd name="connsiteY2" fmla="*/ 254000 h 508000"/>
                    <a:gd name="connsiteX3" fmla="*/ 330200 w 438828"/>
                    <a:gd name="connsiteY3" fmla="*/ 508000 h 508000"/>
                    <a:gd name="connsiteX4" fmla="*/ 0 w 438828"/>
                    <a:gd name="connsiteY4" fmla="*/ 508000 h 508000"/>
                    <a:gd name="connsiteX0" fmla="*/ 0 w 421194"/>
                    <a:gd name="connsiteY0" fmla="*/ 0 h 508000"/>
                    <a:gd name="connsiteX1" fmla="*/ 330200 w 421194"/>
                    <a:gd name="connsiteY1" fmla="*/ 0 h 508000"/>
                    <a:gd name="connsiteX2" fmla="*/ 421194 w 421194"/>
                    <a:gd name="connsiteY2" fmla="*/ 254000 h 508000"/>
                    <a:gd name="connsiteX3" fmla="*/ 330200 w 421194"/>
                    <a:gd name="connsiteY3" fmla="*/ 508000 h 508000"/>
                    <a:gd name="connsiteX4" fmla="*/ 0 w 421194"/>
                    <a:gd name="connsiteY4" fmla="*/ 508000 h 508000"/>
                    <a:gd name="connsiteX0" fmla="*/ 0 w 404269"/>
                    <a:gd name="connsiteY0" fmla="*/ 0 h 508000"/>
                    <a:gd name="connsiteX1" fmla="*/ 330200 w 404269"/>
                    <a:gd name="connsiteY1" fmla="*/ 0 h 508000"/>
                    <a:gd name="connsiteX2" fmla="*/ 404269 w 404269"/>
                    <a:gd name="connsiteY2" fmla="*/ 254000 h 508000"/>
                    <a:gd name="connsiteX3" fmla="*/ 330200 w 404269"/>
                    <a:gd name="connsiteY3" fmla="*/ 508000 h 508000"/>
                    <a:gd name="connsiteX4" fmla="*/ 0 w 404269"/>
                    <a:gd name="connsiteY4" fmla="*/ 508000 h 508000"/>
                    <a:gd name="connsiteX0" fmla="*/ 0 w 386323"/>
                    <a:gd name="connsiteY0" fmla="*/ 0 h 508000"/>
                    <a:gd name="connsiteX1" fmla="*/ 330200 w 386323"/>
                    <a:gd name="connsiteY1" fmla="*/ 0 h 508000"/>
                    <a:gd name="connsiteX2" fmla="*/ 386323 w 386323"/>
                    <a:gd name="connsiteY2" fmla="*/ 254000 h 508000"/>
                    <a:gd name="connsiteX3" fmla="*/ 330200 w 386323"/>
                    <a:gd name="connsiteY3" fmla="*/ 508000 h 508000"/>
                    <a:gd name="connsiteX4" fmla="*/ 0 w 386323"/>
                    <a:gd name="connsiteY4" fmla="*/ 508000 h 508000"/>
                    <a:gd name="connsiteX0" fmla="*/ 0 w 403473"/>
                    <a:gd name="connsiteY0" fmla="*/ 0 h 508000"/>
                    <a:gd name="connsiteX1" fmla="*/ 330200 w 403473"/>
                    <a:gd name="connsiteY1" fmla="*/ 0 h 508000"/>
                    <a:gd name="connsiteX2" fmla="*/ 403473 w 403473"/>
                    <a:gd name="connsiteY2" fmla="*/ 254000 h 508000"/>
                    <a:gd name="connsiteX3" fmla="*/ 330200 w 403473"/>
                    <a:gd name="connsiteY3" fmla="*/ 508000 h 508000"/>
                    <a:gd name="connsiteX4" fmla="*/ 0 w 403473"/>
                    <a:gd name="connsiteY4" fmla="*/ 508000 h 508000"/>
                    <a:gd name="connsiteX0" fmla="*/ 0 w 385562"/>
                    <a:gd name="connsiteY0" fmla="*/ 0 h 508000"/>
                    <a:gd name="connsiteX1" fmla="*/ 330200 w 385562"/>
                    <a:gd name="connsiteY1" fmla="*/ 0 h 508000"/>
                    <a:gd name="connsiteX2" fmla="*/ 385562 w 385562"/>
                    <a:gd name="connsiteY2" fmla="*/ 254000 h 508000"/>
                    <a:gd name="connsiteX3" fmla="*/ 330200 w 385562"/>
                    <a:gd name="connsiteY3" fmla="*/ 508000 h 508000"/>
                    <a:gd name="connsiteX4" fmla="*/ 0 w 385562"/>
                    <a:gd name="connsiteY4" fmla="*/ 508000 h 508000"/>
                    <a:gd name="connsiteX0" fmla="*/ 0 w 368446"/>
                    <a:gd name="connsiteY0" fmla="*/ 0 h 508000"/>
                    <a:gd name="connsiteX1" fmla="*/ 330200 w 368446"/>
                    <a:gd name="connsiteY1" fmla="*/ 0 h 508000"/>
                    <a:gd name="connsiteX2" fmla="*/ 368446 w 368446"/>
                    <a:gd name="connsiteY2" fmla="*/ 254000 h 508000"/>
                    <a:gd name="connsiteX3" fmla="*/ 330200 w 368446"/>
                    <a:gd name="connsiteY3" fmla="*/ 508000 h 508000"/>
                    <a:gd name="connsiteX4" fmla="*/ 0 w 368446"/>
                    <a:gd name="connsiteY4" fmla="*/ 508000 h 508000"/>
                    <a:gd name="connsiteX0" fmla="*/ 0 w 352090"/>
                    <a:gd name="connsiteY0" fmla="*/ 0 h 508000"/>
                    <a:gd name="connsiteX1" fmla="*/ 330200 w 352090"/>
                    <a:gd name="connsiteY1" fmla="*/ 0 h 508000"/>
                    <a:gd name="connsiteX2" fmla="*/ 352090 w 352090"/>
                    <a:gd name="connsiteY2" fmla="*/ 254000 h 508000"/>
                    <a:gd name="connsiteX3" fmla="*/ 330200 w 352090"/>
                    <a:gd name="connsiteY3" fmla="*/ 508000 h 508000"/>
                    <a:gd name="connsiteX4" fmla="*/ 0 w 352090"/>
                    <a:gd name="connsiteY4" fmla="*/ 508000 h 508000"/>
                    <a:gd name="connsiteX0" fmla="*/ 0 w 367720"/>
                    <a:gd name="connsiteY0" fmla="*/ 0 h 508000"/>
                    <a:gd name="connsiteX1" fmla="*/ 330200 w 367720"/>
                    <a:gd name="connsiteY1" fmla="*/ 0 h 508000"/>
                    <a:gd name="connsiteX2" fmla="*/ 367720 w 367720"/>
                    <a:gd name="connsiteY2" fmla="*/ 254000 h 508000"/>
                    <a:gd name="connsiteX3" fmla="*/ 330200 w 367720"/>
                    <a:gd name="connsiteY3" fmla="*/ 508000 h 508000"/>
                    <a:gd name="connsiteX4" fmla="*/ 0 w 367720"/>
                    <a:gd name="connsiteY4" fmla="*/ 508000 h 508000"/>
                    <a:gd name="connsiteX0" fmla="*/ 0 w 379336"/>
                    <a:gd name="connsiteY0" fmla="*/ 0 h 508000"/>
                    <a:gd name="connsiteX1" fmla="*/ 330200 w 379336"/>
                    <a:gd name="connsiteY1" fmla="*/ 0 h 508000"/>
                    <a:gd name="connsiteX2" fmla="*/ 379336 w 379336"/>
                    <a:gd name="connsiteY2" fmla="*/ 254000 h 508000"/>
                    <a:gd name="connsiteX3" fmla="*/ 330200 w 379336"/>
                    <a:gd name="connsiteY3" fmla="*/ 508000 h 508000"/>
                    <a:gd name="connsiteX4" fmla="*/ 0 w 379336"/>
                    <a:gd name="connsiteY4" fmla="*/ 508000 h 508000"/>
                    <a:gd name="connsiteX0" fmla="*/ 0 w 367353"/>
                    <a:gd name="connsiteY0" fmla="*/ 0 h 508000"/>
                    <a:gd name="connsiteX1" fmla="*/ 330200 w 367353"/>
                    <a:gd name="connsiteY1" fmla="*/ 0 h 508000"/>
                    <a:gd name="connsiteX2" fmla="*/ 367353 w 367353"/>
                    <a:gd name="connsiteY2" fmla="*/ 254000 h 508000"/>
                    <a:gd name="connsiteX3" fmla="*/ 330200 w 367353"/>
                    <a:gd name="connsiteY3" fmla="*/ 508000 h 508000"/>
                    <a:gd name="connsiteX4" fmla="*/ 0 w 367353"/>
                    <a:gd name="connsiteY4" fmla="*/ 508000 h 508000"/>
                    <a:gd name="connsiteX0" fmla="*/ 0 w 355748"/>
                    <a:gd name="connsiteY0" fmla="*/ 0 h 508000"/>
                    <a:gd name="connsiteX1" fmla="*/ 330200 w 355748"/>
                    <a:gd name="connsiteY1" fmla="*/ 0 h 508000"/>
                    <a:gd name="connsiteX2" fmla="*/ 355748 w 355748"/>
                    <a:gd name="connsiteY2" fmla="*/ 254000 h 508000"/>
                    <a:gd name="connsiteX3" fmla="*/ 330200 w 355748"/>
                    <a:gd name="connsiteY3" fmla="*/ 508000 h 508000"/>
                    <a:gd name="connsiteX4" fmla="*/ 0 w 355748"/>
                    <a:gd name="connsiteY4" fmla="*/ 508000 h 508000"/>
                    <a:gd name="connsiteX0" fmla="*/ 0 w 366986"/>
                    <a:gd name="connsiteY0" fmla="*/ 0 h 508000"/>
                    <a:gd name="connsiteX1" fmla="*/ 330200 w 366986"/>
                    <a:gd name="connsiteY1" fmla="*/ 0 h 508000"/>
                    <a:gd name="connsiteX2" fmla="*/ 366986 w 366986"/>
                    <a:gd name="connsiteY2" fmla="*/ 254000 h 508000"/>
                    <a:gd name="connsiteX3" fmla="*/ 330200 w 366986"/>
                    <a:gd name="connsiteY3" fmla="*/ 508000 h 508000"/>
                    <a:gd name="connsiteX4" fmla="*/ 0 w 366986"/>
                    <a:gd name="connsiteY4" fmla="*/ 508000 h 508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6986" h="508000">
                      <a:moveTo>
                        <a:pt x="0" y="0"/>
                      </a:moveTo>
                      <a:lnTo>
                        <a:pt x="330200" y="0"/>
                      </a:lnTo>
                      <a:lnTo>
                        <a:pt x="366986" y="254000"/>
                      </a:lnTo>
                      <a:lnTo>
                        <a:pt x="330200" y="508000"/>
                      </a:lnTo>
                      <a:lnTo>
                        <a:pt x="0" y="508000"/>
                      </a:lnTo>
                    </a:path>
                  </a:pathLst>
                </a:custGeom>
                <a:noFill/>
                <a:ln w="19050" cap="flat" cmpd="sng" algn="ctr">
                  <a:solidFill>
                    <a:srgbClr val="FAAB61"/>
                  </a:solidFill>
                  <a:prstDash val="solid"/>
                </a:ln>
                <a:effectLst/>
              </p:spPr>
              <p:txBody>
                <a:bodyPr vert="horz" wrap="square" lIns="0" tIns="0" rIns="0" bIns="0" rtlCol="0" anchor="ctr" anchorCtr="0">
                  <a:noAutofit/>
                </a:bodyPr>
                <a:lstStyle/>
                <a:p>
                  <a:pPr defTabSz="342900" fontAlgn="ctr">
                    <a:defRPr/>
                  </a:pPr>
                  <a:endParaRPr lang="en-US" sz="750" kern="0">
                    <a:solidFill>
                      <a:srgbClr val="000000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95" name="ListLeanHorizontalTextTopic0">
                  <a:extLst>
                    <a:ext uri="{FF2B5EF4-FFF2-40B4-BE49-F238E27FC236}">
                      <a16:creationId xmlns:a16="http://schemas.microsoft.com/office/drawing/2014/main" id="{FFE6FA11-B1CE-8D3C-FF25-B5DA4CD3C6D5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4288489" y="1345715"/>
                  <a:ext cx="2132537" cy="163223"/>
                </a:xfrm>
                <a:prstGeom prst="rect">
                  <a:avLst/>
                </a:prstGeom>
                <a:noFill/>
              </p:spPr>
              <p:txBody>
                <a:bodyPr vert="horz" wrap="square" lIns="68580" tIns="34290" rIns="68580" bIns="34290" rtlCol="0" anchor="ctr">
                  <a:noAutofit/>
                </a:bodyPr>
                <a:lstStyle/>
                <a:p>
                  <a:pPr defTabSz="342900">
                    <a:lnSpc>
                      <a:spcPct val="90000"/>
                    </a:lnSpc>
                    <a:buSzPct val="100000"/>
                    <a:defRPr/>
                  </a:pPr>
                  <a:r>
                    <a:rPr lang="en-US" sz="1100" kern="0" dirty="0">
                      <a:latin typeface="Calibri" panose="020F0502020204030204"/>
                    </a:rPr>
                    <a:t>Analysis and Visioning</a:t>
                  </a:r>
                </a:p>
              </p:txBody>
            </p:sp>
            <p:sp>
              <p:nvSpPr>
                <p:cNvPr id="96" name="RbNavigator">
                  <a:extLst>
                    <a:ext uri="{FF2B5EF4-FFF2-40B4-BE49-F238E27FC236}">
                      <a16:creationId xmlns:a16="http://schemas.microsoft.com/office/drawing/2014/main" id="{FE5471C3-046A-0B50-9182-E110B75AF92D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4066452" y="1310183"/>
                  <a:ext cx="227868" cy="234288"/>
                </a:xfrm>
                <a:prstGeom prst="rect">
                  <a:avLst/>
                </a:prstGeom>
                <a:solidFill>
                  <a:srgbClr val="FAAB61"/>
                </a:solidFill>
              </p:spPr>
              <p:txBody>
                <a:bodyPr vert="horz" wrap="none" lIns="0" tIns="0" rIns="0" bIns="0" rtlCol="0" anchor="ctr">
                  <a:noAutofit/>
                </a:bodyPr>
                <a:lstStyle/>
                <a:p>
                  <a:pPr algn="ctr" defTabSz="342900">
                    <a:lnSpc>
                      <a:spcPct val="93000"/>
                    </a:lnSpc>
                    <a:buSzPct val="100000"/>
                    <a:defRPr/>
                  </a:pPr>
                  <a:r>
                    <a:rPr kumimoji="1" lang="en-US" sz="1100" kern="0" dirty="0">
                      <a:solidFill>
                        <a:srgbClr val="FFFFFF"/>
                      </a:solidFill>
                      <a:latin typeface="Calibri" panose="020F0502020204030204"/>
                      <a:cs typeface="Arial" pitchFamily="34" charset="0"/>
                    </a:rPr>
                    <a:t>II</a:t>
                  </a:r>
                </a:p>
              </p:txBody>
            </p:sp>
          </p:grpSp>
          <p:grpSp>
            <p:nvGrpSpPr>
              <p:cNvPr id="98" name="Group 97">
                <a:extLst>
                  <a:ext uri="{FF2B5EF4-FFF2-40B4-BE49-F238E27FC236}">
                    <a16:creationId xmlns:a16="http://schemas.microsoft.com/office/drawing/2014/main" id="{4303837D-1E69-2E11-8612-CBA3010E1A9B}"/>
                  </a:ext>
                </a:extLst>
              </p:cNvPr>
              <p:cNvGrpSpPr/>
              <p:nvPr/>
            </p:nvGrpSpPr>
            <p:grpSpPr>
              <a:xfrm>
                <a:off x="5061555" y="702102"/>
                <a:ext cx="1932783" cy="513958"/>
                <a:chOff x="6748739" y="1238045"/>
                <a:chExt cx="2577044" cy="378565"/>
              </a:xfrm>
            </p:grpSpPr>
            <p:sp>
              <p:nvSpPr>
                <p:cNvPr id="100" name="RbLeanShape Arrow Option 1 5">
                  <a:extLst>
                    <a:ext uri="{FF2B5EF4-FFF2-40B4-BE49-F238E27FC236}">
                      <a16:creationId xmlns:a16="http://schemas.microsoft.com/office/drawing/2014/main" id="{16450AE3-C853-C25F-8013-056C37529950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6748739" y="1238045"/>
                  <a:ext cx="2577044" cy="378565"/>
                </a:xfrm>
                <a:custGeom>
                  <a:avLst/>
                  <a:gdLst>
                    <a:gd name="connsiteX0" fmla="*/ 0 w 457200"/>
                    <a:gd name="connsiteY0" fmla="*/ 0 h 508000"/>
                    <a:gd name="connsiteX1" fmla="*/ 330200 w 457200"/>
                    <a:gd name="connsiteY1" fmla="*/ 0 h 508000"/>
                    <a:gd name="connsiteX2" fmla="*/ 457200 w 457200"/>
                    <a:gd name="connsiteY2" fmla="*/ 254000 h 508000"/>
                    <a:gd name="connsiteX3" fmla="*/ 330200 w 457200"/>
                    <a:gd name="connsiteY3" fmla="*/ 508000 h 508000"/>
                    <a:gd name="connsiteX4" fmla="*/ 0 w 457200"/>
                    <a:gd name="connsiteY4" fmla="*/ 508000 h 508000"/>
                    <a:gd name="connsiteX0" fmla="*/ 0 w 438828"/>
                    <a:gd name="connsiteY0" fmla="*/ 0 h 508000"/>
                    <a:gd name="connsiteX1" fmla="*/ 330200 w 438828"/>
                    <a:gd name="connsiteY1" fmla="*/ 0 h 508000"/>
                    <a:gd name="connsiteX2" fmla="*/ 438828 w 438828"/>
                    <a:gd name="connsiteY2" fmla="*/ 254000 h 508000"/>
                    <a:gd name="connsiteX3" fmla="*/ 330200 w 438828"/>
                    <a:gd name="connsiteY3" fmla="*/ 508000 h 508000"/>
                    <a:gd name="connsiteX4" fmla="*/ 0 w 438828"/>
                    <a:gd name="connsiteY4" fmla="*/ 508000 h 508000"/>
                    <a:gd name="connsiteX0" fmla="*/ 0 w 421194"/>
                    <a:gd name="connsiteY0" fmla="*/ 0 h 508000"/>
                    <a:gd name="connsiteX1" fmla="*/ 330200 w 421194"/>
                    <a:gd name="connsiteY1" fmla="*/ 0 h 508000"/>
                    <a:gd name="connsiteX2" fmla="*/ 421194 w 421194"/>
                    <a:gd name="connsiteY2" fmla="*/ 254000 h 508000"/>
                    <a:gd name="connsiteX3" fmla="*/ 330200 w 421194"/>
                    <a:gd name="connsiteY3" fmla="*/ 508000 h 508000"/>
                    <a:gd name="connsiteX4" fmla="*/ 0 w 421194"/>
                    <a:gd name="connsiteY4" fmla="*/ 508000 h 508000"/>
                    <a:gd name="connsiteX0" fmla="*/ 0 w 404269"/>
                    <a:gd name="connsiteY0" fmla="*/ 0 h 508000"/>
                    <a:gd name="connsiteX1" fmla="*/ 330200 w 404269"/>
                    <a:gd name="connsiteY1" fmla="*/ 0 h 508000"/>
                    <a:gd name="connsiteX2" fmla="*/ 404269 w 404269"/>
                    <a:gd name="connsiteY2" fmla="*/ 254000 h 508000"/>
                    <a:gd name="connsiteX3" fmla="*/ 330200 w 404269"/>
                    <a:gd name="connsiteY3" fmla="*/ 508000 h 508000"/>
                    <a:gd name="connsiteX4" fmla="*/ 0 w 404269"/>
                    <a:gd name="connsiteY4" fmla="*/ 508000 h 508000"/>
                    <a:gd name="connsiteX0" fmla="*/ 0 w 386323"/>
                    <a:gd name="connsiteY0" fmla="*/ 0 h 508000"/>
                    <a:gd name="connsiteX1" fmla="*/ 330200 w 386323"/>
                    <a:gd name="connsiteY1" fmla="*/ 0 h 508000"/>
                    <a:gd name="connsiteX2" fmla="*/ 386323 w 386323"/>
                    <a:gd name="connsiteY2" fmla="*/ 254000 h 508000"/>
                    <a:gd name="connsiteX3" fmla="*/ 330200 w 386323"/>
                    <a:gd name="connsiteY3" fmla="*/ 508000 h 508000"/>
                    <a:gd name="connsiteX4" fmla="*/ 0 w 386323"/>
                    <a:gd name="connsiteY4" fmla="*/ 508000 h 508000"/>
                    <a:gd name="connsiteX0" fmla="*/ 0 w 403473"/>
                    <a:gd name="connsiteY0" fmla="*/ 0 h 508000"/>
                    <a:gd name="connsiteX1" fmla="*/ 330200 w 403473"/>
                    <a:gd name="connsiteY1" fmla="*/ 0 h 508000"/>
                    <a:gd name="connsiteX2" fmla="*/ 403473 w 403473"/>
                    <a:gd name="connsiteY2" fmla="*/ 254000 h 508000"/>
                    <a:gd name="connsiteX3" fmla="*/ 330200 w 403473"/>
                    <a:gd name="connsiteY3" fmla="*/ 508000 h 508000"/>
                    <a:gd name="connsiteX4" fmla="*/ 0 w 403473"/>
                    <a:gd name="connsiteY4" fmla="*/ 508000 h 508000"/>
                    <a:gd name="connsiteX0" fmla="*/ 0 w 385562"/>
                    <a:gd name="connsiteY0" fmla="*/ 0 h 508000"/>
                    <a:gd name="connsiteX1" fmla="*/ 330200 w 385562"/>
                    <a:gd name="connsiteY1" fmla="*/ 0 h 508000"/>
                    <a:gd name="connsiteX2" fmla="*/ 385562 w 385562"/>
                    <a:gd name="connsiteY2" fmla="*/ 254000 h 508000"/>
                    <a:gd name="connsiteX3" fmla="*/ 330200 w 385562"/>
                    <a:gd name="connsiteY3" fmla="*/ 508000 h 508000"/>
                    <a:gd name="connsiteX4" fmla="*/ 0 w 385562"/>
                    <a:gd name="connsiteY4" fmla="*/ 508000 h 508000"/>
                    <a:gd name="connsiteX0" fmla="*/ 0 w 368446"/>
                    <a:gd name="connsiteY0" fmla="*/ 0 h 508000"/>
                    <a:gd name="connsiteX1" fmla="*/ 330200 w 368446"/>
                    <a:gd name="connsiteY1" fmla="*/ 0 h 508000"/>
                    <a:gd name="connsiteX2" fmla="*/ 368446 w 368446"/>
                    <a:gd name="connsiteY2" fmla="*/ 254000 h 508000"/>
                    <a:gd name="connsiteX3" fmla="*/ 330200 w 368446"/>
                    <a:gd name="connsiteY3" fmla="*/ 508000 h 508000"/>
                    <a:gd name="connsiteX4" fmla="*/ 0 w 368446"/>
                    <a:gd name="connsiteY4" fmla="*/ 508000 h 508000"/>
                    <a:gd name="connsiteX0" fmla="*/ 0 w 352090"/>
                    <a:gd name="connsiteY0" fmla="*/ 0 h 508000"/>
                    <a:gd name="connsiteX1" fmla="*/ 330200 w 352090"/>
                    <a:gd name="connsiteY1" fmla="*/ 0 h 508000"/>
                    <a:gd name="connsiteX2" fmla="*/ 352090 w 352090"/>
                    <a:gd name="connsiteY2" fmla="*/ 254000 h 508000"/>
                    <a:gd name="connsiteX3" fmla="*/ 330200 w 352090"/>
                    <a:gd name="connsiteY3" fmla="*/ 508000 h 508000"/>
                    <a:gd name="connsiteX4" fmla="*/ 0 w 352090"/>
                    <a:gd name="connsiteY4" fmla="*/ 508000 h 508000"/>
                    <a:gd name="connsiteX0" fmla="*/ 0 w 367720"/>
                    <a:gd name="connsiteY0" fmla="*/ 0 h 508000"/>
                    <a:gd name="connsiteX1" fmla="*/ 330200 w 367720"/>
                    <a:gd name="connsiteY1" fmla="*/ 0 h 508000"/>
                    <a:gd name="connsiteX2" fmla="*/ 367720 w 367720"/>
                    <a:gd name="connsiteY2" fmla="*/ 254000 h 508000"/>
                    <a:gd name="connsiteX3" fmla="*/ 330200 w 367720"/>
                    <a:gd name="connsiteY3" fmla="*/ 508000 h 508000"/>
                    <a:gd name="connsiteX4" fmla="*/ 0 w 367720"/>
                    <a:gd name="connsiteY4" fmla="*/ 508000 h 508000"/>
                    <a:gd name="connsiteX0" fmla="*/ 0 w 379336"/>
                    <a:gd name="connsiteY0" fmla="*/ 0 h 508000"/>
                    <a:gd name="connsiteX1" fmla="*/ 330200 w 379336"/>
                    <a:gd name="connsiteY1" fmla="*/ 0 h 508000"/>
                    <a:gd name="connsiteX2" fmla="*/ 379336 w 379336"/>
                    <a:gd name="connsiteY2" fmla="*/ 254000 h 508000"/>
                    <a:gd name="connsiteX3" fmla="*/ 330200 w 379336"/>
                    <a:gd name="connsiteY3" fmla="*/ 508000 h 508000"/>
                    <a:gd name="connsiteX4" fmla="*/ 0 w 379336"/>
                    <a:gd name="connsiteY4" fmla="*/ 508000 h 508000"/>
                    <a:gd name="connsiteX0" fmla="*/ 0 w 367353"/>
                    <a:gd name="connsiteY0" fmla="*/ 0 h 508000"/>
                    <a:gd name="connsiteX1" fmla="*/ 330200 w 367353"/>
                    <a:gd name="connsiteY1" fmla="*/ 0 h 508000"/>
                    <a:gd name="connsiteX2" fmla="*/ 367353 w 367353"/>
                    <a:gd name="connsiteY2" fmla="*/ 254000 h 508000"/>
                    <a:gd name="connsiteX3" fmla="*/ 330200 w 367353"/>
                    <a:gd name="connsiteY3" fmla="*/ 508000 h 508000"/>
                    <a:gd name="connsiteX4" fmla="*/ 0 w 367353"/>
                    <a:gd name="connsiteY4" fmla="*/ 508000 h 508000"/>
                    <a:gd name="connsiteX0" fmla="*/ 0 w 355748"/>
                    <a:gd name="connsiteY0" fmla="*/ 0 h 508000"/>
                    <a:gd name="connsiteX1" fmla="*/ 330200 w 355748"/>
                    <a:gd name="connsiteY1" fmla="*/ 0 h 508000"/>
                    <a:gd name="connsiteX2" fmla="*/ 355748 w 355748"/>
                    <a:gd name="connsiteY2" fmla="*/ 254000 h 508000"/>
                    <a:gd name="connsiteX3" fmla="*/ 330200 w 355748"/>
                    <a:gd name="connsiteY3" fmla="*/ 508000 h 508000"/>
                    <a:gd name="connsiteX4" fmla="*/ 0 w 355748"/>
                    <a:gd name="connsiteY4" fmla="*/ 508000 h 508000"/>
                    <a:gd name="connsiteX0" fmla="*/ 0 w 366986"/>
                    <a:gd name="connsiteY0" fmla="*/ 0 h 508000"/>
                    <a:gd name="connsiteX1" fmla="*/ 330200 w 366986"/>
                    <a:gd name="connsiteY1" fmla="*/ 0 h 508000"/>
                    <a:gd name="connsiteX2" fmla="*/ 366986 w 366986"/>
                    <a:gd name="connsiteY2" fmla="*/ 254000 h 508000"/>
                    <a:gd name="connsiteX3" fmla="*/ 330200 w 366986"/>
                    <a:gd name="connsiteY3" fmla="*/ 508000 h 508000"/>
                    <a:gd name="connsiteX4" fmla="*/ 0 w 366986"/>
                    <a:gd name="connsiteY4" fmla="*/ 508000 h 508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6986" h="508000">
                      <a:moveTo>
                        <a:pt x="0" y="0"/>
                      </a:moveTo>
                      <a:lnTo>
                        <a:pt x="330200" y="0"/>
                      </a:lnTo>
                      <a:lnTo>
                        <a:pt x="366986" y="254000"/>
                      </a:lnTo>
                      <a:lnTo>
                        <a:pt x="330200" y="508000"/>
                      </a:lnTo>
                      <a:lnTo>
                        <a:pt x="0" y="508000"/>
                      </a:lnTo>
                    </a:path>
                  </a:pathLst>
                </a:custGeom>
                <a:noFill/>
                <a:ln w="19050" cap="flat" cmpd="sng" algn="ctr">
                  <a:solidFill>
                    <a:srgbClr val="FAAB61"/>
                  </a:solidFill>
                  <a:prstDash val="solid"/>
                </a:ln>
                <a:effectLst/>
              </p:spPr>
              <p:txBody>
                <a:bodyPr vert="horz" wrap="square" lIns="0" tIns="0" rIns="0" bIns="0" rtlCol="0" anchor="ctr" anchorCtr="0">
                  <a:noAutofit/>
                </a:bodyPr>
                <a:lstStyle/>
                <a:p>
                  <a:pPr defTabSz="342900" fontAlgn="ctr">
                    <a:defRPr/>
                  </a:pPr>
                  <a:endParaRPr lang="en-US" sz="750" kern="0">
                    <a:solidFill>
                      <a:srgbClr val="000000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01" name="ListLeanHorizontalTextTopic0">
                  <a:extLst>
                    <a:ext uri="{FF2B5EF4-FFF2-40B4-BE49-F238E27FC236}">
                      <a16:creationId xmlns:a16="http://schemas.microsoft.com/office/drawing/2014/main" id="{5C373D36-867A-A0E8-B4C0-A198D28398DE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6970776" y="1345715"/>
                  <a:ext cx="2132537" cy="163223"/>
                </a:xfrm>
                <a:prstGeom prst="rect">
                  <a:avLst/>
                </a:prstGeom>
                <a:noFill/>
              </p:spPr>
              <p:txBody>
                <a:bodyPr vert="horz" wrap="square" lIns="68580" tIns="34290" rIns="68580" bIns="34290" rtlCol="0" anchor="ctr">
                  <a:noAutofit/>
                </a:bodyPr>
                <a:lstStyle/>
                <a:p>
                  <a:pPr defTabSz="342900">
                    <a:lnSpc>
                      <a:spcPct val="90000"/>
                    </a:lnSpc>
                    <a:buSzPct val="100000"/>
                    <a:defRPr/>
                  </a:pPr>
                  <a:r>
                    <a:rPr lang="en-US" sz="1100" kern="0" dirty="0">
                      <a:latin typeface="Calibri" panose="020F0502020204030204"/>
                    </a:rPr>
                    <a:t>Solution Design</a:t>
                  </a:r>
                </a:p>
              </p:txBody>
            </p:sp>
            <p:sp>
              <p:nvSpPr>
                <p:cNvPr id="102" name="RbNavigator">
                  <a:extLst>
                    <a:ext uri="{FF2B5EF4-FFF2-40B4-BE49-F238E27FC236}">
                      <a16:creationId xmlns:a16="http://schemas.microsoft.com/office/drawing/2014/main" id="{3E36C573-02F4-4C6D-E73E-795465F3B6E8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6748739" y="1310183"/>
                  <a:ext cx="227868" cy="234288"/>
                </a:xfrm>
                <a:prstGeom prst="rect">
                  <a:avLst/>
                </a:prstGeom>
                <a:solidFill>
                  <a:srgbClr val="FAAB61"/>
                </a:solidFill>
              </p:spPr>
              <p:txBody>
                <a:bodyPr vert="horz" wrap="none" lIns="0" tIns="0" rIns="0" bIns="0" rtlCol="0" anchor="ctr">
                  <a:noAutofit/>
                </a:bodyPr>
                <a:lstStyle/>
                <a:p>
                  <a:pPr algn="ctr" defTabSz="342900">
                    <a:lnSpc>
                      <a:spcPct val="93000"/>
                    </a:lnSpc>
                    <a:buSzPct val="100000"/>
                    <a:defRPr/>
                  </a:pPr>
                  <a:r>
                    <a:rPr kumimoji="1" lang="en-US" sz="1100" kern="0" dirty="0">
                      <a:solidFill>
                        <a:srgbClr val="FFFFFF"/>
                      </a:solidFill>
                      <a:latin typeface="Calibri" panose="020F0502020204030204"/>
                      <a:cs typeface="Arial" pitchFamily="34" charset="0"/>
                    </a:rPr>
                    <a:t>III</a:t>
                  </a:r>
                </a:p>
              </p:txBody>
            </p:sp>
          </p:grpSp>
          <p:grpSp>
            <p:nvGrpSpPr>
              <p:cNvPr id="104" name="Group 103">
                <a:extLst>
                  <a:ext uri="{FF2B5EF4-FFF2-40B4-BE49-F238E27FC236}">
                    <a16:creationId xmlns:a16="http://schemas.microsoft.com/office/drawing/2014/main" id="{0B5DD030-C81C-DFCC-DAB7-9517899674EE}"/>
                  </a:ext>
                </a:extLst>
              </p:cNvPr>
              <p:cNvGrpSpPr/>
              <p:nvPr/>
            </p:nvGrpSpPr>
            <p:grpSpPr>
              <a:xfrm>
                <a:off x="7073269" y="702102"/>
                <a:ext cx="1932783" cy="513958"/>
                <a:chOff x="9431025" y="1238045"/>
                <a:chExt cx="2577044" cy="378565"/>
              </a:xfrm>
            </p:grpSpPr>
            <p:sp>
              <p:nvSpPr>
                <p:cNvPr id="106" name="RbLeanShape Arrow Option 1 5">
                  <a:extLst>
                    <a:ext uri="{FF2B5EF4-FFF2-40B4-BE49-F238E27FC236}">
                      <a16:creationId xmlns:a16="http://schemas.microsoft.com/office/drawing/2014/main" id="{78D93EA1-BEEC-D4CA-C60B-E2C8EEA0609F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9431025" y="1238045"/>
                  <a:ext cx="2577044" cy="378565"/>
                </a:xfrm>
                <a:custGeom>
                  <a:avLst/>
                  <a:gdLst>
                    <a:gd name="connsiteX0" fmla="*/ 0 w 457200"/>
                    <a:gd name="connsiteY0" fmla="*/ 0 h 508000"/>
                    <a:gd name="connsiteX1" fmla="*/ 330200 w 457200"/>
                    <a:gd name="connsiteY1" fmla="*/ 0 h 508000"/>
                    <a:gd name="connsiteX2" fmla="*/ 457200 w 457200"/>
                    <a:gd name="connsiteY2" fmla="*/ 254000 h 508000"/>
                    <a:gd name="connsiteX3" fmla="*/ 330200 w 457200"/>
                    <a:gd name="connsiteY3" fmla="*/ 508000 h 508000"/>
                    <a:gd name="connsiteX4" fmla="*/ 0 w 457200"/>
                    <a:gd name="connsiteY4" fmla="*/ 508000 h 508000"/>
                    <a:gd name="connsiteX0" fmla="*/ 0 w 438828"/>
                    <a:gd name="connsiteY0" fmla="*/ 0 h 508000"/>
                    <a:gd name="connsiteX1" fmla="*/ 330200 w 438828"/>
                    <a:gd name="connsiteY1" fmla="*/ 0 h 508000"/>
                    <a:gd name="connsiteX2" fmla="*/ 438828 w 438828"/>
                    <a:gd name="connsiteY2" fmla="*/ 254000 h 508000"/>
                    <a:gd name="connsiteX3" fmla="*/ 330200 w 438828"/>
                    <a:gd name="connsiteY3" fmla="*/ 508000 h 508000"/>
                    <a:gd name="connsiteX4" fmla="*/ 0 w 438828"/>
                    <a:gd name="connsiteY4" fmla="*/ 508000 h 508000"/>
                    <a:gd name="connsiteX0" fmla="*/ 0 w 421194"/>
                    <a:gd name="connsiteY0" fmla="*/ 0 h 508000"/>
                    <a:gd name="connsiteX1" fmla="*/ 330200 w 421194"/>
                    <a:gd name="connsiteY1" fmla="*/ 0 h 508000"/>
                    <a:gd name="connsiteX2" fmla="*/ 421194 w 421194"/>
                    <a:gd name="connsiteY2" fmla="*/ 254000 h 508000"/>
                    <a:gd name="connsiteX3" fmla="*/ 330200 w 421194"/>
                    <a:gd name="connsiteY3" fmla="*/ 508000 h 508000"/>
                    <a:gd name="connsiteX4" fmla="*/ 0 w 421194"/>
                    <a:gd name="connsiteY4" fmla="*/ 508000 h 508000"/>
                    <a:gd name="connsiteX0" fmla="*/ 0 w 404269"/>
                    <a:gd name="connsiteY0" fmla="*/ 0 h 508000"/>
                    <a:gd name="connsiteX1" fmla="*/ 330200 w 404269"/>
                    <a:gd name="connsiteY1" fmla="*/ 0 h 508000"/>
                    <a:gd name="connsiteX2" fmla="*/ 404269 w 404269"/>
                    <a:gd name="connsiteY2" fmla="*/ 254000 h 508000"/>
                    <a:gd name="connsiteX3" fmla="*/ 330200 w 404269"/>
                    <a:gd name="connsiteY3" fmla="*/ 508000 h 508000"/>
                    <a:gd name="connsiteX4" fmla="*/ 0 w 404269"/>
                    <a:gd name="connsiteY4" fmla="*/ 508000 h 508000"/>
                    <a:gd name="connsiteX0" fmla="*/ 0 w 386323"/>
                    <a:gd name="connsiteY0" fmla="*/ 0 h 508000"/>
                    <a:gd name="connsiteX1" fmla="*/ 330200 w 386323"/>
                    <a:gd name="connsiteY1" fmla="*/ 0 h 508000"/>
                    <a:gd name="connsiteX2" fmla="*/ 386323 w 386323"/>
                    <a:gd name="connsiteY2" fmla="*/ 254000 h 508000"/>
                    <a:gd name="connsiteX3" fmla="*/ 330200 w 386323"/>
                    <a:gd name="connsiteY3" fmla="*/ 508000 h 508000"/>
                    <a:gd name="connsiteX4" fmla="*/ 0 w 386323"/>
                    <a:gd name="connsiteY4" fmla="*/ 508000 h 508000"/>
                    <a:gd name="connsiteX0" fmla="*/ 0 w 403473"/>
                    <a:gd name="connsiteY0" fmla="*/ 0 h 508000"/>
                    <a:gd name="connsiteX1" fmla="*/ 330200 w 403473"/>
                    <a:gd name="connsiteY1" fmla="*/ 0 h 508000"/>
                    <a:gd name="connsiteX2" fmla="*/ 403473 w 403473"/>
                    <a:gd name="connsiteY2" fmla="*/ 254000 h 508000"/>
                    <a:gd name="connsiteX3" fmla="*/ 330200 w 403473"/>
                    <a:gd name="connsiteY3" fmla="*/ 508000 h 508000"/>
                    <a:gd name="connsiteX4" fmla="*/ 0 w 403473"/>
                    <a:gd name="connsiteY4" fmla="*/ 508000 h 508000"/>
                    <a:gd name="connsiteX0" fmla="*/ 0 w 385562"/>
                    <a:gd name="connsiteY0" fmla="*/ 0 h 508000"/>
                    <a:gd name="connsiteX1" fmla="*/ 330200 w 385562"/>
                    <a:gd name="connsiteY1" fmla="*/ 0 h 508000"/>
                    <a:gd name="connsiteX2" fmla="*/ 385562 w 385562"/>
                    <a:gd name="connsiteY2" fmla="*/ 254000 h 508000"/>
                    <a:gd name="connsiteX3" fmla="*/ 330200 w 385562"/>
                    <a:gd name="connsiteY3" fmla="*/ 508000 h 508000"/>
                    <a:gd name="connsiteX4" fmla="*/ 0 w 385562"/>
                    <a:gd name="connsiteY4" fmla="*/ 508000 h 508000"/>
                    <a:gd name="connsiteX0" fmla="*/ 0 w 368446"/>
                    <a:gd name="connsiteY0" fmla="*/ 0 h 508000"/>
                    <a:gd name="connsiteX1" fmla="*/ 330200 w 368446"/>
                    <a:gd name="connsiteY1" fmla="*/ 0 h 508000"/>
                    <a:gd name="connsiteX2" fmla="*/ 368446 w 368446"/>
                    <a:gd name="connsiteY2" fmla="*/ 254000 h 508000"/>
                    <a:gd name="connsiteX3" fmla="*/ 330200 w 368446"/>
                    <a:gd name="connsiteY3" fmla="*/ 508000 h 508000"/>
                    <a:gd name="connsiteX4" fmla="*/ 0 w 368446"/>
                    <a:gd name="connsiteY4" fmla="*/ 508000 h 508000"/>
                    <a:gd name="connsiteX0" fmla="*/ 0 w 352090"/>
                    <a:gd name="connsiteY0" fmla="*/ 0 h 508000"/>
                    <a:gd name="connsiteX1" fmla="*/ 330200 w 352090"/>
                    <a:gd name="connsiteY1" fmla="*/ 0 h 508000"/>
                    <a:gd name="connsiteX2" fmla="*/ 352090 w 352090"/>
                    <a:gd name="connsiteY2" fmla="*/ 254000 h 508000"/>
                    <a:gd name="connsiteX3" fmla="*/ 330200 w 352090"/>
                    <a:gd name="connsiteY3" fmla="*/ 508000 h 508000"/>
                    <a:gd name="connsiteX4" fmla="*/ 0 w 352090"/>
                    <a:gd name="connsiteY4" fmla="*/ 508000 h 508000"/>
                    <a:gd name="connsiteX0" fmla="*/ 0 w 367720"/>
                    <a:gd name="connsiteY0" fmla="*/ 0 h 508000"/>
                    <a:gd name="connsiteX1" fmla="*/ 330200 w 367720"/>
                    <a:gd name="connsiteY1" fmla="*/ 0 h 508000"/>
                    <a:gd name="connsiteX2" fmla="*/ 367720 w 367720"/>
                    <a:gd name="connsiteY2" fmla="*/ 254000 h 508000"/>
                    <a:gd name="connsiteX3" fmla="*/ 330200 w 367720"/>
                    <a:gd name="connsiteY3" fmla="*/ 508000 h 508000"/>
                    <a:gd name="connsiteX4" fmla="*/ 0 w 367720"/>
                    <a:gd name="connsiteY4" fmla="*/ 508000 h 508000"/>
                    <a:gd name="connsiteX0" fmla="*/ 0 w 379336"/>
                    <a:gd name="connsiteY0" fmla="*/ 0 h 508000"/>
                    <a:gd name="connsiteX1" fmla="*/ 330200 w 379336"/>
                    <a:gd name="connsiteY1" fmla="*/ 0 h 508000"/>
                    <a:gd name="connsiteX2" fmla="*/ 379336 w 379336"/>
                    <a:gd name="connsiteY2" fmla="*/ 254000 h 508000"/>
                    <a:gd name="connsiteX3" fmla="*/ 330200 w 379336"/>
                    <a:gd name="connsiteY3" fmla="*/ 508000 h 508000"/>
                    <a:gd name="connsiteX4" fmla="*/ 0 w 379336"/>
                    <a:gd name="connsiteY4" fmla="*/ 508000 h 508000"/>
                    <a:gd name="connsiteX0" fmla="*/ 0 w 367353"/>
                    <a:gd name="connsiteY0" fmla="*/ 0 h 508000"/>
                    <a:gd name="connsiteX1" fmla="*/ 330200 w 367353"/>
                    <a:gd name="connsiteY1" fmla="*/ 0 h 508000"/>
                    <a:gd name="connsiteX2" fmla="*/ 367353 w 367353"/>
                    <a:gd name="connsiteY2" fmla="*/ 254000 h 508000"/>
                    <a:gd name="connsiteX3" fmla="*/ 330200 w 367353"/>
                    <a:gd name="connsiteY3" fmla="*/ 508000 h 508000"/>
                    <a:gd name="connsiteX4" fmla="*/ 0 w 367353"/>
                    <a:gd name="connsiteY4" fmla="*/ 508000 h 508000"/>
                    <a:gd name="connsiteX0" fmla="*/ 0 w 355748"/>
                    <a:gd name="connsiteY0" fmla="*/ 0 h 508000"/>
                    <a:gd name="connsiteX1" fmla="*/ 330200 w 355748"/>
                    <a:gd name="connsiteY1" fmla="*/ 0 h 508000"/>
                    <a:gd name="connsiteX2" fmla="*/ 355748 w 355748"/>
                    <a:gd name="connsiteY2" fmla="*/ 254000 h 508000"/>
                    <a:gd name="connsiteX3" fmla="*/ 330200 w 355748"/>
                    <a:gd name="connsiteY3" fmla="*/ 508000 h 508000"/>
                    <a:gd name="connsiteX4" fmla="*/ 0 w 355748"/>
                    <a:gd name="connsiteY4" fmla="*/ 508000 h 508000"/>
                    <a:gd name="connsiteX0" fmla="*/ 0 w 366986"/>
                    <a:gd name="connsiteY0" fmla="*/ 0 h 508000"/>
                    <a:gd name="connsiteX1" fmla="*/ 330200 w 366986"/>
                    <a:gd name="connsiteY1" fmla="*/ 0 h 508000"/>
                    <a:gd name="connsiteX2" fmla="*/ 366986 w 366986"/>
                    <a:gd name="connsiteY2" fmla="*/ 254000 h 508000"/>
                    <a:gd name="connsiteX3" fmla="*/ 330200 w 366986"/>
                    <a:gd name="connsiteY3" fmla="*/ 508000 h 508000"/>
                    <a:gd name="connsiteX4" fmla="*/ 0 w 366986"/>
                    <a:gd name="connsiteY4" fmla="*/ 508000 h 508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6986" h="508000">
                      <a:moveTo>
                        <a:pt x="0" y="0"/>
                      </a:moveTo>
                      <a:lnTo>
                        <a:pt x="330200" y="0"/>
                      </a:lnTo>
                      <a:lnTo>
                        <a:pt x="366986" y="254000"/>
                      </a:lnTo>
                      <a:lnTo>
                        <a:pt x="330200" y="508000"/>
                      </a:lnTo>
                      <a:lnTo>
                        <a:pt x="0" y="508000"/>
                      </a:lnTo>
                    </a:path>
                  </a:pathLst>
                </a:custGeom>
                <a:noFill/>
                <a:ln w="19050" cap="flat" cmpd="sng" algn="ctr">
                  <a:solidFill>
                    <a:srgbClr val="FAAB61"/>
                  </a:solidFill>
                  <a:prstDash val="solid"/>
                </a:ln>
                <a:effectLst/>
              </p:spPr>
              <p:txBody>
                <a:bodyPr vert="horz" wrap="square" lIns="0" tIns="0" rIns="0" bIns="0" rtlCol="0" anchor="ctr" anchorCtr="0">
                  <a:noAutofit/>
                </a:bodyPr>
                <a:lstStyle/>
                <a:p>
                  <a:pPr defTabSz="342900" fontAlgn="ctr">
                    <a:defRPr/>
                  </a:pPr>
                  <a:endParaRPr lang="en-US" sz="750" kern="0">
                    <a:solidFill>
                      <a:srgbClr val="000000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07" name="ListLeanHorizontalTextTopic0">
                  <a:extLst>
                    <a:ext uri="{FF2B5EF4-FFF2-40B4-BE49-F238E27FC236}">
                      <a16:creationId xmlns:a16="http://schemas.microsoft.com/office/drawing/2014/main" id="{15E725F5-C2CF-550B-9A58-32B48685298C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9653062" y="1345715"/>
                  <a:ext cx="2132537" cy="163223"/>
                </a:xfrm>
                <a:prstGeom prst="rect">
                  <a:avLst/>
                </a:prstGeom>
                <a:noFill/>
              </p:spPr>
              <p:txBody>
                <a:bodyPr vert="horz" wrap="square" lIns="68580" tIns="34290" rIns="68580" bIns="34290" rtlCol="0" anchor="ctr">
                  <a:noAutofit/>
                </a:bodyPr>
                <a:lstStyle/>
                <a:p>
                  <a:pPr defTabSz="342900">
                    <a:lnSpc>
                      <a:spcPct val="90000"/>
                    </a:lnSpc>
                    <a:buSzPct val="100000"/>
                    <a:defRPr/>
                  </a:pPr>
                  <a:r>
                    <a:rPr lang="en-US" sz="1100" kern="0" dirty="0">
                      <a:latin typeface="Calibri" panose="020F0502020204030204"/>
                    </a:rPr>
                    <a:t>Hand-over</a:t>
                  </a:r>
                </a:p>
              </p:txBody>
            </p:sp>
            <p:sp>
              <p:nvSpPr>
                <p:cNvPr id="108" name="RbNavigator">
                  <a:extLst>
                    <a:ext uri="{FF2B5EF4-FFF2-40B4-BE49-F238E27FC236}">
                      <a16:creationId xmlns:a16="http://schemas.microsoft.com/office/drawing/2014/main" id="{491B90C5-9030-CDBA-857B-5CDB20E8A1BD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9431025" y="1310183"/>
                  <a:ext cx="227868" cy="234288"/>
                </a:xfrm>
                <a:prstGeom prst="rect">
                  <a:avLst/>
                </a:prstGeom>
                <a:solidFill>
                  <a:srgbClr val="FAAB61"/>
                </a:solidFill>
              </p:spPr>
              <p:txBody>
                <a:bodyPr vert="horz" wrap="none" lIns="0" tIns="0" rIns="0" bIns="0" rtlCol="0" anchor="ctr">
                  <a:noAutofit/>
                </a:bodyPr>
                <a:lstStyle/>
                <a:p>
                  <a:pPr algn="ctr" defTabSz="342900">
                    <a:lnSpc>
                      <a:spcPct val="93000"/>
                    </a:lnSpc>
                    <a:buSzPct val="100000"/>
                    <a:defRPr/>
                  </a:pPr>
                  <a:r>
                    <a:rPr kumimoji="1" lang="en-US" sz="1100" kern="0" dirty="0">
                      <a:solidFill>
                        <a:srgbClr val="FFFFFF"/>
                      </a:solidFill>
                      <a:latin typeface="Calibri" panose="020F0502020204030204"/>
                      <a:cs typeface="Arial" pitchFamily="34" charset="0"/>
                    </a:rPr>
                    <a:t>IV</a:t>
                  </a:r>
                </a:p>
              </p:txBody>
            </p:sp>
          </p:grpSp>
        </p:grpSp>
        <p:grpSp>
          <p:nvGrpSpPr>
            <p:cNvPr id="141" name="Group 140">
              <a:extLst>
                <a:ext uri="{FF2B5EF4-FFF2-40B4-BE49-F238E27FC236}">
                  <a16:creationId xmlns:a16="http://schemas.microsoft.com/office/drawing/2014/main" id="{4F00FA92-AA62-39A9-130E-C1206408AEF1}"/>
                </a:ext>
              </a:extLst>
            </p:cNvPr>
            <p:cNvGrpSpPr/>
            <p:nvPr/>
          </p:nvGrpSpPr>
          <p:grpSpPr>
            <a:xfrm>
              <a:off x="1764635" y="1364410"/>
              <a:ext cx="8765416" cy="3588595"/>
              <a:chOff x="240635" y="1348679"/>
              <a:chExt cx="8765416" cy="3588595"/>
            </a:xfrm>
          </p:grpSpPr>
          <p:sp>
            <p:nvSpPr>
              <p:cNvPr id="79" name="Textframe 7">
                <a:extLst>
                  <a:ext uri="{FF2B5EF4-FFF2-40B4-BE49-F238E27FC236}">
                    <a16:creationId xmlns:a16="http://schemas.microsoft.com/office/drawing/2014/main" id="{EBCC6EC4-C303-6754-BB82-79BFA881CC5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38123" y="1348679"/>
                <a:ext cx="1932777" cy="3588595"/>
              </a:xfrm>
              <a:prstGeom prst="rect">
                <a:avLst/>
              </a:prstGeom>
              <a:noFill/>
              <a:ln w="19050">
                <a:solidFill>
                  <a:srgbClr val="FF859F"/>
                </a:solidFill>
              </a:ln>
            </p:spPr>
            <p:txBody>
              <a:bodyPr vert="horz" wrap="square" lIns="36000" tIns="36000" rIns="36000" bIns="36000" rtlCol="0" anchor="t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US" dirty="0">
                    <a:solidFill>
                      <a:schemeClr val="tx1"/>
                    </a:solidFill>
                  </a:rPr>
                  <a:t>Collect and review organizational data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US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US" dirty="0">
                    <a:solidFill>
                      <a:schemeClr val="tx1"/>
                    </a:solidFill>
                  </a:rPr>
                  <a:t>Conduct meetings with internal department heads and managers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US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US" dirty="0">
                    <a:solidFill>
                      <a:schemeClr val="tx1"/>
                    </a:solidFill>
                  </a:rPr>
                  <a:t>Review strategy, business architecture and available systems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US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US" dirty="0">
                    <a:solidFill>
                      <a:schemeClr val="tx1"/>
                    </a:solidFill>
                  </a:rPr>
                  <a:t>Review current services offering</a:t>
                </a:r>
                <a:endParaRPr lang="en-GB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id="{BF193971-119E-45DB-7BA9-1FF30B51B92E}"/>
                  </a:ext>
                </a:extLst>
              </p:cNvPr>
              <p:cNvSpPr/>
              <p:nvPr/>
            </p:nvSpPr>
            <p:spPr>
              <a:xfrm>
                <a:off x="240635" y="1348679"/>
                <a:ext cx="663431" cy="169277"/>
              </a:xfrm>
              <a:prstGeom prst="rect">
                <a:avLst/>
              </a:prstGeom>
            </p:spPr>
            <p:txBody>
              <a:bodyPr wrap="square" lIns="0" tIns="0" rIns="0" bIns="0" anchor="ctr">
                <a:noAutofit/>
              </a:bodyPr>
              <a:lstStyle/>
              <a:p>
                <a:pPr algn="r" defTabSz="342900">
                  <a:buSzPct val="100000"/>
                  <a:defRPr/>
                </a:pPr>
                <a:r>
                  <a:rPr lang="en-US" sz="1100" dirty="0">
                    <a:solidFill>
                      <a:prstClr val="black"/>
                    </a:solidFill>
                    <a:latin typeface="Calibri" panose="020F0502020204030204"/>
                    <a:cs typeface="Arial" pitchFamily="34" charset="0"/>
                  </a:rPr>
                  <a:t>Activities</a:t>
                </a:r>
              </a:p>
            </p:txBody>
          </p:sp>
          <p:sp>
            <p:nvSpPr>
              <p:cNvPr id="93" name="Textframe 7">
                <a:extLst>
                  <a:ext uri="{FF2B5EF4-FFF2-40B4-BE49-F238E27FC236}">
                    <a16:creationId xmlns:a16="http://schemas.microsoft.com/office/drawing/2014/main" id="{C721B44B-3938-29F0-5C1A-7076C9D85EF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049839" y="1348679"/>
                <a:ext cx="1932780" cy="3588595"/>
              </a:xfrm>
              <a:prstGeom prst="rect">
                <a:avLst/>
              </a:prstGeom>
              <a:noFill/>
              <a:ln w="19050">
                <a:solidFill>
                  <a:srgbClr val="FF859F"/>
                </a:solidFill>
              </a:ln>
            </p:spPr>
            <p:txBody>
              <a:bodyPr vert="horz" wrap="square" lIns="36000" tIns="36000" rIns="36000" bIns="36000" rtlCol="0" anchor="t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US" dirty="0">
                    <a:solidFill>
                      <a:schemeClr val="tx1"/>
                    </a:solidFill>
                  </a:rPr>
                  <a:t>Analyze and determine the current process maturity level</a:t>
                </a: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endParaRPr lang="en-US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US" dirty="0">
                    <a:solidFill>
                      <a:schemeClr val="tx1"/>
                    </a:solidFill>
                  </a:rPr>
                  <a:t>Analyze current policies and procedures in comparison to best practices</a:t>
                </a: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endParaRPr lang="en-US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US" dirty="0">
                    <a:solidFill>
                      <a:schemeClr val="tx1"/>
                    </a:solidFill>
                  </a:rPr>
                  <a:t>Identify key gaps in current processes, polices and procedures</a:t>
                </a: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endParaRPr lang="en-US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US" dirty="0">
                    <a:solidFill>
                      <a:schemeClr val="tx1"/>
                    </a:solidFill>
                  </a:rPr>
                  <a:t>Propose improvement opportunities to improve the maturity level of the current processes, policies, and procedures</a:t>
                </a: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endParaRPr lang="en-US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US" dirty="0">
                    <a:solidFill>
                      <a:schemeClr val="tx1"/>
                    </a:solidFill>
                  </a:rPr>
                  <a:t>Identify the capabilities and resources required to implement the new core and support processes</a:t>
                </a:r>
                <a:endParaRPr lang="en-GB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9" name="Textframe 7">
                <a:extLst>
                  <a:ext uri="{FF2B5EF4-FFF2-40B4-BE49-F238E27FC236}">
                    <a16:creationId xmlns:a16="http://schemas.microsoft.com/office/drawing/2014/main" id="{FC0CD7C1-98B0-2D6F-D6AA-F436C0F63B2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061554" y="1348679"/>
                <a:ext cx="1932781" cy="3588595"/>
              </a:xfrm>
              <a:prstGeom prst="rect">
                <a:avLst/>
              </a:prstGeom>
              <a:noFill/>
              <a:ln w="19050">
                <a:solidFill>
                  <a:srgbClr val="FF859F"/>
                </a:solidFill>
              </a:ln>
            </p:spPr>
            <p:txBody>
              <a:bodyPr vert="horz" wrap="square" lIns="36000" tIns="36000" rIns="36000" bIns="36000" rtlCol="0" anchor="t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US" dirty="0">
                    <a:solidFill>
                      <a:schemeClr val="tx1"/>
                    </a:solidFill>
                  </a:rPr>
                  <a:t>Develop / update the business process model based on best practices</a:t>
                </a: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endParaRPr lang="en-US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US" dirty="0">
                    <a:solidFill>
                      <a:schemeClr val="tx1"/>
                    </a:solidFill>
                  </a:rPr>
                  <a:t>Document the future business processes (To-Be) in Microsoft Visio</a:t>
                </a: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endParaRPr lang="en-US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US" dirty="0">
                    <a:solidFill>
                      <a:schemeClr val="tx1"/>
                    </a:solidFill>
                  </a:rPr>
                  <a:t>Develop the templates for documenting policies and procedures</a:t>
                </a: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endParaRPr lang="en-US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US" dirty="0">
                    <a:solidFill>
                      <a:schemeClr val="tx1"/>
                    </a:solidFill>
                  </a:rPr>
                  <a:t>Document the new business policies and procedures</a:t>
                </a: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endParaRPr lang="en-US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US" dirty="0">
                    <a:solidFill>
                      <a:schemeClr val="tx1"/>
                    </a:solidFill>
                  </a:rPr>
                  <a:t>Design a process governance system with a RACI matrix showing the difference responsibilities for creating, amending, cancelling and approving processes</a:t>
                </a:r>
              </a:p>
            </p:txBody>
          </p:sp>
          <p:sp>
            <p:nvSpPr>
              <p:cNvPr id="105" name="Textframe 7">
                <a:extLst>
                  <a:ext uri="{FF2B5EF4-FFF2-40B4-BE49-F238E27FC236}">
                    <a16:creationId xmlns:a16="http://schemas.microsoft.com/office/drawing/2014/main" id="{70486564-5F8C-2A0C-8CBB-40ED257A5A9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073269" y="1348679"/>
                <a:ext cx="1932782" cy="3588595"/>
              </a:xfrm>
              <a:prstGeom prst="rect">
                <a:avLst/>
              </a:prstGeom>
              <a:noFill/>
              <a:ln w="19050">
                <a:solidFill>
                  <a:srgbClr val="FF859F"/>
                </a:solidFill>
              </a:ln>
            </p:spPr>
            <p:txBody>
              <a:bodyPr vert="horz" wrap="square" lIns="36000" tIns="36000" rIns="36000" bIns="36000" rtlCol="0" anchor="t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US" dirty="0">
                    <a:solidFill>
                      <a:schemeClr val="tx1"/>
                    </a:solidFill>
                  </a:rPr>
                  <a:t>Develop and share a training plan</a:t>
                </a: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endParaRPr lang="en-US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US" dirty="0">
                    <a:solidFill>
                      <a:schemeClr val="tx1"/>
                    </a:solidFill>
                  </a:rPr>
                  <a:t>Design and develop training materials</a:t>
                </a: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endParaRPr lang="en-US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US" dirty="0">
                    <a:solidFill>
                      <a:schemeClr val="tx1"/>
                    </a:solidFill>
                  </a:rPr>
                  <a:t>Provide training sessions to relevant stakeholders</a:t>
                </a:r>
                <a:endParaRPr lang="en-GB" dirty="0">
                  <a:solidFill>
                    <a:schemeClr val="tx1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326050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36A6A77D-4504-76A7-DA25-E7483AC9DC1A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Autofit/>
          </a:bodyPr>
          <a:lstStyle/>
          <a:p>
            <a:r>
              <a:rPr lang="en-US" dirty="0"/>
              <a:t>Business Growth Exploration </a:t>
            </a:r>
            <a:endParaRPr lang="en-AE" dirty="0"/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9D13DCA8-506E-E8D7-3074-412469491CD7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4" name="Content Placeholder 23">
            <a:extLst>
              <a:ext uri="{FF2B5EF4-FFF2-40B4-BE49-F238E27FC236}">
                <a16:creationId xmlns:a16="http://schemas.microsoft.com/office/drawing/2014/main" id="{D1E2071C-8ABE-3488-6168-B9E7025146C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99FAE674-262A-DF0F-9218-F77C92F37B6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6" name="Content Placeholder 25">
            <a:extLst>
              <a:ext uri="{FF2B5EF4-FFF2-40B4-BE49-F238E27FC236}">
                <a16:creationId xmlns:a16="http://schemas.microsoft.com/office/drawing/2014/main" id="{95194D0A-039C-F216-AF5B-E11158593045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4A59535B-A7A3-1B52-7CF3-A94D1DCCD5DE}"/>
              </a:ext>
            </a:extLst>
          </p:cNvPr>
          <p:cNvGrpSpPr/>
          <p:nvPr/>
        </p:nvGrpSpPr>
        <p:grpSpPr>
          <a:xfrm>
            <a:off x="136582" y="702102"/>
            <a:ext cx="11774741" cy="5659250"/>
            <a:chOff x="1764635" y="702102"/>
            <a:chExt cx="8852566" cy="5659250"/>
          </a:xfrm>
        </p:grpSpPr>
        <p:grpSp>
          <p:nvGrpSpPr>
            <p:cNvPr id="140" name="Group 139">
              <a:extLst>
                <a:ext uri="{FF2B5EF4-FFF2-40B4-BE49-F238E27FC236}">
                  <a16:creationId xmlns:a16="http://schemas.microsoft.com/office/drawing/2014/main" id="{EF4999F7-D3E7-F1CD-8706-3E9B1026B777}"/>
                </a:ext>
              </a:extLst>
            </p:cNvPr>
            <p:cNvGrpSpPr/>
            <p:nvPr/>
          </p:nvGrpSpPr>
          <p:grpSpPr>
            <a:xfrm>
              <a:off x="1764635" y="5101352"/>
              <a:ext cx="8765416" cy="1260000"/>
              <a:chOff x="240635" y="5101352"/>
              <a:chExt cx="8765416" cy="1260000"/>
            </a:xfrm>
          </p:grpSpPr>
          <p:sp>
            <p:nvSpPr>
              <p:cNvPr id="85" name="Textframe 7">
                <a:extLst>
                  <a:ext uri="{FF2B5EF4-FFF2-40B4-BE49-F238E27FC236}">
                    <a16:creationId xmlns:a16="http://schemas.microsoft.com/office/drawing/2014/main" id="{04782303-22A5-07AE-33A1-056D1D743A3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38124" y="5101352"/>
                <a:ext cx="1932782" cy="12600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txBody>
              <a:bodyPr vert="horz" wrap="square" lIns="36000" tIns="36000" rIns="36000" bIns="36000" rtlCol="0" anchor="t" anchorCtr="0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List of </a:t>
                </a:r>
                <a:r>
                  <a:rPr lang="en-US" dirty="0">
                    <a:solidFill>
                      <a:schemeClr val="tx1"/>
                    </a:solidFill>
                  </a:rPr>
                  <a:t>emerging areas with high growth potential</a:t>
                </a:r>
                <a:endParaRPr lang="en-GB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6" name="Textframe 7">
                <a:extLst>
                  <a:ext uri="{FF2B5EF4-FFF2-40B4-BE49-F238E27FC236}">
                    <a16:creationId xmlns:a16="http://schemas.microsoft.com/office/drawing/2014/main" id="{983B3733-F696-3509-6E59-B6EDE5B7591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049840" y="5101352"/>
                <a:ext cx="1932782" cy="12600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txBody>
              <a:bodyPr vert="horz" wrap="square" lIns="36000" tIns="36000" rIns="36000" bIns="36000" rtlCol="0" anchor="t" anchorCtr="0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US" dirty="0">
                    <a:solidFill>
                      <a:schemeClr val="tx1"/>
                    </a:solidFill>
                  </a:rPr>
                  <a:t>Validated list of growth opportunities</a:t>
                </a:r>
                <a:endParaRPr lang="en-GB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7" name="Textframe 7">
                <a:extLst>
                  <a:ext uri="{FF2B5EF4-FFF2-40B4-BE49-F238E27FC236}">
                    <a16:creationId xmlns:a16="http://schemas.microsoft.com/office/drawing/2014/main" id="{9158A145-D0E8-AC04-18C7-BA7620F5AF9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061555" y="5101352"/>
                <a:ext cx="1932782" cy="12600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txBody>
              <a:bodyPr vert="horz" wrap="square" lIns="36000" tIns="36000" rIns="36000" bIns="36000" rtlCol="0" anchor="t" anchorCtr="0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US" dirty="0">
                    <a:solidFill>
                      <a:schemeClr val="tx1"/>
                    </a:solidFill>
                  </a:rPr>
                  <a:t>Multi-criteria evaluation framework</a:t>
                </a: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US" dirty="0">
                  <a:solidFill>
                    <a:schemeClr val="tx1"/>
                  </a:solidFill>
                </a:endParaRP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US" dirty="0">
                    <a:solidFill>
                      <a:schemeClr val="tx1"/>
                    </a:solidFill>
                  </a:rPr>
                  <a:t>A list of prioritized opportunities</a:t>
                </a: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US" dirty="0">
                  <a:solidFill>
                    <a:schemeClr val="tx1"/>
                  </a:solidFill>
                </a:endParaRP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US" dirty="0">
                    <a:solidFill>
                      <a:schemeClr val="tx1"/>
                    </a:solidFill>
                  </a:rPr>
                  <a:t>Risk assessment report</a:t>
                </a:r>
              </a:p>
            </p:txBody>
          </p:sp>
          <p:sp>
            <p:nvSpPr>
              <p:cNvPr id="88" name="Textframe 7">
                <a:extLst>
                  <a:ext uri="{FF2B5EF4-FFF2-40B4-BE49-F238E27FC236}">
                    <a16:creationId xmlns:a16="http://schemas.microsoft.com/office/drawing/2014/main" id="{657CAE3F-6FEF-6E9E-D840-978072AC9A6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073269" y="5101352"/>
                <a:ext cx="1932782" cy="12600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txBody>
              <a:bodyPr vert="horz" wrap="square" lIns="36000" tIns="36000" rIns="36000" bIns="36000" rtlCol="0" anchor="t" anchorCtr="0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US" dirty="0">
                    <a:solidFill>
                      <a:schemeClr val="tx1"/>
                    </a:solidFill>
                  </a:rPr>
                  <a:t>Updated value chains</a:t>
                </a: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US" dirty="0">
                  <a:solidFill>
                    <a:schemeClr val="tx1"/>
                  </a:solidFill>
                </a:endParaRP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US" dirty="0">
                    <a:solidFill>
                      <a:schemeClr val="tx1"/>
                    </a:solidFill>
                  </a:rPr>
                  <a:t>Detailed implementation roadmap</a:t>
                </a: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US" dirty="0">
                  <a:solidFill>
                    <a:schemeClr val="tx1"/>
                  </a:solidFill>
                </a:endParaRP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US" dirty="0">
                    <a:solidFill>
                      <a:schemeClr val="tx1"/>
                    </a:solidFill>
                  </a:rPr>
                  <a:t>Change management workshops</a:t>
                </a:r>
              </a:p>
            </p:txBody>
          </p:sp>
          <p:sp>
            <p:nvSpPr>
              <p:cNvPr id="90" name="Rectangle 89">
                <a:extLst>
                  <a:ext uri="{FF2B5EF4-FFF2-40B4-BE49-F238E27FC236}">
                    <a16:creationId xmlns:a16="http://schemas.microsoft.com/office/drawing/2014/main" id="{4F14D06C-74FF-5CE9-16C1-AAED2B56A47E}"/>
                  </a:ext>
                </a:extLst>
              </p:cNvPr>
              <p:cNvSpPr/>
              <p:nvPr/>
            </p:nvSpPr>
            <p:spPr>
              <a:xfrm>
                <a:off x="240635" y="5101352"/>
                <a:ext cx="663431" cy="152349"/>
              </a:xfrm>
              <a:prstGeom prst="rect">
                <a:avLst/>
              </a:prstGeom>
            </p:spPr>
            <p:txBody>
              <a:bodyPr wrap="square" lIns="0" tIns="0" rIns="0" bIns="0" anchor="ctr">
                <a:noAutofit/>
              </a:bodyPr>
              <a:lstStyle/>
              <a:p>
                <a:pPr algn="r" defTabSz="342900">
                  <a:lnSpc>
                    <a:spcPct val="90000"/>
                  </a:lnSpc>
                  <a:buSzPct val="100000"/>
                  <a:defRPr/>
                </a:pPr>
                <a:r>
                  <a:rPr lang="en-US" sz="1100" dirty="0">
                    <a:solidFill>
                      <a:prstClr val="black"/>
                    </a:solidFill>
                    <a:latin typeface="Calibri" panose="020F0502020204030204"/>
                    <a:cs typeface="Arial" pitchFamily="34" charset="0"/>
                  </a:rPr>
                  <a:t>Deliverables</a:t>
                </a:r>
              </a:p>
            </p:txBody>
          </p:sp>
        </p:grpSp>
        <p:grpSp>
          <p:nvGrpSpPr>
            <p:cNvPr id="142" name="Group 141">
              <a:extLst>
                <a:ext uri="{FF2B5EF4-FFF2-40B4-BE49-F238E27FC236}">
                  <a16:creationId xmlns:a16="http://schemas.microsoft.com/office/drawing/2014/main" id="{81B20B1E-BE71-4CDE-F787-376018F4A386}"/>
                </a:ext>
              </a:extLst>
            </p:cNvPr>
            <p:cNvGrpSpPr/>
            <p:nvPr/>
          </p:nvGrpSpPr>
          <p:grpSpPr>
            <a:xfrm>
              <a:off x="1764636" y="702102"/>
              <a:ext cx="8852565" cy="513958"/>
              <a:chOff x="240635" y="702102"/>
              <a:chExt cx="8852565" cy="513958"/>
            </a:xfrm>
          </p:grpSpPr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6C7E02D0-C5F2-B8FA-C5A8-2DCB2D67C027}"/>
                  </a:ext>
                </a:extLst>
              </p:cNvPr>
              <p:cNvSpPr/>
              <p:nvPr/>
            </p:nvSpPr>
            <p:spPr>
              <a:xfrm>
                <a:off x="240635" y="874443"/>
                <a:ext cx="663431" cy="169277"/>
              </a:xfrm>
              <a:prstGeom prst="rect">
                <a:avLst/>
              </a:prstGeom>
            </p:spPr>
            <p:txBody>
              <a:bodyPr wrap="square" lIns="0" tIns="0" rIns="0" bIns="0" anchor="ctr">
                <a:noAutofit/>
              </a:bodyPr>
              <a:lstStyle/>
              <a:p>
                <a:pPr algn="r" defTabSz="342900">
                  <a:buSzPct val="100000"/>
                  <a:defRPr/>
                </a:pPr>
                <a:r>
                  <a:rPr lang="en-US" sz="1100" dirty="0">
                    <a:solidFill>
                      <a:prstClr val="black"/>
                    </a:solidFill>
                    <a:latin typeface="Calibri" panose="020F0502020204030204"/>
                    <a:cs typeface="Arial" pitchFamily="34" charset="0"/>
                  </a:rPr>
                  <a:t>Phases</a:t>
                </a:r>
              </a:p>
            </p:txBody>
          </p:sp>
          <p:grpSp>
            <p:nvGrpSpPr>
              <p:cNvPr id="78" name="Group 77">
                <a:extLst>
                  <a:ext uri="{FF2B5EF4-FFF2-40B4-BE49-F238E27FC236}">
                    <a16:creationId xmlns:a16="http://schemas.microsoft.com/office/drawing/2014/main" id="{0C2BF7BB-5F07-AD12-F01A-5F5F3221CB15}"/>
                  </a:ext>
                </a:extLst>
              </p:cNvPr>
              <p:cNvGrpSpPr/>
              <p:nvPr/>
            </p:nvGrpSpPr>
            <p:grpSpPr>
              <a:xfrm>
                <a:off x="971889" y="702102"/>
                <a:ext cx="2086167" cy="513958"/>
                <a:chOff x="1295851" y="1238045"/>
                <a:chExt cx="2781556" cy="378565"/>
              </a:xfrm>
            </p:grpSpPr>
            <p:sp>
              <p:nvSpPr>
                <p:cNvPr id="80" name="RbLeanShape Arrow Option 1 5">
                  <a:extLst>
                    <a:ext uri="{FF2B5EF4-FFF2-40B4-BE49-F238E27FC236}">
                      <a16:creationId xmlns:a16="http://schemas.microsoft.com/office/drawing/2014/main" id="{120AC28B-E340-C60C-8A7D-0B26226629DD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1295851" y="1238045"/>
                  <a:ext cx="2781556" cy="378565"/>
                </a:xfrm>
                <a:prstGeom prst="chevron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 w="19050" cap="flat" cmpd="sng" algn="ctr">
                  <a:noFill/>
                  <a:prstDash val="solid"/>
                </a:ln>
                <a:effectLst/>
              </p:spPr>
              <p:txBody>
                <a:bodyPr vert="horz" wrap="square" lIns="0" tIns="0" rIns="0" bIns="0" rtlCol="0" anchor="ctr" anchorCtr="0">
                  <a:noAutofit/>
                </a:bodyPr>
                <a:lstStyle/>
                <a:p>
                  <a:pPr defTabSz="342900" fontAlgn="ctr">
                    <a:defRPr/>
                  </a:pPr>
                  <a:endParaRPr lang="en-US" sz="750" kern="0">
                    <a:solidFill>
                      <a:srgbClr val="000000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81" name="ListLeanHorizontalTextTopic0">
                  <a:extLst>
                    <a:ext uri="{FF2B5EF4-FFF2-40B4-BE49-F238E27FC236}">
                      <a16:creationId xmlns:a16="http://schemas.microsoft.com/office/drawing/2014/main" id="{A4FF6965-4B0E-349A-E37E-B2701224F585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623135" y="1345715"/>
                  <a:ext cx="2132537" cy="163223"/>
                </a:xfrm>
                <a:prstGeom prst="rect">
                  <a:avLst/>
                </a:prstGeom>
                <a:noFill/>
              </p:spPr>
              <p:txBody>
                <a:bodyPr vert="horz" wrap="square" lIns="68580" tIns="34290" rIns="68580" bIns="34290" rtlCol="0" anchor="ctr">
                  <a:noAutofit/>
                </a:bodyPr>
                <a:lstStyle/>
                <a:p>
                  <a:pPr defTabSz="342900">
                    <a:lnSpc>
                      <a:spcPct val="90000"/>
                    </a:lnSpc>
                    <a:buSzPct val="100000"/>
                    <a:defRPr/>
                  </a:pPr>
                  <a:r>
                    <a:rPr lang="en-US" sz="1100" kern="0" dirty="0">
                      <a:solidFill>
                        <a:schemeClr val="bg1"/>
                      </a:solidFill>
                      <a:latin typeface="Calibri" panose="020F0502020204030204"/>
                    </a:rPr>
                    <a:t>Market Analysis </a:t>
                  </a:r>
                </a:p>
              </p:txBody>
            </p:sp>
          </p:grpSp>
          <p:grpSp>
            <p:nvGrpSpPr>
              <p:cNvPr id="92" name="Group 91">
                <a:extLst>
                  <a:ext uri="{FF2B5EF4-FFF2-40B4-BE49-F238E27FC236}">
                    <a16:creationId xmlns:a16="http://schemas.microsoft.com/office/drawing/2014/main" id="{F7F9502D-96F9-9C5A-E6ED-C02C2F7627F1}"/>
                  </a:ext>
                </a:extLst>
              </p:cNvPr>
              <p:cNvGrpSpPr/>
              <p:nvPr/>
            </p:nvGrpSpPr>
            <p:grpSpPr>
              <a:xfrm>
                <a:off x="2983603" y="702102"/>
                <a:ext cx="2086167" cy="513958"/>
                <a:chOff x="3978137" y="1238045"/>
                <a:chExt cx="2781556" cy="378565"/>
              </a:xfrm>
            </p:grpSpPr>
            <p:sp>
              <p:nvSpPr>
                <p:cNvPr id="94" name="RbLeanShape Arrow Option 1 5">
                  <a:extLst>
                    <a:ext uri="{FF2B5EF4-FFF2-40B4-BE49-F238E27FC236}">
                      <a16:creationId xmlns:a16="http://schemas.microsoft.com/office/drawing/2014/main" id="{86E3CAD3-E8CB-6853-95CE-2F1F7ACCAE44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3978137" y="1238045"/>
                  <a:ext cx="2781556" cy="378565"/>
                </a:xfrm>
                <a:prstGeom prst="chevron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 w="19050" cap="flat" cmpd="sng" algn="ctr">
                  <a:noFill/>
                  <a:prstDash val="solid"/>
                </a:ln>
                <a:effectLst/>
              </p:spPr>
              <p:txBody>
                <a:bodyPr vert="horz" wrap="square" lIns="0" tIns="0" rIns="0" bIns="0" rtlCol="0" anchor="ctr" anchorCtr="0">
                  <a:noAutofit/>
                </a:bodyPr>
                <a:lstStyle/>
                <a:p>
                  <a:pPr defTabSz="342900" fontAlgn="ctr">
                    <a:defRPr/>
                  </a:pPr>
                  <a:endParaRPr lang="en-US" sz="750" kern="0">
                    <a:solidFill>
                      <a:srgbClr val="000000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95" name="ListLeanHorizontalTextTopic0">
                  <a:extLst>
                    <a:ext uri="{FF2B5EF4-FFF2-40B4-BE49-F238E27FC236}">
                      <a16:creationId xmlns:a16="http://schemas.microsoft.com/office/drawing/2014/main" id="{FFE6FA11-B1CE-8D3C-FF25-B5DA4CD3C6D5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4305424" y="1345715"/>
                  <a:ext cx="2132537" cy="163223"/>
                </a:xfrm>
                <a:prstGeom prst="rect">
                  <a:avLst/>
                </a:prstGeom>
                <a:noFill/>
              </p:spPr>
              <p:txBody>
                <a:bodyPr vert="horz" wrap="square" lIns="68580" tIns="34290" rIns="68580" bIns="34290" rtlCol="0" anchor="ctr">
                  <a:noAutofit/>
                </a:bodyPr>
                <a:lstStyle/>
                <a:p>
                  <a:pPr defTabSz="342900">
                    <a:lnSpc>
                      <a:spcPct val="90000"/>
                    </a:lnSpc>
                    <a:buSzPct val="100000"/>
                    <a:defRPr/>
                  </a:pPr>
                  <a:r>
                    <a:rPr lang="en-US" sz="1100" kern="0" dirty="0">
                      <a:solidFill>
                        <a:schemeClr val="bg1"/>
                      </a:solidFill>
                      <a:latin typeface="Calibri" panose="020F0502020204030204"/>
                    </a:rPr>
                    <a:t>Opportunity Identification and Validation</a:t>
                  </a:r>
                </a:p>
              </p:txBody>
            </p:sp>
          </p:grpSp>
          <p:grpSp>
            <p:nvGrpSpPr>
              <p:cNvPr id="98" name="Group 97">
                <a:extLst>
                  <a:ext uri="{FF2B5EF4-FFF2-40B4-BE49-F238E27FC236}">
                    <a16:creationId xmlns:a16="http://schemas.microsoft.com/office/drawing/2014/main" id="{4303837D-1E69-2E11-8612-CBA3010E1A9B}"/>
                  </a:ext>
                </a:extLst>
              </p:cNvPr>
              <p:cNvGrpSpPr/>
              <p:nvPr/>
            </p:nvGrpSpPr>
            <p:grpSpPr>
              <a:xfrm>
                <a:off x="4995319" y="702102"/>
                <a:ext cx="2086167" cy="513958"/>
                <a:chOff x="6660424" y="1238045"/>
                <a:chExt cx="2781556" cy="378565"/>
              </a:xfrm>
            </p:grpSpPr>
            <p:sp>
              <p:nvSpPr>
                <p:cNvPr id="100" name="RbLeanShape Arrow Option 1 5">
                  <a:extLst>
                    <a:ext uri="{FF2B5EF4-FFF2-40B4-BE49-F238E27FC236}">
                      <a16:creationId xmlns:a16="http://schemas.microsoft.com/office/drawing/2014/main" id="{16450AE3-C853-C25F-8013-056C37529950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6660424" y="1238045"/>
                  <a:ext cx="2781556" cy="378565"/>
                </a:xfrm>
                <a:prstGeom prst="chevron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 w="19050" cap="flat" cmpd="sng" algn="ctr">
                  <a:noFill/>
                  <a:prstDash val="solid"/>
                </a:ln>
                <a:effectLst/>
              </p:spPr>
              <p:txBody>
                <a:bodyPr vert="horz" wrap="square" lIns="0" tIns="0" rIns="0" bIns="0" rtlCol="0" anchor="ctr" anchorCtr="0">
                  <a:noAutofit/>
                </a:bodyPr>
                <a:lstStyle/>
                <a:p>
                  <a:pPr defTabSz="342900" fontAlgn="ctr">
                    <a:defRPr/>
                  </a:pPr>
                  <a:endParaRPr lang="en-US" sz="750" kern="0">
                    <a:solidFill>
                      <a:srgbClr val="000000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01" name="ListLeanHorizontalTextTopic0">
                  <a:extLst>
                    <a:ext uri="{FF2B5EF4-FFF2-40B4-BE49-F238E27FC236}">
                      <a16:creationId xmlns:a16="http://schemas.microsoft.com/office/drawing/2014/main" id="{5C373D36-867A-A0E8-B4C0-A198D28398DE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6987711" y="1345715"/>
                  <a:ext cx="2132537" cy="163223"/>
                </a:xfrm>
                <a:prstGeom prst="rect">
                  <a:avLst/>
                </a:prstGeom>
                <a:noFill/>
              </p:spPr>
              <p:txBody>
                <a:bodyPr vert="horz" wrap="square" lIns="68580" tIns="34290" rIns="68580" bIns="34290" rtlCol="0" anchor="ctr">
                  <a:noAutofit/>
                </a:bodyPr>
                <a:lstStyle/>
                <a:p>
                  <a:pPr defTabSz="342900">
                    <a:lnSpc>
                      <a:spcPct val="90000"/>
                    </a:lnSpc>
                    <a:buSzPct val="100000"/>
                    <a:defRPr/>
                  </a:pPr>
                  <a:r>
                    <a:rPr lang="en-US" sz="1100" kern="0" dirty="0">
                      <a:solidFill>
                        <a:schemeClr val="bg1"/>
                      </a:solidFill>
                      <a:latin typeface="Calibri" panose="020F0502020204030204"/>
                    </a:rPr>
                    <a:t>Opportunity Evaluation and Prioritization</a:t>
                  </a:r>
                </a:p>
              </p:txBody>
            </p:sp>
          </p:grpSp>
          <p:grpSp>
            <p:nvGrpSpPr>
              <p:cNvPr id="104" name="Group 103">
                <a:extLst>
                  <a:ext uri="{FF2B5EF4-FFF2-40B4-BE49-F238E27FC236}">
                    <a16:creationId xmlns:a16="http://schemas.microsoft.com/office/drawing/2014/main" id="{0B5DD030-C81C-DFCC-DAB7-9517899674EE}"/>
                  </a:ext>
                </a:extLst>
              </p:cNvPr>
              <p:cNvGrpSpPr/>
              <p:nvPr/>
            </p:nvGrpSpPr>
            <p:grpSpPr>
              <a:xfrm>
                <a:off x="7007033" y="702102"/>
                <a:ext cx="2086167" cy="513958"/>
                <a:chOff x="9342710" y="1238045"/>
                <a:chExt cx="2781556" cy="378565"/>
              </a:xfrm>
            </p:grpSpPr>
            <p:sp>
              <p:nvSpPr>
                <p:cNvPr id="106" name="RbLeanShape Arrow Option 1 5">
                  <a:extLst>
                    <a:ext uri="{FF2B5EF4-FFF2-40B4-BE49-F238E27FC236}">
                      <a16:creationId xmlns:a16="http://schemas.microsoft.com/office/drawing/2014/main" id="{78D93EA1-BEEC-D4CA-C60B-E2C8EEA0609F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9342710" y="1238045"/>
                  <a:ext cx="2781556" cy="378565"/>
                </a:xfrm>
                <a:prstGeom prst="chevron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 w="19050" cap="flat" cmpd="sng" algn="ctr">
                  <a:noFill/>
                  <a:prstDash val="solid"/>
                </a:ln>
                <a:effectLst/>
              </p:spPr>
              <p:txBody>
                <a:bodyPr vert="horz" wrap="square" lIns="0" tIns="0" rIns="0" bIns="0" rtlCol="0" anchor="ctr" anchorCtr="0">
                  <a:noAutofit/>
                </a:bodyPr>
                <a:lstStyle/>
                <a:p>
                  <a:pPr defTabSz="342900" fontAlgn="ctr">
                    <a:defRPr/>
                  </a:pPr>
                  <a:endParaRPr lang="en-US" sz="750" kern="0">
                    <a:solidFill>
                      <a:srgbClr val="000000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07" name="ListLeanHorizontalTextTopic0">
                  <a:extLst>
                    <a:ext uri="{FF2B5EF4-FFF2-40B4-BE49-F238E27FC236}">
                      <a16:creationId xmlns:a16="http://schemas.microsoft.com/office/drawing/2014/main" id="{15E725F5-C2CF-550B-9A58-32B48685298C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9669996" y="1345715"/>
                  <a:ext cx="2132537" cy="163223"/>
                </a:xfrm>
                <a:prstGeom prst="rect">
                  <a:avLst/>
                </a:prstGeom>
                <a:noFill/>
              </p:spPr>
              <p:txBody>
                <a:bodyPr vert="horz" wrap="square" lIns="68580" tIns="34290" rIns="68580" bIns="34290" rtlCol="0" anchor="ctr">
                  <a:noAutofit/>
                </a:bodyPr>
                <a:lstStyle/>
                <a:p>
                  <a:pPr defTabSz="342900">
                    <a:lnSpc>
                      <a:spcPct val="90000"/>
                    </a:lnSpc>
                    <a:buSzPct val="100000"/>
                    <a:defRPr/>
                  </a:pPr>
                  <a:r>
                    <a:rPr lang="en-US" sz="1100" kern="0" dirty="0">
                      <a:solidFill>
                        <a:schemeClr val="bg1"/>
                      </a:solidFill>
                      <a:latin typeface="Calibri" panose="020F0502020204030204"/>
                    </a:rPr>
                    <a:t>Growth Implementation</a:t>
                  </a:r>
                </a:p>
              </p:txBody>
            </p:sp>
          </p:grpSp>
        </p:grpSp>
        <p:grpSp>
          <p:nvGrpSpPr>
            <p:cNvPr id="141" name="Group 140">
              <a:extLst>
                <a:ext uri="{FF2B5EF4-FFF2-40B4-BE49-F238E27FC236}">
                  <a16:creationId xmlns:a16="http://schemas.microsoft.com/office/drawing/2014/main" id="{4F00FA92-AA62-39A9-130E-C1206408AEF1}"/>
                </a:ext>
              </a:extLst>
            </p:cNvPr>
            <p:cNvGrpSpPr/>
            <p:nvPr/>
          </p:nvGrpSpPr>
          <p:grpSpPr>
            <a:xfrm>
              <a:off x="1764635" y="1364410"/>
              <a:ext cx="8765416" cy="3588595"/>
              <a:chOff x="240635" y="1348679"/>
              <a:chExt cx="8765416" cy="3588595"/>
            </a:xfrm>
          </p:grpSpPr>
          <p:sp>
            <p:nvSpPr>
              <p:cNvPr id="79" name="Textframe 7">
                <a:extLst>
                  <a:ext uri="{FF2B5EF4-FFF2-40B4-BE49-F238E27FC236}">
                    <a16:creationId xmlns:a16="http://schemas.microsoft.com/office/drawing/2014/main" id="{EBCC6EC4-C303-6754-BB82-79BFA881CC5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38123" y="1348679"/>
                <a:ext cx="1932777" cy="3588595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</p:spPr>
            <p:txBody>
              <a:bodyPr vert="horz" wrap="square" lIns="36000" tIns="36000" rIns="36000" bIns="36000" rtlCol="0" anchor="t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US" dirty="0"/>
                  <a:t>Conduct a comprehensive market trend analysis using data from market reports, industry publications, and government statistics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US" dirty="0"/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US" dirty="0"/>
                  <a:t>Collect and analyze competitive data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US" dirty="0"/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US" dirty="0"/>
                  <a:t>Conduct surveys and interviews with key stakeholders to enhance understanding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US" dirty="0"/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US" dirty="0"/>
                  <a:t>Identify emerging areas with high growth potential</a:t>
                </a:r>
              </a:p>
            </p:txBody>
          </p:sp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id="{BF193971-119E-45DB-7BA9-1FF30B51B92E}"/>
                  </a:ext>
                </a:extLst>
              </p:cNvPr>
              <p:cNvSpPr/>
              <p:nvPr/>
            </p:nvSpPr>
            <p:spPr>
              <a:xfrm>
                <a:off x="240635" y="1348679"/>
                <a:ext cx="663431" cy="169277"/>
              </a:xfrm>
              <a:prstGeom prst="rect">
                <a:avLst/>
              </a:prstGeom>
            </p:spPr>
            <p:txBody>
              <a:bodyPr wrap="square" lIns="0" tIns="0" rIns="0" bIns="0" anchor="ctr">
                <a:noAutofit/>
              </a:bodyPr>
              <a:lstStyle/>
              <a:p>
                <a:pPr algn="r" defTabSz="342900">
                  <a:buSzPct val="100000"/>
                  <a:defRPr/>
                </a:pPr>
                <a:r>
                  <a:rPr lang="en-US" sz="1100" dirty="0">
                    <a:solidFill>
                      <a:prstClr val="black"/>
                    </a:solidFill>
                    <a:latin typeface="Calibri" panose="020F0502020204030204"/>
                    <a:cs typeface="Arial" pitchFamily="34" charset="0"/>
                  </a:rPr>
                  <a:t>Activities</a:t>
                </a:r>
              </a:p>
            </p:txBody>
          </p:sp>
          <p:sp>
            <p:nvSpPr>
              <p:cNvPr id="93" name="Textframe 7">
                <a:extLst>
                  <a:ext uri="{FF2B5EF4-FFF2-40B4-BE49-F238E27FC236}">
                    <a16:creationId xmlns:a16="http://schemas.microsoft.com/office/drawing/2014/main" id="{C721B44B-3938-29F0-5C1A-7076C9D85EF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049839" y="1348679"/>
                <a:ext cx="1932780" cy="3588595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</p:spPr>
            <p:txBody>
              <a:bodyPr vert="horz" wrap="square" lIns="36000" tIns="36000" rIns="36000" bIns="36000" rtlCol="0" anchor="t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US" dirty="0"/>
                  <a:t>Analyze political, economic, social, technological, legal, and environmental factors</a:t>
                </a: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endParaRPr lang="en-US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US" dirty="0">
                    <a:solidFill>
                      <a:schemeClr val="tx1"/>
                    </a:solidFill>
                  </a:rPr>
                  <a:t>Facilitate brainstorming sessions with cross-functional teams to identify growth opportunities based on market and PESTLE analyses</a:t>
                </a: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endParaRPr lang="en-US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US" dirty="0">
                    <a:solidFill>
                      <a:schemeClr val="tx1"/>
                    </a:solidFill>
                  </a:rPr>
                  <a:t>Validate and shortlist opportunities through pilot projects, market testing, or expert opinion gathering</a:t>
                </a:r>
                <a:endParaRPr lang="en-GB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9" name="Textframe 7">
                <a:extLst>
                  <a:ext uri="{FF2B5EF4-FFF2-40B4-BE49-F238E27FC236}">
                    <a16:creationId xmlns:a16="http://schemas.microsoft.com/office/drawing/2014/main" id="{FC0CD7C1-98B0-2D6F-D6AA-F436C0F63B2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061554" y="1348679"/>
                <a:ext cx="1932781" cy="3588595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</p:spPr>
            <p:txBody>
              <a:bodyPr vert="horz" wrap="square" lIns="36000" tIns="36000" rIns="36000" bIns="36000" rtlCol="0" anchor="t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US" dirty="0">
                    <a:solidFill>
                      <a:schemeClr val="tx1"/>
                    </a:solidFill>
                  </a:rPr>
                  <a:t>Define criteria for evaluating growth opportunities (e.g., market size, profitability, alignment with company strategy)</a:t>
                </a: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endParaRPr lang="en-US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US" dirty="0">
                    <a:solidFill>
                      <a:schemeClr val="tx1"/>
                    </a:solidFill>
                  </a:rPr>
                  <a:t>Use a scoring model to screen and prioritize opportunities</a:t>
                </a: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endParaRPr lang="en-US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US" dirty="0">
                    <a:solidFill>
                      <a:schemeClr val="tx1"/>
                    </a:solidFill>
                  </a:rPr>
                  <a:t>Conduct risk assessments for each growth opportunity</a:t>
                </a: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endParaRPr lang="en-US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US" dirty="0">
                    <a:solidFill>
                      <a:schemeClr val="tx1"/>
                    </a:solidFill>
                  </a:rPr>
                  <a:t>Engage with stakeholders to align opportunities with strategic goals</a:t>
                </a:r>
              </a:p>
            </p:txBody>
          </p:sp>
          <p:sp>
            <p:nvSpPr>
              <p:cNvPr id="105" name="Textframe 7">
                <a:extLst>
                  <a:ext uri="{FF2B5EF4-FFF2-40B4-BE49-F238E27FC236}">
                    <a16:creationId xmlns:a16="http://schemas.microsoft.com/office/drawing/2014/main" id="{70486564-5F8C-2A0C-8CBB-40ED257A5A9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073269" y="1348679"/>
                <a:ext cx="1932782" cy="3588595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</p:spPr>
            <p:txBody>
              <a:bodyPr vert="horz" wrap="square" lIns="36000" tIns="36000" rIns="36000" bIns="36000" rtlCol="0" anchor="t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US" dirty="0">
                    <a:solidFill>
                      <a:schemeClr val="tx1"/>
                    </a:solidFill>
                  </a:rPr>
                  <a:t>Incorporate new products and services into existing value chains</a:t>
                </a: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endParaRPr lang="en-US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US" dirty="0">
                    <a:solidFill>
                      <a:schemeClr val="tx1"/>
                    </a:solidFill>
                  </a:rPr>
                  <a:t>Develop an implementation roadmap with timelines and milestones</a:t>
                </a: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endParaRPr lang="en-US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US" dirty="0">
                    <a:solidFill>
                      <a:schemeClr val="tx1"/>
                    </a:solidFill>
                  </a:rPr>
                  <a:t>Execute the growth implementation plan and implement strategies for sustained growth</a:t>
                </a: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endParaRPr lang="en-US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US" dirty="0">
                    <a:solidFill>
                      <a:schemeClr val="tx1"/>
                    </a:solidFill>
                  </a:rPr>
                  <a:t>Conduct change management workshops</a:t>
                </a: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endParaRPr lang="en-US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US" dirty="0">
                    <a:solidFill>
                      <a:schemeClr val="tx1"/>
                    </a:solidFill>
                  </a:rPr>
                  <a:t>Monitor and evaluate the implementation process continuously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865159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36A6A77D-4504-76A7-DA25-E7483AC9DC1A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Autofit/>
          </a:bodyPr>
          <a:lstStyle/>
          <a:p>
            <a:r>
              <a:rPr lang="en-US" dirty="0"/>
              <a:t>Integrated Solution Development</a:t>
            </a:r>
            <a:endParaRPr lang="en-AE" dirty="0"/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9D13DCA8-506E-E8D7-3074-412469491CD7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4" name="Content Placeholder 23">
            <a:extLst>
              <a:ext uri="{FF2B5EF4-FFF2-40B4-BE49-F238E27FC236}">
                <a16:creationId xmlns:a16="http://schemas.microsoft.com/office/drawing/2014/main" id="{D1E2071C-8ABE-3488-6168-B9E7025146C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99FAE674-262A-DF0F-9218-F77C92F37B6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6" name="Content Placeholder 25">
            <a:extLst>
              <a:ext uri="{FF2B5EF4-FFF2-40B4-BE49-F238E27FC236}">
                <a16:creationId xmlns:a16="http://schemas.microsoft.com/office/drawing/2014/main" id="{95194D0A-039C-F216-AF5B-E11158593045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C32011A-FDA3-5B57-6B9F-2B2D02EF74A7}"/>
              </a:ext>
            </a:extLst>
          </p:cNvPr>
          <p:cNvGrpSpPr/>
          <p:nvPr/>
        </p:nvGrpSpPr>
        <p:grpSpPr>
          <a:xfrm>
            <a:off x="136582" y="702102"/>
            <a:ext cx="11774741" cy="5659250"/>
            <a:chOff x="1764635" y="702102"/>
            <a:chExt cx="8852566" cy="5659250"/>
          </a:xfrm>
        </p:grpSpPr>
        <p:grpSp>
          <p:nvGrpSpPr>
            <p:cNvPr id="140" name="Group 139">
              <a:extLst>
                <a:ext uri="{FF2B5EF4-FFF2-40B4-BE49-F238E27FC236}">
                  <a16:creationId xmlns:a16="http://schemas.microsoft.com/office/drawing/2014/main" id="{EF4999F7-D3E7-F1CD-8706-3E9B1026B777}"/>
                </a:ext>
              </a:extLst>
            </p:cNvPr>
            <p:cNvGrpSpPr/>
            <p:nvPr/>
          </p:nvGrpSpPr>
          <p:grpSpPr>
            <a:xfrm>
              <a:off x="1764635" y="5101352"/>
              <a:ext cx="8765416" cy="1260000"/>
              <a:chOff x="240635" y="5101352"/>
              <a:chExt cx="8765416" cy="1260000"/>
            </a:xfrm>
          </p:grpSpPr>
          <p:sp>
            <p:nvSpPr>
              <p:cNvPr id="85" name="Textframe 7">
                <a:extLst>
                  <a:ext uri="{FF2B5EF4-FFF2-40B4-BE49-F238E27FC236}">
                    <a16:creationId xmlns:a16="http://schemas.microsoft.com/office/drawing/2014/main" id="{04782303-22A5-07AE-33A1-056D1D743A3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38124" y="5101352"/>
                <a:ext cx="1932782" cy="1260000"/>
              </a:xfrm>
              <a:prstGeom prst="rect">
                <a:avLst/>
              </a:prstGeom>
              <a:solidFill>
                <a:srgbClr val="A9D18E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txBody>
              <a:bodyPr vert="horz" wrap="square" lIns="36000" tIns="36000" rIns="36000" bIns="36000" rtlCol="0" anchor="t" anchorCtr="0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  <a:defRPr/>
                </a:pPr>
                <a:r>
                  <a:rPr lang="en-US" dirty="0">
                    <a:solidFill>
                      <a:schemeClr val="tx1"/>
                    </a:solidFill>
                  </a:rPr>
                  <a:t>Summary of preliminary data and findings</a:t>
                </a: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  <a:defRPr/>
                </a:pPr>
                <a:endParaRPr lang="en-US" dirty="0">
                  <a:solidFill>
                    <a:schemeClr val="tx1"/>
                  </a:solidFill>
                </a:endParaRP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  <a:defRPr/>
                </a:pPr>
                <a:r>
                  <a:rPr lang="en-US" dirty="0">
                    <a:solidFill>
                      <a:schemeClr val="tx1"/>
                    </a:solidFill>
                  </a:rPr>
                  <a:t>Defined scope and objectives</a:t>
                </a: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  <a:defRPr/>
                </a:pPr>
                <a:endParaRPr lang="en-US" dirty="0">
                  <a:solidFill>
                    <a:schemeClr val="tx1"/>
                  </a:solidFill>
                </a:endParaRP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  <a:defRPr/>
                </a:pPr>
                <a:r>
                  <a:rPr lang="en-US" dirty="0">
                    <a:solidFill>
                      <a:schemeClr val="tx1"/>
                    </a:solidFill>
                  </a:rPr>
                  <a:t>Timeline and milestones</a:t>
                </a:r>
              </a:p>
            </p:txBody>
          </p:sp>
          <p:sp>
            <p:nvSpPr>
              <p:cNvPr id="86" name="Textframe 7">
                <a:extLst>
                  <a:ext uri="{FF2B5EF4-FFF2-40B4-BE49-F238E27FC236}">
                    <a16:creationId xmlns:a16="http://schemas.microsoft.com/office/drawing/2014/main" id="{983B3733-F696-3509-6E59-B6EDE5B7591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049840" y="5101352"/>
                <a:ext cx="1932782" cy="1260000"/>
              </a:xfrm>
              <a:prstGeom prst="rect">
                <a:avLst/>
              </a:prstGeom>
              <a:solidFill>
                <a:srgbClr val="A9D18E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txBody>
              <a:bodyPr vert="horz" wrap="square" lIns="36000" tIns="36000" rIns="36000" bIns="36000" rtlCol="0" anchor="t" anchorCtr="0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US" dirty="0">
                    <a:solidFill>
                      <a:schemeClr val="tx1"/>
                    </a:solidFill>
                  </a:rPr>
                  <a:t>Initial version of the solution</a:t>
                </a: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US" dirty="0">
                  <a:solidFill>
                    <a:schemeClr val="tx1"/>
                  </a:solidFill>
                </a:endParaRP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US" dirty="0">
                    <a:solidFill>
                      <a:schemeClr val="tx1"/>
                    </a:solidFill>
                  </a:rPr>
                  <a:t>Feedback and insights gathered</a:t>
                </a:r>
              </a:p>
            </p:txBody>
          </p:sp>
          <p:sp>
            <p:nvSpPr>
              <p:cNvPr id="87" name="Textframe 7">
                <a:extLst>
                  <a:ext uri="{FF2B5EF4-FFF2-40B4-BE49-F238E27FC236}">
                    <a16:creationId xmlns:a16="http://schemas.microsoft.com/office/drawing/2014/main" id="{9158A145-D0E8-AC04-18C7-BA7620F5AF9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061555" y="5101352"/>
                <a:ext cx="1932782" cy="1260000"/>
              </a:xfrm>
              <a:prstGeom prst="rect">
                <a:avLst/>
              </a:prstGeom>
              <a:solidFill>
                <a:srgbClr val="A9D18E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txBody>
              <a:bodyPr vert="horz" wrap="square" lIns="36000" tIns="36000" rIns="36000" bIns="36000" rtlCol="0" anchor="t" anchorCtr="0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US" dirty="0">
                    <a:solidFill>
                      <a:schemeClr val="tx1"/>
                    </a:solidFill>
                  </a:rPr>
                  <a:t>Analysis of prototype performance</a:t>
                </a: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US" dirty="0">
                  <a:solidFill>
                    <a:schemeClr val="tx1"/>
                  </a:solidFill>
                </a:endParaRP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US" dirty="0">
                    <a:solidFill>
                      <a:schemeClr val="tx1"/>
                    </a:solidFill>
                  </a:rPr>
                  <a:t>Updated constraints and risk analysis</a:t>
                </a: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US" dirty="0">
                  <a:solidFill>
                    <a:schemeClr val="tx1"/>
                  </a:solidFill>
                </a:endParaRP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US" dirty="0">
                    <a:solidFill>
                      <a:schemeClr val="tx1"/>
                    </a:solidFill>
                  </a:rPr>
                  <a:t>Documentation of changes and improvements</a:t>
                </a:r>
              </a:p>
            </p:txBody>
          </p:sp>
          <p:sp>
            <p:nvSpPr>
              <p:cNvPr id="88" name="Textframe 7">
                <a:extLst>
                  <a:ext uri="{FF2B5EF4-FFF2-40B4-BE49-F238E27FC236}">
                    <a16:creationId xmlns:a16="http://schemas.microsoft.com/office/drawing/2014/main" id="{657CAE3F-6FEF-6E9E-D840-978072AC9A6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073269" y="5101352"/>
                <a:ext cx="1932782" cy="1260000"/>
              </a:xfrm>
              <a:prstGeom prst="rect">
                <a:avLst/>
              </a:prstGeom>
              <a:solidFill>
                <a:srgbClr val="A9D18E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txBody>
              <a:bodyPr vert="horz" wrap="square" lIns="36000" tIns="36000" rIns="36000" bIns="36000" rtlCol="0" anchor="t" anchorCtr="0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US" dirty="0">
                    <a:solidFill>
                      <a:schemeClr val="tx1"/>
                    </a:solidFill>
                  </a:rPr>
                  <a:t>Full implementation plan</a:t>
                </a: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US" dirty="0">
                  <a:solidFill>
                    <a:schemeClr val="tx1"/>
                  </a:solidFill>
                </a:endParaRP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US" dirty="0">
                    <a:solidFill>
                      <a:schemeClr val="tx1"/>
                    </a:solidFill>
                  </a:rPr>
                  <a:t>Evaluation of implementation process</a:t>
                </a: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US" dirty="0">
                  <a:solidFill>
                    <a:schemeClr val="tx1"/>
                  </a:solidFill>
                </a:endParaRP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US" dirty="0">
                    <a:solidFill>
                      <a:schemeClr val="tx1"/>
                    </a:solidFill>
                  </a:rPr>
                  <a:t>Documentation of lessons learned</a:t>
                </a:r>
                <a:endParaRPr lang="en-GB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0" name="Rectangle 89">
                <a:extLst>
                  <a:ext uri="{FF2B5EF4-FFF2-40B4-BE49-F238E27FC236}">
                    <a16:creationId xmlns:a16="http://schemas.microsoft.com/office/drawing/2014/main" id="{4F14D06C-74FF-5CE9-16C1-AAED2B56A47E}"/>
                  </a:ext>
                </a:extLst>
              </p:cNvPr>
              <p:cNvSpPr/>
              <p:nvPr/>
            </p:nvSpPr>
            <p:spPr>
              <a:xfrm>
                <a:off x="240635" y="5101352"/>
                <a:ext cx="663431" cy="152349"/>
              </a:xfrm>
              <a:prstGeom prst="rect">
                <a:avLst/>
              </a:prstGeom>
            </p:spPr>
            <p:txBody>
              <a:bodyPr wrap="square" lIns="0" tIns="0" rIns="0" bIns="0" anchor="ctr">
                <a:noAutofit/>
              </a:bodyPr>
              <a:lstStyle/>
              <a:p>
                <a:pPr algn="r" defTabSz="342900">
                  <a:lnSpc>
                    <a:spcPct val="90000"/>
                  </a:lnSpc>
                  <a:buSzPct val="100000"/>
                  <a:defRPr/>
                </a:pPr>
                <a:r>
                  <a:rPr lang="en-US" sz="1100" dirty="0">
                    <a:solidFill>
                      <a:prstClr val="black"/>
                    </a:solidFill>
                    <a:latin typeface="Calibri" panose="020F0502020204030204"/>
                    <a:cs typeface="Arial" pitchFamily="34" charset="0"/>
                  </a:rPr>
                  <a:t>Deliverables</a:t>
                </a:r>
              </a:p>
            </p:txBody>
          </p:sp>
        </p:grpSp>
        <p:grpSp>
          <p:nvGrpSpPr>
            <p:cNvPr id="142" name="Group 141">
              <a:extLst>
                <a:ext uri="{FF2B5EF4-FFF2-40B4-BE49-F238E27FC236}">
                  <a16:creationId xmlns:a16="http://schemas.microsoft.com/office/drawing/2014/main" id="{81B20B1E-BE71-4CDE-F787-376018F4A386}"/>
                </a:ext>
              </a:extLst>
            </p:cNvPr>
            <p:cNvGrpSpPr/>
            <p:nvPr/>
          </p:nvGrpSpPr>
          <p:grpSpPr>
            <a:xfrm>
              <a:off x="1764636" y="702102"/>
              <a:ext cx="8852565" cy="513958"/>
              <a:chOff x="240635" y="702102"/>
              <a:chExt cx="8852565" cy="513958"/>
            </a:xfrm>
          </p:grpSpPr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6C7E02D0-C5F2-B8FA-C5A8-2DCB2D67C027}"/>
                  </a:ext>
                </a:extLst>
              </p:cNvPr>
              <p:cNvSpPr/>
              <p:nvPr/>
            </p:nvSpPr>
            <p:spPr>
              <a:xfrm>
                <a:off x="240635" y="874443"/>
                <a:ext cx="663431" cy="169277"/>
              </a:xfrm>
              <a:prstGeom prst="rect">
                <a:avLst/>
              </a:prstGeom>
            </p:spPr>
            <p:txBody>
              <a:bodyPr wrap="square" lIns="0" tIns="0" rIns="0" bIns="0" anchor="ctr">
                <a:noAutofit/>
              </a:bodyPr>
              <a:lstStyle/>
              <a:p>
                <a:pPr algn="r" defTabSz="342900">
                  <a:buSzPct val="100000"/>
                  <a:defRPr/>
                </a:pPr>
                <a:r>
                  <a:rPr lang="en-US" sz="1100" dirty="0">
                    <a:solidFill>
                      <a:prstClr val="black"/>
                    </a:solidFill>
                    <a:latin typeface="Calibri" panose="020F0502020204030204"/>
                    <a:cs typeface="Arial" pitchFamily="34" charset="0"/>
                  </a:rPr>
                  <a:t>Phases</a:t>
                </a:r>
              </a:p>
            </p:txBody>
          </p:sp>
          <p:grpSp>
            <p:nvGrpSpPr>
              <p:cNvPr id="78" name="Group 77">
                <a:extLst>
                  <a:ext uri="{FF2B5EF4-FFF2-40B4-BE49-F238E27FC236}">
                    <a16:creationId xmlns:a16="http://schemas.microsoft.com/office/drawing/2014/main" id="{0C2BF7BB-5F07-AD12-F01A-5F5F3221CB15}"/>
                  </a:ext>
                </a:extLst>
              </p:cNvPr>
              <p:cNvGrpSpPr/>
              <p:nvPr/>
            </p:nvGrpSpPr>
            <p:grpSpPr>
              <a:xfrm>
                <a:off x="971889" y="702102"/>
                <a:ext cx="2086167" cy="513958"/>
                <a:chOff x="1295851" y="1238045"/>
                <a:chExt cx="2781556" cy="378565"/>
              </a:xfrm>
            </p:grpSpPr>
            <p:sp>
              <p:nvSpPr>
                <p:cNvPr id="80" name="RbLeanShape Arrow Option 1 5">
                  <a:extLst>
                    <a:ext uri="{FF2B5EF4-FFF2-40B4-BE49-F238E27FC236}">
                      <a16:creationId xmlns:a16="http://schemas.microsoft.com/office/drawing/2014/main" id="{120AC28B-E340-C60C-8A7D-0B26226629DD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1295851" y="1238045"/>
                  <a:ext cx="2781556" cy="378565"/>
                </a:xfrm>
                <a:prstGeom prst="chevron">
                  <a:avLst/>
                </a:prstGeom>
                <a:solidFill>
                  <a:schemeClr val="tx2">
                    <a:lumMod val="75000"/>
                  </a:schemeClr>
                </a:solidFill>
                <a:ln w="19050" cap="flat" cmpd="sng" algn="ctr">
                  <a:noFill/>
                  <a:prstDash val="solid"/>
                </a:ln>
                <a:effectLst/>
              </p:spPr>
              <p:txBody>
                <a:bodyPr vert="horz" wrap="square" lIns="0" tIns="0" rIns="0" bIns="0" rtlCol="0" anchor="ctr" anchorCtr="0">
                  <a:noAutofit/>
                </a:bodyPr>
                <a:lstStyle/>
                <a:p>
                  <a:pPr defTabSz="342900" fontAlgn="ctr">
                    <a:defRPr/>
                  </a:pPr>
                  <a:endParaRPr lang="en-US" sz="750" kern="0">
                    <a:solidFill>
                      <a:srgbClr val="000000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81" name="ListLeanHorizontalTextTopic0">
                  <a:extLst>
                    <a:ext uri="{FF2B5EF4-FFF2-40B4-BE49-F238E27FC236}">
                      <a16:creationId xmlns:a16="http://schemas.microsoft.com/office/drawing/2014/main" id="{A4FF6965-4B0E-349A-E37E-B2701224F585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623135" y="1345715"/>
                  <a:ext cx="2132537" cy="163223"/>
                </a:xfrm>
                <a:prstGeom prst="rect">
                  <a:avLst/>
                </a:prstGeom>
                <a:noFill/>
              </p:spPr>
              <p:txBody>
                <a:bodyPr vert="horz" wrap="square" lIns="68580" tIns="34290" rIns="68580" bIns="34290" rtlCol="0" anchor="ctr">
                  <a:noAutofit/>
                </a:bodyPr>
                <a:lstStyle/>
                <a:p>
                  <a:pPr defTabSz="342900">
                    <a:lnSpc>
                      <a:spcPct val="90000"/>
                    </a:lnSpc>
                    <a:buSzPct val="100000"/>
                    <a:defRPr/>
                  </a:pPr>
                  <a:r>
                    <a:rPr lang="en-US" sz="1100" kern="0" dirty="0">
                      <a:solidFill>
                        <a:schemeClr val="bg1"/>
                      </a:solidFill>
                      <a:latin typeface="Calibri" panose="020F0502020204030204"/>
                    </a:rPr>
                    <a:t>Plan</a:t>
                  </a:r>
                </a:p>
              </p:txBody>
            </p:sp>
          </p:grpSp>
          <p:grpSp>
            <p:nvGrpSpPr>
              <p:cNvPr id="92" name="Group 91">
                <a:extLst>
                  <a:ext uri="{FF2B5EF4-FFF2-40B4-BE49-F238E27FC236}">
                    <a16:creationId xmlns:a16="http://schemas.microsoft.com/office/drawing/2014/main" id="{F7F9502D-96F9-9C5A-E6ED-C02C2F7627F1}"/>
                  </a:ext>
                </a:extLst>
              </p:cNvPr>
              <p:cNvGrpSpPr/>
              <p:nvPr/>
            </p:nvGrpSpPr>
            <p:grpSpPr>
              <a:xfrm>
                <a:off x="2983603" y="702102"/>
                <a:ext cx="2086167" cy="513958"/>
                <a:chOff x="3978137" y="1238045"/>
                <a:chExt cx="2781556" cy="378565"/>
              </a:xfrm>
            </p:grpSpPr>
            <p:sp>
              <p:nvSpPr>
                <p:cNvPr id="94" name="RbLeanShape Arrow Option 1 5">
                  <a:extLst>
                    <a:ext uri="{FF2B5EF4-FFF2-40B4-BE49-F238E27FC236}">
                      <a16:creationId xmlns:a16="http://schemas.microsoft.com/office/drawing/2014/main" id="{86E3CAD3-E8CB-6853-95CE-2F1F7ACCAE44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3978137" y="1238045"/>
                  <a:ext cx="2781556" cy="378565"/>
                </a:xfrm>
                <a:prstGeom prst="chevron">
                  <a:avLst/>
                </a:prstGeom>
                <a:solidFill>
                  <a:schemeClr val="tx2">
                    <a:lumMod val="75000"/>
                  </a:schemeClr>
                </a:solidFill>
                <a:ln w="19050" cap="flat" cmpd="sng" algn="ctr">
                  <a:noFill/>
                  <a:prstDash val="solid"/>
                </a:ln>
                <a:effectLst/>
              </p:spPr>
              <p:txBody>
                <a:bodyPr vert="horz" wrap="square" lIns="0" tIns="0" rIns="0" bIns="0" rtlCol="0" anchor="ctr" anchorCtr="0">
                  <a:noAutofit/>
                </a:bodyPr>
                <a:lstStyle/>
                <a:p>
                  <a:pPr defTabSz="342900" fontAlgn="ctr">
                    <a:defRPr/>
                  </a:pPr>
                  <a:endParaRPr lang="en-US" sz="750" kern="0">
                    <a:solidFill>
                      <a:srgbClr val="000000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95" name="ListLeanHorizontalTextTopic0">
                  <a:extLst>
                    <a:ext uri="{FF2B5EF4-FFF2-40B4-BE49-F238E27FC236}">
                      <a16:creationId xmlns:a16="http://schemas.microsoft.com/office/drawing/2014/main" id="{FFE6FA11-B1CE-8D3C-FF25-B5DA4CD3C6D5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4305424" y="1345715"/>
                  <a:ext cx="2132537" cy="163223"/>
                </a:xfrm>
                <a:prstGeom prst="rect">
                  <a:avLst/>
                </a:prstGeom>
                <a:noFill/>
              </p:spPr>
              <p:txBody>
                <a:bodyPr vert="horz" wrap="square" lIns="68580" tIns="34290" rIns="68580" bIns="34290" rtlCol="0" anchor="ctr">
                  <a:noAutofit/>
                </a:bodyPr>
                <a:lstStyle/>
                <a:p>
                  <a:pPr defTabSz="342900">
                    <a:lnSpc>
                      <a:spcPct val="90000"/>
                    </a:lnSpc>
                    <a:buSzPct val="100000"/>
                    <a:defRPr/>
                  </a:pPr>
                  <a:r>
                    <a:rPr lang="en-US" sz="1100" kern="0" dirty="0">
                      <a:solidFill>
                        <a:schemeClr val="bg1"/>
                      </a:solidFill>
                      <a:latin typeface="Calibri" panose="020F0502020204030204"/>
                    </a:rPr>
                    <a:t>Do</a:t>
                  </a:r>
                </a:p>
              </p:txBody>
            </p:sp>
          </p:grpSp>
          <p:grpSp>
            <p:nvGrpSpPr>
              <p:cNvPr id="98" name="Group 97">
                <a:extLst>
                  <a:ext uri="{FF2B5EF4-FFF2-40B4-BE49-F238E27FC236}">
                    <a16:creationId xmlns:a16="http://schemas.microsoft.com/office/drawing/2014/main" id="{4303837D-1E69-2E11-8612-CBA3010E1A9B}"/>
                  </a:ext>
                </a:extLst>
              </p:cNvPr>
              <p:cNvGrpSpPr/>
              <p:nvPr/>
            </p:nvGrpSpPr>
            <p:grpSpPr>
              <a:xfrm>
                <a:off x="4995319" y="702102"/>
                <a:ext cx="2086167" cy="513958"/>
                <a:chOff x="6660424" y="1238045"/>
                <a:chExt cx="2781556" cy="378565"/>
              </a:xfrm>
            </p:grpSpPr>
            <p:sp>
              <p:nvSpPr>
                <p:cNvPr id="100" name="RbLeanShape Arrow Option 1 5">
                  <a:extLst>
                    <a:ext uri="{FF2B5EF4-FFF2-40B4-BE49-F238E27FC236}">
                      <a16:creationId xmlns:a16="http://schemas.microsoft.com/office/drawing/2014/main" id="{16450AE3-C853-C25F-8013-056C37529950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6660424" y="1238045"/>
                  <a:ext cx="2781556" cy="378565"/>
                </a:xfrm>
                <a:prstGeom prst="chevron">
                  <a:avLst/>
                </a:prstGeom>
                <a:solidFill>
                  <a:schemeClr val="tx2">
                    <a:lumMod val="75000"/>
                  </a:schemeClr>
                </a:solidFill>
                <a:ln w="19050" cap="flat" cmpd="sng" algn="ctr">
                  <a:noFill/>
                  <a:prstDash val="solid"/>
                </a:ln>
                <a:effectLst/>
              </p:spPr>
              <p:txBody>
                <a:bodyPr vert="horz" wrap="square" lIns="0" tIns="0" rIns="0" bIns="0" rtlCol="0" anchor="ctr" anchorCtr="0">
                  <a:noAutofit/>
                </a:bodyPr>
                <a:lstStyle/>
                <a:p>
                  <a:pPr defTabSz="342900" fontAlgn="ctr">
                    <a:defRPr/>
                  </a:pPr>
                  <a:endParaRPr lang="en-US" sz="750" kern="0">
                    <a:solidFill>
                      <a:srgbClr val="000000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01" name="ListLeanHorizontalTextTopic0">
                  <a:extLst>
                    <a:ext uri="{FF2B5EF4-FFF2-40B4-BE49-F238E27FC236}">
                      <a16:creationId xmlns:a16="http://schemas.microsoft.com/office/drawing/2014/main" id="{5C373D36-867A-A0E8-B4C0-A198D28398DE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6987711" y="1345715"/>
                  <a:ext cx="2132537" cy="163223"/>
                </a:xfrm>
                <a:prstGeom prst="rect">
                  <a:avLst/>
                </a:prstGeom>
                <a:noFill/>
              </p:spPr>
              <p:txBody>
                <a:bodyPr vert="horz" wrap="square" lIns="68580" tIns="34290" rIns="68580" bIns="34290" rtlCol="0" anchor="ctr">
                  <a:noAutofit/>
                </a:bodyPr>
                <a:lstStyle/>
                <a:p>
                  <a:pPr defTabSz="342900">
                    <a:lnSpc>
                      <a:spcPct val="90000"/>
                    </a:lnSpc>
                    <a:buSzPct val="100000"/>
                    <a:defRPr/>
                  </a:pPr>
                  <a:r>
                    <a:rPr lang="en-US" sz="1100" kern="0" dirty="0">
                      <a:solidFill>
                        <a:schemeClr val="bg1"/>
                      </a:solidFill>
                      <a:latin typeface="Calibri" panose="020F0502020204030204"/>
                    </a:rPr>
                    <a:t>Check</a:t>
                  </a:r>
                </a:p>
              </p:txBody>
            </p:sp>
          </p:grpSp>
          <p:grpSp>
            <p:nvGrpSpPr>
              <p:cNvPr id="104" name="Group 103">
                <a:extLst>
                  <a:ext uri="{FF2B5EF4-FFF2-40B4-BE49-F238E27FC236}">
                    <a16:creationId xmlns:a16="http://schemas.microsoft.com/office/drawing/2014/main" id="{0B5DD030-C81C-DFCC-DAB7-9517899674EE}"/>
                  </a:ext>
                </a:extLst>
              </p:cNvPr>
              <p:cNvGrpSpPr/>
              <p:nvPr/>
            </p:nvGrpSpPr>
            <p:grpSpPr>
              <a:xfrm>
                <a:off x="7007033" y="702102"/>
                <a:ext cx="2086167" cy="513958"/>
                <a:chOff x="9342710" y="1238045"/>
                <a:chExt cx="2781556" cy="378565"/>
              </a:xfrm>
            </p:grpSpPr>
            <p:sp>
              <p:nvSpPr>
                <p:cNvPr id="106" name="RbLeanShape Arrow Option 1 5">
                  <a:extLst>
                    <a:ext uri="{FF2B5EF4-FFF2-40B4-BE49-F238E27FC236}">
                      <a16:creationId xmlns:a16="http://schemas.microsoft.com/office/drawing/2014/main" id="{78D93EA1-BEEC-D4CA-C60B-E2C8EEA0609F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9342710" y="1238045"/>
                  <a:ext cx="2781556" cy="378565"/>
                </a:xfrm>
                <a:prstGeom prst="chevron">
                  <a:avLst/>
                </a:prstGeom>
                <a:solidFill>
                  <a:schemeClr val="tx2">
                    <a:lumMod val="75000"/>
                  </a:schemeClr>
                </a:solidFill>
                <a:ln w="19050" cap="flat" cmpd="sng" algn="ctr">
                  <a:noFill/>
                  <a:prstDash val="solid"/>
                </a:ln>
                <a:effectLst/>
              </p:spPr>
              <p:txBody>
                <a:bodyPr vert="horz" wrap="square" lIns="0" tIns="0" rIns="0" bIns="0" rtlCol="0" anchor="ctr" anchorCtr="0">
                  <a:noAutofit/>
                </a:bodyPr>
                <a:lstStyle/>
                <a:p>
                  <a:pPr defTabSz="342900" fontAlgn="ctr">
                    <a:defRPr/>
                  </a:pPr>
                  <a:endParaRPr lang="en-US" sz="750" kern="0">
                    <a:solidFill>
                      <a:srgbClr val="000000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07" name="ListLeanHorizontalTextTopic0">
                  <a:extLst>
                    <a:ext uri="{FF2B5EF4-FFF2-40B4-BE49-F238E27FC236}">
                      <a16:creationId xmlns:a16="http://schemas.microsoft.com/office/drawing/2014/main" id="{15E725F5-C2CF-550B-9A58-32B48685298C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9669996" y="1345715"/>
                  <a:ext cx="2132537" cy="163223"/>
                </a:xfrm>
                <a:prstGeom prst="rect">
                  <a:avLst/>
                </a:prstGeom>
                <a:noFill/>
              </p:spPr>
              <p:txBody>
                <a:bodyPr vert="horz" wrap="square" lIns="68580" tIns="34290" rIns="68580" bIns="34290" rtlCol="0" anchor="ctr">
                  <a:noAutofit/>
                </a:bodyPr>
                <a:lstStyle/>
                <a:p>
                  <a:pPr defTabSz="342900">
                    <a:lnSpc>
                      <a:spcPct val="90000"/>
                    </a:lnSpc>
                    <a:buSzPct val="100000"/>
                    <a:defRPr/>
                  </a:pPr>
                  <a:r>
                    <a:rPr lang="en-US" sz="1100" kern="0" dirty="0">
                      <a:solidFill>
                        <a:schemeClr val="bg1"/>
                      </a:solidFill>
                      <a:latin typeface="Calibri" panose="020F0502020204030204"/>
                    </a:rPr>
                    <a:t>Act</a:t>
                  </a:r>
                </a:p>
              </p:txBody>
            </p:sp>
          </p:grp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A2A14A9E-8F22-872C-2256-58431A4A3B18}"/>
                </a:ext>
              </a:extLst>
            </p:cNvPr>
            <p:cNvGrpSpPr/>
            <p:nvPr/>
          </p:nvGrpSpPr>
          <p:grpSpPr>
            <a:xfrm>
              <a:off x="1764635" y="1362239"/>
              <a:ext cx="8765416" cy="3588595"/>
              <a:chOff x="240635" y="1362238"/>
              <a:chExt cx="8765416" cy="3588595"/>
            </a:xfrm>
          </p:grpSpPr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id="{BF193971-119E-45DB-7BA9-1FF30B51B92E}"/>
                  </a:ext>
                </a:extLst>
              </p:cNvPr>
              <p:cNvSpPr/>
              <p:nvPr/>
            </p:nvSpPr>
            <p:spPr>
              <a:xfrm>
                <a:off x="240635" y="1364409"/>
                <a:ext cx="663431" cy="169277"/>
              </a:xfrm>
              <a:prstGeom prst="rect">
                <a:avLst/>
              </a:prstGeom>
            </p:spPr>
            <p:txBody>
              <a:bodyPr wrap="square" lIns="0" tIns="0" rIns="0" bIns="0" anchor="ctr">
                <a:noAutofit/>
              </a:bodyPr>
              <a:lstStyle/>
              <a:p>
                <a:pPr algn="r" defTabSz="342900">
                  <a:buSzPct val="100000"/>
                  <a:defRPr/>
                </a:pPr>
                <a:r>
                  <a:rPr lang="en-US" sz="1100" dirty="0">
                    <a:solidFill>
                      <a:prstClr val="black"/>
                    </a:solidFill>
                    <a:latin typeface="Calibri" panose="020F0502020204030204"/>
                    <a:cs typeface="Arial" pitchFamily="34" charset="0"/>
                  </a:rPr>
                  <a:t>Activities</a:t>
                </a:r>
              </a:p>
            </p:txBody>
          </p:sp>
          <p:grpSp>
            <p:nvGrpSpPr>
              <p:cNvPr id="6" name="Group 5">
                <a:extLst>
                  <a:ext uri="{FF2B5EF4-FFF2-40B4-BE49-F238E27FC236}">
                    <a16:creationId xmlns:a16="http://schemas.microsoft.com/office/drawing/2014/main" id="{B32BD242-0D96-1818-295A-C7E715E5563D}"/>
                  </a:ext>
                </a:extLst>
              </p:cNvPr>
              <p:cNvGrpSpPr/>
              <p:nvPr/>
            </p:nvGrpSpPr>
            <p:grpSpPr>
              <a:xfrm>
                <a:off x="7073269" y="1362238"/>
                <a:ext cx="1932782" cy="3588595"/>
                <a:chOff x="7073269" y="1364409"/>
                <a:chExt cx="1932782" cy="3588595"/>
              </a:xfrm>
            </p:grpSpPr>
            <p:sp>
              <p:nvSpPr>
                <p:cNvPr id="105" name="Textframe 7">
                  <a:extLst>
                    <a:ext uri="{FF2B5EF4-FFF2-40B4-BE49-F238E27FC236}">
                      <a16:creationId xmlns:a16="http://schemas.microsoft.com/office/drawing/2014/main" id="{70486564-5F8C-2A0C-8CBB-40ED257A5A9E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7073269" y="1364409"/>
                  <a:ext cx="1932782" cy="655939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</p:spPr>
              <p:txBody>
                <a:bodyPr vert="horz" wrap="square" lIns="36000" tIns="36000" rIns="36000" bIns="36000" rtlCol="0" anchor="t">
                  <a:noAutofit/>
                </a:bodyPr>
                <a:lstStyle>
                  <a:defPPr>
                    <a:defRPr lang="en-US"/>
                  </a:defPPr>
                  <a:lvl1pPr marR="0" lvl="0" indent="0" defTabSz="457200" fontAlgn="auto">
                    <a:lnSpc>
                      <a:spcPct val="93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Pct val="100000"/>
                    <a:buFontTx/>
                    <a:buNone/>
                    <a:tabLst/>
                    <a:defRPr kumimoji="0" sz="1100" b="0" i="0" u="none" strike="noStrike" kern="0" cap="none" spc="0" normalizeH="0" baseline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 panose="020F0502020204030204"/>
                    </a:defRPr>
                  </a:lvl1pPr>
                </a:lstStyle>
                <a:p>
                  <a:pPr defTabSz="342900">
                    <a:lnSpc>
                      <a:spcPct val="90000"/>
                    </a:lnSpc>
                    <a:buClr>
                      <a:schemeClr val="tx1"/>
                    </a:buClr>
                  </a:pPr>
                  <a:r>
                    <a:rPr lang="en-US" dirty="0">
                      <a:solidFill>
                        <a:schemeClr val="tx1"/>
                      </a:solidFill>
                    </a:rPr>
                    <a:t>1. Refine and finalize the solution design and documentation</a:t>
                  </a:r>
                </a:p>
              </p:txBody>
            </p:sp>
            <p:sp>
              <p:nvSpPr>
                <p:cNvPr id="2" name="Textframe 7">
                  <a:extLst>
                    <a:ext uri="{FF2B5EF4-FFF2-40B4-BE49-F238E27FC236}">
                      <a16:creationId xmlns:a16="http://schemas.microsoft.com/office/drawing/2014/main" id="{BDD846C8-F8C6-2E2A-1917-872819D2236F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7073269" y="2097573"/>
                  <a:ext cx="1932782" cy="655939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</p:spPr>
              <p:txBody>
                <a:bodyPr vert="horz" wrap="square" lIns="36000" tIns="36000" rIns="36000" bIns="36000" rtlCol="0" anchor="t">
                  <a:noAutofit/>
                </a:bodyPr>
                <a:lstStyle>
                  <a:defPPr>
                    <a:defRPr lang="en-US"/>
                  </a:defPPr>
                  <a:lvl1pPr marR="0" lvl="0" indent="0" defTabSz="457200" fontAlgn="auto">
                    <a:lnSpc>
                      <a:spcPct val="93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Pct val="100000"/>
                    <a:buFontTx/>
                    <a:buNone/>
                    <a:tabLst/>
                    <a:defRPr kumimoji="0" sz="1100" b="0" i="0" u="none" strike="noStrike" kern="0" cap="none" spc="0" normalizeH="0" baseline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 panose="020F0502020204030204"/>
                    </a:defRPr>
                  </a:lvl1pPr>
                </a:lstStyle>
                <a:p>
                  <a:pPr defTabSz="342900">
                    <a:lnSpc>
                      <a:spcPct val="90000"/>
                    </a:lnSpc>
                    <a:buClr>
                      <a:schemeClr val="tx1"/>
                    </a:buClr>
                  </a:pPr>
                  <a:r>
                    <a:rPr lang="en-US" dirty="0">
                      <a:solidFill>
                        <a:schemeClr val="tx1"/>
                      </a:solidFill>
                    </a:rPr>
                    <a:t>2. Roll out the final solution across the organization</a:t>
                  </a:r>
                </a:p>
              </p:txBody>
            </p:sp>
            <p:sp>
              <p:nvSpPr>
                <p:cNvPr id="3" name="Textframe 7">
                  <a:extLst>
                    <a:ext uri="{FF2B5EF4-FFF2-40B4-BE49-F238E27FC236}">
                      <a16:creationId xmlns:a16="http://schemas.microsoft.com/office/drawing/2014/main" id="{EB7F0D07-003B-3385-BB28-84457C29BF2E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7073269" y="2830737"/>
                  <a:ext cx="1932782" cy="655939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</p:spPr>
              <p:txBody>
                <a:bodyPr vert="horz" wrap="square" lIns="36000" tIns="36000" rIns="36000" bIns="36000" rtlCol="0" anchor="t">
                  <a:noAutofit/>
                </a:bodyPr>
                <a:lstStyle>
                  <a:defPPr>
                    <a:defRPr lang="en-US"/>
                  </a:defPPr>
                  <a:lvl1pPr marR="0" lvl="0" indent="0" defTabSz="457200" fontAlgn="auto">
                    <a:lnSpc>
                      <a:spcPct val="93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Pct val="100000"/>
                    <a:buFontTx/>
                    <a:buNone/>
                    <a:tabLst/>
                    <a:defRPr kumimoji="0" sz="1100" b="0" i="0" u="none" strike="noStrike" kern="0" cap="none" spc="0" normalizeH="0" baseline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 panose="020F0502020204030204"/>
                    </a:defRPr>
                  </a:lvl1pPr>
                </a:lstStyle>
                <a:p>
                  <a:pPr defTabSz="342900">
                    <a:lnSpc>
                      <a:spcPct val="90000"/>
                    </a:lnSpc>
                    <a:buClr>
                      <a:schemeClr val="tx1"/>
                    </a:buClr>
                  </a:pPr>
                  <a:r>
                    <a:rPr lang="en-US" dirty="0">
                      <a:solidFill>
                        <a:schemeClr val="tx1"/>
                      </a:solidFill>
                    </a:rPr>
                    <a:t>3. Monitor and evaluate the implementation process</a:t>
                  </a:r>
                </a:p>
              </p:txBody>
            </p:sp>
            <p:sp>
              <p:nvSpPr>
                <p:cNvPr id="4" name="Textframe 7">
                  <a:extLst>
                    <a:ext uri="{FF2B5EF4-FFF2-40B4-BE49-F238E27FC236}">
                      <a16:creationId xmlns:a16="http://schemas.microsoft.com/office/drawing/2014/main" id="{C63BB349-8522-EC9A-1C25-FED83BE9B976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7073269" y="3563901"/>
                  <a:ext cx="1932782" cy="655939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</p:spPr>
              <p:txBody>
                <a:bodyPr vert="horz" wrap="square" lIns="36000" tIns="36000" rIns="36000" bIns="36000" rtlCol="0" anchor="t">
                  <a:noAutofit/>
                </a:bodyPr>
                <a:lstStyle>
                  <a:defPPr>
                    <a:defRPr lang="en-US"/>
                  </a:defPPr>
                  <a:lvl1pPr marR="0" lvl="0" indent="0" defTabSz="457200" fontAlgn="auto">
                    <a:lnSpc>
                      <a:spcPct val="93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Pct val="100000"/>
                    <a:buFontTx/>
                    <a:buNone/>
                    <a:tabLst/>
                    <a:defRPr kumimoji="0" sz="1100" b="0" i="0" u="none" strike="noStrike" kern="0" cap="none" spc="0" normalizeH="0" baseline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 panose="020F0502020204030204"/>
                    </a:defRPr>
                  </a:lvl1pPr>
                </a:lstStyle>
                <a:p>
                  <a:pPr defTabSz="342900">
                    <a:lnSpc>
                      <a:spcPct val="90000"/>
                    </a:lnSpc>
                    <a:buClr>
                      <a:schemeClr val="tx1"/>
                    </a:buClr>
                  </a:pPr>
                  <a:r>
                    <a:rPr lang="en-US" dirty="0">
                      <a:solidFill>
                        <a:schemeClr val="tx1"/>
                      </a:solidFill>
                    </a:rPr>
                    <a:t>4. Address any issues or concerns that arise</a:t>
                  </a:r>
                </a:p>
              </p:txBody>
            </p:sp>
            <p:sp>
              <p:nvSpPr>
                <p:cNvPr id="5" name="Textframe 7">
                  <a:extLst>
                    <a:ext uri="{FF2B5EF4-FFF2-40B4-BE49-F238E27FC236}">
                      <a16:creationId xmlns:a16="http://schemas.microsoft.com/office/drawing/2014/main" id="{E6B967C1-61E3-92B9-D61C-D64313F687DF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7073269" y="4297065"/>
                  <a:ext cx="1932782" cy="655939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</p:spPr>
              <p:txBody>
                <a:bodyPr vert="horz" wrap="square" lIns="36000" tIns="36000" rIns="36000" bIns="36000" rtlCol="0" anchor="t">
                  <a:noAutofit/>
                </a:bodyPr>
                <a:lstStyle>
                  <a:defPPr>
                    <a:defRPr lang="en-US"/>
                  </a:defPPr>
                  <a:lvl1pPr marR="0" lvl="0" indent="0" defTabSz="457200" fontAlgn="auto">
                    <a:lnSpc>
                      <a:spcPct val="93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Pct val="100000"/>
                    <a:buFontTx/>
                    <a:buNone/>
                    <a:tabLst/>
                    <a:defRPr kumimoji="0" sz="1100" b="0" i="0" u="none" strike="noStrike" kern="0" cap="none" spc="0" normalizeH="0" baseline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 panose="020F0502020204030204"/>
                    </a:defRPr>
                  </a:lvl1pPr>
                </a:lstStyle>
                <a:p>
                  <a:pPr defTabSz="342900">
                    <a:lnSpc>
                      <a:spcPct val="90000"/>
                    </a:lnSpc>
                    <a:buClr>
                      <a:schemeClr val="tx1"/>
                    </a:buClr>
                  </a:pPr>
                  <a:r>
                    <a:rPr lang="en-US" dirty="0">
                      <a:solidFill>
                        <a:schemeClr val="tx1"/>
                      </a:solidFill>
                    </a:rPr>
                    <a:t>5. Conduct a post-implementation review to assess success and document lessons learned</a:t>
                  </a:r>
                </a:p>
              </p:txBody>
            </p:sp>
          </p:grpSp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BADA2D3A-959A-B3A3-C107-8DBC8B2A35EE}"/>
                  </a:ext>
                </a:extLst>
              </p:cNvPr>
              <p:cNvGrpSpPr/>
              <p:nvPr/>
            </p:nvGrpSpPr>
            <p:grpSpPr>
              <a:xfrm>
                <a:off x="5061553" y="1362238"/>
                <a:ext cx="1932782" cy="3588595"/>
                <a:chOff x="7073269" y="1364409"/>
                <a:chExt cx="1932782" cy="3588595"/>
              </a:xfrm>
            </p:grpSpPr>
            <p:sp>
              <p:nvSpPr>
                <p:cNvPr id="14" name="Textframe 7">
                  <a:extLst>
                    <a:ext uri="{FF2B5EF4-FFF2-40B4-BE49-F238E27FC236}">
                      <a16:creationId xmlns:a16="http://schemas.microsoft.com/office/drawing/2014/main" id="{259ABF3A-7D97-9BCC-E514-4FF9DD7CF82C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7073269" y="1364409"/>
                  <a:ext cx="1932782" cy="655939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</p:spPr>
              <p:txBody>
                <a:bodyPr vert="horz" wrap="square" lIns="36000" tIns="36000" rIns="36000" bIns="36000" rtlCol="0" anchor="t">
                  <a:noAutofit/>
                </a:bodyPr>
                <a:lstStyle>
                  <a:defPPr>
                    <a:defRPr lang="en-US"/>
                  </a:defPPr>
                  <a:lvl1pPr marR="0" lvl="0" indent="0" defTabSz="457200" fontAlgn="auto">
                    <a:lnSpc>
                      <a:spcPct val="93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Pct val="100000"/>
                    <a:buFontTx/>
                    <a:buNone/>
                    <a:tabLst/>
                    <a:defRPr kumimoji="0" sz="1100" b="0" i="0" u="none" strike="noStrike" kern="0" cap="none" spc="0" normalizeH="0" baseline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 panose="020F0502020204030204"/>
                    </a:defRPr>
                  </a:lvl1pPr>
                </a:lstStyle>
                <a:p>
                  <a:pPr defTabSz="342900">
                    <a:lnSpc>
                      <a:spcPct val="90000"/>
                    </a:lnSpc>
                    <a:buClr>
                      <a:schemeClr val="tx1"/>
                    </a:buClr>
                  </a:pPr>
                  <a:r>
                    <a:rPr lang="en-US" dirty="0">
                      <a:solidFill>
                        <a:schemeClr val="tx1"/>
                      </a:solidFill>
                    </a:rPr>
                    <a:t>1. Test the prototype in a real-world environment</a:t>
                  </a:r>
                </a:p>
              </p:txBody>
            </p:sp>
            <p:sp>
              <p:nvSpPr>
                <p:cNvPr id="15" name="Textframe 7">
                  <a:extLst>
                    <a:ext uri="{FF2B5EF4-FFF2-40B4-BE49-F238E27FC236}">
                      <a16:creationId xmlns:a16="http://schemas.microsoft.com/office/drawing/2014/main" id="{5175ABFC-022B-FF38-E6EB-B1B323F8F3D2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7073269" y="2097573"/>
                  <a:ext cx="1932782" cy="655939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</p:spPr>
              <p:txBody>
                <a:bodyPr vert="horz" wrap="square" lIns="36000" tIns="36000" rIns="36000" bIns="36000" rtlCol="0" anchor="t">
                  <a:noAutofit/>
                </a:bodyPr>
                <a:lstStyle>
                  <a:defPPr>
                    <a:defRPr lang="en-US"/>
                  </a:defPPr>
                  <a:lvl1pPr marR="0" lvl="0" indent="0" defTabSz="457200" fontAlgn="auto">
                    <a:lnSpc>
                      <a:spcPct val="93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Pct val="100000"/>
                    <a:buFontTx/>
                    <a:buNone/>
                    <a:tabLst/>
                    <a:defRPr kumimoji="0" sz="1100" b="0" i="0" u="none" strike="noStrike" kern="0" cap="none" spc="0" normalizeH="0" baseline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 panose="020F0502020204030204"/>
                    </a:defRPr>
                  </a:lvl1pPr>
                </a:lstStyle>
                <a:p>
                  <a:pPr defTabSz="342900">
                    <a:lnSpc>
                      <a:spcPct val="90000"/>
                    </a:lnSpc>
                    <a:buClr>
                      <a:schemeClr val="tx1"/>
                    </a:buClr>
                  </a:pPr>
                  <a:r>
                    <a:rPr lang="en-US" dirty="0">
                      <a:solidFill>
                        <a:schemeClr val="tx1"/>
                      </a:solidFill>
                    </a:rPr>
                    <a:t>2. Analyze results and compare with expected outcomes</a:t>
                  </a:r>
                </a:p>
              </p:txBody>
            </p:sp>
            <p:sp>
              <p:nvSpPr>
                <p:cNvPr id="16" name="Textframe 7">
                  <a:extLst>
                    <a:ext uri="{FF2B5EF4-FFF2-40B4-BE49-F238E27FC236}">
                      <a16:creationId xmlns:a16="http://schemas.microsoft.com/office/drawing/2014/main" id="{5249972D-D3F3-7E55-DC2F-6CB0B5C13034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7073269" y="2830737"/>
                  <a:ext cx="1932782" cy="655939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</p:spPr>
              <p:txBody>
                <a:bodyPr vert="horz" wrap="square" lIns="36000" tIns="36000" rIns="36000" bIns="36000" rtlCol="0" anchor="t">
                  <a:noAutofit/>
                </a:bodyPr>
                <a:lstStyle>
                  <a:defPPr>
                    <a:defRPr lang="en-US"/>
                  </a:defPPr>
                  <a:lvl1pPr marR="0" lvl="0" indent="0" defTabSz="457200" fontAlgn="auto">
                    <a:lnSpc>
                      <a:spcPct val="93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Pct val="100000"/>
                    <a:buFontTx/>
                    <a:buNone/>
                    <a:tabLst/>
                    <a:defRPr kumimoji="0" sz="1100" b="0" i="0" u="none" strike="noStrike" kern="0" cap="none" spc="0" normalizeH="0" baseline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 panose="020F0502020204030204"/>
                    </a:defRPr>
                  </a:lvl1pPr>
                </a:lstStyle>
                <a:p>
                  <a:pPr defTabSz="342900">
                    <a:lnSpc>
                      <a:spcPct val="90000"/>
                    </a:lnSpc>
                    <a:buClr>
                      <a:schemeClr val="tx1"/>
                    </a:buClr>
                  </a:pPr>
                  <a:r>
                    <a:rPr lang="en-US" dirty="0">
                      <a:solidFill>
                        <a:schemeClr val="tx1"/>
                      </a:solidFill>
                    </a:rPr>
                    <a:t>3. Identify constraints, risks, and areas for improvement</a:t>
                  </a:r>
                </a:p>
              </p:txBody>
            </p:sp>
            <p:sp>
              <p:nvSpPr>
                <p:cNvPr id="17" name="Textframe 7">
                  <a:extLst>
                    <a:ext uri="{FF2B5EF4-FFF2-40B4-BE49-F238E27FC236}">
                      <a16:creationId xmlns:a16="http://schemas.microsoft.com/office/drawing/2014/main" id="{C482DE08-8A48-D6A8-C7BE-9C9546D468C7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7073269" y="3563901"/>
                  <a:ext cx="1932782" cy="655939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</p:spPr>
              <p:txBody>
                <a:bodyPr vert="horz" wrap="square" lIns="36000" tIns="36000" rIns="36000" bIns="36000" rtlCol="0" anchor="t">
                  <a:noAutofit/>
                </a:bodyPr>
                <a:lstStyle>
                  <a:defPPr>
                    <a:defRPr lang="en-US"/>
                  </a:defPPr>
                  <a:lvl1pPr marR="0" lvl="0" indent="0" defTabSz="457200" fontAlgn="auto">
                    <a:lnSpc>
                      <a:spcPct val="93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Pct val="100000"/>
                    <a:buFontTx/>
                    <a:buNone/>
                    <a:tabLst/>
                    <a:defRPr kumimoji="0" sz="1100" b="0" i="0" u="none" strike="noStrike" kern="0" cap="none" spc="0" normalizeH="0" baseline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 panose="020F0502020204030204"/>
                    </a:defRPr>
                  </a:lvl1pPr>
                </a:lstStyle>
                <a:p>
                  <a:pPr defTabSz="342900">
                    <a:lnSpc>
                      <a:spcPct val="90000"/>
                    </a:lnSpc>
                    <a:buClr>
                      <a:schemeClr val="tx1"/>
                    </a:buClr>
                  </a:pPr>
                  <a:r>
                    <a:rPr lang="en-US" dirty="0">
                      <a:solidFill>
                        <a:schemeClr val="tx1"/>
                      </a:solidFill>
                    </a:rPr>
                    <a:t>4. Make iterative improvements based on user feedback</a:t>
                  </a:r>
                </a:p>
              </p:txBody>
            </p:sp>
            <p:sp>
              <p:nvSpPr>
                <p:cNvPr id="18" name="Textframe 7">
                  <a:extLst>
                    <a:ext uri="{FF2B5EF4-FFF2-40B4-BE49-F238E27FC236}">
                      <a16:creationId xmlns:a16="http://schemas.microsoft.com/office/drawing/2014/main" id="{49A6CD52-941E-49B9-4071-1596FFFD448B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7073269" y="4297065"/>
                  <a:ext cx="1932782" cy="655939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</p:spPr>
              <p:txBody>
                <a:bodyPr vert="horz" wrap="square" lIns="36000" tIns="36000" rIns="36000" bIns="36000" rtlCol="0" anchor="t">
                  <a:noAutofit/>
                </a:bodyPr>
                <a:lstStyle>
                  <a:defPPr>
                    <a:defRPr lang="en-US"/>
                  </a:defPPr>
                  <a:lvl1pPr marR="0" lvl="0" indent="0" defTabSz="457200" fontAlgn="auto">
                    <a:lnSpc>
                      <a:spcPct val="93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Pct val="100000"/>
                    <a:buFontTx/>
                    <a:buNone/>
                    <a:tabLst/>
                    <a:defRPr kumimoji="0" sz="1100" b="0" i="0" u="none" strike="noStrike" kern="0" cap="none" spc="0" normalizeH="0" baseline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 panose="020F0502020204030204"/>
                    </a:defRPr>
                  </a:lvl1pPr>
                </a:lstStyle>
                <a:p>
                  <a:pPr defTabSz="342900">
                    <a:lnSpc>
                      <a:spcPct val="90000"/>
                    </a:lnSpc>
                    <a:buClr>
                      <a:schemeClr val="tx1"/>
                    </a:buClr>
                  </a:pPr>
                  <a:r>
                    <a:rPr lang="en-US" dirty="0">
                      <a:solidFill>
                        <a:schemeClr val="tx1"/>
                      </a:solidFill>
                    </a:rPr>
                    <a:t>5. Develop the current state analysis report</a:t>
                  </a:r>
                  <a:endParaRPr lang="en-GB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9" name="Group 18">
                <a:extLst>
                  <a:ext uri="{FF2B5EF4-FFF2-40B4-BE49-F238E27FC236}">
                    <a16:creationId xmlns:a16="http://schemas.microsoft.com/office/drawing/2014/main" id="{3C3CAAEC-F644-5E4A-5CB0-65DB36B3A5A5}"/>
                  </a:ext>
                </a:extLst>
              </p:cNvPr>
              <p:cNvGrpSpPr/>
              <p:nvPr/>
            </p:nvGrpSpPr>
            <p:grpSpPr>
              <a:xfrm>
                <a:off x="3049838" y="1362238"/>
                <a:ext cx="1932782" cy="3588595"/>
                <a:chOff x="7073269" y="1364409"/>
                <a:chExt cx="1932782" cy="3588595"/>
              </a:xfrm>
            </p:grpSpPr>
            <p:sp>
              <p:nvSpPr>
                <p:cNvPr id="20" name="Textframe 7">
                  <a:extLst>
                    <a:ext uri="{FF2B5EF4-FFF2-40B4-BE49-F238E27FC236}">
                      <a16:creationId xmlns:a16="http://schemas.microsoft.com/office/drawing/2014/main" id="{1AAB0FC0-C346-19AC-ADB0-376EEC4EE44A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7073269" y="1364409"/>
                  <a:ext cx="1932782" cy="655939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</p:spPr>
              <p:txBody>
                <a:bodyPr vert="horz" wrap="square" lIns="36000" tIns="36000" rIns="36000" bIns="36000" rtlCol="0" anchor="t">
                  <a:noAutofit/>
                </a:bodyPr>
                <a:lstStyle>
                  <a:defPPr>
                    <a:defRPr lang="en-US"/>
                  </a:defPPr>
                  <a:lvl1pPr marR="0" lvl="0" indent="0" defTabSz="457200" fontAlgn="auto">
                    <a:lnSpc>
                      <a:spcPct val="93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Pct val="100000"/>
                    <a:buFontTx/>
                    <a:buNone/>
                    <a:tabLst/>
                    <a:defRPr kumimoji="0" sz="1100" b="0" i="0" u="none" strike="noStrike" kern="0" cap="none" spc="0" normalizeH="0" baseline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 panose="020F0502020204030204"/>
                    </a:defRPr>
                  </a:lvl1pPr>
                </a:lstStyle>
                <a:p>
                  <a:pPr defTabSz="342900">
                    <a:lnSpc>
                      <a:spcPct val="90000"/>
                    </a:lnSpc>
                    <a:buClr>
                      <a:schemeClr val="tx1"/>
                    </a:buClr>
                  </a:pPr>
                  <a:r>
                    <a:rPr lang="en-US" dirty="0">
                      <a:solidFill>
                        <a:schemeClr val="tx1"/>
                      </a:solidFill>
                    </a:rPr>
                    <a:t>1. Design and develop a prototype of the proposed solution</a:t>
                  </a:r>
                </a:p>
              </p:txBody>
            </p:sp>
            <p:sp>
              <p:nvSpPr>
                <p:cNvPr id="21" name="Textframe 7">
                  <a:extLst>
                    <a:ext uri="{FF2B5EF4-FFF2-40B4-BE49-F238E27FC236}">
                      <a16:creationId xmlns:a16="http://schemas.microsoft.com/office/drawing/2014/main" id="{BE4DB9E8-01A3-35F4-1C09-B60E08841CFD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7073269" y="2097573"/>
                  <a:ext cx="1932782" cy="655939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</p:spPr>
              <p:txBody>
                <a:bodyPr vert="horz" wrap="square" lIns="36000" tIns="36000" rIns="36000" bIns="36000" rtlCol="0" anchor="t">
                  <a:noAutofit/>
                </a:bodyPr>
                <a:lstStyle>
                  <a:defPPr>
                    <a:defRPr lang="en-US"/>
                  </a:defPPr>
                  <a:lvl1pPr marR="0" lvl="0" indent="0" defTabSz="457200" fontAlgn="auto">
                    <a:lnSpc>
                      <a:spcPct val="93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Pct val="100000"/>
                    <a:buFontTx/>
                    <a:buNone/>
                    <a:tabLst/>
                    <a:defRPr kumimoji="0" sz="1100" b="0" i="0" u="none" strike="noStrike" kern="0" cap="none" spc="0" normalizeH="0" baseline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 panose="020F0502020204030204"/>
                    </a:defRPr>
                  </a:lvl1pPr>
                </a:lstStyle>
                <a:p>
                  <a:pPr defTabSz="342900">
                    <a:lnSpc>
                      <a:spcPct val="90000"/>
                    </a:lnSpc>
                    <a:buClr>
                      <a:schemeClr val="tx1"/>
                    </a:buClr>
                  </a:pPr>
                  <a:r>
                    <a:rPr lang="en-US" dirty="0">
                      <a:solidFill>
                        <a:schemeClr val="tx1"/>
                      </a:solidFill>
                    </a:rPr>
                    <a:t>2. Ensure compliance with project requirements and standards</a:t>
                  </a:r>
                </a:p>
              </p:txBody>
            </p:sp>
            <p:sp>
              <p:nvSpPr>
                <p:cNvPr id="27" name="Textframe 7">
                  <a:extLst>
                    <a:ext uri="{FF2B5EF4-FFF2-40B4-BE49-F238E27FC236}">
                      <a16:creationId xmlns:a16="http://schemas.microsoft.com/office/drawing/2014/main" id="{5EB5D5CD-ECE1-DD1C-B639-956A33AD6E37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7073269" y="2830737"/>
                  <a:ext cx="1932782" cy="655939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</p:spPr>
              <p:txBody>
                <a:bodyPr vert="horz" wrap="square" lIns="36000" tIns="36000" rIns="36000" bIns="36000" rtlCol="0" anchor="t">
                  <a:noAutofit/>
                </a:bodyPr>
                <a:lstStyle>
                  <a:defPPr>
                    <a:defRPr lang="en-US"/>
                  </a:defPPr>
                  <a:lvl1pPr marR="0" lvl="0" indent="0" defTabSz="457200" fontAlgn="auto">
                    <a:lnSpc>
                      <a:spcPct val="93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Pct val="100000"/>
                    <a:buFontTx/>
                    <a:buNone/>
                    <a:tabLst/>
                    <a:defRPr kumimoji="0" sz="1100" b="0" i="0" u="none" strike="noStrike" kern="0" cap="none" spc="0" normalizeH="0" baseline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 panose="020F0502020204030204"/>
                    </a:defRPr>
                  </a:lvl1pPr>
                </a:lstStyle>
                <a:p>
                  <a:pPr defTabSz="342900">
                    <a:lnSpc>
                      <a:spcPct val="90000"/>
                    </a:lnSpc>
                    <a:buClr>
                      <a:schemeClr val="tx1"/>
                    </a:buClr>
                  </a:pPr>
                  <a:r>
                    <a:rPr lang="en-US" dirty="0">
                      <a:solidFill>
                        <a:schemeClr val="tx1"/>
                      </a:solidFill>
                    </a:rPr>
                    <a:t>3. Implement the prototype in a controlled environment</a:t>
                  </a:r>
                </a:p>
              </p:txBody>
            </p:sp>
            <p:sp>
              <p:nvSpPr>
                <p:cNvPr id="28" name="Textframe 7">
                  <a:extLst>
                    <a:ext uri="{FF2B5EF4-FFF2-40B4-BE49-F238E27FC236}">
                      <a16:creationId xmlns:a16="http://schemas.microsoft.com/office/drawing/2014/main" id="{41C01428-7C59-50A8-9009-88B5BF65DA66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7073269" y="3563901"/>
                  <a:ext cx="1932782" cy="655939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</p:spPr>
              <p:txBody>
                <a:bodyPr vert="horz" wrap="square" lIns="36000" tIns="36000" rIns="36000" bIns="36000" rtlCol="0" anchor="t">
                  <a:noAutofit/>
                </a:bodyPr>
                <a:lstStyle>
                  <a:defPPr>
                    <a:defRPr lang="en-US"/>
                  </a:defPPr>
                  <a:lvl1pPr marR="0" lvl="0" indent="0" defTabSz="457200" fontAlgn="auto">
                    <a:lnSpc>
                      <a:spcPct val="93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Pct val="100000"/>
                    <a:buFontTx/>
                    <a:buNone/>
                    <a:tabLst/>
                    <a:defRPr kumimoji="0" sz="1100" b="0" i="0" u="none" strike="noStrike" kern="0" cap="none" spc="0" normalizeH="0" baseline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 panose="020F0502020204030204"/>
                    </a:defRPr>
                  </a:lvl1pPr>
                </a:lstStyle>
                <a:p>
                  <a:pPr defTabSz="342900">
                    <a:lnSpc>
                      <a:spcPct val="90000"/>
                    </a:lnSpc>
                    <a:buClr>
                      <a:schemeClr val="tx1"/>
                    </a:buClr>
                  </a:pPr>
                  <a:r>
                    <a:rPr lang="en-US" dirty="0">
                      <a:solidFill>
                        <a:schemeClr val="tx1"/>
                      </a:solidFill>
                    </a:rPr>
                    <a:t>4. Facilitate workshops to gather feedback and insights</a:t>
                  </a:r>
                </a:p>
              </p:txBody>
            </p:sp>
            <p:sp>
              <p:nvSpPr>
                <p:cNvPr id="29" name="Textframe 7">
                  <a:extLst>
                    <a:ext uri="{FF2B5EF4-FFF2-40B4-BE49-F238E27FC236}">
                      <a16:creationId xmlns:a16="http://schemas.microsoft.com/office/drawing/2014/main" id="{54152D9B-A1BE-CD1C-04C1-3CC815BE9637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7073269" y="4297065"/>
                  <a:ext cx="1932782" cy="655939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</p:spPr>
              <p:txBody>
                <a:bodyPr vert="horz" wrap="square" lIns="36000" tIns="36000" rIns="36000" bIns="36000" rtlCol="0" anchor="t">
                  <a:noAutofit/>
                </a:bodyPr>
                <a:lstStyle>
                  <a:defPPr>
                    <a:defRPr lang="en-US"/>
                  </a:defPPr>
                  <a:lvl1pPr marR="0" lvl="0" indent="0" defTabSz="457200" fontAlgn="auto">
                    <a:lnSpc>
                      <a:spcPct val="93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Pct val="100000"/>
                    <a:buFontTx/>
                    <a:buNone/>
                    <a:tabLst/>
                    <a:defRPr kumimoji="0" sz="1100" b="0" i="0" u="none" strike="noStrike" kern="0" cap="none" spc="0" normalizeH="0" baseline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 panose="020F0502020204030204"/>
                    </a:defRPr>
                  </a:lvl1pPr>
                </a:lstStyle>
                <a:p>
                  <a:pPr defTabSz="342900">
                    <a:lnSpc>
                      <a:spcPct val="90000"/>
                    </a:lnSpc>
                    <a:buClr>
                      <a:schemeClr val="tx1"/>
                    </a:buClr>
                  </a:pPr>
                  <a:r>
                    <a:rPr lang="en-US" dirty="0">
                      <a:solidFill>
                        <a:schemeClr val="tx1"/>
                      </a:solidFill>
                    </a:rPr>
                    <a:t>5. Collect data on performance and usability</a:t>
                  </a:r>
                </a:p>
              </p:txBody>
            </p:sp>
          </p:grpSp>
          <p:grpSp>
            <p:nvGrpSpPr>
              <p:cNvPr id="8" name="Group 7">
                <a:extLst>
                  <a:ext uri="{FF2B5EF4-FFF2-40B4-BE49-F238E27FC236}">
                    <a16:creationId xmlns:a16="http://schemas.microsoft.com/office/drawing/2014/main" id="{1F50C77E-9B3F-8910-54C3-1D99317679D7}"/>
                  </a:ext>
                </a:extLst>
              </p:cNvPr>
              <p:cNvGrpSpPr/>
              <p:nvPr/>
            </p:nvGrpSpPr>
            <p:grpSpPr>
              <a:xfrm>
                <a:off x="1038123" y="1362238"/>
                <a:ext cx="1932782" cy="3588595"/>
                <a:chOff x="1038123" y="1362238"/>
                <a:chExt cx="1932782" cy="3588595"/>
              </a:xfrm>
            </p:grpSpPr>
            <p:sp>
              <p:nvSpPr>
                <p:cNvPr id="31" name="Textframe 7">
                  <a:extLst>
                    <a:ext uri="{FF2B5EF4-FFF2-40B4-BE49-F238E27FC236}">
                      <a16:creationId xmlns:a16="http://schemas.microsoft.com/office/drawing/2014/main" id="{47DA1162-05FA-CF88-E0AC-AE4CF926480A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038123" y="1362238"/>
                  <a:ext cx="1932782" cy="655939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</p:spPr>
              <p:txBody>
                <a:bodyPr vert="horz" wrap="square" lIns="36000" tIns="36000" rIns="36000" bIns="36000" rtlCol="0" anchor="t">
                  <a:noAutofit/>
                </a:bodyPr>
                <a:lstStyle>
                  <a:defPPr>
                    <a:defRPr lang="en-US"/>
                  </a:defPPr>
                  <a:lvl1pPr marR="0" lvl="0" indent="0" defTabSz="457200" fontAlgn="auto">
                    <a:lnSpc>
                      <a:spcPct val="93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Pct val="100000"/>
                    <a:buFontTx/>
                    <a:buNone/>
                    <a:tabLst/>
                    <a:defRPr kumimoji="0" sz="1100" b="0" i="0" u="none" strike="noStrike" kern="0" cap="none" spc="0" normalizeH="0" baseline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 panose="020F0502020204030204"/>
                    </a:defRPr>
                  </a:lvl1pPr>
                </a:lstStyle>
                <a:p>
                  <a:pPr defTabSz="342900">
                    <a:lnSpc>
                      <a:spcPct val="90000"/>
                    </a:lnSpc>
                    <a:buClr>
                      <a:schemeClr val="tx1"/>
                    </a:buClr>
                  </a:pPr>
                  <a:r>
                    <a:rPr lang="en-US" dirty="0">
                      <a:solidFill>
                        <a:schemeClr val="tx1"/>
                      </a:solidFill>
                    </a:rPr>
                    <a:t>1. Perform initial research and data gathering</a:t>
                  </a:r>
                </a:p>
              </p:txBody>
            </p:sp>
            <p:sp>
              <p:nvSpPr>
                <p:cNvPr id="32" name="Textframe 7">
                  <a:extLst>
                    <a:ext uri="{FF2B5EF4-FFF2-40B4-BE49-F238E27FC236}">
                      <a16:creationId xmlns:a16="http://schemas.microsoft.com/office/drawing/2014/main" id="{40C03177-78A4-DBA5-BA7F-96532DD99F94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038123" y="2095402"/>
                  <a:ext cx="1932782" cy="655939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</p:spPr>
              <p:txBody>
                <a:bodyPr vert="horz" wrap="square" lIns="36000" tIns="36000" rIns="36000" bIns="36000" rtlCol="0" anchor="t">
                  <a:noAutofit/>
                </a:bodyPr>
                <a:lstStyle>
                  <a:defPPr>
                    <a:defRPr lang="en-US"/>
                  </a:defPPr>
                  <a:lvl1pPr marR="0" lvl="0" indent="0" defTabSz="457200" fontAlgn="auto">
                    <a:lnSpc>
                      <a:spcPct val="93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Pct val="100000"/>
                    <a:buFontTx/>
                    <a:buNone/>
                    <a:tabLst/>
                    <a:defRPr kumimoji="0" sz="1100" b="0" i="0" u="none" strike="noStrike" kern="0" cap="none" spc="0" normalizeH="0" baseline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 panose="020F0502020204030204"/>
                    </a:defRPr>
                  </a:lvl1pPr>
                </a:lstStyle>
                <a:p>
                  <a:pPr defTabSz="342900">
                    <a:lnSpc>
                      <a:spcPct val="90000"/>
                    </a:lnSpc>
                    <a:buClr>
                      <a:schemeClr val="tx1"/>
                    </a:buClr>
                  </a:pPr>
                  <a:r>
                    <a:rPr lang="en-US" dirty="0">
                      <a:solidFill>
                        <a:schemeClr val="tx1"/>
                      </a:solidFill>
                    </a:rPr>
                    <a:t>2. Define project scope and objectives</a:t>
                  </a:r>
                </a:p>
              </p:txBody>
            </p:sp>
            <p:sp>
              <p:nvSpPr>
                <p:cNvPr id="33" name="Textframe 7">
                  <a:extLst>
                    <a:ext uri="{FF2B5EF4-FFF2-40B4-BE49-F238E27FC236}">
                      <a16:creationId xmlns:a16="http://schemas.microsoft.com/office/drawing/2014/main" id="{EA2DF89F-BADB-90C5-6600-2031C5D0296B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038123" y="2828566"/>
                  <a:ext cx="1932782" cy="655939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</p:spPr>
              <p:txBody>
                <a:bodyPr vert="horz" wrap="square" lIns="36000" tIns="36000" rIns="36000" bIns="36000" rtlCol="0" anchor="t">
                  <a:noAutofit/>
                </a:bodyPr>
                <a:lstStyle>
                  <a:defPPr>
                    <a:defRPr lang="en-US"/>
                  </a:defPPr>
                  <a:lvl1pPr marR="0" lvl="0" indent="0" defTabSz="457200" fontAlgn="auto">
                    <a:lnSpc>
                      <a:spcPct val="93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Pct val="100000"/>
                    <a:buFontTx/>
                    <a:buNone/>
                    <a:tabLst/>
                    <a:defRPr kumimoji="0" sz="1100" b="0" i="0" u="none" strike="noStrike" kern="0" cap="none" spc="0" normalizeH="0" baseline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 panose="020F0502020204030204"/>
                    </a:defRPr>
                  </a:lvl1pPr>
                </a:lstStyle>
                <a:p>
                  <a:pPr defTabSz="342900">
                    <a:lnSpc>
                      <a:spcPct val="90000"/>
                    </a:lnSpc>
                    <a:buClr>
                      <a:schemeClr val="tx1"/>
                    </a:buClr>
                  </a:pPr>
                  <a:r>
                    <a:rPr lang="en-US" dirty="0">
                      <a:solidFill>
                        <a:schemeClr val="tx1"/>
                      </a:solidFill>
                    </a:rPr>
                    <a:t>3. Determine and involve key stakeholders</a:t>
                  </a:r>
                </a:p>
              </p:txBody>
            </p:sp>
            <p:sp>
              <p:nvSpPr>
                <p:cNvPr id="34" name="Textframe 7">
                  <a:extLst>
                    <a:ext uri="{FF2B5EF4-FFF2-40B4-BE49-F238E27FC236}">
                      <a16:creationId xmlns:a16="http://schemas.microsoft.com/office/drawing/2014/main" id="{61F51EF7-85E3-B43B-7BD0-ADF47E3F1E79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038123" y="3561730"/>
                  <a:ext cx="1932782" cy="655939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</p:spPr>
              <p:txBody>
                <a:bodyPr vert="horz" wrap="square" lIns="36000" tIns="36000" rIns="36000" bIns="36000" rtlCol="0" anchor="t">
                  <a:noAutofit/>
                </a:bodyPr>
                <a:lstStyle>
                  <a:defPPr>
                    <a:defRPr lang="en-US"/>
                  </a:defPPr>
                  <a:lvl1pPr marR="0" lvl="0" indent="0" defTabSz="457200" fontAlgn="auto">
                    <a:lnSpc>
                      <a:spcPct val="93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Pct val="100000"/>
                    <a:buFontTx/>
                    <a:buNone/>
                    <a:tabLst/>
                    <a:defRPr kumimoji="0" sz="1100" b="0" i="0" u="none" strike="noStrike" kern="0" cap="none" spc="0" normalizeH="0" baseline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 panose="020F0502020204030204"/>
                    </a:defRPr>
                  </a:lvl1pPr>
                </a:lstStyle>
                <a:p>
                  <a:pPr defTabSz="342900">
                    <a:lnSpc>
                      <a:spcPct val="90000"/>
                    </a:lnSpc>
                    <a:buClr>
                      <a:schemeClr val="tx1"/>
                    </a:buClr>
                  </a:pPr>
                  <a:r>
                    <a:rPr lang="en-US" dirty="0">
                      <a:solidFill>
                        <a:schemeClr val="tx1"/>
                      </a:solidFill>
                    </a:rPr>
                    <a:t>4. Create and approve a project plan with a timeline</a:t>
                  </a:r>
                </a:p>
              </p:txBody>
            </p:sp>
            <p:sp>
              <p:nvSpPr>
                <p:cNvPr id="7" name="Textframe 7">
                  <a:extLst>
                    <a:ext uri="{FF2B5EF4-FFF2-40B4-BE49-F238E27FC236}">
                      <a16:creationId xmlns:a16="http://schemas.microsoft.com/office/drawing/2014/main" id="{BCF9E694-5C18-3E5F-CC80-C70D6AE40B6A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038123" y="4294894"/>
                  <a:ext cx="1932782" cy="655939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</p:spPr>
              <p:txBody>
                <a:bodyPr vert="horz" wrap="square" lIns="36000" tIns="36000" rIns="36000" bIns="36000" rtlCol="0" anchor="t">
                  <a:noAutofit/>
                </a:bodyPr>
                <a:lstStyle>
                  <a:defPPr>
                    <a:defRPr lang="en-US"/>
                  </a:defPPr>
                  <a:lvl1pPr marR="0" lvl="0" indent="0" defTabSz="457200" fontAlgn="auto">
                    <a:lnSpc>
                      <a:spcPct val="93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Pct val="100000"/>
                    <a:buFontTx/>
                    <a:buNone/>
                    <a:tabLst/>
                    <a:defRPr kumimoji="0" sz="1100" b="0" i="0" u="none" strike="noStrike" kern="0" cap="none" spc="0" normalizeH="0" baseline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 panose="020F0502020204030204"/>
                    </a:defRPr>
                  </a:lvl1pPr>
                </a:lstStyle>
                <a:p>
                  <a:pPr defTabSz="342900">
                    <a:lnSpc>
                      <a:spcPct val="90000"/>
                    </a:lnSpc>
                    <a:buClr>
                      <a:schemeClr val="tx1"/>
                    </a:buClr>
                  </a:pPr>
                  <a:r>
                    <a:rPr lang="en-US" dirty="0">
                      <a:solidFill>
                        <a:schemeClr val="tx1"/>
                      </a:solidFill>
                    </a:rPr>
                    <a:t>5. Establish communication strategies and reporting systems</a:t>
                  </a: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809553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7178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2793</TotalTime>
  <Words>1066</Words>
  <Application>Microsoft Office PowerPoint</Application>
  <PresentationFormat>Widescreen</PresentationFormat>
  <Paragraphs>234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Aleo-Regular</vt:lpstr>
      <vt:lpstr>Arial</vt:lpstr>
      <vt:lpstr>Calibri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CIToolkit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Daoud Saadeddin</dc:creator>
  <cp:lastModifiedBy>Daoud Saadeddin</cp:lastModifiedBy>
  <cp:revision>214</cp:revision>
  <dcterms:created xsi:type="dcterms:W3CDTF">2013-12-01T22:07:52Z</dcterms:created>
  <dcterms:modified xsi:type="dcterms:W3CDTF">2025-06-06T11:45:20Z</dcterms:modified>
  <cp:version>V3.1</cp:version>
</cp:coreProperties>
</file>