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7"/>
  </p:notesMasterIdLst>
  <p:handoutMasterIdLst>
    <p:handoutMasterId r:id="rId8"/>
  </p:handoutMasterIdLst>
  <p:sldIdLst>
    <p:sldId id="271" r:id="rId2"/>
    <p:sldId id="270" r:id="rId3"/>
    <p:sldId id="272" r:id="rId4"/>
    <p:sldId id="273" r:id="rId5"/>
    <p:sldId id="94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A9D18E"/>
    <a:srgbClr val="FFD966"/>
    <a:srgbClr val="FF859F"/>
    <a:srgbClr val="FAAB61"/>
    <a:srgbClr val="AFE4FF"/>
    <a:srgbClr val="F8F8F8"/>
    <a:srgbClr val="F98F51"/>
    <a:srgbClr val="FFBD47"/>
    <a:srgbClr val="C43E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DAB99A-4E90-454B-92BD-02A7E1EE5C37}" v="7" dt="2025-06-06T11:44:25.1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49" autoAdjust="0"/>
  </p:normalViewPr>
  <p:slideViewPr>
    <p:cSldViewPr snapToGrid="0">
      <p:cViewPr varScale="1">
        <p:scale>
          <a:sx n="57" d="100"/>
          <a:sy n="57" d="100"/>
        </p:scale>
        <p:origin x="121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ud Saadeddin" userId="50f496e5f975282e" providerId="LiveId" clId="{AEDAB99A-4E90-454B-92BD-02A7E1EE5C37}"/>
    <pc:docChg chg="undo custSel modSld">
      <pc:chgData name="Daoud Saadeddin" userId="50f496e5f975282e" providerId="LiveId" clId="{AEDAB99A-4E90-454B-92BD-02A7E1EE5C37}" dt="2025-06-06T11:44:27.933" v="20" actId="20577"/>
      <pc:docMkLst>
        <pc:docMk/>
      </pc:docMkLst>
      <pc:sldChg chg="modNotesTx">
        <pc:chgData name="Daoud Saadeddin" userId="50f496e5f975282e" providerId="LiveId" clId="{AEDAB99A-4E90-454B-92BD-02A7E1EE5C37}" dt="2025-06-06T11:44:10.784" v="18" actId="20577"/>
        <pc:sldMkLst>
          <pc:docMk/>
          <pc:sldMk cId="2326050825" sldId="270"/>
        </pc:sldMkLst>
      </pc:sldChg>
      <pc:sldChg chg="modNotesTx">
        <pc:chgData name="Daoud Saadeddin" userId="50f496e5f975282e" providerId="LiveId" clId="{AEDAB99A-4E90-454B-92BD-02A7E1EE5C37}" dt="2025-06-06T11:43:59.803" v="17" actId="20577"/>
        <pc:sldMkLst>
          <pc:docMk/>
          <pc:sldMk cId="1223320210" sldId="271"/>
        </pc:sldMkLst>
      </pc:sldChg>
      <pc:sldChg chg="modNotesTx">
        <pc:chgData name="Daoud Saadeddin" userId="50f496e5f975282e" providerId="LiveId" clId="{AEDAB99A-4E90-454B-92BD-02A7E1EE5C37}" dt="2025-06-06T11:44:16.709" v="19" actId="20577"/>
        <pc:sldMkLst>
          <pc:docMk/>
          <pc:sldMk cId="3865159064" sldId="272"/>
        </pc:sldMkLst>
      </pc:sldChg>
      <pc:sldChg chg="modNotesTx">
        <pc:chgData name="Daoud Saadeddin" userId="50f496e5f975282e" providerId="LiveId" clId="{AEDAB99A-4E90-454B-92BD-02A7E1EE5C37}" dt="2025-06-06T11:44:27.933" v="20" actId="20577"/>
        <pc:sldMkLst>
          <pc:docMk/>
          <pc:sldMk cId="2809553572" sldId="273"/>
        </pc:sldMkLst>
      </pc:sldChg>
    </pc:docChg>
  </pc:docChgLst>
  <pc:docChgLst>
    <pc:chgData name="Daoud Saadeddin" userId="50f496e5f975282e" providerId="LiveId" clId="{07DD18B6-CD19-4777-BF66-1EAB68D7DDD3}"/>
    <pc:docChg chg="undo redo custSel addSld modSld modMainMaster modNotesMaster">
      <pc:chgData name="Daoud Saadeddin" userId="50f496e5f975282e" providerId="LiveId" clId="{07DD18B6-CD19-4777-BF66-1EAB68D7DDD3}" dt="2024-07-28T15:17:45.878" v="62" actId="207"/>
      <pc:docMkLst>
        <pc:docMk/>
      </pc:docMkLst>
      <pc:sldChg chg="addSp modSp mod modNotes modNotesTx">
        <pc:chgData name="Daoud Saadeddin" userId="50f496e5f975282e" providerId="LiveId" clId="{07DD18B6-CD19-4777-BF66-1EAB68D7DDD3}" dt="2024-07-28T15:12:13.320" v="58" actId="14100"/>
        <pc:sldMkLst>
          <pc:docMk/>
          <pc:sldMk cId="2326050825" sldId="270"/>
        </pc:sldMkLst>
      </pc:sldChg>
      <pc:sldChg chg="addSp modSp mod modNotes modNotesTx">
        <pc:chgData name="Daoud Saadeddin" userId="50f496e5f975282e" providerId="LiveId" clId="{07DD18B6-CD19-4777-BF66-1EAB68D7DDD3}" dt="2024-07-28T15:17:45.878" v="62" actId="207"/>
        <pc:sldMkLst>
          <pc:docMk/>
          <pc:sldMk cId="1223320210" sldId="271"/>
        </pc:sldMkLst>
      </pc:sldChg>
      <pc:sldChg chg="addSp modSp mod modNotes modNotesTx">
        <pc:chgData name="Daoud Saadeddin" userId="50f496e5f975282e" providerId="LiveId" clId="{07DD18B6-CD19-4777-BF66-1EAB68D7DDD3}" dt="2024-07-28T15:17:31.611" v="61" actId="207"/>
        <pc:sldMkLst>
          <pc:docMk/>
          <pc:sldMk cId="3865159064" sldId="272"/>
        </pc:sldMkLst>
      </pc:sldChg>
      <pc:sldChg chg="addSp modSp mod modNotes modNotesTx">
        <pc:chgData name="Daoud Saadeddin" userId="50f496e5f975282e" providerId="LiveId" clId="{07DD18B6-CD19-4777-BF66-1EAB68D7DDD3}" dt="2024-07-28T15:17:24.303" v="60" actId="207"/>
        <pc:sldMkLst>
          <pc:docMk/>
          <pc:sldMk cId="2809553572" sldId="273"/>
        </pc:sldMkLst>
      </pc:sldChg>
      <pc:sldChg chg="add modNotesTx">
        <pc:chgData name="Daoud Saadeddin" userId="50f496e5f975282e" providerId="LiveId" clId="{07DD18B6-CD19-4777-BF66-1EAB68D7DDD3}" dt="2024-07-28T13:31:24.491" v="55" actId="6549"/>
        <pc:sldMkLst>
          <pc:docMk/>
          <pc:sldMk cId="587178360" sldId="947"/>
        </pc:sldMkLst>
      </pc:sldChg>
      <pc:sldMasterChg chg="modSp modSldLayout">
        <pc:chgData name="Daoud Saadeddin" userId="50f496e5f975282e" providerId="LiveId" clId="{07DD18B6-CD19-4777-BF66-1EAB68D7DDD3}" dt="2024-07-28T13:20:58.282" v="0"/>
        <pc:sldMasterMkLst>
          <pc:docMk/>
          <pc:sldMasterMk cId="2574068247" sldId="2147483648"/>
        </pc:sldMasterMkLst>
        <pc:sldLayoutChg chg="modSp">
          <pc:chgData name="Daoud Saadeddin" userId="50f496e5f975282e" providerId="LiveId" clId="{07DD18B6-CD19-4777-BF66-1EAB68D7DDD3}" dt="2024-07-28T13:20:58.282" v="0"/>
          <pc:sldLayoutMkLst>
            <pc:docMk/>
            <pc:sldMasterMk cId="2574068247" sldId="2147483648"/>
            <pc:sldLayoutMk cId="225462899" sldId="2147483673"/>
          </pc:sldLayoutMkLst>
        </pc:sldLayoutChg>
      </pc:sldMasterChg>
      <pc:sldMasterChg chg="addSp delSp mod delSldLayout">
        <pc:chgData name="Daoud Saadeddin" userId="50f496e5f975282e" providerId="LiveId" clId="{07DD18B6-CD19-4777-BF66-1EAB68D7DDD3}" dt="2024-07-28T13:21:38.164" v="14" actId="478"/>
        <pc:sldMasterMkLst>
          <pc:docMk/>
          <pc:sldMasterMk cId="1632663216" sldId="2147483675"/>
        </pc:sldMasterMkLst>
        <pc:sldLayoutChg chg="del">
          <pc:chgData name="Daoud Saadeddin" userId="50f496e5f975282e" providerId="LiveId" clId="{07DD18B6-CD19-4777-BF66-1EAB68D7DDD3}" dt="2024-07-28T13:21:28.781" v="11" actId="2696"/>
          <pc:sldLayoutMkLst>
            <pc:docMk/>
            <pc:sldMasterMk cId="1632663216" sldId="2147483675"/>
            <pc:sldLayoutMk cId="1691572448" sldId="2147483676"/>
          </pc:sldLayoutMkLst>
        </pc:sldLayoutChg>
        <pc:sldLayoutChg chg="del">
          <pc:chgData name="Daoud Saadeddin" userId="50f496e5f975282e" providerId="LiveId" clId="{07DD18B6-CD19-4777-BF66-1EAB68D7DDD3}" dt="2024-07-28T13:21:22.334" v="1" actId="2696"/>
          <pc:sldLayoutMkLst>
            <pc:docMk/>
            <pc:sldMasterMk cId="1632663216" sldId="2147483675"/>
            <pc:sldLayoutMk cId="559048182" sldId="2147483677"/>
          </pc:sldLayoutMkLst>
        </pc:sldLayoutChg>
        <pc:sldLayoutChg chg="del">
          <pc:chgData name="Daoud Saadeddin" userId="50f496e5f975282e" providerId="LiveId" clId="{07DD18B6-CD19-4777-BF66-1EAB68D7DDD3}" dt="2024-07-28T13:21:22.740" v="2" actId="2696"/>
          <pc:sldLayoutMkLst>
            <pc:docMk/>
            <pc:sldMasterMk cId="1632663216" sldId="2147483675"/>
            <pc:sldLayoutMk cId="2943239455" sldId="2147483678"/>
          </pc:sldLayoutMkLst>
        </pc:sldLayoutChg>
        <pc:sldLayoutChg chg="del">
          <pc:chgData name="Daoud Saadeddin" userId="50f496e5f975282e" providerId="LiveId" clId="{07DD18B6-CD19-4777-BF66-1EAB68D7DDD3}" dt="2024-07-28T13:21:23.193" v="3" actId="2696"/>
          <pc:sldLayoutMkLst>
            <pc:docMk/>
            <pc:sldMasterMk cId="1632663216" sldId="2147483675"/>
            <pc:sldLayoutMk cId="1660878446" sldId="2147483679"/>
          </pc:sldLayoutMkLst>
        </pc:sldLayoutChg>
        <pc:sldLayoutChg chg="del">
          <pc:chgData name="Daoud Saadeddin" userId="50f496e5f975282e" providerId="LiveId" clId="{07DD18B6-CD19-4777-BF66-1EAB68D7DDD3}" dt="2024-07-28T13:21:23.256" v="4" actId="2696"/>
          <pc:sldLayoutMkLst>
            <pc:docMk/>
            <pc:sldMasterMk cId="1632663216" sldId="2147483675"/>
            <pc:sldLayoutMk cId="3617610313" sldId="2147483680"/>
          </pc:sldLayoutMkLst>
        </pc:sldLayoutChg>
        <pc:sldLayoutChg chg="del">
          <pc:chgData name="Daoud Saadeddin" userId="50f496e5f975282e" providerId="LiveId" clId="{07DD18B6-CD19-4777-BF66-1EAB68D7DDD3}" dt="2024-07-28T13:21:23.490" v="5" actId="2696"/>
          <pc:sldLayoutMkLst>
            <pc:docMk/>
            <pc:sldMasterMk cId="1632663216" sldId="2147483675"/>
            <pc:sldLayoutMk cId="1863661032" sldId="2147483681"/>
          </pc:sldLayoutMkLst>
        </pc:sldLayoutChg>
        <pc:sldLayoutChg chg="del">
          <pc:chgData name="Daoud Saadeddin" userId="50f496e5f975282e" providerId="LiveId" clId="{07DD18B6-CD19-4777-BF66-1EAB68D7DDD3}" dt="2024-07-28T13:21:23.834" v="6" actId="2696"/>
          <pc:sldLayoutMkLst>
            <pc:docMk/>
            <pc:sldMasterMk cId="1632663216" sldId="2147483675"/>
            <pc:sldLayoutMk cId="1869615583" sldId="2147483682"/>
          </pc:sldLayoutMkLst>
        </pc:sldLayoutChg>
        <pc:sldLayoutChg chg="del">
          <pc:chgData name="Daoud Saadeddin" userId="50f496e5f975282e" providerId="LiveId" clId="{07DD18B6-CD19-4777-BF66-1EAB68D7DDD3}" dt="2024-07-28T13:21:24.443" v="7" actId="2696"/>
          <pc:sldLayoutMkLst>
            <pc:docMk/>
            <pc:sldMasterMk cId="1632663216" sldId="2147483675"/>
            <pc:sldLayoutMk cId="669953775" sldId="2147483683"/>
          </pc:sldLayoutMkLst>
        </pc:sldLayoutChg>
        <pc:sldLayoutChg chg="del">
          <pc:chgData name="Daoud Saadeddin" userId="50f496e5f975282e" providerId="LiveId" clId="{07DD18B6-CD19-4777-BF66-1EAB68D7DDD3}" dt="2024-07-28T13:21:24.615" v="8" actId="2696"/>
          <pc:sldLayoutMkLst>
            <pc:docMk/>
            <pc:sldMasterMk cId="1632663216" sldId="2147483675"/>
            <pc:sldLayoutMk cId="809832940" sldId="2147483684"/>
          </pc:sldLayoutMkLst>
        </pc:sldLayoutChg>
        <pc:sldLayoutChg chg="del">
          <pc:chgData name="Daoud Saadeddin" userId="50f496e5f975282e" providerId="LiveId" clId="{07DD18B6-CD19-4777-BF66-1EAB68D7DDD3}" dt="2024-07-28T13:21:25.036" v="9" actId="2696"/>
          <pc:sldLayoutMkLst>
            <pc:docMk/>
            <pc:sldMasterMk cId="1632663216" sldId="2147483675"/>
            <pc:sldLayoutMk cId="662100393" sldId="2147483685"/>
          </pc:sldLayoutMkLst>
        </pc:sldLayoutChg>
        <pc:sldLayoutChg chg="del">
          <pc:chgData name="Daoud Saadeddin" userId="50f496e5f975282e" providerId="LiveId" clId="{07DD18B6-CD19-4777-BF66-1EAB68D7DDD3}" dt="2024-07-28T13:21:25.603" v="10" actId="2696"/>
          <pc:sldLayoutMkLst>
            <pc:docMk/>
            <pc:sldMasterMk cId="1632663216" sldId="2147483675"/>
            <pc:sldLayoutMk cId="96036419" sldId="2147483686"/>
          </pc:sldLayoutMkLst>
        </pc:sldLayoutChg>
      </pc:sldMasterChg>
    </pc:docChg>
  </pc:docChgLst>
  <pc:docChgLst>
    <pc:chgData name="Daoud Saadeddin" userId="50f496e5f975282e" providerId="LiveId" clId="{54C188E0-7D90-4AFF-9468-BE9D4958F81E}"/>
    <pc:docChg chg="undo custSel modSld">
      <pc:chgData name="Daoud Saadeddin" userId="50f496e5f975282e" providerId="LiveId" clId="{54C188E0-7D90-4AFF-9468-BE9D4958F81E}" dt="2025-06-01T13:30:55.912" v="25" actId="20577"/>
      <pc:docMkLst>
        <pc:docMk/>
      </pc:docMkLst>
      <pc:sldChg chg="modSp mod">
        <pc:chgData name="Daoud Saadeddin" userId="50f496e5f975282e" providerId="LiveId" clId="{54C188E0-7D90-4AFF-9468-BE9D4958F81E}" dt="2025-06-01T13:30:31.087" v="14" actId="20577"/>
        <pc:sldMkLst>
          <pc:docMk/>
          <pc:sldMk cId="2326050825" sldId="270"/>
        </pc:sldMkLst>
        <pc:spChg chg="mod">
          <ac:chgData name="Daoud Saadeddin" userId="50f496e5f975282e" providerId="LiveId" clId="{54C188E0-7D90-4AFF-9468-BE9D4958F81E}" dt="2025-06-01T13:30:24.744" v="9" actId="20577"/>
          <ac:spMkLst>
            <pc:docMk/>
            <pc:sldMk cId="2326050825" sldId="270"/>
            <ac:spMk id="22" creationId="{36A6A77D-4504-76A7-DA25-E7483AC9DC1A}"/>
          </ac:spMkLst>
        </pc:spChg>
        <pc:spChg chg="mod">
          <ac:chgData name="Daoud Saadeddin" userId="50f496e5f975282e" providerId="LiveId" clId="{54C188E0-7D90-4AFF-9468-BE9D4958F81E}" dt="2025-06-01T13:30:28.681" v="12" actId="20577"/>
          <ac:spMkLst>
            <pc:docMk/>
            <pc:sldMk cId="2326050825" sldId="270"/>
            <ac:spMk id="23" creationId="{9D13DCA8-506E-E8D7-3074-412469491CD7}"/>
          </ac:spMkLst>
        </pc:spChg>
        <pc:spChg chg="mod">
          <ac:chgData name="Daoud Saadeddin" userId="50f496e5f975282e" providerId="LiveId" clId="{54C188E0-7D90-4AFF-9468-BE9D4958F81E}" dt="2025-06-01T13:30:31.087" v="14" actId="20577"/>
          <ac:spMkLst>
            <pc:docMk/>
            <pc:sldMk cId="2326050825" sldId="270"/>
            <ac:spMk id="24" creationId="{D1E2071C-8ABE-3488-6168-B9E7025146CD}"/>
          </ac:spMkLst>
        </pc:spChg>
        <pc:spChg chg="mod">
          <ac:chgData name="Daoud Saadeddin" userId="50f496e5f975282e" providerId="LiveId" clId="{54C188E0-7D90-4AFF-9468-BE9D4958F81E}" dt="2025-06-01T13:30:27.666" v="11" actId="20577"/>
          <ac:spMkLst>
            <pc:docMk/>
            <pc:sldMk cId="2326050825" sldId="270"/>
            <ac:spMk id="25" creationId="{99FAE674-262A-DF0F-9218-F77C92F37B63}"/>
          </ac:spMkLst>
        </pc:spChg>
        <pc:spChg chg="mod">
          <ac:chgData name="Daoud Saadeddin" userId="50f496e5f975282e" providerId="LiveId" clId="{54C188E0-7D90-4AFF-9468-BE9D4958F81E}" dt="2025-06-01T13:30:30.166" v="13" actId="20577"/>
          <ac:spMkLst>
            <pc:docMk/>
            <pc:sldMk cId="2326050825" sldId="270"/>
            <ac:spMk id="26" creationId="{95194D0A-039C-F216-AF5B-E11158593045}"/>
          </ac:spMkLst>
        </pc:spChg>
      </pc:sldChg>
      <pc:sldChg chg="modSp mod">
        <pc:chgData name="Daoud Saadeddin" userId="50f496e5f975282e" providerId="LiveId" clId="{54C188E0-7D90-4AFF-9468-BE9D4958F81E}" dt="2025-06-01T13:30:19.990" v="8" actId="20577"/>
        <pc:sldMkLst>
          <pc:docMk/>
          <pc:sldMk cId="1223320210" sldId="271"/>
        </pc:sldMkLst>
        <pc:spChg chg="mod">
          <ac:chgData name="Daoud Saadeddin" userId="50f496e5f975282e" providerId="LiveId" clId="{54C188E0-7D90-4AFF-9468-BE9D4958F81E}" dt="2025-06-01T13:30:14.068" v="4" actId="20577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54C188E0-7D90-4AFF-9468-BE9D4958F81E}" dt="2025-06-01T13:30:17.301" v="6" actId="20577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54C188E0-7D90-4AFF-9468-BE9D4958F81E}" dt="2025-06-01T13:30:19.990" v="8" actId="20577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54C188E0-7D90-4AFF-9468-BE9D4958F81E}" dt="2025-06-01T13:30:16.270" v="5" actId="20577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54C188E0-7D90-4AFF-9468-BE9D4958F81E}" dt="2025-06-01T13:30:18.490" v="7" actId="20577"/>
          <ac:spMkLst>
            <pc:docMk/>
            <pc:sldMk cId="1223320210" sldId="271"/>
            <ac:spMk id="26" creationId="{95194D0A-039C-F216-AF5B-E11158593045}"/>
          </ac:spMkLst>
        </pc:spChg>
      </pc:sldChg>
      <pc:sldChg chg="modSp mod">
        <pc:chgData name="Daoud Saadeddin" userId="50f496e5f975282e" providerId="LiveId" clId="{54C188E0-7D90-4AFF-9468-BE9D4958F81E}" dt="2025-06-01T13:30:41.772" v="20" actId="20577"/>
        <pc:sldMkLst>
          <pc:docMk/>
          <pc:sldMk cId="3865159064" sldId="272"/>
        </pc:sldMkLst>
        <pc:spChg chg="mod">
          <ac:chgData name="Daoud Saadeddin" userId="50f496e5f975282e" providerId="LiveId" clId="{54C188E0-7D90-4AFF-9468-BE9D4958F81E}" dt="2025-06-01T13:30:35.976" v="16" actId="20577"/>
          <ac:spMkLst>
            <pc:docMk/>
            <pc:sldMk cId="3865159064" sldId="272"/>
            <ac:spMk id="22" creationId="{36A6A77D-4504-76A7-DA25-E7483AC9DC1A}"/>
          </ac:spMkLst>
        </pc:spChg>
        <pc:spChg chg="mod">
          <ac:chgData name="Daoud Saadeddin" userId="50f496e5f975282e" providerId="LiveId" clId="{54C188E0-7D90-4AFF-9468-BE9D4958F81E}" dt="2025-06-01T13:30:39.304" v="18" actId="20577"/>
          <ac:spMkLst>
            <pc:docMk/>
            <pc:sldMk cId="3865159064" sldId="272"/>
            <ac:spMk id="23" creationId="{9D13DCA8-506E-E8D7-3074-412469491CD7}"/>
          </ac:spMkLst>
        </pc:spChg>
        <pc:spChg chg="mod">
          <ac:chgData name="Daoud Saadeddin" userId="50f496e5f975282e" providerId="LiveId" clId="{54C188E0-7D90-4AFF-9468-BE9D4958F81E}" dt="2025-06-01T13:30:41.772" v="20" actId="20577"/>
          <ac:spMkLst>
            <pc:docMk/>
            <pc:sldMk cId="3865159064" sldId="272"/>
            <ac:spMk id="24" creationId="{D1E2071C-8ABE-3488-6168-B9E7025146CD}"/>
          </ac:spMkLst>
        </pc:spChg>
        <pc:spChg chg="mod">
          <ac:chgData name="Daoud Saadeddin" userId="50f496e5f975282e" providerId="LiveId" clId="{54C188E0-7D90-4AFF-9468-BE9D4958F81E}" dt="2025-06-01T13:30:37.851" v="17" actId="20577"/>
          <ac:spMkLst>
            <pc:docMk/>
            <pc:sldMk cId="3865159064" sldId="272"/>
            <ac:spMk id="25" creationId="{99FAE674-262A-DF0F-9218-F77C92F37B63}"/>
          </ac:spMkLst>
        </pc:spChg>
        <pc:spChg chg="mod">
          <ac:chgData name="Daoud Saadeddin" userId="50f496e5f975282e" providerId="LiveId" clId="{54C188E0-7D90-4AFF-9468-BE9D4958F81E}" dt="2025-06-01T13:30:40.756" v="19" actId="20577"/>
          <ac:spMkLst>
            <pc:docMk/>
            <pc:sldMk cId="3865159064" sldId="272"/>
            <ac:spMk id="26" creationId="{95194D0A-039C-F216-AF5B-E11158593045}"/>
          </ac:spMkLst>
        </pc:spChg>
      </pc:sldChg>
      <pc:sldChg chg="modSp mod">
        <pc:chgData name="Daoud Saadeddin" userId="50f496e5f975282e" providerId="LiveId" clId="{54C188E0-7D90-4AFF-9468-BE9D4958F81E}" dt="2025-06-01T13:30:55.912" v="25" actId="20577"/>
        <pc:sldMkLst>
          <pc:docMk/>
          <pc:sldMk cId="2809553572" sldId="273"/>
        </pc:sldMkLst>
        <pc:spChg chg="mod">
          <ac:chgData name="Daoud Saadeddin" userId="50f496e5f975282e" providerId="LiveId" clId="{54C188E0-7D90-4AFF-9468-BE9D4958F81E}" dt="2025-06-01T13:30:46.926" v="21" actId="20577"/>
          <ac:spMkLst>
            <pc:docMk/>
            <pc:sldMk cId="2809553572" sldId="273"/>
            <ac:spMk id="22" creationId="{36A6A77D-4504-76A7-DA25-E7483AC9DC1A}"/>
          </ac:spMkLst>
        </pc:spChg>
        <pc:spChg chg="mod">
          <ac:chgData name="Daoud Saadeddin" userId="50f496e5f975282e" providerId="LiveId" clId="{54C188E0-7D90-4AFF-9468-BE9D4958F81E}" dt="2025-06-01T13:30:50.878" v="23" actId="20577"/>
          <ac:spMkLst>
            <pc:docMk/>
            <pc:sldMk cId="2809553572" sldId="273"/>
            <ac:spMk id="23" creationId="{9D13DCA8-506E-E8D7-3074-412469491CD7}"/>
          </ac:spMkLst>
        </pc:spChg>
        <pc:spChg chg="mod">
          <ac:chgData name="Daoud Saadeddin" userId="50f496e5f975282e" providerId="LiveId" clId="{54C188E0-7D90-4AFF-9468-BE9D4958F81E}" dt="2025-06-01T13:30:55.912" v="25" actId="20577"/>
          <ac:spMkLst>
            <pc:docMk/>
            <pc:sldMk cId="2809553572" sldId="273"/>
            <ac:spMk id="24" creationId="{D1E2071C-8ABE-3488-6168-B9E7025146CD}"/>
          </ac:spMkLst>
        </pc:spChg>
        <pc:spChg chg="mod">
          <ac:chgData name="Daoud Saadeddin" userId="50f496e5f975282e" providerId="LiveId" clId="{54C188E0-7D90-4AFF-9468-BE9D4958F81E}" dt="2025-06-01T13:30:49.472" v="22" actId="20577"/>
          <ac:spMkLst>
            <pc:docMk/>
            <pc:sldMk cId="2809553572" sldId="273"/>
            <ac:spMk id="25" creationId="{99FAE674-262A-DF0F-9218-F77C92F37B63}"/>
          </ac:spMkLst>
        </pc:spChg>
        <pc:spChg chg="mod">
          <ac:chgData name="Daoud Saadeddin" userId="50f496e5f975282e" providerId="LiveId" clId="{54C188E0-7D90-4AFF-9468-BE9D4958F81E}" dt="2025-06-01T13:30:53.315" v="24" actId="20577"/>
          <ac:spMkLst>
            <pc:docMk/>
            <pc:sldMk cId="2809553572" sldId="273"/>
            <ac:spMk id="26" creationId="{95194D0A-039C-F216-AF5B-E11158593045}"/>
          </ac:spMkLst>
        </pc:spChg>
      </pc:sldChg>
    </pc:docChg>
  </pc:docChgLst>
  <pc:docChgLst>
    <pc:chgData name="Daoud Saadeddin" userId="50f496e5f975282e" providerId="LiveId" clId="{C15125AD-DB27-4CE9-8B94-001891356EF6}"/>
    <pc:docChg chg="undo custSel addSld delSld modSld sldOrd modMainMaster">
      <pc:chgData name="Daoud Saadeddin" userId="50f496e5f975282e" providerId="LiveId" clId="{C15125AD-DB27-4CE9-8B94-001891356EF6}" dt="2024-07-26T20:52:25.623" v="927" actId="164"/>
      <pc:docMkLst>
        <pc:docMk/>
      </pc:docMkLst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2330436861" sldId="269"/>
        </pc:sldMkLst>
      </pc:sldChg>
      <pc:sldChg chg="addSp delSp modSp mod modClrScheme chgLayout modNotesTx">
        <pc:chgData name="Daoud Saadeddin" userId="50f496e5f975282e" providerId="LiveId" clId="{C15125AD-DB27-4CE9-8B94-001891356EF6}" dt="2024-07-25T15:03:50.857" v="860" actId="1582"/>
        <pc:sldMkLst>
          <pc:docMk/>
          <pc:sldMk cId="2326050825" sldId="270"/>
        </pc:sldMkLst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675557633" sldId="271"/>
        </pc:sldMkLst>
      </pc:sldChg>
      <pc:sldChg chg="modSp add mod ord modNotesTx">
        <pc:chgData name="Daoud Saadeddin" userId="50f496e5f975282e" providerId="LiveId" clId="{C15125AD-DB27-4CE9-8B94-001891356EF6}" dt="2024-07-25T15:03:12.795" v="858" actId="14100"/>
        <pc:sldMkLst>
          <pc:docMk/>
          <pc:sldMk cId="1223320210" sldId="271"/>
        </pc:sldMkLst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3205057305" sldId="272"/>
        </pc:sldMkLst>
      </pc:sldChg>
      <pc:sldChg chg="addSp delSp modSp add mod modNotesTx">
        <pc:chgData name="Daoud Saadeddin" userId="50f496e5f975282e" providerId="LiveId" clId="{C15125AD-DB27-4CE9-8B94-001891356EF6}" dt="2024-07-25T15:02:20.568" v="852" actId="14100"/>
        <pc:sldMkLst>
          <pc:docMk/>
          <pc:sldMk cId="3865159064" sldId="272"/>
        </pc:sldMkLst>
      </pc:sldChg>
      <pc:sldChg chg="addSp delSp modSp add mod modNotesTx">
        <pc:chgData name="Daoud Saadeddin" userId="50f496e5f975282e" providerId="LiveId" clId="{C15125AD-DB27-4CE9-8B94-001891356EF6}" dt="2024-07-26T20:52:25.623" v="927" actId="164"/>
        <pc:sldMkLst>
          <pc:docMk/>
          <pc:sldMk cId="2809553572" sldId="273"/>
        </pc:sldMkLst>
      </pc:sldChg>
      <pc:sldMasterChg chg="delSp modSp mod addSldLayout delSldLayout modSldLayout">
        <pc:chgData name="Daoud Saadeddin" userId="50f496e5f975282e" providerId="LiveId" clId="{C15125AD-DB27-4CE9-8B94-001891356EF6}" dt="2024-07-25T11:45:20.421" v="543" actId="14100"/>
        <pc:sldMasterMkLst>
          <pc:docMk/>
          <pc:sldMasterMk cId="2574068247" sldId="2147483648"/>
        </pc:sldMasterMkLst>
        <pc:sldLayoutChg chg="addSp delSp modSp mod">
          <pc:chgData name="Daoud Saadeddin" userId="50f496e5f975282e" providerId="LiveId" clId="{C15125AD-DB27-4CE9-8B94-001891356EF6}" dt="2024-07-25T11:45:20.421" v="543" actId="14100"/>
          <pc:sldLayoutMkLst>
            <pc:docMk/>
            <pc:sldMasterMk cId="2574068247" sldId="2147483648"/>
            <pc:sldLayoutMk cId="225462899" sldId="2147483673"/>
          </pc:sldLayoutMkLst>
        </pc:sldLayoutChg>
        <pc:sldLayoutChg chg="delSp new mod">
          <pc:chgData name="Daoud Saadeddin" userId="50f496e5f975282e" providerId="LiveId" clId="{C15125AD-DB27-4CE9-8B94-001891356EF6}" dt="2024-07-25T11:44:22.938" v="537" actId="6014"/>
          <pc:sldLayoutMkLst>
            <pc:docMk/>
            <pc:sldMasterMk cId="1632663216" sldId="2147483675"/>
            <pc:sldLayoutMk cId="2730355747" sldId="2147483674"/>
          </pc:sldLayoutMkLst>
        </pc:sldLayoutChg>
        <pc:sldLayoutChg chg="addSp delSp modSp del mod">
          <pc:chgData name="Daoud Saadeddin" userId="50f496e5f975282e" providerId="LiveId" clId="{C15125AD-DB27-4CE9-8B94-001891356EF6}" dt="2024-07-25T11:21:58.239" v="189" actId="2696"/>
          <pc:sldLayoutMkLst>
            <pc:docMk/>
            <pc:sldMasterMk cId="2574068247" sldId="2147483648"/>
            <pc:sldLayoutMk cId="3409416397" sldId="2147483674"/>
          </pc:sldLayoutMkLst>
        </pc:sldLayoutChg>
        <pc:sldLayoutChg chg="del">
          <pc:chgData name="Daoud Saadeddin" userId="50f496e5f975282e" providerId="LiveId" clId="{C15125AD-DB27-4CE9-8B94-001891356EF6}" dt="2024-07-25T11:44:12.487" v="536" actId="2696"/>
          <pc:sldLayoutMkLst>
            <pc:docMk/>
            <pc:sldMasterMk cId="2574068247" sldId="2147483648"/>
            <pc:sldLayoutMk cId="757852473" sldId="2147483675"/>
          </pc:sldLayoutMkLst>
        </pc:sldLayoutChg>
        <pc:sldLayoutChg chg="addSp delSp modSp del mod">
          <pc:chgData name="Daoud Saadeddin" userId="50f496e5f975282e" providerId="LiveId" clId="{C15125AD-DB27-4CE9-8B94-001891356EF6}" dt="2024-07-25T11:21:57.239" v="188" actId="2696"/>
          <pc:sldLayoutMkLst>
            <pc:docMk/>
            <pc:sldMasterMk cId="2574068247" sldId="2147483648"/>
            <pc:sldLayoutMk cId="982288709" sldId="2147483675"/>
          </pc:sldLayoutMkLst>
        </pc:sldLayoutChg>
      </pc:sldMasterChg>
    </pc:docChg>
  </pc:docChgLst>
  <pc:docChgLst>
    <pc:chgData name="Daoud Saadeddin" userId="50f496e5f975282e" providerId="LiveId" clId="{860B6D35-D13B-4297-8C2C-354B5519199F}"/>
    <pc:docChg chg="modSld modMainMaster">
      <pc:chgData name="Daoud Saadeddin" userId="50f496e5f975282e" providerId="LiveId" clId="{860B6D35-D13B-4297-8C2C-354B5519199F}" dt="2024-08-03T15:39:52.909" v="2" actId="20577"/>
      <pc:docMkLst>
        <pc:docMk/>
      </pc:docMkLst>
      <pc:sldChg chg="modNotesTx">
        <pc:chgData name="Daoud Saadeddin" userId="50f496e5f975282e" providerId="LiveId" clId="{860B6D35-D13B-4297-8C2C-354B5519199F}" dt="2024-08-03T15:39:52.909" v="2" actId="20577"/>
        <pc:sldMkLst>
          <pc:docMk/>
          <pc:sldMk cId="1223320210" sldId="271"/>
        </pc:sldMkLst>
      </pc:sldChg>
      <pc:sldMasterChg chg="modSldLayout">
        <pc:chgData name="Daoud Saadeddin" userId="50f496e5f975282e" providerId="LiveId" clId="{860B6D35-D13B-4297-8C2C-354B5519199F}" dt="2024-08-03T15:39:46.167" v="1" actId="403"/>
        <pc:sldMasterMkLst>
          <pc:docMk/>
          <pc:sldMasterMk cId="1632663216" sldId="2147483675"/>
        </pc:sldMasterMkLst>
        <pc:sldLayoutChg chg="modSp">
          <pc:chgData name="Daoud Saadeddin" userId="50f496e5f975282e" providerId="LiveId" clId="{860B6D35-D13B-4297-8C2C-354B5519199F}" dt="2024-08-03T15:39:46.167" v="1" actId="403"/>
          <pc:sldLayoutMkLst>
            <pc:docMk/>
            <pc:sldMasterMk cId="1632663216" sldId="2147483675"/>
            <pc:sldLayoutMk cId="2127885434" sldId="2147483687"/>
          </pc:sldLayoutMkLst>
        </pc:sldLayoutChg>
      </pc:sldMasterChg>
    </pc:docChg>
  </pc:docChgLst>
  <pc:docChgLst>
    <pc:chgData name="l s" userId="1ad91e0f89b49ce0" providerId="LiveId" clId="{F0E26B2F-EE32-4E95-9E78-ED5AA3F03F18}"/>
    <pc:docChg chg="modSld">
      <pc:chgData name="l s" userId="1ad91e0f89b49ce0" providerId="LiveId" clId="{F0E26B2F-EE32-4E95-9E78-ED5AA3F03F18}" dt="2020-04-27T19:46:59.917" v="10" actId="20577"/>
      <pc:docMkLst>
        <pc:docMk/>
      </pc:docMkLst>
      <pc:sldChg chg="modNotesTx">
        <pc:chgData name="l s" userId="1ad91e0f89b49ce0" providerId="LiveId" clId="{F0E26B2F-EE32-4E95-9E78-ED5AA3F03F18}" dt="2020-04-27T19:46:59.917" v="10" actId="20577"/>
        <pc:sldMkLst>
          <pc:docMk/>
          <pc:sldMk cId="3848530579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1 – Four Phases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34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2 – Four Phases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80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3 – Four Phases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997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</a:t>
            </a:r>
            <a:r>
              <a:rPr lang="en-US"/>
              <a:t>Theme 4 </a:t>
            </a:r>
            <a:r>
              <a:rPr lang="en-US" dirty="0"/>
              <a:t>– Four Phases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2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AREA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PROJECT APPROACH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...</a:t>
            </a:r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...</a:t>
            </a:r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...</a:t>
            </a:r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…</a:t>
            </a:r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…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12788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08428"/>
            <a:ext cx="1219199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0" i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 dirty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88389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2000" b="0" i="0" dirty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9580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CC04C-6F67-9E0F-016C-6DD077117D01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4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F6D3F2C-39D4-3240-6F37-4E4644B98D52}"/>
              </a:ext>
            </a:extLst>
          </p:cNvPr>
          <p:cNvGrpSpPr/>
          <p:nvPr/>
        </p:nvGrpSpPr>
        <p:grpSpPr>
          <a:xfrm>
            <a:off x="137924" y="702102"/>
            <a:ext cx="11773399" cy="5659250"/>
            <a:chOff x="1764635" y="702102"/>
            <a:chExt cx="8765418" cy="5659250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EF4999F7-D3E7-F1CD-8706-3E9B1026B777}"/>
                </a:ext>
              </a:extLst>
            </p:cNvPr>
            <p:cNvGrpSpPr/>
            <p:nvPr/>
          </p:nvGrpSpPr>
          <p:grpSpPr>
            <a:xfrm>
              <a:off x="1764635" y="5101352"/>
              <a:ext cx="8765416" cy="1260000"/>
              <a:chOff x="240635" y="5101352"/>
              <a:chExt cx="8765416" cy="1260000"/>
            </a:xfrm>
          </p:grpSpPr>
          <p:sp>
            <p:nvSpPr>
              <p:cNvPr id="85" name="Textframe 7">
                <a:extLst>
                  <a:ext uri="{FF2B5EF4-FFF2-40B4-BE49-F238E27FC236}">
                    <a16:creationId xmlns:a16="http://schemas.microsoft.com/office/drawing/2014/main" id="{04782303-22A5-07AE-33A1-056D1D743A3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8124" y="5101352"/>
                <a:ext cx="1932782" cy="1260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6" name="Textframe 7">
                <a:extLst>
                  <a:ext uri="{FF2B5EF4-FFF2-40B4-BE49-F238E27FC236}">
                    <a16:creationId xmlns:a16="http://schemas.microsoft.com/office/drawing/2014/main" id="{983B3733-F696-3509-6E59-B6EDE5B759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49840" y="5101352"/>
                <a:ext cx="1932782" cy="1260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7" name="Textframe 7">
                <a:extLst>
                  <a:ext uri="{FF2B5EF4-FFF2-40B4-BE49-F238E27FC236}">
                    <a16:creationId xmlns:a16="http://schemas.microsoft.com/office/drawing/2014/main" id="{9158A145-D0E8-AC04-18C7-BA7620F5AF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61555" y="5101352"/>
                <a:ext cx="1932782" cy="1260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8" name="Textframe 7">
                <a:extLst>
                  <a:ext uri="{FF2B5EF4-FFF2-40B4-BE49-F238E27FC236}">
                    <a16:creationId xmlns:a16="http://schemas.microsoft.com/office/drawing/2014/main" id="{657CAE3F-6FEF-6E9E-D840-978072AC9A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73269" y="5101352"/>
                <a:ext cx="1932782" cy="1260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15EDBCF8-BEA8-D2D3-EEED-4E63118075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3422" y="5101352"/>
                <a:ext cx="0" cy="1260000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</a:ln>
              <a:effectLst/>
            </p:spPr>
          </p:cxn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4F14D06C-74FF-5CE9-16C1-AAED2B56A47E}"/>
                  </a:ext>
                </a:extLst>
              </p:cNvPr>
              <p:cNvSpPr/>
              <p:nvPr/>
            </p:nvSpPr>
            <p:spPr>
              <a:xfrm>
                <a:off x="240635" y="5101352"/>
                <a:ext cx="663431" cy="152349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Deliverables</a:t>
                </a:r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81B20B1E-BE71-4CDE-F787-376018F4A386}"/>
                </a:ext>
              </a:extLst>
            </p:cNvPr>
            <p:cNvGrpSpPr/>
            <p:nvPr/>
          </p:nvGrpSpPr>
          <p:grpSpPr>
            <a:xfrm>
              <a:off x="1764636" y="702102"/>
              <a:ext cx="8765417" cy="513958"/>
              <a:chOff x="240635" y="702102"/>
              <a:chExt cx="8765417" cy="513958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C7E02D0-C5F2-B8FA-C5A8-2DCB2D67C027}"/>
                  </a:ext>
                </a:extLst>
              </p:cNvPr>
              <p:cNvSpPr/>
              <p:nvPr/>
            </p:nvSpPr>
            <p:spPr>
              <a:xfrm>
                <a:off x="240635" y="874443"/>
                <a:ext cx="663431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Phases</a:t>
                </a:r>
              </a:p>
            </p:txBody>
          </p: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5E3997CF-4AA6-DD70-49AB-ED3B820C92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3422" y="703693"/>
                <a:ext cx="0" cy="510777"/>
              </a:xfrm>
              <a:prstGeom prst="line">
                <a:avLst/>
              </a:prstGeom>
              <a:noFill/>
              <a:ln w="38100" cap="flat" cmpd="sng" algn="ctr">
                <a:solidFill>
                  <a:srgbClr val="FAAB61"/>
                </a:solidFill>
                <a:prstDash val="solid"/>
              </a:ln>
              <a:effectLst/>
            </p:spPr>
          </p:cxnSp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0C2BF7BB-5F07-AD12-F01A-5F5F3221CB15}"/>
                  </a:ext>
                </a:extLst>
              </p:cNvPr>
              <p:cNvGrpSpPr/>
              <p:nvPr/>
            </p:nvGrpSpPr>
            <p:grpSpPr>
              <a:xfrm>
                <a:off x="1038124" y="702102"/>
                <a:ext cx="1932784" cy="513958"/>
                <a:chOff x="1384165" y="1238045"/>
                <a:chExt cx="2577045" cy="378565"/>
              </a:xfrm>
            </p:grpSpPr>
            <p:sp>
              <p:nvSpPr>
                <p:cNvPr id="80" name="RbLeanShape Arrow Option 1 5">
                  <a:extLst>
                    <a:ext uri="{FF2B5EF4-FFF2-40B4-BE49-F238E27FC236}">
                      <a16:creationId xmlns:a16="http://schemas.microsoft.com/office/drawing/2014/main" id="{120AC28B-E340-C60C-8A7D-0B26226629D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384166" y="1238045"/>
                  <a:ext cx="2577044" cy="378565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81" name="ListLeanHorizontalTextTopic0">
                  <a:extLst>
                    <a:ext uri="{FF2B5EF4-FFF2-40B4-BE49-F238E27FC236}">
                      <a16:creationId xmlns:a16="http://schemas.microsoft.com/office/drawing/2014/main" id="{A4FF6965-4B0E-349A-E37E-B2701224F58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06202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1]</a:t>
                  </a:r>
                </a:p>
              </p:txBody>
            </p:sp>
            <p:sp>
              <p:nvSpPr>
                <p:cNvPr id="82" name="RbNavigator">
                  <a:extLst>
                    <a:ext uri="{FF2B5EF4-FFF2-40B4-BE49-F238E27FC236}">
                      <a16:creationId xmlns:a16="http://schemas.microsoft.com/office/drawing/2014/main" id="{710FB603-6169-8400-D5ED-D6ADE81A130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384165" y="1310183"/>
                  <a:ext cx="227868" cy="234288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</a:t>
                  </a:r>
                </a:p>
              </p:txBody>
            </p:sp>
          </p:grpSp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id="{F7F9502D-96F9-9C5A-E6ED-C02C2F7627F1}"/>
                  </a:ext>
                </a:extLst>
              </p:cNvPr>
              <p:cNvGrpSpPr/>
              <p:nvPr/>
            </p:nvGrpSpPr>
            <p:grpSpPr>
              <a:xfrm>
                <a:off x="3049839" y="702102"/>
                <a:ext cx="1932783" cy="513958"/>
                <a:chOff x="4066452" y="1238045"/>
                <a:chExt cx="2577044" cy="378565"/>
              </a:xfrm>
            </p:grpSpPr>
            <p:sp>
              <p:nvSpPr>
                <p:cNvPr id="94" name="RbLeanShape Arrow Option 1 5">
                  <a:extLst>
                    <a:ext uri="{FF2B5EF4-FFF2-40B4-BE49-F238E27FC236}">
                      <a16:creationId xmlns:a16="http://schemas.microsoft.com/office/drawing/2014/main" id="{86E3CAD3-E8CB-6853-95CE-2F1F7ACCAE4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066452" y="1238045"/>
                  <a:ext cx="2577044" cy="378565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95" name="ListLeanHorizontalTextTopic0">
                  <a:extLst>
                    <a:ext uri="{FF2B5EF4-FFF2-40B4-BE49-F238E27FC236}">
                      <a16:creationId xmlns:a16="http://schemas.microsoft.com/office/drawing/2014/main" id="{FFE6FA11-B1CE-8D3C-FF25-B5DA4CD3C6D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288489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2]</a:t>
                  </a:r>
                </a:p>
              </p:txBody>
            </p:sp>
            <p:sp>
              <p:nvSpPr>
                <p:cNvPr id="96" name="RbNavigator">
                  <a:extLst>
                    <a:ext uri="{FF2B5EF4-FFF2-40B4-BE49-F238E27FC236}">
                      <a16:creationId xmlns:a16="http://schemas.microsoft.com/office/drawing/2014/main" id="{FE5471C3-046A-0B50-9182-E110B75AF92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066452" y="1310183"/>
                  <a:ext cx="227868" cy="234288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II</a:t>
                  </a:r>
                </a:p>
              </p:txBody>
            </p: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4303837D-1E69-2E11-8612-CBA3010E1A9B}"/>
                  </a:ext>
                </a:extLst>
              </p:cNvPr>
              <p:cNvGrpSpPr/>
              <p:nvPr/>
            </p:nvGrpSpPr>
            <p:grpSpPr>
              <a:xfrm>
                <a:off x="5061555" y="702102"/>
                <a:ext cx="1932783" cy="513958"/>
                <a:chOff x="6748739" y="1238045"/>
                <a:chExt cx="2577044" cy="378565"/>
              </a:xfrm>
            </p:grpSpPr>
            <p:sp>
              <p:nvSpPr>
                <p:cNvPr id="100" name="RbLeanShape Arrow Option 1 5">
                  <a:extLst>
                    <a:ext uri="{FF2B5EF4-FFF2-40B4-BE49-F238E27FC236}">
                      <a16:creationId xmlns:a16="http://schemas.microsoft.com/office/drawing/2014/main" id="{16450AE3-C853-C25F-8013-056C37529950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748739" y="1238045"/>
                  <a:ext cx="2577044" cy="378565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1" name="ListLeanHorizontalTextTopic0">
                  <a:extLst>
                    <a:ext uri="{FF2B5EF4-FFF2-40B4-BE49-F238E27FC236}">
                      <a16:creationId xmlns:a16="http://schemas.microsoft.com/office/drawing/2014/main" id="{5C373D36-867A-A0E8-B4C0-A198D28398D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970776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3]</a:t>
                  </a:r>
                </a:p>
              </p:txBody>
            </p:sp>
            <p:sp>
              <p:nvSpPr>
                <p:cNvPr id="102" name="RbNavigator">
                  <a:extLst>
                    <a:ext uri="{FF2B5EF4-FFF2-40B4-BE49-F238E27FC236}">
                      <a16:creationId xmlns:a16="http://schemas.microsoft.com/office/drawing/2014/main" id="{3E36C573-02F4-4C6D-E73E-795465F3B6E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748739" y="1310183"/>
                  <a:ext cx="227868" cy="234288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III</a:t>
                  </a:r>
                </a:p>
              </p:txBody>
            </p:sp>
          </p:grp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0B5DD030-C81C-DFCC-DAB7-9517899674EE}"/>
                  </a:ext>
                </a:extLst>
              </p:cNvPr>
              <p:cNvGrpSpPr/>
              <p:nvPr/>
            </p:nvGrpSpPr>
            <p:grpSpPr>
              <a:xfrm>
                <a:off x="7073269" y="702102"/>
                <a:ext cx="1932783" cy="513958"/>
                <a:chOff x="9431025" y="1238045"/>
                <a:chExt cx="2577044" cy="378565"/>
              </a:xfrm>
            </p:grpSpPr>
            <p:sp>
              <p:nvSpPr>
                <p:cNvPr id="106" name="RbLeanShape Arrow Option 1 5">
                  <a:extLst>
                    <a:ext uri="{FF2B5EF4-FFF2-40B4-BE49-F238E27FC236}">
                      <a16:creationId xmlns:a16="http://schemas.microsoft.com/office/drawing/2014/main" id="{78D93EA1-BEEC-D4CA-C60B-E2C8EEA0609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9431025" y="1238045"/>
                  <a:ext cx="2577044" cy="378565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7" name="ListLeanHorizontalTextTopic0">
                  <a:extLst>
                    <a:ext uri="{FF2B5EF4-FFF2-40B4-BE49-F238E27FC236}">
                      <a16:creationId xmlns:a16="http://schemas.microsoft.com/office/drawing/2014/main" id="{15E725F5-C2CF-550B-9A58-32B48685298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653062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4]</a:t>
                  </a:r>
                </a:p>
              </p:txBody>
            </p:sp>
            <p:sp>
              <p:nvSpPr>
                <p:cNvPr id="108" name="RbNavigator">
                  <a:extLst>
                    <a:ext uri="{FF2B5EF4-FFF2-40B4-BE49-F238E27FC236}">
                      <a16:creationId xmlns:a16="http://schemas.microsoft.com/office/drawing/2014/main" id="{491B90C5-9030-CDBA-857B-5CDB20E8A1B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431025" y="1310183"/>
                  <a:ext cx="227868" cy="234288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IV</a:t>
                  </a:r>
                </a:p>
              </p:txBody>
            </p:sp>
          </p:grpSp>
        </p:grp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4F00FA92-AA62-39A9-130E-C1206408AEF1}"/>
                </a:ext>
              </a:extLst>
            </p:cNvPr>
            <p:cNvGrpSpPr/>
            <p:nvPr/>
          </p:nvGrpSpPr>
          <p:grpSpPr>
            <a:xfrm>
              <a:off x="1764635" y="1364410"/>
              <a:ext cx="8765416" cy="3588595"/>
              <a:chOff x="240635" y="1348679"/>
              <a:chExt cx="8765416" cy="3588595"/>
            </a:xfrm>
          </p:grpSpPr>
          <p:sp>
            <p:nvSpPr>
              <p:cNvPr id="79" name="Textframe 7">
                <a:extLst>
                  <a:ext uri="{FF2B5EF4-FFF2-40B4-BE49-F238E27FC236}">
                    <a16:creationId xmlns:a16="http://schemas.microsoft.com/office/drawing/2014/main" id="{EBCC6EC4-C303-6754-BB82-79BFA881CC5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8123" y="1348679"/>
                <a:ext cx="1932777" cy="35885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C236063-583B-C596-88AF-C9D81A2AF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3422" y="1348679"/>
                <a:ext cx="0" cy="3588595"/>
              </a:xfrm>
              <a:prstGeom prst="line">
                <a:avLst/>
              </a:prstGeom>
              <a:noFill/>
              <a:ln w="38100" cap="flat" cmpd="sng" algn="ctr">
                <a:solidFill>
                  <a:srgbClr val="FF859F"/>
                </a:solidFill>
                <a:prstDash val="solid"/>
              </a:ln>
              <a:effectLst/>
            </p:spPr>
          </p:cxn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BF193971-119E-45DB-7BA9-1FF30B51B92E}"/>
                  </a:ext>
                </a:extLst>
              </p:cNvPr>
              <p:cNvSpPr/>
              <p:nvPr/>
            </p:nvSpPr>
            <p:spPr>
              <a:xfrm>
                <a:off x="240635" y="1348679"/>
                <a:ext cx="663431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Activities</a:t>
                </a:r>
              </a:p>
            </p:txBody>
          </p:sp>
          <p:sp>
            <p:nvSpPr>
              <p:cNvPr id="93" name="Textframe 7">
                <a:extLst>
                  <a:ext uri="{FF2B5EF4-FFF2-40B4-BE49-F238E27FC236}">
                    <a16:creationId xmlns:a16="http://schemas.microsoft.com/office/drawing/2014/main" id="{C721B44B-3938-29F0-5C1A-7076C9D85EF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49839" y="1348679"/>
                <a:ext cx="1932780" cy="35885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99" name="Textframe 7">
                <a:extLst>
                  <a:ext uri="{FF2B5EF4-FFF2-40B4-BE49-F238E27FC236}">
                    <a16:creationId xmlns:a16="http://schemas.microsoft.com/office/drawing/2014/main" id="{FC0CD7C1-98B0-2D6F-D6AA-F436C0F63B2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61554" y="1348679"/>
                <a:ext cx="1932781" cy="35885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105" name="Textframe 7">
                <a:extLst>
                  <a:ext uri="{FF2B5EF4-FFF2-40B4-BE49-F238E27FC236}">
                    <a16:creationId xmlns:a16="http://schemas.microsoft.com/office/drawing/2014/main" id="{70486564-5F8C-2A0C-8CBB-40ED257A5A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73269" y="1348679"/>
                <a:ext cx="1932782" cy="35885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2332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59604F2-8AFA-515D-3A42-ECEF720A91E8}"/>
              </a:ext>
            </a:extLst>
          </p:cNvPr>
          <p:cNvGrpSpPr/>
          <p:nvPr/>
        </p:nvGrpSpPr>
        <p:grpSpPr>
          <a:xfrm>
            <a:off x="137924" y="702102"/>
            <a:ext cx="11773399" cy="5659250"/>
            <a:chOff x="1764635" y="702102"/>
            <a:chExt cx="8765418" cy="5659250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EF4999F7-D3E7-F1CD-8706-3E9B1026B777}"/>
                </a:ext>
              </a:extLst>
            </p:cNvPr>
            <p:cNvGrpSpPr/>
            <p:nvPr/>
          </p:nvGrpSpPr>
          <p:grpSpPr>
            <a:xfrm>
              <a:off x="1764635" y="5101352"/>
              <a:ext cx="8765416" cy="1260000"/>
              <a:chOff x="240635" y="5101352"/>
              <a:chExt cx="8765416" cy="1260000"/>
            </a:xfrm>
          </p:grpSpPr>
          <p:sp>
            <p:nvSpPr>
              <p:cNvPr id="85" name="Textframe 7">
                <a:extLst>
                  <a:ext uri="{FF2B5EF4-FFF2-40B4-BE49-F238E27FC236}">
                    <a16:creationId xmlns:a16="http://schemas.microsoft.com/office/drawing/2014/main" id="{04782303-22A5-07AE-33A1-056D1D743A3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8124" y="5101352"/>
                <a:ext cx="1932782" cy="1260000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6" name="Textframe 7">
                <a:extLst>
                  <a:ext uri="{FF2B5EF4-FFF2-40B4-BE49-F238E27FC236}">
                    <a16:creationId xmlns:a16="http://schemas.microsoft.com/office/drawing/2014/main" id="{983B3733-F696-3509-6E59-B6EDE5B759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49840" y="5101352"/>
                <a:ext cx="1932782" cy="1260000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7" name="Textframe 7">
                <a:extLst>
                  <a:ext uri="{FF2B5EF4-FFF2-40B4-BE49-F238E27FC236}">
                    <a16:creationId xmlns:a16="http://schemas.microsoft.com/office/drawing/2014/main" id="{9158A145-D0E8-AC04-18C7-BA7620F5AF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61555" y="5101352"/>
                <a:ext cx="1932782" cy="1260000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8" name="Textframe 7">
                <a:extLst>
                  <a:ext uri="{FF2B5EF4-FFF2-40B4-BE49-F238E27FC236}">
                    <a16:creationId xmlns:a16="http://schemas.microsoft.com/office/drawing/2014/main" id="{657CAE3F-6FEF-6E9E-D840-978072AC9A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73269" y="5101352"/>
                <a:ext cx="1932782" cy="1260000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4F14D06C-74FF-5CE9-16C1-AAED2B56A47E}"/>
                  </a:ext>
                </a:extLst>
              </p:cNvPr>
              <p:cNvSpPr/>
              <p:nvPr/>
            </p:nvSpPr>
            <p:spPr>
              <a:xfrm>
                <a:off x="240635" y="5101352"/>
                <a:ext cx="663431" cy="152349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Deliverables</a:t>
                </a:r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81B20B1E-BE71-4CDE-F787-376018F4A386}"/>
                </a:ext>
              </a:extLst>
            </p:cNvPr>
            <p:cNvGrpSpPr/>
            <p:nvPr/>
          </p:nvGrpSpPr>
          <p:grpSpPr>
            <a:xfrm>
              <a:off x="1764636" y="702102"/>
              <a:ext cx="8765417" cy="513958"/>
              <a:chOff x="240635" y="702102"/>
              <a:chExt cx="8765417" cy="513958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C7E02D0-C5F2-B8FA-C5A8-2DCB2D67C027}"/>
                  </a:ext>
                </a:extLst>
              </p:cNvPr>
              <p:cNvSpPr/>
              <p:nvPr/>
            </p:nvSpPr>
            <p:spPr>
              <a:xfrm>
                <a:off x="240635" y="874443"/>
                <a:ext cx="663431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Phases</a:t>
                </a:r>
              </a:p>
            </p:txBody>
          </p:sp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0C2BF7BB-5F07-AD12-F01A-5F5F3221CB15}"/>
                  </a:ext>
                </a:extLst>
              </p:cNvPr>
              <p:cNvGrpSpPr/>
              <p:nvPr/>
            </p:nvGrpSpPr>
            <p:grpSpPr>
              <a:xfrm>
                <a:off x="1038124" y="702102"/>
                <a:ext cx="1932784" cy="513958"/>
                <a:chOff x="1384165" y="1238045"/>
                <a:chExt cx="2577045" cy="378565"/>
              </a:xfrm>
            </p:grpSpPr>
            <p:sp>
              <p:nvSpPr>
                <p:cNvPr id="80" name="RbLeanShape Arrow Option 1 5">
                  <a:extLst>
                    <a:ext uri="{FF2B5EF4-FFF2-40B4-BE49-F238E27FC236}">
                      <a16:creationId xmlns:a16="http://schemas.microsoft.com/office/drawing/2014/main" id="{120AC28B-E340-C60C-8A7D-0B26226629D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384166" y="1238045"/>
                  <a:ext cx="2577044" cy="378565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81" name="ListLeanHorizontalTextTopic0">
                  <a:extLst>
                    <a:ext uri="{FF2B5EF4-FFF2-40B4-BE49-F238E27FC236}">
                      <a16:creationId xmlns:a16="http://schemas.microsoft.com/office/drawing/2014/main" id="{A4FF6965-4B0E-349A-E37E-B2701224F58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06202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1]</a:t>
                  </a:r>
                </a:p>
              </p:txBody>
            </p:sp>
            <p:sp>
              <p:nvSpPr>
                <p:cNvPr id="82" name="RbNavigator">
                  <a:extLst>
                    <a:ext uri="{FF2B5EF4-FFF2-40B4-BE49-F238E27FC236}">
                      <a16:creationId xmlns:a16="http://schemas.microsoft.com/office/drawing/2014/main" id="{710FB603-6169-8400-D5ED-D6ADE81A130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384165" y="1310183"/>
                  <a:ext cx="227868" cy="234288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</a:t>
                  </a:r>
                </a:p>
              </p:txBody>
            </p:sp>
          </p:grpSp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id="{F7F9502D-96F9-9C5A-E6ED-C02C2F7627F1}"/>
                  </a:ext>
                </a:extLst>
              </p:cNvPr>
              <p:cNvGrpSpPr/>
              <p:nvPr/>
            </p:nvGrpSpPr>
            <p:grpSpPr>
              <a:xfrm>
                <a:off x="3049839" y="702102"/>
                <a:ext cx="1932783" cy="513958"/>
                <a:chOff x="4066452" y="1238045"/>
                <a:chExt cx="2577044" cy="378565"/>
              </a:xfrm>
            </p:grpSpPr>
            <p:sp>
              <p:nvSpPr>
                <p:cNvPr id="94" name="RbLeanShape Arrow Option 1 5">
                  <a:extLst>
                    <a:ext uri="{FF2B5EF4-FFF2-40B4-BE49-F238E27FC236}">
                      <a16:creationId xmlns:a16="http://schemas.microsoft.com/office/drawing/2014/main" id="{86E3CAD3-E8CB-6853-95CE-2F1F7ACCAE4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066452" y="1238045"/>
                  <a:ext cx="2577044" cy="378565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95" name="ListLeanHorizontalTextTopic0">
                  <a:extLst>
                    <a:ext uri="{FF2B5EF4-FFF2-40B4-BE49-F238E27FC236}">
                      <a16:creationId xmlns:a16="http://schemas.microsoft.com/office/drawing/2014/main" id="{FFE6FA11-B1CE-8D3C-FF25-B5DA4CD3C6D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288489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2]</a:t>
                  </a:r>
                </a:p>
              </p:txBody>
            </p:sp>
            <p:sp>
              <p:nvSpPr>
                <p:cNvPr id="96" name="RbNavigator">
                  <a:extLst>
                    <a:ext uri="{FF2B5EF4-FFF2-40B4-BE49-F238E27FC236}">
                      <a16:creationId xmlns:a16="http://schemas.microsoft.com/office/drawing/2014/main" id="{FE5471C3-046A-0B50-9182-E110B75AF92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066452" y="1310183"/>
                  <a:ext cx="227868" cy="234288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II</a:t>
                  </a:r>
                </a:p>
              </p:txBody>
            </p: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4303837D-1E69-2E11-8612-CBA3010E1A9B}"/>
                  </a:ext>
                </a:extLst>
              </p:cNvPr>
              <p:cNvGrpSpPr/>
              <p:nvPr/>
            </p:nvGrpSpPr>
            <p:grpSpPr>
              <a:xfrm>
                <a:off x="5061555" y="702102"/>
                <a:ext cx="1932783" cy="513958"/>
                <a:chOff x="6748739" y="1238045"/>
                <a:chExt cx="2577044" cy="378565"/>
              </a:xfrm>
            </p:grpSpPr>
            <p:sp>
              <p:nvSpPr>
                <p:cNvPr id="100" name="RbLeanShape Arrow Option 1 5">
                  <a:extLst>
                    <a:ext uri="{FF2B5EF4-FFF2-40B4-BE49-F238E27FC236}">
                      <a16:creationId xmlns:a16="http://schemas.microsoft.com/office/drawing/2014/main" id="{16450AE3-C853-C25F-8013-056C37529950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748739" y="1238045"/>
                  <a:ext cx="2577044" cy="378565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1" name="ListLeanHorizontalTextTopic0">
                  <a:extLst>
                    <a:ext uri="{FF2B5EF4-FFF2-40B4-BE49-F238E27FC236}">
                      <a16:creationId xmlns:a16="http://schemas.microsoft.com/office/drawing/2014/main" id="{5C373D36-867A-A0E8-B4C0-A198D28398D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970776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3]</a:t>
                  </a:r>
                </a:p>
              </p:txBody>
            </p:sp>
            <p:sp>
              <p:nvSpPr>
                <p:cNvPr id="102" name="RbNavigator">
                  <a:extLst>
                    <a:ext uri="{FF2B5EF4-FFF2-40B4-BE49-F238E27FC236}">
                      <a16:creationId xmlns:a16="http://schemas.microsoft.com/office/drawing/2014/main" id="{3E36C573-02F4-4C6D-E73E-795465F3B6E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748739" y="1310183"/>
                  <a:ext cx="227868" cy="234288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III</a:t>
                  </a:r>
                </a:p>
              </p:txBody>
            </p:sp>
          </p:grp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0B5DD030-C81C-DFCC-DAB7-9517899674EE}"/>
                  </a:ext>
                </a:extLst>
              </p:cNvPr>
              <p:cNvGrpSpPr/>
              <p:nvPr/>
            </p:nvGrpSpPr>
            <p:grpSpPr>
              <a:xfrm>
                <a:off x="7073269" y="702102"/>
                <a:ext cx="1932783" cy="513958"/>
                <a:chOff x="9431025" y="1238045"/>
                <a:chExt cx="2577044" cy="378565"/>
              </a:xfrm>
            </p:grpSpPr>
            <p:sp>
              <p:nvSpPr>
                <p:cNvPr id="106" name="RbLeanShape Arrow Option 1 5">
                  <a:extLst>
                    <a:ext uri="{FF2B5EF4-FFF2-40B4-BE49-F238E27FC236}">
                      <a16:creationId xmlns:a16="http://schemas.microsoft.com/office/drawing/2014/main" id="{78D93EA1-BEEC-D4CA-C60B-E2C8EEA0609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9431025" y="1238045"/>
                  <a:ext cx="2577044" cy="378565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7" name="ListLeanHorizontalTextTopic0">
                  <a:extLst>
                    <a:ext uri="{FF2B5EF4-FFF2-40B4-BE49-F238E27FC236}">
                      <a16:creationId xmlns:a16="http://schemas.microsoft.com/office/drawing/2014/main" id="{15E725F5-C2CF-550B-9A58-32B48685298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653062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4]</a:t>
                  </a:r>
                </a:p>
              </p:txBody>
            </p:sp>
            <p:sp>
              <p:nvSpPr>
                <p:cNvPr id="108" name="RbNavigator">
                  <a:extLst>
                    <a:ext uri="{FF2B5EF4-FFF2-40B4-BE49-F238E27FC236}">
                      <a16:creationId xmlns:a16="http://schemas.microsoft.com/office/drawing/2014/main" id="{491B90C5-9030-CDBA-857B-5CDB20E8A1B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431025" y="1310183"/>
                  <a:ext cx="227868" cy="234288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IV</a:t>
                  </a:r>
                </a:p>
              </p:txBody>
            </p:sp>
          </p:grpSp>
        </p:grp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4F00FA92-AA62-39A9-130E-C1206408AEF1}"/>
                </a:ext>
              </a:extLst>
            </p:cNvPr>
            <p:cNvGrpSpPr/>
            <p:nvPr/>
          </p:nvGrpSpPr>
          <p:grpSpPr>
            <a:xfrm>
              <a:off x="1764635" y="1364410"/>
              <a:ext cx="8765416" cy="3588595"/>
              <a:chOff x="240635" y="1348679"/>
              <a:chExt cx="8765416" cy="3588595"/>
            </a:xfrm>
          </p:grpSpPr>
          <p:sp>
            <p:nvSpPr>
              <p:cNvPr id="79" name="Textframe 7">
                <a:extLst>
                  <a:ext uri="{FF2B5EF4-FFF2-40B4-BE49-F238E27FC236}">
                    <a16:creationId xmlns:a16="http://schemas.microsoft.com/office/drawing/2014/main" id="{EBCC6EC4-C303-6754-BB82-79BFA881CC5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8123" y="1348679"/>
                <a:ext cx="1932777" cy="3588595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BF193971-119E-45DB-7BA9-1FF30B51B92E}"/>
                  </a:ext>
                </a:extLst>
              </p:cNvPr>
              <p:cNvSpPr/>
              <p:nvPr/>
            </p:nvSpPr>
            <p:spPr>
              <a:xfrm>
                <a:off x="240635" y="1348679"/>
                <a:ext cx="663431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Activities</a:t>
                </a:r>
              </a:p>
            </p:txBody>
          </p:sp>
          <p:sp>
            <p:nvSpPr>
              <p:cNvPr id="93" name="Textframe 7">
                <a:extLst>
                  <a:ext uri="{FF2B5EF4-FFF2-40B4-BE49-F238E27FC236}">
                    <a16:creationId xmlns:a16="http://schemas.microsoft.com/office/drawing/2014/main" id="{C721B44B-3938-29F0-5C1A-7076C9D85EF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49839" y="1348679"/>
                <a:ext cx="1932780" cy="3588595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99" name="Textframe 7">
                <a:extLst>
                  <a:ext uri="{FF2B5EF4-FFF2-40B4-BE49-F238E27FC236}">
                    <a16:creationId xmlns:a16="http://schemas.microsoft.com/office/drawing/2014/main" id="{FC0CD7C1-98B0-2D6F-D6AA-F436C0F63B2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61554" y="1348679"/>
                <a:ext cx="1932781" cy="3588595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105" name="Textframe 7">
                <a:extLst>
                  <a:ext uri="{FF2B5EF4-FFF2-40B4-BE49-F238E27FC236}">
                    <a16:creationId xmlns:a16="http://schemas.microsoft.com/office/drawing/2014/main" id="{70486564-5F8C-2A0C-8CBB-40ED257A5A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73269" y="1348679"/>
                <a:ext cx="1932782" cy="3588595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26050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54B7392-A972-340B-763A-CF0CF4F5E6F2}"/>
              </a:ext>
            </a:extLst>
          </p:cNvPr>
          <p:cNvGrpSpPr/>
          <p:nvPr/>
        </p:nvGrpSpPr>
        <p:grpSpPr>
          <a:xfrm>
            <a:off x="136582" y="702102"/>
            <a:ext cx="11774741" cy="5659250"/>
            <a:chOff x="1764635" y="702102"/>
            <a:chExt cx="8852566" cy="5659250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EF4999F7-D3E7-F1CD-8706-3E9B1026B777}"/>
                </a:ext>
              </a:extLst>
            </p:cNvPr>
            <p:cNvGrpSpPr/>
            <p:nvPr/>
          </p:nvGrpSpPr>
          <p:grpSpPr>
            <a:xfrm>
              <a:off x="1764635" y="5101352"/>
              <a:ext cx="8765416" cy="1260000"/>
              <a:chOff x="240635" y="5101352"/>
              <a:chExt cx="8765416" cy="1260000"/>
            </a:xfrm>
          </p:grpSpPr>
          <p:sp>
            <p:nvSpPr>
              <p:cNvPr id="85" name="Textframe 7">
                <a:extLst>
                  <a:ext uri="{FF2B5EF4-FFF2-40B4-BE49-F238E27FC236}">
                    <a16:creationId xmlns:a16="http://schemas.microsoft.com/office/drawing/2014/main" id="{04782303-22A5-07AE-33A1-056D1D743A3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8124" y="5101352"/>
                <a:ext cx="1932782" cy="1260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6" name="Textframe 7">
                <a:extLst>
                  <a:ext uri="{FF2B5EF4-FFF2-40B4-BE49-F238E27FC236}">
                    <a16:creationId xmlns:a16="http://schemas.microsoft.com/office/drawing/2014/main" id="{983B3733-F696-3509-6E59-B6EDE5B759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49840" y="5101352"/>
                <a:ext cx="1932782" cy="1260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7" name="Textframe 7">
                <a:extLst>
                  <a:ext uri="{FF2B5EF4-FFF2-40B4-BE49-F238E27FC236}">
                    <a16:creationId xmlns:a16="http://schemas.microsoft.com/office/drawing/2014/main" id="{9158A145-D0E8-AC04-18C7-BA7620F5AF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61555" y="5101352"/>
                <a:ext cx="1932782" cy="1260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8" name="Textframe 7">
                <a:extLst>
                  <a:ext uri="{FF2B5EF4-FFF2-40B4-BE49-F238E27FC236}">
                    <a16:creationId xmlns:a16="http://schemas.microsoft.com/office/drawing/2014/main" id="{657CAE3F-6FEF-6E9E-D840-978072AC9A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73269" y="5101352"/>
                <a:ext cx="1932782" cy="1260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4F14D06C-74FF-5CE9-16C1-AAED2B56A47E}"/>
                  </a:ext>
                </a:extLst>
              </p:cNvPr>
              <p:cNvSpPr/>
              <p:nvPr/>
            </p:nvSpPr>
            <p:spPr>
              <a:xfrm>
                <a:off x="240635" y="5101352"/>
                <a:ext cx="663431" cy="152349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Deliverables</a:t>
                </a:r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81B20B1E-BE71-4CDE-F787-376018F4A386}"/>
                </a:ext>
              </a:extLst>
            </p:cNvPr>
            <p:cNvGrpSpPr/>
            <p:nvPr/>
          </p:nvGrpSpPr>
          <p:grpSpPr>
            <a:xfrm>
              <a:off x="1764636" y="702102"/>
              <a:ext cx="8852565" cy="513958"/>
              <a:chOff x="240635" y="702102"/>
              <a:chExt cx="8852565" cy="513958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C7E02D0-C5F2-B8FA-C5A8-2DCB2D67C027}"/>
                  </a:ext>
                </a:extLst>
              </p:cNvPr>
              <p:cNvSpPr/>
              <p:nvPr/>
            </p:nvSpPr>
            <p:spPr>
              <a:xfrm>
                <a:off x="240635" y="874443"/>
                <a:ext cx="663431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Phases</a:t>
                </a:r>
              </a:p>
            </p:txBody>
          </p:sp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0C2BF7BB-5F07-AD12-F01A-5F5F3221CB15}"/>
                  </a:ext>
                </a:extLst>
              </p:cNvPr>
              <p:cNvGrpSpPr/>
              <p:nvPr/>
            </p:nvGrpSpPr>
            <p:grpSpPr>
              <a:xfrm>
                <a:off x="971889" y="702102"/>
                <a:ext cx="2086167" cy="513958"/>
                <a:chOff x="1295851" y="1238045"/>
                <a:chExt cx="2781556" cy="378565"/>
              </a:xfrm>
            </p:grpSpPr>
            <p:sp>
              <p:nvSpPr>
                <p:cNvPr id="80" name="RbLeanShape Arrow Option 1 5">
                  <a:extLst>
                    <a:ext uri="{FF2B5EF4-FFF2-40B4-BE49-F238E27FC236}">
                      <a16:creationId xmlns:a16="http://schemas.microsoft.com/office/drawing/2014/main" id="{120AC28B-E340-C60C-8A7D-0B26226629D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295851" y="1238045"/>
                  <a:ext cx="2781556" cy="378565"/>
                </a:xfrm>
                <a:prstGeom prst="chevr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81" name="ListLeanHorizontalTextTopic0">
                  <a:extLst>
                    <a:ext uri="{FF2B5EF4-FFF2-40B4-BE49-F238E27FC236}">
                      <a16:creationId xmlns:a16="http://schemas.microsoft.com/office/drawing/2014/main" id="{A4FF6965-4B0E-349A-E37E-B2701224F58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23135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1]</a:t>
                  </a:r>
                </a:p>
              </p:txBody>
            </p:sp>
          </p:grpSp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id="{F7F9502D-96F9-9C5A-E6ED-C02C2F7627F1}"/>
                  </a:ext>
                </a:extLst>
              </p:cNvPr>
              <p:cNvGrpSpPr/>
              <p:nvPr/>
            </p:nvGrpSpPr>
            <p:grpSpPr>
              <a:xfrm>
                <a:off x="2983603" y="702102"/>
                <a:ext cx="2086167" cy="513958"/>
                <a:chOff x="3978137" y="1238045"/>
                <a:chExt cx="2781556" cy="378565"/>
              </a:xfrm>
            </p:grpSpPr>
            <p:sp>
              <p:nvSpPr>
                <p:cNvPr id="94" name="RbLeanShape Arrow Option 1 5">
                  <a:extLst>
                    <a:ext uri="{FF2B5EF4-FFF2-40B4-BE49-F238E27FC236}">
                      <a16:creationId xmlns:a16="http://schemas.microsoft.com/office/drawing/2014/main" id="{86E3CAD3-E8CB-6853-95CE-2F1F7ACCAE4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3978137" y="1238045"/>
                  <a:ext cx="2781556" cy="378565"/>
                </a:xfrm>
                <a:prstGeom prst="chevr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95" name="ListLeanHorizontalTextTopic0">
                  <a:extLst>
                    <a:ext uri="{FF2B5EF4-FFF2-40B4-BE49-F238E27FC236}">
                      <a16:creationId xmlns:a16="http://schemas.microsoft.com/office/drawing/2014/main" id="{FFE6FA11-B1CE-8D3C-FF25-B5DA4CD3C6D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305424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2]</a:t>
                  </a:r>
                </a:p>
              </p:txBody>
            </p: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4303837D-1E69-2E11-8612-CBA3010E1A9B}"/>
                  </a:ext>
                </a:extLst>
              </p:cNvPr>
              <p:cNvGrpSpPr/>
              <p:nvPr/>
            </p:nvGrpSpPr>
            <p:grpSpPr>
              <a:xfrm>
                <a:off x="4995319" y="702102"/>
                <a:ext cx="2086167" cy="513958"/>
                <a:chOff x="6660424" y="1238045"/>
                <a:chExt cx="2781556" cy="378565"/>
              </a:xfrm>
            </p:grpSpPr>
            <p:sp>
              <p:nvSpPr>
                <p:cNvPr id="100" name="RbLeanShape Arrow Option 1 5">
                  <a:extLst>
                    <a:ext uri="{FF2B5EF4-FFF2-40B4-BE49-F238E27FC236}">
                      <a16:creationId xmlns:a16="http://schemas.microsoft.com/office/drawing/2014/main" id="{16450AE3-C853-C25F-8013-056C37529950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660424" y="1238045"/>
                  <a:ext cx="2781556" cy="378565"/>
                </a:xfrm>
                <a:prstGeom prst="chevr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1" name="ListLeanHorizontalTextTopic0">
                  <a:extLst>
                    <a:ext uri="{FF2B5EF4-FFF2-40B4-BE49-F238E27FC236}">
                      <a16:creationId xmlns:a16="http://schemas.microsoft.com/office/drawing/2014/main" id="{5C373D36-867A-A0E8-B4C0-A198D28398D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987711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3]</a:t>
                  </a:r>
                </a:p>
              </p:txBody>
            </p:sp>
          </p:grp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0B5DD030-C81C-DFCC-DAB7-9517899674EE}"/>
                  </a:ext>
                </a:extLst>
              </p:cNvPr>
              <p:cNvGrpSpPr/>
              <p:nvPr/>
            </p:nvGrpSpPr>
            <p:grpSpPr>
              <a:xfrm>
                <a:off x="7007033" y="702102"/>
                <a:ext cx="2086167" cy="513958"/>
                <a:chOff x="9342710" y="1238045"/>
                <a:chExt cx="2781556" cy="378565"/>
              </a:xfrm>
            </p:grpSpPr>
            <p:sp>
              <p:nvSpPr>
                <p:cNvPr id="106" name="RbLeanShape Arrow Option 1 5">
                  <a:extLst>
                    <a:ext uri="{FF2B5EF4-FFF2-40B4-BE49-F238E27FC236}">
                      <a16:creationId xmlns:a16="http://schemas.microsoft.com/office/drawing/2014/main" id="{78D93EA1-BEEC-D4CA-C60B-E2C8EEA0609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9342710" y="1238045"/>
                  <a:ext cx="2781556" cy="378565"/>
                </a:xfrm>
                <a:prstGeom prst="chevr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7" name="ListLeanHorizontalTextTopic0">
                  <a:extLst>
                    <a:ext uri="{FF2B5EF4-FFF2-40B4-BE49-F238E27FC236}">
                      <a16:creationId xmlns:a16="http://schemas.microsoft.com/office/drawing/2014/main" id="{15E725F5-C2CF-550B-9A58-32B48685298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669996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4]</a:t>
                  </a:r>
                </a:p>
              </p:txBody>
            </p:sp>
          </p:grpSp>
        </p:grp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4F00FA92-AA62-39A9-130E-C1206408AEF1}"/>
                </a:ext>
              </a:extLst>
            </p:cNvPr>
            <p:cNvGrpSpPr/>
            <p:nvPr/>
          </p:nvGrpSpPr>
          <p:grpSpPr>
            <a:xfrm>
              <a:off x="1764635" y="1364410"/>
              <a:ext cx="8765416" cy="3588595"/>
              <a:chOff x="240635" y="1348679"/>
              <a:chExt cx="8765416" cy="3588595"/>
            </a:xfrm>
          </p:grpSpPr>
          <p:sp>
            <p:nvSpPr>
              <p:cNvPr id="79" name="Textframe 7">
                <a:extLst>
                  <a:ext uri="{FF2B5EF4-FFF2-40B4-BE49-F238E27FC236}">
                    <a16:creationId xmlns:a16="http://schemas.microsoft.com/office/drawing/2014/main" id="{EBCC6EC4-C303-6754-BB82-79BFA881CC5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8123" y="1348679"/>
                <a:ext cx="1932777" cy="35885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BF193971-119E-45DB-7BA9-1FF30B51B92E}"/>
                  </a:ext>
                </a:extLst>
              </p:cNvPr>
              <p:cNvSpPr/>
              <p:nvPr/>
            </p:nvSpPr>
            <p:spPr>
              <a:xfrm>
                <a:off x="240635" y="1348679"/>
                <a:ext cx="663431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Activities</a:t>
                </a:r>
              </a:p>
            </p:txBody>
          </p:sp>
          <p:sp>
            <p:nvSpPr>
              <p:cNvPr id="93" name="Textframe 7">
                <a:extLst>
                  <a:ext uri="{FF2B5EF4-FFF2-40B4-BE49-F238E27FC236}">
                    <a16:creationId xmlns:a16="http://schemas.microsoft.com/office/drawing/2014/main" id="{C721B44B-3938-29F0-5C1A-7076C9D85EF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49839" y="1348679"/>
                <a:ext cx="1932780" cy="35885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99" name="Textframe 7">
                <a:extLst>
                  <a:ext uri="{FF2B5EF4-FFF2-40B4-BE49-F238E27FC236}">
                    <a16:creationId xmlns:a16="http://schemas.microsoft.com/office/drawing/2014/main" id="{FC0CD7C1-98B0-2D6F-D6AA-F436C0F63B2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61554" y="1348679"/>
                <a:ext cx="1932781" cy="35885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105" name="Textframe 7">
                <a:extLst>
                  <a:ext uri="{FF2B5EF4-FFF2-40B4-BE49-F238E27FC236}">
                    <a16:creationId xmlns:a16="http://schemas.microsoft.com/office/drawing/2014/main" id="{70486564-5F8C-2A0C-8CBB-40ED257A5A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73269" y="1348679"/>
                <a:ext cx="1932782" cy="358859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6515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53C0FCC-4053-4E63-9E6F-D38FB3F54A17}"/>
              </a:ext>
            </a:extLst>
          </p:cNvPr>
          <p:cNvGrpSpPr/>
          <p:nvPr/>
        </p:nvGrpSpPr>
        <p:grpSpPr>
          <a:xfrm>
            <a:off x="136582" y="702102"/>
            <a:ext cx="11774741" cy="5659250"/>
            <a:chOff x="1764635" y="702102"/>
            <a:chExt cx="8852566" cy="5659250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EF4999F7-D3E7-F1CD-8706-3E9B1026B777}"/>
                </a:ext>
              </a:extLst>
            </p:cNvPr>
            <p:cNvGrpSpPr/>
            <p:nvPr/>
          </p:nvGrpSpPr>
          <p:grpSpPr>
            <a:xfrm>
              <a:off x="1764635" y="5101352"/>
              <a:ext cx="8765416" cy="1260000"/>
              <a:chOff x="240635" y="5101352"/>
              <a:chExt cx="8765416" cy="1260000"/>
            </a:xfrm>
          </p:grpSpPr>
          <p:sp>
            <p:nvSpPr>
              <p:cNvPr id="85" name="Textframe 7">
                <a:extLst>
                  <a:ext uri="{FF2B5EF4-FFF2-40B4-BE49-F238E27FC236}">
                    <a16:creationId xmlns:a16="http://schemas.microsoft.com/office/drawing/2014/main" id="{04782303-22A5-07AE-33A1-056D1D743A3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8124" y="5101352"/>
                <a:ext cx="1932782" cy="1260000"/>
              </a:xfrm>
              <a:prstGeom prst="rect">
                <a:avLst/>
              </a:prstGeom>
              <a:solidFill>
                <a:srgbClr val="A9D18E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6" name="Textframe 7">
                <a:extLst>
                  <a:ext uri="{FF2B5EF4-FFF2-40B4-BE49-F238E27FC236}">
                    <a16:creationId xmlns:a16="http://schemas.microsoft.com/office/drawing/2014/main" id="{983B3733-F696-3509-6E59-B6EDE5B759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49840" y="5101352"/>
                <a:ext cx="1932782" cy="1260000"/>
              </a:xfrm>
              <a:prstGeom prst="rect">
                <a:avLst/>
              </a:prstGeom>
              <a:solidFill>
                <a:srgbClr val="A9D18E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7" name="Textframe 7">
                <a:extLst>
                  <a:ext uri="{FF2B5EF4-FFF2-40B4-BE49-F238E27FC236}">
                    <a16:creationId xmlns:a16="http://schemas.microsoft.com/office/drawing/2014/main" id="{9158A145-D0E8-AC04-18C7-BA7620F5AF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61555" y="5101352"/>
                <a:ext cx="1932782" cy="1260000"/>
              </a:xfrm>
              <a:prstGeom prst="rect">
                <a:avLst/>
              </a:prstGeom>
              <a:solidFill>
                <a:srgbClr val="A9D18E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8" name="Textframe 7">
                <a:extLst>
                  <a:ext uri="{FF2B5EF4-FFF2-40B4-BE49-F238E27FC236}">
                    <a16:creationId xmlns:a16="http://schemas.microsoft.com/office/drawing/2014/main" id="{657CAE3F-6FEF-6E9E-D840-978072AC9A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73269" y="5101352"/>
                <a:ext cx="1932782" cy="1260000"/>
              </a:xfrm>
              <a:prstGeom prst="rect">
                <a:avLst/>
              </a:prstGeom>
              <a:solidFill>
                <a:srgbClr val="A9D18E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4F14D06C-74FF-5CE9-16C1-AAED2B56A47E}"/>
                  </a:ext>
                </a:extLst>
              </p:cNvPr>
              <p:cNvSpPr/>
              <p:nvPr/>
            </p:nvSpPr>
            <p:spPr>
              <a:xfrm>
                <a:off x="240635" y="5101352"/>
                <a:ext cx="663431" cy="152349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Deliverables</a:t>
                </a:r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81B20B1E-BE71-4CDE-F787-376018F4A386}"/>
                </a:ext>
              </a:extLst>
            </p:cNvPr>
            <p:cNvGrpSpPr/>
            <p:nvPr/>
          </p:nvGrpSpPr>
          <p:grpSpPr>
            <a:xfrm>
              <a:off x="1764636" y="702102"/>
              <a:ext cx="8852565" cy="513958"/>
              <a:chOff x="240635" y="702102"/>
              <a:chExt cx="8852565" cy="513958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C7E02D0-C5F2-B8FA-C5A8-2DCB2D67C027}"/>
                  </a:ext>
                </a:extLst>
              </p:cNvPr>
              <p:cNvSpPr/>
              <p:nvPr/>
            </p:nvSpPr>
            <p:spPr>
              <a:xfrm>
                <a:off x="240635" y="874443"/>
                <a:ext cx="663431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Phases</a:t>
                </a:r>
              </a:p>
            </p:txBody>
          </p:sp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0C2BF7BB-5F07-AD12-F01A-5F5F3221CB15}"/>
                  </a:ext>
                </a:extLst>
              </p:cNvPr>
              <p:cNvGrpSpPr/>
              <p:nvPr/>
            </p:nvGrpSpPr>
            <p:grpSpPr>
              <a:xfrm>
                <a:off x="971889" y="702102"/>
                <a:ext cx="2086167" cy="513958"/>
                <a:chOff x="1295851" y="1238045"/>
                <a:chExt cx="2781556" cy="378565"/>
              </a:xfrm>
            </p:grpSpPr>
            <p:sp>
              <p:nvSpPr>
                <p:cNvPr id="80" name="RbLeanShape Arrow Option 1 5">
                  <a:extLst>
                    <a:ext uri="{FF2B5EF4-FFF2-40B4-BE49-F238E27FC236}">
                      <a16:creationId xmlns:a16="http://schemas.microsoft.com/office/drawing/2014/main" id="{120AC28B-E340-C60C-8A7D-0B26226629D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295851" y="1238045"/>
                  <a:ext cx="2781556" cy="378565"/>
                </a:xfrm>
                <a:prstGeom prst="chevron">
                  <a:avLst/>
                </a:prstGeom>
                <a:solidFill>
                  <a:schemeClr val="tx2">
                    <a:lumMod val="7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81" name="ListLeanHorizontalTextTopic0">
                  <a:extLst>
                    <a:ext uri="{FF2B5EF4-FFF2-40B4-BE49-F238E27FC236}">
                      <a16:creationId xmlns:a16="http://schemas.microsoft.com/office/drawing/2014/main" id="{A4FF6965-4B0E-349A-E37E-B2701224F58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23135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1]</a:t>
                  </a:r>
                </a:p>
              </p:txBody>
            </p:sp>
          </p:grpSp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id="{F7F9502D-96F9-9C5A-E6ED-C02C2F7627F1}"/>
                  </a:ext>
                </a:extLst>
              </p:cNvPr>
              <p:cNvGrpSpPr/>
              <p:nvPr/>
            </p:nvGrpSpPr>
            <p:grpSpPr>
              <a:xfrm>
                <a:off x="2983603" y="702102"/>
                <a:ext cx="2086167" cy="513958"/>
                <a:chOff x="3978137" y="1238045"/>
                <a:chExt cx="2781556" cy="378565"/>
              </a:xfrm>
            </p:grpSpPr>
            <p:sp>
              <p:nvSpPr>
                <p:cNvPr id="94" name="RbLeanShape Arrow Option 1 5">
                  <a:extLst>
                    <a:ext uri="{FF2B5EF4-FFF2-40B4-BE49-F238E27FC236}">
                      <a16:creationId xmlns:a16="http://schemas.microsoft.com/office/drawing/2014/main" id="{86E3CAD3-E8CB-6853-95CE-2F1F7ACCAE4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3978137" y="1238045"/>
                  <a:ext cx="2781556" cy="378565"/>
                </a:xfrm>
                <a:prstGeom prst="chevron">
                  <a:avLst/>
                </a:prstGeom>
                <a:solidFill>
                  <a:schemeClr val="tx2">
                    <a:lumMod val="7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95" name="ListLeanHorizontalTextTopic0">
                  <a:extLst>
                    <a:ext uri="{FF2B5EF4-FFF2-40B4-BE49-F238E27FC236}">
                      <a16:creationId xmlns:a16="http://schemas.microsoft.com/office/drawing/2014/main" id="{FFE6FA11-B1CE-8D3C-FF25-B5DA4CD3C6D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305424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2]</a:t>
                  </a:r>
                </a:p>
              </p:txBody>
            </p: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4303837D-1E69-2E11-8612-CBA3010E1A9B}"/>
                  </a:ext>
                </a:extLst>
              </p:cNvPr>
              <p:cNvGrpSpPr/>
              <p:nvPr/>
            </p:nvGrpSpPr>
            <p:grpSpPr>
              <a:xfrm>
                <a:off x="4995319" y="702102"/>
                <a:ext cx="2086167" cy="513958"/>
                <a:chOff x="6660424" y="1238045"/>
                <a:chExt cx="2781556" cy="378565"/>
              </a:xfrm>
            </p:grpSpPr>
            <p:sp>
              <p:nvSpPr>
                <p:cNvPr id="100" name="RbLeanShape Arrow Option 1 5">
                  <a:extLst>
                    <a:ext uri="{FF2B5EF4-FFF2-40B4-BE49-F238E27FC236}">
                      <a16:creationId xmlns:a16="http://schemas.microsoft.com/office/drawing/2014/main" id="{16450AE3-C853-C25F-8013-056C37529950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660424" y="1238045"/>
                  <a:ext cx="2781556" cy="378565"/>
                </a:xfrm>
                <a:prstGeom prst="chevron">
                  <a:avLst/>
                </a:prstGeom>
                <a:solidFill>
                  <a:schemeClr val="tx2">
                    <a:lumMod val="7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1" name="ListLeanHorizontalTextTopic0">
                  <a:extLst>
                    <a:ext uri="{FF2B5EF4-FFF2-40B4-BE49-F238E27FC236}">
                      <a16:creationId xmlns:a16="http://schemas.microsoft.com/office/drawing/2014/main" id="{5C373D36-867A-A0E8-B4C0-A198D28398D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987711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3]</a:t>
                  </a:r>
                </a:p>
              </p:txBody>
            </p:sp>
          </p:grp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0B5DD030-C81C-DFCC-DAB7-9517899674EE}"/>
                  </a:ext>
                </a:extLst>
              </p:cNvPr>
              <p:cNvGrpSpPr/>
              <p:nvPr/>
            </p:nvGrpSpPr>
            <p:grpSpPr>
              <a:xfrm>
                <a:off x="7007033" y="702102"/>
                <a:ext cx="2086167" cy="513958"/>
                <a:chOff x="9342710" y="1238045"/>
                <a:chExt cx="2781556" cy="378565"/>
              </a:xfrm>
            </p:grpSpPr>
            <p:sp>
              <p:nvSpPr>
                <p:cNvPr id="106" name="RbLeanShape Arrow Option 1 5">
                  <a:extLst>
                    <a:ext uri="{FF2B5EF4-FFF2-40B4-BE49-F238E27FC236}">
                      <a16:creationId xmlns:a16="http://schemas.microsoft.com/office/drawing/2014/main" id="{78D93EA1-BEEC-D4CA-C60B-E2C8EEA0609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9342710" y="1238045"/>
                  <a:ext cx="2781556" cy="378565"/>
                </a:xfrm>
                <a:prstGeom prst="chevron">
                  <a:avLst/>
                </a:prstGeom>
                <a:solidFill>
                  <a:schemeClr val="tx2">
                    <a:lumMod val="7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7" name="ListLeanHorizontalTextTopic0">
                  <a:extLst>
                    <a:ext uri="{FF2B5EF4-FFF2-40B4-BE49-F238E27FC236}">
                      <a16:creationId xmlns:a16="http://schemas.microsoft.com/office/drawing/2014/main" id="{15E725F5-C2CF-550B-9A58-32B48685298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669996" y="1345715"/>
                  <a:ext cx="2132537" cy="163223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4]</a:t>
                  </a:r>
                </a:p>
              </p:txBody>
            </p:sp>
          </p:grp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E4DBEE27-E8C8-3D2E-9947-B3EFBEDDFD26}"/>
                </a:ext>
              </a:extLst>
            </p:cNvPr>
            <p:cNvGrpSpPr/>
            <p:nvPr/>
          </p:nvGrpSpPr>
          <p:grpSpPr>
            <a:xfrm>
              <a:off x="1764635" y="1362239"/>
              <a:ext cx="8765416" cy="3588595"/>
              <a:chOff x="240635" y="1362238"/>
              <a:chExt cx="8765416" cy="3588595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BF193971-119E-45DB-7BA9-1FF30B51B92E}"/>
                  </a:ext>
                </a:extLst>
              </p:cNvPr>
              <p:cNvSpPr/>
              <p:nvPr/>
            </p:nvSpPr>
            <p:spPr>
              <a:xfrm>
                <a:off x="240635" y="1364409"/>
                <a:ext cx="663431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Activities</a:t>
                </a:r>
              </a:p>
            </p:txBody>
          </p: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B32BD242-0D96-1818-295A-C7E715E5563D}"/>
                  </a:ext>
                </a:extLst>
              </p:cNvPr>
              <p:cNvGrpSpPr/>
              <p:nvPr/>
            </p:nvGrpSpPr>
            <p:grpSpPr>
              <a:xfrm>
                <a:off x="7073269" y="1362238"/>
                <a:ext cx="1932782" cy="3588595"/>
                <a:chOff x="7073269" y="1364409"/>
                <a:chExt cx="1932782" cy="3588595"/>
              </a:xfrm>
            </p:grpSpPr>
            <p:sp>
              <p:nvSpPr>
                <p:cNvPr id="105" name="Textframe 7">
                  <a:extLst>
                    <a:ext uri="{FF2B5EF4-FFF2-40B4-BE49-F238E27FC236}">
                      <a16:creationId xmlns:a16="http://schemas.microsoft.com/office/drawing/2014/main" id="{70486564-5F8C-2A0C-8CBB-40ED257A5A9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1364409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1.  </a:t>
                  </a:r>
                </a:p>
              </p:txBody>
            </p:sp>
            <p:sp>
              <p:nvSpPr>
                <p:cNvPr id="2" name="Textframe 7">
                  <a:extLst>
                    <a:ext uri="{FF2B5EF4-FFF2-40B4-BE49-F238E27FC236}">
                      <a16:creationId xmlns:a16="http://schemas.microsoft.com/office/drawing/2014/main" id="{BDD846C8-F8C6-2E2A-1917-872819D2236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2097573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2.  </a:t>
                  </a:r>
                </a:p>
              </p:txBody>
            </p:sp>
            <p:sp>
              <p:nvSpPr>
                <p:cNvPr id="3" name="Textframe 7">
                  <a:extLst>
                    <a:ext uri="{FF2B5EF4-FFF2-40B4-BE49-F238E27FC236}">
                      <a16:creationId xmlns:a16="http://schemas.microsoft.com/office/drawing/2014/main" id="{EB7F0D07-003B-3385-BB28-84457C29BF2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2830737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3.  </a:t>
                  </a:r>
                </a:p>
              </p:txBody>
            </p:sp>
            <p:sp>
              <p:nvSpPr>
                <p:cNvPr id="4" name="Textframe 7">
                  <a:extLst>
                    <a:ext uri="{FF2B5EF4-FFF2-40B4-BE49-F238E27FC236}">
                      <a16:creationId xmlns:a16="http://schemas.microsoft.com/office/drawing/2014/main" id="{C63BB349-8522-EC9A-1C25-FED83BE9B97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3563901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4.  </a:t>
                  </a:r>
                </a:p>
              </p:txBody>
            </p:sp>
            <p:sp>
              <p:nvSpPr>
                <p:cNvPr id="5" name="Textframe 7">
                  <a:extLst>
                    <a:ext uri="{FF2B5EF4-FFF2-40B4-BE49-F238E27FC236}">
                      <a16:creationId xmlns:a16="http://schemas.microsoft.com/office/drawing/2014/main" id="{E6B967C1-61E3-92B9-D61C-D64313F687D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4297065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5.  </a:t>
                  </a:r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BADA2D3A-959A-B3A3-C107-8DBC8B2A35EE}"/>
                  </a:ext>
                </a:extLst>
              </p:cNvPr>
              <p:cNvGrpSpPr/>
              <p:nvPr/>
            </p:nvGrpSpPr>
            <p:grpSpPr>
              <a:xfrm>
                <a:off x="5061553" y="1362238"/>
                <a:ext cx="1932782" cy="3588595"/>
                <a:chOff x="7073269" y="1364409"/>
                <a:chExt cx="1932782" cy="3588595"/>
              </a:xfrm>
            </p:grpSpPr>
            <p:sp>
              <p:nvSpPr>
                <p:cNvPr id="14" name="Textframe 7">
                  <a:extLst>
                    <a:ext uri="{FF2B5EF4-FFF2-40B4-BE49-F238E27FC236}">
                      <a16:creationId xmlns:a16="http://schemas.microsoft.com/office/drawing/2014/main" id="{259ABF3A-7D97-9BCC-E514-4FF9DD7CF82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1364409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1.  </a:t>
                  </a:r>
                </a:p>
              </p:txBody>
            </p:sp>
            <p:sp>
              <p:nvSpPr>
                <p:cNvPr id="15" name="Textframe 7">
                  <a:extLst>
                    <a:ext uri="{FF2B5EF4-FFF2-40B4-BE49-F238E27FC236}">
                      <a16:creationId xmlns:a16="http://schemas.microsoft.com/office/drawing/2014/main" id="{5175ABFC-022B-FF38-E6EB-B1B323F8F3D2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2097573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2.  </a:t>
                  </a:r>
                </a:p>
              </p:txBody>
            </p:sp>
            <p:sp>
              <p:nvSpPr>
                <p:cNvPr id="16" name="Textframe 7">
                  <a:extLst>
                    <a:ext uri="{FF2B5EF4-FFF2-40B4-BE49-F238E27FC236}">
                      <a16:creationId xmlns:a16="http://schemas.microsoft.com/office/drawing/2014/main" id="{5249972D-D3F3-7E55-DC2F-6CB0B5C13034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2830737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3.  </a:t>
                  </a:r>
                </a:p>
              </p:txBody>
            </p:sp>
            <p:sp>
              <p:nvSpPr>
                <p:cNvPr id="17" name="Textframe 7">
                  <a:extLst>
                    <a:ext uri="{FF2B5EF4-FFF2-40B4-BE49-F238E27FC236}">
                      <a16:creationId xmlns:a16="http://schemas.microsoft.com/office/drawing/2014/main" id="{C482DE08-8A48-D6A8-C7BE-9C9546D468C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3563901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4.  </a:t>
                  </a:r>
                </a:p>
              </p:txBody>
            </p:sp>
            <p:sp>
              <p:nvSpPr>
                <p:cNvPr id="18" name="Textframe 7">
                  <a:extLst>
                    <a:ext uri="{FF2B5EF4-FFF2-40B4-BE49-F238E27FC236}">
                      <a16:creationId xmlns:a16="http://schemas.microsoft.com/office/drawing/2014/main" id="{49A6CD52-941E-49B9-4071-1596FFFD448B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4297065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5.  </a:t>
                  </a:r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3C3CAAEC-F644-5E4A-5CB0-65DB36B3A5A5}"/>
                  </a:ext>
                </a:extLst>
              </p:cNvPr>
              <p:cNvGrpSpPr/>
              <p:nvPr/>
            </p:nvGrpSpPr>
            <p:grpSpPr>
              <a:xfrm>
                <a:off x="3049838" y="1362238"/>
                <a:ext cx="1932782" cy="3588595"/>
                <a:chOff x="7073269" y="1364409"/>
                <a:chExt cx="1932782" cy="3588595"/>
              </a:xfrm>
            </p:grpSpPr>
            <p:sp>
              <p:nvSpPr>
                <p:cNvPr id="20" name="Textframe 7">
                  <a:extLst>
                    <a:ext uri="{FF2B5EF4-FFF2-40B4-BE49-F238E27FC236}">
                      <a16:creationId xmlns:a16="http://schemas.microsoft.com/office/drawing/2014/main" id="{1AAB0FC0-C346-19AC-ADB0-376EEC4EE44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1364409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1.  </a:t>
                  </a:r>
                </a:p>
              </p:txBody>
            </p:sp>
            <p:sp>
              <p:nvSpPr>
                <p:cNvPr id="21" name="Textframe 7">
                  <a:extLst>
                    <a:ext uri="{FF2B5EF4-FFF2-40B4-BE49-F238E27FC236}">
                      <a16:creationId xmlns:a16="http://schemas.microsoft.com/office/drawing/2014/main" id="{BE4DB9E8-01A3-35F4-1C09-B60E08841CF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2097573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2.  </a:t>
                  </a:r>
                </a:p>
              </p:txBody>
            </p:sp>
            <p:sp>
              <p:nvSpPr>
                <p:cNvPr id="27" name="Textframe 7">
                  <a:extLst>
                    <a:ext uri="{FF2B5EF4-FFF2-40B4-BE49-F238E27FC236}">
                      <a16:creationId xmlns:a16="http://schemas.microsoft.com/office/drawing/2014/main" id="{5EB5D5CD-ECE1-DD1C-B639-956A33AD6E3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2830737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3.  </a:t>
                  </a:r>
                </a:p>
              </p:txBody>
            </p:sp>
            <p:sp>
              <p:nvSpPr>
                <p:cNvPr id="28" name="Textframe 7">
                  <a:extLst>
                    <a:ext uri="{FF2B5EF4-FFF2-40B4-BE49-F238E27FC236}">
                      <a16:creationId xmlns:a16="http://schemas.microsoft.com/office/drawing/2014/main" id="{41C01428-7C59-50A8-9009-88B5BF65DA6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3563901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4.  </a:t>
                  </a:r>
                </a:p>
              </p:txBody>
            </p:sp>
            <p:sp>
              <p:nvSpPr>
                <p:cNvPr id="29" name="Textframe 7">
                  <a:extLst>
                    <a:ext uri="{FF2B5EF4-FFF2-40B4-BE49-F238E27FC236}">
                      <a16:creationId xmlns:a16="http://schemas.microsoft.com/office/drawing/2014/main" id="{54152D9B-A1BE-CD1C-04C1-3CC815BE963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4297065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5.  </a:t>
                  </a:r>
                </a:p>
              </p:txBody>
            </p:sp>
          </p:grp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C3512615-EAE4-9D0F-77B3-D7910FFC41C1}"/>
                  </a:ext>
                </a:extLst>
              </p:cNvPr>
              <p:cNvGrpSpPr/>
              <p:nvPr/>
            </p:nvGrpSpPr>
            <p:grpSpPr>
              <a:xfrm>
                <a:off x="1038123" y="1362238"/>
                <a:ext cx="1932782" cy="3588595"/>
                <a:chOff x="7073269" y="1364409"/>
                <a:chExt cx="1932782" cy="3588595"/>
              </a:xfrm>
            </p:grpSpPr>
            <p:sp>
              <p:nvSpPr>
                <p:cNvPr id="31" name="Textframe 7">
                  <a:extLst>
                    <a:ext uri="{FF2B5EF4-FFF2-40B4-BE49-F238E27FC236}">
                      <a16:creationId xmlns:a16="http://schemas.microsoft.com/office/drawing/2014/main" id="{47DA1162-05FA-CF88-E0AC-AE4CF926480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1364409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1.  </a:t>
                  </a:r>
                </a:p>
              </p:txBody>
            </p:sp>
            <p:sp>
              <p:nvSpPr>
                <p:cNvPr id="32" name="Textframe 7">
                  <a:extLst>
                    <a:ext uri="{FF2B5EF4-FFF2-40B4-BE49-F238E27FC236}">
                      <a16:creationId xmlns:a16="http://schemas.microsoft.com/office/drawing/2014/main" id="{40C03177-78A4-DBA5-BA7F-96532DD99F94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2097573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2.  </a:t>
                  </a:r>
                </a:p>
              </p:txBody>
            </p:sp>
            <p:sp>
              <p:nvSpPr>
                <p:cNvPr id="33" name="Textframe 7">
                  <a:extLst>
                    <a:ext uri="{FF2B5EF4-FFF2-40B4-BE49-F238E27FC236}">
                      <a16:creationId xmlns:a16="http://schemas.microsoft.com/office/drawing/2014/main" id="{EA2DF89F-BADB-90C5-6600-2031C5D0296B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2830737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3.  </a:t>
                  </a:r>
                </a:p>
              </p:txBody>
            </p:sp>
            <p:sp>
              <p:nvSpPr>
                <p:cNvPr id="34" name="Textframe 7">
                  <a:extLst>
                    <a:ext uri="{FF2B5EF4-FFF2-40B4-BE49-F238E27FC236}">
                      <a16:creationId xmlns:a16="http://schemas.microsoft.com/office/drawing/2014/main" id="{61F51EF7-85E3-B43B-7BD0-ADF47E3F1E7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3563901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4.  </a:t>
                  </a:r>
                </a:p>
              </p:txBody>
            </p:sp>
            <p:sp>
              <p:nvSpPr>
                <p:cNvPr id="35" name="Textframe 7">
                  <a:extLst>
                    <a:ext uri="{FF2B5EF4-FFF2-40B4-BE49-F238E27FC236}">
                      <a16:creationId xmlns:a16="http://schemas.microsoft.com/office/drawing/2014/main" id="{68F8401A-C37D-61A7-919E-E9AF42E7766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073269" y="4297065"/>
                  <a:ext cx="1932782" cy="655939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5.  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809553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1272</TotalTime>
  <Words>353</Words>
  <Application>Microsoft Office PowerPoint</Application>
  <PresentationFormat>Widescreen</PresentationFormat>
  <Paragraphs>297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Aleo-Regular</vt:lpstr>
      <vt:lpstr>Arial</vt:lpstr>
      <vt:lpstr>Calibri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214</cp:revision>
  <dcterms:created xsi:type="dcterms:W3CDTF">2013-12-01T22:07:52Z</dcterms:created>
  <dcterms:modified xsi:type="dcterms:W3CDTF">2025-06-06T11:44:29Z</dcterms:modified>
  <cp:version>V3.1</cp:version>
</cp:coreProperties>
</file>