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73" r:id="rId2"/>
    <p:sldId id="952" r:id="rId3"/>
    <p:sldId id="953" r:id="rId4"/>
    <p:sldId id="954" r:id="rId5"/>
    <p:sldId id="9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  <a:srgbClr val="333F50"/>
    <a:srgbClr val="F2F2F2"/>
    <a:srgbClr val="E2E2E2"/>
    <a:srgbClr val="FFD966"/>
    <a:srgbClr val="FF859F"/>
    <a:srgbClr val="FAAB61"/>
    <a:srgbClr val="AFE4FF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37BE6-C6C8-4B6A-BB2E-50F44D06C94F}" v="116" dt="2025-06-06T07:53:17.847"/>
    <p1510:client id="{2D9F179A-BC74-4E69-BF90-EB2250CE7DBB}" v="89" dt="2025-06-06T09:02:54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57" d="100"/>
          <a:sy n="57" d="100"/>
        </p:scale>
        <p:origin x="121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</pc:sldLayoutChg>
      </pc:sldMasterChg>
    </pc:docChg>
  </pc:docChgLst>
  <pc:docChgLst>
    <pc:chgData name="Daoud Saadeddin" userId="50f496e5f975282e" providerId="LiveId" clId="{860B6D35-D13B-4297-8C2C-354B5519199F}"/>
    <pc:docChg chg="modSld modMainMaster">
      <pc:chgData name="Daoud Saadeddin" userId="50f496e5f975282e" providerId="LiveId" clId="{860B6D35-D13B-4297-8C2C-354B5519199F}" dt="2024-08-03T15:39:52.909" v="2" actId="20577"/>
      <pc:docMkLst>
        <pc:docMk/>
      </pc:docMkLst>
      <pc:sldChg chg="modNotesTx">
        <pc:chgData name="Daoud Saadeddin" userId="50f496e5f975282e" providerId="LiveId" clId="{860B6D35-D13B-4297-8C2C-354B5519199F}" dt="2024-08-03T15:39:52.909" v="2" actId="20577"/>
        <pc:sldMkLst>
          <pc:docMk/>
          <pc:sldMk cId="1223320210" sldId="271"/>
        </pc:sldMkLst>
      </pc:sldChg>
      <pc:sldMasterChg chg="modSldLayout">
        <pc:chgData name="Daoud Saadeddin" userId="50f496e5f975282e" providerId="LiveId" clId="{860B6D35-D13B-4297-8C2C-354B5519199F}" dt="2024-08-03T15:39:46.167" v="1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860B6D35-D13B-4297-8C2C-354B5519199F}" dt="2024-08-03T15:39:46.167" v="1" actId="403"/>
          <pc:sldLayoutMkLst>
            <pc:docMk/>
            <pc:sldMasterMk cId="1632663216" sldId="2147483675"/>
            <pc:sldLayoutMk cId="2127885434" sldId="2147483687"/>
          </pc:sldLayoutMkLst>
        </pc:sldLayoutChg>
      </pc:sldMasterChg>
    </pc:docChg>
  </pc:docChgLst>
  <pc:docChgLst>
    <pc:chgData name="Daoud Saadeddin" userId="50f496e5f975282e" providerId="LiveId" clId="{05E37BE6-C6C8-4B6A-BB2E-50F44D06C94F}"/>
    <pc:docChg chg="undo custSel addSld delSld modSld sldOrd">
      <pc:chgData name="Daoud Saadeddin" userId="50f496e5f975282e" providerId="LiveId" clId="{05E37BE6-C6C8-4B6A-BB2E-50F44D06C94F}" dt="2025-06-06T07:53:54.320" v="454" actId="20577"/>
      <pc:docMkLst>
        <pc:docMk/>
      </pc:docMkLst>
      <pc:sldChg chg="modSp del mod">
        <pc:chgData name="Daoud Saadeddin" userId="50f496e5f975282e" providerId="LiveId" clId="{05E37BE6-C6C8-4B6A-BB2E-50F44D06C94F}" dt="2025-06-06T07:20:13.298" v="143" actId="47"/>
        <pc:sldMkLst>
          <pc:docMk/>
          <pc:sldMk cId="2326050825" sldId="270"/>
        </pc:sldMkLst>
        <pc:spChg chg="mod">
          <ac:chgData name="Daoud Saadeddin" userId="50f496e5f975282e" providerId="LiveId" clId="{05E37BE6-C6C8-4B6A-BB2E-50F44D06C94F}" dt="2025-06-05T20:27:20.794" v="13" actId="1076"/>
          <ac:spMkLst>
            <pc:docMk/>
            <pc:sldMk cId="2326050825" sldId="270"/>
            <ac:spMk id="80" creationId="{120AC28B-E340-C60C-8A7D-0B26226629DD}"/>
          </ac:spMkLst>
        </pc:spChg>
      </pc:sldChg>
      <pc:sldChg chg="del">
        <pc:chgData name="Daoud Saadeddin" userId="50f496e5f975282e" providerId="LiveId" clId="{05E37BE6-C6C8-4B6A-BB2E-50F44D06C94F}" dt="2025-06-05T20:24:48.971" v="10" actId="47"/>
        <pc:sldMkLst>
          <pc:docMk/>
          <pc:sldMk cId="1223320210" sldId="271"/>
        </pc:sldMkLst>
      </pc:sldChg>
      <pc:sldChg chg="addSp delSp del mod">
        <pc:chgData name="Daoud Saadeddin" userId="50f496e5f975282e" providerId="LiveId" clId="{05E37BE6-C6C8-4B6A-BB2E-50F44D06C94F}" dt="2025-06-06T07:40:45.854" v="376" actId="47"/>
        <pc:sldMkLst>
          <pc:docMk/>
          <pc:sldMk cId="3865159064" sldId="272"/>
        </pc:sldMkLst>
        <pc:grpChg chg="add del">
          <ac:chgData name="Daoud Saadeddin" userId="50f496e5f975282e" providerId="LiveId" clId="{05E37BE6-C6C8-4B6A-BB2E-50F44D06C94F}" dt="2025-06-06T07:20:30.441" v="146" actId="21"/>
          <ac:grpSpMkLst>
            <pc:docMk/>
            <pc:sldMk cId="3865159064" sldId="272"/>
            <ac:grpSpMk id="2" creationId="{654B7392-A972-340B-763A-CF0CF4F5E6F2}"/>
          </ac:grpSpMkLst>
        </pc:grpChg>
      </pc:sldChg>
      <pc:sldChg chg="addSp delSp modSp mod ord modNotesTx">
        <pc:chgData name="Daoud Saadeddin" userId="50f496e5f975282e" providerId="LiveId" clId="{05E37BE6-C6C8-4B6A-BB2E-50F44D06C94F}" dt="2025-06-06T07:53:43.633" v="451" actId="20577"/>
        <pc:sldMkLst>
          <pc:docMk/>
          <pc:sldMk cId="2809553572" sldId="273"/>
        </pc:sldMkLst>
        <pc:spChg chg="del mod topLvl">
          <ac:chgData name="Daoud Saadeddin" userId="50f496e5f975282e" providerId="LiveId" clId="{05E37BE6-C6C8-4B6A-BB2E-50F44D06C94F}" dt="2025-06-06T07:45:52.690" v="433" actId="478"/>
          <ac:spMkLst>
            <pc:docMk/>
            <pc:sldMk cId="2809553572" sldId="273"/>
            <ac:spMk id="2" creationId="{BDD846C8-F8C6-2E2A-1917-872819D2236F}"/>
          </ac:spMkLst>
        </pc:spChg>
        <pc:spChg chg="del mod">
          <ac:chgData name="Daoud Saadeddin" userId="50f496e5f975282e" providerId="LiveId" clId="{05E37BE6-C6C8-4B6A-BB2E-50F44D06C94F}" dt="2025-06-06T07:45:52.690" v="433" actId="478"/>
          <ac:spMkLst>
            <pc:docMk/>
            <pc:sldMk cId="2809553572" sldId="273"/>
            <ac:spMk id="3" creationId="{EB7F0D07-003B-3385-BB28-84457C29BF2E}"/>
          </ac:spMkLst>
        </pc:spChg>
        <pc:spChg chg="del mod">
          <ac:chgData name="Daoud Saadeddin" userId="50f496e5f975282e" providerId="LiveId" clId="{05E37BE6-C6C8-4B6A-BB2E-50F44D06C94F}" dt="2025-06-06T07:45:52.690" v="433" actId="478"/>
          <ac:spMkLst>
            <pc:docMk/>
            <pc:sldMk cId="2809553572" sldId="273"/>
            <ac:spMk id="4" creationId="{C63BB349-8522-EC9A-1C25-FED83BE9B976}"/>
          </ac:spMkLst>
        </pc:spChg>
        <pc:spChg chg="del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5" creationId="{E6B967C1-61E3-92B9-D61C-D64313F687DF}"/>
          </ac:spMkLst>
        </pc:spChg>
        <pc:spChg chg="add mod">
          <ac:chgData name="Daoud Saadeddin" userId="50f496e5f975282e" providerId="LiveId" clId="{05E37BE6-C6C8-4B6A-BB2E-50F44D06C94F}" dt="2025-06-06T07:09:53.618" v="80" actId="14100"/>
          <ac:spMkLst>
            <pc:docMk/>
            <pc:sldMk cId="2809553572" sldId="273"/>
            <ac:spMk id="7" creationId="{DF814785-8AF8-801D-BB51-F5B1114DE8E1}"/>
          </ac:spMkLst>
        </pc:spChg>
        <pc:spChg chg="mod">
          <ac:chgData name="Daoud Saadeddin" userId="50f496e5f975282e" providerId="LiveId" clId="{05E37BE6-C6C8-4B6A-BB2E-50F44D06C94F}" dt="2025-06-06T07:47:32.218" v="444"/>
          <ac:spMkLst>
            <pc:docMk/>
            <pc:sldMk cId="2809553572" sldId="273"/>
            <ac:spMk id="14" creationId="{259ABF3A-7D97-9BCC-E514-4FF9DD7CF82C}"/>
          </ac:spMkLst>
        </pc:spChg>
        <pc:spChg chg="del mod">
          <ac:chgData name="Daoud Saadeddin" userId="50f496e5f975282e" providerId="LiveId" clId="{05E37BE6-C6C8-4B6A-BB2E-50F44D06C94F}" dt="2025-06-06T07:45:49.824" v="432" actId="478"/>
          <ac:spMkLst>
            <pc:docMk/>
            <pc:sldMk cId="2809553572" sldId="273"/>
            <ac:spMk id="15" creationId="{5175ABFC-022B-FF38-E6EB-B1B323F8F3D2}"/>
          </ac:spMkLst>
        </pc:spChg>
        <pc:spChg chg="del mod">
          <ac:chgData name="Daoud Saadeddin" userId="50f496e5f975282e" providerId="LiveId" clId="{05E37BE6-C6C8-4B6A-BB2E-50F44D06C94F}" dt="2025-06-06T07:45:49.824" v="432" actId="478"/>
          <ac:spMkLst>
            <pc:docMk/>
            <pc:sldMk cId="2809553572" sldId="273"/>
            <ac:spMk id="16" creationId="{5249972D-D3F3-7E55-DC2F-6CB0B5C13034}"/>
          </ac:spMkLst>
        </pc:spChg>
        <pc:spChg chg="del mod">
          <ac:chgData name="Daoud Saadeddin" userId="50f496e5f975282e" providerId="LiveId" clId="{05E37BE6-C6C8-4B6A-BB2E-50F44D06C94F}" dt="2025-06-06T07:45:49.824" v="432" actId="478"/>
          <ac:spMkLst>
            <pc:docMk/>
            <pc:sldMk cId="2809553572" sldId="273"/>
            <ac:spMk id="17" creationId="{C482DE08-8A48-D6A8-C7BE-9C9546D468C7}"/>
          </ac:spMkLst>
        </pc:spChg>
        <pc:spChg chg="del mod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5E37BE6-C6C8-4B6A-BB2E-50F44D06C94F}" dt="2025-06-06T07:47:29.578" v="443"/>
          <ac:spMkLst>
            <pc:docMk/>
            <pc:sldMk cId="2809553572" sldId="273"/>
            <ac:spMk id="20" creationId="{1AAB0FC0-C346-19AC-ADB0-376EEC4EE44A}"/>
          </ac:spMkLst>
        </pc:spChg>
        <pc:spChg chg="del">
          <ac:chgData name="Daoud Saadeddin" userId="50f496e5f975282e" providerId="LiveId" clId="{05E37BE6-C6C8-4B6A-BB2E-50F44D06C94F}" dt="2025-06-06T07:45:46.453" v="431" actId="478"/>
          <ac:spMkLst>
            <pc:docMk/>
            <pc:sldMk cId="2809553572" sldId="273"/>
            <ac:spMk id="21" creationId="{BE4DB9E8-01A3-35F4-1C09-B60E08841CFD}"/>
          </ac:spMkLst>
        </pc:spChg>
        <pc:spChg chg="del">
          <ac:chgData name="Daoud Saadeddin" userId="50f496e5f975282e" providerId="LiveId" clId="{05E37BE6-C6C8-4B6A-BB2E-50F44D06C94F}" dt="2025-06-06T07:45:46.453" v="431" actId="478"/>
          <ac:spMkLst>
            <pc:docMk/>
            <pc:sldMk cId="2809553572" sldId="273"/>
            <ac:spMk id="27" creationId="{5EB5D5CD-ECE1-DD1C-B639-956A33AD6E37}"/>
          </ac:spMkLst>
        </pc:spChg>
        <pc:spChg chg="del">
          <ac:chgData name="Daoud Saadeddin" userId="50f496e5f975282e" providerId="LiveId" clId="{05E37BE6-C6C8-4B6A-BB2E-50F44D06C94F}" dt="2025-06-06T07:45:46.453" v="431" actId="478"/>
          <ac:spMkLst>
            <pc:docMk/>
            <pc:sldMk cId="2809553572" sldId="273"/>
            <ac:spMk id="28" creationId="{41C01428-7C59-50A8-9009-88B5BF65DA66}"/>
          </ac:spMkLst>
        </pc:spChg>
        <pc:spChg chg="del mod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5E37BE6-C6C8-4B6A-BB2E-50F44D06C94F}" dt="2025-06-06T07:47:25.751" v="442"/>
          <ac:spMkLst>
            <pc:docMk/>
            <pc:sldMk cId="2809553572" sldId="273"/>
            <ac:spMk id="31" creationId="{47DA1162-05FA-CF88-E0AC-AE4CF926480A}"/>
          </ac:spMkLst>
        </pc:spChg>
        <pc:spChg chg="del mod">
          <ac:chgData name="Daoud Saadeddin" userId="50f496e5f975282e" providerId="LiveId" clId="{05E37BE6-C6C8-4B6A-BB2E-50F44D06C94F}" dt="2025-06-06T07:45:43.134" v="430" actId="478"/>
          <ac:spMkLst>
            <pc:docMk/>
            <pc:sldMk cId="2809553572" sldId="273"/>
            <ac:spMk id="32" creationId="{40C03177-78A4-DBA5-BA7F-96532DD99F94}"/>
          </ac:spMkLst>
        </pc:spChg>
        <pc:spChg chg="del">
          <ac:chgData name="Daoud Saadeddin" userId="50f496e5f975282e" providerId="LiveId" clId="{05E37BE6-C6C8-4B6A-BB2E-50F44D06C94F}" dt="2025-06-06T07:45:43.134" v="430" actId="478"/>
          <ac:spMkLst>
            <pc:docMk/>
            <pc:sldMk cId="2809553572" sldId="273"/>
            <ac:spMk id="33" creationId="{EA2DF89F-BADB-90C5-6600-2031C5D0296B}"/>
          </ac:spMkLst>
        </pc:spChg>
        <pc:spChg chg="del mod">
          <ac:chgData name="Daoud Saadeddin" userId="50f496e5f975282e" providerId="LiveId" clId="{05E37BE6-C6C8-4B6A-BB2E-50F44D06C94F}" dt="2025-06-06T07:45:43.134" v="430" actId="478"/>
          <ac:spMkLst>
            <pc:docMk/>
            <pc:sldMk cId="2809553572" sldId="273"/>
            <ac:spMk id="34" creationId="{61F51EF7-85E3-B43B-7BD0-ADF47E3F1E79}"/>
          </ac:spMkLst>
        </pc:spChg>
        <pc:spChg chg="del mod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35" creationId="{68F8401A-C37D-61A7-919E-E9AF42E7766A}"/>
          </ac:spMkLst>
        </pc:spChg>
        <pc:spChg chg="add mod">
          <ac:chgData name="Daoud Saadeddin" userId="50f496e5f975282e" providerId="LiveId" clId="{05E37BE6-C6C8-4B6A-BB2E-50F44D06C94F}" dt="2025-06-06T07:09:15.427" v="74" actId="164"/>
          <ac:spMkLst>
            <pc:docMk/>
            <pc:sldMk cId="2809553572" sldId="273"/>
            <ac:spMk id="36" creationId="{BA9D908B-EF00-FFA5-D112-D0E92C1B131D}"/>
          </ac:spMkLst>
        </pc:spChg>
        <pc:spChg chg="mod topLvl">
          <ac:chgData name="Daoud Saadeddin" userId="50f496e5f975282e" providerId="LiveId" clId="{05E37BE6-C6C8-4B6A-BB2E-50F44D06C94F}" dt="2025-06-06T07:11:07.793" v="89" actId="165"/>
          <ac:spMkLst>
            <pc:docMk/>
            <pc:sldMk cId="2809553572" sldId="273"/>
            <ac:spMk id="40" creationId="{AC3EBE01-CC28-D7DE-F0B8-4DBE9AC0B7F5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41" creationId="{F749659F-6920-3A79-9AC0-750B7DE8BCDA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42" creationId="{FC1F9985-0B7B-9D81-867F-70FC73AD8BAF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3" creationId="{FFB413E8-6E76-9F34-F4AB-040CF3A4B53E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5" creationId="{24F6B8FE-1282-4DD3-FD6D-CE334395C8B6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6" creationId="{CE2B54D3-E574-D8B7-013F-6E4B5FB8B641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7" creationId="{19B045CF-4B12-9D62-61E0-70E18184940D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48" creationId="{84C2116F-4C29-EC70-20E3-F60FA6B60467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9" creationId="{40AADCF9-F6D8-59EA-300F-2F95FAA788B7}"/>
          </ac:spMkLst>
        </pc:spChg>
        <pc:spChg chg="mod">
          <ac:chgData name="Daoud Saadeddin" userId="50f496e5f975282e" providerId="LiveId" clId="{05E37BE6-C6C8-4B6A-BB2E-50F44D06C94F}" dt="2025-06-06T07:47:40.372" v="447"/>
          <ac:spMkLst>
            <pc:docMk/>
            <pc:sldMk cId="2809553572" sldId="273"/>
            <ac:spMk id="57" creationId="{3C3B467C-46FB-3E88-008A-808D304A96DC}"/>
          </ac:spMkLst>
        </pc:spChg>
        <pc:spChg chg="del mod topLvl">
          <ac:chgData name="Daoud Saadeddin" userId="50f496e5f975282e" providerId="LiveId" clId="{05E37BE6-C6C8-4B6A-BB2E-50F44D06C94F}" dt="2025-06-06T07:46:30.686" v="440" actId="478"/>
          <ac:spMkLst>
            <pc:docMk/>
            <pc:sldMk cId="2809553572" sldId="273"/>
            <ac:spMk id="58" creationId="{D62F2CBF-FD6A-F1E3-E898-2AE51C758DE2}"/>
          </ac:spMkLst>
        </pc:spChg>
        <pc:spChg chg="del mod">
          <ac:chgData name="Daoud Saadeddin" userId="50f496e5f975282e" providerId="LiveId" clId="{05E37BE6-C6C8-4B6A-BB2E-50F44D06C94F}" dt="2025-06-06T07:46:30.686" v="440" actId="478"/>
          <ac:spMkLst>
            <pc:docMk/>
            <pc:sldMk cId="2809553572" sldId="273"/>
            <ac:spMk id="59" creationId="{1806DD8A-F0DE-75F4-C02C-CAEB95ECDB0B}"/>
          </ac:spMkLst>
        </pc:spChg>
        <pc:spChg chg="del mod">
          <ac:chgData name="Daoud Saadeddin" userId="50f496e5f975282e" providerId="LiveId" clId="{05E37BE6-C6C8-4B6A-BB2E-50F44D06C94F}" dt="2025-06-06T07:46:30.686" v="440" actId="478"/>
          <ac:spMkLst>
            <pc:docMk/>
            <pc:sldMk cId="2809553572" sldId="273"/>
            <ac:spMk id="60" creationId="{C76D6398-6F6D-EF71-66FE-13C7B8D9EED1}"/>
          </ac:spMkLst>
        </pc:spChg>
        <pc:spChg chg="del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61" creationId="{09BB09F5-BF47-C23E-C93B-AFAEEEF8641C}"/>
          </ac:spMkLst>
        </pc:spChg>
        <pc:spChg chg="mod topLvl">
          <ac:chgData name="Daoud Saadeddin" userId="50f496e5f975282e" providerId="LiveId" clId="{05E37BE6-C6C8-4B6A-BB2E-50F44D06C94F}" dt="2025-06-06T07:47:37.686" v="446"/>
          <ac:spMkLst>
            <pc:docMk/>
            <pc:sldMk cId="2809553572" sldId="273"/>
            <ac:spMk id="63" creationId="{C45AF30E-9B4E-C59C-55BE-EBA382A7C0D3}"/>
          </ac:spMkLst>
        </pc:spChg>
        <pc:spChg chg="del mod topLvl">
          <ac:chgData name="Daoud Saadeddin" userId="50f496e5f975282e" providerId="LiveId" clId="{05E37BE6-C6C8-4B6A-BB2E-50F44D06C94F}" dt="2025-06-06T07:45:55.658" v="434" actId="478"/>
          <ac:spMkLst>
            <pc:docMk/>
            <pc:sldMk cId="2809553572" sldId="273"/>
            <ac:spMk id="64" creationId="{8F58F2F8-5CDF-7E00-D30A-8EDE7B80E164}"/>
          </ac:spMkLst>
        </pc:spChg>
        <pc:spChg chg="del mod">
          <ac:chgData name="Daoud Saadeddin" userId="50f496e5f975282e" providerId="LiveId" clId="{05E37BE6-C6C8-4B6A-BB2E-50F44D06C94F}" dt="2025-06-06T07:45:55.658" v="434" actId="478"/>
          <ac:spMkLst>
            <pc:docMk/>
            <pc:sldMk cId="2809553572" sldId="273"/>
            <ac:spMk id="65" creationId="{D38ABE85-B466-7141-947D-B84169F50FF5}"/>
          </ac:spMkLst>
        </pc:spChg>
        <pc:spChg chg="del mod topLvl">
          <ac:chgData name="Daoud Saadeddin" userId="50f496e5f975282e" providerId="LiveId" clId="{05E37BE6-C6C8-4B6A-BB2E-50F44D06C94F}" dt="2025-06-06T07:45:55.658" v="434" actId="478"/>
          <ac:spMkLst>
            <pc:docMk/>
            <pc:sldMk cId="2809553572" sldId="273"/>
            <ac:spMk id="66" creationId="{026427CF-3804-598D-BD52-F575D73ED57F}"/>
          </ac:spMkLst>
        </pc:spChg>
        <pc:spChg chg="del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67" creationId="{F9284478-FCB1-DA0A-F021-242438DFFB92}"/>
          </ac:spMkLst>
        </pc:spChg>
        <pc:spChg chg="mod">
          <ac:chgData name="Daoud Saadeddin" userId="50f496e5f975282e" providerId="LiveId" clId="{05E37BE6-C6C8-4B6A-BB2E-50F44D06C94F}" dt="2025-06-05T20:23:34.326" v="5" actId="20577"/>
          <ac:spMkLst>
            <pc:docMk/>
            <pc:sldMk cId="2809553572" sldId="273"/>
            <ac:spMk id="70" creationId="{8ADEB264-AE9F-F6AA-9FB9-AF73A0B7C825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71" creationId="{0AF38608-F966-B503-166A-7130E48160B2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74" creationId="{06D1D5B2-A626-4898-F891-1EA4F8ED658C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75" creationId="{DF814785-8AF8-801D-BB51-F5B1114DE8E1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76" creationId="{EC4FEF49-F8C3-E420-8AF8-6343080BF723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79" creationId="{BA9D908B-EF00-FFA5-D112-D0E92C1B131D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0" creationId="{F5025199-0C85-6800-F91C-3E9DA4A7AFDA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1" creationId="{5521A80C-5E8C-44D1-5248-7F6259FE9D51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2" creationId="{3050068E-1A59-98B2-6A30-F5036F9778B2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3" creationId="{43508243-CD4A-FC12-F0FF-3BFE5DC685BB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4" creationId="{041E9CD7-B4DF-3B62-BC36-4A0D6EB4F288}"/>
          </ac:spMkLst>
        </pc:spChg>
        <pc:spChg chg="mod">
          <ac:chgData name="Daoud Saadeddin" userId="50f496e5f975282e" providerId="LiveId" clId="{05E37BE6-C6C8-4B6A-BB2E-50F44D06C94F}" dt="2025-06-06T07:47:35.155" v="445"/>
          <ac:spMkLst>
            <pc:docMk/>
            <pc:sldMk cId="2809553572" sldId="273"/>
            <ac:spMk id="105" creationId="{70486564-5F8C-2A0C-8CBB-40ED257A5A9E}"/>
          </ac:spMkLst>
        </pc:spChg>
        <pc:grpChg chg="add del mod">
          <ac:chgData name="Daoud Saadeddin" userId="50f496e5f975282e" providerId="LiveId" clId="{05E37BE6-C6C8-4B6A-BB2E-50F44D06C94F}" dt="2025-06-06T07:09:59.773" v="81" actId="21"/>
          <ac:grpSpMkLst>
            <pc:docMk/>
            <pc:sldMk cId="2809553572" sldId="273"/>
            <ac:grpSpMk id="53" creationId="{44E995D9-DB43-E70F-C19A-8455C5007187}"/>
          </ac:grpSpMkLst>
        </pc:grpChg>
        <pc:grpChg chg="add del mod">
          <ac:chgData name="Daoud Saadeddin" userId="50f496e5f975282e" providerId="LiveId" clId="{05E37BE6-C6C8-4B6A-BB2E-50F44D06C94F}" dt="2025-06-06T07:10:23.752" v="85" actId="165"/>
          <ac:grpSpMkLst>
            <pc:docMk/>
            <pc:sldMk cId="2809553572" sldId="273"/>
            <ac:grpSpMk id="55" creationId="{44E995D9-DB43-E70F-C19A-8455C5007187}"/>
          </ac:grpSpMkLst>
        </pc:grpChg>
        <pc:grpChg chg="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5" creationId="{DBF0DF04-7A85-39B0-DAC9-1174F82AFDEE}"/>
          </ac:grpSpMkLst>
        </pc:grpChg>
        <pc:grpChg chg="add 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6" creationId="{990E3779-269B-E15D-9872-D314F05081A9}"/>
          </ac:grpSpMkLst>
        </pc:grpChg>
        <pc:grpChg chg="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7" creationId="{147EAB5A-2E9F-5301-9858-B878A6E01BBE}"/>
          </ac:grpSpMkLst>
        </pc:grpChg>
        <pc:grpChg chg="add 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8" creationId="{CA256D1F-3448-0DFA-A302-501959B5A377}"/>
          </ac:grpSpMkLst>
        </pc:grpChg>
        <pc:cxnChg chg="add mod">
          <ac:chgData name="Daoud Saadeddin" userId="50f496e5f975282e" providerId="LiveId" clId="{05E37BE6-C6C8-4B6A-BB2E-50F44D06C94F}" dt="2025-06-06T07:09:15.427" v="74" actId="164"/>
          <ac:cxnSpMkLst>
            <pc:docMk/>
            <pc:sldMk cId="2809553572" sldId="273"/>
            <ac:cxnSpMk id="8" creationId="{8066B234-97C8-60F7-977C-4BEF93CE51E9}"/>
          </ac:cxnSpMkLst>
        </pc:cxnChg>
        <pc:cxnChg chg="mod">
          <ac:chgData name="Daoud Saadeddin" userId="50f496e5f975282e" providerId="LiveId" clId="{05E37BE6-C6C8-4B6A-BB2E-50F44D06C94F}" dt="2025-06-06T07:10:05.658" v="82" actId="14100"/>
          <ac:cxnSpMkLst>
            <pc:docMk/>
            <pc:sldMk cId="2809553572" sldId="273"/>
            <ac:cxnSpMk id="51" creationId="{11489E02-3C95-FD98-8A0E-1F6F212877A0}"/>
          </ac:cxnSpMkLst>
        </pc:cxnChg>
        <pc:cxnChg chg="mod topLvl">
          <ac:chgData name="Daoud Saadeddin" userId="50f496e5f975282e" providerId="LiveId" clId="{05E37BE6-C6C8-4B6A-BB2E-50F44D06C94F}" dt="2025-06-06T07:13:49.697" v="103" actId="164"/>
          <ac:cxnSpMkLst>
            <pc:docMk/>
            <pc:sldMk cId="2809553572" sldId="273"/>
            <ac:cxnSpMk id="78" creationId="{8066B234-97C8-60F7-977C-4BEF93CE51E9}"/>
          </ac:cxnSpMkLst>
        </pc:cxnChg>
      </pc:sldChg>
      <pc:sldChg chg="del">
        <pc:chgData name="Daoud Saadeddin" userId="50f496e5f975282e" providerId="LiveId" clId="{05E37BE6-C6C8-4B6A-BB2E-50F44D06C94F}" dt="2025-06-06T07:41:20.613" v="377" actId="47"/>
        <pc:sldMkLst>
          <pc:docMk/>
          <pc:sldMk cId="182163605" sldId="948"/>
        </pc:sldMkLst>
      </pc:sldChg>
      <pc:sldChg chg="addSp delSp modSp add mod modNotesTx">
        <pc:chgData name="Daoud Saadeddin" userId="50f496e5f975282e" providerId="LiveId" clId="{05E37BE6-C6C8-4B6A-BB2E-50F44D06C94F}" dt="2025-06-06T07:53:46.976" v="452" actId="20577"/>
        <pc:sldMkLst>
          <pc:docMk/>
          <pc:sldMk cId="1970366074" sldId="949"/>
        </pc:sldMkLst>
        <pc:spChg chg="add mod">
          <ac:chgData name="Daoud Saadeddin" userId="50f496e5f975282e" providerId="LiveId" clId="{05E37BE6-C6C8-4B6A-BB2E-50F44D06C94F}" dt="2025-06-06T07:19:20.743" v="141" actId="164"/>
          <ac:spMkLst>
            <pc:docMk/>
            <pc:sldMk cId="1970366074" sldId="949"/>
            <ac:spMk id="2" creationId="{13780499-60F0-8BD3-C76C-C5CE052AFF0D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4" creationId="{0D8B7B7E-5224-6EBF-90EA-BB8C00EA3B93}"/>
          </ac:spMkLst>
        </pc:spChg>
        <pc:spChg chg="add mod">
          <ac:chgData name="Daoud Saadeddin" userId="50f496e5f975282e" providerId="LiveId" clId="{05E37BE6-C6C8-4B6A-BB2E-50F44D06C94F}" dt="2025-06-06T07:19:20.743" v="141" actId="164"/>
          <ac:spMkLst>
            <pc:docMk/>
            <pc:sldMk cId="1970366074" sldId="949"/>
            <ac:spMk id="4" creationId="{FF465E7A-B12D-D9D0-B8AE-1AD18F2B37DA}"/>
          </ac:spMkLst>
        </pc:spChg>
        <pc:spChg chg="add del mod">
          <ac:chgData name="Daoud Saadeddin" userId="50f496e5f975282e" providerId="LiveId" clId="{05E37BE6-C6C8-4B6A-BB2E-50F44D06C94F}" dt="2025-06-06T07:15:48.656" v="119" actId="478"/>
          <ac:spMkLst>
            <pc:docMk/>
            <pc:sldMk cId="1970366074" sldId="949"/>
            <ac:spMk id="5" creationId="{3B2526DB-614B-2627-190B-19CA3CF5E34F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5" creationId="{D0F1370C-252D-22BD-BAE4-1CFED440676E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6" creationId="{EC0739BC-8B57-F6B1-9871-9BCC0A2E1074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7" creationId="{B6346654-AB26-7EFF-F911-FBA7CF2E08FF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7" creationId="{BB246629-1785-A4C4-5698-8CD36B9D6896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8" creationId="{8F383D1E-0DF9-5835-C83A-C9850B3ADE0D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8" creationId="{D3C99E17-EAE0-A38A-DB28-4389B3941D30}"/>
          </ac:spMkLst>
        </pc:spChg>
        <pc:spChg chg="mod">
          <ac:chgData name="Daoud Saadeddin" userId="50f496e5f975282e" providerId="LiveId" clId="{05E37BE6-C6C8-4B6A-BB2E-50F44D06C94F}" dt="2025-06-06T07:19:13.949" v="139" actId="164"/>
          <ac:spMkLst>
            <pc:docMk/>
            <pc:sldMk cId="1970366074" sldId="949"/>
            <ac:spMk id="9" creationId="{2277C438-F28B-FDDD-296B-7161B37B4A53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10" creationId="{E1D8F867-CBC4-FEBF-6AB1-C2CAB36770F7}"/>
          </ac:spMkLst>
        </pc:spChg>
        <pc:spChg chg="add mod">
          <ac:chgData name="Daoud Saadeddin" userId="50f496e5f975282e" providerId="LiveId" clId="{05E37BE6-C6C8-4B6A-BB2E-50F44D06C94F}" dt="2025-06-06T07:34:07.390" v="344" actId="12788"/>
          <ac:spMkLst>
            <pc:docMk/>
            <pc:sldMk cId="1970366074" sldId="949"/>
            <ac:spMk id="11" creationId="{008AD336-2F1F-601B-7D6B-2A2291DE89EE}"/>
          </ac:spMkLst>
        </pc:spChg>
        <pc:spChg chg="add mod">
          <ac:chgData name="Daoud Saadeddin" userId="50f496e5f975282e" providerId="LiveId" clId="{05E37BE6-C6C8-4B6A-BB2E-50F44D06C94F}" dt="2025-06-06T07:19:10.028" v="138" actId="164"/>
          <ac:spMkLst>
            <pc:docMk/>
            <pc:sldMk cId="1970366074" sldId="949"/>
            <ac:spMk id="12" creationId="{6212A6ED-3550-4F8F-EF5B-BC73B1A16485}"/>
          </ac:spMkLst>
        </pc:spChg>
        <pc:spChg chg="add mod">
          <ac:chgData name="Daoud Saadeddin" userId="50f496e5f975282e" providerId="LiveId" clId="{05E37BE6-C6C8-4B6A-BB2E-50F44D06C94F}" dt="2025-06-06T07:19:10.028" v="138" actId="164"/>
          <ac:spMkLst>
            <pc:docMk/>
            <pc:sldMk cId="1970366074" sldId="949"/>
            <ac:spMk id="13" creationId="{40B6A0D3-CEFC-8FD4-A75E-47C9A715C5B0}"/>
          </ac:spMkLst>
        </pc:spChg>
        <pc:spChg chg="add mod">
          <ac:chgData name="Daoud Saadeddin" userId="50f496e5f975282e" providerId="LiveId" clId="{05E37BE6-C6C8-4B6A-BB2E-50F44D06C94F}" dt="2025-06-06T07:19:07.545" v="137" actId="164"/>
          <ac:spMkLst>
            <pc:docMk/>
            <pc:sldMk cId="1970366074" sldId="949"/>
            <ac:spMk id="14" creationId="{F9035FC1-4972-9944-D26D-90D13A3A00C8}"/>
          </ac:spMkLst>
        </pc:spChg>
        <pc:spChg chg="mod">
          <ac:chgData name="Daoud Saadeddin" userId="50f496e5f975282e" providerId="LiveId" clId="{05E37BE6-C6C8-4B6A-BB2E-50F44D06C94F}" dt="2025-06-06T07:19:07.545" v="137" actId="164"/>
          <ac:spMkLst>
            <pc:docMk/>
            <pc:sldMk cId="1970366074" sldId="949"/>
            <ac:spMk id="15" creationId="{08E9B10B-0A10-A596-8A03-5BC53F17EADF}"/>
          </ac:spMkLst>
        </pc:spChg>
        <pc:spChg chg="add mod">
          <ac:chgData name="Daoud Saadeddin" userId="50f496e5f975282e" providerId="LiveId" clId="{05E37BE6-C6C8-4B6A-BB2E-50F44D06C94F}" dt="2025-06-06T07:19:05.420" v="136" actId="164"/>
          <ac:spMkLst>
            <pc:docMk/>
            <pc:sldMk cId="1970366074" sldId="949"/>
            <ac:spMk id="16" creationId="{C09821AC-F058-FC18-BBBF-5B001FCF9624}"/>
          </ac:spMkLst>
        </pc:spChg>
        <pc:spChg chg="add mod">
          <ac:chgData name="Daoud Saadeddin" userId="50f496e5f975282e" providerId="LiveId" clId="{05E37BE6-C6C8-4B6A-BB2E-50F44D06C94F}" dt="2025-06-06T07:19:05.420" v="136" actId="164"/>
          <ac:spMkLst>
            <pc:docMk/>
            <pc:sldMk cId="1970366074" sldId="949"/>
            <ac:spMk id="17" creationId="{38E98FF6-659B-5684-9F88-AF3053EB0A79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18" creationId="{30681D9F-542B-1A57-2B46-A6D44DBA3789}"/>
          </ac:spMkLst>
        </pc:spChg>
        <pc:spChg chg="add mod">
          <ac:chgData name="Daoud Saadeddin" userId="50f496e5f975282e" providerId="LiveId" clId="{05E37BE6-C6C8-4B6A-BB2E-50F44D06C94F}" dt="2025-06-06T07:19:02.908" v="135" actId="164"/>
          <ac:spMkLst>
            <pc:docMk/>
            <pc:sldMk cId="1970366074" sldId="949"/>
            <ac:spMk id="18" creationId="{EA96F1F4-A048-41FE-C6C1-E517C0170411}"/>
          </ac:spMkLst>
        </pc:spChg>
        <pc:spChg chg="add mod">
          <ac:chgData name="Daoud Saadeddin" userId="50f496e5f975282e" providerId="LiveId" clId="{05E37BE6-C6C8-4B6A-BB2E-50F44D06C94F}" dt="2025-06-06T07:19:02.908" v="135" actId="164"/>
          <ac:spMkLst>
            <pc:docMk/>
            <pc:sldMk cId="1970366074" sldId="949"/>
            <ac:spMk id="19" creationId="{2AB05E2D-C76D-D86D-90DD-B6C6E51C30FF}"/>
          </ac:spMkLst>
        </pc:spChg>
        <pc:spChg chg="add mod">
          <ac:chgData name="Daoud Saadeddin" userId="50f496e5f975282e" providerId="LiveId" clId="{05E37BE6-C6C8-4B6A-BB2E-50F44D06C94F}" dt="2025-06-06T07:19:00.228" v="134" actId="164"/>
          <ac:spMkLst>
            <pc:docMk/>
            <pc:sldMk cId="1970366074" sldId="949"/>
            <ac:spMk id="20" creationId="{09FD3A23-4A27-416E-7474-E5C8BF160DE5}"/>
          </ac:spMkLst>
        </pc:spChg>
        <pc:spChg chg="add mod">
          <ac:chgData name="Daoud Saadeddin" userId="50f496e5f975282e" providerId="LiveId" clId="{05E37BE6-C6C8-4B6A-BB2E-50F44D06C94F}" dt="2025-06-06T07:19:00.228" v="134" actId="164"/>
          <ac:spMkLst>
            <pc:docMk/>
            <pc:sldMk cId="1970366074" sldId="949"/>
            <ac:spMk id="21" creationId="{AA596ACC-AE88-2682-4CB5-0F4FC6931656}"/>
          </ac:spMkLst>
        </pc:spChg>
        <pc:spChg chg="add mod">
          <ac:chgData name="Daoud Saadeddin" userId="50f496e5f975282e" providerId="LiveId" clId="{05E37BE6-C6C8-4B6A-BB2E-50F44D06C94F}" dt="2025-06-06T07:18:55.697" v="133" actId="164"/>
          <ac:spMkLst>
            <pc:docMk/>
            <pc:sldMk cId="1970366074" sldId="949"/>
            <ac:spMk id="27" creationId="{DDBC0262-93BF-570F-0FF3-611E6D983FBD}"/>
          </ac:spMkLst>
        </pc:spChg>
        <pc:spChg chg="mod">
          <ac:chgData name="Daoud Saadeddin" userId="50f496e5f975282e" providerId="LiveId" clId="{05E37BE6-C6C8-4B6A-BB2E-50F44D06C94F}" dt="2025-06-06T07:18:55.697" v="133" actId="164"/>
          <ac:spMkLst>
            <pc:docMk/>
            <pc:sldMk cId="1970366074" sldId="949"/>
            <ac:spMk id="28" creationId="{FE2BE99D-0399-1DD5-4EC8-13E7ADD74FD3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35" creationId="{9A052AC7-F56B-9921-DD15-80832690BA27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36" creationId="{84428143-F8D5-CCF8-A9BB-37B36A62FFE5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42" creationId="{E6CD05CA-AD17-4E23-3F4E-EFC41C37A01E}"/>
          </ac:spMkLst>
        </pc:spChg>
        <pc:spChg chg="mod topLvl">
          <ac:chgData name="Daoud Saadeddin" userId="50f496e5f975282e" providerId="LiveId" clId="{05E37BE6-C6C8-4B6A-BB2E-50F44D06C94F}" dt="2025-06-06T07:19:18.979" v="140" actId="164"/>
          <ac:spMkLst>
            <pc:docMk/>
            <pc:sldMk cId="1970366074" sldId="949"/>
            <ac:spMk id="52" creationId="{AB34CF84-1894-CD64-C522-FC961AEF7899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53" creationId="{478AF0C9-003E-0774-93FB-A90C86968EB0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54" creationId="{000AC800-D7A8-9919-5546-358FD8BE70E1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55" creationId="{CC40F2F0-3E26-704D-3ECC-FB07D4940E5C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59" creationId="{526CA46F-0733-5DDA-7775-4F171E7B9B72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61" creationId="{023DBA40-0B4B-1AE0-EB7D-D63BEE854F18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71" creationId="{7D7C3AFD-725B-EB61-60A0-D17252BB0BCA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73" creationId="{2809A777-110E-C1C9-6756-B0872E541D68}"/>
          </ac:spMkLst>
        </pc:spChg>
        <pc:spChg chg="mod topLvl">
          <ac:chgData name="Daoud Saadeddin" userId="50f496e5f975282e" providerId="LiveId" clId="{05E37BE6-C6C8-4B6A-BB2E-50F44D06C94F}" dt="2025-06-06T07:19:18.979" v="140" actId="164"/>
          <ac:spMkLst>
            <pc:docMk/>
            <pc:sldMk cId="1970366074" sldId="949"/>
            <ac:spMk id="79" creationId="{BB246629-1785-A4C4-5698-8CD36B9D6896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0" creationId="{D3C99E17-EAE0-A38A-DB28-4389B3941D30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1" creationId="{84428143-F8D5-CCF8-A9BB-37B36A62FFE5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2" creationId="{478AF0C9-003E-0774-93FB-A90C86968EB0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3" creationId="{000AC800-D7A8-9919-5546-358FD8BE70E1}"/>
          </ac:spMkLst>
        </pc:spChg>
        <pc:spChg chg="mod topLvl">
          <ac:chgData name="Daoud Saadeddin" userId="50f496e5f975282e" providerId="LiveId" clId="{05E37BE6-C6C8-4B6A-BB2E-50F44D06C94F}" dt="2025-06-06T07:34:07.390" v="344" actId="12788"/>
          <ac:spMkLst>
            <pc:docMk/>
            <pc:sldMk cId="1970366074" sldId="949"/>
            <ac:spMk id="84" creationId="{CC40F2F0-3E26-704D-3ECC-FB07D4940E5C}"/>
          </ac:spMkLst>
        </pc:spChg>
        <pc:spChg chg="del mod topLvl">
          <ac:chgData name="Daoud Saadeddin" userId="50f496e5f975282e" providerId="LiveId" clId="{05E37BE6-C6C8-4B6A-BB2E-50F44D06C94F}" dt="2025-06-05T20:34:24.003" v="56" actId="478"/>
          <ac:spMkLst>
            <pc:docMk/>
            <pc:sldMk cId="1970366074" sldId="949"/>
            <ac:spMk id="86" creationId="{77363F35-FF78-E59B-67C4-70BF90F27871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2" creationId="{F997AAD4-A1CE-2FDD-E408-ABD30F1B8468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3" creationId="{EA6C14EE-69A1-8774-0C68-84271853696C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4" creationId="{298E9FF2-1A5A-5281-CE1F-AC492572B0BA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5" creationId="{4084D1F2-F6AF-E21C-37F2-2A9383F3604D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7" creationId="{1E5E82CC-E280-0A6C-489E-281F94DB3338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8" creationId="{10CB3D1F-BC96-BE8E-7383-DD9A8B942AE6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9" creationId="{C90AB8A0-F581-8C02-3F96-6EF6DB22FB63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100" creationId="{E8411D28-2C07-A4E9-2071-1B8683B1006D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101" creationId="{E4A52DE7-2097-2932-8095-37ED65D742D3}"/>
          </ac:spMkLst>
        </pc:spChg>
        <pc:spChg chg="mod">
          <ac:chgData name="Daoud Saadeddin" userId="50f496e5f975282e" providerId="LiveId" clId="{05E37BE6-C6C8-4B6A-BB2E-50F44D06C94F}" dt="2025-06-06T07:19:10.028" v="138" actId="164"/>
          <ac:spMkLst>
            <pc:docMk/>
            <pc:sldMk cId="1970366074" sldId="949"/>
            <ac:spMk id="104" creationId="{E8411D28-2C07-A4E9-2071-1B8683B1006D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06" creationId="{E4A52DE7-2097-2932-8095-37ED65D742D3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07" creationId="{9BABE907-7D49-22C8-30FE-03FFD3FF6649}"/>
          </ac:spMkLst>
        </pc:spChg>
        <pc:spChg chg="mod">
          <ac:chgData name="Daoud Saadeddin" userId="50f496e5f975282e" providerId="LiveId" clId="{05E37BE6-C6C8-4B6A-BB2E-50F44D06C94F}" dt="2025-06-06T07:19:07.545" v="137" actId="164"/>
          <ac:spMkLst>
            <pc:docMk/>
            <pc:sldMk cId="1970366074" sldId="949"/>
            <ac:spMk id="109" creationId="{529F8CD2-8B4E-57DA-A66F-5C6143E5DB94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0" creationId="{7389A45A-3FEB-8406-F033-7BFFD8B218FD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1" creationId="{B4262E5D-4A83-376B-BDA3-24A4F39D9622}"/>
          </ac:spMkLst>
        </pc:spChg>
        <pc:spChg chg="mod topLvl">
          <ac:chgData name="Daoud Saadeddin" userId="50f496e5f975282e" providerId="LiveId" clId="{05E37BE6-C6C8-4B6A-BB2E-50F44D06C94F}" dt="2025-06-06T07:19:05.420" v="136" actId="164"/>
          <ac:spMkLst>
            <pc:docMk/>
            <pc:sldMk cId="1970366074" sldId="949"/>
            <ac:spMk id="113" creationId="{60BE9157-5F6A-A9C3-D36C-1E8AA89E96A9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4" creationId="{DCE692FF-6668-31A9-5A02-BBAC78831F76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5" creationId="{AE465A12-EE79-E942-C9D0-6E31DD9C6781}"/>
          </ac:spMkLst>
        </pc:spChg>
        <pc:spChg chg="mod topLvl">
          <ac:chgData name="Daoud Saadeddin" userId="50f496e5f975282e" providerId="LiveId" clId="{05E37BE6-C6C8-4B6A-BB2E-50F44D06C94F}" dt="2025-06-06T07:19:02.908" v="135" actId="164"/>
          <ac:spMkLst>
            <pc:docMk/>
            <pc:sldMk cId="1970366074" sldId="949"/>
            <ac:spMk id="117" creationId="{CA93E4A3-9E1B-1950-D34A-1BF6E26422DF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8" creationId="{EC66126C-0513-A903-866F-0DCB9923EB27}"/>
          </ac:spMkLst>
        </pc:spChg>
        <pc:spChg chg="mod topLvl">
          <ac:chgData name="Daoud Saadeddin" userId="50f496e5f975282e" providerId="LiveId" clId="{05E37BE6-C6C8-4B6A-BB2E-50F44D06C94F}" dt="2025-06-06T07:18:34.499" v="130" actId="165"/>
          <ac:spMkLst>
            <pc:docMk/>
            <pc:sldMk cId="1970366074" sldId="949"/>
            <ac:spMk id="119" creationId="{C6DB08A5-B2E5-4F29-7F97-23FA5A268E45}"/>
          </ac:spMkLst>
        </pc:spChg>
        <pc:spChg chg="mod topLvl">
          <ac:chgData name="Daoud Saadeddin" userId="50f496e5f975282e" providerId="LiveId" clId="{05E37BE6-C6C8-4B6A-BB2E-50F44D06C94F}" dt="2025-06-06T07:19:00.228" v="134" actId="164"/>
          <ac:spMkLst>
            <pc:docMk/>
            <pc:sldMk cId="1970366074" sldId="949"/>
            <ac:spMk id="121" creationId="{88843D74-114C-C519-C63F-4B38978827F6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22" creationId="{DF703762-41EE-0BAB-C882-AFC1F19C6276}"/>
          </ac:spMkLst>
        </pc:spChg>
        <pc:spChg chg="mod topLvl">
          <ac:chgData name="Daoud Saadeddin" userId="50f496e5f975282e" providerId="LiveId" clId="{05E37BE6-C6C8-4B6A-BB2E-50F44D06C94F}" dt="2025-06-06T07:18:34.499" v="130" actId="165"/>
          <ac:spMkLst>
            <pc:docMk/>
            <pc:sldMk cId="1970366074" sldId="949"/>
            <ac:spMk id="123" creationId="{BDE7EAF2-E5EB-94B0-6CA9-D259764EB4B1}"/>
          </ac:spMkLst>
        </pc:spChg>
        <pc:spChg chg="mod topLvl">
          <ac:chgData name="Daoud Saadeddin" userId="50f496e5f975282e" providerId="LiveId" clId="{05E37BE6-C6C8-4B6A-BB2E-50F44D06C94F}" dt="2025-06-06T07:18:55.697" v="133" actId="164"/>
          <ac:spMkLst>
            <pc:docMk/>
            <pc:sldMk cId="1970366074" sldId="949"/>
            <ac:spMk id="125" creationId="{C1601F4A-FC06-F5C3-3544-54C6B0E0885C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26" creationId="{9AB6B319-D6FA-67B5-D357-03EF8440BEEA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27" creationId="{3D217FEB-638A-8F11-192F-C41A24EF1325}"/>
          </ac:spMkLst>
        </pc:s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6" creationId="{8692EE27-BFBE-9E0F-8DF4-99732A94A5AA}"/>
          </ac:grpSpMkLst>
        </pc:grpChg>
        <pc:grpChg chg="del">
          <ac:chgData name="Daoud Saadeddin" userId="50f496e5f975282e" providerId="LiveId" clId="{05E37BE6-C6C8-4B6A-BB2E-50F44D06C94F}" dt="2025-06-05T20:33:48.575" v="52" actId="478"/>
          <ac:grpSpMkLst>
            <pc:docMk/>
            <pc:sldMk cId="1970366074" sldId="949"/>
            <ac:grpSpMk id="11" creationId="{061420C9-F536-D1EE-4393-7B3C3ABD62F1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12" creationId="{107436B9-2140-9088-439D-8351967344A0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13" creationId="{BE240AA1-AC3F-31F2-2B5A-21AAA94D5DFC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19" creationId="{35E6E44E-D7D9-6585-C959-BCD006CBEAB3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29" creationId="{3F1D4228-7434-F3EE-AF82-EBDEADA5A3BD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30" creationId="{1369A2E0-298C-9505-15E0-6BA0DE58C2CD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0" creationId="{326F7872-E00A-F603-C913-9469C9F9D9B3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1" creationId="{2DEFBEA2-385D-C109-FC5C-09B4BA81242F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2" creationId="{3A1A1694-5B27-DBBE-B6E2-B3325C5E05EF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3" creationId="{B68419AE-F6D7-18B2-94E4-2273553572E8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4" creationId="{474A9EC8-B3EA-1D7F-95F5-DF53E71B569C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5" creationId="{F13520E2-9AD2-6F62-2008-6DD77AEEBC77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6" creationId="{1CD7EFC8-485A-0A98-7BD8-2FE8AE67E3A1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7" creationId="{18A18936-D168-8879-6D1C-B1DFE5F40E61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37" creationId="{B8488EE3-1F2D-480B-D684-DE6775E26DA3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38" creationId="{397405D2-EA7F-34AB-8AD1-C6919510DDF5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8" creationId="{A03BA40D-838E-83ED-EF02-7A0900EEACA2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56" creationId="{78AA802B-2EB5-849C-94C7-6784619EAC54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62" creationId="{07EC07C2-DEBB-A662-33CC-EA3E4247F431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68" creationId="{E7DEA55B-B898-EC38-94EE-FF7BF39BBA55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72" creationId="{BCBF2699-ADD9-DB7A-F846-3DD1C84003E1}"/>
          </ac:grpSpMkLst>
        </pc:grpChg>
        <pc:grpChg chg="add del mod">
          <ac:chgData name="Daoud Saadeddin" userId="50f496e5f975282e" providerId="LiveId" clId="{05E37BE6-C6C8-4B6A-BB2E-50F44D06C94F}" dt="2025-06-05T20:32:20.430" v="42" actId="21"/>
          <ac:grpSpMkLst>
            <pc:docMk/>
            <pc:sldMk cId="1970366074" sldId="949"/>
            <ac:grpSpMk id="75" creationId="{21F72996-502C-34BB-7560-C79CA4C251D5}"/>
          </ac:grpSpMkLst>
        </pc:grpChg>
        <pc:grpChg chg="mod">
          <ac:chgData name="Daoud Saadeddin" userId="50f496e5f975282e" providerId="LiveId" clId="{05E37BE6-C6C8-4B6A-BB2E-50F44D06C94F}" dt="2025-06-05T20:30:05.716" v="21" actId="1076"/>
          <ac:grpSpMkLst>
            <pc:docMk/>
            <pc:sldMk cId="1970366074" sldId="949"/>
            <ac:grpSpMk id="77" creationId="{B785CD05-EC0A-C2DB-23D7-1019B1A23E8E}"/>
          </ac:grpSpMkLst>
        </pc:grpChg>
        <pc:grpChg chg="add del mod">
          <ac:chgData name="Daoud Saadeddin" userId="50f496e5f975282e" providerId="LiveId" clId="{05E37BE6-C6C8-4B6A-BB2E-50F44D06C94F}" dt="2025-06-06T07:16:25.269" v="125" actId="165"/>
          <ac:grpSpMkLst>
            <pc:docMk/>
            <pc:sldMk cId="1970366074" sldId="949"/>
            <ac:grpSpMk id="78" creationId="{21F72996-502C-34BB-7560-C79CA4C251D5}"/>
          </ac:grpSpMkLst>
        </pc:grpChg>
        <pc:grpChg chg="del">
          <ac:chgData name="Daoud Saadeddin" userId="50f496e5f975282e" providerId="LiveId" clId="{05E37BE6-C6C8-4B6A-BB2E-50F44D06C94F}" dt="2025-06-05T20:33:45.658" v="51" actId="21"/>
          <ac:grpSpMkLst>
            <pc:docMk/>
            <pc:sldMk cId="1970366074" sldId="949"/>
            <ac:grpSpMk id="87" creationId="{F32977C1-18A7-F1C0-F947-8A4C32211C5B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88" creationId="{5BB0593C-3A29-C379-C277-408E03790E04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89" creationId="{BCD8F89D-E335-4AF7-5617-0470F1D8B067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90" creationId="{26FFA60D-49DF-B8A9-E5DB-FA72D77B064F}"/>
          </ac:grpSpMkLst>
        </pc:grpChg>
        <pc:grpChg chg="add mod">
          <ac:chgData name="Daoud Saadeddin" userId="50f496e5f975282e" providerId="LiveId" clId="{05E37BE6-C6C8-4B6A-BB2E-50F44D06C94F}" dt="2025-06-05T20:35:09.785" v="63" actId="554"/>
          <ac:grpSpMkLst>
            <pc:docMk/>
            <pc:sldMk cId="1970366074" sldId="949"/>
            <ac:grpSpMk id="103" creationId="{F32977C1-18A7-F1C0-F947-8A4C32211C5B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08" creationId="{D127513C-66D5-69E2-1BE8-74296867ED98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12" creationId="{2E95DFD0-E9C8-0D5C-CE5D-EF322BADC846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16" creationId="{CA11645D-FD3C-5303-91D3-1BB3055FFF1E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20" creationId="{42D98DB6-7169-F7AD-A214-EBCFA729F881}"/>
          </ac:grpSpMkLst>
        </pc:grpChg>
        <pc:grpChg chg="add mod">
          <ac:chgData name="Daoud Saadeddin" userId="50f496e5f975282e" providerId="LiveId" clId="{05E37BE6-C6C8-4B6A-BB2E-50F44D06C94F}" dt="2025-06-05T20:35:09.785" v="63" actId="554"/>
          <ac:grpSpMkLst>
            <pc:docMk/>
            <pc:sldMk cId="1970366074" sldId="949"/>
            <ac:grpSpMk id="124" creationId="{246AE3B8-999B-25F6-AF81-FFB0D4AC07BA}"/>
          </ac:grpSpMkLst>
        </pc:grpChg>
        <pc:cxnChg chg="add del mod">
          <ac:chgData name="Daoud Saadeddin" userId="50f496e5f975282e" providerId="LiveId" clId="{05E37BE6-C6C8-4B6A-BB2E-50F44D06C94F}" dt="2025-06-06T07:14:21.790" v="107" actId="478"/>
          <ac:cxnSpMkLst>
            <pc:docMk/>
            <pc:sldMk cId="1970366074" sldId="949"/>
            <ac:cxnSpMk id="3" creationId="{BF3D5514-DC51-A738-796E-4B04E2BB99E9}"/>
          </ac:cxnSpMkLst>
        </pc:cxnChg>
        <pc:cxnChg chg="del">
          <ac:chgData name="Daoud Saadeddin" userId="50f496e5f975282e" providerId="LiveId" clId="{05E37BE6-C6C8-4B6A-BB2E-50F44D06C94F}" dt="2025-06-05T20:32:00.862" v="38" actId="478"/>
          <ac:cxnSpMkLst>
            <pc:docMk/>
            <pc:sldMk cId="1970366074" sldId="949"/>
            <ac:cxnSpMk id="10" creationId="{94AAB128-3D77-114A-7E59-9753311A07B9}"/>
          </ac:cxnSpMkLst>
        </pc:cxnChg>
        <pc:cxnChg chg="del">
          <ac:chgData name="Daoud Saadeddin" userId="50f496e5f975282e" providerId="LiveId" clId="{05E37BE6-C6C8-4B6A-BB2E-50F44D06C94F}" dt="2025-06-05T20:31:58.449" v="37" actId="478"/>
          <ac:cxnSpMkLst>
            <pc:docMk/>
            <pc:sldMk cId="1970366074" sldId="949"/>
            <ac:cxnSpMk id="51" creationId="{8EA25536-0677-9180-2A8F-444205BE0A9E}"/>
          </ac:cxnSpMkLst>
        </pc:cxnChg>
      </pc:sldChg>
      <pc:sldChg chg="addSp delSp modSp add mod modNotesTx">
        <pc:chgData name="Daoud Saadeddin" userId="50f496e5f975282e" providerId="LiveId" clId="{05E37BE6-C6C8-4B6A-BB2E-50F44D06C94F}" dt="2025-06-06T07:53:50.024" v="453" actId="20577"/>
        <pc:sldMkLst>
          <pc:docMk/>
          <pc:sldMk cId="3391707094" sldId="950"/>
        </pc:sldMkLst>
        <pc:spChg chg="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1" creationId="{311A532B-005D-9EC8-2E53-FE5F15B143AD}"/>
          </ac:spMkLst>
        </pc:spChg>
        <pc:spChg chg="del mod">
          <ac:chgData name="Daoud Saadeddin" userId="50f496e5f975282e" providerId="LiveId" clId="{05E37BE6-C6C8-4B6A-BB2E-50F44D06C94F}" dt="2025-06-06T07:37:43.053" v="352" actId="478"/>
          <ac:spMkLst>
            <pc:docMk/>
            <pc:sldMk cId="3391707094" sldId="950"/>
            <ac:spMk id="42" creationId="{5563813D-0480-B0D3-9FC8-86DAF3B76EFE}"/>
          </ac:spMkLst>
        </pc:spChg>
        <pc:spChg chg="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3" creationId="{3E706760-AC2A-E848-3B7E-0B336F4454A3}"/>
          </ac:spMkLst>
        </pc:spChg>
        <pc:spChg chg="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4" creationId="{0158E7BC-81F8-9DBF-DE34-CB802A9ACCF8}"/>
          </ac:spMkLst>
        </pc:spChg>
        <pc:spChg chg="mod topLvl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5" creationId="{C3189B95-C4E8-3949-0C8A-36C9B85594FE}"/>
          </ac:spMkLst>
        </pc:spChg>
        <pc:spChg chg="del mod topLvl">
          <ac:chgData name="Daoud Saadeddin" userId="50f496e5f975282e" providerId="LiveId" clId="{05E37BE6-C6C8-4B6A-BB2E-50F44D06C94F}" dt="2025-06-06T07:37:43.053" v="352" actId="478"/>
          <ac:spMkLst>
            <pc:docMk/>
            <pc:sldMk cId="3391707094" sldId="950"/>
            <ac:spMk id="46" creationId="{8467657E-C87B-5DC5-EFCE-1B5D091D140A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1" creationId="{A75396AE-5C8D-A0C9-534A-3C4307D12ACE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3" creationId="{2B358426-7AA7-7289-4B97-BCAB650A85A8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4" creationId="{D7E2804E-5796-2F7D-DF17-DEF1010F23D9}"/>
          </ac:spMkLst>
        </pc:spChg>
        <pc:spChg chg="mod topLvl">
          <ac:chgData name="Daoud Saadeddin" userId="50f496e5f975282e" providerId="LiveId" clId="{05E37BE6-C6C8-4B6A-BB2E-50F44D06C94F}" dt="2025-06-06T07:24:31.611" v="181" actId="164"/>
          <ac:spMkLst>
            <pc:docMk/>
            <pc:sldMk cId="3391707094" sldId="950"/>
            <ac:spMk id="55" creationId="{9CA51CDF-18D1-8D8C-1D21-4D794D580B93}"/>
          </ac:spMkLst>
        </pc:spChg>
        <pc:spChg chg="mod topLvl">
          <ac:chgData name="Daoud Saadeddin" userId="50f496e5f975282e" providerId="LiveId" clId="{05E37BE6-C6C8-4B6A-BB2E-50F44D06C94F}" dt="2025-06-06T07:31:29.394" v="302" actId="14100"/>
          <ac:spMkLst>
            <pc:docMk/>
            <pc:sldMk cId="3391707094" sldId="950"/>
            <ac:spMk id="56" creationId="{83558C86-83A7-8174-DC3A-74F45BBBE4FB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7" creationId="{421A3331-9A08-18ED-1DF2-88275F0AE5F0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8" creationId="{55E8DEF1-7770-D0DD-BE3B-E530E085429C}"/>
          </ac:spMkLst>
        </pc:spChg>
        <pc:spChg chg="mod topLvl">
          <ac:chgData name="Daoud Saadeddin" userId="50f496e5f975282e" providerId="LiveId" clId="{05E37BE6-C6C8-4B6A-BB2E-50F44D06C94F}" dt="2025-06-06T07:34:53.898" v="347" actId="20577"/>
          <ac:spMkLst>
            <pc:docMk/>
            <pc:sldMk cId="3391707094" sldId="950"/>
            <ac:spMk id="59" creationId="{F715D26F-2CF4-DB78-59D8-DD368B9A241C}"/>
          </ac:spMkLst>
        </pc:spChg>
        <pc:spChg chg="del mod topLvl">
          <ac:chgData name="Daoud Saadeddin" userId="50f496e5f975282e" providerId="LiveId" clId="{05E37BE6-C6C8-4B6A-BB2E-50F44D06C94F}" dt="2025-06-06T07:26:15.056" v="197" actId="478"/>
          <ac:spMkLst>
            <pc:docMk/>
            <pc:sldMk cId="3391707094" sldId="950"/>
            <ac:spMk id="60" creationId="{70AF7BE7-B740-A0B3-3479-B99CC61F1FF3}"/>
          </ac:spMkLst>
        </pc:spChg>
        <pc:spChg chg="del">
          <ac:chgData name="Daoud Saadeddin" userId="50f496e5f975282e" providerId="LiveId" clId="{05E37BE6-C6C8-4B6A-BB2E-50F44D06C94F}" dt="2025-06-06T07:26:26.622" v="200" actId="478"/>
          <ac:spMkLst>
            <pc:docMk/>
            <pc:sldMk cId="3391707094" sldId="950"/>
            <ac:spMk id="61" creationId="{089BCCCC-E82D-844B-2769-A65B97F5D585}"/>
          </ac:spMkLst>
        </pc:spChg>
        <pc:spChg chg="del mod topLvl">
          <ac:chgData name="Daoud Saadeddin" userId="50f496e5f975282e" providerId="LiveId" clId="{05E37BE6-C6C8-4B6A-BB2E-50F44D06C94F}" dt="2025-06-06T07:26:26.622" v="200" actId="478"/>
          <ac:spMkLst>
            <pc:docMk/>
            <pc:sldMk cId="3391707094" sldId="950"/>
            <ac:spMk id="62" creationId="{183C9E88-50E7-2F65-5892-E8FB1ECED1E4}"/>
          </ac:spMkLst>
        </pc:spChg>
        <pc:spChg chg="del mod">
          <ac:chgData name="Daoud Saadeddin" userId="50f496e5f975282e" providerId="LiveId" clId="{05E37BE6-C6C8-4B6A-BB2E-50F44D06C94F}" dt="2025-06-06T07:26:26.622" v="200" actId="478"/>
          <ac:spMkLst>
            <pc:docMk/>
            <pc:sldMk cId="3391707094" sldId="950"/>
            <ac:spMk id="63" creationId="{B5D7BB20-BA18-CF5F-72F2-6D8317D6AA8C}"/>
          </ac:spMkLst>
        </pc:spChg>
        <pc:spChg chg="del mod">
          <ac:chgData name="Daoud Saadeddin" userId="50f496e5f975282e" providerId="LiveId" clId="{05E37BE6-C6C8-4B6A-BB2E-50F44D06C94F}" dt="2025-06-06T07:28:16.559" v="223" actId="478"/>
          <ac:spMkLst>
            <pc:docMk/>
            <pc:sldMk cId="3391707094" sldId="950"/>
            <ac:spMk id="64" creationId="{5ECD6BCA-D3B7-8950-DD10-612524590E0A}"/>
          </ac:spMkLst>
        </pc:spChg>
        <pc:spChg chg="add del mod">
          <ac:chgData name="Daoud Saadeddin" userId="50f496e5f975282e" providerId="LiveId" clId="{05E37BE6-C6C8-4B6A-BB2E-50F44D06C94F}" dt="2025-06-06T07:26:12.655" v="196" actId="21"/>
          <ac:spMkLst>
            <pc:docMk/>
            <pc:sldMk cId="3391707094" sldId="950"/>
            <ac:spMk id="68" creationId="{090EFBAA-E6BE-2BB7-8D74-0A661CA6FE27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69" creationId="{090EFBAA-E6BE-2BB7-8D74-0A661CA6FE27}"/>
          </ac:spMkLst>
        </pc:spChg>
        <pc:spChg chg="add 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70" creationId="{24A16FDC-C53C-37B7-CC0D-EB29AF38C5BD}"/>
          </ac:spMkLst>
        </pc:spChg>
        <pc:spChg chg="add del 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71" creationId="{58A454DE-C604-A43F-8D2E-DF4E8ABFC2C4}"/>
          </ac:spMkLst>
        </pc:spChg>
        <pc:spChg chg="add del mod">
          <ac:chgData name="Daoud Saadeddin" userId="50f496e5f975282e" providerId="LiveId" clId="{05E37BE6-C6C8-4B6A-BB2E-50F44D06C94F}" dt="2025-06-06T07:27:15.248" v="212" actId="478"/>
          <ac:spMkLst>
            <pc:docMk/>
            <pc:sldMk cId="3391707094" sldId="950"/>
            <ac:spMk id="72" creationId="{29386718-495C-DDC7-34AD-DBCE28659B61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3" creationId="{BCAE1453-4FB8-6F8D-DA8A-AFDBEE168F88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4" creationId="{6A4A9F5F-17B3-511B-336E-F727066B8DCF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5" creationId="{0AE8BF43-6A7D-3232-CA45-A73E6AB52264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6" creationId="{A331D3E7-91A4-8D0C-9312-C11AEF86ED26}"/>
          </ac:spMkLst>
        </pc:spChg>
        <pc:spChg chg="add del mod">
          <ac:chgData name="Daoud Saadeddin" userId="50f496e5f975282e" providerId="LiveId" clId="{05E37BE6-C6C8-4B6A-BB2E-50F44D06C94F}" dt="2025-06-06T07:27:29.548" v="216" actId="478"/>
          <ac:spMkLst>
            <pc:docMk/>
            <pc:sldMk cId="3391707094" sldId="950"/>
            <ac:spMk id="77" creationId="{7DE943EB-A622-4EC3-C999-93398910612D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8" creationId="{697BC8C2-DC48-526B-9B58-93A91407DA1E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85" creationId="{FD17E9E3-EDF4-1343-95E7-4CA61AE51BA5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88" creationId="{F28BFB71-1A9F-FC01-899A-6B8E66741DCD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89" creationId="{EF2E4D7A-1CE2-5262-0D14-B089534916FA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91" creationId="{ED8FB2BB-5E32-81F3-B572-2D63CA74296E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92" creationId="{63AC4551-14AF-6481-13E4-E366CF74EDDC}"/>
          </ac:spMkLst>
        </pc:spChg>
        <pc:spChg chg="add 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93" creationId="{C72B0F1F-2667-31DE-1784-968F9E98AD22}"/>
          </ac:spMkLst>
        </pc:spChg>
        <pc:spChg chg="add del mod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94" creationId="{8A47F981-4480-ABED-8CE3-7813AFF8CE9F}"/>
          </ac:spMkLst>
        </pc:spChg>
        <pc:spChg chg="mod">
          <ac:chgData name="Daoud Saadeddin" userId="50f496e5f975282e" providerId="LiveId" clId="{05E37BE6-C6C8-4B6A-BB2E-50F44D06C94F}" dt="2025-06-06T07:39:02.483" v="367" actId="164"/>
          <ac:spMkLst>
            <pc:docMk/>
            <pc:sldMk cId="3391707094" sldId="950"/>
            <ac:spMk id="95" creationId="{55E8DEF1-7770-D0DD-BE3B-E530E085429C}"/>
          </ac:spMkLst>
        </pc:spChg>
        <pc:spChg chg="add mod">
          <ac:chgData name="Daoud Saadeddin" userId="50f496e5f975282e" providerId="LiveId" clId="{05E37BE6-C6C8-4B6A-BB2E-50F44D06C94F}" dt="2025-06-06T07:39:02.483" v="367" actId="164"/>
          <ac:spMkLst>
            <pc:docMk/>
            <pc:sldMk cId="3391707094" sldId="950"/>
            <ac:spMk id="96" creationId="{F715D26F-2CF4-DB78-59D8-DD368B9A241C}"/>
          </ac:spMkLst>
        </pc:spChg>
        <pc:spChg chg="mod">
          <ac:chgData name="Daoud Saadeddin" userId="50f496e5f975282e" providerId="LiveId" clId="{05E37BE6-C6C8-4B6A-BB2E-50F44D06C94F}" dt="2025-06-06T07:38:59.921" v="366" actId="164"/>
          <ac:spMkLst>
            <pc:docMk/>
            <pc:sldMk cId="3391707094" sldId="950"/>
            <ac:spMk id="97" creationId="{83558C86-83A7-8174-DC3A-74F45BBBE4FB}"/>
          </ac:spMkLst>
        </pc:spChg>
        <pc:spChg chg="add mod">
          <ac:chgData name="Daoud Saadeddin" userId="50f496e5f975282e" providerId="LiveId" clId="{05E37BE6-C6C8-4B6A-BB2E-50F44D06C94F}" dt="2025-06-06T07:38:59.921" v="366" actId="164"/>
          <ac:spMkLst>
            <pc:docMk/>
            <pc:sldMk cId="3391707094" sldId="950"/>
            <ac:spMk id="98" creationId="{421A3331-9A08-18ED-1DF2-88275F0AE5F0}"/>
          </ac:spMkLst>
        </pc:spChg>
        <pc:spChg chg="add mod">
          <ac:chgData name="Daoud Saadeddin" userId="50f496e5f975282e" providerId="LiveId" clId="{05E37BE6-C6C8-4B6A-BB2E-50F44D06C94F}" dt="2025-06-06T07:38:56.735" v="365" actId="164"/>
          <ac:spMkLst>
            <pc:docMk/>
            <pc:sldMk cId="3391707094" sldId="950"/>
            <ac:spMk id="99" creationId="{D7E2804E-5796-2F7D-DF17-DEF1010F23D9}"/>
          </ac:spMkLst>
        </pc:spChg>
        <pc:spChg chg="add mod">
          <ac:chgData name="Daoud Saadeddin" userId="50f496e5f975282e" providerId="LiveId" clId="{05E37BE6-C6C8-4B6A-BB2E-50F44D06C94F}" dt="2025-06-06T07:38:56.735" v="365" actId="164"/>
          <ac:spMkLst>
            <pc:docMk/>
            <pc:sldMk cId="3391707094" sldId="950"/>
            <ac:spMk id="100" creationId="{9CA51CDF-18D1-8D8C-1D21-4D794D580B93}"/>
          </ac:spMkLst>
        </pc:spChg>
        <pc:spChg chg="add mod">
          <ac:chgData name="Daoud Saadeddin" userId="50f496e5f975282e" providerId="LiveId" clId="{05E37BE6-C6C8-4B6A-BB2E-50F44D06C94F}" dt="2025-06-06T07:38:53.438" v="364" actId="164"/>
          <ac:spMkLst>
            <pc:docMk/>
            <pc:sldMk cId="3391707094" sldId="950"/>
            <ac:spMk id="101" creationId="{A75396AE-5C8D-A0C9-534A-3C4307D12ACE}"/>
          </ac:spMkLst>
        </pc:spChg>
        <pc:spChg chg="add mod">
          <ac:chgData name="Daoud Saadeddin" userId="50f496e5f975282e" providerId="LiveId" clId="{05E37BE6-C6C8-4B6A-BB2E-50F44D06C94F}" dt="2025-06-06T07:38:53.438" v="364" actId="164"/>
          <ac:spMkLst>
            <pc:docMk/>
            <pc:sldMk cId="3391707094" sldId="950"/>
            <ac:spMk id="102" creationId="{2B358426-7AA7-7289-4B97-BCAB650A85A8}"/>
          </ac:spMkLst>
        </pc:spChg>
        <pc:spChg chg="add mod">
          <ac:chgData name="Daoud Saadeddin" userId="50f496e5f975282e" providerId="LiveId" clId="{05E37BE6-C6C8-4B6A-BB2E-50F44D06C94F}" dt="2025-06-06T07:38:51.236" v="363" actId="164"/>
          <ac:spMkLst>
            <pc:docMk/>
            <pc:sldMk cId="3391707094" sldId="950"/>
            <ac:spMk id="103" creationId="{F28BFB71-1A9F-FC01-899A-6B8E66741DCD}"/>
          </ac:spMkLst>
        </pc:spChg>
        <pc:spChg chg="add mod">
          <ac:chgData name="Daoud Saadeddin" userId="50f496e5f975282e" providerId="LiveId" clId="{05E37BE6-C6C8-4B6A-BB2E-50F44D06C94F}" dt="2025-06-06T07:38:51.236" v="363" actId="164"/>
          <ac:spMkLst>
            <pc:docMk/>
            <pc:sldMk cId="3391707094" sldId="950"/>
            <ac:spMk id="105" creationId="{EF2E4D7A-1CE2-5262-0D14-B089534916FA}"/>
          </ac:spMkLst>
        </pc:spChg>
        <pc:spChg chg="add mod">
          <ac:chgData name="Daoud Saadeddin" userId="50f496e5f975282e" providerId="LiveId" clId="{05E37BE6-C6C8-4B6A-BB2E-50F44D06C94F}" dt="2025-06-06T07:38:48.658" v="362" actId="164"/>
          <ac:spMkLst>
            <pc:docMk/>
            <pc:sldMk cId="3391707094" sldId="950"/>
            <ac:spMk id="106" creationId="{ED8FB2BB-5E32-81F3-B572-2D63CA74296E}"/>
          </ac:spMkLst>
        </pc:spChg>
        <pc:spChg chg="mod">
          <ac:chgData name="Daoud Saadeddin" userId="50f496e5f975282e" providerId="LiveId" clId="{05E37BE6-C6C8-4B6A-BB2E-50F44D06C94F}" dt="2025-06-06T07:38:48.658" v="362" actId="164"/>
          <ac:spMkLst>
            <pc:docMk/>
            <pc:sldMk cId="3391707094" sldId="950"/>
            <ac:spMk id="107" creationId="{63AC4551-14AF-6481-13E4-E366CF74EDDC}"/>
          </ac:spMkLst>
        </pc:spChg>
        <pc:spChg chg="add mod">
          <ac:chgData name="Daoud Saadeddin" userId="50f496e5f975282e" providerId="LiveId" clId="{05E37BE6-C6C8-4B6A-BB2E-50F44D06C94F}" dt="2025-06-06T07:45:02.667" v="416" actId="164"/>
          <ac:spMkLst>
            <pc:docMk/>
            <pc:sldMk cId="3391707094" sldId="950"/>
            <ac:spMk id="108" creationId="{8A47F981-4480-ABED-8CE3-7813AFF8CE9F}"/>
          </ac:spMkLst>
        </pc:spChg>
        <pc:grpChg chg="mod">
          <ac:chgData name="Daoud Saadeddin" userId="50f496e5f975282e" providerId="LiveId" clId="{05E37BE6-C6C8-4B6A-BB2E-50F44D06C94F}" dt="2025-06-06T07:21:34.723" v="156" actId="14100"/>
          <ac:grpSpMkLst>
            <pc:docMk/>
            <pc:sldMk cId="3391707094" sldId="950"/>
            <ac:grpSpMk id="3" creationId="{71C3F53D-2F00-E0DB-FCE4-06C4DBEE45FB}"/>
          </ac:grpSpMkLst>
        </pc:grpChg>
        <pc:grpChg chg="del">
          <ac:chgData name="Daoud Saadeddin" userId="50f496e5f975282e" providerId="LiveId" clId="{05E37BE6-C6C8-4B6A-BB2E-50F44D06C94F}" dt="2025-06-06T07:23:36.535" v="168" actId="478"/>
          <ac:grpSpMkLst>
            <pc:docMk/>
            <pc:sldMk cId="3391707094" sldId="950"/>
            <ac:grpSpMk id="38" creationId="{DE53816D-75FB-5A6A-9719-6EFFADF89C57}"/>
          </ac:grpSpMkLst>
        </pc:grpChg>
        <pc:grpChg chg="del mod">
          <ac:chgData name="Daoud Saadeddin" userId="50f496e5f975282e" providerId="LiveId" clId="{05E37BE6-C6C8-4B6A-BB2E-50F44D06C94F}" dt="2025-06-06T07:24:21.504" v="176" actId="165"/>
          <ac:grpSpMkLst>
            <pc:docMk/>
            <pc:sldMk cId="3391707094" sldId="950"/>
            <ac:grpSpMk id="47" creationId="{6B20DB84-BBC6-3C26-8B63-A2AEF0B7C8E6}"/>
          </ac:grpSpMkLst>
        </pc:grpChg>
        <pc:grpChg chg="del mod">
          <ac:chgData name="Daoud Saadeddin" userId="50f496e5f975282e" providerId="LiveId" clId="{05E37BE6-C6C8-4B6A-BB2E-50F44D06C94F}" dt="2025-06-06T07:24:26.128" v="178" actId="165"/>
          <ac:grpSpMkLst>
            <pc:docMk/>
            <pc:sldMk cId="3391707094" sldId="950"/>
            <ac:grpSpMk id="48" creationId="{94D4E2A1-3684-AD13-98BF-03203DC5657E}"/>
          </ac:grpSpMkLst>
        </pc:grpChg>
        <pc:grpChg chg="del mod">
          <ac:chgData name="Daoud Saadeddin" userId="50f496e5f975282e" providerId="LiveId" clId="{05E37BE6-C6C8-4B6A-BB2E-50F44D06C94F}" dt="2025-06-06T07:24:29.565" v="180" actId="165"/>
          <ac:grpSpMkLst>
            <pc:docMk/>
            <pc:sldMk cId="3391707094" sldId="950"/>
            <ac:grpSpMk id="49" creationId="{C143A420-72E3-F6F1-B67D-42C99AF991F1}"/>
          </ac:grpSpMkLst>
        </pc:grpChg>
        <pc:grpChg chg="del mod">
          <ac:chgData name="Daoud Saadeddin" userId="50f496e5f975282e" providerId="LiveId" clId="{05E37BE6-C6C8-4B6A-BB2E-50F44D06C94F}" dt="2025-06-06T07:24:33.564" v="182" actId="165"/>
          <ac:grpSpMkLst>
            <pc:docMk/>
            <pc:sldMk cId="3391707094" sldId="950"/>
            <ac:grpSpMk id="50" creationId="{B71482B8-C735-A894-62B7-E592D81F4EC4}"/>
          </ac:grpSpMkLst>
        </pc:grpChg>
        <pc:grpChg chg="add mod">
          <ac:chgData name="Daoud Saadeddin" userId="50f496e5f975282e" providerId="LiveId" clId="{05E37BE6-C6C8-4B6A-BB2E-50F44D06C94F}" dt="2025-06-06T07:29:39.307" v="240" actId="14100"/>
          <ac:grpSpMkLst>
            <pc:docMk/>
            <pc:sldMk cId="3391707094" sldId="950"/>
            <ac:grpSpMk id="65" creationId="{D590AF8A-C908-B8DE-B5F0-8360CDD2E030}"/>
          </ac:grpSpMkLst>
        </pc:grpChg>
        <pc:grpChg chg="add mod">
          <ac:chgData name="Daoud Saadeddin" userId="50f496e5f975282e" providerId="LiveId" clId="{05E37BE6-C6C8-4B6A-BB2E-50F44D06C94F}" dt="2025-06-06T07:29:38.963" v="239" actId="14100"/>
          <ac:grpSpMkLst>
            <pc:docMk/>
            <pc:sldMk cId="3391707094" sldId="950"/>
            <ac:grpSpMk id="66" creationId="{EE330BD5-3C81-D0DF-7ACB-17A24D18B386}"/>
          </ac:grpSpMkLst>
        </pc:grpChg>
        <pc:grpChg chg="add mod">
          <ac:chgData name="Daoud Saadeddin" userId="50f496e5f975282e" providerId="LiveId" clId="{05E37BE6-C6C8-4B6A-BB2E-50F44D06C94F}" dt="2025-06-06T07:29:38.651" v="238" actId="14100"/>
          <ac:grpSpMkLst>
            <pc:docMk/>
            <pc:sldMk cId="3391707094" sldId="950"/>
            <ac:grpSpMk id="67" creationId="{F733446D-89E3-0F41-0107-0558A29E67B4}"/>
          </ac:grpSpMkLst>
        </pc:grpChg>
        <pc:grpChg chg="add mod">
          <ac:chgData name="Daoud Saadeddin" userId="50f496e5f975282e" providerId="LiveId" clId="{05E37BE6-C6C8-4B6A-BB2E-50F44D06C94F}" dt="2025-06-06T07:29:18.265" v="234" actId="408"/>
          <ac:grpSpMkLst>
            <pc:docMk/>
            <pc:sldMk cId="3391707094" sldId="950"/>
            <ac:grpSpMk id="86" creationId="{1F308A31-694B-B74B-9445-69423441A7B0}"/>
          </ac:grpSpMkLst>
        </pc:grpChg>
        <pc:grpChg chg="add mod">
          <ac:chgData name="Daoud Saadeddin" userId="50f496e5f975282e" providerId="LiveId" clId="{05E37BE6-C6C8-4B6A-BB2E-50F44D06C94F}" dt="2025-06-06T07:29:18.265" v="234" actId="408"/>
          <ac:grpSpMkLst>
            <pc:docMk/>
            <pc:sldMk cId="3391707094" sldId="950"/>
            <ac:grpSpMk id="87" creationId="{D8FF0F57-6786-ECBA-143B-2B5BF7E7BFE5}"/>
          </ac:grpSpMkLst>
        </pc:grpChg>
        <pc:grpChg chg="add mod">
          <ac:chgData name="Daoud Saadeddin" userId="50f496e5f975282e" providerId="LiveId" clId="{05E37BE6-C6C8-4B6A-BB2E-50F44D06C94F}" dt="2025-06-06T07:29:12.126" v="233" actId="554"/>
          <ac:grpSpMkLst>
            <pc:docMk/>
            <pc:sldMk cId="3391707094" sldId="950"/>
            <ac:grpSpMk id="90" creationId="{5F90369B-2012-0774-2097-B2D616EFD42D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0" creationId="{48D71ED4-DAC7-1E1C-F18F-9A7925CA24FA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1" creationId="{76D031AB-23B3-7BA6-184D-309DA39E893F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2" creationId="{053D9138-4D11-2DE7-11B4-0936438CECCE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4" creationId="{BB8A30C6-4698-1069-5D6A-FA7CF6F22195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5" creationId="{D09C189A-FD1A-F6E1-C19B-7B7BF74CF15D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6" creationId="{72669D90-2D7B-C359-D455-8A70B255C8D3}"/>
          </ac:grpSpMkLst>
        </pc:grpChg>
        <pc:grpChg chg="add mod">
          <ac:chgData name="Daoud Saadeddin" userId="50f496e5f975282e" providerId="LiveId" clId="{05E37BE6-C6C8-4B6A-BB2E-50F44D06C94F}" dt="2025-06-06T07:44:56.039" v="414" actId="164"/>
          <ac:grpSpMkLst>
            <pc:docMk/>
            <pc:sldMk cId="3391707094" sldId="950"/>
            <ac:grpSpMk id="118" creationId="{DBCDA816-9748-3E6E-596F-84BC9B882843}"/>
          </ac:grpSpMkLst>
        </pc:grpChg>
        <pc:grpChg chg="add mod">
          <ac:chgData name="Daoud Saadeddin" userId="50f496e5f975282e" providerId="LiveId" clId="{05E37BE6-C6C8-4B6A-BB2E-50F44D06C94F}" dt="2025-06-06T07:44:58.085" v="415" actId="164"/>
          <ac:grpSpMkLst>
            <pc:docMk/>
            <pc:sldMk cId="3391707094" sldId="950"/>
            <ac:grpSpMk id="119" creationId="{C88D9906-7AC2-1394-18B1-3874801F3B1F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20" creationId="{C3956F52-5832-044B-D2FE-6893A5F11051}"/>
          </ac:grpSpMkLst>
        </pc:grpChg>
      </pc:sldChg>
      <pc:sldChg chg="addSp delSp modSp add mod ord modNotesTx">
        <pc:chgData name="Daoud Saadeddin" userId="50f496e5f975282e" providerId="LiveId" clId="{05E37BE6-C6C8-4B6A-BB2E-50F44D06C94F}" dt="2025-06-06T07:53:54.320" v="454" actId="20577"/>
        <pc:sldMkLst>
          <pc:docMk/>
          <pc:sldMk cId="488080599" sldId="951"/>
        </pc:sldMkLst>
        <pc:spChg chg="add mod">
          <ac:chgData name="Daoud Saadeddin" userId="50f496e5f975282e" providerId="LiveId" clId="{05E37BE6-C6C8-4B6A-BB2E-50F44D06C94F}" dt="2025-06-06T07:42:30.607" v="387" actId="1076"/>
          <ac:spMkLst>
            <pc:docMk/>
            <pc:sldMk cId="488080599" sldId="951"/>
            <ac:spMk id="2" creationId="{4858B61A-C711-FF9C-BA73-DB51D265E533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3" creationId="{8E507694-C3F3-0F20-9168-9C694A728864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4" creationId="{A810CCD3-F960-BC38-DD1D-C1D3376EC3B5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5" creationId="{681D3977-4A2E-D499-F6AE-7F833AFA2D0D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6" creationId="{7F794B11-0109-E77D-9721-1035ECC79895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7" creationId="{7595ED62-7DD2-47A3-D438-75220275A2C8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8" creationId="{B5868F27-99B6-3829-73C1-1618BE03175B}"/>
          </ac:spMkLst>
        </pc:spChg>
        <pc:spChg chg="add mod">
          <ac:chgData name="Daoud Saadeddin" userId="50f496e5f975282e" providerId="LiveId" clId="{05E37BE6-C6C8-4B6A-BB2E-50F44D06C94F}" dt="2025-06-06T07:42:48.264" v="390" actId="1076"/>
          <ac:spMkLst>
            <pc:docMk/>
            <pc:sldMk cId="488080599" sldId="951"/>
            <ac:spMk id="9" creationId="{159F1797-FE4D-8D34-9FE2-B28C5E378D2B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1" creationId="{B152A6D1-2D54-9958-29D3-78599A1B6D9D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2" creationId="{577333B7-45E5-5A22-7E4F-CF0DFA42FABC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3" creationId="{B0BB2218-7C26-0A54-1093-D7138F0613DD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4" creationId="{A2204FC1-68EC-3390-0321-B9BBB98B2021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17" creationId="{0E7CFF15-7C42-423B-458E-AB23BC763AA0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18" creationId="{D16DB046-D7DC-79A5-B8A9-5C60FA065E46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19" creationId="{22735659-B9D0-6CAA-0F87-9458C7305CEF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20" creationId="{53F73347-52C0-6DC9-1071-FBA8C3884E55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27" creationId="{7AECEEFC-0FF4-BB4D-5A8A-6228F135E859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28" creationId="{37F85254-4E30-4C55-1676-668E748380F9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29" creationId="{DE42F3E0-2124-726C-8F97-A6FFDFA8068E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30" creationId="{BBE12627-11A7-FD97-09FF-582D4538AA21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2" creationId="{1049DB8F-6E89-08FD-09D6-0D2B0356CF24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3" creationId="{F3A3FB75-516B-6019-6992-CB21CC8879AD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4" creationId="{1A4D2F98-091D-EB1E-4D61-586F4B516E4B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5" creationId="{B72961C9-5CAB-07AB-12F7-772FF472F7AC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37" creationId="{74C1FB34-DA39-0A02-B074-1E7C6B9EA0D6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38" creationId="{21F609C5-036D-E3F1-F8F5-35FB730A95B5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39" creationId="{FF0DEA9D-EC1E-5CDA-0130-2BA2B215DDCB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40" creationId="{6530216A-9D38-C0B7-FEDB-C1888FEBC40D}"/>
          </ac:spMkLst>
        </pc:spChg>
        <pc:spChg chg="del">
          <ac:chgData name="Daoud Saadeddin" userId="50f496e5f975282e" providerId="LiveId" clId="{05E37BE6-C6C8-4B6A-BB2E-50F44D06C94F}" dt="2025-06-06T07:43:54.046" v="411" actId="478"/>
          <ac:spMkLst>
            <pc:docMk/>
            <pc:sldMk cId="488080599" sldId="951"/>
            <ac:spMk id="41" creationId="{53CADDC2-4AF2-6ABA-C03D-68B0E8371FD2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43" creationId="{5540532A-48E6-96D8-FD68-DDAA0E8B6952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44" creationId="{30C73588-5E0C-5F0D-D918-53109E3C6F97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45" creationId="{B805CE9C-E0B1-292D-E494-1826AEE90C4F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6" creationId="{CB854FFD-3D2E-5CBF-F8B9-CF7E82CF9045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7" creationId="{2E757E41-BE4A-9BE3-B479-2175E6015546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8" creationId="{BB97DAB7-83D3-58B2-C150-080E96D87D56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9" creationId="{0DBB532A-3120-0199-31CA-849FE899D4EF}"/>
          </ac:spMkLst>
        </pc:spChg>
        <pc:spChg chg="add del 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69" creationId="{E30951DB-E081-EA53-67E4-1410487A1EE4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70" creationId="{9A8FC266-BB8D-9FB3-C293-DC0BEDE1CC58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71" creationId="{D5B5B24B-FB97-487E-DC86-0D777A923187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3" creationId="{B377884A-FE4C-FE61-8581-9BBB97CED44F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4" creationId="{19377D1E-BF50-86CF-40D6-617E4876CBA3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5" creationId="{E82E20C1-7BF0-8C4C-2E0E-86B7E78CEE8A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6" creationId="{44FB0506-6F33-7437-FAC8-FBAE4275B2EF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8" creationId="{0EA4945B-6F1D-3624-1D74-FB01E873DEDE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85" creationId="{50176B88-F8A2-1A3F-3EA5-CB9416511CBC}"/>
          </ac:spMkLst>
        </pc:spChg>
        <pc:spChg chg="mod">
          <ac:chgData name="Daoud Saadeddin" userId="50f496e5f975282e" providerId="LiveId" clId="{05E37BE6-C6C8-4B6A-BB2E-50F44D06C94F}" dt="2025-06-06T07:53:12.692" v="449" actId="164"/>
          <ac:spMkLst>
            <pc:docMk/>
            <pc:sldMk cId="488080599" sldId="951"/>
            <ac:spMk id="93" creationId="{9EC6F31F-F2BC-DD72-9329-5F5107E03F41}"/>
          </ac:spMkLst>
        </pc:spChg>
        <pc:spChg chg="mod">
          <ac:chgData name="Daoud Saadeddin" userId="50f496e5f975282e" providerId="LiveId" clId="{05E37BE6-C6C8-4B6A-BB2E-50F44D06C94F}" dt="2025-06-06T07:42:03.234" v="382" actId="207"/>
          <ac:spMkLst>
            <pc:docMk/>
            <pc:sldMk cId="488080599" sldId="951"/>
            <ac:spMk id="95" creationId="{8E71B27A-2969-8C29-B7C5-C891002D6261}"/>
          </ac:spMkLst>
        </pc:spChg>
        <pc:spChg chg="mod">
          <ac:chgData name="Daoud Saadeddin" userId="50f496e5f975282e" providerId="LiveId" clId="{05E37BE6-C6C8-4B6A-BB2E-50F44D06C94F}" dt="2025-06-06T07:42:58.308" v="392" actId="207"/>
          <ac:spMkLst>
            <pc:docMk/>
            <pc:sldMk cId="488080599" sldId="951"/>
            <ac:spMk id="97" creationId="{5452B0C8-B800-F991-14F7-08F0C920A8BA}"/>
          </ac:spMkLst>
        </pc:spChg>
        <pc:spChg chg="mod">
          <ac:chgData name="Daoud Saadeddin" userId="50f496e5f975282e" providerId="LiveId" clId="{05E37BE6-C6C8-4B6A-BB2E-50F44D06C94F}" dt="2025-06-06T07:43:01.098" v="393" actId="207"/>
          <ac:spMkLst>
            <pc:docMk/>
            <pc:sldMk cId="488080599" sldId="951"/>
            <ac:spMk id="99" creationId="{D3DC685D-1118-C43E-F3DF-E17F85B218E4}"/>
          </ac:spMkLst>
        </pc:spChg>
        <pc:spChg chg="mod">
          <ac:chgData name="Daoud Saadeddin" userId="50f496e5f975282e" providerId="LiveId" clId="{05E37BE6-C6C8-4B6A-BB2E-50F44D06C94F}" dt="2025-06-06T07:43:03.519" v="394" actId="207"/>
          <ac:spMkLst>
            <pc:docMk/>
            <pc:sldMk cId="488080599" sldId="951"/>
            <ac:spMk id="101" creationId="{57630D8D-DDD6-23BE-585F-2C499CD77228}"/>
          </ac:spMkLst>
        </pc:spChg>
        <pc:spChg chg="mod">
          <ac:chgData name="Daoud Saadeddin" userId="50f496e5f975282e" providerId="LiveId" clId="{05E37BE6-C6C8-4B6A-BB2E-50F44D06C94F}" dt="2025-06-06T07:43:06.210" v="395" actId="207"/>
          <ac:spMkLst>
            <pc:docMk/>
            <pc:sldMk cId="488080599" sldId="951"/>
            <ac:spMk id="103" creationId="{9D5AAF62-A736-AE1D-7121-AF80E7F058A4}"/>
          </ac:spMkLst>
        </pc:spChg>
        <pc:spChg chg="mod">
          <ac:chgData name="Daoud Saadeddin" userId="50f496e5f975282e" providerId="LiveId" clId="{05E37BE6-C6C8-4B6A-BB2E-50F44D06C94F}" dt="2025-06-06T07:43:08.772" v="396" actId="207"/>
          <ac:spMkLst>
            <pc:docMk/>
            <pc:sldMk cId="488080599" sldId="951"/>
            <ac:spMk id="106" creationId="{3059769F-4C09-A657-6AEB-1AA3CC961979}"/>
          </ac:spMkLst>
        </pc:spChg>
        <pc:spChg chg="mod">
          <ac:chgData name="Daoud Saadeddin" userId="50f496e5f975282e" providerId="LiveId" clId="{05E37BE6-C6C8-4B6A-BB2E-50F44D06C94F}" dt="2025-06-06T07:53:17.847" v="450" actId="164"/>
          <ac:spMkLst>
            <pc:docMk/>
            <pc:sldMk cId="488080599" sldId="951"/>
            <ac:spMk id="108" creationId="{DA410D2A-ED5C-CD48-8602-068499A69A05}"/>
          </ac:spMkLst>
        </pc:spChg>
        <pc:grpChg chg="add del mod">
          <ac:chgData name="Daoud Saadeddin" userId="50f496e5f975282e" providerId="LiveId" clId="{05E37BE6-C6C8-4B6A-BB2E-50F44D06C94F}" dt="2025-06-06T07:42:52.014" v="391" actId="478"/>
          <ac:grpSpMkLst>
            <pc:docMk/>
            <pc:sldMk cId="488080599" sldId="951"/>
            <ac:grpSpMk id="10" creationId="{7ADAFA33-7D8C-C68B-A07F-8271FCBC4290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15" creationId="{6C38BDD1-A442-1134-642B-F31230F39F78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16" creationId="{A7F87275-411C-874E-5A3C-1945B769F4FC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21" creationId="{568DD031-872A-0B85-52D6-C3AA0E534CBC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31" creationId="{A6DBA5BB-E772-E535-9C20-D4BCF047CA3A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36" creationId="{E7437501-3030-B46C-DBC1-5D8D89315728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42" creationId="{4BD1C886-92F1-D995-7A2C-25777C626E99}"/>
          </ac:grpSpMkLst>
        </pc:grpChg>
        <pc:grpChg chg="add mod">
          <ac:chgData name="Daoud Saadeddin" userId="50f496e5f975282e" providerId="LiveId" clId="{05E37BE6-C6C8-4B6A-BB2E-50F44D06C94F}" dt="2025-06-06T07:53:08.354" v="448" actId="164"/>
          <ac:grpSpMkLst>
            <pc:docMk/>
            <pc:sldMk cId="488080599" sldId="951"/>
            <ac:grpSpMk id="50" creationId="{9B50B1BD-7EF8-EE72-9D39-655E31E73E81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51" creationId="{5FF7AE7C-2974-892D-F009-52F56133C970}"/>
          </ac:grpSpMkLst>
        </pc:grpChg>
        <pc:grpChg chg="add 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52" creationId="{ECDD8C60-8429-15F5-415E-1811D9420BEE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0" creationId="{345DF160-95A6-AF83-8862-17B9C58FAD77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1" creationId="{6137FF4A-0182-BF2F-C247-E953320963C7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2" creationId="{20994629-7842-F752-B55A-61D813C3F8C5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4" creationId="{FEEBB3A4-5935-0915-7CB8-774135C06EAB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5" creationId="{B39833CB-D9E6-16A6-B3F3-84198DA2B976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6" creationId="{78E5DCCA-CD5A-64AC-03D4-EAE6EE4A623C}"/>
          </ac:grpSpMkLst>
        </pc:grpChg>
      </pc:sld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  <pc:docChgLst>
    <pc:chgData name="Daoud Saadeddin" userId="50f496e5f975282e" providerId="LiveId" clId="{2D9F179A-BC74-4E69-BF90-EB2250CE7DBB}"/>
    <pc:docChg chg="undo custSel addSld delSld modSld">
      <pc:chgData name="Daoud Saadeddin" userId="50f496e5f975282e" providerId="LiveId" clId="{2D9F179A-BC74-4E69-BF90-EB2250CE7DBB}" dt="2025-06-06T09:02:57.418" v="271" actId="20577"/>
      <pc:docMkLst>
        <pc:docMk/>
      </pc:docMkLst>
      <pc:sldChg chg="addSp delSp modSp mod modNotesTx">
        <pc:chgData name="Daoud Saadeddin" userId="50f496e5f975282e" providerId="LiveId" clId="{2D9F179A-BC74-4E69-BF90-EB2250CE7DBB}" dt="2025-06-06T09:02:31.506" v="268" actId="20577"/>
        <pc:sldMkLst>
          <pc:docMk/>
          <pc:sldMk cId="2809553572" sldId="273"/>
        </pc:sldMkLst>
        <pc:spChg chg="add del mod">
          <ac:chgData name="Daoud Saadeddin" userId="50f496e5f975282e" providerId="LiveId" clId="{2D9F179A-BC74-4E69-BF90-EB2250CE7DBB}" dt="2025-06-06T08:32:28.419" v="15" actId="478"/>
          <ac:spMkLst>
            <pc:docMk/>
            <pc:sldMk cId="2809553572" sldId="273"/>
            <ac:spMk id="3" creationId="{EA4C4293-78BA-6F6B-3252-805624BC02A4}"/>
          </ac:spMkLst>
        </pc:spChg>
        <pc:spChg chg="add mod">
          <ac:chgData name="Daoud Saadeddin" userId="50f496e5f975282e" providerId="LiveId" clId="{2D9F179A-BC74-4E69-BF90-EB2250CE7DBB}" dt="2025-06-06T08:34:24.881" v="29" actId="571"/>
          <ac:spMkLst>
            <pc:docMk/>
            <pc:sldMk cId="2809553572" sldId="273"/>
            <ac:spMk id="8" creationId="{9FED98AB-71FA-EAD3-9121-61177BC717A4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9" creationId="{CF7DDAF2-65B6-AE8A-D6C0-9198726609D1}"/>
          </ac:spMkLst>
        </pc:spChg>
        <pc:spChg chg="add mod">
          <ac:chgData name="Daoud Saadeddin" userId="50f496e5f975282e" providerId="LiveId" clId="{2D9F179A-BC74-4E69-BF90-EB2250CE7DBB}" dt="2025-06-06T08:34:24.881" v="29" actId="571"/>
          <ac:spMkLst>
            <pc:docMk/>
            <pc:sldMk cId="2809553572" sldId="273"/>
            <ac:spMk id="11" creationId="{490D849D-0797-074C-A6B9-B48DF90064BF}"/>
          </ac:spMkLst>
        </pc:spChg>
        <pc:spChg chg="mod topLvl">
          <ac:chgData name="Daoud Saadeddin" userId="50f496e5f975282e" providerId="LiveId" clId="{2D9F179A-BC74-4E69-BF90-EB2250CE7DBB}" dt="2025-06-06T08:35:33.593" v="35" actId="164"/>
          <ac:spMkLst>
            <pc:docMk/>
            <pc:sldMk cId="2809553572" sldId="273"/>
            <ac:spMk id="14" creationId="{259ABF3A-7D97-9BCC-E514-4FF9DD7CF82C}"/>
          </ac:spMkLst>
        </pc:spChg>
        <pc:spChg chg="mod topLvl">
          <ac:chgData name="Daoud Saadeddin" userId="50f496e5f975282e" providerId="LiveId" clId="{2D9F179A-BC74-4E69-BF90-EB2250CE7DBB}" dt="2025-06-06T08:55:39.221" v="236" actId="165"/>
          <ac:spMkLst>
            <pc:docMk/>
            <pc:sldMk cId="2809553572" sldId="273"/>
            <ac:spMk id="20" creationId="{1AAB0FC0-C346-19AC-ADB0-376EEC4EE44A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2D9F179A-BC74-4E69-BF90-EB2250CE7DBB}" dt="2025-06-06T08:34:15.324" v="26" actId="164"/>
          <ac:spMkLst>
            <pc:docMk/>
            <pc:sldMk cId="2809553572" sldId="273"/>
            <ac:spMk id="39" creationId="{9E761C8D-B959-3C15-71C6-4757A572B11E}"/>
          </ac:spMkLst>
        </pc:spChg>
        <pc:spChg chg="mod topLvl">
          <ac:chgData name="Daoud Saadeddin" userId="50f496e5f975282e" providerId="LiveId" clId="{2D9F179A-BC74-4E69-BF90-EB2250CE7DBB}" dt="2025-06-06T08:34:15.324" v="26" actId="164"/>
          <ac:spMkLst>
            <pc:docMk/>
            <pc:sldMk cId="2809553572" sldId="273"/>
            <ac:spMk id="40" creationId="{AC3EBE01-CC28-D7DE-F0B8-4DBE9AC0B7F5}"/>
          </ac:spMkLst>
        </pc:spChg>
        <pc:spChg chg="mod topLvl">
          <ac:chgData name="Daoud Saadeddin" userId="50f496e5f975282e" providerId="LiveId" clId="{2D9F179A-BC74-4E69-BF90-EB2250CE7DBB}" dt="2025-06-06T08:34:15.324" v="26" actId="164"/>
          <ac:spMkLst>
            <pc:docMk/>
            <pc:sldMk cId="2809553572" sldId="273"/>
            <ac:spMk id="41" creationId="{F749659F-6920-3A79-9AC0-750B7DE8BCDA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42" creationId="{FC1F9985-0B7B-9D81-867F-70FC73AD8BAF}"/>
          </ac:spMkLst>
        </pc:spChg>
        <pc:spChg chg="mod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43" creationId="{FFB413E8-6E76-9F34-F4AB-040CF3A4B53E}"/>
          </ac:spMkLst>
        </pc:spChg>
        <pc:spChg chg="mod">
          <ac:chgData name="Daoud Saadeddin" userId="50f496e5f975282e" providerId="LiveId" clId="{2D9F179A-BC74-4E69-BF90-EB2250CE7DBB}" dt="2025-06-06T08:55:39.221" v="236" actId="165"/>
          <ac:spMkLst>
            <pc:docMk/>
            <pc:sldMk cId="2809553572" sldId="273"/>
            <ac:spMk id="44" creationId="{EB0EF054-E159-A70C-14AF-8CF407845C22}"/>
          </ac:spMkLst>
        </pc:spChg>
        <pc:spChg chg="mod topLvl">
          <ac:chgData name="Daoud Saadeddin" userId="50f496e5f975282e" providerId="LiveId" clId="{2D9F179A-BC74-4E69-BF90-EB2250CE7DBB}" dt="2025-06-06T08:34:29.166" v="30" actId="164"/>
          <ac:spMkLst>
            <pc:docMk/>
            <pc:sldMk cId="2809553572" sldId="273"/>
            <ac:spMk id="45" creationId="{24F6B8FE-1282-4DD3-FD6D-CE334395C8B6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46" creationId="{CE2B54D3-E574-D8B7-013F-6E4B5FB8B641}"/>
          </ac:spMkLst>
        </pc:spChg>
        <pc:spChg chg="mod topLvl">
          <ac:chgData name="Daoud Saadeddin" userId="50f496e5f975282e" providerId="LiveId" clId="{2D9F179A-BC74-4E69-BF90-EB2250CE7DBB}" dt="2025-06-06T08:34:29.166" v="30" actId="164"/>
          <ac:spMkLst>
            <pc:docMk/>
            <pc:sldMk cId="2809553572" sldId="273"/>
            <ac:spMk id="47" creationId="{19B045CF-4B12-9D62-61E0-70E18184940D}"/>
          </ac:spMkLst>
        </pc:spChg>
        <pc:spChg chg="mod topLvl">
          <ac:chgData name="Daoud Saadeddin" userId="50f496e5f975282e" providerId="LiveId" clId="{2D9F179A-BC74-4E69-BF90-EB2250CE7DBB}" dt="2025-06-06T08:34:35.357" v="31" actId="164"/>
          <ac:spMkLst>
            <pc:docMk/>
            <pc:sldMk cId="2809553572" sldId="273"/>
            <ac:spMk id="48" creationId="{84C2116F-4C29-EC70-20E3-F60FA6B60467}"/>
          </ac:spMkLst>
        </pc:spChg>
        <pc:spChg chg="mod">
          <ac:chgData name="Daoud Saadeddin" userId="50f496e5f975282e" providerId="LiveId" clId="{2D9F179A-BC74-4E69-BF90-EB2250CE7DBB}" dt="2025-06-06T08:34:35.357" v="31" actId="164"/>
          <ac:spMkLst>
            <pc:docMk/>
            <pc:sldMk cId="2809553572" sldId="273"/>
            <ac:spMk id="49" creationId="{40AADCF9-F6D8-59EA-300F-2F95FAA788B7}"/>
          </ac:spMkLst>
        </pc:spChg>
        <pc:spChg chg="mod topLvl">
          <ac:chgData name="Daoud Saadeddin" userId="50f496e5f975282e" providerId="LiveId" clId="{2D9F179A-BC74-4E69-BF90-EB2250CE7DBB}" dt="2025-06-06T08:34:35.357" v="31" actId="164"/>
          <ac:spMkLst>
            <pc:docMk/>
            <pc:sldMk cId="2809553572" sldId="273"/>
            <ac:spMk id="50" creationId="{77AEE54A-1C7E-E168-CC1D-E5221F97927C}"/>
          </ac:spMkLst>
        </pc:spChg>
        <pc:spChg chg="mod topLvl">
          <ac:chgData name="Daoud Saadeddin" userId="50f496e5f975282e" providerId="LiveId" clId="{2D9F179A-BC74-4E69-BF90-EB2250CE7DBB}" dt="2025-06-06T08:35:33.593" v="35" actId="164"/>
          <ac:spMkLst>
            <pc:docMk/>
            <pc:sldMk cId="2809553572" sldId="273"/>
            <ac:spMk id="52" creationId="{9EC6E338-7128-185F-E62A-A9CC4D01AE66}"/>
          </ac:spMkLst>
        </pc:spChg>
        <pc:spChg chg="mod topLvl">
          <ac:chgData name="Daoud Saadeddin" userId="50f496e5f975282e" providerId="LiveId" clId="{2D9F179A-BC74-4E69-BF90-EB2250CE7DBB}" dt="2025-06-06T08:55:39.221" v="236" actId="165"/>
          <ac:spMkLst>
            <pc:docMk/>
            <pc:sldMk cId="2809553572" sldId="273"/>
            <ac:spMk id="57" creationId="{3C3B467C-46FB-3E88-008A-808D304A96DC}"/>
          </ac:spMkLst>
        </pc:spChg>
        <pc:spChg chg="del">
          <ac:chgData name="Daoud Saadeddin" userId="50f496e5f975282e" providerId="LiveId" clId="{2D9F179A-BC74-4E69-BF90-EB2250CE7DBB}" dt="2025-06-06T08:30:33.609" v="1" actId="478"/>
          <ac:spMkLst>
            <pc:docMk/>
            <pc:sldMk cId="2809553572" sldId="273"/>
            <ac:spMk id="63" creationId="{C45AF30E-9B4E-C59C-55BE-EBA382A7C0D3}"/>
          </ac:spMkLst>
        </pc:spChg>
        <pc:spChg chg="del">
          <ac:chgData name="Daoud Saadeddin" userId="50f496e5f975282e" providerId="LiveId" clId="{2D9F179A-BC74-4E69-BF90-EB2250CE7DBB}" dt="2025-06-06T08:30:38.286" v="3" actId="478"/>
          <ac:spMkLst>
            <pc:docMk/>
            <pc:sldMk cId="2809553572" sldId="273"/>
            <ac:spMk id="69" creationId="{07EE3D6F-5EE8-706F-F5B8-E28C0B840A32}"/>
          </ac:spMkLst>
        </pc:spChg>
        <pc:spChg chg="del">
          <ac:chgData name="Daoud Saadeddin" userId="50f496e5f975282e" providerId="LiveId" clId="{2D9F179A-BC74-4E69-BF90-EB2250CE7DBB}" dt="2025-06-06T08:30:36.667" v="2" actId="478"/>
          <ac:spMkLst>
            <pc:docMk/>
            <pc:sldMk cId="2809553572" sldId="273"/>
            <ac:spMk id="70" creationId="{8ADEB264-AE9F-F6AA-9FB9-AF73A0B7C825}"/>
          </ac:spMkLst>
        </pc:spChg>
        <pc:spChg chg="del">
          <ac:chgData name="Daoud Saadeddin" userId="50f496e5f975282e" providerId="LiveId" clId="{2D9F179A-BC74-4E69-BF90-EB2250CE7DBB}" dt="2025-06-06T08:30:40.926" v="4" actId="478"/>
          <ac:spMkLst>
            <pc:docMk/>
            <pc:sldMk cId="2809553572" sldId="273"/>
            <ac:spMk id="71" creationId="{0AF38608-F966-B503-166A-7130E48160B2}"/>
          </ac:spMkLst>
        </pc:spChg>
        <pc:spChg chg="mod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73" creationId="{8BB05F26-734E-0721-B4B7-AD8A0D790C20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74" creationId="{06D1D5B2-A626-4898-F891-1EA4F8ED658C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75" creationId="{DF814785-8AF8-801D-BB51-F5B1114DE8E1}"/>
          </ac:spMkLst>
        </pc:spChg>
        <pc:spChg chg="mod topLvl">
          <ac:chgData name="Daoud Saadeddin" userId="50f496e5f975282e" providerId="LiveId" clId="{2D9F179A-BC74-4E69-BF90-EB2250CE7DBB}" dt="2025-06-06T08:34:46.669" v="33" actId="6549"/>
          <ac:spMkLst>
            <pc:docMk/>
            <pc:sldMk cId="2809553572" sldId="273"/>
            <ac:spMk id="76" creationId="{EC4FEF49-F8C3-E420-8AF8-6343080BF723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79" creationId="{BA9D908B-EF00-FFA5-D112-D0E92C1B131D}"/>
          </ac:spMkLst>
        </pc:spChg>
        <pc:spChg chg="mod topLvl">
          <ac:chgData name="Daoud Saadeddin" userId="50f496e5f975282e" providerId="LiveId" clId="{2D9F179A-BC74-4E69-BF90-EB2250CE7DBB}" dt="2025-06-06T08:35:39.326" v="36" actId="164"/>
          <ac:spMkLst>
            <pc:docMk/>
            <pc:sldMk cId="2809553572" sldId="273"/>
            <ac:spMk id="80" creationId="{F5025199-0C85-6800-F91C-3E9DA4A7AFDA}"/>
          </ac:spMkLst>
        </pc:spChg>
        <pc:spChg chg="mod topLvl">
          <ac:chgData name="Daoud Saadeddin" userId="50f496e5f975282e" providerId="LiveId" clId="{2D9F179A-BC74-4E69-BF90-EB2250CE7DBB}" dt="2025-06-06T08:55:39.221" v="236" actId="165"/>
          <ac:spMkLst>
            <pc:docMk/>
            <pc:sldMk cId="2809553572" sldId="273"/>
            <ac:spMk id="81" creationId="{5521A80C-5E8C-44D1-5248-7F6259FE9D51}"/>
          </ac:spMkLst>
        </pc:spChg>
        <pc:spChg chg="mod topLvl">
          <ac:chgData name="Daoud Saadeddin" userId="50f496e5f975282e" providerId="LiveId" clId="{2D9F179A-BC74-4E69-BF90-EB2250CE7DBB}" dt="2025-06-06T08:35:39.326" v="36" actId="164"/>
          <ac:spMkLst>
            <pc:docMk/>
            <pc:sldMk cId="2809553572" sldId="273"/>
            <ac:spMk id="82" creationId="{3050068E-1A59-98B2-6A30-F5036F9778B2}"/>
          </ac:spMkLst>
        </pc:spChg>
        <pc:spChg chg="del">
          <ac:chgData name="Daoud Saadeddin" userId="50f496e5f975282e" providerId="LiveId" clId="{2D9F179A-BC74-4E69-BF90-EB2250CE7DBB}" dt="2025-06-06T08:30:26.673" v="0" actId="478"/>
          <ac:spMkLst>
            <pc:docMk/>
            <pc:sldMk cId="2809553572" sldId="273"/>
            <ac:spMk id="83" creationId="{43508243-CD4A-FC12-F0FF-3BFE5DC685BB}"/>
          </ac:spMkLst>
        </pc:spChg>
        <pc:spChg chg="mod topLvl">
          <ac:chgData name="Daoud Saadeddin" userId="50f496e5f975282e" providerId="LiveId" clId="{2D9F179A-BC74-4E69-BF90-EB2250CE7DBB}" dt="2025-06-06T08:55:40.147" v="237" actId="165"/>
          <ac:spMkLst>
            <pc:docMk/>
            <pc:sldMk cId="2809553572" sldId="273"/>
            <ac:spMk id="84" creationId="{041E9CD7-B4DF-3B62-BC36-4A0D6EB4F288}"/>
          </ac:spMkLst>
        </pc:spChg>
        <pc:spChg chg="mod topLvl">
          <ac:chgData name="Daoud Saadeddin" userId="50f496e5f975282e" providerId="LiveId" clId="{2D9F179A-BC74-4E69-BF90-EB2250CE7DBB}" dt="2025-06-06T08:35:33.593" v="35" actId="164"/>
          <ac:spMkLst>
            <pc:docMk/>
            <pc:sldMk cId="2809553572" sldId="273"/>
            <ac:spMk id="105" creationId="{70486564-5F8C-2A0C-8CBB-40ED257A5A9E}"/>
          </ac:spMkLst>
        </pc:spChg>
        <pc:grpChg chg="add mod">
          <ac:chgData name="Daoud Saadeddin" userId="50f496e5f975282e" providerId="LiveId" clId="{2D9F179A-BC74-4E69-BF90-EB2250CE7DBB}" dt="2025-06-06T08:35:28.423" v="34" actId="164"/>
          <ac:grpSpMkLst>
            <pc:docMk/>
            <pc:sldMk cId="2809553572" sldId="273"/>
            <ac:grpSpMk id="2" creationId="{CF917398-95D8-A126-F812-E5B5F64A38F4}"/>
          </ac:grpSpMkLst>
        </pc:grpChg>
        <pc:grpChg chg="mod">
          <ac:chgData name="Daoud Saadeddin" userId="50f496e5f975282e" providerId="LiveId" clId="{2D9F179A-BC74-4E69-BF90-EB2250CE7DBB}" dt="2025-06-06T08:33:39.831" v="19" actId="1076"/>
          <ac:grpSpMkLst>
            <pc:docMk/>
            <pc:sldMk cId="2809553572" sldId="273"/>
            <ac:grpSpMk id="4" creationId="{7D3E7187-1571-CBF0-90F7-38109E7619BB}"/>
          </ac:grpSpMkLst>
        </pc:grpChg>
        <pc:grpChg chg="mod">
          <ac:chgData name="Daoud Saadeddin" userId="50f496e5f975282e" providerId="LiveId" clId="{2D9F179A-BC74-4E69-BF90-EB2250CE7DBB}" dt="2025-06-06T08:33:58.437" v="24" actId="1076"/>
          <ac:grpSpMkLst>
            <pc:docMk/>
            <pc:sldMk cId="2809553572" sldId="273"/>
            <ac:grpSpMk id="5" creationId="{E608D5D2-B77C-B98A-279C-3EC5E6F2FA40}"/>
          </ac:grpSpMkLst>
        </pc:grpChg>
        <pc:grpChg chg="add mod">
          <ac:chgData name="Daoud Saadeddin" userId="50f496e5f975282e" providerId="LiveId" clId="{2D9F179A-BC74-4E69-BF90-EB2250CE7DBB}" dt="2025-06-06T08:35:28.423" v="34" actId="164"/>
          <ac:grpSpMkLst>
            <pc:docMk/>
            <pc:sldMk cId="2809553572" sldId="273"/>
            <ac:grpSpMk id="6" creationId="{7A270AEB-91AF-026F-6C1D-D27A5888B5B1}"/>
          </ac:grpSpMkLst>
        </pc:grpChg>
        <pc:grpChg chg="add mod">
          <ac:chgData name="Daoud Saadeddin" userId="50f496e5f975282e" providerId="LiveId" clId="{2D9F179A-BC74-4E69-BF90-EB2250CE7DBB}" dt="2025-06-06T08:35:28.423" v="34" actId="164"/>
          <ac:grpSpMkLst>
            <pc:docMk/>
            <pc:sldMk cId="2809553572" sldId="273"/>
            <ac:grpSpMk id="7" creationId="{1152F2A0-FFA5-53A7-D186-62F3D7230A1D}"/>
          </ac:grpSpMkLst>
        </pc:grpChg>
        <pc:grpChg chg="add mod">
          <ac:chgData name="Daoud Saadeddin" userId="50f496e5f975282e" providerId="LiveId" clId="{2D9F179A-BC74-4E69-BF90-EB2250CE7DBB}" dt="2025-06-06T08:35:28.423" v="34" actId="164"/>
          <ac:grpSpMkLst>
            <pc:docMk/>
            <pc:sldMk cId="2809553572" sldId="273"/>
            <ac:grpSpMk id="12" creationId="{D439358B-4D64-1555-30A4-B87C56DC8E76}"/>
          </ac:grpSpMkLst>
        </pc:grpChg>
        <pc:grpChg chg="add mod">
          <ac:chgData name="Daoud Saadeddin" userId="50f496e5f975282e" providerId="LiveId" clId="{2D9F179A-BC74-4E69-BF90-EB2250CE7DBB}" dt="2025-06-06T08:35:28.423" v="34" actId="164"/>
          <ac:grpSpMkLst>
            <pc:docMk/>
            <pc:sldMk cId="2809553572" sldId="273"/>
            <ac:grpSpMk id="13" creationId="{83F9C642-4F46-2E05-F3FB-E47A224D09F5}"/>
          </ac:grpSpMkLst>
        </pc:grpChg>
        <pc:grpChg chg="add mod">
          <ac:chgData name="Daoud Saadeddin" userId="50f496e5f975282e" providerId="LiveId" clId="{2D9F179A-BC74-4E69-BF90-EB2250CE7DBB}" dt="2025-06-06T08:36:11.487" v="37" actId="164"/>
          <ac:grpSpMkLst>
            <pc:docMk/>
            <pc:sldMk cId="2809553572" sldId="273"/>
            <ac:grpSpMk id="15" creationId="{6A9F6109-A1A9-ACBD-1ED2-32078263E9F7}"/>
          </ac:grpSpMkLst>
        </pc:grpChg>
        <pc:grpChg chg="add mod">
          <ac:chgData name="Daoud Saadeddin" userId="50f496e5f975282e" providerId="LiveId" clId="{2D9F179A-BC74-4E69-BF90-EB2250CE7DBB}" dt="2025-06-06T08:36:11.487" v="37" actId="164"/>
          <ac:grpSpMkLst>
            <pc:docMk/>
            <pc:sldMk cId="2809553572" sldId="273"/>
            <ac:grpSpMk id="16" creationId="{5E71E70F-FD26-AB0D-CD42-99F47D185701}"/>
          </ac:grpSpMkLst>
        </pc:grpChg>
        <pc:grpChg chg="add mod">
          <ac:chgData name="Daoud Saadeddin" userId="50f496e5f975282e" providerId="LiveId" clId="{2D9F179A-BC74-4E69-BF90-EB2250CE7DBB}" dt="2025-06-06T08:36:11.487" v="37" actId="164"/>
          <ac:grpSpMkLst>
            <pc:docMk/>
            <pc:sldMk cId="2809553572" sldId="273"/>
            <ac:grpSpMk id="17" creationId="{A36DACE7-D414-10AD-66CF-2F8D4C1FFA23}"/>
          </ac:grpSpMkLst>
        </pc:grpChg>
        <pc:grpChg chg="add mod">
          <ac:chgData name="Daoud Saadeddin" userId="50f496e5f975282e" providerId="LiveId" clId="{2D9F179A-BC74-4E69-BF90-EB2250CE7DBB}" dt="2025-06-06T08:54:23.401" v="225" actId="1076"/>
          <ac:grpSpMkLst>
            <pc:docMk/>
            <pc:sldMk cId="2809553572" sldId="273"/>
            <ac:grpSpMk id="18" creationId="{657F680F-59ED-87FC-16C3-A02AC175426F}"/>
          </ac:grpSpMkLst>
        </pc:grpChg>
        <pc:grpChg chg="del">
          <ac:chgData name="Daoud Saadeddin" userId="50f496e5f975282e" providerId="LiveId" clId="{2D9F179A-BC74-4E69-BF90-EB2250CE7DBB}" dt="2025-06-06T08:30:52.471" v="5" actId="165"/>
          <ac:grpSpMkLst>
            <pc:docMk/>
            <pc:sldMk cId="2809553572" sldId="273"/>
            <ac:grpSpMk id="86" creationId="{990E3779-269B-E15D-9872-D314F05081A9}"/>
          </ac:grpSpMkLst>
        </pc:grpChg>
        <pc:grpChg chg="del">
          <ac:chgData name="Daoud Saadeddin" userId="50f496e5f975282e" providerId="LiveId" clId="{2D9F179A-BC74-4E69-BF90-EB2250CE7DBB}" dt="2025-06-06T08:31:04.534" v="7" actId="165"/>
          <ac:grpSpMkLst>
            <pc:docMk/>
            <pc:sldMk cId="2809553572" sldId="273"/>
            <ac:grpSpMk id="87" creationId="{147EAB5A-2E9F-5301-9858-B878A6E01BBE}"/>
          </ac:grpSpMkLst>
        </pc:grpChg>
        <pc:cxnChg chg="mod">
          <ac:chgData name="Daoud Saadeddin" userId="50f496e5f975282e" providerId="LiveId" clId="{2D9F179A-BC74-4E69-BF90-EB2250CE7DBB}" dt="2025-06-06T08:35:28.423" v="34" actId="164"/>
          <ac:cxnSpMkLst>
            <pc:docMk/>
            <pc:sldMk cId="2809553572" sldId="273"/>
            <ac:cxnSpMk id="10" creationId="{DC4D2A53-5EBD-52FA-9C73-BB14DA85BA5B}"/>
          </ac:cxnSpMkLst>
        </pc:cxnChg>
        <pc:cxnChg chg="mod topLvl">
          <ac:chgData name="Daoud Saadeddin" userId="50f496e5f975282e" providerId="LiveId" clId="{2D9F179A-BC74-4E69-BF90-EB2250CE7DBB}" dt="2025-06-06T08:35:33.593" v="35" actId="164"/>
          <ac:cxnSpMkLst>
            <pc:docMk/>
            <pc:sldMk cId="2809553572" sldId="273"/>
            <ac:cxnSpMk id="51" creationId="{11489E02-3C95-FD98-8A0E-1F6F212877A0}"/>
          </ac:cxnSpMkLst>
        </pc:cxnChg>
        <pc:cxnChg chg="mod topLvl">
          <ac:chgData name="Daoud Saadeddin" userId="50f496e5f975282e" providerId="LiveId" clId="{2D9F179A-BC74-4E69-BF90-EB2250CE7DBB}" dt="2025-06-06T08:35:39.326" v="36" actId="164"/>
          <ac:cxnSpMkLst>
            <pc:docMk/>
            <pc:sldMk cId="2809553572" sldId="273"/>
            <ac:cxnSpMk id="78" creationId="{8066B234-97C8-60F7-977C-4BEF93CE51E9}"/>
          </ac:cxnSpMkLst>
        </pc:cxnChg>
      </pc:sldChg>
      <pc:sldChg chg="del">
        <pc:chgData name="Daoud Saadeddin" userId="50f496e5f975282e" providerId="LiveId" clId="{2D9F179A-BC74-4E69-BF90-EB2250CE7DBB}" dt="2025-06-06T08:40:02.938" v="75" actId="47"/>
        <pc:sldMkLst>
          <pc:docMk/>
          <pc:sldMk cId="1970366074" sldId="949"/>
        </pc:sldMkLst>
      </pc:sldChg>
      <pc:sldChg chg="addSp delSp modSp del">
        <pc:chgData name="Daoud Saadeddin" userId="50f496e5f975282e" providerId="LiveId" clId="{2D9F179A-BC74-4E69-BF90-EB2250CE7DBB}" dt="2025-06-06T08:48:27.645" v="177" actId="47"/>
        <pc:sldMkLst>
          <pc:docMk/>
          <pc:sldMk cId="3391707094" sldId="950"/>
        </pc:sldMkLst>
        <pc:spChg chg="mod">
          <ac:chgData name="Daoud Saadeddin" userId="50f496e5f975282e" providerId="LiveId" clId="{2D9F179A-BC74-4E69-BF90-EB2250CE7DBB}" dt="2025-06-06T08:41:49.010" v="94" actId="165"/>
          <ac:spMkLst>
            <pc:docMk/>
            <pc:sldMk cId="3391707094" sldId="950"/>
            <ac:spMk id="44" creationId="{0158E7BC-81F8-9DBF-DE34-CB802A9ACCF8}"/>
          </ac:spMkLst>
        </pc:spChg>
        <pc:spChg chg="mod">
          <ac:chgData name="Daoud Saadeddin" userId="50f496e5f975282e" providerId="LiveId" clId="{2D9F179A-BC74-4E69-BF90-EB2250CE7DBB}" dt="2025-06-06T08:41:49.010" v="94" actId="165"/>
          <ac:spMkLst>
            <pc:docMk/>
            <pc:sldMk cId="3391707094" sldId="950"/>
            <ac:spMk id="69" creationId="{090EFBAA-E6BE-2BB7-8D74-0A661CA6FE27}"/>
          </ac:spMkLst>
        </pc:spChg>
        <pc:spChg chg="mod">
          <ac:chgData name="Daoud Saadeddin" userId="50f496e5f975282e" providerId="LiveId" clId="{2D9F179A-BC74-4E69-BF90-EB2250CE7DBB}" dt="2025-06-06T08:41:49.010" v="94" actId="165"/>
          <ac:spMkLst>
            <pc:docMk/>
            <pc:sldMk cId="3391707094" sldId="950"/>
            <ac:spMk id="73" creationId="{BCAE1453-4FB8-6F8D-DA8A-AFDBEE168F88}"/>
          </ac:spMkLst>
        </pc:spChg>
        <pc:spChg chg="mod">
          <ac:chgData name="Daoud Saadeddin" userId="50f496e5f975282e" providerId="LiveId" clId="{2D9F179A-BC74-4E69-BF90-EB2250CE7DBB}" dt="2025-06-06T08:41:49.010" v="94" actId="165"/>
          <ac:spMkLst>
            <pc:docMk/>
            <pc:sldMk cId="3391707094" sldId="950"/>
            <ac:spMk id="93" creationId="{C72B0F1F-2667-31DE-1784-968F9E98AD22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95" creationId="{55E8DEF1-7770-D0DD-BE3B-E530E085429C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96" creationId="{F715D26F-2CF4-DB78-59D8-DD368B9A241C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98" creationId="{421A3331-9A08-18ED-1DF2-88275F0AE5F0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99" creationId="{D7E2804E-5796-2F7D-DF17-DEF1010F23D9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100" creationId="{9CA51CDF-18D1-8D8C-1D21-4D794D580B93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102" creationId="{2B358426-7AA7-7289-4B97-BCAB650A85A8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103" creationId="{F28BFB71-1A9F-FC01-899A-6B8E66741DCD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105" creationId="{EF2E4D7A-1CE2-5262-0D14-B089534916FA}"/>
          </ac:spMkLst>
        </pc:spChg>
        <pc:spChg chg="mod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106" creationId="{ED8FB2BB-5E32-81F3-B572-2D63CA74296E}"/>
          </ac:spMkLst>
        </pc:spChg>
        <pc:spChg chg="mod">
          <ac:chgData name="Daoud Saadeddin" userId="50f496e5f975282e" providerId="LiveId" clId="{2D9F179A-BC74-4E69-BF90-EB2250CE7DBB}" dt="2025-06-06T08:41:49.010" v="94" actId="165"/>
          <ac:spMkLst>
            <pc:docMk/>
            <pc:sldMk cId="3391707094" sldId="950"/>
            <ac:spMk id="107" creationId="{63AC4551-14AF-6481-13E4-E366CF74EDDC}"/>
          </ac:spMkLst>
        </pc:spChg>
        <pc:spChg chg="mod topLvl">
          <ac:chgData name="Daoud Saadeddin" userId="50f496e5f975282e" providerId="LiveId" clId="{2D9F179A-BC74-4E69-BF90-EB2250CE7DBB}" dt="2025-06-06T08:41:51.385" v="95" actId="165"/>
          <ac:spMkLst>
            <pc:docMk/>
            <pc:sldMk cId="3391707094" sldId="950"/>
            <ac:spMk id="108" creationId="{8A47F981-4480-ABED-8CE3-7813AFF8CE9F}"/>
          </ac:spMkLst>
        </pc:spChg>
        <pc:grpChg chg="add mod">
          <ac:chgData name="Daoud Saadeddin" userId="50f496e5f975282e" providerId="LiveId" clId="{2D9F179A-BC74-4E69-BF90-EB2250CE7DBB}" dt="2025-06-06T08:40:45.726" v="77" actId="164"/>
          <ac:grpSpMkLst>
            <pc:docMk/>
            <pc:sldMk cId="3391707094" sldId="950"/>
            <ac:grpSpMk id="2" creationId="{D866227D-E1D2-249B-4A89-28CFBC6B989D}"/>
          </ac:grpSpMkLst>
        </pc:grpChg>
        <pc:grpChg chg="mod">
          <ac:chgData name="Daoud Saadeddin" userId="50f496e5f975282e" providerId="LiveId" clId="{2D9F179A-BC74-4E69-BF90-EB2250CE7DBB}" dt="2025-06-06T08:40:45.726" v="77" actId="164"/>
          <ac:grpSpMkLst>
            <pc:docMk/>
            <pc:sldMk cId="3391707094" sldId="950"/>
            <ac:grpSpMk id="118" creationId="{DBCDA816-9748-3E6E-596F-84BC9B882843}"/>
          </ac:grpSpMkLst>
        </pc:grpChg>
        <pc:grpChg chg="mod">
          <ac:chgData name="Daoud Saadeddin" userId="50f496e5f975282e" providerId="LiveId" clId="{2D9F179A-BC74-4E69-BF90-EB2250CE7DBB}" dt="2025-06-06T08:40:45.726" v="77" actId="164"/>
          <ac:grpSpMkLst>
            <pc:docMk/>
            <pc:sldMk cId="3391707094" sldId="950"/>
            <ac:grpSpMk id="119" creationId="{C88D9906-7AC2-1394-18B1-3874801F3B1F}"/>
          </ac:grpSpMkLst>
        </pc:grpChg>
        <pc:grpChg chg="mod">
          <ac:chgData name="Daoud Saadeddin" userId="50f496e5f975282e" providerId="LiveId" clId="{2D9F179A-BC74-4E69-BF90-EB2250CE7DBB}" dt="2025-06-06T08:40:45.726" v="77" actId="164"/>
          <ac:grpSpMkLst>
            <pc:docMk/>
            <pc:sldMk cId="3391707094" sldId="950"/>
            <ac:grpSpMk id="120" creationId="{C3956F52-5832-044B-D2FE-6893A5F11051}"/>
          </ac:grpSpMkLst>
        </pc:grpChg>
      </pc:sldChg>
      <pc:sldChg chg="delSp modSp del">
        <pc:chgData name="Daoud Saadeddin" userId="50f496e5f975282e" providerId="LiveId" clId="{2D9F179A-BC74-4E69-BF90-EB2250CE7DBB}" dt="2025-06-06T08:53:59.437" v="220" actId="47"/>
        <pc:sldMkLst>
          <pc:docMk/>
          <pc:sldMk cId="488080599" sldId="951"/>
        </pc:sldMkLst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11" creationId="{B152A6D1-2D54-9958-29D3-78599A1B6D9D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14" creationId="{A2204FC1-68EC-3390-0321-B9BBB98B2021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18" creationId="{D16DB046-D7DC-79A5-B8A9-5C60FA065E46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20" creationId="{53F73347-52C0-6DC9-1071-FBA8C3884E55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27" creationId="{7AECEEFC-0FF4-BB4D-5A8A-6228F135E859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29" creationId="{DE42F3E0-2124-726C-8F97-A6FFDFA8068E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34" creationId="{1A4D2F98-091D-EB1E-4D61-586F4B516E4B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40" creationId="{6530216A-9D38-C0B7-FEDB-C1888FEBC40D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46" creationId="{CB854FFD-3D2E-5CBF-F8B9-CF7E82CF9045}"/>
          </ac:spMkLst>
        </pc:spChg>
        <pc:spChg chg="mod">
          <ac:chgData name="Daoud Saadeddin" userId="50f496e5f975282e" providerId="LiveId" clId="{2D9F179A-BC74-4E69-BF90-EB2250CE7DBB}" dt="2025-06-06T08:48:41.986" v="180" actId="165"/>
          <ac:spMkLst>
            <pc:docMk/>
            <pc:sldMk cId="488080599" sldId="951"/>
            <ac:spMk id="48" creationId="{BB97DAB7-83D3-58B2-C150-080E96D87D56}"/>
          </ac:spMkLst>
        </pc:spChg>
        <pc:spChg chg="mod topLvl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69" creationId="{E30951DB-E081-EA53-67E4-1410487A1EE4}"/>
          </ac:spMkLst>
        </pc:spChg>
        <pc:spChg chg="mod topLvl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73" creationId="{B377884A-FE4C-FE61-8581-9BBB97CED44F}"/>
          </ac:spMkLst>
        </pc:spChg>
        <pc:spChg chg="mod topLvl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76" creationId="{44FB0506-6F33-7437-FAC8-FBAE4275B2EF}"/>
          </ac:spMkLst>
        </pc:spChg>
        <pc:spChg chg="mod topLvl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85" creationId="{50176B88-F8A2-1A3F-3EA5-CB9416511CBC}"/>
          </ac:spMkLst>
        </pc:spChg>
        <pc:spChg chg="mod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97" creationId="{5452B0C8-B800-F991-14F7-08F0C920A8BA}"/>
          </ac:spMkLst>
        </pc:spChg>
        <pc:spChg chg="mod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98" creationId="{0BC02E31-971A-626E-9BB7-4651D645ED9C}"/>
          </ac:spMkLst>
        </pc:spChg>
        <pc:spChg chg="mod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100" creationId="{9E35F3E3-2189-5A8A-08BC-F607771ACF18}"/>
          </ac:spMkLst>
        </pc:spChg>
        <pc:spChg chg="mod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105" creationId="{EA322B27-03E6-C649-F16C-E03F87674ABB}"/>
          </ac:spMkLst>
        </pc:spChg>
        <pc:spChg chg="mod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106" creationId="{3059769F-4C09-A657-6AEB-1AA3CC961979}"/>
          </ac:spMkLst>
        </pc:spChg>
        <pc:spChg chg="mod topLvl">
          <ac:chgData name="Daoud Saadeddin" userId="50f496e5f975282e" providerId="LiveId" clId="{2D9F179A-BC74-4E69-BF90-EB2250CE7DBB}" dt="2025-06-06T08:48:39.345" v="179" actId="165"/>
          <ac:spMkLst>
            <pc:docMk/>
            <pc:sldMk cId="488080599" sldId="951"/>
            <ac:spMk id="108" creationId="{DA410D2A-ED5C-CD48-8602-068499A69A05}"/>
          </ac:spMkLst>
        </pc:spChg>
      </pc:sldChg>
      <pc:sldChg chg="addSp delSp modSp add mod modNotesTx">
        <pc:chgData name="Daoud Saadeddin" userId="50f496e5f975282e" providerId="LiveId" clId="{2D9F179A-BC74-4E69-BF90-EB2250CE7DBB}" dt="2025-06-06T09:02:43.535" v="269" actId="20577"/>
        <pc:sldMkLst>
          <pc:docMk/>
          <pc:sldMk cId="508226385" sldId="952"/>
        </pc:sldMkLst>
        <pc:spChg chg="add del mod topLvl">
          <ac:chgData name="Daoud Saadeddin" userId="50f496e5f975282e" providerId="LiveId" clId="{2D9F179A-BC74-4E69-BF90-EB2250CE7DBB}" dt="2025-06-06T08:38:29.080" v="65" actId="478"/>
          <ac:spMkLst>
            <pc:docMk/>
            <pc:sldMk cId="508226385" sldId="952"/>
            <ac:spMk id="3" creationId="{F85BBF7E-2864-AE86-C224-BA4D91652BEC}"/>
          </ac:spMkLst>
        </pc:spChg>
        <pc:spChg chg="add del mod topLvl">
          <ac:chgData name="Daoud Saadeddin" userId="50f496e5f975282e" providerId="LiveId" clId="{2D9F179A-BC74-4E69-BF90-EB2250CE7DBB}" dt="2025-06-06T08:38:59.537" v="74" actId="478"/>
          <ac:spMkLst>
            <pc:docMk/>
            <pc:sldMk cId="508226385" sldId="952"/>
            <ac:spMk id="4" creationId="{7E79E95F-DAD2-0858-AFAE-F20084D43636}"/>
          </ac:spMkLst>
        </pc:spChg>
        <pc:spChg chg="add del mod topLvl">
          <ac:chgData name="Daoud Saadeddin" userId="50f496e5f975282e" providerId="LiveId" clId="{2D9F179A-BC74-4E69-BF90-EB2250CE7DBB}" dt="2025-06-06T08:38:06.306" v="59" actId="478"/>
          <ac:spMkLst>
            <pc:docMk/>
            <pc:sldMk cId="508226385" sldId="952"/>
            <ac:spMk id="5" creationId="{C4C90BD8-2379-90B3-5951-3A57A8C8618B}"/>
          </ac:spMkLst>
        </pc:spChg>
        <pc:spChg chg="mod topLvl">
          <ac:chgData name="Daoud Saadeddin" userId="50f496e5f975282e" providerId="LiveId" clId="{2D9F179A-BC74-4E69-BF90-EB2250CE7DBB}" dt="2025-06-06T08:55:22.126" v="233" actId="164"/>
          <ac:spMkLst>
            <pc:docMk/>
            <pc:sldMk cId="508226385" sldId="952"/>
            <ac:spMk id="9" creationId="{42353C9C-AE0A-6D6A-9DBA-D0348CE30FE8}"/>
          </ac:spMkLst>
        </pc:spChg>
        <pc:spChg chg="mod topLvl">
          <ac:chgData name="Daoud Saadeddin" userId="50f496e5f975282e" providerId="LiveId" clId="{2D9F179A-BC74-4E69-BF90-EB2250CE7DBB}" dt="2025-06-06T08:55:30.671" v="234" actId="164"/>
          <ac:spMkLst>
            <pc:docMk/>
            <pc:sldMk cId="508226385" sldId="952"/>
            <ac:spMk id="14" creationId="{E18B044E-4837-1FFA-80DF-A4F7F9F039CF}"/>
          </ac:spMkLst>
        </pc:spChg>
        <pc:spChg chg="mod topLvl">
          <ac:chgData name="Daoud Saadeddin" userId="50f496e5f975282e" providerId="LiveId" clId="{2D9F179A-BC74-4E69-BF90-EB2250CE7DBB}" dt="2025-06-06T08:55:30.671" v="234" actId="164"/>
          <ac:spMkLst>
            <pc:docMk/>
            <pc:sldMk cId="508226385" sldId="952"/>
            <ac:spMk id="20" creationId="{2FE68CB0-1B67-BD77-4D33-CA866C07E3EE}"/>
          </ac:spMkLst>
        </pc:spChg>
        <pc:spChg chg="mod">
          <ac:chgData name="Daoud Saadeddin" userId="50f496e5f975282e" providerId="LiveId" clId="{2D9F179A-BC74-4E69-BF90-EB2250CE7DBB}" dt="2025-06-06T08:55:30.671" v="234" actId="164"/>
          <ac:spMkLst>
            <pc:docMk/>
            <pc:sldMk cId="508226385" sldId="952"/>
            <ac:spMk id="31" creationId="{EDFD8448-8912-7DCF-A57A-9EA7392DE742}"/>
          </ac:spMkLst>
        </pc:spChg>
        <pc:spChg chg="mod">
          <ac:chgData name="Daoud Saadeddin" userId="50f496e5f975282e" providerId="LiveId" clId="{2D9F179A-BC74-4E69-BF90-EB2250CE7DBB}" dt="2025-06-06T08:54:41.602" v="229" actId="164"/>
          <ac:spMkLst>
            <pc:docMk/>
            <pc:sldMk cId="508226385" sldId="952"/>
            <ac:spMk id="39" creationId="{2358F0D0-FDD3-ED32-5683-629DDE471F32}"/>
          </ac:spMkLst>
        </pc:spChg>
        <pc:spChg chg="mod">
          <ac:chgData name="Daoud Saadeddin" userId="50f496e5f975282e" providerId="LiveId" clId="{2D9F179A-BC74-4E69-BF90-EB2250CE7DBB}" dt="2025-06-06T08:54:41.602" v="229" actId="164"/>
          <ac:spMkLst>
            <pc:docMk/>
            <pc:sldMk cId="508226385" sldId="952"/>
            <ac:spMk id="40" creationId="{81E49E8C-3B53-2A27-1BC3-7C9DB474286E}"/>
          </ac:spMkLst>
        </pc:spChg>
        <pc:spChg chg="mod topLvl">
          <ac:chgData name="Daoud Saadeddin" userId="50f496e5f975282e" providerId="LiveId" clId="{2D9F179A-BC74-4E69-BF90-EB2250CE7DBB}" dt="2025-06-06T08:54:41.602" v="229" actId="164"/>
          <ac:spMkLst>
            <pc:docMk/>
            <pc:sldMk cId="508226385" sldId="952"/>
            <ac:spMk id="41" creationId="{02DA8B47-6819-8107-DE20-34F660A9D806}"/>
          </ac:spMkLst>
        </pc:spChg>
        <pc:spChg chg="mod">
          <ac:chgData name="Daoud Saadeddin" userId="50f496e5f975282e" providerId="LiveId" clId="{2D9F179A-BC74-4E69-BF90-EB2250CE7DBB}" dt="2025-06-06T08:54:46.023" v="230" actId="164"/>
          <ac:spMkLst>
            <pc:docMk/>
            <pc:sldMk cId="508226385" sldId="952"/>
            <ac:spMk id="42" creationId="{2064362C-F22B-C977-EDAA-D65614B0F0B6}"/>
          </ac:spMkLst>
        </pc:spChg>
        <pc:spChg chg="mod topLvl">
          <ac:chgData name="Daoud Saadeddin" userId="50f496e5f975282e" providerId="LiveId" clId="{2D9F179A-BC74-4E69-BF90-EB2250CE7DBB}" dt="2025-06-06T08:54:46.023" v="230" actId="164"/>
          <ac:spMkLst>
            <pc:docMk/>
            <pc:sldMk cId="508226385" sldId="952"/>
            <ac:spMk id="43" creationId="{ABF626EA-2446-8EA1-4BDD-AE2D84FB5B05}"/>
          </ac:spMkLst>
        </pc:spChg>
        <pc:spChg chg="mod topLvl">
          <ac:chgData name="Daoud Saadeddin" userId="50f496e5f975282e" providerId="LiveId" clId="{2D9F179A-BC74-4E69-BF90-EB2250CE7DBB}" dt="2025-06-06T08:54:46.023" v="230" actId="164"/>
          <ac:spMkLst>
            <pc:docMk/>
            <pc:sldMk cId="508226385" sldId="952"/>
            <ac:spMk id="44" creationId="{CF832061-8470-242E-FBC3-F2D6D5615896}"/>
          </ac:spMkLst>
        </pc:spChg>
        <pc:spChg chg="mod topLvl">
          <ac:chgData name="Daoud Saadeddin" userId="50f496e5f975282e" providerId="LiveId" clId="{2D9F179A-BC74-4E69-BF90-EB2250CE7DBB}" dt="2025-06-06T08:54:52.428" v="231" actId="164"/>
          <ac:spMkLst>
            <pc:docMk/>
            <pc:sldMk cId="508226385" sldId="952"/>
            <ac:spMk id="45" creationId="{CADC9B08-83E5-6972-E262-F475D6D365DD}"/>
          </ac:spMkLst>
        </pc:spChg>
        <pc:spChg chg="mod topLvl">
          <ac:chgData name="Daoud Saadeddin" userId="50f496e5f975282e" providerId="LiveId" clId="{2D9F179A-BC74-4E69-BF90-EB2250CE7DBB}" dt="2025-06-06T08:54:52.428" v="231" actId="164"/>
          <ac:spMkLst>
            <pc:docMk/>
            <pc:sldMk cId="508226385" sldId="952"/>
            <ac:spMk id="46" creationId="{69A0E8E1-1860-2509-B13F-871139011975}"/>
          </ac:spMkLst>
        </pc:spChg>
        <pc:spChg chg="mod">
          <ac:chgData name="Daoud Saadeddin" userId="50f496e5f975282e" providerId="LiveId" clId="{2D9F179A-BC74-4E69-BF90-EB2250CE7DBB}" dt="2025-06-06T08:54:52.428" v="231" actId="164"/>
          <ac:spMkLst>
            <pc:docMk/>
            <pc:sldMk cId="508226385" sldId="952"/>
            <ac:spMk id="47" creationId="{0C40C244-F4D3-633B-84CE-E7DAC279A075}"/>
          </ac:spMkLst>
        </pc:spChg>
        <pc:spChg chg="mod topLvl">
          <ac:chgData name="Daoud Saadeddin" userId="50f496e5f975282e" providerId="LiveId" clId="{2D9F179A-BC74-4E69-BF90-EB2250CE7DBB}" dt="2025-06-06T08:55:01.022" v="232" actId="164"/>
          <ac:spMkLst>
            <pc:docMk/>
            <pc:sldMk cId="508226385" sldId="952"/>
            <ac:spMk id="48" creationId="{D65E1886-2D34-5EDC-C8F0-1B339114C197}"/>
          </ac:spMkLst>
        </pc:spChg>
        <pc:spChg chg="mod topLvl">
          <ac:chgData name="Daoud Saadeddin" userId="50f496e5f975282e" providerId="LiveId" clId="{2D9F179A-BC74-4E69-BF90-EB2250CE7DBB}" dt="2025-06-06T08:55:01.022" v="232" actId="164"/>
          <ac:spMkLst>
            <pc:docMk/>
            <pc:sldMk cId="508226385" sldId="952"/>
            <ac:spMk id="49" creationId="{AAF84AF2-A684-4AD1-0807-CF33701B28C3}"/>
          </ac:spMkLst>
        </pc:spChg>
        <pc:spChg chg="mod topLvl">
          <ac:chgData name="Daoud Saadeddin" userId="50f496e5f975282e" providerId="LiveId" clId="{2D9F179A-BC74-4E69-BF90-EB2250CE7DBB}" dt="2025-06-06T08:55:01.022" v="232" actId="164"/>
          <ac:spMkLst>
            <pc:docMk/>
            <pc:sldMk cId="508226385" sldId="952"/>
            <ac:spMk id="50" creationId="{FBCE01F5-C2D5-F0C4-ECC4-C23325A83207}"/>
          </ac:spMkLst>
        </pc:spChg>
        <pc:spChg chg="mod topLvl">
          <ac:chgData name="Daoud Saadeddin" userId="50f496e5f975282e" providerId="LiveId" clId="{2D9F179A-BC74-4E69-BF90-EB2250CE7DBB}" dt="2025-06-06T08:55:30.671" v="234" actId="164"/>
          <ac:spMkLst>
            <pc:docMk/>
            <pc:sldMk cId="508226385" sldId="952"/>
            <ac:spMk id="52" creationId="{A8C6875B-5C1A-8819-3F7E-30AB964C0DD9}"/>
          </ac:spMkLst>
        </pc:spChg>
        <pc:spChg chg="mod">
          <ac:chgData name="Daoud Saadeddin" userId="50f496e5f975282e" providerId="LiveId" clId="{2D9F179A-BC74-4E69-BF90-EB2250CE7DBB}" dt="2025-06-06T08:55:30.671" v="234" actId="164"/>
          <ac:spMkLst>
            <pc:docMk/>
            <pc:sldMk cId="508226385" sldId="952"/>
            <ac:spMk id="57" creationId="{E1B52C57-31CD-8E15-515A-167852E6C87D}"/>
          </ac:spMkLst>
        </pc:spChg>
        <pc:spChg chg="mod topLvl">
          <ac:chgData name="Daoud Saadeddin" userId="50f496e5f975282e" providerId="LiveId" clId="{2D9F179A-BC74-4E69-BF90-EB2250CE7DBB}" dt="2025-06-06T08:54:33.854" v="226" actId="164"/>
          <ac:spMkLst>
            <pc:docMk/>
            <pc:sldMk cId="508226385" sldId="952"/>
            <ac:spMk id="73" creationId="{A1823604-E4DC-2EAC-9565-CB95BC747EF8}"/>
          </ac:spMkLst>
        </pc:spChg>
        <pc:spChg chg="mod topLvl">
          <ac:chgData name="Daoud Saadeddin" userId="50f496e5f975282e" providerId="LiveId" clId="{2D9F179A-BC74-4E69-BF90-EB2250CE7DBB}" dt="2025-06-06T08:54:33.854" v="226" actId="164"/>
          <ac:spMkLst>
            <pc:docMk/>
            <pc:sldMk cId="508226385" sldId="952"/>
            <ac:spMk id="74" creationId="{4D7A52CF-A3E8-D9AF-7C00-2453DA4ADABB}"/>
          </ac:spMkLst>
        </pc:spChg>
        <pc:spChg chg="mod">
          <ac:chgData name="Daoud Saadeddin" userId="50f496e5f975282e" providerId="LiveId" clId="{2D9F179A-BC74-4E69-BF90-EB2250CE7DBB}" dt="2025-06-06T08:55:33.108" v="235" actId="164"/>
          <ac:spMkLst>
            <pc:docMk/>
            <pc:sldMk cId="508226385" sldId="952"/>
            <ac:spMk id="75" creationId="{71A4D3CA-102A-BD72-026F-5C09C58D4556}"/>
          </ac:spMkLst>
        </pc:spChg>
        <pc:spChg chg="mod topLvl">
          <ac:chgData name="Daoud Saadeddin" userId="50f496e5f975282e" providerId="LiveId" clId="{2D9F179A-BC74-4E69-BF90-EB2250CE7DBB}" dt="2025-06-06T08:54:33.854" v="226" actId="164"/>
          <ac:spMkLst>
            <pc:docMk/>
            <pc:sldMk cId="508226385" sldId="952"/>
            <ac:spMk id="76" creationId="{40BE98A3-0FCD-CE2F-1650-3F639AF74487}"/>
          </ac:spMkLst>
        </pc:spChg>
        <pc:spChg chg="mod">
          <ac:chgData name="Daoud Saadeddin" userId="50f496e5f975282e" providerId="LiveId" clId="{2D9F179A-BC74-4E69-BF90-EB2250CE7DBB}" dt="2025-06-06T08:55:33.108" v="235" actId="164"/>
          <ac:spMkLst>
            <pc:docMk/>
            <pc:sldMk cId="508226385" sldId="952"/>
            <ac:spMk id="79" creationId="{9C224580-2358-579E-680D-2DDF0530DE18}"/>
          </ac:spMkLst>
        </pc:spChg>
        <pc:spChg chg="mod topLvl">
          <ac:chgData name="Daoud Saadeddin" userId="50f496e5f975282e" providerId="LiveId" clId="{2D9F179A-BC74-4E69-BF90-EB2250CE7DBB}" dt="2025-06-06T08:55:33.108" v="235" actId="164"/>
          <ac:spMkLst>
            <pc:docMk/>
            <pc:sldMk cId="508226385" sldId="952"/>
            <ac:spMk id="80" creationId="{2AF546A7-4496-6140-2323-7E84A260A91F}"/>
          </ac:spMkLst>
        </pc:spChg>
        <pc:spChg chg="mod">
          <ac:chgData name="Daoud Saadeddin" userId="50f496e5f975282e" providerId="LiveId" clId="{2D9F179A-BC74-4E69-BF90-EB2250CE7DBB}" dt="2025-06-06T08:55:33.108" v="235" actId="164"/>
          <ac:spMkLst>
            <pc:docMk/>
            <pc:sldMk cId="508226385" sldId="952"/>
            <ac:spMk id="81" creationId="{F1114328-92E6-4663-BA21-3477D46F3C26}"/>
          </ac:spMkLst>
        </pc:spChg>
        <pc:spChg chg="mod">
          <ac:chgData name="Daoud Saadeddin" userId="50f496e5f975282e" providerId="LiveId" clId="{2D9F179A-BC74-4E69-BF90-EB2250CE7DBB}" dt="2025-06-06T08:55:33.108" v="235" actId="164"/>
          <ac:spMkLst>
            <pc:docMk/>
            <pc:sldMk cId="508226385" sldId="952"/>
            <ac:spMk id="82" creationId="{5A5AB0DD-1C24-C801-AE0F-4131CF0B0A9A}"/>
          </ac:spMkLst>
        </pc:spChg>
        <pc:spChg chg="mod topLvl">
          <ac:chgData name="Daoud Saadeddin" userId="50f496e5f975282e" providerId="LiveId" clId="{2D9F179A-BC74-4E69-BF90-EB2250CE7DBB}" dt="2025-06-06T08:55:33.108" v="235" actId="164"/>
          <ac:spMkLst>
            <pc:docMk/>
            <pc:sldMk cId="508226385" sldId="952"/>
            <ac:spMk id="84" creationId="{CFAFA694-8582-2D82-34B2-9F1C16F6212E}"/>
          </ac:spMkLst>
        </pc:spChg>
        <pc:spChg chg="mod topLvl">
          <ac:chgData name="Daoud Saadeddin" userId="50f496e5f975282e" providerId="LiveId" clId="{2D9F179A-BC74-4E69-BF90-EB2250CE7DBB}" dt="2025-06-06T08:55:30.671" v="234" actId="164"/>
          <ac:spMkLst>
            <pc:docMk/>
            <pc:sldMk cId="508226385" sldId="952"/>
            <ac:spMk id="105" creationId="{88881975-926F-440A-49AF-0D51428634A2}"/>
          </ac:spMkLst>
        </pc:spChg>
        <pc:grpChg chg="add del mod">
          <ac:chgData name="Daoud Saadeddin" userId="50f496e5f975282e" providerId="LiveId" clId="{2D9F179A-BC74-4E69-BF90-EB2250CE7DBB}" dt="2025-06-06T08:37:16.034" v="49" actId="1076"/>
          <ac:grpSpMkLst>
            <pc:docMk/>
            <pc:sldMk cId="508226385" sldId="952"/>
            <ac:grpSpMk id="2" creationId="{110EA471-E447-7D68-8D88-7DD34139E8F2}"/>
          </ac:grpSpMkLst>
        </pc:grpChg>
        <pc:grpChg chg="add del mod">
          <ac:chgData name="Daoud Saadeddin" userId="50f496e5f975282e" providerId="LiveId" clId="{2D9F179A-BC74-4E69-BF90-EB2250CE7DBB}" dt="2025-06-06T08:37:27.124" v="51" actId="165"/>
          <ac:grpSpMkLst>
            <pc:docMk/>
            <pc:sldMk cId="508226385" sldId="952"/>
            <ac:grpSpMk id="8" creationId="{6892301F-62C1-378C-7AC4-F51B8B9C771C}"/>
          </ac:grpSpMkLst>
        </pc:grpChg>
        <pc:grpChg chg="add mod">
          <ac:chgData name="Daoud Saadeddin" userId="50f496e5f975282e" providerId="LiveId" clId="{2D9F179A-BC74-4E69-BF90-EB2250CE7DBB}" dt="2025-06-06T08:55:22.126" v="233" actId="164"/>
          <ac:grpSpMkLst>
            <pc:docMk/>
            <pc:sldMk cId="508226385" sldId="952"/>
            <ac:grpSpMk id="11" creationId="{CB5938D0-8BF1-C580-D4D5-8AFF49AB6336}"/>
          </ac:grpSpMkLst>
        </pc:grpChg>
        <pc:grpChg chg="add mod">
          <ac:chgData name="Daoud Saadeddin" userId="50f496e5f975282e" providerId="LiveId" clId="{2D9F179A-BC74-4E69-BF90-EB2250CE7DBB}" dt="2025-06-06T08:55:22.126" v="233" actId="164"/>
          <ac:grpSpMkLst>
            <pc:docMk/>
            <pc:sldMk cId="508226385" sldId="952"/>
            <ac:grpSpMk id="19" creationId="{CA1C9698-E9DC-C302-BFDD-DCC16958B99C}"/>
          </ac:grpSpMkLst>
        </pc:grpChg>
        <pc:grpChg chg="add mod">
          <ac:chgData name="Daoud Saadeddin" userId="50f496e5f975282e" providerId="LiveId" clId="{2D9F179A-BC74-4E69-BF90-EB2250CE7DBB}" dt="2025-06-06T08:55:22.126" v="233" actId="164"/>
          <ac:grpSpMkLst>
            <pc:docMk/>
            <pc:sldMk cId="508226385" sldId="952"/>
            <ac:grpSpMk id="21" creationId="{FFEE6021-BFC3-6D95-CB91-E6963969AD99}"/>
          </ac:grpSpMkLst>
        </pc:grpChg>
        <pc:grpChg chg="add mod">
          <ac:chgData name="Daoud Saadeddin" userId="50f496e5f975282e" providerId="LiveId" clId="{2D9F179A-BC74-4E69-BF90-EB2250CE7DBB}" dt="2025-06-06T08:55:22.126" v="233" actId="164"/>
          <ac:grpSpMkLst>
            <pc:docMk/>
            <pc:sldMk cId="508226385" sldId="952"/>
            <ac:grpSpMk id="27" creationId="{98EC5DCC-2A67-FA32-E408-341FF2381442}"/>
          </ac:grpSpMkLst>
        </pc:grpChg>
        <pc:grpChg chg="add mod">
          <ac:chgData name="Daoud Saadeddin" userId="50f496e5f975282e" providerId="LiveId" clId="{2D9F179A-BC74-4E69-BF90-EB2250CE7DBB}" dt="2025-06-06T08:55:22.126" v="233" actId="164"/>
          <ac:grpSpMkLst>
            <pc:docMk/>
            <pc:sldMk cId="508226385" sldId="952"/>
            <ac:grpSpMk id="28" creationId="{E95F48F0-FC99-FE12-7DE5-893D96ECDEE6}"/>
          </ac:grpSpMkLst>
        </pc:grpChg>
        <pc:grpChg chg="add mod">
          <ac:chgData name="Daoud Saadeddin" userId="50f496e5f975282e" providerId="LiveId" clId="{2D9F179A-BC74-4E69-BF90-EB2250CE7DBB}" dt="2025-06-06T09:02:11.943" v="255" actId="164"/>
          <ac:grpSpMkLst>
            <pc:docMk/>
            <pc:sldMk cId="508226385" sldId="952"/>
            <ac:grpSpMk id="29" creationId="{D49E2C8A-65F7-71C7-4497-50C8BF9CBD13}"/>
          </ac:grpSpMkLst>
        </pc:grpChg>
        <pc:grpChg chg="add mod">
          <ac:chgData name="Daoud Saadeddin" userId="50f496e5f975282e" providerId="LiveId" clId="{2D9F179A-BC74-4E69-BF90-EB2250CE7DBB}" dt="2025-06-06T09:02:11.943" v="255" actId="164"/>
          <ac:grpSpMkLst>
            <pc:docMk/>
            <pc:sldMk cId="508226385" sldId="952"/>
            <ac:grpSpMk id="30" creationId="{E66BA692-CB10-6FBE-FF54-0FC9B15AC9AD}"/>
          </ac:grpSpMkLst>
        </pc:grpChg>
        <pc:grpChg chg="add mod">
          <ac:chgData name="Daoud Saadeddin" userId="50f496e5f975282e" providerId="LiveId" clId="{2D9F179A-BC74-4E69-BF90-EB2250CE7DBB}" dt="2025-06-06T09:02:11.943" v="255" actId="164"/>
          <ac:grpSpMkLst>
            <pc:docMk/>
            <pc:sldMk cId="508226385" sldId="952"/>
            <ac:grpSpMk id="32" creationId="{AC090B0B-FE15-15C7-3090-52A1BE6D4692}"/>
          </ac:grpSpMkLst>
        </pc:grpChg>
        <pc:grpChg chg="add mod">
          <ac:chgData name="Daoud Saadeddin" userId="50f496e5f975282e" providerId="LiveId" clId="{2D9F179A-BC74-4E69-BF90-EB2250CE7DBB}" dt="2025-06-06T09:02:11.943" v="255" actId="164"/>
          <ac:grpSpMkLst>
            <pc:docMk/>
            <pc:sldMk cId="508226385" sldId="952"/>
            <ac:grpSpMk id="33" creationId="{E1D4439D-901A-40C2-D0F7-4188BEB2C79E}"/>
          </ac:grpSpMkLst>
        </pc:grpChg>
        <pc:cxnChg chg="del">
          <ac:chgData name="Daoud Saadeddin" userId="50f496e5f975282e" providerId="LiveId" clId="{2D9F179A-BC74-4E69-BF90-EB2250CE7DBB}" dt="2025-06-06T08:38:35.110" v="66" actId="478"/>
          <ac:cxnSpMkLst>
            <pc:docMk/>
            <pc:sldMk cId="508226385" sldId="952"/>
            <ac:cxnSpMk id="10" creationId="{2353381E-CB89-C088-CE68-655BDA501E30}"/>
          </ac:cxnSpMkLst>
        </pc:cxnChg>
        <pc:cxnChg chg="del">
          <ac:chgData name="Daoud Saadeddin" userId="50f496e5f975282e" providerId="LiveId" clId="{2D9F179A-BC74-4E69-BF90-EB2250CE7DBB}" dt="2025-06-06T08:38:37.343" v="67" actId="478"/>
          <ac:cxnSpMkLst>
            <pc:docMk/>
            <pc:sldMk cId="508226385" sldId="952"/>
            <ac:cxnSpMk id="51" creationId="{B6E3FE01-1178-4F6B-B88A-2BAC521B10EE}"/>
          </ac:cxnSpMkLst>
        </pc:cxnChg>
        <pc:cxnChg chg="del">
          <ac:chgData name="Daoud Saadeddin" userId="50f496e5f975282e" providerId="LiveId" clId="{2D9F179A-BC74-4E69-BF90-EB2250CE7DBB}" dt="2025-06-06T08:38:39.093" v="68" actId="478"/>
          <ac:cxnSpMkLst>
            <pc:docMk/>
            <pc:sldMk cId="508226385" sldId="952"/>
            <ac:cxnSpMk id="78" creationId="{8372EC2F-DDBE-DAF2-CD3C-DF51CC9D2BB2}"/>
          </ac:cxnSpMkLst>
        </pc:cxnChg>
      </pc:sldChg>
      <pc:sldChg chg="addSp delSp modSp add mod modNotesTx">
        <pc:chgData name="Daoud Saadeddin" userId="50f496e5f975282e" providerId="LiveId" clId="{2D9F179A-BC74-4E69-BF90-EB2250CE7DBB}" dt="2025-06-06T09:02:51.165" v="270" actId="20577"/>
        <pc:sldMkLst>
          <pc:docMk/>
          <pc:sldMk cId="838690942" sldId="953"/>
        </pc:sldMkLst>
        <pc:spChg chg="add del mod topLvl">
          <ac:chgData name="Daoud Saadeddin" userId="50f496e5f975282e" providerId="LiveId" clId="{2D9F179A-BC74-4E69-BF90-EB2250CE7DBB}" dt="2025-06-06T08:41:32.124" v="92" actId="478"/>
          <ac:spMkLst>
            <pc:docMk/>
            <pc:sldMk cId="838690942" sldId="953"/>
            <ac:spMk id="2" creationId="{F8EF78D9-37EC-3049-0052-B0DFD9B94EA7}"/>
          </ac:spMkLst>
        </pc:spChg>
        <pc:spChg chg="add del mod topLvl">
          <ac:chgData name="Daoud Saadeddin" userId="50f496e5f975282e" providerId="LiveId" clId="{2D9F179A-BC74-4E69-BF90-EB2250CE7DBB}" dt="2025-06-06T08:41:32.827" v="93" actId="478"/>
          <ac:spMkLst>
            <pc:docMk/>
            <pc:sldMk cId="838690942" sldId="953"/>
            <ac:spMk id="3" creationId="{03B861B7-8646-E589-859A-3582C6A8AB1A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6" creationId="{594A5B60-88CB-09BC-0ECC-DB3320CF7748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7" creationId="{8A488238-7170-E4EA-5884-2EC8BCD21FC6}"/>
          </ac:spMkLst>
        </pc:spChg>
        <pc:spChg chg="mod">
          <ac:chgData name="Daoud Saadeddin" userId="50f496e5f975282e" providerId="LiveId" clId="{2D9F179A-BC74-4E69-BF90-EB2250CE7DBB}" dt="2025-06-06T08:55:53.192" v="238" actId="164"/>
          <ac:spMkLst>
            <pc:docMk/>
            <pc:sldMk cId="838690942" sldId="953"/>
            <ac:spMk id="9" creationId="{50B0AC78-3ADC-E705-3AD2-8CC7D76CCF0C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10" creationId="{0BBBDDF0-36B2-33C9-8F44-F3AD9FBD9188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11" creationId="{CA60936B-A36D-D828-8FA9-82A431E81C49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13" creationId="{3C9DBB7D-D1AE-8FBB-16E7-6539708A07A0}"/>
          </ac:spMkLst>
        </pc:spChg>
        <pc:spChg chg="mod">
          <ac:chgData name="Daoud Saadeddin" userId="50f496e5f975282e" providerId="LiveId" clId="{2D9F179A-BC74-4E69-BF90-EB2250CE7DBB}" dt="2025-06-06T08:55:57.019" v="239" actId="164"/>
          <ac:spMkLst>
            <pc:docMk/>
            <pc:sldMk cId="838690942" sldId="953"/>
            <ac:spMk id="14" creationId="{41281322-450A-581A-FDCB-3F7A9B1B601A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15" creationId="{5574CB2C-35E6-6496-0FC6-AE9F5AFA906C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17" creationId="{41EC6602-FB22-D635-8E11-9067965E1350}"/>
          </ac:spMkLst>
        </pc:spChg>
        <pc:spChg chg="mod">
          <ac:chgData name="Daoud Saadeddin" userId="50f496e5f975282e" providerId="LiveId" clId="{2D9F179A-BC74-4E69-BF90-EB2250CE7DBB}" dt="2025-06-06T08:55:57.019" v="239" actId="164"/>
          <ac:spMkLst>
            <pc:docMk/>
            <pc:sldMk cId="838690942" sldId="953"/>
            <ac:spMk id="20" creationId="{A817D40D-4EDC-DDA2-312D-B87D1B40FF7F}"/>
          </ac:spMkLst>
        </pc:spChg>
        <pc:spChg chg="mod">
          <ac:chgData name="Daoud Saadeddin" userId="50f496e5f975282e" providerId="LiveId" clId="{2D9F179A-BC74-4E69-BF90-EB2250CE7DBB}" dt="2025-06-06T08:42:16.320" v="96"/>
          <ac:spMkLst>
            <pc:docMk/>
            <pc:sldMk cId="838690942" sldId="953"/>
            <ac:spMk id="27" creationId="{6630D5D4-B9FB-CE41-0026-C4BE1DB330BA}"/>
          </ac:spMkLst>
        </pc:spChg>
        <pc:spChg chg="del mod">
          <ac:chgData name="Daoud Saadeddin" userId="50f496e5f975282e" providerId="LiveId" clId="{2D9F179A-BC74-4E69-BF90-EB2250CE7DBB}" dt="2025-06-06T08:42:25.910" v="98" actId="478"/>
          <ac:spMkLst>
            <pc:docMk/>
            <pc:sldMk cId="838690942" sldId="953"/>
            <ac:spMk id="29" creationId="{9D4DE899-4134-2023-7E81-B7D49F6C21AD}"/>
          </ac:spMkLst>
        </pc:spChg>
        <pc:spChg chg="del mod">
          <ac:chgData name="Daoud Saadeddin" userId="50f496e5f975282e" providerId="LiveId" clId="{2D9F179A-BC74-4E69-BF90-EB2250CE7DBB}" dt="2025-06-06T08:42:25.910" v="98" actId="478"/>
          <ac:spMkLst>
            <pc:docMk/>
            <pc:sldMk cId="838690942" sldId="953"/>
            <ac:spMk id="30" creationId="{7AF7D04A-3EC9-A009-1C11-721A59B627C1}"/>
          </ac:spMkLst>
        </pc:spChg>
        <pc:spChg chg="mod">
          <ac:chgData name="Daoud Saadeddin" userId="50f496e5f975282e" providerId="LiveId" clId="{2D9F179A-BC74-4E69-BF90-EB2250CE7DBB}" dt="2025-06-06T08:55:57.019" v="239" actId="164"/>
          <ac:spMkLst>
            <pc:docMk/>
            <pc:sldMk cId="838690942" sldId="953"/>
            <ac:spMk id="31" creationId="{D04F8FC1-FA3C-A6D7-10E5-88EA3FD597F4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42" creationId="{2ABE72BB-5209-B344-741E-E05921B5A857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43" creationId="{0166F5BD-86DE-C9B4-DE50-9F3B19A9E40F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44" creationId="{A107C24C-55FE-D655-61C4-D0AF793AB789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45" creationId="{600200D7-34E4-7728-F0F6-86B56FF1FEB5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46" creationId="{05EF200D-95B7-0433-1836-E12DE3F4922C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47" creationId="{E81EB5FD-45CD-7E5A-AACF-5CC7EFE4F512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50" creationId="{A310446A-2248-EF62-E849-96C4D1FF5367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1" creationId="{308EF7A4-5B30-3E50-B21C-9507C54B7A0F}"/>
          </ac:spMkLst>
        </pc:spChg>
        <pc:spChg chg="mod">
          <ac:chgData name="Daoud Saadeddin" userId="50f496e5f975282e" providerId="LiveId" clId="{2D9F179A-BC74-4E69-BF90-EB2250CE7DBB}" dt="2025-06-06T08:55:57.019" v="239" actId="164"/>
          <ac:spMkLst>
            <pc:docMk/>
            <pc:sldMk cId="838690942" sldId="953"/>
            <ac:spMk id="52" creationId="{3ADE5690-2FA7-C325-7F81-76E879C49A17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3" creationId="{6630D5D4-B9FB-CE41-0026-C4BE1DB330BA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4" creationId="{41EC6602-FB22-D635-8E11-9067965E1350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5" creationId="{CC3F4FC9-83BB-9ACB-8F05-2808C6E417AE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6" creationId="{3C9DBB7D-D1AE-8FBB-16E7-6539708A07A0}"/>
          </ac:spMkLst>
        </pc:spChg>
        <pc:spChg chg="mod">
          <ac:chgData name="Daoud Saadeddin" userId="50f496e5f975282e" providerId="LiveId" clId="{2D9F179A-BC74-4E69-BF90-EB2250CE7DBB}" dt="2025-06-06T08:55:57.019" v="239" actId="164"/>
          <ac:spMkLst>
            <pc:docMk/>
            <pc:sldMk cId="838690942" sldId="953"/>
            <ac:spMk id="57" creationId="{FE18073E-441A-ADC9-02ED-EE27C988DCDF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8" creationId="{5574CB2C-35E6-6496-0FC6-AE9F5AFA906C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59" creationId="{0BBBDDF0-36B2-33C9-8F44-F3AD9FBD9188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60" creationId="{CA60936B-A36D-D828-8FA9-82A431E81C49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61" creationId="{594A5B60-88CB-09BC-0ECC-DB3320CF7748}"/>
          </ac:spMkLst>
        </pc:spChg>
        <pc:spChg chg="mod">
          <ac:chgData name="Daoud Saadeddin" userId="50f496e5f975282e" providerId="LiveId" clId="{2D9F179A-BC74-4E69-BF90-EB2250CE7DBB}" dt="2025-06-06T08:47:45.590" v="176" actId="165"/>
          <ac:spMkLst>
            <pc:docMk/>
            <pc:sldMk cId="838690942" sldId="953"/>
            <ac:spMk id="62" creationId="{8A488238-7170-E4EA-5884-2EC8BCD21FC6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73" creationId="{68EA010E-6419-01A3-534B-E39718466D3A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74" creationId="{F83EE494-9E41-6EDC-678B-48968E40D387}"/>
          </ac:spMkLst>
        </pc:spChg>
        <pc:spChg chg="mod">
          <ac:chgData name="Daoud Saadeddin" userId="50f496e5f975282e" providerId="LiveId" clId="{2D9F179A-BC74-4E69-BF90-EB2250CE7DBB}" dt="2025-06-06T08:55:58.940" v="240" actId="164"/>
          <ac:spMkLst>
            <pc:docMk/>
            <pc:sldMk cId="838690942" sldId="953"/>
            <ac:spMk id="75" creationId="{2ECA5941-C74A-4B28-C14F-5F92AC226722}"/>
          </ac:spMkLst>
        </pc:spChg>
        <pc:spChg chg="del">
          <ac:chgData name="Daoud Saadeddin" userId="50f496e5f975282e" providerId="LiveId" clId="{2D9F179A-BC74-4E69-BF90-EB2250CE7DBB}" dt="2025-06-06T08:42:43.344" v="101" actId="478"/>
          <ac:spMkLst>
            <pc:docMk/>
            <pc:sldMk cId="838690942" sldId="953"/>
            <ac:spMk id="76" creationId="{014FDE57-0222-55CB-892F-624E88426F0C}"/>
          </ac:spMkLst>
        </pc:spChg>
        <pc:spChg chg="mod">
          <ac:chgData name="Daoud Saadeddin" userId="50f496e5f975282e" providerId="LiveId" clId="{2D9F179A-BC74-4E69-BF90-EB2250CE7DBB}" dt="2025-06-06T08:55:58.940" v="240" actId="164"/>
          <ac:spMkLst>
            <pc:docMk/>
            <pc:sldMk cId="838690942" sldId="953"/>
            <ac:spMk id="79" creationId="{20381C5B-CDBE-6697-071B-3DA9EE297100}"/>
          </ac:spMkLst>
        </pc:spChg>
        <pc:spChg chg="mod">
          <ac:chgData name="Daoud Saadeddin" userId="50f496e5f975282e" providerId="LiveId" clId="{2D9F179A-BC74-4E69-BF90-EB2250CE7DBB}" dt="2025-06-06T08:55:58.940" v="240" actId="164"/>
          <ac:spMkLst>
            <pc:docMk/>
            <pc:sldMk cId="838690942" sldId="953"/>
            <ac:spMk id="80" creationId="{50CA67F5-9948-5974-93AD-48F3CD33A047}"/>
          </ac:spMkLst>
        </pc:spChg>
        <pc:spChg chg="mod">
          <ac:chgData name="Daoud Saadeddin" userId="50f496e5f975282e" providerId="LiveId" clId="{2D9F179A-BC74-4E69-BF90-EB2250CE7DBB}" dt="2025-06-06T08:55:58.940" v="240" actId="164"/>
          <ac:spMkLst>
            <pc:docMk/>
            <pc:sldMk cId="838690942" sldId="953"/>
            <ac:spMk id="81" creationId="{DE654D2D-D791-749B-5607-CB62AB64B666}"/>
          </ac:spMkLst>
        </pc:spChg>
        <pc:spChg chg="mod">
          <ac:chgData name="Daoud Saadeddin" userId="50f496e5f975282e" providerId="LiveId" clId="{2D9F179A-BC74-4E69-BF90-EB2250CE7DBB}" dt="2025-06-06T08:55:58.940" v="240" actId="164"/>
          <ac:spMkLst>
            <pc:docMk/>
            <pc:sldMk cId="838690942" sldId="953"/>
            <ac:spMk id="82" creationId="{F0282681-F479-A6F7-81AE-CA831E13DD49}"/>
          </ac:spMkLst>
        </pc:spChg>
        <pc:spChg chg="mod">
          <ac:chgData name="Daoud Saadeddin" userId="50f496e5f975282e" providerId="LiveId" clId="{2D9F179A-BC74-4E69-BF90-EB2250CE7DBB}" dt="2025-06-06T08:55:58.940" v="240" actId="164"/>
          <ac:spMkLst>
            <pc:docMk/>
            <pc:sldMk cId="838690942" sldId="953"/>
            <ac:spMk id="84" creationId="{E97E25AF-049A-688B-7D83-519D88CDB2B8}"/>
          </ac:spMkLst>
        </pc:spChg>
        <pc:spChg chg="mod">
          <ac:chgData name="Daoud Saadeddin" userId="50f496e5f975282e" providerId="LiveId" clId="{2D9F179A-BC74-4E69-BF90-EB2250CE7DBB}" dt="2025-06-06T08:55:57.019" v="239" actId="164"/>
          <ac:spMkLst>
            <pc:docMk/>
            <pc:sldMk cId="838690942" sldId="953"/>
            <ac:spMk id="105" creationId="{AD7547C6-9A6B-059B-228C-AA96A697A15A}"/>
          </ac:spMkLst>
        </pc:spChg>
        <pc:grpChg chg="add del mod">
          <ac:chgData name="Daoud Saadeddin" userId="50f496e5f975282e" providerId="LiveId" clId="{2D9F179A-BC74-4E69-BF90-EB2250CE7DBB}" dt="2025-06-06T08:40:59.965" v="81" actId="165"/>
          <ac:grpSpMkLst>
            <pc:docMk/>
            <pc:sldMk cId="838690942" sldId="953"/>
            <ac:grpSpMk id="4" creationId="{586B719A-E8D2-768C-6FA5-63FBDAF76D5B}"/>
          </ac:grpSpMkLst>
        </pc:grpChg>
        <pc:grpChg chg="mod">
          <ac:chgData name="Daoud Saadeddin" userId="50f496e5f975282e" providerId="LiveId" clId="{2D9F179A-BC74-4E69-BF90-EB2250CE7DBB}" dt="2025-06-06T08:42:20.475" v="97" actId="164"/>
          <ac:grpSpMkLst>
            <pc:docMk/>
            <pc:sldMk cId="838690942" sldId="953"/>
            <ac:grpSpMk id="5" creationId="{B44719F7-E0A6-603B-3A23-D82254184F3A}"/>
          </ac:grpSpMkLst>
        </pc:grpChg>
        <pc:grpChg chg="mod">
          <ac:chgData name="Daoud Saadeddin" userId="50f496e5f975282e" providerId="LiveId" clId="{2D9F179A-BC74-4E69-BF90-EB2250CE7DBB}" dt="2025-06-06T08:42:20.475" v="97" actId="164"/>
          <ac:grpSpMkLst>
            <pc:docMk/>
            <pc:sldMk cId="838690942" sldId="953"/>
            <ac:grpSpMk id="8" creationId="{21147C80-9CD2-F42F-FFD4-E13959B92167}"/>
          </ac:grpSpMkLst>
        </pc:grpChg>
        <pc:grpChg chg="mod">
          <ac:chgData name="Daoud Saadeddin" userId="50f496e5f975282e" providerId="LiveId" clId="{2D9F179A-BC74-4E69-BF90-EB2250CE7DBB}" dt="2025-06-06T08:42:20.475" v="97" actId="164"/>
          <ac:grpSpMkLst>
            <pc:docMk/>
            <pc:sldMk cId="838690942" sldId="953"/>
            <ac:grpSpMk id="12" creationId="{BBABC053-5BC3-5A2B-838C-EFAB857F333B}"/>
          </ac:grpSpMkLst>
        </pc:grpChg>
        <pc:grpChg chg="mod">
          <ac:chgData name="Daoud Saadeddin" userId="50f496e5f975282e" providerId="LiveId" clId="{2D9F179A-BC74-4E69-BF90-EB2250CE7DBB}" dt="2025-06-06T08:42:20.475" v="97" actId="164"/>
          <ac:grpSpMkLst>
            <pc:docMk/>
            <pc:sldMk cId="838690942" sldId="953"/>
            <ac:grpSpMk id="16" creationId="{BFAAB239-7EF9-AC7A-4A2D-90085A94E129}"/>
          </ac:grpSpMkLst>
        </pc:grpChg>
        <pc:grpChg chg="mod">
          <ac:chgData name="Daoud Saadeddin" userId="50f496e5f975282e" providerId="LiveId" clId="{2D9F179A-BC74-4E69-BF90-EB2250CE7DBB}" dt="2025-06-06T08:42:20.475" v="97" actId="164"/>
          <ac:grpSpMkLst>
            <pc:docMk/>
            <pc:sldMk cId="838690942" sldId="953"/>
            <ac:grpSpMk id="19" creationId="{89182156-1144-73DB-9E58-A10688951255}"/>
          </ac:grpSpMkLst>
        </pc:grpChg>
        <pc:grpChg chg="del mod">
          <ac:chgData name="Daoud Saadeddin" userId="50f496e5f975282e" providerId="LiveId" clId="{2D9F179A-BC74-4E69-BF90-EB2250CE7DBB}" dt="2025-06-06T08:42:25.910" v="98" actId="478"/>
          <ac:grpSpMkLst>
            <pc:docMk/>
            <pc:sldMk cId="838690942" sldId="953"/>
            <ac:grpSpMk id="28" creationId="{BA81B99D-1E03-B776-9DF3-B5938381F657}"/>
          </ac:grpSpMkLst>
        </pc:grpChg>
        <pc:grpChg chg="add del mod">
          <ac:chgData name="Daoud Saadeddin" userId="50f496e5f975282e" providerId="LiveId" clId="{2D9F179A-BC74-4E69-BF90-EB2250CE7DBB}" dt="2025-06-06T08:42:38.557" v="100" actId="21"/>
          <ac:grpSpMkLst>
            <pc:docMk/>
            <pc:sldMk cId="838690942" sldId="953"/>
            <ac:grpSpMk id="32" creationId="{4968939D-12ED-9CE4-CD43-6E49325754BC}"/>
          </ac:grpSpMkLst>
        </pc:grpChg>
        <pc:grpChg chg="mod">
          <ac:chgData name="Daoud Saadeddin" userId="50f496e5f975282e" providerId="LiveId" clId="{2D9F179A-BC74-4E69-BF90-EB2250CE7DBB}" dt="2025-06-06T08:55:53.192" v="238" actId="164"/>
          <ac:grpSpMkLst>
            <pc:docMk/>
            <pc:sldMk cId="838690942" sldId="953"/>
            <ac:grpSpMk id="34" creationId="{B44719F7-E0A6-603B-3A23-D82254184F3A}"/>
          </ac:grpSpMkLst>
        </pc:grpChg>
        <pc:grpChg chg="mod">
          <ac:chgData name="Daoud Saadeddin" userId="50f496e5f975282e" providerId="LiveId" clId="{2D9F179A-BC74-4E69-BF90-EB2250CE7DBB}" dt="2025-06-06T08:55:53.192" v="238" actId="164"/>
          <ac:grpSpMkLst>
            <pc:docMk/>
            <pc:sldMk cId="838690942" sldId="953"/>
            <ac:grpSpMk id="35" creationId="{21147C80-9CD2-F42F-FFD4-E13959B92167}"/>
          </ac:grpSpMkLst>
        </pc:grpChg>
        <pc:grpChg chg="mod">
          <ac:chgData name="Daoud Saadeddin" userId="50f496e5f975282e" providerId="LiveId" clId="{2D9F179A-BC74-4E69-BF90-EB2250CE7DBB}" dt="2025-06-06T08:55:53.192" v="238" actId="164"/>
          <ac:grpSpMkLst>
            <pc:docMk/>
            <pc:sldMk cId="838690942" sldId="953"/>
            <ac:grpSpMk id="36" creationId="{BBABC053-5BC3-5A2B-838C-EFAB857F333B}"/>
          </ac:grpSpMkLst>
        </pc:grpChg>
        <pc:grpChg chg="mod">
          <ac:chgData name="Daoud Saadeddin" userId="50f496e5f975282e" providerId="LiveId" clId="{2D9F179A-BC74-4E69-BF90-EB2250CE7DBB}" dt="2025-06-06T08:55:53.192" v="238" actId="164"/>
          <ac:grpSpMkLst>
            <pc:docMk/>
            <pc:sldMk cId="838690942" sldId="953"/>
            <ac:grpSpMk id="37" creationId="{BFAAB239-7EF9-AC7A-4A2D-90085A94E129}"/>
          </ac:grpSpMkLst>
        </pc:grpChg>
        <pc:grpChg chg="mod">
          <ac:chgData name="Daoud Saadeddin" userId="50f496e5f975282e" providerId="LiveId" clId="{2D9F179A-BC74-4E69-BF90-EB2250CE7DBB}" dt="2025-06-06T08:55:53.192" v="238" actId="164"/>
          <ac:grpSpMkLst>
            <pc:docMk/>
            <pc:sldMk cId="838690942" sldId="953"/>
            <ac:grpSpMk id="38" creationId="{89182156-1144-73DB-9E58-A10688951255}"/>
          </ac:grpSpMkLst>
        </pc:grpChg>
        <pc:grpChg chg="add mod">
          <ac:chgData name="Daoud Saadeddin" userId="50f496e5f975282e" providerId="LiveId" clId="{2D9F179A-BC74-4E69-BF90-EB2250CE7DBB}" dt="2025-06-06T08:47:41.966" v="175" actId="14100"/>
          <ac:grpSpMkLst>
            <pc:docMk/>
            <pc:sldMk cId="838690942" sldId="953"/>
            <ac:grpSpMk id="63" creationId="{21BCB026-A90B-35D6-ED97-962D0C517F97}"/>
          </ac:grpSpMkLst>
        </pc:grpChg>
        <pc:grpChg chg="add mod">
          <ac:chgData name="Daoud Saadeddin" userId="50f496e5f975282e" providerId="LiveId" clId="{2D9F179A-BC74-4E69-BF90-EB2250CE7DBB}" dt="2025-06-06T08:57:24.369" v="250" actId="164"/>
          <ac:grpSpMkLst>
            <pc:docMk/>
            <pc:sldMk cId="838690942" sldId="953"/>
            <ac:grpSpMk id="64" creationId="{FBDFBA20-14A0-736C-A891-D497C90E18B4}"/>
          </ac:grpSpMkLst>
        </pc:grpChg>
        <pc:grpChg chg="add mod">
          <ac:chgData name="Daoud Saadeddin" userId="50f496e5f975282e" providerId="LiveId" clId="{2D9F179A-BC74-4E69-BF90-EB2250CE7DBB}" dt="2025-06-06T08:57:24.369" v="250" actId="164"/>
          <ac:grpSpMkLst>
            <pc:docMk/>
            <pc:sldMk cId="838690942" sldId="953"/>
            <ac:grpSpMk id="65" creationId="{40901D5B-A1F1-5904-A88B-5743D976EE8A}"/>
          </ac:grpSpMkLst>
        </pc:grpChg>
        <pc:grpChg chg="add mod">
          <ac:chgData name="Daoud Saadeddin" userId="50f496e5f975282e" providerId="LiveId" clId="{2D9F179A-BC74-4E69-BF90-EB2250CE7DBB}" dt="2025-06-06T08:57:24.369" v="250" actId="164"/>
          <ac:grpSpMkLst>
            <pc:docMk/>
            <pc:sldMk cId="838690942" sldId="953"/>
            <ac:grpSpMk id="66" creationId="{2D5905B7-DA7E-8665-F42E-E6C42CC5C9FE}"/>
          </ac:grpSpMkLst>
        </pc:grpChg>
        <pc:grpChg chg="add mod">
          <ac:chgData name="Daoud Saadeddin" userId="50f496e5f975282e" providerId="LiveId" clId="{2D9F179A-BC74-4E69-BF90-EB2250CE7DBB}" dt="2025-06-06T08:57:24.369" v="250" actId="164"/>
          <ac:grpSpMkLst>
            <pc:docMk/>
            <pc:sldMk cId="838690942" sldId="953"/>
            <ac:grpSpMk id="67" creationId="{071A4B6A-81FE-8A46-4BD3-99D1E257FD1B}"/>
          </ac:grpSpMkLst>
        </pc:grpChg>
      </pc:sldChg>
      <pc:sldChg chg="addSp delSp modSp add mod modNotesTx">
        <pc:chgData name="Daoud Saadeddin" userId="50f496e5f975282e" providerId="LiveId" clId="{2D9F179A-BC74-4E69-BF90-EB2250CE7DBB}" dt="2025-06-06T09:02:57.418" v="271" actId="20577"/>
        <pc:sldMkLst>
          <pc:docMk/>
          <pc:sldMk cId="3252567452" sldId="954"/>
        </pc:sldMkLst>
        <pc:spChg chg="add del mod">
          <ac:chgData name="Daoud Saadeddin" userId="50f496e5f975282e" providerId="LiveId" clId="{2D9F179A-BC74-4E69-BF90-EB2250CE7DBB}" dt="2025-06-06T08:50:27.430" v="196" actId="478"/>
          <ac:spMkLst>
            <pc:docMk/>
            <pc:sldMk cId="3252567452" sldId="954"/>
            <ac:spMk id="2" creationId="{20BD83B7-8379-5A88-A85C-AA75FB79052F}"/>
          </ac:spMkLst>
        </pc:spChg>
        <pc:spChg chg="add del mod">
          <ac:chgData name="Daoud Saadeddin" userId="50f496e5f975282e" providerId="LiveId" clId="{2D9F179A-BC74-4E69-BF90-EB2250CE7DBB}" dt="2025-06-06T08:50:28.133" v="197" actId="478"/>
          <ac:spMkLst>
            <pc:docMk/>
            <pc:sldMk cId="3252567452" sldId="954"/>
            <ac:spMk id="3" creationId="{D761918E-3088-1432-2E05-6C8E00BE1CDB}"/>
          </ac:spMkLst>
        </pc:spChg>
        <pc:spChg chg="mod">
          <ac:chgData name="Daoud Saadeddin" userId="50f496e5f975282e" providerId="LiveId" clId="{2D9F179A-BC74-4E69-BF90-EB2250CE7DBB}" dt="2025-06-06T08:49:07.799" v="183"/>
          <ac:spMkLst>
            <pc:docMk/>
            <pc:sldMk cId="3252567452" sldId="954"/>
            <ac:spMk id="5" creationId="{C296BF76-7958-0CFB-B1EA-39D5059CA1C4}"/>
          </ac:spMkLst>
        </pc:spChg>
        <pc:spChg chg="mod">
          <ac:chgData name="Daoud Saadeddin" userId="50f496e5f975282e" providerId="LiveId" clId="{2D9F179A-BC74-4E69-BF90-EB2250CE7DBB}" dt="2025-06-06T08:49:07.799" v="183"/>
          <ac:spMkLst>
            <pc:docMk/>
            <pc:sldMk cId="3252567452" sldId="954"/>
            <ac:spMk id="6" creationId="{CE1CEEA8-6D37-38CE-8382-A435C127D7BD}"/>
          </ac:spMkLst>
        </pc:spChg>
        <pc:spChg chg="mod">
          <ac:chgData name="Daoud Saadeddin" userId="50f496e5f975282e" providerId="LiveId" clId="{2D9F179A-BC74-4E69-BF90-EB2250CE7DBB}" dt="2025-06-06T08:49:07.799" v="183"/>
          <ac:spMkLst>
            <pc:docMk/>
            <pc:sldMk cId="3252567452" sldId="954"/>
            <ac:spMk id="7" creationId="{2D5F5814-10E1-57CA-1DAF-22CA3D16B004}"/>
          </ac:spMkLst>
        </pc:spChg>
        <pc:spChg chg="mod">
          <ac:chgData name="Daoud Saadeddin" userId="50f496e5f975282e" providerId="LiveId" clId="{2D9F179A-BC74-4E69-BF90-EB2250CE7DBB}" dt="2025-06-06T08:49:07.799" v="183"/>
          <ac:spMkLst>
            <pc:docMk/>
            <pc:sldMk cId="3252567452" sldId="954"/>
            <ac:spMk id="8" creationId="{27524AB2-005E-998D-0B92-0F831EF34EE9}"/>
          </ac:spMkLst>
        </pc:spChg>
        <pc:spChg chg="mod">
          <ac:chgData name="Daoud Saadeddin" userId="50f496e5f975282e" providerId="LiveId" clId="{2D9F179A-BC74-4E69-BF90-EB2250CE7DBB}" dt="2025-06-06T08:56:24.316" v="246" actId="164"/>
          <ac:spMkLst>
            <pc:docMk/>
            <pc:sldMk cId="3252567452" sldId="954"/>
            <ac:spMk id="9" creationId="{BB2C8B26-CAAA-F34B-C2F7-D736655701C2}"/>
          </ac:spMkLst>
        </pc:spChg>
        <pc:spChg chg="mod">
          <ac:chgData name="Daoud Saadeddin" userId="50f496e5f975282e" providerId="LiveId" clId="{2D9F179A-BC74-4E69-BF90-EB2250CE7DBB}" dt="2025-06-06T08:50:52.254" v="203"/>
          <ac:spMkLst>
            <pc:docMk/>
            <pc:sldMk cId="3252567452" sldId="954"/>
            <ac:spMk id="11" creationId="{C296BF76-7958-0CFB-B1EA-39D5059CA1C4}"/>
          </ac:spMkLst>
        </pc:spChg>
        <pc:spChg chg="mod">
          <ac:chgData name="Daoud Saadeddin" userId="50f496e5f975282e" providerId="LiveId" clId="{2D9F179A-BC74-4E69-BF90-EB2250CE7DBB}" dt="2025-06-06T08:50:52.254" v="203"/>
          <ac:spMkLst>
            <pc:docMk/>
            <pc:sldMk cId="3252567452" sldId="954"/>
            <ac:spMk id="12" creationId="{CE1CEEA8-6D37-38CE-8382-A435C127D7BD}"/>
          </ac:spMkLst>
        </pc:spChg>
        <pc:spChg chg="mod">
          <ac:chgData name="Daoud Saadeddin" userId="50f496e5f975282e" providerId="LiveId" clId="{2D9F179A-BC74-4E69-BF90-EB2250CE7DBB}" dt="2025-06-06T08:50:52.254" v="203"/>
          <ac:spMkLst>
            <pc:docMk/>
            <pc:sldMk cId="3252567452" sldId="954"/>
            <ac:spMk id="13" creationId="{2D5F5814-10E1-57CA-1DAF-22CA3D16B004}"/>
          </ac:spMkLst>
        </pc:spChg>
        <pc:spChg chg="del">
          <ac:chgData name="Daoud Saadeddin" userId="50f496e5f975282e" providerId="LiveId" clId="{2D9F179A-BC74-4E69-BF90-EB2250CE7DBB}" dt="2025-06-06T08:51:55.976" v="215" actId="478"/>
          <ac:spMkLst>
            <pc:docMk/>
            <pc:sldMk cId="3252567452" sldId="954"/>
            <ac:spMk id="14" creationId="{9E6009C1-73FB-F548-662B-53E0BD0D3D9F}"/>
          </ac:spMkLst>
        </pc:spChg>
        <pc:spChg chg="mod">
          <ac:chgData name="Daoud Saadeddin" userId="50f496e5f975282e" providerId="LiveId" clId="{2D9F179A-BC74-4E69-BF90-EB2250CE7DBB}" dt="2025-06-06T08:50:52.254" v="203"/>
          <ac:spMkLst>
            <pc:docMk/>
            <pc:sldMk cId="3252567452" sldId="954"/>
            <ac:spMk id="15" creationId="{27524AB2-005E-998D-0B92-0F831EF34EE9}"/>
          </ac:spMkLst>
        </pc:spChg>
        <pc:spChg chg="mod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17" creationId="{105D2FFB-A57E-9F9E-0047-A815FE0D5664}"/>
          </ac:spMkLst>
        </pc:spChg>
        <pc:spChg chg="mod">
          <ac:chgData name="Daoud Saadeddin" userId="50f496e5f975282e" providerId="LiveId" clId="{2D9F179A-BC74-4E69-BF90-EB2250CE7DBB}" dt="2025-06-06T08:50:54.300" v="204"/>
          <ac:spMkLst>
            <pc:docMk/>
            <pc:sldMk cId="3252567452" sldId="954"/>
            <ac:spMk id="18" creationId="{B85CD566-C90F-69C2-A627-524CFCCD7D60}"/>
          </ac:spMkLst>
        </pc:spChg>
        <pc:spChg chg="mod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19" creationId="{5BDEBE1D-1874-FA50-2066-202F8BB85D66}"/>
          </ac:spMkLst>
        </pc:spChg>
        <pc:spChg chg="del">
          <ac:chgData name="Daoud Saadeddin" userId="50f496e5f975282e" providerId="LiveId" clId="{2D9F179A-BC74-4E69-BF90-EB2250CE7DBB}" dt="2025-06-06T08:51:56.513" v="216" actId="478"/>
          <ac:spMkLst>
            <pc:docMk/>
            <pc:sldMk cId="3252567452" sldId="954"/>
            <ac:spMk id="20" creationId="{29CE4EAF-4F7C-8F09-2354-63CCF35F29A5}"/>
          </ac:spMkLst>
        </pc:spChg>
        <pc:spChg chg="mod">
          <ac:chgData name="Daoud Saadeddin" userId="50f496e5f975282e" providerId="LiveId" clId="{2D9F179A-BC74-4E69-BF90-EB2250CE7DBB}" dt="2025-06-06T08:50:54.300" v="204"/>
          <ac:spMkLst>
            <pc:docMk/>
            <pc:sldMk cId="3252567452" sldId="954"/>
            <ac:spMk id="21" creationId="{44C403DF-45C0-E0E3-609A-1D37D4C6004F}"/>
          </ac:spMkLst>
        </pc:spChg>
        <pc:spChg chg="mod">
          <ac:chgData name="Daoud Saadeddin" userId="50f496e5f975282e" providerId="LiveId" clId="{2D9F179A-BC74-4E69-BF90-EB2250CE7DBB}" dt="2025-06-06T08:50:55.028" v="205"/>
          <ac:spMkLst>
            <pc:docMk/>
            <pc:sldMk cId="3252567452" sldId="954"/>
            <ac:spMk id="28" creationId="{297A0BBD-AFFC-A42D-B330-576BF64DB3F7}"/>
          </ac:spMkLst>
        </pc:spChg>
        <pc:spChg chg="mod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29" creationId="{6788DAB2-AD62-F845-50C7-456F667743F5}"/>
          </ac:spMkLst>
        </pc:spChg>
        <pc:spChg chg="mod">
          <ac:chgData name="Daoud Saadeddin" userId="50f496e5f975282e" providerId="LiveId" clId="{2D9F179A-BC74-4E69-BF90-EB2250CE7DBB}" dt="2025-06-06T08:50:55.028" v="205"/>
          <ac:spMkLst>
            <pc:docMk/>
            <pc:sldMk cId="3252567452" sldId="954"/>
            <ac:spMk id="30" creationId="{2556C598-188F-6111-1A7A-6062E9ECB9A5}"/>
          </ac:spMkLst>
        </pc:spChg>
        <pc:spChg chg="del mod">
          <ac:chgData name="Daoud Saadeddin" userId="50f496e5f975282e" providerId="LiveId" clId="{2D9F179A-BC74-4E69-BF90-EB2250CE7DBB}" dt="2025-06-06T08:50:51.051" v="202" actId="478"/>
          <ac:spMkLst>
            <pc:docMk/>
            <pc:sldMk cId="3252567452" sldId="954"/>
            <ac:spMk id="31" creationId="{07DA4926-EED6-FB9C-A268-995431B9D585}"/>
          </ac:spMkLst>
        </pc:spChg>
        <pc:spChg chg="mod">
          <ac:chgData name="Daoud Saadeddin" userId="50f496e5f975282e" providerId="LiveId" clId="{2D9F179A-BC74-4E69-BF90-EB2250CE7DBB}" dt="2025-06-06T08:50:55.028" v="205"/>
          <ac:spMkLst>
            <pc:docMk/>
            <pc:sldMk cId="3252567452" sldId="954"/>
            <ac:spMk id="32" creationId="{162724D4-825D-69BF-1F10-B041F51816A1}"/>
          </ac:spMkLst>
        </pc:spChg>
        <pc:spChg chg="mod">
          <ac:chgData name="Daoud Saadeddin" userId="50f496e5f975282e" providerId="LiveId" clId="{2D9F179A-BC74-4E69-BF90-EB2250CE7DBB}" dt="2025-06-06T08:50:55.410" v="206"/>
          <ac:spMkLst>
            <pc:docMk/>
            <pc:sldMk cId="3252567452" sldId="954"/>
            <ac:spMk id="39" creationId="{25FC120C-8B29-D953-9AB4-3EBE1D3C7EEE}"/>
          </ac:spMkLst>
        </pc:spChg>
        <pc:spChg chg="mod">
          <ac:chgData name="Daoud Saadeddin" userId="50f496e5f975282e" providerId="LiveId" clId="{2D9F179A-BC74-4E69-BF90-EB2250CE7DBB}" dt="2025-06-06T08:50:55.410" v="206"/>
          <ac:spMkLst>
            <pc:docMk/>
            <pc:sldMk cId="3252567452" sldId="954"/>
            <ac:spMk id="40" creationId="{47E8B0AE-B243-4820-A756-310676FE1808}"/>
          </ac:spMkLst>
        </pc:spChg>
        <pc:spChg chg="mod">
          <ac:chgData name="Daoud Saadeddin" userId="50f496e5f975282e" providerId="LiveId" clId="{2D9F179A-BC74-4E69-BF90-EB2250CE7DBB}" dt="2025-06-06T08:50:55.410" v="206"/>
          <ac:spMkLst>
            <pc:docMk/>
            <pc:sldMk cId="3252567452" sldId="954"/>
            <ac:spMk id="41" creationId="{3DFA8464-01B6-06C5-FFA3-96BB8DFD9E4D}"/>
          </ac:spMkLst>
        </pc:spChg>
        <pc:spChg chg="mod">
          <ac:chgData name="Daoud Saadeddin" userId="50f496e5f975282e" providerId="LiveId" clId="{2D9F179A-BC74-4E69-BF90-EB2250CE7DBB}" dt="2025-06-06T08:50:55.410" v="206"/>
          <ac:spMkLst>
            <pc:docMk/>
            <pc:sldMk cId="3252567452" sldId="954"/>
            <ac:spMk id="42" creationId="{6CAD7B09-F868-BEFC-146E-D5CF3FE2C96E}"/>
          </ac:spMkLst>
        </pc:spChg>
        <pc:spChg chg="mod">
          <ac:chgData name="Daoud Saadeddin" userId="50f496e5f975282e" providerId="LiveId" clId="{2D9F179A-BC74-4E69-BF90-EB2250CE7DBB}" dt="2025-06-06T08:50:56.176" v="207"/>
          <ac:spMkLst>
            <pc:docMk/>
            <pc:sldMk cId="3252567452" sldId="954"/>
            <ac:spMk id="44" creationId="{1FBA3246-67C4-A146-04E5-5C9B0B121E78}"/>
          </ac:spMkLst>
        </pc:spChg>
        <pc:spChg chg="mod">
          <ac:chgData name="Daoud Saadeddin" userId="50f496e5f975282e" providerId="LiveId" clId="{2D9F179A-BC74-4E69-BF90-EB2250CE7DBB}" dt="2025-06-06T08:50:56.176" v="207"/>
          <ac:spMkLst>
            <pc:docMk/>
            <pc:sldMk cId="3252567452" sldId="954"/>
            <ac:spMk id="45" creationId="{E7ED97A2-A63E-9246-9095-11DF8BC3E591}"/>
          </ac:spMkLst>
        </pc:spChg>
        <pc:spChg chg="mod">
          <ac:chgData name="Daoud Saadeddin" userId="50f496e5f975282e" providerId="LiveId" clId="{2D9F179A-BC74-4E69-BF90-EB2250CE7DBB}" dt="2025-06-06T08:50:56.176" v="207"/>
          <ac:spMkLst>
            <pc:docMk/>
            <pc:sldMk cId="3252567452" sldId="954"/>
            <ac:spMk id="46" creationId="{34C723AE-6799-A9A7-650E-8C7C1772E7F6}"/>
          </ac:spMkLst>
        </pc:spChg>
        <pc:spChg chg="mod">
          <ac:chgData name="Daoud Saadeddin" userId="50f496e5f975282e" providerId="LiveId" clId="{2D9F179A-BC74-4E69-BF90-EB2250CE7DBB}" dt="2025-06-06T08:50:56.176" v="207"/>
          <ac:spMkLst>
            <pc:docMk/>
            <pc:sldMk cId="3252567452" sldId="954"/>
            <ac:spMk id="47" creationId="{9062DE42-4ED2-D78E-01FF-521F954B6BA1}"/>
          </ac:spMkLst>
        </pc:spChg>
        <pc:spChg chg="mod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49" creationId="{1FBA3246-67C4-A146-04E5-5C9B0B121E78}"/>
          </ac:spMkLst>
        </pc:spChg>
        <pc:spChg chg="mod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50" creationId="{E7ED97A2-A63E-9246-9095-11DF8BC3E591}"/>
          </ac:spMkLst>
        </pc:spChg>
        <pc:spChg chg="mod topLvl">
          <ac:chgData name="Daoud Saadeddin" userId="50f496e5f975282e" providerId="LiveId" clId="{2D9F179A-BC74-4E69-BF90-EB2250CE7DBB}" dt="2025-06-06T08:56:09.397" v="241" actId="164"/>
          <ac:spMkLst>
            <pc:docMk/>
            <pc:sldMk cId="3252567452" sldId="954"/>
            <ac:spMk id="51" creationId="{965BEB4A-985E-F0D3-085C-8A0A4CC3CF68}"/>
          </ac:spMkLst>
        </pc:spChg>
        <pc:spChg chg="mod">
          <ac:chgData name="Daoud Saadeddin" userId="50f496e5f975282e" providerId="LiveId" clId="{2D9F179A-BC74-4E69-BF90-EB2250CE7DBB}" dt="2025-06-06T08:56:37.875" v="247" actId="164"/>
          <ac:spMkLst>
            <pc:docMk/>
            <pc:sldMk cId="3252567452" sldId="954"/>
            <ac:spMk id="52" creationId="{2888B980-3D29-8EC6-5E40-6C126C8A01D1}"/>
          </ac:spMkLst>
        </pc:spChg>
        <pc:spChg chg="mod topLvl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53" creationId="{4E42D866-9522-C9D7-5066-57E3615E2628}"/>
          </ac:spMkLst>
        </pc:spChg>
        <pc:spChg chg="mod topLvl">
          <ac:chgData name="Daoud Saadeddin" userId="50f496e5f975282e" providerId="LiveId" clId="{2D9F179A-BC74-4E69-BF90-EB2250CE7DBB}" dt="2025-06-06T08:56:11.194" v="242" actId="164"/>
          <ac:spMkLst>
            <pc:docMk/>
            <pc:sldMk cId="3252567452" sldId="954"/>
            <ac:spMk id="54" creationId="{5F6ACC08-BEB5-55FE-C08C-9AB5CEB1E41C}"/>
          </ac:spMkLst>
        </pc:spChg>
        <pc:spChg chg="mod topLvl">
          <ac:chgData name="Daoud Saadeddin" userId="50f496e5f975282e" providerId="LiveId" clId="{2D9F179A-BC74-4E69-BF90-EB2250CE7DBB}" dt="2025-06-06T08:56:11.194" v="242" actId="164"/>
          <ac:spMkLst>
            <pc:docMk/>
            <pc:sldMk cId="3252567452" sldId="954"/>
            <ac:spMk id="55" creationId="{8EC156ED-2813-4D50-4B2E-17315AD77A78}"/>
          </ac:spMkLst>
        </pc:spChg>
        <pc:spChg chg="mod topLvl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56" creationId="{7D432D94-1AB7-0590-D10E-7B36860CE55D}"/>
          </ac:spMkLst>
        </pc:spChg>
        <pc:spChg chg="del mod">
          <ac:chgData name="Daoud Saadeddin" userId="50f496e5f975282e" providerId="LiveId" clId="{2D9F179A-BC74-4E69-BF90-EB2250CE7DBB}" dt="2025-06-06T08:51:16.527" v="211" actId="478"/>
          <ac:spMkLst>
            <pc:docMk/>
            <pc:sldMk cId="3252567452" sldId="954"/>
            <ac:spMk id="57" creationId="{A37DD5C6-0FFF-5307-B90A-6CF552A54A7F}"/>
          </ac:spMkLst>
        </pc:spChg>
        <pc:spChg chg="mod topLvl">
          <ac:chgData name="Daoud Saadeddin" userId="50f496e5f975282e" providerId="LiveId" clId="{2D9F179A-BC74-4E69-BF90-EB2250CE7DBB}" dt="2025-06-06T08:56:13.693" v="243" actId="164"/>
          <ac:spMkLst>
            <pc:docMk/>
            <pc:sldMk cId="3252567452" sldId="954"/>
            <ac:spMk id="58" creationId="{C00B9DA8-8CB5-900B-A2DF-4A9AEE437E8D}"/>
          </ac:spMkLst>
        </pc:spChg>
        <pc:spChg chg="mod topLvl">
          <ac:chgData name="Daoud Saadeddin" userId="50f496e5f975282e" providerId="LiveId" clId="{2D9F179A-BC74-4E69-BF90-EB2250CE7DBB}" dt="2025-06-06T08:56:15.989" v="244" actId="164"/>
          <ac:spMkLst>
            <pc:docMk/>
            <pc:sldMk cId="3252567452" sldId="954"/>
            <ac:spMk id="59" creationId="{59C0C3B6-D3EE-7D90-6DDD-B848C038D09E}"/>
          </ac:spMkLst>
        </pc:spChg>
        <pc:spChg chg="mod topLvl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60" creationId="{4238B6B6-DE50-0110-B989-80DBCAEE980C}"/>
          </ac:spMkLst>
        </pc:spChg>
        <pc:spChg chg="mod topLvl">
          <ac:chgData name="Daoud Saadeddin" userId="50f496e5f975282e" providerId="LiveId" clId="{2D9F179A-BC74-4E69-BF90-EB2250CE7DBB}" dt="2025-06-06T08:56:18.161" v="245" actId="164"/>
          <ac:spMkLst>
            <pc:docMk/>
            <pc:sldMk cId="3252567452" sldId="954"/>
            <ac:spMk id="61" creationId="{3DAC857E-E838-11C5-3454-EBD61ADC887D}"/>
          </ac:spMkLst>
        </pc:spChg>
        <pc:spChg chg="mod topLvl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62" creationId="{C2BD415E-1733-A8FC-AADA-EE028F48B309}"/>
          </ac:spMkLst>
        </pc:spChg>
        <pc:spChg chg="mod">
          <ac:chgData name="Daoud Saadeddin" userId="50f496e5f975282e" providerId="LiveId" clId="{2D9F179A-BC74-4E69-BF90-EB2250CE7DBB}" dt="2025-06-06T08:57:38.461" v="253" actId="165"/>
          <ac:spMkLst>
            <pc:docMk/>
            <pc:sldMk cId="3252567452" sldId="954"/>
            <ac:spMk id="63" creationId="{34C723AE-6799-A9A7-650E-8C7C1772E7F6}"/>
          </ac:spMkLst>
        </pc:spChg>
        <pc:spChg chg="mod">
          <ac:chgData name="Daoud Saadeddin" userId="50f496e5f975282e" providerId="LiveId" clId="{2D9F179A-BC74-4E69-BF90-EB2250CE7DBB}" dt="2025-06-06T08:51:17.542" v="212"/>
          <ac:spMkLst>
            <pc:docMk/>
            <pc:sldMk cId="3252567452" sldId="954"/>
            <ac:spMk id="64" creationId="{9062DE42-4ED2-D78E-01FF-521F954B6BA1}"/>
          </ac:spMkLst>
        </pc:spChg>
        <pc:spChg chg="mod">
          <ac:chgData name="Daoud Saadeddin" userId="50f496e5f975282e" providerId="LiveId" clId="{2D9F179A-BC74-4E69-BF90-EB2250CE7DBB}" dt="2025-06-06T08:56:41.896" v="248" actId="164"/>
          <ac:spMkLst>
            <pc:docMk/>
            <pc:sldMk cId="3252567452" sldId="954"/>
            <ac:spMk id="75" creationId="{3BC83074-F4B4-CDA3-2001-3B330CEC96A3}"/>
          </ac:spMkLst>
        </pc:spChg>
        <pc:spChg chg="mod">
          <ac:chgData name="Daoud Saadeddin" userId="50f496e5f975282e" providerId="LiveId" clId="{2D9F179A-BC74-4E69-BF90-EB2250CE7DBB}" dt="2025-06-06T08:56:41.896" v="248" actId="164"/>
          <ac:spMkLst>
            <pc:docMk/>
            <pc:sldMk cId="3252567452" sldId="954"/>
            <ac:spMk id="79" creationId="{3EF1373E-561C-A7E8-884F-AEA5E20DA6BD}"/>
          </ac:spMkLst>
        </pc:spChg>
        <pc:spChg chg="mod">
          <ac:chgData name="Daoud Saadeddin" userId="50f496e5f975282e" providerId="LiveId" clId="{2D9F179A-BC74-4E69-BF90-EB2250CE7DBB}" dt="2025-06-06T08:56:41.896" v="248" actId="164"/>
          <ac:spMkLst>
            <pc:docMk/>
            <pc:sldMk cId="3252567452" sldId="954"/>
            <ac:spMk id="80" creationId="{82A952BF-C1AD-37D7-12E5-B8DA2EB9CA73}"/>
          </ac:spMkLst>
        </pc:spChg>
        <pc:spChg chg="mod">
          <ac:chgData name="Daoud Saadeddin" userId="50f496e5f975282e" providerId="LiveId" clId="{2D9F179A-BC74-4E69-BF90-EB2250CE7DBB}" dt="2025-06-06T08:56:41.896" v="248" actId="164"/>
          <ac:spMkLst>
            <pc:docMk/>
            <pc:sldMk cId="3252567452" sldId="954"/>
            <ac:spMk id="81" creationId="{26DBBF5C-488B-F90D-DF11-DDC7AF233F67}"/>
          </ac:spMkLst>
        </pc:spChg>
        <pc:spChg chg="mod">
          <ac:chgData name="Daoud Saadeddin" userId="50f496e5f975282e" providerId="LiveId" clId="{2D9F179A-BC74-4E69-BF90-EB2250CE7DBB}" dt="2025-06-06T08:56:41.896" v="248" actId="164"/>
          <ac:spMkLst>
            <pc:docMk/>
            <pc:sldMk cId="3252567452" sldId="954"/>
            <ac:spMk id="82" creationId="{D07FD26A-AB8F-FD71-3BAB-BAB193284AEE}"/>
          </ac:spMkLst>
        </pc:spChg>
        <pc:spChg chg="mod">
          <ac:chgData name="Daoud Saadeddin" userId="50f496e5f975282e" providerId="LiveId" clId="{2D9F179A-BC74-4E69-BF90-EB2250CE7DBB}" dt="2025-06-06T08:56:41.896" v="248" actId="164"/>
          <ac:spMkLst>
            <pc:docMk/>
            <pc:sldMk cId="3252567452" sldId="954"/>
            <ac:spMk id="84" creationId="{73ED5965-05AD-5E25-7012-CE584354CC01}"/>
          </ac:spMkLst>
        </pc:spChg>
        <pc:spChg chg="del">
          <ac:chgData name="Daoud Saadeddin" userId="50f496e5f975282e" providerId="LiveId" clId="{2D9F179A-BC74-4E69-BF90-EB2250CE7DBB}" dt="2025-06-06T08:51:55.305" v="214" actId="478"/>
          <ac:spMkLst>
            <pc:docMk/>
            <pc:sldMk cId="3252567452" sldId="954"/>
            <ac:spMk id="105" creationId="{1F241880-2EE8-2EE8-DEE2-9287D11A4F7E}"/>
          </ac:spMkLst>
        </pc:spChg>
        <pc:grpChg chg="add del mod">
          <ac:chgData name="Daoud Saadeddin" userId="50f496e5f975282e" providerId="LiveId" clId="{2D9F179A-BC74-4E69-BF90-EB2250CE7DBB}" dt="2025-06-06T08:50:48.911" v="201" actId="21"/>
          <ac:grpSpMkLst>
            <pc:docMk/>
            <pc:sldMk cId="3252567452" sldId="954"/>
            <ac:grpSpMk id="4" creationId="{36398B90-EA1B-09C3-0B9E-DDC5A346A0FD}"/>
          </ac:grpSpMkLst>
        </pc:grpChg>
        <pc:grpChg chg="add mod">
          <ac:chgData name="Daoud Saadeddin" userId="50f496e5f975282e" providerId="LiveId" clId="{2D9F179A-BC74-4E69-BF90-EB2250CE7DBB}" dt="2025-06-06T08:56:37.875" v="247" actId="164"/>
          <ac:grpSpMkLst>
            <pc:docMk/>
            <pc:sldMk cId="3252567452" sldId="954"/>
            <ac:grpSpMk id="10" creationId="{36398B90-EA1B-09C3-0B9E-DDC5A346A0FD}"/>
          </ac:grpSpMkLst>
        </pc:grpChg>
        <pc:grpChg chg="add mod">
          <ac:chgData name="Daoud Saadeddin" userId="50f496e5f975282e" providerId="LiveId" clId="{2D9F179A-BC74-4E69-BF90-EB2250CE7DBB}" dt="2025-06-06T08:56:37.875" v="247" actId="164"/>
          <ac:grpSpMkLst>
            <pc:docMk/>
            <pc:sldMk cId="3252567452" sldId="954"/>
            <ac:grpSpMk id="16" creationId="{279A453B-1034-C659-8B18-34EEDEDF838E}"/>
          </ac:grpSpMkLst>
        </pc:grpChg>
        <pc:grpChg chg="add mod">
          <ac:chgData name="Daoud Saadeddin" userId="50f496e5f975282e" providerId="LiveId" clId="{2D9F179A-BC74-4E69-BF90-EB2250CE7DBB}" dt="2025-06-06T08:56:37.875" v="247" actId="164"/>
          <ac:grpSpMkLst>
            <pc:docMk/>
            <pc:sldMk cId="3252567452" sldId="954"/>
            <ac:grpSpMk id="27" creationId="{6B7E2662-58A6-60B4-B5B3-47033F4DB0DB}"/>
          </ac:grpSpMkLst>
        </pc:grpChg>
        <pc:grpChg chg="add mod">
          <ac:chgData name="Daoud Saadeddin" userId="50f496e5f975282e" providerId="LiveId" clId="{2D9F179A-BC74-4E69-BF90-EB2250CE7DBB}" dt="2025-06-06T08:56:37.875" v="247" actId="164"/>
          <ac:grpSpMkLst>
            <pc:docMk/>
            <pc:sldMk cId="3252567452" sldId="954"/>
            <ac:grpSpMk id="33" creationId="{8E6133AF-E9DD-E81B-D703-F021F68B01BD}"/>
          </ac:grpSpMkLst>
        </pc:grpChg>
        <pc:grpChg chg="add del mod">
          <ac:chgData name="Daoud Saadeddin" userId="50f496e5f975282e" providerId="LiveId" clId="{2D9F179A-BC74-4E69-BF90-EB2250CE7DBB}" dt="2025-06-06T08:51:15.324" v="210" actId="21"/>
          <ac:grpSpMkLst>
            <pc:docMk/>
            <pc:sldMk cId="3252567452" sldId="954"/>
            <ac:grpSpMk id="43" creationId="{6AB0E6AB-8D12-0EEB-6C35-5989B6FEB2FF}"/>
          </ac:grpSpMkLst>
        </pc:grpChg>
        <pc:grpChg chg="add mod">
          <ac:chgData name="Daoud Saadeddin" userId="50f496e5f975282e" providerId="LiveId" clId="{2D9F179A-BC74-4E69-BF90-EB2250CE7DBB}" dt="2025-06-06T08:56:37.875" v="247" actId="164"/>
          <ac:grpSpMkLst>
            <pc:docMk/>
            <pc:sldMk cId="3252567452" sldId="954"/>
            <ac:grpSpMk id="48" creationId="{6AB0E6AB-8D12-0EEB-6C35-5989B6FEB2FF}"/>
          </ac:grpSpMkLst>
        </pc:grpChg>
        <pc:grpChg chg="add mod">
          <ac:chgData name="Daoud Saadeddin" userId="50f496e5f975282e" providerId="LiveId" clId="{2D9F179A-BC74-4E69-BF90-EB2250CE7DBB}" dt="2025-06-06T08:56:24.316" v="246" actId="164"/>
          <ac:grpSpMkLst>
            <pc:docMk/>
            <pc:sldMk cId="3252567452" sldId="954"/>
            <ac:grpSpMk id="65" creationId="{631B311A-91C1-76E4-290F-F310F13F8312}"/>
          </ac:grpSpMkLst>
        </pc:grpChg>
        <pc:grpChg chg="add mod">
          <ac:chgData name="Daoud Saadeddin" userId="50f496e5f975282e" providerId="LiveId" clId="{2D9F179A-BC74-4E69-BF90-EB2250CE7DBB}" dt="2025-06-06T08:56:24.316" v="246" actId="164"/>
          <ac:grpSpMkLst>
            <pc:docMk/>
            <pc:sldMk cId="3252567452" sldId="954"/>
            <ac:grpSpMk id="66" creationId="{A5567AE8-DA9B-E5BD-77C7-515C8EABBAF1}"/>
          </ac:grpSpMkLst>
        </pc:grpChg>
        <pc:grpChg chg="add mod">
          <ac:chgData name="Daoud Saadeddin" userId="50f496e5f975282e" providerId="LiveId" clId="{2D9F179A-BC74-4E69-BF90-EB2250CE7DBB}" dt="2025-06-06T08:56:24.316" v="246" actId="164"/>
          <ac:grpSpMkLst>
            <pc:docMk/>
            <pc:sldMk cId="3252567452" sldId="954"/>
            <ac:grpSpMk id="67" creationId="{D51A8624-874E-A619-1A27-3ABE359DF31C}"/>
          </ac:grpSpMkLst>
        </pc:grpChg>
        <pc:grpChg chg="add mod">
          <ac:chgData name="Daoud Saadeddin" userId="50f496e5f975282e" providerId="LiveId" clId="{2D9F179A-BC74-4E69-BF90-EB2250CE7DBB}" dt="2025-06-06T08:56:24.316" v="246" actId="164"/>
          <ac:grpSpMkLst>
            <pc:docMk/>
            <pc:sldMk cId="3252567452" sldId="954"/>
            <ac:grpSpMk id="68" creationId="{C3E577E9-F8AB-BA4E-90CB-622F3A75C355}"/>
          </ac:grpSpMkLst>
        </pc:grpChg>
        <pc:grpChg chg="add mod">
          <ac:chgData name="Daoud Saadeddin" userId="50f496e5f975282e" providerId="LiveId" clId="{2D9F179A-BC74-4E69-BF90-EB2250CE7DBB}" dt="2025-06-06T08:56:24.316" v="246" actId="164"/>
          <ac:grpSpMkLst>
            <pc:docMk/>
            <pc:sldMk cId="3252567452" sldId="954"/>
            <ac:grpSpMk id="69" creationId="{10004E2F-AD14-9E25-DBE4-A66C30239B1F}"/>
          </ac:grpSpMkLst>
        </pc:grpChg>
        <pc:grpChg chg="add mod">
          <ac:chgData name="Daoud Saadeddin" userId="50f496e5f975282e" providerId="LiveId" clId="{2D9F179A-BC74-4E69-BF90-EB2250CE7DBB}" dt="2025-06-06T08:57:42.007" v="254" actId="164"/>
          <ac:grpSpMkLst>
            <pc:docMk/>
            <pc:sldMk cId="3252567452" sldId="954"/>
            <ac:grpSpMk id="70" creationId="{05186BD9-5D7D-4CC8-947C-A6DA2A9F180A}"/>
          </ac:grpSpMkLst>
        </pc:grpChg>
        <pc:grpChg chg="add mod">
          <ac:chgData name="Daoud Saadeddin" userId="50f496e5f975282e" providerId="LiveId" clId="{2D9F179A-BC74-4E69-BF90-EB2250CE7DBB}" dt="2025-06-06T08:57:42.007" v="254" actId="164"/>
          <ac:grpSpMkLst>
            <pc:docMk/>
            <pc:sldMk cId="3252567452" sldId="954"/>
            <ac:grpSpMk id="71" creationId="{EF22712E-2F4D-7A4C-7CEF-7411B9876A76}"/>
          </ac:grpSpMkLst>
        </pc:grpChg>
        <pc:grpChg chg="add mod">
          <ac:chgData name="Daoud Saadeddin" userId="50f496e5f975282e" providerId="LiveId" clId="{2D9F179A-BC74-4E69-BF90-EB2250CE7DBB}" dt="2025-06-06T08:57:42.007" v="254" actId="164"/>
          <ac:grpSpMkLst>
            <pc:docMk/>
            <pc:sldMk cId="3252567452" sldId="954"/>
            <ac:grpSpMk id="72" creationId="{72AC23F9-55B5-4FE9-AF9F-DD6412E5184B}"/>
          </ac:grpSpMkLst>
        </pc:grpChg>
        <pc:grpChg chg="add mod">
          <ac:chgData name="Daoud Saadeddin" userId="50f496e5f975282e" providerId="LiveId" clId="{2D9F179A-BC74-4E69-BF90-EB2250CE7DBB}" dt="2025-06-06T08:56:49.100" v="249" actId="164"/>
          <ac:grpSpMkLst>
            <pc:docMk/>
            <pc:sldMk cId="3252567452" sldId="954"/>
            <ac:grpSpMk id="73" creationId="{69A074B5-5FB3-8EB9-BA3F-BB581756CC95}"/>
          </ac:grpSpMkLst>
        </pc:grpChg>
        <pc:grpChg chg="add mod">
          <ac:chgData name="Daoud Saadeddin" userId="50f496e5f975282e" providerId="LiveId" clId="{2D9F179A-BC74-4E69-BF90-EB2250CE7DBB}" dt="2025-06-06T08:57:35.321" v="252" actId="164"/>
          <ac:grpSpMkLst>
            <pc:docMk/>
            <pc:sldMk cId="3252567452" sldId="954"/>
            <ac:grpSpMk id="74" creationId="{DFCCE58F-E620-ADAF-7AD1-B2236A0A9D84}"/>
          </ac:grpSpMkLst>
        </pc:grpChg>
        <pc:grpChg chg="add mod">
          <ac:chgData name="Daoud Saadeddin" userId="50f496e5f975282e" providerId="LiveId" clId="{2D9F179A-BC74-4E69-BF90-EB2250CE7DBB}" dt="2025-06-06T08:57:42.007" v="254" actId="164"/>
          <ac:grpSpMkLst>
            <pc:docMk/>
            <pc:sldMk cId="3252567452" sldId="954"/>
            <ac:grpSpMk id="76" creationId="{C3139D2B-4544-1E92-517C-072DB906C884}"/>
          </ac:grpSpMkLst>
        </pc:grpChg>
      </pc:sld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54C188E0-7D90-4AFF-9468-BE9D4958F81E}"/>
    <pc:docChg chg="undo custSel modSld">
      <pc:chgData name="Daoud Saadeddin" userId="50f496e5f975282e" providerId="LiveId" clId="{54C188E0-7D90-4AFF-9468-BE9D4958F81E}" dt="2025-06-01T13:30:55.912" v="25" actId="20577"/>
      <pc:docMkLst>
        <pc:docMk/>
      </pc:docMkLst>
      <pc:sldChg chg="modSp mod">
        <pc:chgData name="Daoud Saadeddin" userId="50f496e5f975282e" providerId="LiveId" clId="{54C188E0-7D90-4AFF-9468-BE9D4958F81E}" dt="2025-06-01T13:30:31.087" v="14" actId="20577"/>
        <pc:sldMkLst>
          <pc:docMk/>
          <pc:sldMk cId="2326050825" sldId="270"/>
        </pc:sldMkLst>
      </pc:sldChg>
      <pc:sldChg chg="modSp mod">
        <pc:chgData name="Daoud Saadeddin" userId="50f496e5f975282e" providerId="LiveId" clId="{54C188E0-7D90-4AFF-9468-BE9D4958F81E}" dt="2025-06-01T13:30:19.990" v="8" actId="20577"/>
        <pc:sldMkLst>
          <pc:docMk/>
          <pc:sldMk cId="1223320210" sldId="271"/>
        </pc:sldMkLst>
      </pc:sldChg>
      <pc:sldChg chg="modSp mod">
        <pc:chgData name="Daoud Saadeddin" userId="50f496e5f975282e" providerId="LiveId" clId="{54C188E0-7D90-4AFF-9468-BE9D4958F81E}" dt="2025-06-01T13:30:41.772" v="20" actId="20577"/>
        <pc:sldMkLst>
          <pc:docMk/>
          <pc:sldMk cId="3865159064" sldId="272"/>
        </pc:sldMkLst>
      </pc:sldChg>
      <pc:sldChg chg="modSp mod">
        <pc:chgData name="Daoud Saadeddin" userId="50f496e5f975282e" providerId="LiveId" clId="{54C188E0-7D90-4AFF-9468-BE9D4958F81E}" dt="2025-06-01T13:30:55.912" v="25" actId="20577"/>
        <pc:sldMkLst>
          <pc:docMk/>
          <pc:sldMk cId="2809553572" sldId="273"/>
        </pc:sldMkLst>
        <pc:spChg chg="mod">
          <ac:chgData name="Daoud Saadeddin" userId="50f496e5f975282e" providerId="LiveId" clId="{54C188E0-7D90-4AFF-9468-BE9D4958F81E}" dt="2025-06-01T13:30:46.926" v="21" actId="20577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54C188E0-7D90-4AFF-9468-BE9D4958F81E}" dt="2025-06-01T13:30:50.878" v="23" actId="20577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54C188E0-7D90-4AFF-9468-BE9D4958F81E}" dt="2025-06-01T13:30:55.912" v="25" actId="20577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54C188E0-7D90-4AFF-9468-BE9D4958F81E}" dt="2025-06-01T13:30:49.472" v="22" actId="20577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54C188E0-7D90-4AFF-9468-BE9D4958F81E}" dt="2025-06-01T13:30:53.315" v="24" actId="20577"/>
          <ac:spMkLst>
            <pc:docMk/>
            <pc:sldMk cId="2809553572" sldId="273"/>
            <ac:spMk id="26" creationId="{95194D0A-039C-F216-AF5B-E111585930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1 – Five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9D11E-98DE-2088-8369-87E126743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05173C-9DAC-3A89-92BF-53E85F4281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4B763E-CAC1-A0F1-224A-AF28904A66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2 – Five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1426C-32C3-0859-04F8-1D53817718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42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B403B-04D0-75AE-49D4-037CA0DED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7A2D23-C8CA-9A2A-8DAC-63261F83BB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DD1B76-9864-B8F8-9B46-4188C5368A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3 – Five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A0617-FB51-32E4-2776-D04FC95D0F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87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DC250-A977-624B-4E91-3FA5BB054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4B01C1-9C37-F295-B8C8-67A8E6215F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0509BF-9511-55CC-4456-0E9B642648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4 – Five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03B1D-C050-F820-93C3-5DB37505C6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0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APPROACH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08428"/>
            <a:ext cx="121919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88389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20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7F680F-59ED-87FC-16C3-A02AC175426F}"/>
              </a:ext>
            </a:extLst>
          </p:cNvPr>
          <p:cNvGrpSpPr/>
          <p:nvPr/>
        </p:nvGrpSpPr>
        <p:grpSpPr>
          <a:xfrm>
            <a:off x="20903" y="702102"/>
            <a:ext cx="12072187" cy="5696524"/>
            <a:chOff x="20903" y="702102"/>
            <a:chExt cx="12072187" cy="569652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A9F6109-A1A9-ACBD-1ED2-32078263E9F7}"/>
                </a:ext>
              </a:extLst>
            </p:cNvPr>
            <p:cNvGrpSpPr/>
            <p:nvPr/>
          </p:nvGrpSpPr>
          <p:grpSpPr>
            <a:xfrm>
              <a:off x="137925" y="702102"/>
              <a:ext cx="11955161" cy="513958"/>
              <a:chOff x="137925" y="702102"/>
              <a:chExt cx="11955161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F7DDAF2-65B6-AE8A-D6C0-9198726609D1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C4D2A53-5EBD-52FA-9C73-BB14DA85B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0880" y="703693"/>
                <a:ext cx="0" cy="510777"/>
              </a:xfrm>
              <a:prstGeom prst="line">
                <a:avLst/>
              </a:prstGeom>
              <a:noFill/>
              <a:ln w="38100" cap="flat" cmpd="sng" algn="ctr">
                <a:solidFill>
                  <a:srgbClr val="FAAB61"/>
                </a:solidFill>
                <a:prstDash val="solid"/>
              </a:ln>
              <a:effectLst/>
            </p:spPr>
          </p:cxn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3F9C642-4F46-2E05-F3FB-E47A224D09F5}"/>
                  </a:ext>
                </a:extLst>
              </p:cNvPr>
              <p:cNvGrpSpPr/>
              <p:nvPr/>
            </p:nvGrpSpPr>
            <p:grpSpPr>
              <a:xfrm>
                <a:off x="1079035" y="702102"/>
                <a:ext cx="2133116" cy="513958"/>
                <a:chOff x="1079035" y="702102"/>
                <a:chExt cx="2133116" cy="513958"/>
              </a:xfrm>
            </p:grpSpPr>
            <p:sp>
              <p:nvSpPr>
                <p:cNvPr id="48" name="RbLeanShape Arrow Option 1 5">
                  <a:extLst>
                    <a:ext uri="{FF2B5EF4-FFF2-40B4-BE49-F238E27FC236}">
                      <a16:creationId xmlns:a16="http://schemas.microsoft.com/office/drawing/2014/main" id="{84C2116F-4C29-EC70-20E3-F60FA6B6046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79036" y="702102"/>
                  <a:ext cx="2133115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9" name="ListLeanHorizontalTextTopic0">
                  <a:extLst>
                    <a:ext uri="{FF2B5EF4-FFF2-40B4-BE49-F238E27FC236}">
                      <a16:creationId xmlns:a16="http://schemas.microsoft.com/office/drawing/2014/main" id="{40AADCF9-F6D8-59EA-300F-2F95FAA788B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262824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1]</a:t>
                  </a:r>
                </a:p>
              </p:txBody>
            </p:sp>
            <p:sp>
              <p:nvSpPr>
                <p:cNvPr id="50" name="RbNavigator">
                  <a:extLst>
                    <a:ext uri="{FF2B5EF4-FFF2-40B4-BE49-F238E27FC236}">
                      <a16:creationId xmlns:a16="http://schemas.microsoft.com/office/drawing/2014/main" id="{77AEE54A-1C7E-E168-CC1D-E5221F97927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79035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439358B-4D64-1555-30A4-B87C56DC8E76}"/>
                  </a:ext>
                </a:extLst>
              </p:cNvPr>
              <p:cNvGrpSpPr/>
              <p:nvPr/>
            </p:nvGrpSpPr>
            <p:grpSpPr>
              <a:xfrm>
                <a:off x="3299263" y="702102"/>
                <a:ext cx="2133116" cy="513958"/>
                <a:chOff x="3299263" y="702102"/>
                <a:chExt cx="2133116" cy="513958"/>
              </a:xfrm>
            </p:grpSpPr>
            <p:sp>
              <p:nvSpPr>
                <p:cNvPr id="45" name="RbLeanShape Arrow Option 1 5">
                  <a:extLst>
                    <a:ext uri="{FF2B5EF4-FFF2-40B4-BE49-F238E27FC236}">
                      <a16:creationId xmlns:a16="http://schemas.microsoft.com/office/drawing/2014/main" id="{24F6B8FE-1282-4DD3-FD6D-CE334395C8B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299263" y="702102"/>
                  <a:ext cx="2133116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6" name="ListLeanHorizontalTextTopic0">
                  <a:extLst>
                    <a:ext uri="{FF2B5EF4-FFF2-40B4-BE49-F238E27FC236}">
                      <a16:creationId xmlns:a16="http://schemas.microsoft.com/office/drawing/2014/main" id="{CE2B54D3-E574-D8B7-013F-6E4B5FB8B64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483051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2]</a:t>
                  </a:r>
                </a:p>
              </p:txBody>
            </p:sp>
            <p:sp>
              <p:nvSpPr>
                <p:cNvPr id="47" name="RbNavigator">
                  <a:extLst>
                    <a:ext uri="{FF2B5EF4-FFF2-40B4-BE49-F238E27FC236}">
                      <a16:creationId xmlns:a16="http://schemas.microsoft.com/office/drawing/2014/main" id="{19B045CF-4B12-9D62-61E0-70E18184940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299263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1152F2A0-FFA5-53A7-D186-62F3D7230A1D}"/>
                  </a:ext>
                </a:extLst>
              </p:cNvPr>
              <p:cNvGrpSpPr/>
              <p:nvPr/>
            </p:nvGrpSpPr>
            <p:grpSpPr>
              <a:xfrm>
                <a:off x="5519493" y="702102"/>
                <a:ext cx="2133116" cy="513958"/>
                <a:chOff x="5519493" y="702102"/>
                <a:chExt cx="2133116" cy="513958"/>
              </a:xfrm>
            </p:grpSpPr>
            <p:sp>
              <p:nvSpPr>
                <p:cNvPr id="42" name="RbLeanShape Arrow Option 1 5">
                  <a:extLst>
                    <a:ext uri="{FF2B5EF4-FFF2-40B4-BE49-F238E27FC236}">
                      <a16:creationId xmlns:a16="http://schemas.microsoft.com/office/drawing/2014/main" id="{FC1F9985-0B7B-9D81-867F-70FC73AD8BA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519493" y="702102"/>
                  <a:ext cx="2133116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3" name="ListLeanHorizontalTextTopic0">
                  <a:extLst>
                    <a:ext uri="{FF2B5EF4-FFF2-40B4-BE49-F238E27FC236}">
                      <a16:creationId xmlns:a16="http://schemas.microsoft.com/office/drawing/2014/main" id="{FFB413E8-6E76-9F34-F4AB-040CF3A4B53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703282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3]</a:t>
                  </a:r>
                </a:p>
              </p:txBody>
            </p:sp>
            <p:sp>
              <p:nvSpPr>
                <p:cNvPr id="44" name="RbNavigator">
                  <a:extLst>
                    <a:ext uri="{FF2B5EF4-FFF2-40B4-BE49-F238E27FC236}">
                      <a16:creationId xmlns:a16="http://schemas.microsoft.com/office/drawing/2014/main" id="{EB0EF054-E159-A70C-14AF-8CF407845C2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19493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A270AEB-91AF-026F-6C1D-D27A5888B5B1}"/>
                  </a:ext>
                </a:extLst>
              </p:cNvPr>
              <p:cNvGrpSpPr/>
              <p:nvPr/>
            </p:nvGrpSpPr>
            <p:grpSpPr>
              <a:xfrm>
                <a:off x="7739718" y="702102"/>
                <a:ext cx="2133116" cy="513958"/>
                <a:chOff x="7739718" y="702102"/>
                <a:chExt cx="2133116" cy="513958"/>
              </a:xfrm>
            </p:grpSpPr>
            <p:sp>
              <p:nvSpPr>
                <p:cNvPr id="39" name="RbLeanShape Arrow Option 1 5">
                  <a:extLst>
                    <a:ext uri="{FF2B5EF4-FFF2-40B4-BE49-F238E27FC236}">
                      <a16:creationId xmlns:a16="http://schemas.microsoft.com/office/drawing/2014/main" id="{9E761C8D-B959-3C15-71C6-4757A572B11E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739718" y="702102"/>
                  <a:ext cx="2133116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0" name="ListLeanHorizontalTextTopic0">
                  <a:extLst>
                    <a:ext uri="{FF2B5EF4-FFF2-40B4-BE49-F238E27FC236}">
                      <a16:creationId xmlns:a16="http://schemas.microsoft.com/office/drawing/2014/main" id="{AC3EBE01-CC28-D7DE-F0B8-4DBE9AC0B7F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923507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4]</a:t>
                  </a:r>
                </a:p>
              </p:txBody>
            </p:sp>
            <p:sp>
              <p:nvSpPr>
                <p:cNvPr id="41" name="RbNavigator">
                  <a:extLst>
                    <a:ext uri="{FF2B5EF4-FFF2-40B4-BE49-F238E27FC236}">
                      <a16:creationId xmlns:a16="http://schemas.microsoft.com/office/drawing/2014/main" id="{F749659F-6920-3A79-9AC0-750B7DE8BCD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739718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CF917398-95D8-A126-F812-E5B5F64A38F4}"/>
                  </a:ext>
                </a:extLst>
              </p:cNvPr>
              <p:cNvGrpSpPr/>
              <p:nvPr/>
            </p:nvGrpSpPr>
            <p:grpSpPr>
              <a:xfrm>
                <a:off x="9959970" y="702102"/>
                <a:ext cx="2133116" cy="513958"/>
                <a:chOff x="10322955" y="702102"/>
                <a:chExt cx="1775262" cy="513958"/>
              </a:xfrm>
            </p:grpSpPr>
            <p:sp>
              <p:nvSpPr>
                <p:cNvPr id="73" name="RbLeanShape Arrow Option 1 5">
                  <a:extLst>
                    <a:ext uri="{FF2B5EF4-FFF2-40B4-BE49-F238E27FC236}">
                      <a16:creationId xmlns:a16="http://schemas.microsoft.com/office/drawing/2014/main" id="{8BB05F26-734E-0721-B4B7-AD8A0D790C2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322955" y="702102"/>
                  <a:ext cx="1775262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 dirty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74" name="ListLeanHorizontalTextTopic0">
                  <a:extLst>
                    <a:ext uri="{FF2B5EF4-FFF2-40B4-BE49-F238E27FC236}">
                      <a16:creationId xmlns:a16="http://schemas.microsoft.com/office/drawing/2014/main" id="{06D1D5B2-A626-4898-F891-1EA4F8ED658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475911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5]</a:t>
                  </a:r>
                </a:p>
              </p:txBody>
            </p:sp>
            <p:sp>
              <p:nvSpPr>
                <p:cNvPr id="76" name="RbNavigator">
                  <a:extLst>
                    <a:ext uri="{FF2B5EF4-FFF2-40B4-BE49-F238E27FC236}">
                      <a16:creationId xmlns:a16="http://schemas.microsoft.com/office/drawing/2014/main" id="{EC4FEF49-F8C3-E420-8AF8-6343080BF72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22955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V</a:t>
                  </a:r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E71E70F-FD26-AB0D-CD42-99F47D185701}"/>
                </a:ext>
              </a:extLst>
            </p:cNvPr>
            <p:cNvGrpSpPr/>
            <p:nvPr/>
          </p:nvGrpSpPr>
          <p:grpSpPr>
            <a:xfrm>
              <a:off x="137924" y="1362238"/>
              <a:ext cx="11955166" cy="4007434"/>
              <a:chOff x="137924" y="1362238"/>
              <a:chExt cx="11955166" cy="4007434"/>
            </a:xfrm>
          </p:grpSpPr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1489E02-3C95-FD98-8A0E-1F6F212877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0879" y="1364410"/>
                <a:ext cx="0" cy="4005262"/>
              </a:xfrm>
              <a:prstGeom prst="line">
                <a:avLst/>
              </a:prstGeom>
              <a:noFill/>
              <a:ln w="38100" cap="flat" cmpd="sng" algn="ctr">
                <a:solidFill>
                  <a:srgbClr val="FF859F"/>
                </a:solidFill>
                <a:prstDash val="solid"/>
              </a:ln>
              <a:effectLst/>
            </p:spPr>
          </p:cxn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EC6E338-7128-185F-E62A-A9CC4D01AE66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70486564-5F8C-2A0C-8CBB-40ED257A5A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712" y="1362239"/>
                <a:ext cx="2135141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4" name="Textframe 7">
                <a:extLst>
                  <a:ext uri="{FF2B5EF4-FFF2-40B4-BE49-F238E27FC236}">
                    <a16:creationId xmlns:a16="http://schemas.microsoft.com/office/drawing/2014/main" id="{259ABF3A-7D97-9BCC-E514-4FF9DD7CF8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73" y="1362239"/>
                <a:ext cx="2135141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0" name="Textframe 7">
                <a:extLst>
                  <a:ext uri="{FF2B5EF4-FFF2-40B4-BE49-F238E27FC236}">
                    <a16:creationId xmlns:a16="http://schemas.microsoft.com/office/drawing/2014/main" id="{1AAB0FC0-C346-19AC-ADB0-376EEC4EE4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34" y="1362239"/>
                <a:ext cx="2135141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31" name="Textframe 7">
                <a:extLst>
                  <a:ext uri="{FF2B5EF4-FFF2-40B4-BE49-F238E27FC236}">
                    <a16:creationId xmlns:a16="http://schemas.microsoft.com/office/drawing/2014/main" id="{47DA1162-05FA-CF88-E0AC-AE4CF92648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1362238"/>
                <a:ext cx="2135141" cy="400526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57" name="Textframe 7">
                <a:extLst>
                  <a:ext uri="{FF2B5EF4-FFF2-40B4-BE49-F238E27FC236}">
                    <a16:creationId xmlns:a16="http://schemas.microsoft.com/office/drawing/2014/main" id="{3C3B467C-46FB-3E88-008A-808D304A96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1362239"/>
                <a:ext cx="2135141" cy="400526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36DACE7-D414-10AD-66CF-2F8D4C1FFA23}"/>
                </a:ext>
              </a:extLst>
            </p:cNvPr>
            <p:cNvGrpSpPr/>
            <p:nvPr/>
          </p:nvGrpSpPr>
          <p:grpSpPr>
            <a:xfrm>
              <a:off x="20903" y="5478052"/>
              <a:ext cx="12072187" cy="920574"/>
              <a:chOff x="20903" y="5478052"/>
              <a:chExt cx="12072187" cy="920574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066B234-97C8-60F7-977C-4BEF93CE51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1725" y="5478052"/>
                <a:ext cx="0" cy="920574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/>
            </p:spPr>
          </p:cxn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BA9D908B-EF00-FFA5-D112-D0E92C1B131D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DF814785-8AF8-801D-BB51-F5B1114DE8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5478052"/>
                <a:ext cx="2135141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0" name="Textframe 7">
                <a:extLst>
                  <a:ext uri="{FF2B5EF4-FFF2-40B4-BE49-F238E27FC236}">
                    <a16:creationId xmlns:a16="http://schemas.microsoft.com/office/drawing/2014/main" id="{F5025199-0C85-6800-F91C-3E9DA4A7AFD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09" y="5478052"/>
                <a:ext cx="2135141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5521A80C-5E8C-44D1-5248-7F6259FE9D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22" y="5478052"/>
                <a:ext cx="2135141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3050068E-1A59-98B2-6A30-F5036F9778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636" y="5478052"/>
                <a:ext cx="2135141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041E9CD7-B4DF-3B62-BC36-4A0D6EB4F2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5478052"/>
                <a:ext cx="2135141" cy="92057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228600" indent="-22860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95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257F1-DD6C-1443-DBE0-A4B9AD0E0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B12A58BC-7F31-0B38-857F-B786096FD38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0CB5488-86BC-4236-7BAC-6713D2707DD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B1C43FAB-E4AA-9223-62BB-36643352F10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1BCB56A6-664D-3E01-CDE7-45F8D15286F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430863B7-07F9-7BE5-BC12-65CA56778E5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1D4439D-901A-40C2-D0F7-4188BEB2C79E}"/>
              </a:ext>
            </a:extLst>
          </p:cNvPr>
          <p:cNvGrpSpPr/>
          <p:nvPr/>
        </p:nvGrpSpPr>
        <p:grpSpPr>
          <a:xfrm>
            <a:off x="20903" y="702102"/>
            <a:ext cx="12072204" cy="5696524"/>
            <a:chOff x="20903" y="702102"/>
            <a:chExt cx="12072204" cy="569652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49E2C8A-65F7-71C7-4497-50C8BF9CBD13}"/>
                </a:ext>
              </a:extLst>
            </p:cNvPr>
            <p:cNvGrpSpPr/>
            <p:nvPr/>
          </p:nvGrpSpPr>
          <p:grpSpPr>
            <a:xfrm>
              <a:off x="137925" y="702102"/>
              <a:ext cx="11955182" cy="513958"/>
              <a:chOff x="137925" y="702102"/>
              <a:chExt cx="11955182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2353C9C-AE0A-6D6A-9DBA-D0348CE30FE8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E95F48F0-FC99-FE12-7DE5-893D96ECDEE6}"/>
                  </a:ext>
                </a:extLst>
              </p:cNvPr>
              <p:cNvGrpSpPr/>
              <p:nvPr/>
            </p:nvGrpSpPr>
            <p:grpSpPr>
              <a:xfrm>
                <a:off x="1079035" y="702102"/>
                <a:ext cx="2133116" cy="513958"/>
                <a:chOff x="1079035" y="702102"/>
                <a:chExt cx="2133116" cy="513958"/>
              </a:xfrm>
            </p:grpSpPr>
            <p:sp>
              <p:nvSpPr>
                <p:cNvPr id="48" name="RbLeanShape Arrow Option 1 5">
                  <a:extLst>
                    <a:ext uri="{FF2B5EF4-FFF2-40B4-BE49-F238E27FC236}">
                      <a16:creationId xmlns:a16="http://schemas.microsoft.com/office/drawing/2014/main" id="{D65E1886-2D34-5EDC-C8F0-1B339114C19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79036" y="702102"/>
                  <a:ext cx="2133115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9" name="ListLeanHorizontalTextTopic0">
                  <a:extLst>
                    <a:ext uri="{FF2B5EF4-FFF2-40B4-BE49-F238E27FC236}">
                      <a16:creationId xmlns:a16="http://schemas.microsoft.com/office/drawing/2014/main" id="{AAF84AF2-A684-4AD1-0807-CF33701B28C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262824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>
                      <a:latin typeface="Calibri" panose="020F0502020204030204"/>
                    </a:rPr>
                    <a:t>[Phase 1]</a:t>
                  </a:r>
                  <a:endParaRPr lang="en-US" sz="1100" kern="0" dirty="0">
                    <a:latin typeface="Calibri" panose="020F0502020204030204"/>
                  </a:endParaRPr>
                </a:p>
              </p:txBody>
            </p:sp>
            <p:sp>
              <p:nvSpPr>
                <p:cNvPr id="50" name="RbNavigator">
                  <a:extLst>
                    <a:ext uri="{FF2B5EF4-FFF2-40B4-BE49-F238E27FC236}">
                      <a16:creationId xmlns:a16="http://schemas.microsoft.com/office/drawing/2014/main" id="{FBCE01F5-C2D5-F0C4-ECC4-C23325A8320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79035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98EC5DCC-2A67-FA32-E408-341FF2381442}"/>
                  </a:ext>
                </a:extLst>
              </p:cNvPr>
              <p:cNvGrpSpPr/>
              <p:nvPr/>
            </p:nvGrpSpPr>
            <p:grpSpPr>
              <a:xfrm>
                <a:off x="3299263" y="702102"/>
                <a:ext cx="2133116" cy="513958"/>
                <a:chOff x="3299263" y="702102"/>
                <a:chExt cx="2133116" cy="513958"/>
              </a:xfrm>
            </p:grpSpPr>
            <p:sp>
              <p:nvSpPr>
                <p:cNvPr id="45" name="RbLeanShape Arrow Option 1 5">
                  <a:extLst>
                    <a:ext uri="{FF2B5EF4-FFF2-40B4-BE49-F238E27FC236}">
                      <a16:creationId xmlns:a16="http://schemas.microsoft.com/office/drawing/2014/main" id="{CADC9B08-83E5-6972-E262-F475D6D365D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299263" y="702102"/>
                  <a:ext cx="2133116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6" name="ListLeanHorizontalTextTopic0">
                  <a:extLst>
                    <a:ext uri="{FF2B5EF4-FFF2-40B4-BE49-F238E27FC236}">
                      <a16:creationId xmlns:a16="http://schemas.microsoft.com/office/drawing/2014/main" id="{69A0E8E1-1860-2509-B13F-87113901197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483051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>
                      <a:latin typeface="Calibri" panose="020F0502020204030204"/>
                    </a:rPr>
                    <a:t>[Phase 2]</a:t>
                  </a:r>
                  <a:endParaRPr lang="en-US" sz="1100" kern="0" dirty="0">
                    <a:latin typeface="Calibri" panose="020F0502020204030204"/>
                  </a:endParaRPr>
                </a:p>
              </p:txBody>
            </p:sp>
            <p:sp>
              <p:nvSpPr>
                <p:cNvPr id="47" name="RbNavigator">
                  <a:extLst>
                    <a:ext uri="{FF2B5EF4-FFF2-40B4-BE49-F238E27FC236}">
                      <a16:creationId xmlns:a16="http://schemas.microsoft.com/office/drawing/2014/main" id="{0C40C244-F4D3-633B-84CE-E7DAC279A07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299263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FFEE6021-BFC3-6D95-CB91-E6963969AD99}"/>
                  </a:ext>
                </a:extLst>
              </p:cNvPr>
              <p:cNvGrpSpPr/>
              <p:nvPr/>
            </p:nvGrpSpPr>
            <p:grpSpPr>
              <a:xfrm>
                <a:off x="5519493" y="702102"/>
                <a:ext cx="2133116" cy="513958"/>
                <a:chOff x="5519493" y="702102"/>
                <a:chExt cx="2133116" cy="513958"/>
              </a:xfrm>
            </p:grpSpPr>
            <p:sp>
              <p:nvSpPr>
                <p:cNvPr id="42" name="RbLeanShape Arrow Option 1 5">
                  <a:extLst>
                    <a:ext uri="{FF2B5EF4-FFF2-40B4-BE49-F238E27FC236}">
                      <a16:creationId xmlns:a16="http://schemas.microsoft.com/office/drawing/2014/main" id="{2064362C-F22B-C977-EDAA-D65614B0F0B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519493" y="702102"/>
                  <a:ext cx="2133116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3" name="ListLeanHorizontalTextTopic0">
                  <a:extLst>
                    <a:ext uri="{FF2B5EF4-FFF2-40B4-BE49-F238E27FC236}">
                      <a16:creationId xmlns:a16="http://schemas.microsoft.com/office/drawing/2014/main" id="{ABF626EA-2446-8EA1-4BDD-AE2D84FB5B0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703282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>
                      <a:latin typeface="Calibri" panose="020F0502020204030204"/>
                    </a:rPr>
                    <a:t>[Phase 3]</a:t>
                  </a:r>
                  <a:endParaRPr lang="en-US" sz="1100" kern="0" dirty="0">
                    <a:latin typeface="Calibri" panose="020F0502020204030204"/>
                  </a:endParaRPr>
                </a:p>
              </p:txBody>
            </p:sp>
            <p:sp>
              <p:nvSpPr>
                <p:cNvPr id="44" name="RbNavigator">
                  <a:extLst>
                    <a:ext uri="{FF2B5EF4-FFF2-40B4-BE49-F238E27FC236}">
                      <a16:creationId xmlns:a16="http://schemas.microsoft.com/office/drawing/2014/main" id="{CF832061-8470-242E-FBC3-F2D6D561589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19493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CA1C9698-E9DC-C302-BFDD-DCC16958B99C}"/>
                  </a:ext>
                </a:extLst>
              </p:cNvPr>
              <p:cNvGrpSpPr/>
              <p:nvPr/>
            </p:nvGrpSpPr>
            <p:grpSpPr>
              <a:xfrm>
                <a:off x="7739718" y="702102"/>
                <a:ext cx="2133116" cy="513958"/>
                <a:chOff x="7739718" y="702102"/>
                <a:chExt cx="2133116" cy="513958"/>
              </a:xfrm>
            </p:grpSpPr>
            <p:sp>
              <p:nvSpPr>
                <p:cNvPr id="39" name="RbLeanShape Arrow Option 1 5">
                  <a:extLst>
                    <a:ext uri="{FF2B5EF4-FFF2-40B4-BE49-F238E27FC236}">
                      <a16:creationId xmlns:a16="http://schemas.microsoft.com/office/drawing/2014/main" id="{2358F0D0-FDD3-ED32-5683-629DDE471F3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739718" y="702102"/>
                  <a:ext cx="2133116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40" name="ListLeanHorizontalTextTopic0">
                  <a:extLst>
                    <a:ext uri="{FF2B5EF4-FFF2-40B4-BE49-F238E27FC236}">
                      <a16:creationId xmlns:a16="http://schemas.microsoft.com/office/drawing/2014/main" id="{81E49E8C-3B53-2A27-1BC3-7C9DB474286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923507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>
                      <a:latin typeface="Calibri" panose="020F0502020204030204"/>
                    </a:rPr>
                    <a:t>[Phase 4]</a:t>
                  </a:r>
                  <a:endParaRPr lang="en-US" sz="1100" kern="0" dirty="0">
                    <a:latin typeface="Calibri" panose="020F0502020204030204"/>
                  </a:endParaRPr>
                </a:p>
              </p:txBody>
            </p:sp>
            <p:sp>
              <p:nvSpPr>
                <p:cNvPr id="41" name="RbNavigator">
                  <a:extLst>
                    <a:ext uri="{FF2B5EF4-FFF2-40B4-BE49-F238E27FC236}">
                      <a16:creationId xmlns:a16="http://schemas.microsoft.com/office/drawing/2014/main" id="{02DA8B47-6819-8107-DE20-34F660A9D80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739718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CB5938D0-8BF1-C580-D4D5-8AFF49AB6336}"/>
                  </a:ext>
                </a:extLst>
              </p:cNvPr>
              <p:cNvGrpSpPr/>
              <p:nvPr/>
            </p:nvGrpSpPr>
            <p:grpSpPr>
              <a:xfrm>
                <a:off x="9959970" y="702102"/>
                <a:ext cx="2133137" cy="513958"/>
                <a:chOff x="9959970" y="702102"/>
                <a:chExt cx="2133137" cy="513958"/>
              </a:xfrm>
            </p:grpSpPr>
            <p:sp>
              <p:nvSpPr>
                <p:cNvPr id="73" name="RbLeanShape Arrow Option 1 5">
                  <a:extLst>
                    <a:ext uri="{FF2B5EF4-FFF2-40B4-BE49-F238E27FC236}">
                      <a16:creationId xmlns:a16="http://schemas.microsoft.com/office/drawing/2014/main" id="{A1823604-E4DC-2EAC-9565-CB95BC747EF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959992" y="702102"/>
                  <a:ext cx="2133115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 dirty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74" name="ListLeanHorizontalTextTopic0">
                  <a:extLst>
                    <a:ext uri="{FF2B5EF4-FFF2-40B4-BE49-F238E27FC236}">
                      <a16:creationId xmlns:a16="http://schemas.microsoft.com/office/drawing/2014/main" id="{4D7A52CF-A3E8-D9AF-7C00-2453DA4ADAB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143780" y="848280"/>
                  <a:ext cx="1765181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>
                      <a:latin typeface="Calibri" panose="020F0502020204030204"/>
                    </a:rPr>
                    <a:t>[Phase 5]</a:t>
                  </a:r>
                  <a:endParaRPr lang="en-US" sz="1100" kern="0" dirty="0">
                    <a:latin typeface="Calibri" panose="020F0502020204030204"/>
                  </a:endParaRPr>
                </a:p>
              </p:txBody>
            </p:sp>
            <p:sp>
              <p:nvSpPr>
                <p:cNvPr id="76" name="RbNavigator">
                  <a:extLst>
                    <a:ext uri="{FF2B5EF4-FFF2-40B4-BE49-F238E27FC236}">
                      <a16:creationId xmlns:a16="http://schemas.microsoft.com/office/drawing/2014/main" id="{40BE98A3-0FCD-CE2F-1650-3F639AF7448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959970" y="800040"/>
                  <a:ext cx="188615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V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E66BA692-CB10-6FBE-FF54-0FC9B15AC9AD}"/>
                </a:ext>
              </a:extLst>
            </p:cNvPr>
            <p:cNvGrpSpPr/>
            <p:nvPr/>
          </p:nvGrpSpPr>
          <p:grpSpPr>
            <a:xfrm>
              <a:off x="137924" y="1362238"/>
              <a:ext cx="11955166" cy="4005262"/>
              <a:chOff x="137924" y="1362238"/>
              <a:chExt cx="11955166" cy="4005262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8C6875B-5C1A-8819-3F7E-30AB964C0DD9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88881975-926F-440A-49AF-0D51428634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712" y="1362239"/>
                <a:ext cx="2135141" cy="4005261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14" name="Textframe 7">
                <a:extLst>
                  <a:ext uri="{FF2B5EF4-FFF2-40B4-BE49-F238E27FC236}">
                    <a16:creationId xmlns:a16="http://schemas.microsoft.com/office/drawing/2014/main" id="{E18B044E-4837-1FFA-80DF-A4F7F9F039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73" y="1362239"/>
                <a:ext cx="2135141" cy="4005261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20" name="Textframe 7">
                <a:extLst>
                  <a:ext uri="{FF2B5EF4-FFF2-40B4-BE49-F238E27FC236}">
                    <a16:creationId xmlns:a16="http://schemas.microsoft.com/office/drawing/2014/main" id="{2FE68CB0-1B67-BD77-4D33-CA866C07E3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34" y="1362239"/>
                <a:ext cx="2135141" cy="4005261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31" name="Textframe 7">
                <a:extLst>
                  <a:ext uri="{FF2B5EF4-FFF2-40B4-BE49-F238E27FC236}">
                    <a16:creationId xmlns:a16="http://schemas.microsoft.com/office/drawing/2014/main" id="{EDFD8448-8912-7DCF-A57A-9EA7392DE7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1362238"/>
                <a:ext cx="2135141" cy="4005262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57" name="Textframe 7">
                <a:extLst>
                  <a:ext uri="{FF2B5EF4-FFF2-40B4-BE49-F238E27FC236}">
                    <a16:creationId xmlns:a16="http://schemas.microsoft.com/office/drawing/2014/main" id="{E1B52C57-31CD-8E15-515A-167852E6C8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1362239"/>
                <a:ext cx="2135141" cy="4005261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C090B0B-FE15-15C7-3090-52A1BE6D4692}"/>
                </a:ext>
              </a:extLst>
            </p:cNvPr>
            <p:cNvGrpSpPr/>
            <p:nvPr/>
          </p:nvGrpSpPr>
          <p:grpSpPr>
            <a:xfrm>
              <a:off x="20903" y="5478052"/>
              <a:ext cx="12072187" cy="920574"/>
              <a:chOff x="20903" y="5478052"/>
              <a:chExt cx="12072187" cy="920574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C224580-2358-579E-680D-2DDF0530DE18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71A4D3CA-102A-BD72-026F-5C09C58D45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5478052"/>
                <a:ext cx="2135141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0" name="Textframe 7">
                <a:extLst>
                  <a:ext uri="{FF2B5EF4-FFF2-40B4-BE49-F238E27FC236}">
                    <a16:creationId xmlns:a16="http://schemas.microsoft.com/office/drawing/2014/main" id="{2AF546A7-4496-6140-2323-7E84A260A9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09" y="5478052"/>
                <a:ext cx="2135141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F1114328-92E6-4663-BA21-3477D46F3C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22" y="5478052"/>
                <a:ext cx="2135141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5A5AB0DD-1C24-C801-AE0F-4131CF0B0A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636" y="5478052"/>
                <a:ext cx="2135141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CFAFA694-8582-2D82-34B2-9F1C16F621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5478052"/>
                <a:ext cx="2135141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08226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C0BE5-8DFA-A84F-90F5-3C90A1E26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98D9A84-5CBB-AEE2-80F5-26ECCBA981C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64F9F007-3F5C-74DC-6EB9-0486612EDB2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70C80593-1013-683A-6EFA-F390ACFAA0A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78547EB-A7EF-3599-0720-8A410AACA0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0FBD3E7E-006F-50E2-EC38-B7850C5D9D3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71A4B6A-81FE-8A46-4BD3-99D1E257FD1B}"/>
              </a:ext>
            </a:extLst>
          </p:cNvPr>
          <p:cNvGrpSpPr/>
          <p:nvPr/>
        </p:nvGrpSpPr>
        <p:grpSpPr>
          <a:xfrm>
            <a:off x="20903" y="702102"/>
            <a:ext cx="12072187" cy="5696524"/>
            <a:chOff x="20903" y="702102"/>
            <a:chExt cx="12072187" cy="569652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40901D5B-A1F1-5904-A88B-5743D976EE8A}"/>
                </a:ext>
              </a:extLst>
            </p:cNvPr>
            <p:cNvGrpSpPr/>
            <p:nvPr/>
          </p:nvGrpSpPr>
          <p:grpSpPr>
            <a:xfrm>
              <a:off x="137924" y="1362238"/>
              <a:ext cx="11955166" cy="4005262"/>
              <a:chOff x="137924" y="1362238"/>
              <a:chExt cx="11955166" cy="4005262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3ADE5690-2FA7-C325-7F81-76E879C49A17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sp>
            <p:nvSpPr>
              <p:cNvPr id="105" name="Textframe 7">
                <a:extLst>
                  <a:ext uri="{FF2B5EF4-FFF2-40B4-BE49-F238E27FC236}">
                    <a16:creationId xmlns:a16="http://schemas.microsoft.com/office/drawing/2014/main" id="{AD7547C6-9A6B-059B-228C-AA96A697A15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712" y="1362239"/>
                <a:ext cx="2135141" cy="400526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14" name="Textframe 7">
                <a:extLst>
                  <a:ext uri="{FF2B5EF4-FFF2-40B4-BE49-F238E27FC236}">
                    <a16:creationId xmlns:a16="http://schemas.microsoft.com/office/drawing/2014/main" id="{41281322-450A-581A-FDCB-3F7A9B1B60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73" y="1362239"/>
                <a:ext cx="2135141" cy="400526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20" name="Textframe 7">
                <a:extLst>
                  <a:ext uri="{FF2B5EF4-FFF2-40B4-BE49-F238E27FC236}">
                    <a16:creationId xmlns:a16="http://schemas.microsoft.com/office/drawing/2014/main" id="{A817D40D-4EDC-DDA2-312D-B87D1B40FF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34" y="1362239"/>
                <a:ext cx="2135141" cy="400526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31" name="Textframe 7">
                <a:extLst>
                  <a:ext uri="{FF2B5EF4-FFF2-40B4-BE49-F238E27FC236}">
                    <a16:creationId xmlns:a16="http://schemas.microsoft.com/office/drawing/2014/main" id="{D04F8FC1-FA3C-A6D7-10E5-88EA3FD597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1362238"/>
                <a:ext cx="2135141" cy="400526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57" name="Textframe 7">
                <a:extLst>
                  <a:ext uri="{FF2B5EF4-FFF2-40B4-BE49-F238E27FC236}">
                    <a16:creationId xmlns:a16="http://schemas.microsoft.com/office/drawing/2014/main" id="{FE18073E-441A-ADC9-02ED-EE27C988DC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1362239"/>
                <a:ext cx="2135141" cy="400526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L="171450" marR="0" lvl="0" indent="-17145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2D5905B7-DA7E-8665-F42E-E6C42CC5C9FE}"/>
                </a:ext>
              </a:extLst>
            </p:cNvPr>
            <p:cNvGrpSpPr/>
            <p:nvPr/>
          </p:nvGrpSpPr>
          <p:grpSpPr>
            <a:xfrm>
              <a:off x="20903" y="5478052"/>
              <a:ext cx="12072187" cy="920574"/>
              <a:chOff x="20903" y="5478052"/>
              <a:chExt cx="12072187" cy="920574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20381C5B-CDBE-6697-071B-3DA9EE297100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2ECA5941-C74A-4B28-C14F-5F92AC2267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5478052"/>
                <a:ext cx="2135141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0" name="Textframe 7">
                <a:extLst>
                  <a:ext uri="{FF2B5EF4-FFF2-40B4-BE49-F238E27FC236}">
                    <a16:creationId xmlns:a16="http://schemas.microsoft.com/office/drawing/2014/main" id="{50CA67F5-9948-5974-93AD-48F3CD33A0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09" y="5478052"/>
                <a:ext cx="2135141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DE654D2D-D791-749B-5607-CB62AB64B6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22" y="5478052"/>
                <a:ext cx="2135141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F0282681-F479-A6F7-81AE-CA831E13DD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636" y="5478052"/>
                <a:ext cx="2135141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E97E25AF-049A-688B-7D83-519D88CDB2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5478052"/>
                <a:ext cx="2135141" cy="9205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BDFBA20-14A0-736C-A891-D497C90E18B4}"/>
                </a:ext>
              </a:extLst>
            </p:cNvPr>
            <p:cNvGrpSpPr/>
            <p:nvPr/>
          </p:nvGrpSpPr>
          <p:grpSpPr>
            <a:xfrm>
              <a:off x="137925" y="702102"/>
              <a:ext cx="11955164" cy="513958"/>
              <a:chOff x="137925" y="702102"/>
              <a:chExt cx="11955164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0B0AC78-3ADC-E705-3AD2-8CC7D76CCF0C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B44719F7-E0A6-603B-3A23-D82254184F3A}"/>
                  </a:ext>
                </a:extLst>
              </p:cNvPr>
              <p:cNvGrpSpPr/>
              <p:nvPr/>
            </p:nvGrpSpPr>
            <p:grpSpPr>
              <a:xfrm>
                <a:off x="1068695" y="702102"/>
                <a:ext cx="2293646" cy="513958"/>
                <a:chOff x="933248" y="702102"/>
                <a:chExt cx="1944000" cy="513958"/>
              </a:xfrm>
            </p:grpSpPr>
            <p:sp>
              <p:nvSpPr>
                <p:cNvPr id="61" name="RbLeanShape Arrow Option 1 5">
                  <a:extLst>
                    <a:ext uri="{FF2B5EF4-FFF2-40B4-BE49-F238E27FC236}">
                      <a16:creationId xmlns:a16="http://schemas.microsoft.com/office/drawing/2014/main" id="{594A5B60-88CB-09BC-0ECC-DB3320CF774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33248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62" name="ListLeanHorizontalTextTopic0">
                  <a:extLst>
                    <a:ext uri="{FF2B5EF4-FFF2-40B4-BE49-F238E27FC236}">
                      <a16:creationId xmlns:a16="http://schemas.microsoft.com/office/drawing/2014/main" id="{8A488238-7170-E4EA-5884-2EC8BCD21FC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148692" y="848280"/>
                  <a:ext cx="1483486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</a:rPr>
                    <a:t>[Phase 1]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21147C80-9CD2-F42F-FFD4-E13959B92167}"/>
                  </a:ext>
                </a:extLst>
              </p:cNvPr>
              <p:cNvGrpSpPr/>
              <p:nvPr/>
            </p:nvGrpSpPr>
            <p:grpSpPr>
              <a:xfrm>
                <a:off x="3251381" y="702102"/>
                <a:ext cx="2293646" cy="513958"/>
                <a:chOff x="2844334" y="702102"/>
                <a:chExt cx="1944000" cy="513958"/>
              </a:xfrm>
            </p:grpSpPr>
            <p:sp>
              <p:nvSpPr>
                <p:cNvPr id="59" name="RbLeanShape Arrow Option 1 5">
                  <a:extLst>
                    <a:ext uri="{FF2B5EF4-FFF2-40B4-BE49-F238E27FC236}">
                      <a16:creationId xmlns:a16="http://schemas.microsoft.com/office/drawing/2014/main" id="{0BBBDDF0-36B2-33C9-8F44-F3AD9FBD918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844334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60" name="ListLeanHorizontalTextTopic0">
                  <a:extLst>
                    <a:ext uri="{FF2B5EF4-FFF2-40B4-BE49-F238E27FC236}">
                      <a16:creationId xmlns:a16="http://schemas.microsoft.com/office/drawing/2014/main" id="{CA60936B-A36D-D828-8FA9-82A431E81C4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052628" y="848280"/>
                  <a:ext cx="1483486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2]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BBABC053-5BC3-5A2B-838C-EFAB857F333B}"/>
                  </a:ext>
                </a:extLst>
              </p:cNvPr>
              <p:cNvGrpSpPr/>
              <p:nvPr/>
            </p:nvGrpSpPr>
            <p:grpSpPr>
              <a:xfrm>
                <a:off x="5434069" y="702102"/>
                <a:ext cx="2293646" cy="513958"/>
                <a:chOff x="4694584" y="702102"/>
                <a:chExt cx="1944000" cy="513958"/>
              </a:xfrm>
            </p:grpSpPr>
            <p:sp>
              <p:nvSpPr>
                <p:cNvPr id="56" name="RbLeanShape Arrow Option 1 5">
                  <a:extLst>
                    <a:ext uri="{FF2B5EF4-FFF2-40B4-BE49-F238E27FC236}">
                      <a16:creationId xmlns:a16="http://schemas.microsoft.com/office/drawing/2014/main" id="{3C9DBB7D-D1AE-8FBB-16E7-6539708A07A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94584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8" name="ListLeanHorizontalTextTopic0">
                  <a:extLst>
                    <a:ext uri="{FF2B5EF4-FFF2-40B4-BE49-F238E27FC236}">
                      <a16:creationId xmlns:a16="http://schemas.microsoft.com/office/drawing/2014/main" id="{5574CB2C-35E6-6496-0FC6-AE9F5AFA906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902878" y="848280"/>
                  <a:ext cx="1483486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3]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BFAAB239-7EF9-AC7A-4A2D-90085A94E129}"/>
                  </a:ext>
                </a:extLst>
              </p:cNvPr>
              <p:cNvGrpSpPr/>
              <p:nvPr/>
            </p:nvGrpSpPr>
            <p:grpSpPr>
              <a:xfrm>
                <a:off x="7616755" y="702102"/>
                <a:ext cx="2293646" cy="513958"/>
                <a:chOff x="6544835" y="702102"/>
                <a:chExt cx="1944000" cy="513958"/>
              </a:xfrm>
            </p:grpSpPr>
            <p:sp>
              <p:nvSpPr>
                <p:cNvPr id="54" name="RbLeanShape Arrow Option 1 5">
                  <a:extLst>
                    <a:ext uri="{FF2B5EF4-FFF2-40B4-BE49-F238E27FC236}">
                      <a16:creationId xmlns:a16="http://schemas.microsoft.com/office/drawing/2014/main" id="{41EC6602-FB22-D635-8E11-9067965E13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44835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5" name="ListLeanHorizontalTextTopic0">
                  <a:extLst>
                    <a:ext uri="{FF2B5EF4-FFF2-40B4-BE49-F238E27FC236}">
                      <a16:creationId xmlns:a16="http://schemas.microsoft.com/office/drawing/2014/main" id="{CC3F4FC9-83BB-9ACB-8F05-2808C6E417A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53129" y="848280"/>
                  <a:ext cx="1483486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4]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89182156-1144-73DB-9E58-A10688951255}"/>
                  </a:ext>
                </a:extLst>
              </p:cNvPr>
              <p:cNvGrpSpPr/>
              <p:nvPr/>
            </p:nvGrpSpPr>
            <p:grpSpPr>
              <a:xfrm>
                <a:off x="9799443" y="702102"/>
                <a:ext cx="2293646" cy="513958"/>
                <a:chOff x="8395087" y="702102"/>
                <a:chExt cx="1944000" cy="513958"/>
              </a:xfrm>
            </p:grpSpPr>
            <p:sp>
              <p:nvSpPr>
                <p:cNvPr id="51" name="RbLeanShape Arrow Option 1 5">
                  <a:extLst>
                    <a:ext uri="{FF2B5EF4-FFF2-40B4-BE49-F238E27FC236}">
                      <a16:creationId xmlns:a16="http://schemas.microsoft.com/office/drawing/2014/main" id="{308EF7A4-5B30-3E50-B21C-9507C54B7A0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8395087" y="702102"/>
                  <a:ext cx="1944000" cy="513958"/>
                </a:xfrm>
                <a:prstGeom prst="chevr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3" name="ListLeanHorizontalTextTopic0">
                  <a:extLst>
                    <a:ext uri="{FF2B5EF4-FFF2-40B4-BE49-F238E27FC236}">
                      <a16:creationId xmlns:a16="http://schemas.microsoft.com/office/drawing/2014/main" id="{6630D5D4-B9FB-CE41-0026-C4BE1DB330B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03381" y="848280"/>
                  <a:ext cx="1483486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5]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3869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E06E6D-8011-CAE0-B142-C2A7F1604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E6D5D973-96E1-FF58-A893-F5C7C9AFC88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A563AB76-8435-B580-30B8-25327DF328F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49483333-F886-83B0-7B1B-773E498968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0509EF98-27DE-6C80-7D88-12DA4E05E37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D1BE8DBA-02E8-7C7C-CD0C-54AE72F3A35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3139D2B-4544-1E92-517C-072DB906C884}"/>
              </a:ext>
            </a:extLst>
          </p:cNvPr>
          <p:cNvGrpSpPr/>
          <p:nvPr/>
        </p:nvGrpSpPr>
        <p:grpSpPr>
          <a:xfrm>
            <a:off x="20903" y="702102"/>
            <a:ext cx="12072187" cy="5696524"/>
            <a:chOff x="20903" y="702102"/>
            <a:chExt cx="12072187" cy="5696524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72AC23F9-55B5-4FE9-AF9F-DD6412E5184B}"/>
                </a:ext>
              </a:extLst>
            </p:cNvPr>
            <p:cNvGrpSpPr/>
            <p:nvPr/>
          </p:nvGrpSpPr>
          <p:grpSpPr>
            <a:xfrm>
              <a:off x="20903" y="5478052"/>
              <a:ext cx="12072187" cy="920574"/>
              <a:chOff x="20903" y="5478052"/>
              <a:chExt cx="12072187" cy="920574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3EF1373E-561C-A7E8-884F-AEA5E20DA6BD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  <a:endPara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endParaRPr>
              </a:p>
            </p:txBody>
          </p:sp>
          <p:sp>
            <p:nvSpPr>
              <p:cNvPr id="75" name="Textframe 7">
                <a:extLst>
                  <a:ext uri="{FF2B5EF4-FFF2-40B4-BE49-F238E27FC236}">
                    <a16:creationId xmlns:a16="http://schemas.microsoft.com/office/drawing/2014/main" id="{3BC83074-F4B4-CDA3-2001-3B330CEC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5" y="5478052"/>
                <a:ext cx="2135141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0" name="Textframe 7">
                <a:extLst>
                  <a:ext uri="{FF2B5EF4-FFF2-40B4-BE49-F238E27FC236}">
                    <a16:creationId xmlns:a16="http://schemas.microsoft.com/office/drawing/2014/main" id="{82A952BF-C1AD-37D7-12E5-B8DA2EB9CA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91009" y="5478052"/>
                <a:ext cx="2135141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26DBBF5C-488B-F90D-DF11-DDC7AF233F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3322" y="5478052"/>
                <a:ext cx="2135141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D07FD26A-AB8F-FD71-3BAB-BAB193284A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35636" y="5478052"/>
                <a:ext cx="2135141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73ED5965-05AD-5E25-7012-CE584354CC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57949" y="5478052"/>
                <a:ext cx="2135141" cy="920574"/>
              </a:xfrm>
              <a:prstGeom prst="rect">
                <a:avLst/>
              </a:prstGeom>
              <a:solidFill>
                <a:srgbClr val="A9D18E"/>
              </a:solidFill>
              <a:ln>
                <a:noFill/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</a:p>
              <a:p>
                <a:endParaRPr lang="en-GB"/>
              </a:p>
              <a:p>
                <a:r>
                  <a:rPr lang="en-GB"/>
                  <a:t> </a:t>
                </a:r>
                <a:endParaRPr lang="en-GB" dirty="0"/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05186BD9-5D7D-4CC8-947C-A6DA2A9F180A}"/>
                </a:ext>
              </a:extLst>
            </p:cNvPr>
            <p:cNvGrpSpPr/>
            <p:nvPr/>
          </p:nvGrpSpPr>
          <p:grpSpPr>
            <a:xfrm>
              <a:off x="137925" y="702102"/>
              <a:ext cx="11955164" cy="513958"/>
              <a:chOff x="137925" y="702102"/>
              <a:chExt cx="11955164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B2C8B26-CAAA-F34B-C2F7-D736655701C2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10004E2F-AD14-9E25-DBE4-A66C30239B1F}"/>
                  </a:ext>
                </a:extLst>
              </p:cNvPr>
              <p:cNvGrpSpPr/>
              <p:nvPr/>
            </p:nvGrpSpPr>
            <p:grpSpPr>
              <a:xfrm>
                <a:off x="1068695" y="702102"/>
                <a:ext cx="2293646" cy="513958"/>
                <a:chOff x="1068695" y="702102"/>
                <a:chExt cx="2293646" cy="513958"/>
              </a:xfrm>
            </p:grpSpPr>
            <p:sp>
              <p:nvSpPr>
                <p:cNvPr id="61" name="RbLeanShape Arrow Option 1 5">
                  <a:extLst>
                    <a:ext uri="{FF2B5EF4-FFF2-40B4-BE49-F238E27FC236}">
                      <a16:creationId xmlns:a16="http://schemas.microsoft.com/office/drawing/2014/main" id="{3DAC857E-E838-11C5-3454-EBD61ADC887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68695" y="702102"/>
                  <a:ext cx="2293646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62" name="ListLeanHorizontalTextTopic0">
                  <a:extLst>
                    <a:ext uri="{FF2B5EF4-FFF2-40B4-BE49-F238E27FC236}">
                      <a16:creationId xmlns:a16="http://schemas.microsoft.com/office/drawing/2014/main" id="{C2BD415E-1733-A8FC-AADA-EE028F48B30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22889" y="848280"/>
                  <a:ext cx="1750304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</a:rPr>
                    <a:t>[Phase 1]</a:t>
                  </a: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C3E577E9-F8AB-BA4E-90CB-622F3A75C355}"/>
                  </a:ext>
                </a:extLst>
              </p:cNvPr>
              <p:cNvGrpSpPr/>
              <p:nvPr/>
            </p:nvGrpSpPr>
            <p:grpSpPr>
              <a:xfrm>
                <a:off x="3251381" y="702102"/>
                <a:ext cx="2293646" cy="513958"/>
                <a:chOff x="3251381" y="702102"/>
                <a:chExt cx="2293646" cy="513958"/>
              </a:xfrm>
            </p:grpSpPr>
            <p:sp>
              <p:nvSpPr>
                <p:cNvPr id="59" name="RbLeanShape Arrow Option 1 5">
                  <a:extLst>
                    <a:ext uri="{FF2B5EF4-FFF2-40B4-BE49-F238E27FC236}">
                      <a16:creationId xmlns:a16="http://schemas.microsoft.com/office/drawing/2014/main" id="{59C0C3B6-D3EE-7D90-6DDD-B848C038D09E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251381" y="702102"/>
                  <a:ext cx="2293646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60" name="ListLeanHorizontalTextTopic0">
                  <a:extLst>
                    <a:ext uri="{FF2B5EF4-FFF2-40B4-BE49-F238E27FC236}">
                      <a16:creationId xmlns:a16="http://schemas.microsoft.com/office/drawing/2014/main" id="{4238B6B6-DE50-0110-B989-80DBCAEE980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497139" y="848280"/>
                  <a:ext cx="1750304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2]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D51A8624-874E-A619-1A27-3ABE359DF31C}"/>
                  </a:ext>
                </a:extLst>
              </p:cNvPr>
              <p:cNvGrpSpPr/>
              <p:nvPr/>
            </p:nvGrpSpPr>
            <p:grpSpPr>
              <a:xfrm>
                <a:off x="5434069" y="702102"/>
                <a:ext cx="2293646" cy="513958"/>
                <a:chOff x="5434069" y="702102"/>
                <a:chExt cx="2293646" cy="513958"/>
              </a:xfrm>
            </p:grpSpPr>
            <p:sp>
              <p:nvSpPr>
                <p:cNvPr id="56" name="RbLeanShape Arrow Option 1 5">
                  <a:extLst>
                    <a:ext uri="{FF2B5EF4-FFF2-40B4-BE49-F238E27FC236}">
                      <a16:creationId xmlns:a16="http://schemas.microsoft.com/office/drawing/2014/main" id="{7D432D94-1AB7-0590-D10E-7B36860CE55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434069" y="702102"/>
                  <a:ext cx="2293646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8" name="ListLeanHorizontalTextTopic0">
                  <a:extLst>
                    <a:ext uri="{FF2B5EF4-FFF2-40B4-BE49-F238E27FC236}">
                      <a16:creationId xmlns:a16="http://schemas.microsoft.com/office/drawing/2014/main" id="{C00B9DA8-8CB5-900B-A2DF-4A9AEE437E8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679827" y="848280"/>
                  <a:ext cx="1750304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3]</a:t>
                  </a:r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5567AE8-DA9B-E5BD-77C7-515C8EABBAF1}"/>
                  </a:ext>
                </a:extLst>
              </p:cNvPr>
              <p:cNvGrpSpPr/>
              <p:nvPr/>
            </p:nvGrpSpPr>
            <p:grpSpPr>
              <a:xfrm>
                <a:off x="7616755" y="702102"/>
                <a:ext cx="2293646" cy="513958"/>
                <a:chOff x="7616755" y="702102"/>
                <a:chExt cx="2293646" cy="513958"/>
              </a:xfrm>
            </p:grpSpPr>
            <p:sp>
              <p:nvSpPr>
                <p:cNvPr id="54" name="RbLeanShape Arrow Option 1 5">
                  <a:extLst>
                    <a:ext uri="{FF2B5EF4-FFF2-40B4-BE49-F238E27FC236}">
                      <a16:creationId xmlns:a16="http://schemas.microsoft.com/office/drawing/2014/main" id="{5F6ACC08-BEB5-55FE-C08C-9AB5CEB1E41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616755" y="702102"/>
                  <a:ext cx="2293646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5" name="ListLeanHorizontalTextTopic0">
                  <a:extLst>
                    <a:ext uri="{FF2B5EF4-FFF2-40B4-BE49-F238E27FC236}">
                      <a16:creationId xmlns:a16="http://schemas.microsoft.com/office/drawing/2014/main" id="{8EC156ED-2813-4D50-4B2E-17315AD77A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862513" y="848280"/>
                  <a:ext cx="1750304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4]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631B311A-91C1-76E4-290F-F310F13F8312}"/>
                  </a:ext>
                </a:extLst>
              </p:cNvPr>
              <p:cNvGrpSpPr/>
              <p:nvPr/>
            </p:nvGrpSpPr>
            <p:grpSpPr>
              <a:xfrm>
                <a:off x="9799443" y="702102"/>
                <a:ext cx="2293646" cy="513958"/>
                <a:chOff x="9799443" y="702102"/>
                <a:chExt cx="2293646" cy="513958"/>
              </a:xfrm>
            </p:grpSpPr>
            <p:sp>
              <p:nvSpPr>
                <p:cNvPr id="51" name="RbLeanShape Arrow Option 1 5">
                  <a:extLst>
                    <a:ext uri="{FF2B5EF4-FFF2-40B4-BE49-F238E27FC236}">
                      <a16:creationId xmlns:a16="http://schemas.microsoft.com/office/drawing/2014/main" id="{965BEB4A-985E-F0D3-085C-8A0A4CC3CF6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9799443" y="702102"/>
                  <a:ext cx="2293646" cy="513958"/>
                </a:xfrm>
                <a:prstGeom prst="chevron">
                  <a:avLst/>
                </a:prstGeom>
                <a:solidFill>
                  <a:srgbClr val="333F5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/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53" name="ListLeanHorizontalTextTopic0">
                  <a:extLst>
                    <a:ext uri="{FF2B5EF4-FFF2-40B4-BE49-F238E27FC236}">
                      <a16:creationId xmlns:a16="http://schemas.microsoft.com/office/drawing/2014/main" id="{4E42D866-9522-C9D7-5066-57E3615E262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045201" y="848280"/>
                  <a:ext cx="1750304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solidFill>
                        <a:schemeClr val="bg1"/>
                      </a:solidFill>
                      <a:latin typeface="Calibri" panose="020F0502020204030204"/>
                    </a:rPr>
                    <a:t>[Phase 5]</a:t>
                  </a:r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EF22712E-2F4D-7A4C-7CEF-7411B9876A76}"/>
                </a:ext>
              </a:extLst>
            </p:cNvPr>
            <p:cNvGrpSpPr/>
            <p:nvPr/>
          </p:nvGrpSpPr>
          <p:grpSpPr>
            <a:xfrm>
              <a:off x="137924" y="1362238"/>
              <a:ext cx="11955166" cy="4007434"/>
              <a:chOff x="137924" y="1362238"/>
              <a:chExt cx="11955166" cy="4007434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2888B980-3D29-8EC6-5E40-6C126C8A01D1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36398B90-EA1B-09C3-0B9E-DDC5A346A0FD}"/>
                  </a:ext>
                </a:extLst>
              </p:cNvPr>
              <p:cNvGrpSpPr/>
              <p:nvPr/>
            </p:nvGrpSpPr>
            <p:grpSpPr>
              <a:xfrm>
                <a:off x="1068695" y="1362238"/>
                <a:ext cx="2135141" cy="4007434"/>
                <a:chOff x="1068696" y="1362238"/>
                <a:chExt cx="1777768" cy="4007434"/>
              </a:xfrm>
            </p:grpSpPr>
            <p:sp>
              <p:nvSpPr>
                <p:cNvPr id="11" name="Textframe 7">
                  <a:extLst>
                    <a:ext uri="{FF2B5EF4-FFF2-40B4-BE49-F238E27FC236}">
                      <a16:creationId xmlns:a16="http://schemas.microsoft.com/office/drawing/2014/main" id="{C296BF76-7958-0CFB-B1EA-39D5059CA1C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12" name="Textframe 7">
                  <a:extLst>
                    <a:ext uri="{FF2B5EF4-FFF2-40B4-BE49-F238E27FC236}">
                      <a16:creationId xmlns:a16="http://schemas.microsoft.com/office/drawing/2014/main" id="{CE1CEEA8-6D37-38CE-8382-A435C127D7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13" name="Textframe 7">
                  <a:extLst>
                    <a:ext uri="{FF2B5EF4-FFF2-40B4-BE49-F238E27FC236}">
                      <a16:creationId xmlns:a16="http://schemas.microsoft.com/office/drawing/2014/main" id="{2D5F5814-10E1-57CA-1DAF-22CA3D16B00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15" name="Textframe 7">
                  <a:extLst>
                    <a:ext uri="{FF2B5EF4-FFF2-40B4-BE49-F238E27FC236}">
                      <a16:creationId xmlns:a16="http://schemas.microsoft.com/office/drawing/2014/main" id="{27524AB2-005E-998D-0B92-0F831EF34EE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279A453B-1034-C659-8B18-34EEDEDF838E}"/>
                  </a:ext>
                </a:extLst>
              </p:cNvPr>
              <p:cNvGrpSpPr/>
              <p:nvPr/>
            </p:nvGrpSpPr>
            <p:grpSpPr>
              <a:xfrm>
                <a:off x="3291009" y="1362238"/>
                <a:ext cx="2135141" cy="4007434"/>
                <a:chOff x="1068696" y="1362238"/>
                <a:chExt cx="1777768" cy="4007434"/>
              </a:xfrm>
            </p:grpSpPr>
            <p:sp>
              <p:nvSpPr>
                <p:cNvPr id="17" name="Textframe 7">
                  <a:extLst>
                    <a:ext uri="{FF2B5EF4-FFF2-40B4-BE49-F238E27FC236}">
                      <a16:creationId xmlns:a16="http://schemas.microsoft.com/office/drawing/2014/main" id="{105D2FFB-A57E-9F9E-0047-A815FE0D566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18" name="Textframe 7">
                  <a:extLst>
                    <a:ext uri="{FF2B5EF4-FFF2-40B4-BE49-F238E27FC236}">
                      <a16:creationId xmlns:a16="http://schemas.microsoft.com/office/drawing/2014/main" id="{B85CD566-C90F-69C2-A627-524CFCCD7D6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19" name="Textframe 7">
                  <a:extLst>
                    <a:ext uri="{FF2B5EF4-FFF2-40B4-BE49-F238E27FC236}">
                      <a16:creationId xmlns:a16="http://schemas.microsoft.com/office/drawing/2014/main" id="{5BDEBE1D-1874-FA50-2066-202F8BB85D6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21" name="Textframe 7">
                  <a:extLst>
                    <a:ext uri="{FF2B5EF4-FFF2-40B4-BE49-F238E27FC236}">
                      <a16:creationId xmlns:a16="http://schemas.microsoft.com/office/drawing/2014/main" id="{44C403DF-45C0-E0E3-609A-1D37D4C6004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6B7E2662-58A6-60B4-B5B3-47033F4DB0DB}"/>
                  </a:ext>
                </a:extLst>
              </p:cNvPr>
              <p:cNvGrpSpPr/>
              <p:nvPr/>
            </p:nvGrpSpPr>
            <p:grpSpPr>
              <a:xfrm>
                <a:off x="5513323" y="1362238"/>
                <a:ext cx="2135141" cy="4007434"/>
                <a:chOff x="1068696" y="1362238"/>
                <a:chExt cx="1777768" cy="4007434"/>
              </a:xfrm>
            </p:grpSpPr>
            <p:sp>
              <p:nvSpPr>
                <p:cNvPr id="28" name="Textframe 7">
                  <a:extLst>
                    <a:ext uri="{FF2B5EF4-FFF2-40B4-BE49-F238E27FC236}">
                      <a16:creationId xmlns:a16="http://schemas.microsoft.com/office/drawing/2014/main" id="{297A0BBD-AFFC-A42D-B330-576BF64DB3F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29" name="Textframe 7">
                  <a:extLst>
                    <a:ext uri="{FF2B5EF4-FFF2-40B4-BE49-F238E27FC236}">
                      <a16:creationId xmlns:a16="http://schemas.microsoft.com/office/drawing/2014/main" id="{6788DAB2-AD62-F845-50C7-456F667743F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30" name="Textframe 7">
                  <a:extLst>
                    <a:ext uri="{FF2B5EF4-FFF2-40B4-BE49-F238E27FC236}">
                      <a16:creationId xmlns:a16="http://schemas.microsoft.com/office/drawing/2014/main" id="{2556C598-188F-6111-1A7A-6062E9ECB9A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32" name="Textframe 7">
                  <a:extLst>
                    <a:ext uri="{FF2B5EF4-FFF2-40B4-BE49-F238E27FC236}">
                      <a16:creationId xmlns:a16="http://schemas.microsoft.com/office/drawing/2014/main" id="{162724D4-825D-69BF-1F10-B041F51816A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8E6133AF-E9DD-E81B-D703-F021F68B01BD}"/>
                  </a:ext>
                </a:extLst>
              </p:cNvPr>
              <p:cNvGrpSpPr/>
              <p:nvPr/>
            </p:nvGrpSpPr>
            <p:grpSpPr>
              <a:xfrm>
                <a:off x="7735637" y="1362238"/>
                <a:ext cx="2135141" cy="4007434"/>
                <a:chOff x="1068696" y="1362238"/>
                <a:chExt cx="1777768" cy="4007434"/>
              </a:xfrm>
            </p:grpSpPr>
            <p:sp>
              <p:nvSpPr>
                <p:cNvPr id="39" name="Textframe 7">
                  <a:extLst>
                    <a:ext uri="{FF2B5EF4-FFF2-40B4-BE49-F238E27FC236}">
                      <a16:creationId xmlns:a16="http://schemas.microsoft.com/office/drawing/2014/main" id="{25FC120C-8B29-D953-9AB4-3EBE1D3C7EE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40" name="Textframe 7">
                  <a:extLst>
                    <a:ext uri="{FF2B5EF4-FFF2-40B4-BE49-F238E27FC236}">
                      <a16:creationId xmlns:a16="http://schemas.microsoft.com/office/drawing/2014/main" id="{47E8B0AE-B243-4820-A756-310676FE180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41" name="Textframe 7">
                  <a:extLst>
                    <a:ext uri="{FF2B5EF4-FFF2-40B4-BE49-F238E27FC236}">
                      <a16:creationId xmlns:a16="http://schemas.microsoft.com/office/drawing/2014/main" id="{3DFA8464-01B6-06C5-FFA3-96BB8DFD9E4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42" name="Textframe 7">
                  <a:extLst>
                    <a:ext uri="{FF2B5EF4-FFF2-40B4-BE49-F238E27FC236}">
                      <a16:creationId xmlns:a16="http://schemas.microsoft.com/office/drawing/2014/main" id="{6CAD7B09-F868-BEFC-146E-D5CF3FE2C96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6AB0E6AB-8D12-0EEB-6C35-5989B6FEB2FF}"/>
                  </a:ext>
                </a:extLst>
              </p:cNvPr>
              <p:cNvGrpSpPr/>
              <p:nvPr/>
            </p:nvGrpSpPr>
            <p:grpSpPr>
              <a:xfrm>
                <a:off x="9957949" y="1362238"/>
                <a:ext cx="2135141" cy="4007434"/>
                <a:chOff x="1068696" y="1362238"/>
                <a:chExt cx="1777768" cy="4007434"/>
              </a:xfrm>
            </p:grpSpPr>
            <p:sp>
              <p:nvSpPr>
                <p:cNvPr id="49" name="Textframe 7">
                  <a:extLst>
                    <a:ext uri="{FF2B5EF4-FFF2-40B4-BE49-F238E27FC236}">
                      <a16:creationId xmlns:a16="http://schemas.microsoft.com/office/drawing/2014/main" id="{1FBA3246-67C4-A146-04E5-5C9B0B121E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1362238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1.  </a:t>
                  </a:r>
                </a:p>
              </p:txBody>
            </p:sp>
            <p:sp>
              <p:nvSpPr>
                <p:cNvPr id="50" name="Textframe 7">
                  <a:extLst>
                    <a:ext uri="{FF2B5EF4-FFF2-40B4-BE49-F238E27FC236}">
                      <a16:creationId xmlns:a16="http://schemas.microsoft.com/office/drawing/2014/main" id="{E7ED97A2-A63E-9246-9095-11DF8BC3E59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2391192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2.  </a:t>
                  </a:r>
                </a:p>
              </p:txBody>
            </p:sp>
            <p:sp>
              <p:nvSpPr>
                <p:cNvPr id="63" name="Textframe 7">
                  <a:extLst>
                    <a:ext uri="{FF2B5EF4-FFF2-40B4-BE49-F238E27FC236}">
                      <a16:creationId xmlns:a16="http://schemas.microsoft.com/office/drawing/2014/main" id="{34C723AE-6799-A9A7-650E-8C7C1772E7F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3420145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3.  </a:t>
                  </a:r>
                </a:p>
              </p:txBody>
            </p:sp>
            <p:sp>
              <p:nvSpPr>
                <p:cNvPr id="64" name="Textframe 7">
                  <a:extLst>
                    <a:ext uri="{FF2B5EF4-FFF2-40B4-BE49-F238E27FC236}">
                      <a16:creationId xmlns:a16="http://schemas.microsoft.com/office/drawing/2014/main" id="{9062DE42-4ED2-D78E-01FF-521F954B6BA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68696" y="4449099"/>
                  <a:ext cx="1777768" cy="920573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 vert="horz" wrap="square" lIns="36000" tIns="36000" rIns="36000" bIns="36000" rtlCol="0" anchor="t">
                  <a:noAutofit/>
                </a:bodyPr>
                <a:lstStyle>
                  <a:defPPr>
                    <a:defRPr lang="en-US"/>
                  </a:defPPr>
                  <a:lvl1pPr marR="0" lvl="0" indent="0" defTabSz="457200" fontAlgn="auto">
                    <a:lnSpc>
                      <a:spcPct val="93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Pct val="100000"/>
                    <a:buFontTx/>
                    <a:buNone/>
                    <a:tabLst/>
                    <a:defRPr kumimoji="0" sz="1100" b="0" i="0" u="none" strike="noStrike" kern="0" cap="none" spc="0" normalizeH="0" baseline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/>
                    </a:defRPr>
                  </a:lvl1pPr>
                </a:lstStyle>
                <a:p>
                  <a:pPr defTabSz="342900">
                    <a:lnSpc>
                      <a:spcPct val="90000"/>
                    </a:lnSpc>
                    <a:buClr>
                      <a:schemeClr val="tx1"/>
                    </a:buClr>
                  </a:pPr>
                  <a:r>
                    <a:rPr lang="en-GB" dirty="0">
                      <a:solidFill>
                        <a:schemeClr val="tx1"/>
                      </a:solidFill>
                    </a:rPr>
                    <a:t>4.  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5256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1405</TotalTime>
  <Words>401</Words>
  <Application>Microsoft Office PowerPoint</Application>
  <PresentationFormat>Widescreen</PresentationFormat>
  <Paragraphs>356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216</cp:revision>
  <dcterms:created xsi:type="dcterms:W3CDTF">2013-12-01T22:07:52Z</dcterms:created>
  <dcterms:modified xsi:type="dcterms:W3CDTF">2025-06-06T09:02:58Z</dcterms:modified>
  <cp:version>V3.1</cp:version>
</cp:coreProperties>
</file>