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177F78"/>
    <a:srgbClr val="89BC44"/>
    <a:srgbClr val="7F7F7F"/>
    <a:srgbClr val="FC4315"/>
    <a:srgbClr val="F8F8F8"/>
    <a:srgbClr val="47F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533" autoAdjust="0"/>
  </p:normalViewPr>
  <p:slideViewPr>
    <p:cSldViewPr snapToGrid="0">
      <p:cViewPr varScale="1">
        <p:scale>
          <a:sx n="68" d="100"/>
          <a:sy n="68" d="100"/>
        </p:scale>
        <p:origin x="14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 s" userId="1ad91e0f89b49ce0" providerId="LiveId" clId="{F0E26B2F-EE32-4E95-9E78-ED5AA3F03F18}"/>
    <pc:docChg chg="modSld">
      <pc:chgData name="l s" userId="1ad91e0f89b49ce0" providerId="LiveId" clId="{F0E26B2F-EE32-4E95-9E78-ED5AA3F03F18}" dt="2020-04-27T19:46:59.917" v="10" actId="20577"/>
      <pc:docMkLst>
        <pc:docMk/>
      </pc:docMkLst>
      <pc:sldChg chg="modNotesTx">
        <pc:chgData name="l s" userId="1ad91e0f89b49ce0" providerId="LiveId" clId="{F0E26B2F-EE32-4E95-9E78-ED5AA3F03F18}" dt="2020-04-27T19:46:59.917" v="10" actId="20577"/>
        <pc:sldMkLst>
          <pc:docMk/>
          <pc:sldMk cId="3848530579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4BB8C-274B-4368-989C-15C2F6E68365}" type="datetimeFigureOut">
              <a:rPr lang="en-US" smtClean="0"/>
              <a:t>20/05/10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3FCEF-B602-4370-B284-A48CB4053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5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Process map template – </a:t>
            </a:r>
            <a:r>
              <a:rPr lang="en-US" dirty="0">
                <a:solidFill>
                  <a:srgbClr val="FF0000"/>
                </a:solidFill>
              </a:rPr>
              <a:t>Simple-drawing process map </a:t>
            </a:r>
            <a:r>
              <a:rPr lang="en-US" dirty="0"/>
              <a:t>-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41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Process map template – Time function process map -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29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Process map template – Process map table</a:t>
            </a:r>
            <a:r>
              <a:rPr lang="en-US" baseline="0" dirty="0"/>
              <a:t> </a:t>
            </a:r>
            <a:r>
              <a:rPr lang="en-US" dirty="0"/>
              <a:t>-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67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6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36300" y="526093"/>
            <a:ext cx="144926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Process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-1171" y="0"/>
            <a:ext cx="914517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286146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Project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858439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Page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0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Company name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572292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Revision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www.</a:t>
            </a:r>
            <a:r>
              <a:rPr lang="en-US" sz="2400" b="1" dirty="0">
                <a:solidFill>
                  <a:schemeClr val="tx1"/>
                </a:solidFill>
              </a:rPr>
              <a:t>citoolkit</a:t>
            </a:r>
            <a:r>
              <a:rPr lang="en-US" sz="2400" dirty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" y="213853"/>
            <a:ext cx="1227551" cy="836300"/>
          </a:xfrm>
          <a:custGeom>
            <a:avLst/>
            <a:gdLst/>
            <a:ahLst/>
            <a:cxnLst/>
            <a:rect l="0" t="0" r="0" b="0"/>
            <a:pathLst>
              <a:path w="532000" h="532000">
                <a:moveTo>
                  <a:pt x="0" y="0"/>
                </a:moveTo>
                <a:lnTo>
                  <a:pt x="532000" y="0"/>
                </a:lnTo>
                <a:lnTo>
                  <a:pt x="532000" y="532000"/>
                </a:lnTo>
                <a:lnTo>
                  <a:pt x="0" y="53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 cap="flat">
            <a:solidFill>
              <a:schemeClr val="bg1">
                <a:lumMod val="85000"/>
              </a:schemeClr>
            </a:solidFill>
            <a:bevel/>
          </a:ln>
          <a:effectLst/>
        </p:spPr>
      </p:sp>
      <p:sp>
        <p:nvSpPr>
          <p:cNvPr id="17" name="Freeform 16"/>
          <p:cNvSpPr/>
          <p:nvPr userDrawn="1"/>
        </p:nvSpPr>
        <p:spPr>
          <a:xfrm>
            <a:off x="2286146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As-is/To-be?</a:t>
            </a:r>
          </a:p>
        </p:txBody>
      </p:sp>
      <p:sp>
        <p:nvSpPr>
          <p:cNvPr id="18" name="Freeform 17"/>
          <p:cNvSpPr/>
          <p:nvPr userDrawn="1"/>
        </p:nvSpPr>
        <p:spPr>
          <a:xfrm>
            <a:off x="6858439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Date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9" name="Freeform 18"/>
          <p:cNvSpPr/>
          <p:nvPr userDrawn="1"/>
        </p:nvSpPr>
        <p:spPr>
          <a:xfrm>
            <a:off x="4572292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Mapped by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2285561" y="526093"/>
            <a:ext cx="6858439" cy="52406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2322287" y="619692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. . .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06F0E23-D7C5-4BB5-B593-C48264778CAD}"/>
              </a:ext>
            </a:extLst>
          </p:cNvPr>
          <p:cNvSpPr/>
          <p:nvPr/>
        </p:nvSpPr>
        <p:spPr>
          <a:xfrm>
            <a:off x="-2166427" y="989024"/>
            <a:ext cx="1661957" cy="1096803"/>
          </a:xfrm>
          <a:prstGeom prst="rect">
            <a:avLst/>
          </a:prstGeom>
          <a:solidFill>
            <a:srgbClr val="89B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2000"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.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D0AB76E-A566-4151-8E5B-AE8773347758}"/>
              </a:ext>
            </a:extLst>
          </p:cNvPr>
          <p:cNvSpPr/>
          <p:nvPr/>
        </p:nvSpPr>
        <p:spPr>
          <a:xfrm>
            <a:off x="-1798201" y="2100296"/>
            <a:ext cx="1661957" cy="109680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2000"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ABE23CC-8D22-4736-8B6C-5EBBDCA7BAB7}"/>
              </a:ext>
            </a:extLst>
          </p:cNvPr>
          <p:cNvSpPr/>
          <p:nvPr/>
        </p:nvSpPr>
        <p:spPr>
          <a:xfrm>
            <a:off x="-1798201" y="4322840"/>
            <a:ext cx="1661957" cy="109680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2000"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7D1562C-4CC5-45A7-820A-7D533F2664D1}"/>
              </a:ext>
            </a:extLst>
          </p:cNvPr>
          <p:cNvSpPr/>
          <p:nvPr/>
        </p:nvSpPr>
        <p:spPr>
          <a:xfrm>
            <a:off x="-2166427" y="3211568"/>
            <a:ext cx="1661957" cy="109680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2000"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BA5FC21-33B8-4FCF-988B-1B2F35FB6079}"/>
              </a:ext>
            </a:extLst>
          </p:cNvPr>
          <p:cNvSpPr/>
          <p:nvPr/>
        </p:nvSpPr>
        <p:spPr>
          <a:xfrm>
            <a:off x="-2166427" y="5434112"/>
            <a:ext cx="1661957" cy="1096803"/>
          </a:xfrm>
          <a:prstGeom prst="rect">
            <a:avLst/>
          </a:prstGeom>
          <a:solidFill>
            <a:srgbClr val="177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2000"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E31B7D6-AF42-4469-AAC8-7322D9A877C4}"/>
              </a:ext>
            </a:extLst>
          </p:cNvPr>
          <p:cNvSpPr/>
          <p:nvPr/>
        </p:nvSpPr>
        <p:spPr>
          <a:xfrm>
            <a:off x="9657798" y="989024"/>
            <a:ext cx="1661957" cy="1096803"/>
          </a:xfrm>
          <a:prstGeom prst="rect">
            <a:avLst/>
          </a:prstGeom>
          <a:solidFill>
            <a:srgbClr val="89B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2000"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E41C8A8-A233-49A4-8D71-F30D2F01EBB0}"/>
              </a:ext>
            </a:extLst>
          </p:cNvPr>
          <p:cNvSpPr/>
          <p:nvPr/>
        </p:nvSpPr>
        <p:spPr>
          <a:xfrm>
            <a:off x="9289572" y="2100296"/>
            <a:ext cx="1661957" cy="109680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2000"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8263B34-B97E-4D85-BCDF-BFB0E2CBCAB3}"/>
              </a:ext>
            </a:extLst>
          </p:cNvPr>
          <p:cNvSpPr/>
          <p:nvPr/>
        </p:nvSpPr>
        <p:spPr>
          <a:xfrm>
            <a:off x="9289572" y="4322840"/>
            <a:ext cx="1661957" cy="109680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2000"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367E1B7-07D8-410D-9B14-19E97F98A41B}"/>
              </a:ext>
            </a:extLst>
          </p:cNvPr>
          <p:cNvSpPr/>
          <p:nvPr/>
        </p:nvSpPr>
        <p:spPr>
          <a:xfrm>
            <a:off x="9657797" y="3211568"/>
            <a:ext cx="1661957" cy="109680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2000"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.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CB02521-51E2-41CA-B75C-3EE6F2E3A760}"/>
              </a:ext>
            </a:extLst>
          </p:cNvPr>
          <p:cNvSpPr/>
          <p:nvPr/>
        </p:nvSpPr>
        <p:spPr>
          <a:xfrm>
            <a:off x="9657796" y="5434112"/>
            <a:ext cx="1661957" cy="1096803"/>
          </a:xfrm>
          <a:prstGeom prst="rect">
            <a:avLst/>
          </a:prstGeom>
          <a:solidFill>
            <a:srgbClr val="177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2000"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.</a:t>
            </a:r>
          </a:p>
        </p:txBody>
      </p:sp>
    </p:spTree>
    <p:extLst>
      <p:ext uri="{BB962C8B-B14F-4D97-AF65-F5344CB8AC3E}">
        <p14:creationId xmlns:p14="http://schemas.microsoft.com/office/powerpoint/2010/main" val="225550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/>
          <p:cNvSpPr txBox="1"/>
          <p:nvPr/>
        </p:nvSpPr>
        <p:spPr>
          <a:xfrm>
            <a:off x="2322287" y="611414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. . .</a:t>
            </a:r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E970AD9-EE96-4D1F-9E4C-2863CE51E81D}"/>
              </a:ext>
            </a:extLst>
          </p:cNvPr>
          <p:cNvSpPr/>
          <p:nvPr/>
        </p:nvSpPr>
        <p:spPr>
          <a:xfrm>
            <a:off x="-1469961" y="1296118"/>
            <a:ext cx="936100" cy="885500"/>
          </a:xfrm>
          <a:prstGeom prst="rect">
            <a:avLst/>
          </a:prstGeom>
          <a:solidFill>
            <a:srgbClr val="89B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2000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2E20A29-F856-4CC7-8D64-6C232693061A}"/>
              </a:ext>
            </a:extLst>
          </p:cNvPr>
          <p:cNvSpPr/>
          <p:nvPr/>
        </p:nvSpPr>
        <p:spPr>
          <a:xfrm>
            <a:off x="-1080597" y="2273594"/>
            <a:ext cx="936100" cy="8855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2000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.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001233E-74DA-4EDD-B9D6-B6F5328584A3}"/>
              </a:ext>
            </a:extLst>
          </p:cNvPr>
          <p:cNvSpPr/>
          <p:nvPr/>
        </p:nvSpPr>
        <p:spPr>
          <a:xfrm>
            <a:off x="-1080597" y="4228546"/>
            <a:ext cx="936100" cy="8855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2000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.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88593C9-C1AC-4778-950E-DE48FA95809D}"/>
              </a:ext>
            </a:extLst>
          </p:cNvPr>
          <p:cNvSpPr/>
          <p:nvPr/>
        </p:nvSpPr>
        <p:spPr>
          <a:xfrm>
            <a:off x="-1469961" y="3251070"/>
            <a:ext cx="936100" cy="8855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2000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.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35DE635-62FE-4CD8-B75C-A8D8C9E9E654}"/>
              </a:ext>
            </a:extLst>
          </p:cNvPr>
          <p:cNvSpPr/>
          <p:nvPr/>
        </p:nvSpPr>
        <p:spPr>
          <a:xfrm>
            <a:off x="-1469961" y="5206022"/>
            <a:ext cx="936100" cy="885500"/>
          </a:xfrm>
          <a:prstGeom prst="rect">
            <a:avLst/>
          </a:prstGeom>
          <a:solidFill>
            <a:srgbClr val="177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2000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.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4D8D977-EABF-414D-AB0E-A20F82228557}"/>
              </a:ext>
            </a:extLst>
          </p:cNvPr>
          <p:cNvSpPr/>
          <p:nvPr/>
        </p:nvSpPr>
        <p:spPr>
          <a:xfrm>
            <a:off x="9698224" y="1296118"/>
            <a:ext cx="936100" cy="885500"/>
          </a:xfrm>
          <a:prstGeom prst="rect">
            <a:avLst/>
          </a:prstGeom>
          <a:solidFill>
            <a:srgbClr val="89BC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2000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0A0938-A5E8-45DF-9C11-4F87FF992571}"/>
              </a:ext>
            </a:extLst>
          </p:cNvPr>
          <p:cNvSpPr/>
          <p:nvPr/>
        </p:nvSpPr>
        <p:spPr>
          <a:xfrm>
            <a:off x="9308860" y="2273594"/>
            <a:ext cx="936100" cy="8855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2000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.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5807420-8030-49E9-A8A1-7F75B7ACC72D}"/>
              </a:ext>
            </a:extLst>
          </p:cNvPr>
          <p:cNvSpPr/>
          <p:nvPr/>
        </p:nvSpPr>
        <p:spPr>
          <a:xfrm>
            <a:off x="9308860" y="4228546"/>
            <a:ext cx="936100" cy="8855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2000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.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428BDE5-6162-4DF2-AFFD-4C6961608664}"/>
              </a:ext>
            </a:extLst>
          </p:cNvPr>
          <p:cNvSpPr/>
          <p:nvPr/>
        </p:nvSpPr>
        <p:spPr>
          <a:xfrm>
            <a:off x="9698224" y="3251070"/>
            <a:ext cx="936100" cy="8855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2000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.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2EB51E6-52BB-4A04-BCB3-758AD43A2CB4}"/>
              </a:ext>
            </a:extLst>
          </p:cNvPr>
          <p:cNvSpPr/>
          <p:nvPr/>
        </p:nvSpPr>
        <p:spPr>
          <a:xfrm>
            <a:off x="9698224" y="5206022"/>
            <a:ext cx="936100" cy="885500"/>
          </a:xfrm>
          <a:prstGeom prst="rect">
            <a:avLst/>
          </a:prstGeom>
          <a:solidFill>
            <a:srgbClr val="177F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2000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DCD30B5-C05A-47D7-A53A-B7B158FEFAD2}"/>
              </a:ext>
            </a:extLst>
          </p:cNvPr>
          <p:cNvGrpSpPr/>
          <p:nvPr/>
        </p:nvGrpSpPr>
        <p:grpSpPr>
          <a:xfrm>
            <a:off x="110056" y="1103085"/>
            <a:ext cx="8905974" cy="5283825"/>
            <a:chOff x="110056" y="1103085"/>
            <a:chExt cx="8905974" cy="5283825"/>
          </a:xfrm>
        </p:grpSpPr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4EB5B729-31CB-4958-9B45-93AB6CDAC6A6}"/>
                </a:ext>
              </a:extLst>
            </p:cNvPr>
            <p:cNvGrpSpPr/>
            <p:nvPr/>
          </p:nvGrpSpPr>
          <p:grpSpPr>
            <a:xfrm>
              <a:off x="1366572" y="1103085"/>
              <a:ext cx="7649458" cy="4963336"/>
              <a:chOff x="1403648" y="1841459"/>
              <a:chExt cx="7649458" cy="4190405"/>
            </a:xfrm>
          </p:grpSpPr>
          <p:grpSp>
            <p:nvGrpSpPr>
              <p:cNvPr id="176" name="Group 175">
                <a:extLst>
                  <a:ext uri="{FF2B5EF4-FFF2-40B4-BE49-F238E27FC236}">
                    <a16:creationId xmlns:a16="http://schemas.microsoft.com/office/drawing/2014/main" id="{D5766F03-174C-4DBD-A7FA-FE63D7876787}"/>
                  </a:ext>
                </a:extLst>
              </p:cNvPr>
              <p:cNvGrpSpPr/>
              <p:nvPr/>
            </p:nvGrpSpPr>
            <p:grpSpPr>
              <a:xfrm>
                <a:off x="1403648" y="1848189"/>
                <a:ext cx="7649458" cy="4183675"/>
                <a:chOff x="1418350" y="1533027"/>
                <a:chExt cx="7315200" cy="4604148"/>
              </a:xfrm>
            </p:grpSpPr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6CEA8229-D7CE-4117-A2FF-079E18F62AB8}"/>
                    </a:ext>
                  </a:extLst>
                </p:cNvPr>
                <p:cNvSpPr/>
                <p:nvPr/>
              </p:nvSpPr>
              <p:spPr>
                <a:xfrm>
                  <a:off x="1418350" y="1533027"/>
                  <a:ext cx="7315200" cy="1153834"/>
                </a:xfrm>
                <a:prstGeom prst="rect">
                  <a:avLst/>
                </a:prstGeom>
                <a:solidFill>
                  <a:srgbClr val="FFFFFF">
                    <a:lumMod val="9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i="1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6F19CF08-EAAA-4239-81B5-5E35CA5A9E7F}"/>
                    </a:ext>
                  </a:extLst>
                </p:cNvPr>
                <p:cNvSpPr/>
                <p:nvPr/>
              </p:nvSpPr>
              <p:spPr>
                <a:xfrm>
                  <a:off x="1418350" y="2673861"/>
                  <a:ext cx="7315200" cy="1153834"/>
                </a:xfrm>
                <a:prstGeom prst="rect">
                  <a:avLst/>
                </a:prstGeom>
                <a:solidFill>
                  <a:srgbClr val="F8F8F8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i="1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898EE7F1-87D1-4AE7-B71E-59AFC270A0A9}"/>
                    </a:ext>
                  </a:extLst>
                </p:cNvPr>
                <p:cNvSpPr/>
                <p:nvPr/>
              </p:nvSpPr>
              <p:spPr>
                <a:xfrm>
                  <a:off x="1418350" y="3828601"/>
                  <a:ext cx="7315200" cy="1153834"/>
                </a:xfrm>
                <a:prstGeom prst="rect">
                  <a:avLst/>
                </a:prstGeom>
                <a:solidFill>
                  <a:srgbClr val="FFFFFF">
                    <a:lumMod val="9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i="1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  <p:sp>
              <p:nvSpPr>
                <p:cNvPr id="186" name="Rectangle 185">
                  <a:extLst>
                    <a:ext uri="{FF2B5EF4-FFF2-40B4-BE49-F238E27FC236}">
                      <a16:creationId xmlns:a16="http://schemas.microsoft.com/office/drawing/2014/main" id="{58280A81-8091-49FF-94E4-79D462F1916D}"/>
                    </a:ext>
                  </a:extLst>
                </p:cNvPr>
                <p:cNvSpPr/>
                <p:nvPr/>
              </p:nvSpPr>
              <p:spPr>
                <a:xfrm>
                  <a:off x="1418350" y="4983341"/>
                  <a:ext cx="7315200" cy="1153834"/>
                </a:xfrm>
                <a:prstGeom prst="rect">
                  <a:avLst/>
                </a:prstGeom>
                <a:solidFill>
                  <a:srgbClr val="F8F8F8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i="1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entury Gothic"/>
                    <a:ea typeface="+mn-ea"/>
                    <a:cs typeface="+mn-cs"/>
                  </a:endParaRPr>
                </a:p>
              </p:txBody>
            </p:sp>
          </p:grp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A9CED851-BE91-4F25-812C-AF3C47BDF3FD}"/>
                  </a:ext>
                </a:extLst>
              </p:cNvPr>
              <p:cNvCxnSpPr/>
              <p:nvPr/>
            </p:nvCxnSpPr>
            <p:spPr bwMode="auto">
              <a:xfrm>
                <a:off x="6859833" y="1844824"/>
                <a:ext cx="0" cy="4183675"/>
              </a:xfrm>
              <a:prstGeom prst="line">
                <a:avLst/>
              </a:prstGeom>
              <a:solidFill>
                <a:srgbClr val="99CCFF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7F2B164A-DD7B-487A-BC2E-20C5E0C1151F}"/>
                  </a:ext>
                </a:extLst>
              </p:cNvPr>
              <p:cNvCxnSpPr/>
              <p:nvPr/>
            </p:nvCxnSpPr>
            <p:spPr bwMode="auto">
              <a:xfrm>
                <a:off x="5772932" y="1844824"/>
                <a:ext cx="0" cy="4183675"/>
              </a:xfrm>
              <a:prstGeom prst="line">
                <a:avLst/>
              </a:prstGeom>
              <a:solidFill>
                <a:srgbClr val="99CCFF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A6321EE0-6D18-4E20-8672-4A61F6B9C29E}"/>
                  </a:ext>
                </a:extLst>
              </p:cNvPr>
              <p:cNvCxnSpPr/>
              <p:nvPr/>
            </p:nvCxnSpPr>
            <p:spPr bwMode="auto">
              <a:xfrm>
                <a:off x="4686031" y="1844824"/>
                <a:ext cx="0" cy="4183675"/>
              </a:xfrm>
              <a:prstGeom prst="line">
                <a:avLst/>
              </a:prstGeom>
              <a:solidFill>
                <a:srgbClr val="99CCFF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9AD9E666-5675-499B-A9F8-9E6A77BD1BE5}"/>
                  </a:ext>
                </a:extLst>
              </p:cNvPr>
              <p:cNvCxnSpPr/>
              <p:nvPr/>
            </p:nvCxnSpPr>
            <p:spPr bwMode="auto">
              <a:xfrm>
                <a:off x="3599130" y="1844824"/>
                <a:ext cx="0" cy="4183675"/>
              </a:xfrm>
              <a:prstGeom prst="line">
                <a:avLst/>
              </a:prstGeom>
              <a:solidFill>
                <a:srgbClr val="99CCFF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DA6DB539-7BFC-4D32-AAEE-9998AD24F3F2}"/>
                  </a:ext>
                </a:extLst>
              </p:cNvPr>
              <p:cNvCxnSpPr/>
              <p:nvPr/>
            </p:nvCxnSpPr>
            <p:spPr bwMode="auto">
              <a:xfrm>
                <a:off x="7946734" y="1841459"/>
                <a:ext cx="0" cy="4183675"/>
              </a:xfrm>
              <a:prstGeom prst="line">
                <a:avLst/>
              </a:prstGeom>
              <a:solidFill>
                <a:srgbClr val="99CCFF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43FE2C58-A3A0-4179-A7D3-3F5A55A0C503}"/>
                  </a:ext>
                </a:extLst>
              </p:cNvPr>
              <p:cNvCxnSpPr/>
              <p:nvPr/>
            </p:nvCxnSpPr>
            <p:spPr bwMode="auto">
              <a:xfrm>
                <a:off x="2512229" y="1841459"/>
                <a:ext cx="0" cy="4183675"/>
              </a:xfrm>
              <a:prstGeom prst="line">
                <a:avLst/>
              </a:prstGeom>
              <a:solidFill>
                <a:srgbClr val="99CCFF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283EB39A-6BFC-4F36-8406-331CCAD3947F}"/>
                </a:ext>
              </a:extLst>
            </p:cNvPr>
            <p:cNvSpPr txBox="1"/>
            <p:nvPr/>
          </p:nvSpPr>
          <p:spPr>
            <a:xfrm>
              <a:off x="1073742" y="1571099"/>
              <a:ext cx="31451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. .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FB236958-2DEE-4A28-8EFC-A4F027BCCEFC}"/>
                </a:ext>
              </a:extLst>
            </p:cNvPr>
            <p:cNvSpPr txBox="1"/>
            <p:nvPr/>
          </p:nvSpPr>
          <p:spPr>
            <a:xfrm>
              <a:off x="1073742" y="2799274"/>
              <a:ext cx="31451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. .</a:t>
              </a: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4664896D-31E9-4AEB-AAC2-E27322D3E3C3}"/>
                </a:ext>
              </a:extLst>
            </p:cNvPr>
            <p:cNvSpPr txBox="1"/>
            <p:nvPr/>
          </p:nvSpPr>
          <p:spPr>
            <a:xfrm>
              <a:off x="1073742" y="4047803"/>
              <a:ext cx="31451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. .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8099069C-2410-4A2E-AA2A-BE6DBD6E1807}"/>
                </a:ext>
              </a:extLst>
            </p:cNvPr>
            <p:cNvSpPr txBox="1"/>
            <p:nvPr/>
          </p:nvSpPr>
          <p:spPr>
            <a:xfrm>
              <a:off x="1073742" y="5291607"/>
              <a:ext cx="31451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. .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9A43F966-733B-45DC-8DE9-63749FEEAEB2}"/>
                </a:ext>
              </a:extLst>
            </p:cNvPr>
            <p:cNvSpPr txBox="1"/>
            <p:nvPr/>
          </p:nvSpPr>
          <p:spPr>
            <a:xfrm>
              <a:off x="1795174" y="6109380"/>
              <a:ext cx="29687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. .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0325C2D9-7A6A-41D5-B9BB-79B9210C7EEB}"/>
                </a:ext>
              </a:extLst>
            </p:cNvPr>
            <p:cNvSpPr txBox="1"/>
            <p:nvPr/>
          </p:nvSpPr>
          <p:spPr>
            <a:xfrm>
              <a:off x="2874774" y="6109380"/>
              <a:ext cx="29687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. .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0CFAD0E9-12E1-4434-BD98-73FED50BDD0F}"/>
                </a:ext>
              </a:extLst>
            </p:cNvPr>
            <p:cNvSpPr txBox="1"/>
            <p:nvPr/>
          </p:nvSpPr>
          <p:spPr>
            <a:xfrm>
              <a:off x="3954805" y="6109380"/>
              <a:ext cx="29687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. .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7E3A79E8-01D8-4DA1-A293-0C6DEF49A256}"/>
                </a:ext>
              </a:extLst>
            </p:cNvPr>
            <p:cNvSpPr txBox="1"/>
            <p:nvPr/>
          </p:nvSpPr>
          <p:spPr>
            <a:xfrm>
              <a:off x="5055876" y="6109380"/>
              <a:ext cx="29687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. .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6B20D8D1-1869-4DB1-BE3E-FE0E8CC34A1E}"/>
                </a:ext>
              </a:extLst>
            </p:cNvPr>
            <p:cNvSpPr txBox="1"/>
            <p:nvPr/>
          </p:nvSpPr>
          <p:spPr>
            <a:xfrm>
              <a:off x="6127828" y="6109380"/>
              <a:ext cx="29687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. .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085F71BD-5624-46F2-B640-3D6ADCFB9A2D}"/>
                </a:ext>
              </a:extLst>
            </p:cNvPr>
            <p:cNvSpPr txBox="1"/>
            <p:nvPr/>
          </p:nvSpPr>
          <p:spPr>
            <a:xfrm>
              <a:off x="7217771" y="6109380"/>
              <a:ext cx="29687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. .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34BF13D2-0E2E-4000-9BDD-CB211D5883C6}"/>
                </a:ext>
              </a:extLst>
            </p:cNvPr>
            <p:cNvSpPr txBox="1"/>
            <p:nvPr/>
          </p:nvSpPr>
          <p:spPr>
            <a:xfrm>
              <a:off x="8320506" y="6109380"/>
              <a:ext cx="29687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anose="020F0502020204030204" pitchFamily="34" charset="0"/>
                </a:rPr>
                <a:t>. .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8784C7E-9943-45DC-87FB-524F67634692}"/>
                </a:ext>
              </a:extLst>
            </p:cNvPr>
            <p:cNvSpPr txBox="1"/>
            <p:nvPr/>
          </p:nvSpPr>
          <p:spPr>
            <a:xfrm>
              <a:off x="110056" y="6109911"/>
              <a:ext cx="1390125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Calibri" panose="020F0502020204030204" pitchFamily="34" charset="0"/>
                </a:rPr>
                <a:t>↑Function/Time</a:t>
              </a:r>
              <a:r>
                <a:rPr kumimoji="0" lang="en-US" sz="120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Calibri" panose="020F0502020204030204" pitchFamily="34" charset="0"/>
                  <a:sym typeface="Wingdings" panose="05000000000000000000" pitchFamily="2" charset="2"/>
                </a:rPr>
                <a:t></a:t>
              </a:r>
              <a:endParaRPr kumimoji="0" lang="en-US" sz="120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114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51824"/>
              </p:ext>
            </p:extLst>
          </p:nvPr>
        </p:nvGraphicFramePr>
        <p:xfrm>
          <a:off x="222250" y="1131526"/>
          <a:ext cx="8699500" cy="5320072"/>
        </p:xfrm>
        <a:graphic>
          <a:graphicData uri="http://schemas.openxmlformats.org/drawingml/2006/table">
            <a:tbl>
              <a:tblPr/>
              <a:tblGrid>
                <a:gridCol w="1421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9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97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97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9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9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97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4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pc="0" baseline="0" dirty="0">
                          <a:solidFill>
                            <a:schemeClr val="bg1"/>
                          </a:solidFill>
                          <a:latin typeface="Calibri"/>
                        </a:rPr>
                        <a:t>Process flow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Description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Department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Responsible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Inputs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pc="0" dirty="0">
                          <a:solidFill>
                            <a:schemeClr val="bg1"/>
                          </a:solidFill>
                          <a:latin typeface="+mn-lt"/>
                        </a:rPr>
                        <a:t>Outputs</a:t>
                      </a:r>
                      <a:endParaRPr lang="en-US" sz="1200" b="0" i="0" u="none" strike="noStrike" spc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Key metrics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spc="0" dirty="0">
                          <a:solidFill>
                            <a:schemeClr val="bg1"/>
                          </a:solidFill>
                          <a:latin typeface="Calibri"/>
                        </a:rPr>
                        <a:t>Time range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825">
                <a:tc rowSpan="8">
                  <a:txBody>
                    <a:bodyPr/>
                    <a:lstStyle/>
                    <a:p>
                      <a:pPr algn="ctr" fontAlgn="ctr"/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825"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6825"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6825"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825"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6825"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6825"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6825">
                <a:tc vMerge="1">
                  <a:txBody>
                    <a:bodyPr/>
                    <a:lstStyle/>
                    <a:p>
                      <a:pPr algn="ctr" fontAlgn="ctr"/>
                      <a:endParaRPr lang="en-US" sz="1600" b="0" i="0" u="none" strike="noStrike" spc="0" baseline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u="none" strike="noStrike" spc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59" name="Straight Arrow Connector 58"/>
          <p:cNvCxnSpPr/>
          <p:nvPr/>
        </p:nvCxnSpPr>
        <p:spPr bwMode="auto">
          <a:xfrm>
            <a:off x="901812" y="2021466"/>
            <a:ext cx="1" cy="200719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flipH="1">
            <a:off x="901812" y="2641013"/>
            <a:ext cx="1" cy="200719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901812" y="3256677"/>
            <a:ext cx="0" cy="200719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901812" y="3876224"/>
            <a:ext cx="0" cy="20071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68" name="Group 67"/>
          <p:cNvGrpSpPr/>
          <p:nvPr/>
        </p:nvGrpSpPr>
        <p:grpSpPr>
          <a:xfrm>
            <a:off x="662827" y="1602638"/>
            <a:ext cx="477970" cy="418828"/>
            <a:chOff x="2212274" y="5446105"/>
            <a:chExt cx="477970" cy="462307"/>
          </a:xfrm>
        </p:grpSpPr>
        <p:sp>
          <p:nvSpPr>
            <p:cNvPr id="80" name="Rectangle 79"/>
            <p:cNvSpPr>
              <a:spLocks/>
            </p:cNvSpPr>
            <p:nvPr/>
          </p:nvSpPr>
          <p:spPr bwMode="auto">
            <a:xfrm>
              <a:off x="2212274" y="5446105"/>
              <a:ext cx="47797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212274" y="5502247"/>
              <a:ext cx="477970" cy="3397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1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62826" y="2222185"/>
            <a:ext cx="477972" cy="418828"/>
            <a:chOff x="3381671" y="5446105"/>
            <a:chExt cx="477972" cy="462307"/>
          </a:xfrm>
        </p:grpSpPr>
        <p:sp>
          <p:nvSpPr>
            <p:cNvPr id="78" name="Rectangle 77"/>
            <p:cNvSpPr>
              <a:spLocks/>
            </p:cNvSpPr>
            <p:nvPr/>
          </p:nvSpPr>
          <p:spPr bwMode="auto">
            <a:xfrm>
              <a:off x="3381673" y="5446105"/>
              <a:ext cx="47797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381671" y="5507395"/>
              <a:ext cx="477971" cy="3397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2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62827" y="3457396"/>
            <a:ext cx="477970" cy="418828"/>
            <a:chOff x="5695026" y="5446105"/>
            <a:chExt cx="477970" cy="462307"/>
          </a:xfrm>
        </p:grpSpPr>
        <p:sp>
          <p:nvSpPr>
            <p:cNvPr id="76" name="Rectangle 75"/>
            <p:cNvSpPr>
              <a:spLocks/>
            </p:cNvSpPr>
            <p:nvPr/>
          </p:nvSpPr>
          <p:spPr bwMode="auto">
            <a:xfrm>
              <a:off x="5695026" y="5446105"/>
              <a:ext cx="47797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695026" y="5512497"/>
              <a:ext cx="476248" cy="3397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4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62827" y="4076941"/>
            <a:ext cx="477970" cy="418828"/>
            <a:chOff x="6864425" y="5446105"/>
            <a:chExt cx="477970" cy="462307"/>
          </a:xfrm>
        </p:grpSpPr>
        <p:sp>
          <p:nvSpPr>
            <p:cNvPr id="74" name="Rectangle 73"/>
            <p:cNvSpPr>
              <a:spLocks/>
            </p:cNvSpPr>
            <p:nvPr/>
          </p:nvSpPr>
          <p:spPr bwMode="auto">
            <a:xfrm>
              <a:off x="6864425" y="5446105"/>
              <a:ext cx="47797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864425" y="5507394"/>
              <a:ext cx="477970" cy="3397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5</a:t>
              </a:r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2322287" y="611414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 . 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62827" y="2846544"/>
            <a:ext cx="477970" cy="418828"/>
            <a:chOff x="5695026" y="5446105"/>
            <a:chExt cx="477970" cy="462307"/>
          </a:xfrm>
        </p:grpSpPr>
        <p:sp>
          <p:nvSpPr>
            <p:cNvPr id="27" name="Rectangle 26"/>
            <p:cNvSpPr>
              <a:spLocks/>
            </p:cNvSpPr>
            <p:nvPr/>
          </p:nvSpPr>
          <p:spPr bwMode="auto">
            <a:xfrm>
              <a:off x="5695026" y="5446105"/>
              <a:ext cx="47797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695026" y="5512497"/>
              <a:ext cx="476248" cy="3397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3</a:t>
              </a:r>
            </a:p>
          </p:txBody>
        </p:sp>
      </p:grpSp>
      <p:cxnSp>
        <p:nvCxnSpPr>
          <p:cNvPr id="29" name="Straight Arrow Connector 28"/>
          <p:cNvCxnSpPr>
            <a:endCxn id="39" idx="0"/>
          </p:cNvCxnSpPr>
          <p:nvPr/>
        </p:nvCxnSpPr>
        <p:spPr bwMode="auto">
          <a:xfrm flipH="1">
            <a:off x="900090" y="4495767"/>
            <a:ext cx="1724" cy="216873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901812" y="5111431"/>
            <a:ext cx="0" cy="200719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901812" y="5730978"/>
            <a:ext cx="0" cy="200717"/>
          </a:xfrm>
          <a:prstGeom prst="straightConnector1">
            <a:avLst/>
          </a:prstGeom>
          <a:solidFill>
            <a:srgbClr val="99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32" name="Group 31"/>
          <p:cNvGrpSpPr/>
          <p:nvPr/>
        </p:nvGrpSpPr>
        <p:grpSpPr>
          <a:xfrm>
            <a:off x="662827" y="5312150"/>
            <a:ext cx="477970" cy="418828"/>
            <a:chOff x="5695026" y="5446105"/>
            <a:chExt cx="477970" cy="462307"/>
          </a:xfrm>
        </p:grpSpPr>
        <p:sp>
          <p:nvSpPr>
            <p:cNvPr id="33" name="Rectangle 32"/>
            <p:cNvSpPr>
              <a:spLocks/>
            </p:cNvSpPr>
            <p:nvPr/>
          </p:nvSpPr>
          <p:spPr bwMode="auto">
            <a:xfrm>
              <a:off x="5695026" y="5446105"/>
              <a:ext cx="47797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695026" y="5512497"/>
              <a:ext cx="476248" cy="3397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7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62827" y="5931695"/>
            <a:ext cx="477970" cy="418828"/>
            <a:chOff x="6864425" y="5446105"/>
            <a:chExt cx="477970" cy="462307"/>
          </a:xfrm>
        </p:grpSpPr>
        <p:sp>
          <p:nvSpPr>
            <p:cNvPr id="36" name="Rectangle 35"/>
            <p:cNvSpPr>
              <a:spLocks/>
            </p:cNvSpPr>
            <p:nvPr/>
          </p:nvSpPr>
          <p:spPr bwMode="auto">
            <a:xfrm>
              <a:off x="6864425" y="5446105"/>
              <a:ext cx="47797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864425" y="5507394"/>
              <a:ext cx="477970" cy="3397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8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61105" y="4712640"/>
            <a:ext cx="477970" cy="418828"/>
            <a:chOff x="5695026" y="5446105"/>
            <a:chExt cx="477970" cy="462307"/>
          </a:xfrm>
        </p:grpSpPr>
        <p:sp>
          <p:nvSpPr>
            <p:cNvPr id="39" name="Rectangle 38"/>
            <p:cNvSpPr>
              <a:spLocks/>
            </p:cNvSpPr>
            <p:nvPr/>
          </p:nvSpPr>
          <p:spPr bwMode="auto">
            <a:xfrm>
              <a:off x="5695026" y="5446105"/>
              <a:ext cx="47797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  </a:t>
              </a:r>
              <a:b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</a:b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695026" y="5512497"/>
              <a:ext cx="476248" cy="3397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8530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172</Words>
  <Application>Microsoft Office PowerPoint</Application>
  <PresentationFormat>On-screen Show (4:3)</PresentationFormat>
  <Paragraphs>65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</dc:creator>
  <cp:lastModifiedBy>l s</cp:lastModifiedBy>
  <cp:revision>167</cp:revision>
  <dcterms:created xsi:type="dcterms:W3CDTF">2013-12-01T22:07:52Z</dcterms:created>
  <dcterms:modified xsi:type="dcterms:W3CDTF">2020-05-10T19:22:04Z</dcterms:modified>
</cp:coreProperties>
</file>