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5"/>
  </p:notesMasterIdLst>
  <p:handoutMasterIdLst>
    <p:handoutMasterId r:id="rId6"/>
  </p:handoutMasterIdLst>
  <p:sldIdLst>
    <p:sldId id="948" r:id="rId2"/>
    <p:sldId id="949" r:id="rId3"/>
    <p:sldId id="94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F2F2F2"/>
    <a:srgbClr val="65FEFE"/>
    <a:srgbClr val="7F7F7F"/>
    <a:srgbClr val="40B2B7"/>
    <a:srgbClr val="FFC9DE"/>
    <a:srgbClr val="4BE2E4"/>
    <a:srgbClr val="CC0066"/>
    <a:srgbClr val="D9D9D9"/>
    <a:srgbClr val="E2E2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86BACD-7D68-4E43-839F-2D6496A48BEA}" v="55" dt="2024-09-10T15:18:11.021"/>
    <p1510:client id="{94561746-CFD1-4C23-BFE3-6529F0FC5530}" v="177" dt="2024-09-10T11:53:42.568"/>
    <p1510:client id="{FD48F8E7-D56B-4BAA-9699-509918CB1A30}" v="2" dt="2024-09-10T14:17:31.17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249" autoAdjust="0"/>
  </p:normalViewPr>
  <p:slideViewPr>
    <p:cSldViewPr snapToGrid="0">
      <p:cViewPr varScale="1">
        <p:scale>
          <a:sx n="65" d="100"/>
          <a:sy n="65" d="100"/>
        </p:scale>
        <p:origin x="90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oud Saadeddin" userId="50f496e5f975282e" providerId="LiveId" clId="{FD48F8E7-D56B-4BAA-9699-509918CB1A30}"/>
    <pc:docChg chg="custSel delSld modSld modMainMaster">
      <pc:chgData name="Daoud Saadeddin" userId="50f496e5f975282e" providerId="LiveId" clId="{FD48F8E7-D56B-4BAA-9699-509918CB1A30}" dt="2024-09-10T14:18:19.872" v="31" actId="478"/>
      <pc:docMkLst>
        <pc:docMk/>
      </pc:docMkLst>
      <pc:sldChg chg="del">
        <pc:chgData name="Daoud Saadeddin" userId="50f496e5f975282e" providerId="LiveId" clId="{FD48F8E7-D56B-4BAA-9699-509918CB1A30}" dt="2024-09-10T14:16:39.838" v="2" actId="47"/>
        <pc:sldMkLst>
          <pc:docMk/>
          <pc:sldMk cId="3858911701" sldId="259"/>
        </pc:sldMkLst>
      </pc:sldChg>
      <pc:sldChg chg="del">
        <pc:chgData name="Daoud Saadeddin" userId="50f496e5f975282e" providerId="LiveId" clId="{FD48F8E7-D56B-4BAA-9699-509918CB1A30}" dt="2024-09-10T14:16:40.556" v="4" actId="47"/>
        <pc:sldMkLst>
          <pc:docMk/>
          <pc:sldMk cId="3558834983" sldId="260"/>
        </pc:sldMkLst>
      </pc:sldChg>
      <pc:sldChg chg="del">
        <pc:chgData name="Daoud Saadeddin" userId="50f496e5f975282e" providerId="LiveId" clId="{FD48F8E7-D56B-4BAA-9699-509918CB1A30}" dt="2024-09-10T14:16:40.806" v="5" actId="47"/>
        <pc:sldMkLst>
          <pc:docMk/>
          <pc:sldMk cId="3795090968" sldId="262"/>
        </pc:sldMkLst>
      </pc:sldChg>
      <pc:sldChg chg="del">
        <pc:chgData name="Daoud Saadeddin" userId="50f496e5f975282e" providerId="LiveId" clId="{FD48F8E7-D56B-4BAA-9699-509918CB1A30}" dt="2024-09-10T14:16:40.244" v="3" actId="47"/>
        <pc:sldMkLst>
          <pc:docMk/>
          <pc:sldMk cId="3367132886" sldId="269"/>
        </pc:sldMkLst>
      </pc:sldChg>
      <pc:sldChg chg="del">
        <pc:chgData name="Daoud Saadeddin" userId="50f496e5f975282e" providerId="LiveId" clId="{FD48F8E7-D56B-4BAA-9699-509918CB1A30}" dt="2024-09-10T14:16:41.072" v="6" actId="47"/>
        <pc:sldMkLst>
          <pc:docMk/>
          <pc:sldMk cId="470290973" sldId="271"/>
        </pc:sldMkLst>
      </pc:sldChg>
      <pc:sldChg chg="del">
        <pc:chgData name="Daoud Saadeddin" userId="50f496e5f975282e" providerId="LiveId" clId="{FD48F8E7-D56B-4BAA-9699-509918CB1A30}" dt="2024-09-10T14:16:41.697" v="7" actId="47"/>
        <pc:sldMkLst>
          <pc:docMk/>
          <pc:sldMk cId="3552694970" sldId="272"/>
        </pc:sldMkLst>
      </pc:sldChg>
      <pc:sldChg chg="del">
        <pc:chgData name="Daoud Saadeddin" userId="50f496e5f975282e" providerId="LiveId" clId="{FD48F8E7-D56B-4BAA-9699-509918CB1A30}" dt="2024-09-10T14:16:42.087" v="8" actId="47"/>
        <pc:sldMkLst>
          <pc:docMk/>
          <pc:sldMk cId="1062049416" sldId="273"/>
        </pc:sldMkLst>
      </pc:sldChg>
      <pc:sldChg chg="del">
        <pc:chgData name="Daoud Saadeddin" userId="50f496e5f975282e" providerId="LiveId" clId="{FD48F8E7-D56B-4BAA-9699-509918CB1A30}" dt="2024-09-10T14:16:42.837" v="9" actId="47"/>
        <pc:sldMkLst>
          <pc:docMk/>
          <pc:sldMk cId="2942184011" sldId="275"/>
        </pc:sldMkLst>
      </pc:sldChg>
      <pc:sldChg chg="del">
        <pc:chgData name="Daoud Saadeddin" userId="50f496e5f975282e" providerId="LiveId" clId="{FD48F8E7-D56B-4BAA-9699-509918CB1A30}" dt="2024-09-10T14:16:43.743" v="10" actId="47"/>
        <pc:sldMkLst>
          <pc:docMk/>
          <pc:sldMk cId="3462435732" sldId="276"/>
        </pc:sldMkLst>
      </pc:sldChg>
      <pc:sldChg chg="modSp mod modClrScheme chgLayout">
        <pc:chgData name="Daoud Saadeddin" userId="50f496e5f975282e" providerId="LiveId" clId="{FD48F8E7-D56B-4BAA-9699-509918CB1A30}" dt="2024-09-10T14:17:51.910" v="28" actId="700"/>
        <pc:sldMkLst>
          <pc:docMk/>
          <pc:sldMk cId="1206708579" sldId="277"/>
        </pc:sldMkLst>
        <pc:spChg chg="mod ord">
          <ac:chgData name="Daoud Saadeddin" userId="50f496e5f975282e" providerId="LiveId" clId="{FD48F8E7-D56B-4BAA-9699-509918CB1A30}" dt="2024-09-10T14:17:51.910" v="28" actId="700"/>
          <ac:spMkLst>
            <pc:docMk/>
            <pc:sldMk cId="1206708579" sldId="277"/>
            <ac:spMk id="2" creationId="{196AE58F-32BE-F9B6-64A8-D60B2101B98B}"/>
          </ac:spMkLst>
        </pc:spChg>
        <pc:spChg chg="mod">
          <ac:chgData name="Daoud Saadeddin" userId="50f496e5f975282e" providerId="LiveId" clId="{FD48F8E7-D56B-4BAA-9699-509918CB1A30}" dt="2024-09-10T14:17:11.337" v="25" actId="20577"/>
          <ac:spMkLst>
            <pc:docMk/>
            <pc:sldMk cId="1206708579" sldId="277"/>
            <ac:spMk id="3" creationId="{D620406A-D486-C7F2-3794-541BCB736160}"/>
          </ac:spMkLst>
        </pc:spChg>
        <pc:spChg chg="mod ord">
          <ac:chgData name="Daoud Saadeddin" userId="50f496e5f975282e" providerId="LiveId" clId="{FD48F8E7-D56B-4BAA-9699-509918CB1A30}" dt="2024-09-10T14:17:51.910" v="28" actId="700"/>
          <ac:spMkLst>
            <pc:docMk/>
            <pc:sldMk cId="1206708579" sldId="277"/>
            <ac:spMk id="7" creationId="{BF4A741E-B75F-B3B5-C3AE-66C1F684ECC7}"/>
          </ac:spMkLst>
        </pc:spChg>
        <pc:spChg chg="mod ord">
          <ac:chgData name="Daoud Saadeddin" userId="50f496e5f975282e" providerId="LiveId" clId="{FD48F8E7-D56B-4BAA-9699-509918CB1A30}" dt="2024-09-10T14:17:51.910" v="28" actId="700"/>
          <ac:spMkLst>
            <pc:docMk/>
            <pc:sldMk cId="1206708579" sldId="277"/>
            <ac:spMk id="8" creationId="{AA3C4AC1-1334-E1B9-CF04-083D9163C98C}"/>
          </ac:spMkLst>
        </pc:spChg>
        <pc:spChg chg="mod ord">
          <ac:chgData name="Daoud Saadeddin" userId="50f496e5f975282e" providerId="LiveId" clId="{FD48F8E7-D56B-4BAA-9699-509918CB1A30}" dt="2024-09-10T14:17:51.910" v="28" actId="700"/>
          <ac:spMkLst>
            <pc:docMk/>
            <pc:sldMk cId="1206708579" sldId="277"/>
            <ac:spMk id="9" creationId="{423BA577-C0B3-AFC8-D76F-547791633F79}"/>
          </ac:spMkLst>
        </pc:spChg>
        <pc:spChg chg="mod ord">
          <ac:chgData name="Daoud Saadeddin" userId="50f496e5f975282e" providerId="LiveId" clId="{FD48F8E7-D56B-4BAA-9699-509918CB1A30}" dt="2024-09-10T14:17:51.910" v="28" actId="700"/>
          <ac:spMkLst>
            <pc:docMk/>
            <pc:sldMk cId="1206708579" sldId="277"/>
            <ac:spMk id="10" creationId="{971469C0-1067-CFBA-75B3-399D761C9706}"/>
          </ac:spMkLst>
        </pc:spChg>
      </pc:sldChg>
      <pc:sldChg chg="del modNotesTx">
        <pc:chgData name="Daoud Saadeddin" userId="50f496e5f975282e" providerId="LiveId" clId="{FD48F8E7-D56B-4BAA-9699-509918CB1A30}" dt="2024-09-10T14:16:39.197" v="1" actId="47"/>
        <pc:sldMkLst>
          <pc:docMk/>
          <pc:sldMk cId="3789370440" sldId="948"/>
        </pc:sldMkLst>
      </pc:sldChg>
      <pc:sldChg chg="del">
        <pc:chgData name="Daoud Saadeddin" userId="50f496e5f975282e" providerId="LiveId" clId="{FD48F8E7-D56B-4BAA-9699-509918CB1A30}" dt="2024-09-10T14:16:45.243" v="11" actId="47"/>
        <pc:sldMkLst>
          <pc:docMk/>
          <pc:sldMk cId="1129044934" sldId="949"/>
        </pc:sldMkLst>
      </pc:sldChg>
      <pc:sldMasterChg chg="delSldLayout modSldLayout">
        <pc:chgData name="Daoud Saadeddin" userId="50f496e5f975282e" providerId="LiveId" clId="{FD48F8E7-D56B-4BAA-9699-509918CB1A30}" dt="2024-09-10T14:18:19.872" v="31" actId="478"/>
        <pc:sldMasterMkLst>
          <pc:docMk/>
          <pc:sldMasterMk cId="1632663216" sldId="2147483675"/>
        </pc:sldMasterMkLst>
        <pc:sldLayoutChg chg="delSp mod">
          <pc:chgData name="Daoud Saadeddin" userId="50f496e5f975282e" providerId="LiveId" clId="{FD48F8E7-D56B-4BAA-9699-509918CB1A30}" dt="2024-09-10T14:18:19.872" v="31" actId="478"/>
          <pc:sldLayoutMkLst>
            <pc:docMk/>
            <pc:sldMasterMk cId="1632663216" sldId="2147483675"/>
            <pc:sldLayoutMk cId="2730355747" sldId="2147483674"/>
          </pc:sldLayoutMkLst>
          <pc:spChg chg="del">
            <ac:chgData name="Daoud Saadeddin" userId="50f496e5f975282e" providerId="LiveId" clId="{FD48F8E7-D56B-4BAA-9699-509918CB1A30}" dt="2024-09-10T14:18:19.872" v="31" actId="478"/>
            <ac:spMkLst>
              <pc:docMk/>
              <pc:sldMasterMk cId="1632663216" sldId="2147483675"/>
              <pc:sldLayoutMk cId="2730355747" sldId="2147483674"/>
              <ac:spMk id="2" creationId="{214C19B5-16CF-C7A4-EC21-8D4E21E71B1F}"/>
            </ac:spMkLst>
          </pc:spChg>
        </pc:sldLayoutChg>
        <pc:sldLayoutChg chg="del">
          <pc:chgData name="Daoud Saadeddin" userId="50f496e5f975282e" providerId="LiveId" clId="{FD48F8E7-D56B-4BAA-9699-509918CB1A30}" dt="2024-09-10T14:16:45.243" v="11" actId="47"/>
          <pc:sldLayoutMkLst>
            <pc:docMk/>
            <pc:sldMasterMk cId="1632663216" sldId="2147483675"/>
            <pc:sldLayoutMk cId="2127885434" sldId="2147483687"/>
          </pc:sldLayoutMkLst>
        </pc:sldLayoutChg>
        <pc:sldLayoutChg chg="delSp modSp mod setBg">
          <pc:chgData name="Daoud Saadeddin" userId="50f496e5f975282e" providerId="LiveId" clId="{FD48F8E7-D56B-4BAA-9699-509918CB1A30}" dt="2024-09-10T14:18:15.794" v="29" actId="478"/>
          <pc:sldLayoutMkLst>
            <pc:docMk/>
            <pc:sldMasterMk cId="1632663216" sldId="2147483675"/>
            <pc:sldLayoutMk cId="2131432906" sldId="2147483689"/>
          </pc:sldLayoutMkLst>
          <pc:spChg chg="del">
            <ac:chgData name="Daoud Saadeddin" userId="50f496e5f975282e" providerId="LiveId" clId="{FD48F8E7-D56B-4BAA-9699-509918CB1A30}" dt="2024-09-10T14:18:15.794" v="29" actId="478"/>
            <ac:spMkLst>
              <pc:docMk/>
              <pc:sldMasterMk cId="1632663216" sldId="2147483675"/>
              <pc:sldLayoutMk cId="2131432906" sldId="2147483689"/>
              <ac:spMk id="4" creationId="{A8E70A56-6C1F-329A-A50D-8E2D3885B67C}"/>
            </ac:spMkLst>
          </pc:spChg>
          <pc:spChg chg="mod">
            <ac:chgData name="Daoud Saadeddin" userId="50f496e5f975282e" providerId="LiveId" clId="{FD48F8E7-D56B-4BAA-9699-509918CB1A30}" dt="2024-09-10T14:17:24.724" v="26" actId="6549"/>
            <ac:spMkLst>
              <pc:docMk/>
              <pc:sldMasterMk cId="1632663216" sldId="2147483675"/>
              <pc:sldLayoutMk cId="2131432906" sldId="2147483689"/>
              <ac:spMk id="23" creationId="{9D01B888-309D-8F48-69CA-E9EC77EA4626}"/>
            </ac:spMkLst>
          </pc:spChg>
        </pc:sldLayoutChg>
        <pc:sldLayoutChg chg="delSp mod">
          <pc:chgData name="Daoud Saadeddin" userId="50f496e5f975282e" providerId="LiveId" clId="{FD48F8E7-D56B-4BAA-9699-509918CB1A30}" dt="2024-09-10T14:18:17.856" v="30" actId="478"/>
          <pc:sldLayoutMkLst>
            <pc:docMk/>
            <pc:sldMasterMk cId="1632663216" sldId="2147483675"/>
            <pc:sldLayoutMk cId="1051187408" sldId="2147483690"/>
          </pc:sldLayoutMkLst>
          <pc:spChg chg="del">
            <ac:chgData name="Daoud Saadeddin" userId="50f496e5f975282e" providerId="LiveId" clId="{FD48F8E7-D56B-4BAA-9699-509918CB1A30}" dt="2024-09-10T14:18:17.856" v="30" actId="478"/>
            <ac:spMkLst>
              <pc:docMk/>
              <pc:sldMasterMk cId="1632663216" sldId="2147483675"/>
              <pc:sldLayoutMk cId="1051187408" sldId="2147483690"/>
              <ac:spMk id="4" creationId="{A8E70A56-6C1F-329A-A50D-8E2D3885B67C}"/>
            </ac:spMkLst>
          </pc:spChg>
        </pc:sldLayoutChg>
        <pc:sldLayoutChg chg="del">
          <pc:chgData name="Daoud Saadeddin" userId="50f496e5f975282e" providerId="LiveId" clId="{FD48F8E7-D56B-4BAA-9699-509918CB1A30}" dt="2024-09-10T14:16:40.556" v="4" actId="47"/>
          <pc:sldLayoutMkLst>
            <pc:docMk/>
            <pc:sldMasterMk cId="1632663216" sldId="2147483675"/>
            <pc:sldLayoutMk cId="3071431740" sldId="2147483690"/>
          </pc:sldLayoutMkLst>
        </pc:sldLayoutChg>
      </pc:sldMasterChg>
    </pc:docChg>
  </pc:docChgLst>
  <pc:docChgLst>
    <pc:chgData name="Daoud Saadeddin" userId="50f496e5f975282e" providerId="LiveId" clId="{C15125AD-DB27-4CE9-8B94-001891356EF6}"/>
    <pc:docChg chg="undo custSel addSld delSld modSld sldOrd modMainMaster">
      <pc:chgData name="Daoud Saadeddin" userId="50f496e5f975282e" providerId="LiveId" clId="{C15125AD-DB27-4CE9-8B94-001891356EF6}" dt="2024-07-26T20:52:25.623" v="927" actId="164"/>
      <pc:docMkLst>
        <pc:docMk/>
      </pc:docMkLst>
      <pc:sldChg chg="del">
        <pc:chgData name="Daoud Saadeddin" userId="50f496e5f975282e" providerId="LiveId" clId="{C15125AD-DB27-4CE9-8B94-001891356EF6}" dt="2024-07-23T21:03:45.176" v="1" actId="47"/>
        <pc:sldMkLst>
          <pc:docMk/>
          <pc:sldMk cId="2330436861" sldId="269"/>
        </pc:sldMkLst>
      </pc:sldChg>
      <pc:sldChg chg="addSp delSp modSp mod modClrScheme chgLayout modNotesTx">
        <pc:chgData name="Daoud Saadeddin" userId="50f496e5f975282e" providerId="LiveId" clId="{C15125AD-DB27-4CE9-8B94-001891356EF6}" dt="2024-07-25T15:03:50.857" v="860" actId="1582"/>
        <pc:sldMkLst>
          <pc:docMk/>
          <pc:sldMk cId="2326050825" sldId="270"/>
        </pc:sldMkLst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" creationId="{728D3C6E-BC65-A627-0407-DB79097516F3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2" creationId="{7B21EF94-9ECC-0C5E-540A-1A537491E86B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3" creationId="{8D89114A-F5C1-1BA9-7B0F-2BA4EE8AC3DC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4" creationId="{F2842ED1-5717-8935-0B3A-AB76438955A6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5" creationId="{79E8FD3C-79DA-C479-E5E4-37FF5E118F70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6" creationId="{705EB565-7327-C4DA-5844-DCED7FE03652}"/>
          </ac:spMkLst>
        </pc:spChg>
        <pc:spChg chg="add del mod">
          <ac:chgData name="Daoud Saadeddin" userId="50f496e5f975282e" providerId="LiveId" clId="{C15125AD-DB27-4CE9-8B94-001891356EF6}" dt="2024-07-25T11:37:20.997" v="462" actId="700"/>
          <ac:spMkLst>
            <pc:docMk/>
            <pc:sldMk cId="2326050825" sldId="270"/>
            <ac:spMk id="6" creationId="{D8A97973-B399-84E0-7604-0552164148A3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7" creationId="{28462D84-22D5-F6F9-7BB7-420F54A882D6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7" creationId="{4618C167-7499-DD2E-E77C-3D7CB8122928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8" creationId="{220D0909-8E82-71B1-165C-DE83198B7F48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8" creationId="{45E0C3E5-9844-7FB2-5A8A-0CA7DBD519B4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9" creationId="{6FF3F7CD-696F-7736-3183-0B4A1C4A79B6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9" creationId="{FB90E3B2-34D7-EF7F-132D-C68188972F49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10" creationId="{D62A00EC-A830-7DD4-C4B4-45610069AFC7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1" creationId="{343DFD7F-78D0-8682-B15B-F4DA17659C0E}"/>
          </ac:spMkLst>
        </pc:spChg>
        <pc:spChg chg="add del mod ord">
          <ac:chgData name="Daoud Saadeddin" userId="50f496e5f975282e" providerId="LiveId" clId="{C15125AD-DB27-4CE9-8B94-001891356EF6}" dt="2024-07-25T11:43:26.920" v="532" actId="700"/>
          <ac:spMkLst>
            <pc:docMk/>
            <pc:sldMk cId="2326050825" sldId="270"/>
            <ac:spMk id="11" creationId="{D7B5BCB6-FE78-611E-F464-663219341706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2" creationId="{317118EC-D940-5EA8-4AFB-5840784FA8BA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2" creationId="{A7BFF1AA-913B-57D0-21BC-64E16F80EB03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3" creationId="{CA0E6EA7-E035-A84D-7DBC-198468B4F85C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3" creationId="{D338E44B-FE45-317A-6BDD-6DE954B23EBB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4" creationId="{2CFA0DD5-6396-7F91-24A0-9B61343BC40C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4" creationId="{4934F8AD-3050-9B81-D4B2-8EE5EAB97A26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5" creationId="{17A1592F-3449-8A31-5651-EA3BE543FFE2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5" creationId="{AC9BFA10-BC3F-F7EB-D237-1A8BEDBA09A0}"/>
          </ac:spMkLst>
        </pc:spChg>
        <pc:spChg chg="add del mod ord">
          <ac:chgData name="Daoud Saadeddin" userId="50f496e5f975282e" providerId="LiveId" clId="{C15125AD-DB27-4CE9-8B94-001891356EF6}" dt="2024-07-25T11:44:43.236" v="539" actId="700"/>
          <ac:spMkLst>
            <pc:docMk/>
            <pc:sldMk cId="2326050825" sldId="270"/>
            <ac:spMk id="16" creationId="{E041FC65-09F4-93F5-644A-9CCE774ECF03}"/>
          </ac:spMkLst>
        </pc:spChg>
        <pc:spChg chg="add 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17" creationId="{80AE27E4-9751-1F5E-7DBB-123786733141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17" creationId="{A571975E-630E-106B-2482-E40B5061F9D3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18" creationId="{EFF9A66D-B7E6-F179-E002-8B72F71D8510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19" creationId="{EF1B0365-65E7-49C4-C10F-410FD43FEFB7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0" creationId="{70414066-312D-EE41-C4DD-383377E74D31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20" creationId="{725D2859-5F00-2719-2341-4EA006F5C046}"/>
          </ac:spMkLst>
        </pc:spChg>
        <pc:spChg chg="add del mod">
          <ac:chgData name="Daoud Saadeddin" userId="50f496e5f975282e" providerId="LiveId" clId="{C15125AD-DB27-4CE9-8B94-001891356EF6}" dt="2024-07-25T11:45:27.874" v="544" actId="700"/>
          <ac:spMkLst>
            <pc:docMk/>
            <pc:sldMk cId="2326050825" sldId="270"/>
            <ac:spMk id="21" creationId="{60B1AA62-D5C2-DA3B-C12D-6E7D35CD2CE2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1" creationId="{AED0318E-F956-D8D0-5294-65FFABEB5D54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2" creationId="{36A6A77D-4504-76A7-DA25-E7483AC9DC1A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3" creationId="{9D13DCA8-506E-E8D7-3074-412469491CD7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4" creationId="{D1E2071C-8ABE-3488-6168-B9E7025146CD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5" creationId="{99FAE674-262A-DF0F-9218-F77C92F37B63}"/>
          </ac:spMkLst>
        </pc:spChg>
        <pc:spChg chg="add mod ord">
          <ac:chgData name="Daoud Saadeddin" userId="50f496e5f975282e" providerId="LiveId" clId="{C15125AD-DB27-4CE9-8B94-001891356EF6}" dt="2024-07-25T14:39:06.788" v="698" actId="3064"/>
          <ac:spMkLst>
            <pc:docMk/>
            <pc:sldMk cId="2326050825" sldId="270"/>
            <ac:spMk id="26" creationId="{95194D0A-039C-F216-AF5B-E11158593045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7" creationId="{423F3A0F-6FCA-7D61-1888-0BC9A965FABA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28" creationId="{7AD2707A-499A-6981-0AEA-168E706724FE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1" creationId="{AD0C3D8E-9F3F-4425-8813-9474EA40AA08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2" creationId="{86C10411-CE5B-1615-8CFE-7693009EBC69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3" creationId="{5D5429F1-3A8E-CCDF-CE5C-06A48F3902E7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4" creationId="{3C0F8BEC-25C3-4082-EE10-5B8E4050246E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7" creationId="{442E6975-F7B0-5857-A930-293E451EA27C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8" creationId="{C02E506B-DDDE-2917-F22A-AB71C47CFD90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39" creationId="{49FDB5DF-9BBC-AE5C-0715-E0CB024D9A3F}"/>
          </ac:spMkLst>
        </pc:spChg>
        <pc:spChg chg="mod">
          <ac:chgData name="Daoud Saadeddin" userId="50f496e5f975282e" providerId="LiveId" clId="{C15125AD-DB27-4CE9-8B94-001891356EF6}" dt="2024-07-25T11:52:31.019" v="546"/>
          <ac:spMkLst>
            <pc:docMk/>
            <pc:sldMk cId="2326050825" sldId="270"/>
            <ac:spMk id="40" creationId="{8EA586ED-8F39-F134-0940-44CC956E708C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1" creationId="{188958B7-3293-7F23-D492-DA7A46EC0ADC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5" creationId="{EDB82471-7B16-469F-E5FF-C9D1A32AE902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6" creationId="{734E79EE-F6E3-A79A-450D-09DF342142B8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7" creationId="{E1543CFD-7552-14F0-4A09-7CE7B57793CC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48" creationId="{C2F01D24-5278-E8F1-44C3-5FC17CEFB591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0" creationId="{2E139E95-7496-E675-ABCC-EC1AE0CF2FB9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1" creationId="{D48E81BF-B587-D767-D4FD-1CEB7D29C578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2" creationId="{B468A1E0-FF06-7BF4-81EE-57762AE0CA37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3" creationId="{0C3C2537-FB7F-3B53-01D6-8709635E1A7F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4" creationId="{525442F5-3B46-0E09-F594-7726449EAFDC}"/>
          </ac:spMkLst>
        </pc:spChg>
        <pc:spChg chg="add 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6" creationId="{9355704C-3D0C-F09E-149A-17AD90FFFBA3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59" creationId="{452DD2D8-72E6-512A-1431-A16296E512CC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0" creationId="{93AA6864-56F8-BC1F-B617-BA6400D00E7A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1" creationId="{5106DED9-E262-2F4C-E944-0BB11FE875F3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2" creationId="{8098C237-E2C0-AFAF-BD90-22A92FE8E6B4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5" creationId="{2B2BB5E5-82A7-1945-6A6E-30FB2D69F45B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6" creationId="{EBB5775C-B1FC-8196-095C-BBCF5F607CF3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7" creationId="{E69DB215-5DD2-AD3F-1722-9FA92C3E55FC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68" creationId="{708D19C0-45EB-5AAE-95CE-75A8349B441B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71" creationId="{E1B071DA-B4F6-11D6-15BD-A8887E455BAE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72" creationId="{56A05A1E-83FB-98DD-B021-BC245EDE6471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73" creationId="{392842A7-B802-389D-4767-DF49D7B1D948}"/>
          </ac:spMkLst>
        </pc:spChg>
        <pc:spChg chg="mod">
          <ac:chgData name="Daoud Saadeddin" userId="50f496e5f975282e" providerId="LiveId" clId="{C15125AD-DB27-4CE9-8B94-001891356EF6}" dt="2024-07-25T11:52:39.833" v="547"/>
          <ac:spMkLst>
            <pc:docMk/>
            <pc:sldMk cId="2326050825" sldId="270"/>
            <ac:spMk id="74" creationId="{F87328D5-DB03-22A5-A906-BEC33B6B2671}"/>
          </ac:spMkLst>
        </pc:spChg>
        <pc:spChg chg="add mod topLvl">
          <ac:chgData name="Daoud Saadeddin" userId="50f496e5f975282e" providerId="LiveId" clId="{C15125AD-DB27-4CE9-8B94-001891356EF6}" dt="2024-07-25T14:48:28.247" v="780" actId="164"/>
          <ac:spMkLst>
            <pc:docMk/>
            <pc:sldMk cId="2326050825" sldId="270"/>
            <ac:spMk id="75" creationId="{6C7E02D0-C5F2-B8FA-C5A8-2DCB2D67C027}"/>
          </ac:spMkLst>
        </pc:spChg>
        <pc:spChg chg="mod topLvl">
          <ac:chgData name="Daoud Saadeddin" userId="50f496e5f975282e" providerId="LiveId" clId="{C15125AD-DB27-4CE9-8B94-001891356EF6}" dt="2024-07-25T15:03:42.870" v="859" actId="1582"/>
          <ac:spMkLst>
            <pc:docMk/>
            <pc:sldMk cId="2326050825" sldId="270"/>
            <ac:spMk id="79" creationId="{EBCC6EC4-C303-6754-BB82-79BFA881CC5E}"/>
          </ac:spMkLst>
        </pc:spChg>
        <pc:spChg chg="mod">
          <ac:chgData name="Daoud Saadeddin" userId="50f496e5f975282e" providerId="LiveId" clId="{C15125AD-DB27-4CE9-8B94-001891356EF6}" dt="2024-07-25T14:52:14.552" v="785" actId="208"/>
          <ac:spMkLst>
            <pc:docMk/>
            <pc:sldMk cId="2326050825" sldId="270"/>
            <ac:spMk id="80" creationId="{120AC28B-E340-C60C-8A7D-0B26226629DD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81" creationId="{A4FF6965-4B0E-349A-E37E-B2701224F585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82" creationId="{710FB603-6169-8400-D5ED-D6ADE81A1306}"/>
          </ac:spMkLst>
        </pc:spChg>
        <pc:spChg chg="add mod">
          <ac:chgData name="Daoud Saadeddin" userId="50f496e5f975282e" providerId="LiveId" clId="{C15125AD-DB27-4CE9-8B94-001891356EF6}" dt="2024-07-25T14:48:12.324" v="778" actId="164"/>
          <ac:spMkLst>
            <pc:docMk/>
            <pc:sldMk cId="2326050825" sldId="270"/>
            <ac:spMk id="84" creationId="{BF193971-119E-45DB-7BA9-1FF30B51B92E}"/>
          </ac:spMkLst>
        </pc:spChg>
        <pc:spChg chg="add mod">
          <ac:chgData name="Daoud Saadeddin" userId="50f496e5f975282e" providerId="LiveId" clId="{C15125AD-DB27-4CE9-8B94-001891356EF6}" dt="2024-07-25T15:03:50.857" v="860" actId="1582"/>
          <ac:spMkLst>
            <pc:docMk/>
            <pc:sldMk cId="2326050825" sldId="270"/>
            <ac:spMk id="85" creationId="{04782303-22A5-07AE-33A1-056D1D743A34}"/>
          </ac:spMkLst>
        </pc:spChg>
        <pc:spChg chg="add mod">
          <ac:chgData name="Daoud Saadeddin" userId="50f496e5f975282e" providerId="LiveId" clId="{C15125AD-DB27-4CE9-8B94-001891356EF6}" dt="2024-07-25T15:03:50.857" v="860" actId="1582"/>
          <ac:spMkLst>
            <pc:docMk/>
            <pc:sldMk cId="2326050825" sldId="270"/>
            <ac:spMk id="86" creationId="{983B3733-F696-3509-6E59-B6EDE5B75916}"/>
          </ac:spMkLst>
        </pc:spChg>
        <pc:spChg chg="add mod">
          <ac:chgData name="Daoud Saadeddin" userId="50f496e5f975282e" providerId="LiveId" clId="{C15125AD-DB27-4CE9-8B94-001891356EF6}" dt="2024-07-25T15:03:50.857" v="860" actId="1582"/>
          <ac:spMkLst>
            <pc:docMk/>
            <pc:sldMk cId="2326050825" sldId="270"/>
            <ac:spMk id="87" creationId="{9158A145-D0E8-AC04-18C7-BA7620F5AF93}"/>
          </ac:spMkLst>
        </pc:spChg>
        <pc:spChg chg="add mod">
          <ac:chgData name="Daoud Saadeddin" userId="50f496e5f975282e" providerId="LiveId" clId="{C15125AD-DB27-4CE9-8B94-001891356EF6}" dt="2024-07-25T15:03:50.857" v="860" actId="1582"/>
          <ac:spMkLst>
            <pc:docMk/>
            <pc:sldMk cId="2326050825" sldId="270"/>
            <ac:spMk id="88" creationId="{657CAE3F-6FEF-6E9E-D840-978072AC9A6F}"/>
          </ac:spMkLst>
        </pc:spChg>
        <pc:spChg chg="add mod">
          <ac:chgData name="Daoud Saadeddin" userId="50f496e5f975282e" providerId="LiveId" clId="{C15125AD-DB27-4CE9-8B94-001891356EF6}" dt="2024-07-25T14:47:57.396" v="776" actId="164"/>
          <ac:spMkLst>
            <pc:docMk/>
            <pc:sldMk cId="2326050825" sldId="270"/>
            <ac:spMk id="90" creationId="{4F14D06C-74FF-5CE9-16C1-AAED2B56A47E}"/>
          </ac:spMkLst>
        </pc:spChg>
        <pc:spChg chg="mod topLvl">
          <ac:chgData name="Daoud Saadeddin" userId="50f496e5f975282e" providerId="LiveId" clId="{C15125AD-DB27-4CE9-8B94-001891356EF6}" dt="2024-07-25T15:03:42.870" v="859" actId="1582"/>
          <ac:spMkLst>
            <pc:docMk/>
            <pc:sldMk cId="2326050825" sldId="270"/>
            <ac:spMk id="93" creationId="{C721B44B-3938-29F0-5C1A-7076C9D85EF7}"/>
          </ac:spMkLst>
        </pc:spChg>
        <pc:spChg chg="mod">
          <ac:chgData name="Daoud Saadeddin" userId="50f496e5f975282e" providerId="LiveId" clId="{C15125AD-DB27-4CE9-8B94-001891356EF6}" dt="2024-07-25T14:52:14.552" v="785" actId="208"/>
          <ac:spMkLst>
            <pc:docMk/>
            <pc:sldMk cId="2326050825" sldId="270"/>
            <ac:spMk id="94" creationId="{86E3CAD3-E8CB-6853-95CE-2F1F7ACCAE44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95" creationId="{FFE6FA11-B1CE-8D3C-FF25-B5DA4CD3C6D5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96" creationId="{FE5471C3-046A-0B50-9182-E110B75AF92D}"/>
          </ac:spMkLst>
        </pc:spChg>
        <pc:spChg chg="mod topLvl">
          <ac:chgData name="Daoud Saadeddin" userId="50f496e5f975282e" providerId="LiveId" clId="{C15125AD-DB27-4CE9-8B94-001891356EF6}" dt="2024-07-25T15:03:42.870" v="859" actId="1582"/>
          <ac:spMkLst>
            <pc:docMk/>
            <pc:sldMk cId="2326050825" sldId="270"/>
            <ac:spMk id="99" creationId="{FC0CD7C1-98B0-2D6F-D6AA-F436C0F63B29}"/>
          </ac:spMkLst>
        </pc:spChg>
        <pc:spChg chg="mod">
          <ac:chgData name="Daoud Saadeddin" userId="50f496e5f975282e" providerId="LiveId" clId="{C15125AD-DB27-4CE9-8B94-001891356EF6}" dt="2024-07-25T14:52:14.552" v="785" actId="208"/>
          <ac:spMkLst>
            <pc:docMk/>
            <pc:sldMk cId="2326050825" sldId="270"/>
            <ac:spMk id="100" creationId="{16450AE3-C853-C25F-8013-056C37529950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101" creationId="{5C373D36-867A-A0E8-B4C0-A198D28398DE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102" creationId="{3E36C573-02F4-4C6D-E73E-795465F3B6E8}"/>
          </ac:spMkLst>
        </pc:spChg>
        <pc:spChg chg="mod topLvl">
          <ac:chgData name="Daoud Saadeddin" userId="50f496e5f975282e" providerId="LiveId" clId="{C15125AD-DB27-4CE9-8B94-001891356EF6}" dt="2024-07-25T15:03:42.870" v="859" actId="1582"/>
          <ac:spMkLst>
            <pc:docMk/>
            <pc:sldMk cId="2326050825" sldId="270"/>
            <ac:spMk id="105" creationId="{70486564-5F8C-2A0C-8CBB-40ED257A5A9E}"/>
          </ac:spMkLst>
        </pc:spChg>
        <pc:spChg chg="mod">
          <ac:chgData name="Daoud Saadeddin" userId="50f496e5f975282e" providerId="LiveId" clId="{C15125AD-DB27-4CE9-8B94-001891356EF6}" dt="2024-07-25T14:52:14.552" v="785" actId="208"/>
          <ac:spMkLst>
            <pc:docMk/>
            <pc:sldMk cId="2326050825" sldId="270"/>
            <ac:spMk id="106" creationId="{78D93EA1-BEEC-D4CA-C60B-E2C8EEA0609F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107" creationId="{15E725F5-C2CF-550B-9A58-32B48685298C}"/>
          </ac:spMkLst>
        </pc:spChg>
        <pc:spChg chg="mod">
          <ac:chgData name="Daoud Saadeddin" userId="50f496e5f975282e" providerId="LiveId" clId="{C15125AD-DB27-4CE9-8B94-001891356EF6}" dt="2024-07-25T14:41:37.004" v="715" actId="165"/>
          <ac:spMkLst>
            <pc:docMk/>
            <pc:sldMk cId="2326050825" sldId="270"/>
            <ac:spMk id="108" creationId="{491B90C5-9030-CDBA-857B-5CDB20E8A1BD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2" creationId="{2166B77A-5019-0980-0338-3C52B1A709CA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3" creationId="{3B158E9A-A453-B59E-FBFE-D85806BFBDB4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5" creationId="{0A96EA00-CBB8-848C-DBB0-237B0398293E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6" creationId="{EE65A5B5-F65E-C376-07BA-502C0F7791A8}"/>
          </ac:spMkLst>
        </pc:spChg>
        <pc:spChg chg="mod">
          <ac:chgData name="Daoud Saadeddin" userId="50f496e5f975282e" providerId="LiveId" clId="{C15125AD-DB27-4CE9-8B94-001891356EF6}" dt="2024-07-25T11:59:59.873" v="634"/>
          <ac:spMkLst>
            <pc:docMk/>
            <pc:sldMk cId="2326050825" sldId="270"/>
            <ac:spMk id="118" creationId="{D815BE48-C809-93B1-D245-CBA9A01A64AD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0" creationId="{7DA16F68-AB10-BFFF-3C1C-34E47A9F670B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1" creationId="{0F4976E1-5858-A51B-16B3-4FBB928BAE4B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3" creationId="{78FC86EB-3EC6-C263-81DA-FCBBFF98B12F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4" creationId="{B9BC8137-6A2C-895F-0B81-05BF9BD0E1EB}"/>
          </ac:spMkLst>
        </pc:spChg>
        <pc:spChg chg="mod">
          <ac:chgData name="Daoud Saadeddin" userId="50f496e5f975282e" providerId="LiveId" clId="{C15125AD-DB27-4CE9-8B94-001891356EF6}" dt="2024-07-25T14:32:47.634" v="641" actId="1076"/>
          <ac:spMkLst>
            <pc:docMk/>
            <pc:sldMk cId="2326050825" sldId="270"/>
            <ac:spMk id="126" creationId="{6E0BB421-FDA7-89E7-081F-6392D681EEFB}"/>
          </ac:spMkLst>
        </pc:spChg>
        <pc:spChg chg="add mod">
          <ac:chgData name="Daoud Saadeddin" userId="50f496e5f975282e" providerId="LiveId" clId="{C15125AD-DB27-4CE9-8B94-001891356EF6}" dt="2024-07-25T14:35:12.004" v="660" actId="1076"/>
          <ac:spMkLst>
            <pc:docMk/>
            <pc:sldMk cId="2326050825" sldId="270"/>
            <ac:spMk id="130" creationId="{286816B7-1058-0ADA-C8E7-5DFD56C10314}"/>
          </ac:spMkLst>
        </pc:spChg>
        <pc:spChg chg="add mod">
          <ac:chgData name="Daoud Saadeddin" userId="50f496e5f975282e" providerId="LiveId" clId="{C15125AD-DB27-4CE9-8B94-001891356EF6}" dt="2024-07-25T14:35:13.113" v="661"/>
          <ac:spMkLst>
            <pc:docMk/>
            <pc:sldMk cId="2326050825" sldId="270"/>
            <ac:spMk id="131" creationId="{CA7D60FB-F0B4-59B6-647C-4966E93BF300}"/>
          </ac:spMkLst>
        </pc:spChg>
        <pc:spChg chg="add del mod">
          <ac:chgData name="Daoud Saadeddin" userId="50f496e5f975282e" providerId="LiveId" clId="{C15125AD-DB27-4CE9-8B94-001891356EF6}" dt="2024-07-25T14:35:47.609" v="666" actId="478"/>
          <ac:spMkLst>
            <pc:docMk/>
            <pc:sldMk cId="2326050825" sldId="270"/>
            <ac:spMk id="132" creationId="{F5BB6DB6-46BD-A007-57FF-30FA9F9A1DA1}"/>
          </ac:spMkLst>
        </pc:spChg>
        <pc:spChg chg="del mod">
          <ac:chgData name="Daoud Saadeddin" userId="50f496e5f975282e" providerId="LiveId" clId="{C15125AD-DB27-4CE9-8B94-001891356EF6}" dt="2024-07-25T11:35:27.661" v="428" actId="478"/>
          <ac:spMkLst>
            <pc:docMk/>
            <pc:sldMk cId="2326050825" sldId="270"/>
            <ac:spMk id="144" creationId="{45E86583-6585-4153-899D-C312D6669971}"/>
          </ac:spMkLst>
        </pc:spChg>
        <pc:grpChg chg="add 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4" creationId="{B61FC717-4CD7-6D87-C3AF-D9D7BBB58B11}"/>
          </ac:grpSpMkLst>
        </pc:grpChg>
        <pc:grpChg chg="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5" creationId="{F4638F71-6376-18A8-EF42-7563C75765E1}"/>
          </ac:grpSpMkLst>
        </pc:grpChg>
        <pc:grpChg chg="add 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18" creationId="{C37DBF57-0BAF-3140-D787-94106EB3CB19}"/>
          </ac:grpSpMkLst>
        </pc:grpChg>
        <pc:grpChg chg="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19" creationId="{7F5376A6-A450-6D54-4A95-7D7DCDE5719A}"/>
          </ac:grpSpMkLst>
        </pc:grpChg>
        <pc:grpChg chg="add 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29" creationId="{08D7084F-1878-A50F-EF3E-327290810DE7}"/>
          </ac:grpSpMkLst>
        </pc:grpChg>
        <pc:grpChg chg="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30" creationId="{A68A85DA-A709-2AFC-6AB1-758BCC0FE4E8}"/>
          </ac:grpSpMkLst>
        </pc:grpChg>
        <pc:grpChg chg="add 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35" creationId="{50CEADEF-7D0A-498E-CA80-F5C8548B63A2}"/>
          </ac:grpSpMkLst>
        </pc:grpChg>
        <pc:grpChg chg="mod">
          <ac:chgData name="Daoud Saadeddin" userId="50f496e5f975282e" providerId="LiveId" clId="{C15125AD-DB27-4CE9-8B94-001891356EF6}" dt="2024-07-25T11:52:31.019" v="546"/>
          <ac:grpSpMkLst>
            <pc:docMk/>
            <pc:sldMk cId="2326050825" sldId="270"/>
            <ac:grpSpMk id="36" creationId="{70455284-C017-4D57-7D7A-290E0AAF129E}"/>
          </ac:grpSpMkLst>
        </pc:grpChg>
        <pc:grpChg chg="add 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43" creationId="{23D4C2AB-185F-BEA5-224F-AD406A218F9E}"/>
          </ac:grpSpMkLst>
        </pc:grpChg>
        <pc:grpChg chg="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44" creationId="{672D3458-2ED1-BE68-AB24-9565B5991B61}"/>
          </ac:grpSpMkLst>
        </pc:grpChg>
        <pc:grpChg chg="add 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57" creationId="{9D0BB704-2D9B-4212-3423-F9B1E1A1A478}"/>
          </ac:grpSpMkLst>
        </pc:grpChg>
        <pc:grpChg chg="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58" creationId="{0102BBE6-D759-4A52-684A-FB946F3D01FA}"/>
          </ac:grpSpMkLst>
        </pc:grpChg>
        <pc:grpChg chg="add 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63" creationId="{8B0FFDE2-CEDE-2698-8AE2-7EC63F4A3EE3}"/>
          </ac:grpSpMkLst>
        </pc:grpChg>
        <pc:grpChg chg="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64" creationId="{175E8955-611D-1B5C-232F-E191CBAAD5B8}"/>
          </ac:grpSpMkLst>
        </pc:grpChg>
        <pc:grpChg chg="add 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69" creationId="{8D29BA32-1BE3-8BBF-9413-5FE829564A61}"/>
          </ac:grpSpMkLst>
        </pc:grpChg>
        <pc:grpChg chg="mod">
          <ac:chgData name="Daoud Saadeddin" userId="50f496e5f975282e" providerId="LiveId" clId="{C15125AD-DB27-4CE9-8B94-001891356EF6}" dt="2024-07-25T11:52:39.833" v="547"/>
          <ac:grpSpMkLst>
            <pc:docMk/>
            <pc:sldMk cId="2326050825" sldId="270"/>
            <ac:grpSpMk id="70" creationId="{8508C778-5D78-C8DC-F29E-9CA4919487FC}"/>
          </ac:grpSpMkLst>
        </pc:grpChg>
        <pc:grpChg chg="add del mod">
          <ac:chgData name="Daoud Saadeddin" userId="50f496e5f975282e" providerId="LiveId" clId="{C15125AD-DB27-4CE9-8B94-001891356EF6}" dt="2024-07-25T11:53:22.082" v="556" actId="165"/>
          <ac:grpSpMkLst>
            <pc:docMk/>
            <pc:sldMk cId="2326050825" sldId="270"/>
            <ac:grpSpMk id="77" creationId="{463C892E-81EB-11EC-36A9-D4160EC6B7A2}"/>
          </ac:grpSpMkLst>
        </pc:grpChg>
        <pc:grpChg chg="mod topLvl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78" creationId="{0C2BF7BB-5F07-AD12-F01A-5F5F3221CB15}"/>
          </ac:grpSpMkLst>
        </pc:grpChg>
        <pc:grpChg chg="add del mod">
          <ac:chgData name="Daoud Saadeddin" userId="50f496e5f975282e" providerId="LiveId" clId="{C15125AD-DB27-4CE9-8B94-001891356EF6}" dt="2024-07-25T11:53:21.145" v="555" actId="165"/>
          <ac:grpSpMkLst>
            <pc:docMk/>
            <pc:sldMk cId="2326050825" sldId="270"/>
            <ac:grpSpMk id="91" creationId="{DB2D9A22-D08E-A524-E3F3-FC7D7B0FB525}"/>
          </ac:grpSpMkLst>
        </pc:grpChg>
        <pc:grpChg chg="mod topLvl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92" creationId="{F7F9502D-96F9-9C5A-E6ED-C02C2F7627F1}"/>
          </ac:grpSpMkLst>
        </pc:grpChg>
        <pc:grpChg chg="add del mod">
          <ac:chgData name="Daoud Saadeddin" userId="50f496e5f975282e" providerId="LiveId" clId="{C15125AD-DB27-4CE9-8B94-001891356EF6}" dt="2024-07-25T11:53:18.723" v="554" actId="165"/>
          <ac:grpSpMkLst>
            <pc:docMk/>
            <pc:sldMk cId="2326050825" sldId="270"/>
            <ac:grpSpMk id="97" creationId="{58D5E5AD-7477-2F39-4544-7DAEDB58F453}"/>
          </ac:grpSpMkLst>
        </pc:grpChg>
        <pc:grpChg chg="mod topLvl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98" creationId="{4303837D-1E69-2E11-8612-CBA3010E1A9B}"/>
          </ac:grpSpMkLst>
        </pc:grpChg>
        <pc:grpChg chg="add del mod">
          <ac:chgData name="Daoud Saadeddin" userId="50f496e5f975282e" providerId="LiveId" clId="{C15125AD-DB27-4CE9-8B94-001891356EF6}" dt="2024-07-25T11:53:17.599" v="553" actId="165"/>
          <ac:grpSpMkLst>
            <pc:docMk/>
            <pc:sldMk cId="2326050825" sldId="270"/>
            <ac:grpSpMk id="103" creationId="{BCA7F348-B9BE-EF11-85AB-CE7FAF2F3362}"/>
          </ac:grpSpMkLst>
        </pc:grpChg>
        <pc:grpChg chg="mod topLvl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104" creationId="{0B5DD030-C81C-DFCC-DAB7-9517899674EE}"/>
          </ac:grpSpMkLst>
        </pc:grpChg>
        <pc:grpChg chg="add del mod topLvl">
          <ac:chgData name="Daoud Saadeddin" userId="50f496e5f975282e" providerId="LiveId" clId="{C15125AD-DB27-4CE9-8B94-001891356EF6}" dt="2024-07-25T14:41:37.004" v="715" actId="165"/>
          <ac:grpSpMkLst>
            <pc:docMk/>
            <pc:sldMk cId="2326050825" sldId="270"/>
            <ac:grpSpMk id="109" creationId="{EC15FE3D-77C6-EC50-A74C-A8D0E4F24964}"/>
          </ac:grpSpMkLst>
        </pc:grpChg>
        <pc:grpChg chg="add del mod">
          <ac:chgData name="Daoud Saadeddin" userId="50f496e5f975282e" providerId="LiveId" clId="{C15125AD-DB27-4CE9-8B94-001891356EF6}" dt="2024-07-25T14:41:34.130" v="714" actId="165"/>
          <ac:grpSpMkLst>
            <pc:docMk/>
            <pc:sldMk cId="2326050825" sldId="270"/>
            <ac:grpSpMk id="110" creationId="{5D8877DF-DE57-5765-258B-E4F8EA8380F6}"/>
          </ac:grpSpMkLst>
        </pc:grpChg>
        <pc:grpChg chg="add mod">
          <ac:chgData name="Daoud Saadeddin" userId="50f496e5f975282e" providerId="LiveId" clId="{C15125AD-DB27-4CE9-8B94-001891356EF6}" dt="2024-07-25T11:59:59.873" v="634"/>
          <ac:grpSpMkLst>
            <pc:docMk/>
            <pc:sldMk cId="2326050825" sldId="270"/>
            <ac:grpSpMk id="111" creationId="{8E735FBE-678A-E36D-BAD7-6F528C00990C}"/>
          </ac:grpSpMkLst>
        </pc:grpChg>
        <pc:grpChg chg="add mod">
          <ac:chgData name="Daoud Saadeddin" userId="50f496e5f975282e" providerId="LiveId" clId="{C15125AD-DB27-4CE9-8B94-001891356EF6}" dt="2024-07-25T11:59:59.873" v="634"/>
          <ac:grpSpMkLst>
            <pc:docMk/>
            <pc:sldMk cId="2326050825" sldId="270"/>
            <ac:grpSpMk id="114" creationId="{B376D278-1385-69F7-AF1C-765033B02D82}"/>
          </ac:grpSpMkLst>
        </pc:grpChg>
        <pc:grpChg chg="add mod">
          <ac:chgData name="Daoud Saadeddin" userId="50f496e5f975282e" providerId="LiveId" clId="{C15125AD-DB27-4CE9-8B94-001891356EF6}" dt="2024-07-25T14:32:47.634" v="641" actId="1076"/>
          <ac:grpSpMkLst>
            <pc:docMk/>
            <pc:sldMk cId="2326050825" sldId="270"/>
            <ac:grpSpMk id="119" creationId="{ED351CC8-8810-B7C2-00CE-4BF1994B3712}"/>
          </ac:grpSpMkLst>
        </pc:grpChg>
        <pc:grpChg chg="add mod">
          <ac:chgData name="Daoud Saadeddin" userId="50f496e5f975282e" providerId="LiveId" clId="{C15125AD-DB27-4CE9-8B94-001891356EF6}" dt="2024-07-25T14:32:47.634" v="641" actId="1076"/>
          <ac:grpSpMkLst>
            <pc:docMk/>
            <pc:sldMk cId="2326050825" sldId="270"/>
            <ac:grpSpMk id="122" creationId="{1C58508F-2293-3805-F1B6-A71D625463CD}"/>
          </ac:grpSpMkLst>
        </pc:grpChg>
        <pc:grpChg chg="add del mod">
          <ac:chgData name="Daoud Saadeddin" userId="50f496e5f975282e" providerId="LiveId" clId="{C15125AD-DB27-4CE9-8B94-001891356EF6}" dt="2024-07-25T14:34:09.708" v="655" actId="478"/>
          <ac:grpSpMkLst>
            <pc:docMk/>
            <pc:sldMk cId="2326050825" sldId="270"/>
            <ac:grpSpMk id="127" creationId="{AECD9805-E496-63E1-2329-BF9C1B1261DA}"/>
          </ac:grpSpMkLst>
        </pc:grpChg>
        <pc:grpChg chg="add del mod">
          <ac:chgData name="Daoud Saadeddin" userId="50f496e5f975282e" providerId="LiveId" clId="{C15125AD-DB27-4CE9-8B94-001891356EF6}" dt="2024-07-25T14:36:52.648" v="675" actId="478"/>
          <ac:grpSpMkLst>
            <pc:docMk/>
            <pc:sldMk cId="2326050825" sldId="270"/>
            <ac:grpSpMk id="133" creationId="{553C853B-0F9E-04D9-59CD-237568F83D4B}"/>
          </ac:grpSpMkLst>
        </pc:grpChg>
        <pc:grpChg chg="add mod">
          <ac:chgData name="Daoud Saadeddin" userId="50f496e5f975282e" providerId="LiveId" clId="{C15125AD-DB27-4CE9-8B94-001891356EF6}" dt="2024-07-25T14:47:57.396" v="776" actId="164"/>
          <ac:grpSpMkLst>
            <pc:docMk/>
            <pc:sldMk cId="2326050825" sldId="270"/>
            <ac:grpSpMk id="140" creationId="{EF4999F7-D3E7-F1CD-8706-3E9B1026B777}"/>
          </ac:grpSpMkLst>
        </pc:grpChg>
        <pc:grpChg chg="add mod">
          <ac:chgData name="Daoud Saadeddin" userId="50f496e5f975282e" providerId="LiveId" clId="{C15125AD-DB27-4CE9-8B94-001891356EF6}" dt="2024-07-25T14:48:33.397" v="781" actId="465"/>
          <ac:grpSpMkLst>
            <pc:docMk/>
            <pc:sldMk cId="2326050825" sldId="270"/>
            <ac:grpSpMk id="141" creationId="{4F00FA92-AA62-39A9-130E-C1206408AEF1}"/>
          </ac:grpSpMkLst>
        </pc:grpChg>
        <pc:grpChg chg="add mod">
          <ac:chgData name="Daoud Saadeddin" userId="50f496e5f975282e" providerId="LiveId" clId="{C15125AD-DB27-4CE9-8B94-001891356EF6}" dt="2024-07-25T14:48:28.247" v="780" actId="164"/>
          <ac:grpSpMkLst>
            <pc:docMk/>
            <pc:sldMk cId="2326050825" sldId="270"/>
            <ac:grpSpMk id="142" creationId="{81B20B1E-BE71-4CDE-F787-376018F4A386}"/>
          </ac:grpSpMkLst>
        </pc:grpChg>
        <pc:graphicFrameChg chg="del">
          <ac:chgData name="Daoud Saadeddin" userId="50f496e5f975282e" providerId="LiveId" clId="{C15125AD-DB27-4CE9-8B94-001891356EF6}" dt="2024-07-23T21:03:29.133" v="0" actId="478"/>
          <ac:graphicFrameMkLst>
            <pc:docMk/>
            <pc:sldMk cId="2326050825" sldId="270"/>
            <ac:graphicFrameMk id="142" creationId="{C66DD465-8158-41AC-8C48-556774393273}"/>
          </ac:graphicFrameMkLst>
        </pc:graphicFrameChg>
        <pc:picChg chg="mod">
          <ac:chgData name="Daoud Saadeddin" userId="50f496e5f975282e" providerId="LiveId" clId="{C15125AD-DB27-4CE9-8B94-001891356EF6}" dt="2024-07-25T11:59:59.873" v="634"/>
          <ac:picMkLst>
            <pc:docMk/>
            <pc:sldMk cId="2326050825" sldId="270"/>
            <ac:picMk id="117" creationId="{A649E5FD-4518-0E6D-729E-BC6C8E359DC7}"/>
          </ac:picMkLst>
        </pc:picChg>
        <pc:picChg chg="mod">
          <ac:chgData name="Daoud Saadeddin" userId="50f496e5f975282e" providerId="LiveId" clId="{C15125AD-DB27-4CE9-8B94-001891356EF6}" dt="2024-07-25T14:32:47.634" v="641" actId="1076"/>
          <ac:picMkLst>
            <pc:docMk/>
            <pc:sldMk cId="2326050825" sldId="270"/>
            <ac:picMk id="125" creationId="{CB695F97-9FC9-4C5A-19A2-16EA86C68E19}"/>
          </ac:picMkLst>
        </pc:picChg>
        <pc:picChg chg="add del mod">
          <ac:chgData name="Daoud Saadeddin" userId="50f496e5f975282e" providerId="LiveId" clId="{C15125AD-DB27-4CE9-8B94-001891356EF6}" dt="2024-07-25T14:34:10.848" v="656" actId="478"/>
          <ac:picMkLst>
            <pc:docMk/>
            <pc:sldMk cId="2326050825" sldId="270"/>
            <ac:picMk id="129" creationId="{A4164B96-65D1-1A36-BCD2-89E2CA619221}"/>
          </ac:picMkLst>
        </pc:picChg>
        <pc:picChg chg="mod">
          <ac:chgData name="Daoud Saadeddin" userId="50f496e5f975282e" providerId="LiveId" clId="{C15125AD-DB27-4CE9-8B94-001891356EF6}" dt="2024-07-25T14:36:21.286" v="671" actId="1076"/>
          <ac:picMkLst>
            <pc:docMk/>
            <pc:sldMk cId="2326050825" sldId="270"/>
            <ac:picMk id="134" creationId="{493E2A76-2971-8813-BC15-79F5790B5300}"/>
          </ac:picMkLst>
        </pc:picChg>
        <pc:picChg chg="mod">
          <ac:chgData name="Daoud Saadeddin" userId="50f496e5f975282e" providerId="LiveId" clId="{C15125AD-DB27-4CE9-8B94-001891356EF6}" dt="2024-07-25T14:36:21.286" v="671" actId="1076"/>
          <ac:picMkLst>
            <pc:docMk/>
            <pc:sldMk cId="2326050825" sldId="270"/>
            <ac:picMk id="135" creationId="{FAADE7B9-DCA5-81B8-E301-851FFB25D3ED}"/>
          </ac:picMkLst>
        </pc:picChg>
        <pc:picChg chg="mod">
          <ac:chgData name="Daoud Saadeddin" userId="50f496e5f975282e" providerId="LiveId" clId="{C15125AD-DB27-4CE9-8B94-001891356EF6}" dt="2024-07-25T14:36:21.286" v="671" actId="1076"/>
          <ac:picMkLst>
            <pc:docMk/>
            <pc:sldMk cId="2326050825" sldId="270"/>
            <ac:picMk id="136" creationId="{F14754CA-0B6F-2644-F6A2-1C253937771F}"/>
          </ac:picMkLst>
        </pc:picChg>
        <pc:cxnChg chg="add mod">
          <ac:chgData name="Daoud Saadeddin" userId="50f496e5f975282e" providerId="LiveId" clId="{C15125AD-DB27-4CE9-8B94-001891356EF6}" dt="2024-07-25T11:52:31.019" v="546"/>
          <ac:cxnSpMkLst>
            <pc:docMk/>
            <pc:sldMk cId="2326050825" sldId="270"/>
            <ac:cxnSpMk id="3" creationId="{398A2C8C-7A2F-2FEC-5E89-43F60CCF4166}"/>
          </ac:cxnSpMkLst>
        </pc:cxnChg>
        <pc:cxnChg chg="add mod">
          <ac:chgData name="Daoud Saadeddin" userId="50f496e5f975282e" providerId="LiveId" clId="{C15125AD-DB27-4CE9-8B94-001891356EF6}" dt="2024-07-25T11:52:31.019" v="546"/>
          <ac:cxnSpMkLst>
            <pc:docMk/>
            <pc:sldMk cId="2326050825" sldId="270"/>
            <ac:cxnSpMk id="10" creationId="{D4C92C76-355A-8DF0-4C76-D3078DFB257B}"/>
          </ac:cxnSpMkLst>
        </pc:cxnChg>
        <pc:cxnChg chg="add mod">
          <ac:chgData name="Daoud Saadeddin" userId="50f496e5f975282e" providerId="LiveId" clId="{C15125AD-DB27-4CE9-8B94-001891356EF6}" dt="2024-07-25T11:52:31.019" v="546"/>
          <ac:cxnSpMkLst>
            <pc:docMk/>
            <pc:sldMk cId="2326050825" sldId="270"/>
            <ac:cxnSpMk id="16" creationId="{9978D96B-01D6-50DF-AB29-B901294414FD}"/>
          </ac:cxnSpMkLst>
        </pc:cxnChg>
        <pc:cxnChg chg="add mod">
          <ac:chgData name="Daoud Saadeddin" userId="50f496e5f975282e" providerId="LiveId" clId="{C15125AD-DB27-4CE9-8B94-001891356EF6}" dt="2024-07-25T11:52:39.833" v="547"/>
          <ac:cxnSpMkLst>
            <pc:docMk/>
            <pc:sldMk cId="2326050825" sldId="270"/>
            <ac:cxnSpMk id="42" creationId="{655A28D2-B119-6F06-2B18-0560CB8903CB}"/>
          </ac:cxnSpMkLst>
        </pc:cxnChg>
        <pc:cxnChg chg="add mod">
          <ac:chgData name="Daoud Saadeddin" userId="50f496e5f975282e" providerId="LiveId" clId="{C15125AD-DB27-4CE9-8B94-001891356EF6}" dt="2024-07-25T11:52:39.833" v="547"/>
          <ac:cxnSpMkLst>
            <pc:docMk/>
            <pc:sldMk cId="2326050825" sldId="270"/>
            <ac:cxnSpMk id="49" creationId="{09D416A6-D44C-452A-12B6-7D4E02B4C10A}"/>
          </ac:cxnSpMkLst>
        </pc:cxnChg>
        <pc:cxnChg chg="add mod">
          <ac:chgData name="Daoud Saadeddin" userId="50f496e5f975282e" providerId="LiveId" clId="{C15125AD-DB27-4CE9-8B94-001891356EF6}" dt="2024-07-25T11:52:39.833" v="547"/>
          <ac:cxnSpMkLst>
            <pc:docMk/>
            <pc:sldMk cId="2326050825" sldId="270"/>
            <ac:cxnSpMk id="55" creationId="{78403C2D-D194-50DD-99A5-036C3C941D67}"/>
          </ac:cxnSpMkLst>
        </pc:cxnChg>
        <pc:cxnChg chg="add del mod topLvl">
          <ac:chgData name="Daoud Saadeddin" userId="50f496e5f975282e" providerId="LiveId" clId="{C15125AD-DB27-4CE9-8B94-001891356EF6}" dt="2024-07-25T15:00:42.750" v="840" actId="478"/>
          <ac:cxnSpMkLst>
            <pc:docMk/>
            <pc:sldMk cId="2326050825" sldId="270"/>
            <ac:cxnSpMk id="76" creationId="{5E3997CF-4AA6-DD70-49AB-ED3B820C9274}"/>
          </ac:cxnSpMkLst>
        </pc:cxnChg>
        <pc:cxnChg chg="add del mod">
          <ac:chgData name="Daoud Saadeddin" userId="50f496e5f975282e" providerId="LiveId" clId="{C15125AD-DB27-4CE9-8B94-001891356EF6}" dt="2024-07-25T15:00:45.850" v="841" actId="478"/>
          <ac:cxnSpMkLst>
            <pc:docMk/>
            <pc:sldMk cId="2326050825" sldId="270"/>
            <ac:cxnSpMk id="83" creationId="{AC236063-583B-C596-88AF-C9D81A2AF13F}"/>
          </ac:cxnSpMkLst>
        </pc:cxnChg>
        <pc:cxnChg chg="add del mod">
          <ac:chgData name="Daoud Saadeddin" userId="50f496e5f975282e" providerId="LiveId" clId="{C15125AD-DB27-4CE9-8B94-001891356EF6}" dt="2024-07-25T15:00:50.296" v="842" actId="478"/>
          <ac:cxnSpMkLst>
            <pc:docMk/>
            <pc:sldMk cId="2326050825" sldId="270"/>
            <ac:cxnSpMk id="89" creationId="{15EDBCF8-BEA8-D2D3-EEED-4E63118075A6}"/>
          </ac:cxnSpMkLst>
        </pc:cxnChg>
      </pc:sldChg>
      <pc:sldChg chg="del">
        <pc:chgData name="Daoud Saadeddin" userId="50f496e5f975282e" providerId="LiveId" clId="{C15125AD-DB27-4CE9-8B94-001891356EF6}" dt="2024-07-23T21:03:45.176" v="1" actId="47"/>
        <pc:sldMkLst>
          <pc:docMk/>
          <pc:sldMk cId="675557633" sldId="271"/>
        </pc:sldMkLst>
      </pc:sldChg>
      <pc:sldChg chg="modSp add mod ord modNotesTx">
        <pc:chgData name="Daoud Saadeddin" userId="50f496e5f975282e" providerId="LiveId" clId="{C15125AD-DB27-4CE9-8B94-001891356EF6}" dt="2024-07-25T15:03:12.795" v="858" actId="14100"/>
        <pc:sldMkLst>
          <pc:docMk/>
          <pc:sldMk cId="1223320210" sldId="271"/>
        </pc:sldMkLst>
        <pc:spChg chg="mod">
          <ac:chgData name="Daoud Saadeddin" userId="50f496e5f975282e" providerId="LiveId" clId="{C15125AD-DB27-4CE9-8B94-001891356EF6}" dt="2024-07-25T15:02:46.931" v="856" actId="14100"/>
          <ac:spMkLst>
            <pc:docMk/>
            <pc:sldMk cId="1223320210" sldId="271"/>
            <ac:spMk id="85" creationId="{04782303-22A5-07AE-33A1-056D1D743A34}"/>
          </ac:spMkLst>
        </pc:spChg>
        <pc:spChg chg="mod">
          <ac:chgData name="Daoud Saadeddin" userId="50f496e5f975282e" providerId="LiveId" clId="{C15125AD-DB27-4CE9-8B94-001891356EF6}" dt="2024-07-25T15:02:46.931" v="856" actId="14100"/>
          <ac:spMkLst>
            <pc:docMk/>
            <pc:sldMk cId="1223320210" sldId="271"/>
            <ac:spMk id="86" creationId="{983B3733-F696-3509-6E59-B6EDE5B75916}"/>
          </ac:spMkLst>
        </pc:spChg>
        <pc:spChg chg="mod">
          <ac:chgData name="Daoud Saadeddin" userId="50f496e5f975282e" providerId="LiveId" clId="{C15125AD-DB27-4CE9-8B94-001891356EF6}" dt="2024-07-25T15:02:46.931" v="856" actId="14100"/>
          <ac:spMkLst>
            <pc:docMk/>
            <pc:sldMk cId="1223320210" sldId="271"/>
            <ac:spMk id="87" creationId="{9158A145-D0E8-AC04-18C7-BA7620F5AF93}"/>
          </ac:spMkLst>
        </pc:spChg>
        <pc:spChg chg="mod">
          <ac:chgData name="Daoud Saadeddin" userId="50f496e5f975282e" providerId="LiveId" clId="{C15125AD-DB27-4CE9-8B94-001891356EF6}" dt="2024-07-25T15:02:46.931" v="856" actId="14100"/>
          <ac:spMkLst>
            <pc:docMk/>
            <pc:sldMk cId="1223320210" sldId="271"/>
            <ac:spMk id="88" creationId="{657CAE3F-6FEF-6E9E-D840-978072AC9A6F}"/>
          </ac:spMkLst>
        </pc:spChg>
        <pc:cxnChg chg="mod">
          <ac:chgData name="Daoud Saadeddin" userId="50f496e5f975282e" providerId="LiveId" clId="{C15125AD-DB27-4CE9-8B94-001891356EF6}" dt="2024-07-25T15:03:12.795" v="858" actId="14100"/>
          <ac:cxnSpMkLst>
            <pc:docMk/>
            <pc:sldMk cId="1223320210" sldId="271"/>
            <ac:cxnSpMk id="89" creationId="{15EDBCF8-BEA8-D2D3-EEED-4E63118075A6}"/>
          </ac:cxnSpMkLst>
        </pc:cxnChg>
      </pc:sldChg>
      <pc:sldChg chg="del">
        <pc:chgData name="Daoud Saadeddin" userId="50f496e5f975282e" providerId="LiveId" clId="{C15125AD-DB27-4CE9-8B94-001891356EF6}" dt="2024-07-23T21:03:45.176" v="1" actId="47"/>
        <pc:sldMkLst>
          <pc:docMk/>
          <pc:sldMk cId="3205057305" sldId="272"/>
        </pc:sldMkLst>
      </pc:sldChg>
      <pc:sldChg chg="addSp delSp modSp add mod modNotesTx">
        <pc:chgData name="Daoud Saadeddin" userId="50f496e5f975282e" providerId="LiveId" clId="{C15125AD-DB27-4CE9-8B94-001891356EF6}" dt="2024-07-25T15:02:20.568" v="852" actId="14100"/>
        <pc:sldMkLst>
          <pc:docMk/>
          <pc:sldMk cId="3865159064" sldId="272"/>
        </pc:sldMkLst>
        <pc:spChg chg="add del">
          <ac:chgData name="Daoud Saadeddin" userId="50f496e5f975282e" providerId="LiveId" clId="{C15125AD-DB27-4CE9-8B94-001891356EF6}" dt="2024-07-25T14:56:18.227" v="811" actId="22"/>
          <ac:spMkLst>
            <pc:docMk/>
            <pc:sldMk cId="3865159064" sldId="272"/>
            <ac:spMk id="3" creationId="{AB3F2420-C50D-F752-EAFE-B9F1F5EB0CC4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80" creationId="{120AC28B-E340-C60C-8A7D-0B26226629DD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81" creationId="{A4FF6965-4B0E-349A-E37E-B2701224F585}"/>
          </ac:spMkLst>
        </pc:spChg>
        <pc:spChg chg="del">
          <ac:chgData name="Daoud Saadeddin" userId="50f496e5f975282e" providerId="LiveId" clId="{C15125AD-DB27-4CE9-8B94-001891356EF6}" dt="2024-07-25T14:56:35.604" v="812" actId="478"/>
          <ac:spMkLst>
            <pc:docMk/>
            <pc:sldMk cId="3865159064" sldId="272"/>
            <ac:spMk id="82" creationId="{710FB603-6169-8400-D5ED-D6ADE81A1306}"/>
          </ac:spMkLst>
        </pc:spChg>
        <pc:spChg chg="mod">
          <ac:chgData name="Daoud Saadeddin" userId="50f496e5f975282e" providerId="LiveId" clId="{C15125AD-DB27-4CE9-8B94-001891356EF6}" dt="2024-07-25T15:02:20.568" v="852" actId="14100"/>
          <ac:spMkLst>
            <pc:docMk/>
            <pc:sldMk cId="3865159064" sldId="272"/>
            <ac:spMk id="85" creationId="{04782303-22A5-07AE-33A1-056D1D743A34}"/>
          </ac:spMkLst>
        </pc:spChg>
        <pc:spChg chg="mod">
          <ac:chgData name="Daoud Saadeddin" userId="50f496e5f975282e" providerId="LiveId" clId="{C15125AD-DB27-4CE9-8B94-001891356EF6}" dt="2024-07-25T15:02:20.568" v="852" actId="14100"/>
          <ac:spMkLst>
            <pc:docMk/>
            <pc:sldMk cId="3865159064" sldId="272"/>
            <ac:spMk id="86" creationId="{983B3733-F696-3509-6E59-B6EDE5B75916}"/>
          </ac:spMkLst>
        </pc:spChg>
        <pc:spChg chg="mod">
          <ac:chgData name="Daoud Saadeddin" userId="50f496e5f975282e" providerId="LiveId" clId="{C15125AD-DB27-4CE9-8B94-001891356EF6}" dt="2024-07-25T15:02:20.568" v="852" actId="14100"/>
          <ac:spMkLst>
            <pc:docMk/>
            <pc:sldMk cId="3865159064" sldId="272"/>
            <ac:spMk id="87" creationId="{9158A145-D0E8-AC04-18C7-BA7620F5AF93}"/>
          </ac:spMkLst>
        </pc:spChg>
        <pc:spChg chg="mod">
          <ac:chgData name="Daoud Saadeddin" userId="50f496e5f975282e" providerId="LiveId" clId="{C15125AD-DB27-4CE9-8B94-001891356EF6}" dt="2024-07-25T15:02:20.568" v="852" actId="14100"/>
          <ac:spMkLst>
            <pc:docMk/>
            <pc:sldMk cId="3865159064" sldId="272"/>
            <ac:spMk id="88" creationId="{657CAE3F-6FEF-6E9E-D840-978072AC9A6F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94" creationId="{86E3CAD3-E8CB-6853-95CE-2F1F7ACCAE44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95" creationId="{FFE6FA11-B1CE-8D3C-FF25-B5DA4CD3C6D5}"/>
          </ac:spMkLst>
        </pc:spChg>
        <pc:spChg chg="del">
          <ac:chgData name="Daoud Saadeddin" userId="50f496e5f975282e" providerId="LiveId" clId="{C15125AD-DB27-4CE9-8B94-001891356EF6}" dt="2024-07-25T14:56:37.635" v="813" actId="478"/>
          <ac:spMkLst>
            <pc:docMk/>
            <pc:sldMk cId="3865159064" sldId="272"/>
            <ac:spMk id="96" creationId="{FE5471C3-046A-0B50-9182-E110B75AF92D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100" creationId="{16450AE3-C853-C25F-8013-056C37529950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101" creationId="{5C373D36-867A-A0E8-B4C0-A198D28398DE}"/>
          </ac:spMkLst>
        </pc:spChg>
        <pc:spChg chg="del">
          <ac:chgData name="Daoud Saadeddin" userId="50f496e5f975282e" providerId="LiveId" clId="{C15125AD-DB27-4CE9-8B94-001891356EF6}" dt="2024-07-25T14:56:39.402" v="814" actId="478"/>
          <ac:spMkLst>
            <pc:docMk/>
            <pc:sldMk cId="3865159064" sldId="272"/>
            <ac:spMk id="102" creationId="{3E36C573-02F4-4C6D-E73E-795465F3B6E8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106" creationId="{78D93EA1-BEEC-D4CA-C60B-E2C8EEA0609F}"/>
          </ac:spMkLst>
        </pc:spChg>
        <pc:spChg chg="mod">
          <ac:chgData name="Daoud Saadeddin" userId="50f496e5f975282e" providerId="LiveId" clId="{C15125AD-DB27-4CE9-8B94-001891356EF6}" dt="2024-07-25T15:01:18.826" v="846" actId="1037"/>
          <ac:spMkLst>
            <pc:docMk/>
            <pc:sldMk cId="3865159064" sldId="272"/>
            <ac:spMk id="107" creationId="{15E725F5-C2CF-550B-9A58-32B48685298C}"/>
          </ac:spMkLst>
        </pc:spChg>
        <pc:spChg chg="del">
          <ac:chgData name="Daoud Saadeddin" userId="50f496e5f975282e" providerId="LiveId" clId="{C15125AD-DB27-4CE9-8B94-001891356EF6}" dt="2024-07-25T14:56:42.730" v="815" actId="478"/>
          <ac:spMkLst>
            <pc:docMk/>
            <pc:sldMk cId="3865159064" sldId="272"/>
            <ac:spMk id="108" creationId="{491B90C5-9030-CDBA-857B-5CDB20E8A1BD}"/>
          </ac:spMkLst>
        </pc:spChg>
        <pc:grpChg chg="mod">
          <ac:chgData name="Daoud Saadeddin" userId="50f496e5f975282e" providerId="LiveId" clId="{C15125AD-DB27-4CE9-8B94-001891356EF6}" dt="2024-07-25T15:02:05.191" v="848" actId="14100"/>
          <ac:grpSpMkLst>
            <pc:docMk/>
            <pc:sldMk cId="3865159064" sldId="272"/>
            <ac:grpSpMk id="140" creationId="{EF4999F7-D3E7-F1CD-8706-3E9B1026B777}"/>
          </ac:grpSpMkLst>
        </pc:grpChg>
        <pc:cxnChg chg="del">
          <ac:chgData name="Daoud Saadeddin" userId="50f496e5f975282e" providerId="LiveId" clId="{C15125AD-DB27-4CE9-8B94-001891356EF6}" dt="2024-07-25T14:57:58.042" v="820" actId="478"/>
          <ac:cxnSpMkLst>
            <pc:docMk/>
            <pc:sldMk cId="3865159064" sldId="272"/>
            <ac:cxnSpMk id="76" creationId="{5E3997CF-4AA6-DD70-49AB-ED3B820C9274}"/>
          </ac:cxnSpMkLst>
        </pc:cxnChg>
        <pc:cxnChg chg="del">
          <ac:chgData name="Daoud Saadeddin" userId="50f496e5f975282e" providerId="LiveId" clId="{C15125AD-DB27-4CE9-8B94-001891356EF6}" dt="2024-07-25T14:58:01.176" v="821" actId="478"/>
          <ac:cxnSpMkLst>
            <pc:docMk/>
            <pc:sldMk cId="3865159064" sldId="272"/>
            <ac:cxnSpMk id="83" creationId="{AC236063-583B-C596-88AF-C9D81A2AF13F}"/>
          </ac:cxnSpMkLst>
        </pc:cxnChg>
        <pc:cxnChg chg="del">
          <ac:chgData name="Daoud Saadeddin" userId="50f496e5f975282e" providerId="LiveId" clId="{C15125AD-DB27-4CE9-8B94-001891356EF6}" dt="2024-07-25T14:58:03.770" v="822" actId="478"/>
          <ac:cxnSpMkLst>
            <pc:docMk/>
            <pc:sldMk cId="3865159064" sldId="272"/>
            <ac:cxnSpMk id="89" creationId="{15EDBCF8-BEA8-D2D3-EEED-4E63118075A6}"/>
          </ac:cxnSpMkLst>
        </pc:cxnChg>
      </pc:sldChg>
      <pc:sldChg chg="addSp delSp modSp add mod modNotesTx">
        <pc:chgData name="Daoud Saadeddin" userId="50f496e5f975282e" providerId="LiveId" clId="{C15125AD-DB27-4CE9-8B94-001891356EF6}" dt="2024-07-26T20:52:25.623" v="927" actId="164"/>
        <pc:sldMkLst>
          <pc:docMk/>
          <pc:sldMk cId="2809553572" sldId="273"/>
        </pc:sldMkLst>
        <pc:spChg chg="add mod">
          <ac:chgData name="Daoud Saadeddin" userId="50f496e5f975282e" providerId="LiveId" clId="{C15125AD-DB27-4CE9-8B94-001891356EF6}" dt="2024-07-25T15:05:26.687" v="863"/>
          <ac:spMkLst>
            <pc:docMk/>
            <pc:sldMk cId="2809553572" sldId="273"/>
            <ac:spMk id="2" creationId="{B0A2B3D9-3157-D24A-822A-C3DE80167124}"/>
          </ac:spMkLst>
        </pc:spChg>
        <pc:spChg chg="add mod">
          <ac:chgData name="Daoud Saadeddin" userId="50f496e5f975282e" providerId="LiveId" clId="{C15125AD-DB27-4CE9-8B94-001891356EF6}" dt="2024-07-26T20:51:34.454" v="911" actId="20577"/>
          <ac:spMkLst>
            <pc:docMk/>
            <pc:sldMk cId="2809553572" sldId="273"/>
            <ac:spMk id="2" creationId="{BDD846C8-F8C6-2E2A-1917-872819D2236F}"/>
          </ac:spMkLst>
        </pc:spChg>
        <pc:spChg chg="add del mod">
          <ac:chgData name="Daoud Saadeddin" userId="50f496e5f975282e" providerId="LiveId" clId="{C15125AD-DB27-4CE9-8B94-001891356EF6}" dt="2024-07-25T15:05:42.123" v="866" actId="478"/>
          <ac:spMkLst>
            <pc:docMk/>
            <pc:sldMk cId="2809553572" sldId="273"/>
            <ac:spMk id="3" creationId="{4E7563AD-46BA-6256-FC73-8464BDC80562}"/>
          </ac:spMkLst>
        </pc:spChg>
        <pc:spChg chg="add mod">
          <ac:chgData name="Daoud Saadeddin" userId="50f496e5f975282e" providerId="LiveId" clId="{C15125AD-DB27-4CE9-8B94-001891356EF6}" dt="2024-07-26T20:51:37.094" v="912" actId="20577"/>
          <ac:spMkLst>
            <pc:docMk/>
            <pc:sldMk cId="2809553572" sldId="273"/>
            <ac:spMk id="3" creationId="{EB7F0D07-003B-3385-BB28-84457C29BF2E}"/>
          </ac:spMkLst>
        </pc:spChg>
        <pc:spChg chg="add mod">
          <ac:chgData name="Daoud Saadeddin" userId="50f496e5f975282e" providerId="LiveId" clId="{C15125AD-DB27-4CE9-8B94-001891356EF6}" dt="2024-07-26T20:51:39.937" v="913" actId="20577"/>
          <ac:spMkLst>
            <pc:docMk/>
            <pc:sldMk cId="2809553572" sldId="273"/>
            <ac:spMk id="4" creationId="{C63BB349-8522-EC9A-1C25-FED83BE9B976}"/>
          </ac:spMkLst>
        </pc:spChg>
        <pc:spChg chg="add mod">
          <ac:chgData name="Daoud Saadeddin" userId="50f496e5f975282e" providerId="LiveId" clId="{C15125AD-DB27-4CE9-8B94-001891356EF6}" dt="2024-07-26T20:51:43.014" v="914" actId="20577"/>
          <ac:spMkLst>
            <pc:docMk/>
            <pc:sldMk cId="2809553572" sldId="273"/>
            <ac:spMk id="5" creationId="{E6B967C1-61E3-92B9-D61C-D64313F687DF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8" creationId="{27110095-CEA9-58BD-668F-82BEF3EFFF3E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9" creationId="{55F3143D-D133-F452-3CC3-C43A9B864A99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10" creationId="{038D0417-B761-CDA5-1F16-7BDCC9A45611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11" creationId="{4C173A2B-2529-D7C1-9C25-3201F6B1C1C5}"/>
          </ac:spMkLst>
        </pc:spChg>
        <pc:spChg chg="mod">
          <ac:chgData name="Daoud Saadeddin" userId="50f496e5f975282e" providerId="LiveId" clId="{C15125AD-DB27-4CE9-8B94-001891356EF6}" dt="2024-07-26T20:51:30.611" v="910"/>
          <ac:spMkLst>
            <pc:docMk/>
            <pc:sldMk cId="2809553572" sldId="273"/>
            <ac:spMk id="12" creationId="{317F3BE3-5E27-4C8E-25C5-E37BC2564E99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4" creationId="{259ABF3A-7D97-9BCC-E514-4FF9DD7CF82C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5" creationId="{5175ABFC-022B-FF38-E6EB-B1B323F8F3D2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6" creationId="{5249972D-D3F3-7E55-DC2F-6CB0B5C13034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7" creationId="{C482DE08-8A48-D6A8-C7BE-9C9546D468C7}"/>
          </ac:spMkLst>
        </pc:spChg>
        <pc:spChg chg="mod">
          <ac:chgData name="Daoud Saadeddin" userId="50f496e5f975282e" providerId="LiveId" clId="{C15125AD-DB27-4CE9-8B94-001891356EF6}" dt="2024-07-26T20:51:45.904" v="915"/>
          <ac:spMkLst>
            <pc:docMk/>
            <pc:sldMk cId="2809553572" sldId="273"/>
            <ac:spMk id="18" creationId="{49A6CD52-941E-49B9-4071-1596FFFD448B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0" creationId="{1AAB0FC0-C346-19AC-ADB0-376EEC4EE44A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1" creationId="{BE4DB9E8-01A3-35F4-1C09-B60E08841CFD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7" creationId="{5EB5D5CD-ECE1-DD1C-B639-956A33AD6E37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8" creationId="{41C01428-7C59-50A8-9009-88B5BF65DA66}"/>
          </ac:spMkLst>
        </pc:spChg>
        <pc:spChg chg="mod">
          <ac:chgData name="Daoud Saadeddin" userId="50f496e5f975282e" providerId="LiveId" clId="{C15125AD-DB27-4CE9-8B94-001891356EF6}" dt="2024-07-26T20:51:54.498" v="918"/>
          <ac:spMkLst>
            <pc:docMk/>
            <pc:sldMk cId="2809553572" sldId="273"/>
            <ac:spMk id="29" creationId="{54152D9B-A1BE-CD1C-04C1-3CC815BE9637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1" creationId="{47DA1162-05FA-CF88-E0AC-AE4CF926480A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2" creationId="{40C03177-78A4-DBA5-BA7F-96532DD99F94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3" creationId="{EA2DF89F-BADB-90C5-6600-2031C5D0296B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4" creationId="{61F51EF7-85E3-B43B-7BD0-ADF47E3F1E79}"/>
          </ac:spMkLst>
        </pc:spChg>
        <pc:spChg chg="mod">
          <ac:chgData name="Daoud Saadeddin" userId="50f496e5f975282e" providerId="LiveId" clId="{C15125AD-DB27-4CE9-8B94-001891356EF6}" dt="2024-07-26T20:52:03.339" v="921"/>
          <ac:spMkLst>
            <pc:docMk/>
            <pc:sldMk cId="2809553572" sldId="273"/>
            <ac:spMk id="35" creationId="{68F8401A-C37D-61A7-919E-E9AF42E7766A}"/>
          </ac:spMkLst>
        </pc:spChg>
        <pc:spChg chg="del mod topLvl">
          <ac:chgData name="Daoud Saadeddin" userId="50f496e5f975282e" providerId="LiveId" clId="{C15125AD-DB27-4CE9-8B94-001891356EF6}" dt="2024-07-26T20:52:12.003" v="924" actId="478"/>
          <ac:spMkLst>
            <pc:docMk/>
            <pc:sldMk cId="2809553572" sldId="273"/>
            <ac:spMk id="79" creationId="{EBCC6EC4-C303-6754-BB82-79BFA881CC5E}"/>
          </ac:spMkLst>
        </pc:spChg>
        <pc:spChg chg="mod">
          <ac:chgData name="Daoud Saadeddin" userId="50f496e5f975282e" providerId="LiveId" clId="{C15125AD-DB27-4CE9-8B94-001891356EF6}" dt="2024-07-25T15:05:18.226" v="862" actId="207"/>
          <ac:spMkLst>
            <pc:docMk/>
            <pc:sldMk cId="2809553572" sldId="273"/>
            <ac:spMk id="80" creationId="{120AC28B-E340-C60C-8A7D-0B26226629DD}"/>
          </ac:spMkLst>
        </pc:spChg>
        <pc:spChg chg="mod topLvl">
          <ac:chgData name="Daoud Saadeddin" userId="50f496e5f975282e" providerId="LiveId" clId="{C15125AD-DB27-4CE9-8B94-001891356EF6}" dt="2024-07-26T20:52:25.623" v="927" actId="164"/>
          <ac:spMkLst>
            <pc:docMk/>
            <pc:sldMk cId="2809553572" sldId="273"/>
            <ac:spMk id="84" creationId="{BF193971-119E-45DB-7BA9-1FF30B51B92E}"/>
          </ac:spMkLst>
        </pc:spChg>
        <pc:spChg chg="mod">
          <ac:chgData name="Daoud Saadeddin" userId="50f496e5f975282e" providerId="LiveId" clId="{C15125AD-DB27-4CE9-8B94-001891356EF6}" dt="2024-07-25T15:05:36.884" v="865" actId="207"/>
          <ac:spMkLst>
            <pc:docMk/>
            <pc:sldMk cId="2809553572" sldId="273"/>
            <ac:spMk id="85" creationId="{04782303-22A5-07AE-33A1-056D1D743A34}"/>
          </ac:spMkLst>
        </pc:spChg>
        <pc:spChg chg="mod">
          <ac:chgData name="Daoud Saadeddin" userId="50f496e5f975282e" providerId="LiveId" clId="{C15125AD-DB27-4CE9-8B94-001891356EF6}" dt="2024-07-25T15:05:36.884" v="865" actId="207"/>
          <ac:spMkLst>
            <pc:docMk/>
            <pc:sldMk cId="2809553572" sldId="273"/>
            <ac:spMk id="86" creationId="{983B3733-F696-3509-6E59-B6EDE5B75916}"/>
          </ac:spMkLst>
        </pc:spChg>
        <pc:spChg chg="mod">
          <ac:chgData name="Daoud Saadeddin" userId="50f496e5f975282e" providerId="LiveId" clId="{C15125AD-DB27-4CE9-8B94-001891356EF6}" dt="2024-07-25T15:05:36.884" v="865" actId="207"/>
          <ac:spMkLst>
            <pc:docMk/>
            <pc:sldMk cId="2809553572" sldId="273"/>
            <ac:spMk id="87" creationId="{9158A145-D0E8-AC04-18C7-BA7620F5AF93}"/>
          </ac:spMkLst>
        </pc:spChg>
        <pc:spChg chg="mod">
          <ac:chgData name="Daoud Saadeddin" userId="50f496e5f975282e" providerId="LiveId" clId="{C15125AD-DB27-4CE9-8B94-001891356EF6}" dt="2024-07-25T15:05:36.884" v="865" actId="207"/>
          <ac:spMkLst>
            <pc:docMk/>
            <pc:sldMk cId="2809553572" sldId="273"/>
            <ac:spMk id="88" creationId="{657CAE3F-6FEF-6E9E-D840-978072AC9A6F}"/>
          </ac:spMkLst>
        </pc:spChg>
        <pc:spChg chg="del mod topLvl">
          <ac:chgData name="Daoud Saadeddin" userId="50f496e5f975282e" providerId="LiveId" clId="{C15125AD-DB27-4CE9-8B94-001891356EF6}" dt="2024-07-26T20:52:00.169" v="920" actId="478"/>
          <ac:spMkLst>
            <pc:docMk/>
            <pc:sldMk cId="2809553572" sldId="273"/>
            <ac:spMk id="93" creationId="{C721B44B-3938-29F0-5C1A-7076C9D85EF7}"/>
          </ac:spMkLst>
        </pc:spChg>
        <pc:spChg chg="mod">
          <ac:chgData name="Daoud Saadeddin" userId="50f496e5f975282e" providerId="LiveId" clId="{C15125AD-DB27-4CE9-8B94-001891356EF6}" dt="2024-07-25T15:05:18.226" v="862" actId="207"/>
          <ac:spMkLst>
            <pc:docMk/>
            <pc:sldMk cId="2809553572" sldId="273"/>
            <ac:spMk id="94" creationId="{86E3CAD3-E8CB-6853-95CE-2F1F7ACCAE44}"/>
          </ac:spMkLst>
        </pc:spChg>
        <pc:spChg chg="del mod topLvl">
          <ac:chgData name="Daoud Saadeddin" userId="50f496e5f975282e" providerId="LiveId" clId="{C15125AD-DB27-4CE9-8B94-001891356EF6}" dt="2024-07-26T20:51:51.122" v="917" actId="478"/>
          <ac:spMkLst>
            <pc:docMk/>
            <pc:sldMk cId="2809553572" sldId="273"/>
            <ac:spMk id="99" creationId="{FC0CD7C1-98B0-2D6F-D6AA-F436C0F63B29}"/>
          </ac:spMkLst>
        </pc:spChg>
        <pc:spChg chg="mod">
          <ac:chgData name="Daoud Saadeddin" userId="50f496e5f975282e" providerId="LiveId" clId="{C15125AD-DB27-4CE9-8B94-001891356EF6}" dt="2024-07-25T15:05:18.226" v="862" actId="207"/>
          <ac:spMkLst>
            <pc:docMk/>
            <pc:sldMk cId="2809553572" sldId="273"/>
            <ac:spMk id="100" creationId="{16450AE3-C853-C25F-8013-056C37529950}"/>
          </ac:spMkLst>
        </pc:spChg>
        <pc:spChg chg="mod topLvl">
          <ac:chgData name="Daoud Saadeddin" userId="50f496e5f975282e" providerId="LiveId" clId="{C15125AD-DB27-4CE9-8B94-001891356EF6}" dt="2024-07-26T20:51:29.580" v="909" actId="164"/>
          <ac:spMkLst>
            <pc:docMk/>
            <pc:sldMk cId="2809553572" sldId="273"/>
            <ac:spMk id="105" creationId="{70486564-5F8C-2A0C-8CBB-40ED257A5A9E}"/>
          </ac:spMkLst>
        </pc:spChg>
        <pc:spChg chg="mod">
          <ac:chgData name="Daoud Saadeddin" userId="50f496e5f975282e" providerId="LiveId" clId="{C15125AD-DB27-4CE9-8B94-001891356EF6}" dt="2024-07-25T15:05:18.226" v="862" actId="207"/>
          <ac:spMkLst>
            <pc:docMk/>
            <pc:sldMk cId="2809553572" sldId="273"/>
            <ac:spMk id="106" creationId="{78D93EA1-BEEC-D4CA-C60B-E2C8EEA0609F}"/>
          </ac:spMkLst>
        </pc:s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6" creationId="{B32BD242-0D96-1818-295A-C7E715E5563D}"/>
          </ac:grpSpMkLst>
        </pc:grpChg>
        <pc:grpChg chg="add mod">
          <ac:chgData name="Daoud Saadeddin" userId="50f496e5f975282e" providerId="LiveId" clId="{C15125AD-DB27-4CE9-8B94-001891356EF6}" dt="2024-07-26T20:51:30.611" v="910"/>
          <ac:grpSpMkLst>
            <pc:docMk/>
            <pc:sldMk cId="2809553572" sldId="273"/>
            <ac:grpSpMk id="7" creationId="{6F78CC14-A7BB-E9A5-ECFD-142A01EE76DC}"/>
          </ac:grpSpMkLst>
        </pc:gr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13" creationId="{BADA2D3A-959A-B3A3-C107-8DBC8B2A35EE}"/>
          </ac:grpSpMkLst>
        </pc:gr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19" creationId="{3C3CAAEC-F644-5E4A-5CB0-65DB36B3A5A5}"/>
          </ac:grpSpMkLst>
        </pc:gr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30" creationId="{C3512615-EAE4-9D0F-77B3-D7910FFC41C1}"/>
          </ac:grpSpMkLst>
        </pc:grpChg>
        <pc:grpChg chg="add mod">
          <ac:chgData name="Daoud Saadeddin" userId="50f496e5f975282e" providerId="LiveId" clId="{C15125AD-DB27-4CE9-8B94-001891356EF6}" dt="2024-07-26T20:52:25.623" v="927" actId="164"/>
          <ac:grpSpMkLst>
            <pc:docMk/>
            <pc:sldMk cId="2809553572" sldId="273"/>
            <ac:grpSpMk id="36" creationId="{E4DBEE27-E8C8-3D2E-9947-B3EFBEDDFD26}"/>
          </ac:grpSpMkLst>
        </pc:grpChg>
        <pc:grpChg chg="del">
          <ac:chgData name="Daoud Saadeddin" userId="50f496e5f975282e" providerId="LiveId" clId="{C15125AD-DB27-4CE9-8B94-001891356EF6}" dt="2024-07-26T20:49:53.483" v="870" actId="165"/>
          <ac:grpSpMkLst>
            <pc:docMk/>
            <pc:sldMk cId="2809553572" sldId="273"/>
            <ac:grpSpMk id="141" creationId="{4F00FA92-AA62-39A9-130E-C1206408AEF1}"/>
          </ac:grpSpMkLst>
        </pc:grpChg>
      </pc:sldChg>
      <pc:sldMasterChg chg="delSp modSp mod addSldLayout delSldLayout modSldLayout">
        <pc:chgData name="Daoud Saadeddin" userId="50f496e5f975282e" providerId="LiveId" clId="{C15125AD-DB27-4CE9-8B94-001891356EF6}" dt="2024-07-25T11:45:20.421" v="543" actId="14100"/>
        <pc:sldMasterMkLst>
          <pc:docMk/>
          <pc:sldMasterMk cId="2574068247" sldId="2147483648"/>
        </pc:sldMasterMkLst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12" creationId="{00000000-0000-0000-0000-000000000000}"/>
          </ac:spMkLst>
        </pc:spChg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13" creationId="{00000000-0000-0000-0000-000000000000}"/>
          </ac:spMkLst>
        </pc:spChg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15" creationId="{00000000-0000-0000-0000-000000000000}"/>
          </ac:spMkLst>
        </pc:spChg>
        <pc:spChg chg="mod">
          <ac:chgData name="Daoud Saadeddin" userId="50f496e5f975282e" providerId="LiveId" clId="{C15125AD-DB27-4CE9-8B94-001891356EF6}" dt="2024-07-25T11:39:32.575" v="464" actId="207"/>
          <ac:spMkLst>
            <pc:docMk/>
            <pc:sldMasterMk cId="2574068247" sldId="2147483648"/>
            <ac:spMk id="16" creationId="{00000000-0000-0000-0000-000000000000}"/>
          </ac:spMkLst>
        </pc:spChg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21" creationId="{00000000-0000-0000-0000-000000000000}"/>
          </ac:spMkLst>
        </pc:spChg>
        <pc:spChg chg="del">
          <ac:chgData name="Daoud Saadeddin" userId="50f496e5f975282e" providerId="LiveId" clId="{C15125AD-DB27-4CE9-8B94-001891356EF6}" dt="2024-07-24T09:21:25.141" v="4" actId="21"/>
          <ac:spMkLst>
            <pc:docMk/>
            <pc:sldMasterMk cId="2574068247" sldId="2147483648"/>
            <ac:spMk id="22" creationId="{3BC50CD7-4410-4D98-BFAF-2800A2869E28}"/>
          </ac:spMkLst>
        </pc:spChg>
        <pc:sldLayoutChg chg="addSp delSp modSp mod">
          <pc:chgData name="Daoud Saadeddin" userId="50f496e5f975282e" providerId="LiveId" clId="{C15125AD-DB27-4CE9-8B94-001891356EF6}" dt="2024-07-25T11:45:20.421" v="543" actId="14100"/>
          <pc:sldLayoutMkLst>
            <pc:docMk/>
            <pc:sldMasterMk cId="2574068247" sldId="2147483648"/>
            <pc:sldLayoutMk cId="225462899" sldId="2147483673"/>
          </pc:sldLayoutMkLst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2" creationId="{E8C7946C-DD01-6FA5-8D93-4B8ED7AA75FC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3" creationId="{8F0ACBDD-D0F2-40D1-946C-48DB5B1BEB8A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4" creationId="{1E529ADF-284D-CE23-1BD2-64D9F92845AA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5" creationId="{680092CD-EE6A-1198-C0CB-BDAFA599071E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6" creationId="{ECC00678-D768-2F97-38EF-9B079C292DA4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7" creationId="{A3CB8530-6E9E-935C-7C71-7D66E14AF201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8" creationId="{62F75578-3D1E-B8FC-39E1-60BBCE7D4E94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9" creationId="{C400AD9D-C9D3-1C38-DBC1-BD7289F9C42B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0" creationId="{A72E013A-643C-FA6E-DC47-08947C523701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1" creationId="{6DC9C438-AB79-2CCA-A0D0-8250C2B63135}"/>
            </ac:spMkLst>
          </pc:spChg>
          <pc:spChg chg="add mod topLvl">
            <ac:chgData name="Daoud Saadeddin" userId="50f496e5f975282e" providerId="LiveId" clId="{C15125AD-DB27-4CE9-8B94-001891356EF6}" dt="2024-07-25T11:42:31.013" v="513" actId="14100"/>
            <ac:spMkLst>
              <pc:docMk/>
              <pc:sldMasterMk cId="2574068247" sldId="2147483648"/>
              <pc:sldLayoutMk cId="225462899" sldId="2147483673"/>
              <ac:spMk id="12" creationId="{00000000-0000-0000-0000-000000000000}"/>
            </ac:spMkLst>
          </pc:spChg>
          <pc:spChg chg="add mod">
            <ac:chgData name="Daoud Saadeddin" userId="50f496e5f975282e" providerId="LiveId" clId="{C15125AD-DB27-4CE9-8B94-001891356EF6}" dt="2024-07-25T11:42:31.013" v="513" actId="14100"/>
            <ac:spMkLst>
              <pc:docMk/>
              <pc:sldMasterMk cId="2574068247" sldId="2147483648"/>
              <pc:sldLayoutMk cId="225462899" sldId="2147483673"/>
              <ac:spMk id="13" creationId="{00000000-0000-0000-0000-000000000000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4" creationId="{163BCAF8-32A8-4399-6472-12215C57DBA7}"/>
            </ac:spMkLst>
          </pc:spChg>
          <pc:spChg chg="add mod">
            <ac:chgData name="Daoud Saadeddin" userId="50f496e5f975282e" providerId="LiveId" clId="{C15125AD-DB27-4CE9-8B94-001891356EF6}" dt="2024-07-25T11:42:39.830" v="514" actId="14100"/>
            <ac:spMkLst>
              <pc:docMk/>
              <pc:sldMasterMk cId="2574068247" sldId="2147483648"/>
              <pc:sldLayoutMk cId="225462899" sldId="2147483673"/>
              <ac:spMk id="15" creationId="{00000000-0000-0000-0000-000000000000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6" creationId="{2C73A7AA-CC7F-F785-C05E-8775A2185842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7" creationId="{73F95E30-8290-99F9-5F74-469B3BA1A1AF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8" creationId="{3D653522-A8CF-C0E7-F8A3-CC50A3DC115E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19" creationId="{2540D943-4FFD-C264-8949-41CAA91541B3}"/>
            </ac:spMkLst>
          </pc:spChg>
          <pc:spChg chg="add del mod">
            <ac:chgData name="Daoud Saadeddin" userId="50f496e5f975282e" providerId="LiveId" clId="{C15125AD-DB27-4CE9-8B94-001891356EF6}" dt="2024-07-25T11:23:06.004" v="194" actId="478"/>
            <ac:spMkLst>
              <pc:docMk/>
              <pc:sldMasterMk cId="2574068247" sldId="2147483648"/>
              <pc:sldLayoutMk cId="225462899" sldId="2147483673"/>
              <ac:spMk id="20" creationId="{0FD6A45F-D5FD-41C5-B31A-484E807F34F2}"/>
            </ac:spMkLst>
          </pc:spChg>
          <pc:spChg chg="add mod">
            <ac:chgData name="Daoud Saadeddin" userId="50f496e5f975282e" providerId="LiveId" clId="{C15125AD-DB27-4CE9-8B94-001891356EF6}" dt="2024-07-25T11:39:24.434" v="463" actId="207"/>
            <ac:spMkLst>
              <pc:docMk/>
              <pc:sldMasterMk cId="2574068247" sldId="2147483648"/>
              <pc:sldLayoutMk cId="225462899" sldId="2147483673"/>
              <ac:spMk id="21" creationId="{00000000-0000-0000-0000-000000000000}"/>
            </ac:spMkLst>
          </pc:spChg>
          <pc:spChg chg="add mod topLvl">
            <ac:chgData name="Daoud Saadeddin" userId="50f496e5f975282e" providerId="LiveId" clId="{C15125AD-DB27-4CE9-8B94-001891356EF6}" dt="2024-07-25T11:42:48.354" v="531" actId="20577"/>
            <ac:spMkLst>
              <pc:docMk/>
              <pc:sldMasterMk cId="2574068247" sldId="2147483648"/>
              <pc:sldLayoutMk cId="225462899" sldId="2147483673"/>
              <ac:spMk id="22" creationId="{3BC50CD7-4410-4D98-BFAF-2800A2869E28}"/>
            </ac:spMkLst>
          </pc:spChg>
          <pc:spChg chg="add del mod">
            <ac:chgData name="Daoud Saadeddin" userId="50f496e5f975282e" providerId="LiveId" clId="{C15125AD-DB27-4CE9-8B94-001891356EF6}" dt="2024-07-24T09:33:28.710" v="41" actId="478"/>
            <ac:spMkLst>
              <pc:docMk/>
              <pc:sldMasterMk cId="2574068247" sldId="2147483648"/>
              <pc:sldLayoutMk cId="225462899" sldId="2147483673"/>
              <ac:spMk id="23" creationId="{031ADF19-D3B9-8AE6-A622-1727A8ACD5FC}"/>
            </ac:spMkLst>
          </pc:spChg>
          <pc:spChg chg="add mod topLvl">
            <ac:chgData name="Daoud Saadeddin" userId="50f496e5f975282e" providerId="LiveId" clId="{C15125AD-DB27-4CE9-8B94-001891356EF6}" dt="2024-07-25T11:45:20.421" v="543" actId="14100"/>
            <ac:spMkLst>
              <pc:docMk/>
              <pc:sldMasterMk cId="2574068247" sldId="2147483648"/>
              <pc:sldLayoutMk cId="225462899" sldId="2147483673"/>
              <ac:spMk id="23" creationId="{9D01B888-309D-8F48-69CA-E9EC77EA4626}"/>
            </ac:spMkLst>
          </pc:spChg>
          <pc:spChg chg="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25" creationId="{1F492772-31BB-E5BF-E1DC-1C3CF9D46E2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27" creationId="{7E5C304C-3CCF-8011-26EF-C6419051EEFF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28" creationId="{1424CA0D-C022-E663-8F83-A6E3E7A68ED3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29" creationId="{5602E173-C5B9-C0E4-141F-3D5FC46E67F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0" creationId="{DAAE0681-D47B-389A-8F51-D80D9709E826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1" creationId="{C2233FE0-D394-6C05-C46B-026D45980AE6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2" creationId="{5454C38B-38F3-A532-32D8-7E5A0256514D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3" creationId="{B74F2EA6-A7E2-F9E4-8A17-A19C798272B8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4" creationId="{DA51429E-4FAF-1CE4-9FCA-D69FAED7CBBB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5" creationId="{B4A4F190-A0E5-0742-0F0B-954225F7EDCA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6" creationId="{604B6CDD-2AD2-B6BC-0983-5E824E5C635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8" creationId="{D58F49A8-DB2F-43FF-8C58-7BFD658906A8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39" creationId="{4188B26B-BE32-C94B-F751-AEFA1FB05E09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0" creationId="{7F62A3E5-3C3B-426E-3601-75900F2A8B42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1" creationId="{90609227-4E0C-BDF3-54DD-C593E744404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2" creationId="{692C78EC-1F4E-2615-A705-98E04DC9F5D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3" creationId="{FDABE542-B5C4-0AE2-E332-D59032DD5248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4" creationId="{ACD92B08-4353-0190-BDD3-E5F50BFD9EC1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5" creationId="{9F7B1D2E-14C7-F75F-1616-B77FBB7CA7A0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6" creationId="{71C34203-2685-36C4-1FA0-18B7FECDC943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8" creationId="{707ABA70-64F0-4A59-A79F-73194904D27E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49" creationId="{AC6EFF46-D4AD-7A5B-DD8A-EBA79D29F4D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0" creationId="{11B3F323-A10E-0181-80B2-96999CB7793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1" creationId="{47A4D0FC-0B59-1B8B-2296-F91880A13C4B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2" creationId="{87B98FED-CD94-8A26-D08C-E6B45CFF8193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3" creationId="{D5AEC3C0-3D71-50D8-8B64-97EA031FF9E1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4" creationId="{85120A32-27CD-6334-F35A-41A292C6D162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5" creationId="{4F366B35-188C-AEA8-6E5F-40F8FB960CEA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6" creationId="{032E035B-E8EB-6EE3-793A-493C9329316F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7" creationId="{393DE7E7-53B0-F6A3-BE9D-B6565B29533A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59" creationId="{05786A74-0006-A605-E580-BF11E9AC59DD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0" creationId="{59DF161B-04EA-D53D-70D4-675368BB5D9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1" creationId="{53014AB3-0266-07B6-51FC-8611AAF2927C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2" creationId="{E7A23428-3D00-14E4-81A9-8B44E8053487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3" creationId="{48304E1E-6B3C-6BBA-D68B-CF6A5C0E52F9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4" creationId="{AE9CADD0-2F76-87B5-0E8F-B8DED70D3C2A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5" creationId="{F7B8FBF5-28BC-203C-2E4A-A42C85316CE3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6" creationId="{E249D32F-2862-C880-45ED-7862588C962E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7" creationId="{20E98CEF-EE26-27EB-82AC-96CB3EBC6C12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68" creationId="{B27D249D-FD7E-8D79-D69F-C46C6C0489B0}"/>
            </ac:spMkLst>
          </pc:spChg>
          <pc:spChg chg="add mod">
            <ac:chgData name="Daoud Saadeddin" userId="50f496e5f975282e" providerId="LiveId" clId="{C15125AD-DB27-4CE9-8B94-001891356EF6}" dt="2024-07-25T11:19:05.698" v="187" actId="404"/>
            <ac:spMkLst>
              <pc:docMk/>
              <pc:sldMasterMk cId="2574068247" sldId="2147483648"/>
              <pc:sldLayoutMk cId="225462899" sldId="2147483673"/>
              <ac:spMk id="70" creationId="{A75615B7-301C-5D1A-8CB6-92D5252A9CFF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1" creationId="{4E4EF201-3F36-1281-E682-F8F1656368EB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2" creationId="{1069D99D-041D-B793-505D-F5ED9AD7B7D6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3" creationId="{494A5926-AA96-A6E9-A742-D9052828165F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4" creationId="{C293D786-5C80-30FF-62B6-82B5BCEF8107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5" creationId="{C8E257FD-88A8-6467-4BB2-6568224DD9D1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6" creationId="{09C0B9A8-D1AF-6175-2DE6-CAF7B387D0CD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7" creationId="{614A0ED4-AF99-F917-63E6-764F838F854E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8" creationId="{AFF8371C-F4D8-5A85-3F5A-194B4786A7F7}"/>
            </ac:spMkLst>
          </pc:spChg>
          <pc:spChg chg="add mod">
            <ac:chgData name="Daoud Saadeddin" userId="50f496e5f975282e" providerId="LiveId" clId="{C15125AD-DB27-4CE9-8B94-001891356EF6}" dt="2024-07-24T09:38:10.436" v="92" actId="14100"/>
            <ac:spMkLst>
              <pc:docMk/>
              <pc:sldMasterMk cId="2574068247" sldId="2147483648"/>
              <pc:sldLayoutMk cId="225462899" sldId="2147483673"/>
              <ac:spMk id="79" creationId="{FBFAE4C1-1B7D-5CE3-A320-996AEC7FD61E}"/>
            </ac:spMkLst>
          </pc:spChg>
          <pc:spChg chg="add mod">
            <ac:chgData name="Daoud Saadeddin" userId="50f496e5f975282e" providerId="LiveId" clId="{C15125AD-DB27-4CE9-8B94-001891356EF6}" dt="2024-07-25T11:36:30.752" v="450" actId="403"/>
            <ac:spMkLst>
              <pc:docMk/>
              <pc:sldMasterMk cId="2574068247" sldId="2147483648"/>
              <pc:sldLayoutMk cId="225462899" sldId="2147483673"/>
              <ac:spMk id="82" creationId="{538E9749-6EA3-A919-7C7A-F9652D58FCFF}"/>
            </ac:spMkLst>
          </pc:spChg>
          <pc:spChg chg="add del">
            <ac:chgData name="Daoud Saadeddin" userId="50f496e5f975282e" providerId="LiveId" clId="{C15125AD-DB27-4CE9-8B94-001891356EF6}" dt="2024-07-25T11:30:42.377" v="341" actId="11529"/>
            <ac:spMkLst>
              <pc:docMk/>
              <pc:sldMasterMk cId="2574068247" sldId="2147483648"/>
              <pc:sldLayoutMk cId="225462899" sldId="2147483673"/>
              <ac:spMk id="83" creationId="{1650F916-53EB-4DCF-1907-0E5FF60F57C6}"/>
            </ac:spMkLst>
          </pc:spChg>
          <pc:spChg chg="add mod">
            <ac:chgData name="Daoud Saadeddin" userId="50f496e5f975282e" providerId="LiveId" clId="{C15125AD-DB27-4CE9-8B94-001891356EF6}" dt="2024-07-25T11:41:08.698" v="490" actId="14100"/>
            <ac:spMkLst>
              <pc:docMk/>
              <pc:sldMasterMk cId="2574068247" sldId="2147483648"/>
              <pc:sldLayoutMk cId="225462899" sldId="2147483673"/>
              <ac:spMk id="84" creationId="{00291A85-44FB-B95D-7B70-08002FACF134}"/>
            </ac:spMkLst>
          </pc:spChg>
          <pc:spChg chg="add mod">
            <ac:chgData name="Daoud Saadeddin" userId="50f496e5f975282e" providerId="LiveId" clId="{C15125AD-DB27-4CE9-8B94-001891356EF6}" dt="2024-07-25T11:42:24.765" v="512" actId="14100"/>
            <ac:spMkLst>
              <pc:docMk/>
              <pc:sldMasterMk cId="2574068247" sldId="2147483648"/>
              <pc:sldLayoutMk cId="225462899" sldId="2147483673"/>
              <ac:spMk id="85" creationId="{87897BFA-3119-A6A6-65E8-4ED312813A52}"/>
            </ac:spMkLst>
          </pc:spChg>
          <pc:spChg chg="add mod">
            <ac:chgData name="Daoud Saadeddin" userId="50f496e5f975282e" providerId="LiveId" clId="{C15125AD-DB27-4CE9-8B94-001891356EF6}" dt="2024-07-25T11:37:11.409" v="461" actId="20577"/>
            <ac:spMkLst>
              <pc:docMk/>
              <pc:sldMasterMk cId="2574068247" sldId="2147483648"/>
              <pc:sldLayoutMk cId="225462899" sldId="2147483673"/>
              <ac:spMk id="86" creationId="{86311498-E5D2-1418-65D7-66CA8DC0F0FE}"/>
            </ac:spMkLst>
          </pc:spChg>
          <pc:spChg chg="add mod">
            <ac:chgData name="Daoud Saadeddin" userId="50f496e5f975282e" providerId="LiveId" clId="{C15125AD-DB27-4CE9-8B94-001891356EF6}" dt="2024-07-25T11:42:24.765" v="512" actId="14100"/>
            <ac:spMkLst>
              <pc:docMk/>
              <pc:sldMasterMk cId="2574068247" sldId="2147483648"/>
              <pc:sldLayoutMk cId="225462899" sldId="2147483673"/>
              <ac:spMk id="87" creationId="{0DA6CA3E-A6FB-82DC-CB92-B027FDC800BE}"/>
            </ac:spMkLst>
          </pc:spChg>
          <pc:spChg chg="add mod">
            <ac:chgData name="Daoud Saadeddin" userId="50f496e5f975282e" providerId="LiveId" clId="{C15125AD-DB27-4CE9-8B94-001891356EF6}" dt="2024-07-25T11:37:10.535" v="460" actId="5793"/>
            <ac:spMkLst>
              <pc:docMk/>
              <pc:sldMasterMk cId="2574068247" sldId="2147483648"/>
              <pc:sldLayoutMk cId="225462899" sldId="2147483673"/>
              <ac:spMk id="88" creationId="{3743B71C-8DB6-92BC-1F39-800D794D1C09}"/>
            </ac:spMkLst>
          </pc:spChg>
          <pc:grpChg chg="add mod">
            <ac:chgData name="Daoud Saadeddin" userId="50f496e5f975282e" providerId="LiveId" clId="{C15125AD-DB27-4CE9-8B94-001891356EF6}" dt="2024-07-24T09:38:10.436" v="92" actId="14100"/>
            <ac:grpSpMkLst>
              <pc:docMk/>
              <pc:sldMasterMk cId="2574068247" sldId="2147483648"/>
              <pc:sldLayoutMk cId="225462899" sldId="2147483673"/>
              <ac:grpSpMk id="24" creationId="{791E2358-B067-748C-7922-27EE2B8DEC09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37" creationId="{9E6E701A-3FD1-F9CD-347E-97B608446042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47" creationId="{3F29475A-A1DA-A048-EE4F-8CDA850BB8D3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58" creationId="{7955EDBE-45E3-9FBE-2228-6925762A0C97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69" creationId="{036A9A70-DA99-DE21-627C-A25AA39948B4}"/>
            </ac:grpSpMkLst>
          </pc:grpChg>
          <pc:grpChg chg="add del mod">
            <ac:chgData name="Daoud Saadeddin" userId="50f496e5f975282e" providerId="LiveId" clId="{C15125AD-DB27-4CE9-8B94-001891356EF6}" dt="2024-07-25T11:23:06.004" v="194" actId="478"/>
            <ac:grpSpMkLst>
              <pc:docMk/>
              <pc:sldMasterMk cId="2574068247" sldId="2147483648"/>
              <pc:sldLayoutMk cId="225462899" sldId="2147483673"/>
              <ac:grpSpMk id="80" creationId="{DD183D93-62D4-A26E-5292-4B21133D2770}"/>
            </ac:grpSpMkLst>
          </pc:grpChg>
          <pc:grpChg chg="add del mod">
            <ac:chgData name="Daoud Saadeddin" userId="50f496e5f975282e" providerId="LiveId" clId="{C15125AD-DB27-4CE9-8B94-001891356EF6}" dt="2024-07-25T11:24:24.157" v="204" actId="165"/>
            <ac:grpSpMkLst>
              <pc:docMk/>
              <pc:sldMasterMk cId="2574068247" sldId="2147483648"/>
              <pc:sldLayoutMk cId="225462899" sldId="2147483673"/>
              <ac:grpSpMk id="81" creationId="{09B22530-2DD9-E79E-32C8-4DD71FFA5058}"/>
            </ac:grpSpMkLst>
          </pc:grpChg>
          <pc:graphicFrameChg chg="mod">
            <ac:chgData name="Daoud Saadeddin" userId="50f496e5f975282e" providerId="LiveId" clId="{C15125AD-DB27-4CE9-8B94-001891356EF6}" dt="2024-07-24T09:38:10.436" v="92" actId="14100"/>
            <ac:graphicFrameMkLst>
              <pc:docMk/>
              <pc:sldMasterMk cId="2574068247" sldId="2147483648"/>
              <pc:sldLayoutMk cId="225462899" sldId="2147483673"/>
              <ac:graphicFrameMk id="26" creationId="{27D1FE2A-F546-3767-8D16-1F22FA84CB96}"/>
            </ac:graphicFrameMkLst>
          </pc:graphicFrameChg>
        </pc:sldLayoutChg>
        <pc:sldLayoutChg chg="delSp new mod">
          <pc:chgData name="Daoud Saadeddin" userId="50f496e5f975282e" providerId="LiveId" clId="{C15125AD-DB27-4CE9-8B94-001891356EF6}" dt="2024-07-25T11:44:22.938" v="537" actId="6014"/>
          <pc:sldLayoutMkLst>
            <pc:docMk/>
            <pc:sldMasterMk cId="1632663216" sldId="2147483675"/>
            <pc:sldLayoutMk cId="2730355747" sldId="2147483674"/>
          </pc:sldLayoutMkLst>
          <pc:spChg chg="del">
            <ac:chgData name="Daoud Saadeddin" userId="50f496e5f975282e" providerId="LiveId" clId="{C15125AD-DB27-4CE9-8B94-001891356EF6}" dt="2024-07-25T11:43:39.352" v="534" actId="478"/>
            <ac:spMkLst>
              <pc:docMk/>
              <pc:sldMasterMk cId="1632663216" sldId="2147483675"/>
              <pc:sldLayoutMk cId="2730355747" sldId="2147483674"/>
              <ac:spMk id="2" creationId="{C9A674E4-8268-5C70-FE94-2BC9F80F07B9}"/>
            </ac:spMkLst>
          </pc:spChg>
        </pc:sldLayoutChg>
        <pc:sldLayoutChg chg="addSp delSp modSp del mod">
          <pc:chgData name="Daoud Saadeddin" userId="50f496e5f975282e" providerId="LiveId" clId="{C15125AD-DB27-4CE9-8B94-001891356EF6}" dt="2024-07-25T11:21:58.239" v="189" actId="2696"/>
          <pc:sldLayoutMkLst>
            <pc:docMk/>
            <pc:sldMasterMk cId="2574068247" sldId="2147483648"/>
            <pc:sldLayoutMk cId="3409416397" sldId="2147483674"/>
          </pc:sldLayoutMkLst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2" creationId="{E8C7946C-DD01-6FA5-8D93-4B8ED7AA75FC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3" creationId="{8F0ACBDD-D0F2-40D1-946C-48DB5B1BEB8A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4" creationId="{1E529ADF-284D-CE23-1BD2-64D9F92845AA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5" creationId="{680092CD-EE6A-1198-C0CB-BDAFA599071E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6" creationId="{ECC00678-D768-2F97-38EF-9B079C292DA4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7" creationId="{A3CB8530-6E9E-935C-7C71-7D66E14AF201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8" creationId="{62F75578-3D1E-B8FC-39E1-60BBCE7D4E94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9" creationId="{C400AD9D-C9D3-1C38-DBC1-BD7289F9C42B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0" creationId="{A72E013A-643C-FA6E-DC47-08947C523701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1" creationId="{6DC9C438-AB79-2CCA-A0D0-8250C2B63135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12" creationId="{00000000-0000-0000-0000-000000000000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13" creationId="{00000000-0000-0000-0000-000000000000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4" creationId="{163BCAF8-32A8-4399-6472-12215C57DBA7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15" creationId="{00000000-0000-0000-0000-000000000000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6" creationId="{2C73A7AA-CC7F-F785-C05E-8775A2185842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7" creationId="{73F95E30-8290-99F9-5F74-469B3BA1A1AF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8" creationId="{3D653522-A8CF-C0E7-F8A3-CC50A3DC115E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19" creationId="{2540D943-4FFD-C264-8949-41CAA91541B3}"/>
            </ac:spMkLst>
          </pc:spChg>
          <pc:spChg chg="del">
            <ac:chgData name="Daoud Saadeddin" userId="50f496e5f975282e" providerId="LiveId" clId="{C15125AD-DB27-4CE9-8B94-001891356EF6}" dt="2024-07-24T09:39:38.163" v="94" actId="478"/>
            <ac:spMkLst>
              <pc:docMk/>
              <pc:sldMasterMk cId="2574068247" sldId="2147483648"/>
              <pc:sldLayoutMk cId="3409416397" sldId="2147483674"/>
              <ac:spMk id="20" creationId="{0FD6A45F-D5FD-41C5-B31A-484E807F34F2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21" creationId="{00000000-0000-0000-0000-000000000000}"/>
            </ac:spMkLst>
          </pc:spChg>
          <pc:spChg chg="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22" creationId="{3BC50CD7-4410-4D98-BFAF-2800A2869E28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23" creationId="{B634AC5D-7D67-42B6-603C-FFBF48757452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1" creationId="{16F7617F-0DFF-1C01-CE5C-167384C8E198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2" creationId="{7A917918-D352-D51F-9DCB-B271BEF756E0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3" creationId="{06E75F3F-2392-D022-6431-977A1A9D948B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4" creationId="{D5950C07-8884-F824-E692-B944AE90E700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5" creationId="{62921F36-E1BC-444F-4B3D-E76374B34D70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6" creationId="{05E6515C-05AE-637D-C838-492D54C65911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7" creationId="{FA286ED7-069B-422D-5FBC-F9C6069EBFE3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8" creationId="{1845A939-79F3-298C-B21F-EDA8FAF2D50F}"/>
            </ac:spMkLst>
          </pc:spChg>
          <pc:spChg chg="add mod">
            <ac:chgData name="Daoud Saadeddin" userId="50f496e5f975282e" providerId="LiveId" clId="{C15125AD-DB27-4CE9-8B94-001891356EF6}" dt="2024-07-24T09:39:53.031" v="97" actId="1076"/>
            <ac:spMkLst>
              <pc:docMk/>
              <pc:sldMasterMk cId="2574068247" sldId="2147483648"/>
              <pc:sldLayoutMk cId="3409416397" sldId="2147483674"/>
              <ac:spMk id="89" creationId="{7E3A048A-7368-AE4D-FFE7-C1CE8798C355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0" creationId="{B01D2558-9BBD-18B8-B649-53B92BA92D76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1" creationId="{0674A6F2-F8AF-345D-20E9-1D372FE70903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2" creationId="{B326DC7B-A357-36E9-951C-98176322DC4F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93" creationId="{9F5831FF-D4E8-14AB-328C-761C59E4CEDF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4" creationId="{34E853DA-DDAE-944E-7905-1351EB2C8DDC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5" creationId="{21AEE9FD-849F-A9AD-474E-9912A3947AA8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6" creationId="{CEA292D8-B14C-67CA-8416-B982719B79B8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7" creationId="{3B042C0A-1116-23CB-6A33-6FC19F8DFB22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8" creationId="{14A8183F-E1E2-A1FF-EAFD-5B711D1CE850}"/>
            </ac:spMkLst>
          </pc:spChg>
          <pc:spChg chg="add mod">
            <ac:chgData name="Daoud Saadeddin" userId="50f496e5f975282e" providerId="LiveId" clId="{C15125AD-DB27-4CE9-8B94-001891356EF6}" dt="2024-07-24T09:39:58.217" v="102" actId="404"/>
            <ac:spMkLst>
              <pc:docMk/>
              <pc:sldMasterMk cId="2574068247" sldId="2147483648"/>
              <pc:sldLayoutMk cId="3409416397" sldId="2147483674"/>
              <ac:spMk id="99" creationId="{6808455F-A53E-0ECC-9FD0-F579E3A2A498}"/>
            </ac:spMkLst>
          </pc:spChg>
          <pc:spChg chg="add mod">
            <ac:chgData name="Daoud Saadeddin" userId="50f496e5f975282e" providerId="LiveId" clId="{C15125AD-DB27-4CE9-8B94-001891356EF6}" dt="2024-07-24T10:47:43.068" v="118" actId="404"/>
            <ac:spMkLst>
              <pc:docMk/>
              <pc:sldMasterMk cId="2574068247" sldId="2147483648"/>
              <pc:sldLayoutMk cId="3409416397" sldId="2147483674"/>
              <ac:spMk id="100" creationId="{A35E8D30-B9C7-CDD6-AF59-4FDB7E6D0663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1" creationId="{3EDEE993-B5FE-AC46-6C55-E398814A9C63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2" creationId="{A9CFC9EC-4680-8E95-4402-18CB5F083340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3" creationId="{1906DBB4-8B75-8FFB-CC6A-7C2F59D9DC2D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4" creationId="{620E57B5-9448-6003-BF8D-76CDD165AE08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5" creationId="{8E4A62A5-F54D-8875-0EFB-26C043F1F108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6" creationId="{A477E3DC-231A-1117-B3B3-4AE4C53728CB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7" creationId="{25575F53-530B-D0D7-0EB6-4DEDF646D732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8" creationId="{5BE0B4ED-D108-D63B-8A15-E1A3F197DD8F}"/>
            </ac:spMkLst>
          </pc:spChg>
          <pc:spChg chg="add mod">
            <ac:chgData name="Daoud Saadeddin" userId="50f496e5f975282e" providerId="LiveId" clId="{C15125AD-DB27-4CE9-8B94-001891356EF6}" dt="2024-07-24T10:47:30.172" v="115" actId="1076"/>
            <ac:spMkLst>
              <pc:docMk/>
              <pc:sldMasterMk cId="2574068247" sldId="2147483648"/>
              <pc:sldLayoutMk cId="3409416397" sldId="2147483674"/>
              <ac:spMk id="109" creationId="{6EE92987-B5A1-13CC-1141-D39A8F6A02BB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1" creationId="{E78773F6-1364-B37D-8EE9-825D577D0F2A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2" creationId="{059CC6E1-050C-3508-92A4-7E6BA50C96FE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3" creationId="{582DADC7-2690-DFBC-A447-E72BB2490698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4" creationId="{95704D5E-426B-6A36-5900-0B78FE723F20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5" creationId="{72540664-028B-7810-EB29-2F12C05274E8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6" creationId="{D9CCAB59-BC62-C3D6-83B9-0743108D844C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7" creationId="{378EDDB7-8004-507C-330D-62861096232A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8" creationId="{0D9D2795-713E-1976-1302-7137EAFCE228}"/>
            </ac:spMkLst>
          </pc:spChg>
          <pc:spChg chg="add mod">
            <ac:chgData name="Daoud Saadeddin" userId="50f496e5f975282e" providerId="LiveId" clId="{C15125AD-DB27-4CE9-8B94-001891356EF6}" dt="2024-07-24T10:47:35.652" v="116" actId="1076"/>
            <ac:spMkLst>
              <pc:docMk/>
              <pc:sldMasterMk cId="2574068247" sldId="2147483648"/>
              <pc:sldLayoutMk cId="3409416397" sldId="2147483674"/>
              <ac:spMk id="119" creationId="{5C22D8B6-2773-D837-7ED8-E08B45279BF9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1" creationId="{4AC72262-DF1D-7FE7-1E58-F6C9522AB249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2" creationId="{BAC2810B-5C18-EF4B-FF4D-CBE7A7F329C5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3" creationId="{DBB74BEA-D633-A43A-60F3-91790E898BA9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4" creationId="{9D0393E2-B1D0-171A-DB04-26BE1DDB17D9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5" creationId="{20F09D29-A3B5-3733-C8C8-03D11B59EB17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6" creationId="{C73F8AC1-BC93-18E5-37DD-E90886AC4BEB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7" creationId="{B5DDDA4C-9C9A-9F97-01DC-BFE21518A82B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8" creationId="{09B2062A-5A9D-2542-0EE6-3CCB5EF93F0F}"/>
            </ac:spMkLst>
          </pc:spChg>
          <pc:spChg chg="mod">
            <ac:chgData name="Daoud Saadeddin" userId="50f496e5f975282e" providerId="LiveId" clId="{C15125AD-DB27-4CE9-8B94-001891356EF6}" dt="2024-07-24T10:47:40.011" v="117" actId="1076"/>
            <ac:spMkLst>
              <pc:docMk/>
              <pc:sldMasterMk cId="2574068247" sldId="2147483648"/>
              <pc:sldLayoutMk cId="3409416397" sldId="2147483674"/>
              <ac:spMk id="129" creationId="{A79E994A-4C69-3EF0-0EFF-66D3F294D999}"/>
            </ac:spMkLst>
          </pc:spChg>
          <pc:spChg chg="add mod">
            <ac:chgData name="Daoud Saadeddin" userId="50f496e5f975282e" providerId="LiveId" clId="{C15125AD-DB27-4CE9-8B94-001891356EF6}" dt="2024-07-24T10:48:48.236" v="123" actId="404"/>
            <ac:spMkLst>
              <pc:docMk/>
              <pc:sldMasterMk cId="2574068247" sldId="2147483648"/>
              <pc:sldLayoutMk cId="3409416397" sldId="2147483674"/>
              <ac:spMk id="130" creationId="{55180DFB-A7CA-C364-550C-2C593D05A85C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1" creationId="{B5E29C9F-70A4-B8DA-F265-23D1765E6C03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2" creationId="{2E769E9B-6DFA-5803-4948-9AD21558A3A8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3" creationId="{9192847F-62E1-645C-F4B9-45903AFCEE41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4" creationId="{A404DFF9-5927-6C6E-6D9A-5E28AF1CE2E6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5" creationId="{3F608558-7A71-EC44-B78D-FE319518BB90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6" creationId="{39BD7F0C-F363-2F48-D8EA-EF47EE66C9B8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7" creationId="{EA1FA7EC-1656-1355-A5B2-15FB8F6B8215}"/>
            </ac:spMkLst>
          </pc:spChg>
          <pc:spChg chg="add mod">
            <ac:chgData name="Daoud Saadeddin" userId="50f496e5f975282e" providerId="LiveId" clId="{C15125AD-DB27-4CE9-8B94-001891356EF6}" dt="2024-07-24T10:48:46.059" v="120" actId="1076"/>
            <ac:spMkLst>
              <pc:docMk/>
              <pc:sldMasterMk cId="2574068247" sldId="2147483648"/>
              <pc:sldLayoutMk cId="3409416397" sldId="2147483674"/>
              <ac:spMk id="138" creationId="{BAA48D9A-1DEA-B778-DFDA-4BEEABCECD1A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39" creationId="{8CD5B714-EC5A-8468-4755-56DEE0F1CE00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0" creationId="{9AB47EF4-DA7B-B655-BBDB-CE4592097FE6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1" creationId="{183BEE77-7563-183E-A7BD-D4D5CBE6E193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2" creationId="{CDCFF580-8984-880C-F0C6-9CA28AB2EF5E}"/>
            </ac:spMkLst>
          </pc:spChg>
          <pc:spChg chg="add del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3" creationId="{13568469-4030-B041-3D79-FC06B6B0CE25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4" creationId="{5CEDEAC2-CAA6-E6E7-A5F8-BD47301E07E2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5" creationId="{4B317330-5F5E-67A7-7866-62ADBA9D0FE8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6" creationId="{8DC6F38F-66AB-9128-9252-CD58BAFE71AD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7" creationId="{D814F034-0085-B75E-4DE2-187BB84BBB0E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8" creationId="{DC70C850-7644-74AC-1109-7B63CC2CAFA8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49" creationId="{52F511F4-0F60-8507-8C17-45508D7D8DCD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50" creationId="{E823A1C8-9900-6386-9E68-6464EFA6BC43}"/>
            </ac:spMkLst>
          </pc:spChg>
          <pc:spChg chg="add mod">
            <ac:chgData name="Daoud Saadeddin" userId="50f496e5f975282e" providerId="LiveId" clId="{C15125AD-DB27-4CE9-8B94-001891356EF6}" dt="2024-07-25T11:15:47.472" v="180" actId="478"/>
            <ac:spMkLst>
              <pc:docMk/>
              <pc:sldMasterMk cId="2574068247" sldId="2147483648"/>
              <pc:sldLayoutMk cId="3409416397" sldId="2147483674"/>
              <ac:spMk id="151" creationId="{008DFC4D-B15B-85CF-95DD-752CA7161F44}"/>
            </ac:spMkLst>
          </pc:s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37" creationId="{9E6E701A-3FD1-F9CD-347E-97B608446042}"/>
            </ac:grpSpMkLst>
          </pc:gr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47" creationId="{3F29475A-A1DA-A048-EE4F-8CDA850BB8D3}"/>
            </ac:grpSpMkLst>
          </pc:gr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58" creationId="{7955EDBE-45E3-9FBE-2228-6925762A0C97}"/>
            </ac:grpSpMkLst>
          </pc:gr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69" creationId="{036A9A70-DA99-DE21-627C-A25AA39948B4}"/>
            </ac:grpSpMkLst>
          </pc:grpChg>
          <pc:grpChg chg="del">
            <ac:chgData name="Daoud Saadeddin" userId="50f496e5f975282e" providerId="LiveId" clId="{C15125AD-DB27-4CE9-8B94-001891356EF6}" dt="2024-07-24T09:39:38.163" v="94" actId="478"/>
            <ac:grpSpMkLst>
              <pc:docMk/>
              <pc:sldMasterMk cId="2574068247" sldId="2147483648"/>
              <pc:sldLayoutMk cId="3409416397" sldId="2147483674"/>
              <ac:grpSpMk id="80" creationId="{DD183D93-62D4-A26E-5292-4B21133D2770}"/>
            </ac:grpSpMkLst>
          </pc:grpChg>
          <pc:grpChg chg="add mod">
            <ac:chgData name="Daoud Saadeddin" userId="50f496e5f975282e" providerId="LiveId" clId="{C15125AD-DB27-4CE9-8B94-001891356EF6}" dt="2024-07-24T10:47:30.172" v="115" actId="1076"/>
            <ac:grpSpMkLst>
              <pc:docMk/>
              <pc:sldMasterMk cId="2574068247" sldId="2147483648"/>
              <pc:sldLayoutMk cId="3409416397" sldId="2147483674"/>
              <ac:grpSpMk id="110" creationId="{2606731F-4F10-4041-D36E-F8F6293C0E26}"/>
            </ac:grpSpMkLst>
          </pc:grpChg>
          <pc:grpChg chg="add mod">
            <ac:chgData name="Daoud Saadeddin" userId="50f496e5f975282e" providerId="LiveId" clId="{C15125AD-DB27-4CE9-8B94-001891356EF6}" dt="2024-07-24T10:47:40.011" v="117" actId="1076"/>
            <ac:grpSpMkLst>
              <pc:docMk/>
              <pc:sldMasterMk cId="2574068247" sldId="2147483648"/>
              <pc:sldLayoutMk cId="3409416397" sldId="2147483674"/>
              <ac:grpSpMk id="120" creationId="{C44374F9-DBDF-56F2-78F5-D2A5A2E806B3}"/>
            </ac:grpSpMkLst>
          </pc:grpChg>
          <pc:grpChg chg="add mod">
            <ac:chgData name="Daoud Saadeddin" userId="50f496e5f975282e" providerId="LiveId" clId="{C15125AD-DB27-4CE9-8B94-001891356EF6}" dt="2024-07-25T11:15:47.472" v="180" actId="478"/>
            <ac:grpSpMkLst>
              <pc:docMk/>
              <pc:sldMasterMk cId="2574068247" sldId="2147483648"/>
              <pc:sldLayoutMk cId="3409416397" sldId="2147483674"/>
              <ac:grpSpMk id="152" creationId="{0C76AAF3-E2C4-D25D-D88E-DE03D2D5AB38}"/>
            </ac:grpSpMkLst>
          </pc:grpChg>
        </pc:sldLayoutChg>
        <pc:sldLayoutChg chg="del">
          <pc:chgData name="Daoud Saadeddin" userId="50f496e5f975282e" providerId="LiveId" clId="{C15125AD-DB27-4CE9-8B94-001891356EF6}" dt="2024-07-25T11:44:12.487" v="536" actId="2696"/>
          <pc:sldLayoutMkLst>
            <pc:docMk/>
            <pc:sldMasterMk cId="2574068247" sldId="2147483648"/>
            <pc:sldLayoutMk cId="757852473" sldId="2147483675"/>
          </pc:sldLayoutMkLst>
        </pc:sldLayoutChg>
        <pc:sldLayoutChg chg="addSp delSp modSp del mod">
          <pc:chgData name="Daoud Saadeddin" userId="50f496e5f975282e" providerId="LiveId" clId="{C15125AD-DB27-4CE9-8B94-001891356EF6}" dt="2024-07-25T11:21:57.239" v="188" actId="2696"/>
          <pc:sldLayoutMkLst>
            <pc:docMk/>
            <pc:sldMasterMk cId="2574068247" sldId="2147483648"/>
            <pc:sldLayoutMk cId="982288709" sldId="2147483675"/>
          </pc:sldLayoutMkLst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" creationId="{16BA6256-F85D-70EE-6EE3-FD9600F7D499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" creationId="{741B440A-D8B3-A3A8-A4B2-4E65C700DDF2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6" creationId="{4C8E5BD7-9D90-9A09-4153-A4BD8096C2DB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7" creationId="{8EB03315-E602-6025-874D-00466FFFDDE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8" creationId="{D2F96206-D286-16C3-FBB8-C523430F96F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9" creationId="{68C66C53-0B33-65ED-2817-599F9108618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0" creationId="{6D1466FD-22B1-C73F-E487-8149B698B27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1" creationId="{41E13F0D-D15F-670E-2FDF-578CC66A9ED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4" creationId="{95C9D051-4BD2-083B-2353-D5FE553A13A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6" creationId="{FF1CABBF-4A17-D729-F89E-5BA9745D0C8D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7" creationId="{D6054B92-D146-10C2-1F32-21E2FD207E6A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8" creationId="{09E6FD06-32C9-D70D-6274-1BBBEBEC88B7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19" creationId="{61BAEAC5-A8CD-A518-57FE-B08C1AE539ED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0" creationId="{1F943598-E65E-BFC7-7998-FB5FBC5D0175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3" creationId="{A2CDC217-50EE-82B7-B30D-7AE002D2B48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4" creationId="{45936876-98D4-CD86-8492-1D0B51175383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5" creationId="{EC7BB4A8-610B-A2FA-9BA6-B608564A07B2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6" creationId="{D987E952-D907-89A6-4DCE-65D7232F0AA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7" creationId="{64B90BD5-E0FA-E455-F640-22BFB3E7AE56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8" creationId="{60AA8ACC-F5EF-225C-3ED6-B11CEA5D28B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29" creationId="{2A7E5300-59BB-EBA0-E90D-B78F686F59B1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0" creationId="{97E42364-146C-F4F0-AB47-E477262A5E76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1" creationId="{0FB6B236-0247-7332-A3B1-6AEB7C676480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2" creationId="{3D8C9249-7FE7-035D-2A42-FAE3C19EDDA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3" creationId="{7DF931E0-79DC-352F-43E0-50C346ED982B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4" creationId="{AB8215A8-90B7-B6BE-C8BA-3738444F9BE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5" creationId="{32CA836B-8465-980B-4A59-E8B8C1635D25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6" creationId="{8C412CDF-FDD1-2BBB-C748-C3AC9C4DF46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7" creationId="{9F02230C-D72C-D34B-7E67-2B1067580435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8" creationId="{26799DF7-F7A5-9A4B-EFE3-2CE669597E54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39" creationId="{FB2F5B9A-FCFF-B831-031C-233A4B501A9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0" creationId="{95B7A679-DED7-F0A7-E1AA-9C3829782386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1" creationId="{B3D6C9BC-3BED-CFDF-5C44-A79F2AFCD14C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2" creationId="{FACFEB99-B617-53E2-8DDA-21D81E7B57D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3" creationId="{C447DFEF-40A2-ECB7-DEBD-87B384ADBC00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4" creationId="{19915866-348B-9744-D270-DA18E5504DD2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6" creationId="{76FE267C-178D-EE69-4A62-543EA3758B25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7" creationId="{1413270E-54D2-2CFF-6550-758F7C03C97F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8" creationId="{42A2F7CC-6ACA-B7EE-5AEE-8242568D9961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49" creationId="{B6FB1127-80BD-99D3-1B4B-389C1658908D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0" creationId="{8D835D08-B3E0-B28A-9699-478C403DCB5E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1" creationId="{8F2AC661-745E-AC72-5184-7D8F6C91AE64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2" creationId="{C6D045F5-728B-15C0-2FD0-78C8A6D25CE4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3" creationId="{47952A70-CB23-0E3A-0A03-7EC1903658E9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4" creationId="{36B96DC8-FCE7-4A17-66D3-9B49B209DDE8}"/>
            </ac:spMkLst>
          </pc:spChg>
          <pc:spChg chg="add mod">
            <ac:chgData name="Daoud Saadeddin" userId="50f496e5f975282e" providerId="LiveId" clId="{C15125AD-DB27-4CE9-8B94-001891356EF6}" dt="2024-07-24T10:55:02.622" v="161" actId="1076"/>
            <ac:spMkLst>
              <pc:docMk/>
              <pc:sldMasterMk cId="2574068247" sldId="2147483648"/>
              <pc:sldLayoutMk cId="982288709" sldId="2147483675"/>
              <ac:spMk id="55" creationId="{F5A01B34-7337-480F-22D5-637312B4196A}"/>
            </ac:spMkLst>
          </pc:spChg>
          <pc:spChg chg="add mod">
            <ac:chgData name="Daoud Saadeddin" userId="50f496e5f975282e" providerId="LiveId" clId="{C15125AD-DB27-4CE9-8B94-001891356EF6}" dt="2024-07-24T10:55:21.132" v="167" actId="404"/>
            <ac:spMkLst>
              <pc:docMk/>
              <pc:sldMasterMk cId="2574068247" sldId="2147483648"/>
              <pc:sldLayoutMk cId="982288709" sldId="2147483675"/>
              <ac:spMk id="57" creationId="{BB205D44-346C-2E37-FDCE-8384F6FD2CF1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58" creationId="{50BFA088-3007-966E-2680-0B2441DB09E2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59" creationId="{4F53C3E6-3C83-A83C-C518-D60D0F165BA1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0" creationId="{3DF8F38C-4812-D7C6-0F24-7BDD6E815B50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1" creationId="{9B88E9FC-38B9-69FA-C219-EF9D0ADD1D9E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2" creationId="{83DB3591-038A-8984-6EB5-EB764D17D039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3" creationId="{E3B45EA6-B0F8-F0AD-2AE8-292EB1B85765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4" creationId="{B41872B6-C5FE-C319-2839-9C997A102B27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5" creationId="{349F6D17-6983-DA96-15C2-5EEAB3312F8F}"/>
            </ac:spMkLst>
          </pc:spChg>
          <pc:spChg chg="add mod">
            <ac:chgData name="Daoud Saadeddin" userId="50f496e5f975282e" providerId="LiveId" clId="{C15125AD-DB27-4CE9-8B94-001891356EF6}" dt="2024-07-24T10:55:18.300" v="164" actId="1076"/>
            <ac:spMkLst>
              <pc:docMk/>
              <pc:sldMasterMk cId="2574068247" sldId="2147483648"/>
              <pc:sldLayoutMk cId="982288709" sldId="2147483675"/>
              <ac:spMk id="66" creationId="{1378CE83-DE38-8D38-A1D4-9B8086FF4DC9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0" creationId="{B01D2558-9BBD-18B8-B649-53B92BA92D76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1" creationId="{0674A6F2-F8AF-345D-20E9-1D372FE70903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2" creationId="{B326DC7B-A357-36E9-951C-98176322DC4F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3" creationId="{9F5831FF-D4E8-14AB-328C-761C59E4CEDF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4" creationId="{34E853DA-DDAE-944E-7905-1351EB2C8DDC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5" creationId="{21AEE9FD-849F-A9AD-474E-9912A3947AA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6" creationId="{CEA292D8-B14C-67CA-8416-B982719B79B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7" creationId="{3B042C0A-1116-23CB-6A33-6FC19F8DFB22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8" creationId="{14A8183F-E1E2-A1FF-EAFD-5B711D1CE850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99" creationId="{6808455F-A53E-0ECC-9FD0-F579E3A2A49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1" creationId="{E78773F6-1364-B37D-8EE9-825D577D0F2A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2" creationId="{059CC6E1-050C-3508-92A4-7E6BA50C96FE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3" creationId="{582DADC7-2690-DFBC-A447-E72BB249069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4" creationId="{95704D5E-426B-6A36-5900-0B78FE723F20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5" creationId="{72540664-028B-7810-EB29-2F12C05274E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6" creationId="{D9CCAB59-BC62-C3D6-83B9-0743108D844C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7" creationId="{378EDDB7-8004-507C-330D-62861096232A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8" creationId="{0D9D2795-713E-1976-1302-7137EAFCE22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19" creationId="{5C22D8B6-2773-D837-7ED8-E08B45279BF9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0" creationId="{55180DFB-A7CA-C364-550C-2C593D05A85C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1" creationId="{B5E29C9F-70A4-B8DA-F265-23D1765E6C03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2" creationId="{2E769E9B-6DFA-5803-4948-9AD21558A3A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3" creationId="{9192847F-62E1-645C-F4B9-45903AFCEE41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4" creationId="{A404DFF9-5927-6C6E-6D9A-5E28AF1CE2E6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5" creationId="{3F608558-7A71-EC44-B78D-FE319518BB90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6" creationId="{39BD7F0C-F363-2F48-D8EA-EF47EE66C9B8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7" creationId="{EA1FA7EC-1656-1355-A5B2-15FB8F6B8215}"/>
            </ac:spMkLst>
          </pc:spChg>
          <pc:spChg chg="del">
            <ac:chgData name="Daoud Saadeddin" userId="50f496e5f975282e" providerId="LiveId" clId="{C15125AD-DB27-4CE9-8B94-001891356EF6}" dt="2024-07-24T10:50:01.547" v="131" actId="478"/>
            <ac:spMkLst>
              <pc:docMk/>
              <pc:sldMasterMk cId="2574068247" sldId="2147483648"/>
              <pc:sldLayoutMk cId="982288709" sldId="2147483675"/>
              <ac:spMk id="138" creationId="{BAA48D9A-1DEA-B778-DFDA-4BEEABCECD1A}"/>
            </ac:spMkLst>
          </pc:spChg>
          <pc:grpChg chg="add mod">
            <ac:chgData name="Daoud Saadeddin" userId="50f496e5f975282e" providerId="LiveId" clId="{C15125AD-DB27-4CE9-8B94-001891356EF6}" dt="2024-07-24T10:55:02.622" v="161" actId="1076"/>
            <ac:grpSpMkLst>
              <pc:docMk/>
              <pc:sldMasterMk cId="2574068247" sldId="2147483648"/>
              <pc:sldLayoutMk cId="982288709" sldId="2147483675"/>
              <ac:grpSpMk id="45" creationId="{535F7089-2354-20A4-3A28-EFD5232292E5}"/>
            </ac:grpSpMkLst>
          </pc:grpChg>
          <pc:grpChg chg="add mod">
            <ac:chgData name="Daoud Saadeddin" userId="50f496e5f975282e" providerId="LiveId" clId="{C15125AD-DB27-4CE9-8B94-001891356EF6}" dt="2024-07-24T10:55:02.622" v="161" actId="1076"/>
            <ac:grpSpMkLst>
              <pc:docMk/>
              <pc:sldMasterMk cId="2574068247" sldId="2147483648"/>
              <pc:sldLayoutMk cId="982288709" sldId="2147483675"/>
              <ac:grpSpMk id="56" creationId="{4F87F8EF-C63F-8C68-4283-EAAC77A661EA}"/>
            </ac:grpSpMkLst>
          </pc:grpChg>
          <pc:grpChg chg="add mod">
            <ac:chgData name="Daoud Saadeddin" userId="50f496e5f975282e" providerId="LiveId" clId="{C15125AD-DB27-4CE9-8B94-001891356EF6}" dt="2024-07-24T10:55:18.300" v="164" actId="1076"/>
            <ac:grpSpMkLst>
              <pc:docMk/>
              <pc:sldMasterMk cId="2574068247" sldId="2147483648"/>
              <pc:sldLayoutMk cId="982288709" sldId="2147483675"/>
              <ac:grpSpMk id="67" creationId="{29C2295D-754D-19CD-F63A-8455854B461E}"/>
            </ac:grpSpMkLst>
          </pc:grpChg>
          <pc:grpChg chg="del">
            <ac:chgData name="Daoud Saadeddin" userId="50f496e5f975282e" providerId="LiveId" clId="{C15125AD-DB27-4CE9-8B94-001891356EF6}" dt="2024-07-24T10:50:01.547" v="131" actId="478"/>
            <ac:grpSpMkLst>
              <pc:docMk/>
              <pc:sldMasterMk cId="2574068247" sldId="2147483648"/>
              <pc:sldLayoutMk cId="982288709" sldId="2147483675"/>
              <ac:grpSpMk id="110" creationId="{2606731F-4F10-4041-D36E-F8F6293C0E26}"/>
            </ac:grpSpMkLst>
          </pc:grpChg>
          <pc:grpChg chg="del">
            <ac:chgData name="Daoud Saadeddin" userId="50f496e5f975282e" providerId="LiveId" clId="{C15125AD-DB27-4CE9-8B94-001891356EF6}" dt="2024-07-24T10:50:01.547" v="131" actId="478"/>
            <ac:grpSpMkLst>
              <pc:docMk/>
              <pc:sldMasterMk cId="2574068247" sldId="2147483648"/>
              <pc:sldLayoutMk cId="982288709" sldId="2147483675"/>
              <ac:grpSpMk id="120" creationId="{C44374F9-DBDF-56F2-78F5-D2A5A2E806B3}"/>
            </ac:grpSpMkLst>
          </pc:grpChg>
          <pc:grpChg chg="del">
            <ac:chgData name="Daoud Saadeddin" userId="50f496e5f975282e" providerId="LiveId" clId="{C15125AD-DB27-4CE9-8B94-001891356EF6}" dt="2024-07-24T10:50:01.547" v="131" actId="478"/>
            <ac:grpSpMkLst>
              <pc:docMk/>
              <pc:sldMasterMk cId="2574068247" sldId="2147483648"/>
              <pc:sldLayoutMk cId="982288709" sldId="2147483675"/>
              <ac:grpSpMk id="152" creationId="{0C76AAF3-E2C4-D25D-D88E-DE03D2D5AB38}"/>
            </ac:grpSpMkLst>
          </pc:grpChg>
          <pc:graphicFrameChg chg="add mod">
            <ac:chgData name="Daoud Saadeddin" userId="50f496e5f975282e" providerId="LiveId" clId="{C15125AD-DB27-4CE9-8B94-001891356EF6}" dt="2024-07-24T10:50:05.528" v="132"/>
            <ac:graphicFrameMkLst>
              <pc:docMk/>
              <pc:sldMasterMk cId="2574068247" sldId="2147483648"/>
              <pc:sldLayoutMk cId="982288709" sldId="2147483675"/>
              <ac:graphicFrameMk id="2" creationId="{35D039CC-4B22-0B9A-AF5D-05EB3C8DFBEE}"/>
            </ac:graphicFrameMkLst>
          </pc:graphicFrameChg>
          <pc:picChg chg="add mod modCrop">
            <ac:chgData name="Daoud Saadeddin" userId="50f496e5f975282e" providerId="LiveId" clId="{C15125AD-DB27-4CE9-8B94-001891356EF6}" dt="2024-07-24T10:50:27.928" v="138" actId="1076"/>
            <ac:picMkLst>
              <pc:docMk/>
              <pc:sldMasterMk cId="2574068247" sldId="2147483648"/>
              <pc:sldLayoutMk cId="982288709" sldId="2147483675"/>
              <ac:picMk id="3" creationId="{F0B5F3BB-653C-4B93-1883-01C17730A17E}"/>
            </ac:picMkLst>
          </pc:picChg>
        </pc:sldLayoutChg>
      </pc:sldMasterChg>
    </pc:docChg>
  </pc:docChgLst>
  <pc:docChgLst>
    <pc:chgData name="Daoud Saadeddin" userId="50f496e5f975282e" providerId="LiveId" clId="{94561746-CFD1-4C23-BFE3-6529F0FC5530}"/>
    <pc:docChg chg="undo redo custSel addSld delSld modSld modMainMaster">
      <pc:chgData name="Daoud Saadeddin" userId="50f496e5f975282e" providerId="LiveId" clId="{94561746-CFD1-4C23-BFE3-6529F0FC5530}" dt="2024-09-10T13:57:43.524" v="2363" actId="207"/>
      <pc:docMkLst>
        <pc:docMk/>
      </pc:docMkLst>
      <pc:sldChg chg="addSp delSp modSp add del mod chgLayout">
        <pc:chgData name="Daoud Saadeddin" userId="50f496e5f975282e" providerId="LiveId" clId="{94561746-CFD1-4C23-BFE3-6529F0FC5530}" dt="2024-09-10T07:56:16.986" v="779" actId="47"/>
        <pc:sldMkLst>
          <pc:docMk/>
          <pc:sldMk cId="1091543542" sldId="257"/>
        </pc:sldMkLst>
        <pc:spChg chg="add del mod ord">
          <ac:chgData name="Daoud Saadeddin" userId="50f496e5f975282e" providerId="LiveId" clId="{94561746-CFD1-4C23-BFE3-6529F0FC5530}" dt="2024-09-09T14:29:47.822" v="49" actId="700"/>
          <ac:spMkLst>
            <pc:docMk/>
            <pc:sldMk cId="1091543542" sldId="257"/>
            <ac:spMk id="2" creationId="{EED05F70-EDA5-DC62-6E9C-4F585363354E}"/>
          </ac:spMkLst>
        </pc:spChg>
        <pc:spChg chg="del">
          <ac:chgData name="Daoud Saadeddin" userId="50f496e5f975282e" providerId="LiveId" clId="{94561746-CFD1-4C23-BFE3-6529F0FC5530}" dt="2024-09-09T14:29:41.824" v="48" actId="478"/>
          <ac:spMkLst>
            <pc:docMk/>
            <pc:sldMk cId="1091543542" sldId="257"/>
            <ac:spMk id="3" creationId="{379649DB-C95F-4088-96AB-4AAD0234DE76}"/>
          </ac:spMkLst>
        </pc:spChg>
        <pc:spChg chg="add del mod ord">
          <ac:chgData name="Daoud Saadeddin" userId="50f496e5f975282e" providerId="LiveId" clId="{94561746-CFD1-4C23-BFE3-6529F0FC5530}" dt="2024-09-09T14:29:47.822" v="49" actId="700"/>
          <ac:spMkLst>
            <pc:docMk/>
            <pc:sldMk cId="1091543542" sldId="257"/>
            <ac:spMk id="4" creationId="{38383B73-E32D-8CF8-0733-EDB26C6E335D}"/>
          </ac:spMkLst>
        </pc:spChg>
        <pc:spChg chg="add del mod ord">
          <ac:chgData name="Daoud Saadeddin" userId="50f496e5f975282e" providerId="LiveId" clId="{94561746-CFD1-4C23-BFE3-6529F0FC5530}" dt="2024-09-09T14:29:47.822" v="49" actId="700"/>
          <ac:spMkLst>
            <pc:docMk/>
            <pc:sldMk cId="1091543542" sldId="257"/>
            <ac:spMk id="5" creationId="{A58124F4-C25D-D684-C8E8-0E2180FD38CA}"/>
          </ac:spMkLst>
        </pc:spChg>
        <pc:spChg chg="add del mod ord">
          <ac:chgData name="Daoud Saadeddin" userId="50f496e5f975282e" providerId="LiveId" clId="{94561746-CFD1-4C23-BFE3-6529F0FC5530}" dt="2024-09-09T14:29:47.822" v="49" actId="700"/>
          <ac:spMkLst>
            <pc:docMk/>
            <pc:sldMk cId="1091543542" sldId="257"/>
            <ac:spMk id="6" creationId="{7E570DFA-EE39-896E-4DC3-DAE3E1068BB9}"/>
          </ac:spMkLst>
        </pc:spChg>
        <pc:spChg chg="add del mod ord">
          <ac:chgData name="Daoud Saadeddin" userId="50f496e5f975282e" providerId="LiveId" clId="{94561746-CFD1-4C23-BFE3-6529F0FC5530}" dt="2024-09-09T14:29:47.822" v="49" actId="700"/>
          <ac:spMkLst>
            <pc:docMk/>
            <pc:sldMk cId="1091543542" sldId="257"/>
            <ac:spMk id="7" creationId="{A3245E52-AEAB-6218-F73C-C3D2F98222B8}"/>
          </ac:spMkLst>
        </pc:spChg>
        <pc:spChg chg="add mod ord">
          <ac:chgData name="Daoud Saadeddin" userId="50f496e5f975282e" providerId="LiveId" clId="{94561746-CFD1-4C23-BFE3-6529F0FC5530}" dt="2024-09-09T15:07:31.480" v="372" actId="3064"/>
          <ac:spMkLst>
            <pc:docMk/>
            <pc:sldMk cId="1091543542" sldId="257"/>
            <ac:spMk id="8" creationId="{64C1D5D7-BC8F-5662-47AF-636895A36217}"/>
          </ac:spMkLst>
        </pc:spChg>
        <pc:spChg chg="add mod ord">
          <ac:chgData name="Daoud Saadeddin" userId="50f496e5f975282e" providerId="LiveId" clId="{94561746-CFD1-4C23-BFE3-6529F0FC5530}" dt="2024-09-09T15:07:31.480" v="372" actId="3064"/>
          <ac:spMkLst>
            <pc:docMk/>
            <pc:sldMk cId="1091543542" sldId="257"/>
            <ac:spMk id="9" creationId="{B97A20B9-A619-6AE2-F51F-05136732CBB8}"/>
          </ac:spMkLst>
        </pc:spChg>
        <pc:spChg chg="add mod ord">
          <ac:chgData name="Daoud Saadeddin" userId="50f496e5f975282e" providerId="LiveId" clId="{94561746-CFD1-4C23-BFE3-6529F0FC5530}" dt="2024-09-09T15:07:31.480" v="372" actId="3064"/>
          <ac:spMkLst>
            <pc:docMk/>
            <pc:sldMk cId="1091543542" sldId="257"/>
            <ac:spMk id="10" creationId="{5741F31C-5DB0-DCF2-AF70-4463242EAF0E}"/>
          </ac:spMkLst>
        </pc:spChg>
        <pc:spChg chg="add mod ord">
          <ac:chgData name="Daoud Saadeddin" userId="50f496e5f975282e" providerId="LiveId" clId="{94561746-CFD1-4C23-BFE3-6529F0FC5530}" dt="2024-09-09T15:07:31.480" v="372" actId="3064"/>
          <ac:spMkLst>
            <pc:docMk/>
            <pc:sldMk cId="1091543542" sldId="257"/>
            <ac:spMk id="11" creationId="{0F051C2C-7889-6990-EC79-EEA6160DD4FB}"/>
          </ac:spMkLst>
        </pc:spChg>
        <pc:spChg chg="add mod ord">
          <ac:chgData name="Daoud Saadeddin" userId="50f496e5f975282e" providerId="LiveId" clId="{94561746-CFD1-4C23-BFE3-6529F0FC5530}" dt="2024-09-09T15:07:31.480" v="372" actId="3064"/>
          <ac:spMkLst>
            <pc:docMk/>
            <pc:sldMk cId="1091543542" sldId="257"/>
            <ac:spMk id="12" creationId="{35EF0D20-2163-0DCC-3383-3CA42F8F3C18}"/>
          </ac:spMkLst>
        </pc:spChg>
        <pc:spChg chg="add mod">
          <ac:chgData name="Daoud Saadeddin" userId="50f496e5f975282e" providerId="LiveId" clId="{94561746-CFD1-4C23-BFE3-6529F0FC5530}" dt="2024-09-09T15:19:06.269" v="503" actId="20577"/>
          <ac:spMkLst>
            <pc:docMk/>
            <pc:sldMk cId="1091543542" sldId="257"/>
            <ac:spMk id="14" creationId="{38614271-70D4-C907-151B-7536541AB840}"/>
          </ac:spMkLst>
        </pc:spChg>
        <pc:spChg chg="del mod topLvl">
          <ac:chgData name="Daoud Saadeddin" userId="50f496e5f975282e" providerId="LiveId" clId="{94561746-CFD1-4C23-BFE3-6529F0FC5530}" dt="2024-09-10T07:55:41.039" v="778" actId="478"/>
          <ac:spMkLst>
            <pc:docMk/>
            <pc:sldMk cId="1091543542" sldId="257"/>
            <ac:spMk id="16" creationId="{1027C1C9-4C0D-4243-9A81-AD960753EE76}"/>
          </ac:spMkLst>
        </pc:spChg>
        <pc:spChg chg="del mod topLvl">
          <ac:chgData name="Daoud Saadeddin" userId="50f496e5f975282e" providerId="LiveId" clId="{94561746-CFD1-4C23-BFE3-6529F0FC5530}" dt="2024-09-10T07:55:41.039" v="778" actId="478"/>
          <ac:spMkLst>
            <pc:docMk/>
            <pc:sldMk cId="1091543542" sldId="257"/>
            <ac:spMk id="18" creationId="{6416C140-44EC-4272-97A5-798FF3523818}"/>
          </ac:spMkLst>
        </pc:spChg>
        <pc:spChg chg="del mod topLvl">
          <ac:chgData name="Daoud Saadeddin" userId="50f496e5f975282e" providerId="LiveId" clId="{94561746-CFD1-4C23-BFE3-6529F0FC5530}" dt="2024-09-10T07:55:41.039" v="778" actId="478"/>
          <ac:spMkLst>
            <pc:docMk/>
            <pc:sldMk cId="1091543542" sldId="257"/>
            <ac:spMk id="28" creationId="{E326B79E-D01C-515E-283A-A77E9D967374}"/>
          </ac:spMkLst>
        </pc:spChg>
        <pc:spChg chg="del mod topLvl">
          <ac:chgData name="Daoud Saadeddin" userId="50f496e5f975282e" providerId="LiveId" clId="{94561746-CFD1-4C23-BFE3-6529F0FC5530}" dt="2024-09-10T07:55:41.039" v="778" actId="478"/>
          <ac:spMkLst>
            <pc:docMk/>
            <pc:sldMk cId="1091543542" sldId="257"/>
            <ac:spMk id="29" creationId="{920FA1C8-E49E-30C7-CA8E-EBE1B42C957A}"/>
          </ac:spMkLst>
        </pc:spChg>
        <pc:spChg chg="del mod topLvl">
          <ac:chgData name="Daoud Saadeddin" userId="50f496e5f975282e" providerId="LiveId" clId="{94561746-CFD1-4C23-BFE3-6529F0FC5530}" dt="2024-09-10T07:55:41.039" v="778" actId="478"/>
          <ac:spMkLst>
            <pc:docMk/>
            <pc:sldMk cId="1091543542" sldId="257"/>
            <ac:spMk id="37" creationId="{6539F86A-AF10-396D-A734-A43472CFA3CA}"/>
          </ac:spMkLst>
        </pc:spChg>
        <pc:spChg chg="del mod topLvl">
          <ac:chgData name="Daoud Saadeddin" userId="50f496e5f975282e" providerId="LiveId" clId="{94561746-CFD1-4C23-BFE3-6529F0FC5530}" dt="2024-09-10T07:55:41.039" v="778" actId="478"/>
          <ac:spMkLst>
            <pc:docMk/>
            <pc:sldMk cId="1091543542" sldId="257"/>
            <ac:spMk id="38" creationId="{9082B4C2-048E-E7D8-58CB-111FB010B8A8}"/>
          </ac:spMkLst>
        </pc:spChg>
        <pc:spChg chg="del mod topLvl">
          <ac:chgData name="Daoud Saadeddin" userId="50f496e5f975282e" providerId="LiveId" clId="{94561746-CFD1-4C23-BFE3-6529F0FC5530}" dt="2024-09-10T07:55:41.039" v="778" actId="478"/>
          <ac:spMkLst>
            <pc:docMk/>
            <pc:sldMk cId="1091543542" sldId="257"/>
            <ac:spMk id="40" creationId="{FAA72B8D-DBC3-A094-F45D-B9F980C1B092}"/>
          </ac:spMkLst>
        </pc:spChg>
        <pc:spChg chg="del mod topLvl">
          <ac:chgData name="Daoud Saadeddin" userId="50f496e5f975282e" providerId="LiveId" clId="{94561746-CFD1-4C23-BFE3-6529F0FC5530}" dt="2024-09-10T07:55:41.039" v="778" actId="478"/>
          <ac:spMkLst>
            <pc:docMk/>
            <pc:sldMk cId="1091543542" sldId="257"/>
            <ac:spMk id="41" creationId="{5D8CA3B4-4EEB-8B18-60BB-F3C3D2FC798D}"/>
          </ac:spMkLst>
        </pc:spChg>
        <pc:grpChg chg="add del mod">
          <ac:chgData name="Daoud Saadeddin" userId="50f496e5f975282e" providerId="LiveId" clId="{94561746-CFD1-4C23-BFE3-6529F0FC5530}" dt="2024-09-09T14:38:12.760" v="190" actId="165"/>
          <ac:grpSpMkLst>
            <pc:docMk/>
            <pc:sldMk cId="1091543542" sldId="257"/>
            <ac:grpSpMk id="13" creationId="{58126580-7CD6-2777-A996-BABA99C4CA78}"/>
          </ac:grpSpMkLst>
        </pc:grpChg>
        <pc:grpChg chg="add del mod">
          <ac:chgData name="Daoud Saadeddin" userId="50f496e5f975282e" providerId="LiveId" clId="{94561746-CFD1-4C23-BFE3-6529F0FC5530}" dt="2024-09-09T14:40:48.761" v="226" actId="165"/>
          <ac:grpSpMkLst>
            <pc:docMk/>
            <pc:sldMk cId="1091543542" sldId="257"/>
            <ac:grpSpMk id="15" creationId="{D80395CA-6172-6AA1-978A-D4A38F95BAF7}"/>
          </ac:grpSpMkLst>
        </pc:grpChg>
        <pc:grpChg chg="del">
          <ac:chgData name="Daoud Saadeddin" userId="50f496e5f975282e" providerId="LiveId" clId="{94561746-CFD1-4C23-BFE3-6529F0FC5530}" dt="2024-09-09T14:29:01.952" v="46" actId="478"/>
          <ac:grpSpMkLst>
            <pc:docMk/>
            <pc:sldMk cId="1091543542" sldId="257"/>
            <ac:grpSpMk id="20" creationId="{F38ED02F-52B0-4BE3-ADA1-318A6122F0E8}"/>
          </ac:grpSpMkLst>
        </pc:grpChg>
        <pc:grpChg chg="del">
          <ac:chgData name="Daoud Saadeddin" userId="50f496e5f975282e" providerId="LiveId" clId="{94561746-CFD1-4C23-BFE3-6529F0FC5530}" dt="2024-09-09T14:29:01.952" v="46" actId="478"/>
          <ac:grpSpMkLst>
            <pc:docMk/>
            <pc:sldMk cId="1091543542" sldId="257"/>
            <ac:grpSpMk id="23" creationId="{21A3CBE0-F45D-449D-96A6-7B0CB4B519F6}"/>
          </ac:grpSpMkLst>
        </pc:grpChg>
        <pc:grpChg chg="del mod topLvl">
          <ac:chgData name="Daoud Saadeddin" userId="50f496e5f975282e" providerId="LiveId" clId="{94561746-CFD1-4C23-BFE3-6529F0FC5530}" dt="2024-09-09T14:38:15.150" v="191" actId="165"/>
          <ac:grpSpMkLst>
            <pc:docMk/>
            <pc:sldMk cId="1091543542" sldId="257"/>
            <ac:grpSpMk id="26" creationId="{6AB58402-09E0-05D0-0FA8-A2DFEBD11F7D}"/>
          </ac:grpSpMkLst>
        </pc:grpChg>
        <pc:grpChg chg="del mod topLvl">
          <ac:chgData name="Daoud Saadeddin" userId="50f496e5f975282e" providerId="LiveId" clId="{94561746-CFD1-4C23-BFE3-6529F0FC5530}" dt="2024-09-09T14:38:15.150" v="191" actId="165"/>
          <ac:grpSpMkLst>
            <pc:docMk/>
            <pc:sldMk cId="1091543542" sldId="257"/>
            <ac:grpSpMk id="27" creationId="{0FD9063D-07D0-0789-741B-DBCC0FADFCAC}"/>
          </ac:grpSpMkLst>
        </pc:grpChg>
        <pc:grpChg chg="del mod topLvl">
          <ac:chgData name="Daoud Saadeddin" userId="50f496e5f975282e" providerId="LiveId" clId="{94561746-CFD1-4C23-BFE3-6529F0FC5530}" dt="2024-09-09T14:38:15.150" v="191" actId="165"/>
          <ac:grpSpMkLst>
            <pc:docMk/>
            <pc:sldMk cId="1091543542" sldId="257"/>
            <ac:grpSpMk id="36" creationId="{41FA0542-21A6-B68A-0EB6-8B77EEF340AC}"/>
          </ac:grpSpMkLst>
        </pc:grpChg>
        <pc:grpChg chg="del mod topLvl">
          <ac:chgData name="Daoud Saadeddin" userId="50f496e5f975282e" providerId="LiveId" clId="{94561746-CFD1-4C23-BFE3-6529F0FC5530}" dt="2024-09-09T14:38:15.150" v="191" actId="165"/>
          <ac:grpSpMkLst>
            <pc:docMk/>
            <pc:sldMk cId="1091543542" sldId="257"/>
            <ac:grpSpMk id="39" creationId="{BB4B8DEF-F080-D80C-3FFB-4762D3081798}"/>
          </ac:grpSpMkLst>
        </pc:grpChg>
        <pc:graphicFrameChg chg="add del mod modGraphic">
          <ac:chgData name="Daoud Saadeddin" userId="50f496e5f975282e" providerId="LiveId" clId="{94561746-CFD1-4C23-BFE3-6529F0FC5530}" dt="2024-09-10T07:55:41.039" v="778" actId="478"/>
          <ac:graphicFrameMkLst>
            <pc:docMk/>
            <pc:sldMk cId="1091543542" sldId="257"/>
            <ac:graphicFrameMk id="17" creationId="{16E52088-20E2-520A-876C-B42D194E1A7C}"/>
          </ac:graphicFrameMkLst>
        </pc:graphicFrameChg>
        <pc:graphicFrameChg chg="add del mod modGraphic">
          <ac:chgData name="Daoud Saadeddin" userId="50f496e5f975282e" providerId="LiveId" clId="{94561746-CFD1-4C23-BFE3-6529F0FC5530}" dt="2024-09-10T07:55:41.039" v="778" actId="478"/>
          <ac:graphicFrameMkLst>
            <pc:docMk/>
            <pc:sldMk cId="1091543542" sldId="257"/>
            <ac:graphicFrameMk id="30" creationId="{34EC3404-4385-ED9C-7F7D-8156C60CF147}"/>
          </ac:graphicFrameMkLst>
        </pc:graphicFrameChg>
        <pc:graphicFrameChg chg="add del mod modGraphic">
          <ac:chgData name="Daoud Saadeddin" userId="50f496e5f975282e" providerId="LiveId" clId="{94561746-CFD1-4C23-BFE3-6529F0FC5530}" dt="2024-09-10T07:55:41.039" v="778" actId="478"/>
          <ac:graphicFrameMkLst>
            <pc:docMk/>
            <pc:sldMk cId="1091543542" sldId="257"/>
            <ac:graphicFrameMk id="31" creationId="{C186E9A5-98F4-D9D5-9C92-E3D366E704D5}"/>
          </ac:graphicFrameMkLst>
        </pc:graphicFrameChg>
        <pc:graphicFrameChg chg="add del mod modGraphic">
          <ac:chgData name="Daoud Saadeddin" userId="50f496e5f975282e" providerId="LiveId" clId="{94561746-CFD1-4C23-BFE3-6529F0FC5530}" dt="2024-09-10T07:55:41.039" v="778" actId="478"/>
          <ac:graphicFrameMkLst>
            <pc:docMk/>
            <pc:sldMk cId="1091543542" sldId="257"/>
            <ac:graphicFrameMk id="33" creationId="{8F3817C4-F4D9-A506-C760-12548DE37B4B}"/>
          </ac:graphicFrameMkLst>
        </pc:graphicFrameChg>
        <pc:graphicFrameChg chg="add del mod modGraphic">
          <ac:chgData name="Daoud Saadeddin" userId="50f496e5f975282e" providerId="LiveId" clId="{94561746-CFD1-4C23-BFE3-6529F0FC5530}" dt="2024-09-10T07:55:41.039" v="778" actId="478"/>
          <ac:graphicFrameMkLst>
            <pc:docMk/>
            <pc:sldMk cId="1091543542" sldId="257"/>
            <ac:graphicFrameMk id="34" creationId="{7B7CEA60-4781-3149-074E-0CC7D8B46AFB}"/>
          </ac:graphicFrameMkLst>
        </pc:graphicFrameChg>
        <pc:graphicFrameChg chg="add del mod ord modGraphic">
          <ac:chgData name="Daoud Saadeddin" userId="50f496e5f975282e" providerId="LiveId" clId="{94561746-CFD1-4C23-BFE3-6529F0FC5530}" dt="2024-09-10T07:55:41.039" v="778" actId="478"/>
          <ac:graphicFrameMkLst>
            <pc:docMk/>
            <pc:sldMk cId="1091543542" sldId="257"/>
            <ac:graphicFrameMk id="35" creationId="{9534B4AE-72BA-9CA1-9FBF-740D5A9350CA}"/>
          </ac:graphicFrameMkLst>
        </pc:graphicFrameChg>
        <pc:graphicFrameChg chg="add del mod modGraphic">
          <ac:chgData name="Daoud Saadeddin" userId="50f496e5f975282e" providerId="LiveId" clId="{94561746-CFD1-4C23-BFE3-6529F0FC5530}" dt="2024-09-10T07:55:41.039" v="778" actId="478"/>
          <ac:graphicFrameMkLst>
            <pc:docMk/>
            <pc:sldMk cId="1091543542" sldId="257"/>
            <ac:graphicFrameMk id="42" creationId="{04752838-815C-4C39-F888-3F5CE910FB89}"/>
          </ac:graphicFrameMkLst>
        </pc:graphicFrameChg>
        <pc:graphicFrameChg chg="add del mod modGraphic">
          <ac:chgData name="Daoud Saadeddin" userId="50f496e5f975282e" providerId="LiveId" clId="{94561746-CFD1-4C23-BFE3-6529F0FC5530}" dt="2024-09-10T07:55:41.039" v="778" actId="478"/>
          <ac:graphicFrameMkLst>
            <pc:docMk/>
            <pc:sldMk cId="1091543542" sldId="257"/>
            <ac:graphicFrameMk id="44" creationId="{29C4D794-CF2F-B0D9-5A7A-D10939AE1444}"/>
          </ac:graphicFrameMkLst>
        </pc:graphicFrameChg>
        <pc:graphicFrameChg chg="add del mod modGraphic">
          <ac:chgData name="Daoud Saadeddin" userId="50f496e5f975282e" providerId="LiveId" clId="{94561746-CFD1-4C23-BFE3-6529F0FC5530}" dt="2024-09-10T07:55:41.039" v="778" actId="478"/>
          <ac:graphicFrameMkLst>
            <pc:docMk/>
            <pc:sldMk cId="1091543542" sldId="257"/>
            <ac:graphicFrameMk id="46" creationId="{10EA501E-89BE-BAC3-E65D-BABAD1E32CA5}"/>
          </ac:graphicFrameMkLst>
        </pc:graphicFrameChg>
        <pc:graphicFrameChg chg="add mod">
          <ac:chgData name="Daoud Saadeddin" userId="50f496e5f975282e" providerId="LiveId" clId="{94561746-CFD1-4C23-BFE3-6529F0FC5530}" dt="2024-09-09T15:03:07.463" v="352"/>
          <ac:graphicFrameMkLst>
            <pc:docMk/>
            <pc:sldMk cId="1091543542" sldId="257"/>
            <ac:graphicFrameMk id="47" creationId="{BB800090-11F8-0897-2161-D42B3D225314}"/>
          </ac:graphicFrameMkLst>
        </pc:graphicFrameChg>
        <pc:graphicFrameChg chg="add del mod modGraphic">
          <ac:chgData name="Daoud Saadeddin" userId="50f496e5f975282e" providerId="LiveId" clId="{94561746-CFD1-4C23-BFE3-6529F0FC5530}" dt="2024-09-10T07:55:41.039" v="778" actId="478"/>
          <ac:graphicFrameMkLst>
            <pc:docMk/>
            <pc:sldMk cId="1091543542" sldId="257"/>
            <ac:graphicFrameMk id="48" creationId="{90DE7E9A-9592-03A8-9C1D-721685BA7456}"/>
          </ac:graphicFrameMkLst>
        </pc:graphicFrameChg>
      </pc:sldChg>
      <pc:sldChg chg="add del">
        <pc:chgData name="Daoud Saadeddin" userId="50f496e5f975282e" providerId="LiveId" clId="{94561746-CFD1-4C23-BFE3-6529F0FC5530}" dt="2024-09-10T07:56:21.118" v="781"/>
        <pc:sldMkLst>
          <pc:docMk/>
          <pc:sldMk cId="2592764427" sldId="257"/>
        </pc:sldMkLst>
      </pc:sldChg>
      <pc:sldChg chg="addSp delSp modSp add mod modClrScheme chgLayout">
        <pc:chgData name="Daoud Saadeddin" userId="50f496e5f975282e" providerId="LiveId" clId="{94561746-CFD1-4C23-BFE3-6529F0FC5530}" dt="2024-09-09T15:07:50.214" v="373" actId="3064"/>
        <pc:sldMkLst>
          <pc:docMk/>
          <pc:sldMk cId="3858911701" sldId="259"/>
        </pc:sldMkLst>
        <pc:spChg chg="del">
          <ac:chgData name="Daoud Saadeddin" userId="50f496e5f975282e" providerId="LiveId" clId="{94561746-CFD1-4C23-BFE3-6529F0FC5530}" dt="2024-09-09T14:41:52.715" v="231" actId="478"/>
          <ac:spMkLst>
            <pc:docMk/>
            <pc:sldMk cId="3858911701" sldId="259"/>
            <ac:spMk id="2" creationId="{0D600537-0790-41B7-B28F-07911FDB9D92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28" creationId="{047DB81E-7C1B-4F21-A645-2030228B6BE9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60" creationId="{FBDE76F4-E81F-4DFF-9C48-14347567E975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61" creationId="{6B3FDE63-95C7-46CA-929E-14724E343039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62" creationId="{DFB3919F-7195-4137-AB7E-BEC7385E15BF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63" creationId="{1FFF1BF4-0B48-421C-AA23-BA26A563F1D4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64" creationId="{C4335AFC-44D4-463E-9028-C60EAE9F3794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65" creationId="{E2BF308F-047B-4A03-B660-4929401151F1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66" creationId="{529E45A3-69A1-4FF7-9F37-DF66B57289E7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67" creationId="{BB9C5FEA-4F26-432D-B0E4-3D9AB0E33155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68" creationId="{6DE21532-4C8F-4DA6-A6DF-D6CA8EC52A3E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69" creationId="{BF266FBD-EF64-41EE-807D-674454D71B5D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70" creationId="{D3F296DF-5FB4-4558-9FC6-B1D13A54018D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71" creationId="{0A8AA496-563D-49CE-B65A-4393E1CF88AE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72" creationId="{8C6742CA-A9E1-48CD-9355-2B1B0B0ABDA2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74" creationId="{DEB4FDC3-15F8-43A8-BC46-2C295F5DBC24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76" creationId="{9F34BF8E-98F8-49CE-ADC3-E393F3FDF4F4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78" creationId="{FA85F692-1312-4168-A4AC-DAA048235E1E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80" creationId="{FFC400B5-C656-4CE7-9242-B1B13CA78261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81" creationId="{46183FC9-91AD-4328-9A87-5683DB974963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82" creationId="{4ECA81D4-B348-4757-ADB3-6066C838C9C8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83" creationId="{900DC51B-48D1-472B-BC5C-9C3F84B05719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84" creationId="{E71AE278-E87D-4A10-8A3B-C2EB8EFC34F4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85" creationId="{1D0B6F6F-653A-4308-ABA5-8686A7A4491D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86" creationId="{A490C3F9-BD1B-47C0-8A55-D91ACA18BEAB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87" creationId="{DFE44965-E3D0-479E-8F69-DF52E60C0A85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88" creationId="{5534159A-78FE-4D64-AA9A-8D0B7C44B3A8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89" creationId="{73DDC1BB-F555-45AC-A4E4-94E6C264199E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93" creationId="{45815109-D10F-4696-9EE7-611A10DF7F93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96" creationId="{3DC5A66A-B524-47AD-AA6A-B9EDB1EB7228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99" creationId="{22A62ED6-BEC4-4625-8EB7-AC27993FA9C5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102" creationId="{92509040-3AAA-4019-9FFD-4DC7E9F1D2EF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105" creationId="{2EF580EC-F2E1-428D-AAFD-46F6D602553D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108" creationId="{6AEB6E69-BCFC-455A-90AE-98700F4A91E7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110" creationId="{9CBED33E-B0CA-46BB-B870-C6792C224BC0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112" creationId="{40572F2D-0BA4-40CA-9045-043C4E3E40EE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113" creationId="{4799830A-B7D7-4D30-AC9E-C055BD2F12C1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114" creationId="{DA998B8E-1D98-4DE7-8EBF-6C5BAA3C72B4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117" creationId="{0503A875-CDBB-4A13-8C8C-17EAFB591EB9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120" creationId="{9D558D44-7E69-4A78-AE8E-A884E8419BC1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123" creationId="{A37BC7FB-52A5-4DBA-949E-9D07687FD06A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126" creationId="{49EE9AAC-CB0C-42F2-BA61-7E9E1722A781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132" creationId="{B3ED9588-4D45-45A0-BE12-682AA4EBB233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134" creationId="{9F75BAC1-BB82-4C88-93C4-21B93F5970F7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136" creationId="{BC33164A-E4BE-4E2B-8613-AA5F2BC6910D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138" creationId="{54A6D6F0-1363-491F-BF1D-4D8D9EF1E02C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148" creationId="{E943C2E3-1B45-4CE2-A87B-15EAF2226877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149" creationId="{007500C3-6DE7-434B-A353-2A71674921CE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155" creationId="{2700A4A2-E911-4DAE-9CF6-B98FA7857D90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157" creationId="{6D61E33E-A8B1-4746-A9D3-9C68EEC60C67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159" creationId="{35D7F8BE-E4C9-48FA-A92B-4FA5ADAA524C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160" creationId="{EC4C7F0C-58E1-496A-A858-6F879930A7D2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162" creationId="{117E8E24-6279-43CE-88B9-E08443E285FA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163" creationId="{E3BDAA54-E952-4B79-A462-CF9A92A5A842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165" creationId="{E06BEFBC-C019-47CB-AC4B-3F9BB0087DFF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166" creationId="{D602E018-63B8-4ECF-8C9D-CCED4B8E54A2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167" creationId="{B3EDD221-1FA5-4E58-9F05-1F792C110F46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169" creationId="{6F9302B5-FBC4-436E-A0FB-63A5F52D4EC1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171" creationId="{485A9ED9-8456-4806-B164-2EF5112A596F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172" creationId="{9B2E1FD9-E324-4031-86A0-740435B4B93F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174" creationId="{0E65DFE7-D6CD-4BDB-92D5-3671DB03321E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175" creationId="{26E1039D-1F15-4BA5-8BDD-AD8298CBC4AF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176" creationId="{8ED4D689-CF4F-43B3-AAED-2514334ECF4F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177" creationId="{8321BC15-0637-4339-8D8C-73909C9F9556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178" creationId="{988EAE69-0865-41DD-B931-A983522450AB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179" creationId="{EE617127-7B7A-4230-8FD7-728DC6243138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180" creationId="{7F9E6E2A-C31C-40EA-A72A-EFE683F8AFA2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182" creationId="{4B23FA21-C5CD-4858-B1F3-3D075F87C9DE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183" creationId="{28D80FC2-BB5E-49CB-BD1F-2B25E489F3B9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184" creationId="{D15305DD-3E5F-4718-9C5A-150EC6766E35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188" creationId="{F0C4943E-18FC-43DE-ADC5-D5374CA82DC7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189" creationId="{F935B2E3-3A34-4102-AB74-E50CB98182C6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194" creationId="{53E3B419-226C-4174-B1D1-8C62D03A54BB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195" creationId="{554BB5F4-6369-4E23-936A-4CF3365756F1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196" creationId="{AC2914E6-CAF6-47D0-8E81-4B9EC3959862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200" creationId="{EA0DFC50-0CEA-4CF3-8A56-CB2CEBA4B32D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202" creationId="{ECAFD826-1228-44CB-905A-E22261E7068C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203" creationId="{2DA7DC92-E2E1-42BE-87CE-CB3A76F5E920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204" creationId="{ABC6F087-268E-42D9-8F36-1C97E43C4127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205" creationId="{021D0A44-E385-4A42-8AD0-8B3351EEEDCF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206" creationId="{CD70D5C9-3D0F-4EA0-A727-4EEC6AB76FA1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207" creationId="{BD9B2011-380B-4E58-9364-04F3E28C0FC7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208" creationId="{F341CCDD-C8B2-4CB0-9358-02A51F343908}"/>
          </ac:spMkLst>
        </pc:spChg>
        <pc:spChg chg="mod">
          <ac:chgData name="Daoud Saadeddin" userId="50f496e5f975282e" providerId="LiveId" clId="{94561746-CFD1-4C23-BFE3-6529F0FC5530}" dt="2024-09-09T15:07:50.214" v="373" actId="3064"/>
          <ac:spMkLst>
            <pc:docMk/>
            <pc:sldMk cId="3858911701" sldId="259"/>
            <ac:spMk id="209" creationId="{2D46DC1F-9679-4595-BDC4-8542570BD5DA}"/>
          </ac:spMkLst>
        </pc:spChg>
        <pc:graphicFrameChg chg="add del modGraphic">
          <ac:chgData name="Daoud Saadeddin" userId="50f496e5f975282e" providerId="LiveId" clId="{94561746-CFD1-4C23-BFE3-6529F0FC5530}" dt="2024-09-09T14:40:14.045" v="217" actId="21"/>
          <ac:graphicFrameMkLst>
            <pc:docMk/>
            <pc:sldMk cId="3858911701" sldId="259"/>
            <ac:graphicFrameMk id="4" creationId="{16E52088-20E2-520A-876C-B42D194E1A7C}"/>
          </ac:graphicFrameMkLst>
        </pc:graphicFrameChg>
      </pc:sldChg>
      <pc:sldChg chg="addSp delSp modSp add mod modClrScheme chgLayout">
        <pc:chgData name="Daoud Saadeddin" userId="50f496e5f975282e" providerId="LiveId" clId="{94561746-CFD1-4C23-BFE3-6529F0FC5530}" dt="2024-09-09T20:33:40.178" v="759" actId="478"/>
        <pc:sldMkLst>
          <pc:docMk/>
          <pc:sldMk cId="3558834983" sldId="260"/>
        </pc:sldMkLst>
        <pc:spChg chg="del">
          <ac:chgData name="Daoud Saadeddin" userId="50f496e5f975282e" providerId="LiveId" clId="{94561746-CFD1-4C23-BFE3-6529F0FC5530}" dt="2024-09-09T15:06:37.809" v="364" actId="478"/>
          <ac:spMkLst>
            <pc:docMk/>
            <pc:sldMk cId="3558834983" sldId="260"/>
            <ac:spMk id="2" creationId="{0D600537-0790-41B7-B28F-07911FDB9D92}"/>
          </ac:spMkLst>
        </pc:spChg>
        <pc:spChg chg="del mod">
          <ac:chgData name="Daoud Saadeddin" userId="50f496e5f975282e" providerId="LiveId" clId="{94561746-CFD1-4C23-BFE3-6529F0FC5530}" dt="2024-09-09T20:33:40.178" v="759" actId="478"/>
          <ac:spMkLst>
            <pc:docMk/>
            <pc:sldMk cId="3558834983" sldId="260"/>
            <ac:spMk id="4" creationId="{C660FC73-D06B-4187-850E-2A18D5CE62E8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28" creationId="{047DB81E-7C1B-4F21-A645-2030228B6BE9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60" creationId="{FBDE76F4-E81F-4DFF-9C48-14347567E975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61" creationId="{6B3FDE63-95C7-46CA-929E-14724E343039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63" creationId="{1FFF1BF4-0B48-421C-AA23-BA26A563F1D4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65" creationId="{E2BF308F-047B-4A03-B660-4929401151F1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66" creationId="{529E45A3-69A1-4FF7-9F37-DF66B57289E7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67" creationId="{BB9C5FEA-4F26-432D-B0E4-3D9AB0E33155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68" creationId="{6DE21532-4C8F-4DA6-A6DF-D6CA8EC52A3E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69" creationId="{BF266FBD-EF64-41EE-807D-674454D71B5D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70" creationId="{D3F296DF-5FB4-4558-9FC6-B1D13A54018D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71" creationId="{0A8AA496-563D-49CE-B65A-4393E1CF88AE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74" creationId="{DEB4FDC3-15F8-43A8-BC46-2C295F5DBC24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76" creationId="{9F34BF8E-98F8-49CE-ADC3-E393F3FDF4F4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78" creationId="{FA85F692-1312-4168-A4AC-DAA048235E1E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80" creationId="{FFC400B5-C656-4CE7-9242-B1B13CA78261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81" creationId="{46183FC9-91AD-4328-9A87-5683DB974963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82" creationId="{4ECA81D4-B348-4757-ADB3-6066C838C9C8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83" creationId="{900DC51B-48D1-472B-BC5C-9C3F84B05719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84" creationId="{E71AE278-E87D-4A10-8A3B-C2EB8EFC34F4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85" creationId="{1D0B6F6F-653A-4308-ABA5-8686A7A4491D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86" creationId="{A490C3F9-BD1B-47C0-8A55-D91ACA18BEAB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87" creationId="{DFE44965-E3D0-479E-8F69-DF52E60C0A85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88" creationId="{5534159A-78FE-4D64-AA9A-8D0B7C44B3A8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89" creationId="{73DDC1BB-F555-45AC-A4E4-94E6C264199E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93" creationId="{45815109-D10F-4696-9EE7-611A10DF7F93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96" creationId="{3DC5A66A-B524-47AD-AA6A-B9EDB1EB7228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99" creationId="{22A62ED6-BEC4-4625-8EB7-AC27993FA9C5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02" creationId="{92509040-3AAA-4019-9FFD-4DC7E9F1D2EF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05" creationId="{2EF580EC-F2E1-428D-AAFD-46F6D602553D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06" creationId="{3BF1AA9E-7F0D-4B0B-8C3D-360131DC75A5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07" creationId="{E5481F37-4D52-4896-BEB8-19327488FA2E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08" creationId="{6AEB6E69-BCFC-455A-90AE-98700F4A91E7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09" creationId="{427D50CE-83FF-4983-8D72-05DEC6F4F89A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10" creationId="{9CBED33E-B0CA-46BB-B870-C6792C224BC0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11" creationId="{8B643062-0DFE-4991-90EF-D62DD7CBE547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12" creationId="{40572F2D-0BA4-40CA-9045-043C4E3E40EE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13" creationId="{4799830A-B7D7-4D30-AC9E-C055BD2F12C1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14" creationId="{DA998B8E-1D98-4DE7-8EBF-6C5BAA3C72B4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15" creationId="{031D2DF1-4B14-4E83-9B63-5776BE2CE94D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16" creationId="{03C7E63B-C839-49A2-8D7E-CB0B10E5BBD3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17" creationId="{0503A875-CDBB-4A13-8C8C-17EAFB591EB9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18" creationId="{AC8B3AD2-88F6-4153-B1AF-0D44D02C7818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19" creationId="{69D4E462-E812-4B39-9A90-E7A0E2B6F1ED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20" creationId="{9D558D44-7E69-4A78-AE8E-A884E8419BC1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21" creationId="{878A57F8-1887-47E8-AD7B-2A2DBA33390A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22" creationId="{0DB4DEBF-ED2E-4B72-979E-377DBEAC35BD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23" creationId="{A37BC7FB-52A5-4DBA-949E-9D07687FD06A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24" creationId="{74332520-D5BE-4BE9-B282-8B22A7FE1A51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25" creationId="{5B5DA381-049A-4BE2-8A40-3F14B90D2ADE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26" creationId="{49EE9AAC-CB0C-42F2-BA61-7E9E1722A781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27" creationId="{C1909C51-3A76-481C-A190-DD47ECC9D804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28" creationId="{C8D02222-8080-4C9C-99BC-150E288F701B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29" creationId="{E88C1541-30E5-4B0B-9C40-860E7165BE39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30" creationId="{AA30E900-B599-45AA-985F-DD35943B813F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31" creationId="{A25281BF-2FA6-4205-8929-833D6B1E146B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32" creationId="{B3ED9588-4D45-45A0-BE12-682AA4EBB233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33" creationId="{0A8F82B5-5107-432D-A054-09C1F2BC09CC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34" creationId="{9F75BAC1-BB82-4C88-93C4-21B93F5970F7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35" creationId="{5CC1F290-A7E0-4CD0-8E35-2C186BF15625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36" creationId="{BC33164A-E4BE-4E2B-8613-AA5F2BC6910D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37" creationId="{1A219831-B5B2-4427-8445-F5EBACB911CD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38" creationId="{54A6D6F0-1363-491F-BF1D-4D8D9EF1E02C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39" creationId="{0FBA6CA5-5183-4367-BB92-1CB3ED5B584D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40" creationId="{8AA727D5-B060-4A6F-BC4C-6043F2F8AC93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41" creationId="{7D11482E-3F6B-4C98-9376-49FCAD43453B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43" creationId="{2AA1987D-6E63-44E1-A7E2-F01FB0AB7994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44" creationId="{05DD7FD4-0469-49EB-A46F-9C98E14D734C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45" creationId="{D7783B21-543E-4C48-9EB5-0FD4EEF12F8D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46" creationId="{D0273738-C932-4E9A-B0F2-0DF6A2634C45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47" creationId="{226B5832-EB61-45B1-B4CC-A6894AFF5752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48" creationId="{E943C2E3-1B45-4CE2-A87B-15EAF2226877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49" creationId="{007500C3-6DE7-434B-A353-2A71674921CE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50" creationId="{3F21DC87-CDEB-4DD1-92B4-80CF50143922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51" creationId="{32A3591C-A720-4BCC-A233-8D49180571E2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52" creationId="{16545414-7EE0-4A9B-A3F7-147B925D9600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54" creationId="{9B931B7A-CB3E-457B-97D2-C678BD85A301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55" creationId="{2700A4A2-E911-4DAE-9CF6-B98FA7857D90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56" creationId="{EBD02725-ECF8-4EE7-83E2-F07AF050EC7F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57" creationId="{6D61E33E-A8B1-4746-A9D3-9C68EEC60C67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59" creationId="{35D7F8BE-E4C9-48FA-A92B-4FA5ADAA524C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60" creationId="{EC4C7F0C-58E1-496A-A858-6F879930A7D2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61" creationId="{65E0E928-553F-43B8-A616-DFED08FDC94A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62" creationId="{117E8E24-6279-43CE-88B9-E08443E285FA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63" creationId="{E3BDAA54-E952-4B79-A462-CF9A92A5A842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64" creationId="{7FECDB0A-A8A9-4138-9CAC-843D548A165F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66" creationId="{D602E018-63B8-4ECF-8C9D-CCED4B8E54A2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67" creationId="{B3EDD221-1FA5-4E58-9F05-1F792C110F46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69" creationId="{6F9302B5-FBC4-436E-A0FB-63A5F52D4EC1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70" creationId="{92F35FE3-B0EE-4E5E-9671-937516A734E9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71" creationId="{485A9ED9-8456-4806-B164-2EF5112A596F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73" creationId="{BEFC93EC-7A84-4C34-9483-70CFA9BEA712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74" creationId="{0E65DFE7-D6CD-4BDB-92D5-3671DB03321E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76" creationId="{8ED4D689-CF4F-43B3-AAED-2514334ECF4F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78" creationId="{988EAE69-0865-41DD-B931-A983522450AB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79" creationId="{EE617127-7B7A-4230-8FD7-728DC6243138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80" creationId="{7F9E6E2A-C31C-40EA-A72A-EFE683F8AFA2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82" creationId="{4B23FA21-C5CD-4858-B1F3-3D075F87C9DE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83" creationId="{28D80FC2-BB5E-49CB-BD1F-2B25E489F3B9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84" creationId="{D15305DD-3E5F-4718-9C5A-150EC6766E35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85" creationId="{1447D0D2-1A8D-4F1B-96E8-4767AF85F067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86" creationId="{C3FA0674-9806-44E8-8E81-B059025BCC4E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88" creationId="{F0C4943E-18FC-43DE-ADC5-D5374CA82DC7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89" creationId="{F935B2E3-3A34-4102-AB74-E50CB98182C6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90" creationId="{1A9076B4-244E-431F-9153-1C702C3D8F07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91" creationId="{414AF1B4-3669-4978-B13D-599A20CF90F0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93" creationId="{F259AB93-B944-4638-8426-4593EA76604B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94" creationId="{53E3B419-226C-4174-B1D1-8C62D03A54BB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95" creationId="{554BB5F4-6369-4E23-936A-4CF3365756F1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96" creationId="{AC2914E6-CAF6-47D0-8E81-4B9EC3959862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97" creationId="{2C304EF4-CFD3-4853-9BE7-32D66FF7C591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198" creationId="{E4D5056C-8AB5-42CD-873E-D0C9A8696035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200" creationId="{EA0DFC50-0CEA-4CF3-8A56-CB2CEBA4B32D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202" creationId="{ECAFD826-1228-44CB-905A-E22261E7068C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203" creationId="{2DA7DC92-E2E1-42BE-87CE-CB3A76F5E920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204" creationId="{ABC6F087-268E-42D9-8F36-1C97E43C4127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205" creationId="{021D0A44-E385-4A42-8AD0-8B3351EEEDCF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206" creationId="{CD70D5C9-3D0F-4EA0-A727-4EEC6AB76FA1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207" creationId="{BD9B2011-380B-4E58-9364-04F3E28C0FC7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208" creationId="{F341CCDD-C8B2-4CB0-9358-02A51F343908}"/>
          </ac:spMkLst>
        </pc:spChg>
        <pc:spChg chg="mod">
          <ac:chgData name="Daoud Saadeddin" userId="50f496e5f975282e" providerId="LiveId" clId="{94561746-CFD1-4C23-BFE3-6529F0FC5530}" dt="2024-09-09T15:08:16.473" v="375" actId="3064"/>
          <ac:spMkLst>
            <pc:docMk/>
            <pc:sldMk cId="3558834983" sldId="260"/>
            <ac:spMk id="209" creationId="{2D46DC1F-9679-4595-BDC4-8542570BD5DA}"/>
          </ac:spMkLst>
        </pc:spChg>
        <pc:grpChg chg="mod">
          <ac:chgData name="Daoud Saadeddin" userId="50f496e5f975282e" providerId="LiveId" clId="{94561746-CFD1-4C23-BFE3-6529F0FC5530}" dt="2024-09-09T15:08:20.385" v="377" actId="14100"/>
          <ac:grpSpMkLst>
            <pc:docMk/>
            <pc:sldMk cId="3558834983" sldId="260"/>
            <ac:grpSpMk id="90" creationId="{B7F81E24-66D4-4A40-966F-7DCBC74DB5FA}"/>
          </ac:grpSpMkLst>
        </pc:grpChg>
        <pc:graphicFrameChg chg="add del modGraphic">
          <ac:chgData name="Daoud Saadeddin" userId="50f496e5f975282e" providerId="LiveId" clId="{94561746-CFD1-4C23-BFE3-6529F0FC5530}" dt="2024-09-09T14:47:08.023" v="264" actId="21"/>
          <ac:graphicFrameMkLst>
            <pc:docMk/>
            <pc:sldMk cId="3558834983" sldId="260"/>
            <ac:graphicFrameMk id="7" creationId="{C186E9A5-98F4-D9D5-9C92-E3D366E704D5}"/>
          </ac:graphicFrameMkLst>
        </pc:graphicFrameChg>
      </pc:sldChg>
      <pc:sldChg chg="addSp delSp modSp add mod modClrScheme chgLayout">
        <pc:chgData name="Daoud Saadeddin" userId="50f496e5f975282e" providerId="LiveId" clId="{94561746-CFD1-4C23-BFE3-6529F0FC5530}" dt="2024-09-10T10:46:58.950" v="1842" actId="113"/>
        <pc:sldMkLst>
          <pc:docMk/>
          <pc:sldMk cId="3795090968" sldId="262"/>
        </pc:sldMkLst>
        <pc:spChg chg="del mod">
          <ac:chgData name="Daoud Saadeddin" userId="50f496e5f975282e" providerId="LiveId" clId="{94561746-CFD1-4C23-BFE3-6529F0FC5530}" dt="2024-09-09T20:21:47.703" v="594" actId="478"/>
          <ac:spMkLst>
            <pc:docMk/>
            <pc:sldMk cId="3795090968" sldId="262"/>
            <ac:spMk id="3" creationId="{379649DB-C95F-4088-96AB-4AAD0234DE76}"/>
          </ac:spMkLst>
        </pc:spChg>
        <pc:spChg chg="add del mod">
          <ac:chgData name="Daoud Saadeddin" userId="50f496e5f975282e" providerId="LiveId" clId="{94561746-CFD1-4C23-BFE3-6529F0FC5530}" dt="2024-09-10T10:46:58.950" v="1842" actId="113"/>
          <ac:spMkLst>
            <pc:docMk/>
            <pc:sldMk cId="3795090968" sldId="262"/>
            <ac:spMk id="3" creationId="{9FE069E1-6956-A249-E84F-38088A597059}"/>
          </ac:spMkLst>
        </pc:spChg>
        <pc:spChg chg="add mod ord">
          <ac:chgData name="Daoud Saadeddin" userId="50f496e5f975282e" providerId="LiveId" clId="{94561746-CFD1-4C23-BFE3-6529F0FC5530}" dt="2024-09-09T20:30:11.958" v="731" actId="700"/>
          <ac:spMkLst>
            <pc:docMk/>
            <pc:sldMk cId="3795090968" sldId="262"/>
            <ac:spMk id="5" creationId="{BF0AFB0F-B71B-AD5E-3859-5D92A54CA6CF}"/>
          </ac:spMkLst>
        </pc:spChg>
        <pc:spChg chg="add mod ord">
          <ac:chgData name="Daoud Saadeddin" userId="50f496e5f975282e" providerId="LiveId" clId="{94561746-CFD1-4C23-BFE3-6529F0FC5530}" dt="2024-09-09T20:30:11.958" v="731" actId="700"/>
          <ac:spMkLst>
            <pc:docMk/>
            <pc:sldMk cId="3795090968" sldId="262"/>
            <ac:spMk id="6" creationId="{DCF51F20-B2F5-2741-1F1E-EEEEBED628A8}"/>
          </ac:spMkLst>
        </pc:spChg>
        <pc:spChg chg="add mod ord">
          <ac:chgData name="Daoud Saadeddin" userId="50f496e5f975282e" providerId="LiveId" clId="{94561746-CFD1-4C23-BFE3-6529F0FC5530}" dt="2024-09-09T20:30:11.958" v="731" actId="700"/>
          <ac:spMkLst>
            <pc:docMk/>
            <pc:sldMk cId="3795090968" sldId="262"/>
            <ac:spMk id="7" creationId="{F0529C6D-0292-4B24-7681-F78E2CC594AF}"/>
          </ac:spMkLst>
        </pc:spChg>
        <pc:spChg chg="add mod ord">
          <ac:chgData name="Daoud Saadeddin" userId="50f496e5f975282e" providerId="LiveId" clId="{94561746-CFD1-4C23-BFE3-6529F0FC5530}" dt="2024-09-09T20:30:11.958" v="731" actId="700"/>
          <ac:spMkLst>
            <pc:docMk/>
            <pc:sldMk cId="3795090968" sldId="262"/>
            <ac:spMk id="8" creationId="{45DA29F6-4CCC-F9B4-14E6-0C35CA04C260}"/>
          </ac:spMkLst>
        </pc:spChg>
        <pc:spChg chg="add mod ord">
          <ac:chgData name="Daoud Saadeddin" userId="50f496e5f975282e" providerId="LiveId" clId="{94561746-CFD1-4C23-BFE3-6529F0FC5530}" dt="2024-09-09T20:30:11.958" v="731" actId="700"/>
          <ac:spMkLst>
            <pc:docMk/>
            <pc:sldMk cId="3795090968" sldId="262"/>
            <ac:spMk id="9" creationId="{AD02217B-5F14-754B-DF9C-100A7B0CE2E5}"/>
          </ac:spMkLst>
        </pc:spChg>
        <pc:spChg chg="mod">
          <ac:chgData name="Daoud Saadeddin" userId="50f496e5f975282e" providerId="LiveId" clId="{94561746-CFD1-4C23-BFE3-6529F0FC5530}" dt="2024-09-10T08:27:04.339" v="793" actId="207"/>
          <ac:spMkLst>
            <pc:docMk/>
            <pc:sldMk cId="3795090968" sldId="262"/>
            <ac:spMk id="17" creationId="{8F71CA8A-3BF7-48DE-BCFC-C96275F50362}"/>
          </ac:spMkLst>
        </pc:spChg>
        <pc:spChg chg="mod">
          <ac:chgData name="Daoud Saadeddin" userId="50f496e5f975282e" providerId="LiveId" clId="{94561746-CFD1-4C23-BFE3-6529F0FC5530}" dt="2024-09-10T08:27:04.339" v="793" actId="207"/>
          <ac:spMkLst>
            <pc:docMk/>
            <pc:sldMk cId="3795090968" sldId="262"/>
            <ac:spMk id="18" creationId="{EE85D876-85EE-4226-9AF4-E60869601259}"/>
          </ac:spMkLst>
        </pc:spChg>
        <pc:spChg chg="mod">
          <ac:chgData name="Daoud Saadeddin" userId="50f496e5f975282e" providerId="LiveId" clId="{94561746-CFD1-4C23-BFE3-6529F0FC5530}" dt="2024-09-10T08:27:04.339" v="793" actId="207"/>
          <ac:spMkLst>
            <pc:docMk/>
            <pc:sldMk cId="3795090968" sldId="262"/>
            <ac:spMk id="22" creationId="{26CFF782-44A5-44F1-AAE6-D880F2E82191}"/>
          </ac:spMkLst>
        </pc:spChg>
        <pc:spChg chg="mod">
          <ac:chgData name="Daoud Saadeddin" userId="50f496e5f975282e" providerId="LiveId" clId="{94561746-CFD1-4C23-BFE3-6529F0FC5530}" dt="2024-09-10T08:27:04.339" v="793" actId="207"/>
          <ac:spMkLst>
            <pc:docMk/>
            <pc:sldMk cId="3795090968" sldId="262"/>
            <ac:spMk id="23" creationId="{6C22562F-0F37-49AF-A98F-D2A4E10AEE5D}"/>
          </ac:spMkLst>
        </pc:spChg>
        <pc:spChg chg="mod">
          <ac:chgData name="Daoud Saadeddin" userId="50f496e5f975282e" providerId="LiveId" clId="{94561746-CFD1-4C23-BFE3-6529F0FC5530}" dt="2024-09-10T08:27:04.339" v="793" actId="207"/>
          <ac:spMkLst>
            <pc:docMk/>
            <pc:sldMk cId="3795090968" sldId="262"/>
            <ac:spMk id="24" creationId="{07816507-CCA8-4656-A680-A608984D2D8F}"/>
          </ac:spMkLst>
        </pc:spChg>
        <pc:spChg chg="mod">
          <ac:chgData name="Daoud Saadeddin" userId="50f496e5f975282e" providerId="LiveId" clId="{94561746-CFD1-4C23-BFE3-6529F0FC5530}" dt="2024-09-10T08:27:04.339" v="793" actId="207"/>
          <ac:spMkLst>
            <pc:docMk/>
            <pc:sldMk cId="3795090968" sldId="262"/>
            <ac:spMk id="25" creationId="{28055E55-812E-4AED-BD9C-A76AFC699CE7}"/>
          </ac:spMkLst>
        </pc:spChg>
        <pc:spChg chg="del">
          <ac:chgData name="Daoud Saadeddin" userId="50f496e5f975282e" providerId="LiveId" clId="{94561746-CFD1-4C23-BFE3-6529F0FC5530}" dt="2024-09-09T15:06:41.230" v="365" actId="478"/>
          <ac:spMkLst>
            <pc:docMk/>
            <pc:sldMk cId="3795090968" sldId="262"/>
            <ac:spMk id="26" creationId="{29B9E896-08D2-4A93-A3C6-746CB08E102D}"/>
          </ac:spMkLst>
        </pc:spChg>
        <pc:spChg chg="del mod">
          <ac:chgData name="Daoud Saadeddin" userId="50f496e5f975282e" providerId="LiveId" clId="{94561746-CFD1-4C23-BFE3-6529F0FC5530}" dt="2024-09-09T20:21:29.801" v="591" actId="478"/>
          <ac:spMkLst>
            <pc:docMk/>
            <pc:sldMk cId="3795090968" sldId="262"/>
            <ac:spMk id="27" creationId="{87B115BB-53C0-498A-BFEF-517D51DF60FF}"/>
          </ac:spMkLst>
        </pc:spChg>
        <pc:spChg chg="mod">
          <ac:chgData name="Daoud Saadeddin" userId="50f496e5f975282e" providerId="LiveId" clId="{94561746-CFD1-4C23-BFE3-6529F0FC5530}" dt="2024-09-10T08:27:04.339" v="793" actId="207"/>
          <ac:spMkLst>
            <pc:docMk/>
            <pc:sldMk cId="3795090968" sldId="262"/>
            <ac:spMk id="34" creationId="{AD6B1438-6D4C-483A-9939-B77B2394422B}"/>
          </ac:spMkLst>
        </pc:spChg>
        <pc:spChg chg="mod">
          <ac:chgData name="Daoud Saadeddin" userId="50f496e5f975282e" providerId="LiveId" clId="{94561746-CFD1-4C23-BFE3-6529F0FC5530}" dt="2024-09-10T08:27:04.339" v="793" actId="207"/>
          <ac:spMkLst>
            <pc:docMk/>
            <pc:sldMk cId="3795090968" sldId="262"/>
            <ac:spMk id="35" creationId="{7E5E7F7E-006D-45CD-B720-B6789BD6A66D}"/>
          </ac:spMkLst>
        </pc:spChg>
        <pc:spChg chg="mod">
          <ac:chgData name="Daoud Saadeddin" userId="50f496e5f975282e" providerId="LiveId" clId="{94561746-CFD1-4C23-BFE3-6529F0FC5530}" dt="2024-09-10T08:27:09.715" v="795" actId="20577"/>
          <ac:spMkLst>
            <pc:docMk/>
            <pc:sldMk cId="3795090968" sldId="262"/>
            <ac:spMk id="36" creationId="{4CC7977D-8FAA-429C-A4AB-75DD5C667E58}"/>
          </ac:spMkLst>
        </pc:spChg>
        <pc:spChg chg="mod">
          <ac:chgData name="Daoud Saadeddin" userId="50f496e5f975282e" providerId="LiveId" clId="{94561746-CFD1-4C23-BFE3-6529F0FC5530}" dt="2024-09-10T08:27:04.339" v="793" actId="207"/>
          <ac:spMkLst>
            <pc:docMk/>
            <pc:sldMk cId="3795090968" sldId="262"/>
            <ac:spMk id="37" creationId="{13D7E467-5F9E-4B7A-A2BA-FC6C55D2378A}"/>
          </ac:spMkLst>
        </pc:spChg>
        <pc:spChg chg="mod">
          <ac:chgData name="Daoud Saadeddin" userId="50f496e5f975282e" providerId="LiveId" clId="{94561746-CFD1-4C23-BFE3-6529F0FC5530}" dt="2024-09-10T08:27:04.339" v="793" actId="207"/>
          <ac:spMkLst>
            <pc:docMk/>
            <pc:sldMk cId="3795090968" sldId="262"/>
            <ac:spMk id="38" creationId="{F971DA98-8386-4A5B-8A22-EFA3B4EA1F66}"/>
          </ac:spMkLst>
        </pc:spChg>
        <pc:spChg chg="mod">
          <ac:chgData name="Daoud Saadeddin" userId="50f496e5f975282e" providerId="LiveId" clId="{94561746-CFD1-4C23-BFE3-6529F0FC5530}" dt="2024-09-10T08:27:04.339" v="793" actId="207"/>
          <ac:spMkLst>
            <pc:docMk/>
            <pc:sldMk cId="3795090968" sldId="262"/>
            <ac:spMk id="39" creationId="{EDCFDC2E-21FF-49F4-A58F-FC9BE62B9653}"/>
          </ac:spMkLst>
        </pc:spChg>
        <pc:spChg chg="mod">
          <ac:chgData name="Daoud Saadeddin" userId="50f496e5f975282e" providerId="LiveId" clId="{94561746-CFD1-4C23-BFE3-6529F0FC5530}" dt="2024-09-10T08:27:04.339" v="793" actId="207"/>
          <ac:spMkLst>
            <pc:docMk/>
            <pc:sldMk cId="3795090968" sldId="262"/>
            <ac:spMk id="42" creationId="{FD31DE83-C853-4488-823F-9085CEF7F61D}"/>
          </ac:spMkLst>
        </pc:spChg>
        <pc:spChg chg="mod">
          <ac:chgData name="Daoud Saadeddin" userId="50f496e5f975282e" providerId="LiveId" clId="{94561746-CFD1-4C23-BFE3-6529F0FC5530}" dt="2024-09-10T08:27:04.339" v="793" actId="207"/>
          <ac:spMkLst>
            <pc:docMk/>
            <pc:sldMk cId="3795090968" sldId="262"/>
            <ac:spMk id="43" creationId="{B5CD6A83-C82A-4D04-A075-61DFC687B8A9}"/>
          </ac:spMkLst>
        </pc:spChg>
        <pc:spChg chg="mod">
          <ac:chgData name="Daoud Saadeddin" userId="50f496e5f975282e" providerId="LiveId" clId="{94561746-CFD1-4C23-BFE3-6529F0FC5530}" dt="2024-09-10T08:27:04.339" v="793" actId="207"/>
          <ac:spMkLst>
            <pc:docMk/>
            <pc:sldMk cId="3795090968" sldId="262"/>
            <ac:spMk id="44" creationId="{987A9430-BB1E-4389-B761-0B5825D2F1D3}"/>
          </ac:spMkLst>
        </pc:spChg>
        <pc:spChg chg="mod">
          <ac:chgData name="Daoud Saadeddin" userId="50f496e5f975282e" providerId="LiveId" clId="{94561746-CFD1-4C23-BFE3-6529F0FC5530}" dt="2024-09-10T08:27:04.339" v="793" actId="207"/>
          <ac:spMkLst>
            <pc:docMk/>
            <pc:sldMk cId="3795090968" sldId="262"/>
            <ac:spMk id="46" creationId="{139A169D-EA58-48C5-B1ED-FAD7348A3BAF}"/>
          </ac:spMkLst>
        </pc:spChg>
        <pc:spChg chg="mod">
          <ac:chgData name="Daoud Saadeddin" userId="50f496e5f975282e" providerId="LiveId" clId="{94561746-CFD1-4C23-BFE3-6529F0FC5530}" dt="2024-09-10T08:27:04.339" v="793" actId="207"/>
          <ac:spMkLst>
            <pc:docMk/>
            <pc:sldMk cId="3795090968" sldId="262"/>
            <ac:spMk id="47" creationId="{A2069645-A436-4B4E-A3F7-50D776EC0C4C}"/>
          </ac:spMkLst>
        </pc:spChg>
        <pc:spChg chg="mod">
          <ac:chgData name="Daoud Saadeddin" userId="50f496e5f975282e" providerId="LiveId" clId="{94561746-CFD1-4C23-BFE3-6529F0FC5530}" dt="2024-09-10T08:27:04.339" v="793" actId="207"/>
          <ac:spMkLst>
            <pc:docMk/>
            <pc:sldMk cId="3795090968" sldId="262"/>
            <ac:spMk id="48" creationId="{C49EC4BC-1D95-4520-973C-488C1AC800A8}"/>
          </ac:spMkLst>
        </pc:spChg>
        <pc:spChg chg="mod">
          <ac:chgData name="Daoud Saadeddin" userId="50f496e5f975282e" providerId="LiveId" clId="{94561746-CFD1-4C23-BFE3-6529F0FC5530}" dt="2024-09-10T08:27:04.339" v="793" actId="207"/>
          <ac:spMkLst>
            <pc:docMk/>
            <pc:sldMk cId="3795090968" sldId="262"/>
            <ac:spMk id="49" creationId="{FB6606C9-838F-4C50-999F-03FB7412B86D}"/>
          </ac:spMkLst>
        </pc:spChg>
        <pc:spChg chg="mod">
          <ac:chgData name="Daoud Saadeddin" userId="50f496e5f975282e" providerId="LiveId" clId="{94561746-CFD1-4C23-BFE3-6529F0FC5530}" dt="2024-09-10T08:27:04.339" v="793" actId="207"/>
          <ac:spMkLst>
            <pc:docMk/>
            <pc:sldMk cId="3795090968" sldId="262"/>
            <ac:spMk id="51" creationId="{EAFCB390-173D-42EC-AF72-8A343ED63E2A}"/>
          </ac:spMkLst>
        </pc:spChg>
        <pc:spChg chg="mod">
          <ac:chgData name="Daoud Saadeddin" userId="50f496e5f975282e" providerId="LiveId" clId="{94561746-CFD1-4C23-BFE3-6529F0FC5530}" dt="2024-09-10T08:27:04.339" v="793" actId="207"/>
          <ac:spMkLst>
            <pc:docMk/>
            <pc:sldMk cId="3795090968" sldId="262"/>
            <ac:spMk id="52" creationId="{D63B2F87-6794-4D2A-B986-4A881747ECF8}"/>
          </ac:spMkLst>
        </pc:spChg>
        <pc:spChg chg="mod">
          <ac:chgData name="Daoud Saadeddin" userId="50f496e5f975282e" providerId="LiveId" clId="{94561746-CFD1-4C23-BFE3-6529F0FC5530}" dt="2024-09-10T08:27:04.339" v="793" actId="207"/>
          <ac:spMkLst>
            <pc:docMk/>
            <pc:sldMk cId="3795090968" sldId="262"/>
            <ac:spMk id="53" creationId="{A621C544-15FB-4998-969C-AC6D12650D92}"/>
          </ac:spMkLst>
        </pc:spChg>
        <pc:spChg chg="mod">
          <ac:chgData name="Daoud Saadeddin" userId="50f496e5f975282e" providerId="LiveId" clId="{94561746-CFD1-4C23-BFE3-6529F0FC5530}" dt="2024-09-10T08:27:04.339" v="793" actId="207"/>
          <ac:spMkLst>
            <pc:docMk/>
            <pc:sldMk cId="3795090968" sldId="262"/>
            <ac:spMk id="54" creationId="{C7F4B718-4A4E-4B42-94F9-0198D44D0896}"/>
          </ac:spMkLst>
        </pc:spChg>
        <pc:spChg chg="mod">
          <ac:chgData name="Daoud Saadeddin" userId="50f496e5f975282e" providerId="LiveId" clId="{94561746-CFD1-4C23-BFE3-6529F0FC5530}" dt="2024-09-10T08:27:04.339" v="793" actId="207"/>
          <ac:spMkLst>
            <pc:docMk/>
            <pc:sldMk cId="3795090968" sldId="262"/>
            <ac:spMk id="56" creationId="{713B23F8-9460-475D-83FE-1A521CD4EAD5}"/>
          </ac:spMkLst>
        </pc:spChg>
        <pc:spChg chg="mod">
          <ac:chgData name="Daoud Saadeddin" userId="50f496e5f975282e" providerId="LiveId" clId="{94561746-CFD1-4C23-BFE3-6529F0FC5530}" dt="2024-09-10T08:27:04.339" v="793" actId="207"/>
          <ac:spMkLst>
            <pc:docMk/>
            <pc:sldMk cId="3795090968" sldId="262"/>
            <ac:spMk id="57" creationId="{8BA9352D-F7CC-42E0-8DC3-0CBFDCA39BE5}"/>
          </ac:spMkLst>
        </pc:spChg>
        <pc:spChg chg="mod">
          <ac:chgData name="Daoud Saadeddin" userId="50f496e5f975282e" providerId="LiveId" clId="{94561746-CFD1-4C23-BFE3-6529F0FC5530}" dt="2024-09-10T08:27:04.339" v="793" actId="207"/>
          <ac:spMkLst>
            <pc:docMk/>
            <pc:sldMk cId="3795090968" sldId="262"/>
            <ac:spMk id="58" creationId="{F2C339B3-D33C-4ECB-B76E-641CF4CC9351}"/>
          </ac:spMkLst>
        </pc:spChg>
        <pc:spChg chg="mod">
          <ac:chgData name="Daoud Saadeddin" userId="50f496e5f975282e" providerId="LiveId" clId="{94561746-CFD1-4C23-BFE3-6529F0FC5530}" dt="2024-09-10T08:27:04.339" v="793" actId="207"/>
          <ac:spMkLst>
            <pc:docMk/>
            <pc:sldMk cId="3795090968" sldId="262"/>
            <ac:spMk id="59" creationId="{864D33FB-ADEF-4A5A-816D-FCE10C4E37B9}"/>
          </ac:spMkLst>
        </pc:spChg>
        <pc:grpChg chg="mod">
          <ac:chgData name="Daoud Saadeddin" userId="50f496e5f975282e" providerId="LiveId" clId="{94561746-CFD1-4C23-BFE3-6529F0FC5530}" dt="2024-09-09T15:09:17.863" v="392" actId="164"/>
          <ac:grpSpMkLst>
            <pc:docMk/>
            <pc:sldMk cId="3795090968" sldId="262"/>
            <ac:grpSpMk id="2" creationId="{22B100A1-6CD0-4699-BCA1-E46C86996360}"/>
          </ac:grpSpMkLst>
        </pc:grpChg>
        <pc:grpChg chg="add mod">
          <ac:chgData name="Daoud Saadeddin" userId="50f496e5f975282e" providerId="LiveId" clId="{94561746-CFD1-4C23-BFE3-6529F0FC5530}" dt="2024-09-10T09:24:40.294" v="1404" actId="1036"/>
          <ac:grpSpMkLst>
            <pc:docMk/>
            <pc:sldMk cId="3795090968" sldId="262"/>
            <ac:grpSpMk id="4" creationId="{5B82C544-78B5-640F-E66F-FEDDA4957E46}"/>
          </ac:grpSpMkLst>
        </pc:grpChg>
        <pc:grpChg chg="mod">
          <ac:chgData name="Daoud Saadeddin" userId="50f496e5f975282e" providerId="LiveId" clId="{94561746-CFD1-4C23-BFE3-6529F0FC5530}" dt="2024-09-09T15:09:17.863" v="392" actId="164"/>
          <ac:grpSpMkLst>
            <pc:docMk/>
            <pc:sldMk cId="3795090968" sldId="262"/>
            <ac:grpSpMk id="21" creationId="{4690E814-34D5-49CD-98DC-32EDC822CABF}"/>
          </ac:grpSpMkLst>
        </pc:grpChg>
        <pc:grpChg chg="mod">
          <ac:chgData name="Daoud Saadeddin" userId="50f496e5f975282e" providerId="LiveId" clId="{94561746-CFD1-4C23-BFE3-6529F0FC5530}" dt="2024-09-09T15:09:17.863" v="392" actId="164"/>
          <ac:grpSpMkLst>
            <pc:docMk/>
            <pc:sldMk cId="3795090968" sldId="262"/>
            <ac:grpSpMk id="29" creationId="{014CE13D-4FDD-4536-AD00-F89C1AC8BF38}"/>
          </ac:grpSpMkLst>
        </pc:grpChg>
        <pc:grpChg chg="mod">
          <ac:chgData name="Daoud Saadeddin" userId="50f496e5f975282e" providerId="LiveId" clId="{94561746-CFD1-4C23-BFE3-6529F0FC5530}" dt="2024-09-09T15:09:17.863" v="392" actId="164"/>
          <ac:grpSpMkLst>
            <pc:docMk/>
            <pc:sldMk cId="3795090968" sldId="262"/>
            <ac:grpSpMk id="45" creationId="{A5DD6AE2-808C-458E-B795-2F446F54A246}"/>
          </ac:grpSpMkLst>
        </pc:grpChg>
        <pc:grpChg chg="mod">
          <ac:chgData name="Daoud Saadeddin" userId="50f496e5f975282e" providerId="LiveId" clId="{94561746-CFD1-4C23-BFE3-6529F0FC5530}" dt="2024-09-09T15:09:17.863" v="392" actId="164"/>
          <ac:grpSpMkLst>
            <pc:docMk/>
            <pc:sldMk cId="3795090968" sldId="262"/>
            <ac:grpSpMk id="50" creationId="{10811B1C-5729-4B62-96EB-530EC4D42D28}"/>
          </ac:grpSpMkLst>
        </pc:grpChg>
        <pc:grpChg chg="mod">
          <ac:chgData name="Daoud Saadeddin" userId="50f496e5f975282e" providerId="LiveId" clId="{94561746-CFD1-4C23-BFE3-6529F0FC5530}" dt="2024-09-09T15:09:17.863" v="392" actId="164"/>
          <ac:grpSpMkLst>
            <pc:docMk/>
            <pc:sldMk cId="3795090968" sldId="262"/>
            <ac:grpSpMk id="55" creationId="{98BEF86B-F64A-4836-9531-5BFE5B948336}"/>
          </ac:grpSpMkLst>
        </pc:grpChg>
      </pc:sldChg>
      <pc:sldChg chg="delSp modSp add mod modClrScheme chgLayout">
        <pc:chgData name="Daoud Saadeddin" userId="50f496e5f975282e" providerId="LiveId" clId="{94561746-CFD1-4C23-BFE3-6529F0FC5530}" dt="2024-09-10T09:09:17.750" v="1376" actId="1076"/>
        <pc:sldMkLst>
          <pc:docMk/>
          <pc:sldMk cId="3367132886" sldId="269"/>
        </pc:sldMkLst>
        <pc:spChg chg="del">
          <ac:chgData name="Daoud Saadeddin" userId="50f496e5f975282e" providerId="LiveId" clId="{94561746-CFD1-4C23-BFE3-6529F0FC5530}" dt="2024-09-09T15:06:32.046" v="363" actId="478"/>
          <ac:spMkLst>
            <pc:docMk/>
            <pc:sldMk cId="3367132886" sldId="269"/>
            <ac:spMk id="2" creationId="{0D600537-0790-41B7-B28F-07911FDB9D92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28" creationId="{047DB81E-7C1B-4F21-A645-2030228B6BE9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60" creationId="{FBDE76F4-E81F-4DFF-9C48-14347567E975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61" creationId="{6B3FDE63-95C7-46CA-929E-14724E343039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62" creationId="{DFB3919F-7195-4137-AB7E-BEC7385E15BF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63" creationId="{1FFF1BF4-0B48-421C-AA23-BA26A563F1D4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64" creationId="{C4335AFC-44D4-463E-9028-C60EAE9F3794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65" creationId="{E2BF308F-047B-4A03-B660-4929401151F1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66" creationId="{529E45A3-69A1-4FF7-9F37-DF66B57289E7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67" creationId="{BB9C5FEA-4F26-432D-B0E4-3D9AB0E33155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68" creationId="{6DE21532-4C8F-4DA6-A6DF-D6CA8EC52A3E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69" creationId="{BF266FBD-EF64-41EE-807D-674454D71B5D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70" creationId="{D3F296DF-5FB4-4558-9FC6-B1D13A54018D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71" creationId="{0A8AA496-563D-49CE-B65A-4393E1CF88AE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72" creationId="{8C6742CA-A9E1-48CD-9355-2B1B0B0ABDA2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74" creationId="{DEB4FDC3-15F8-43A8-BC46-2C295F5DBC24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76" creationId="{9F34BF8E-98F8-49CE-ADC3-E393F3FDF4F4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78" creationId="{FA85F692-1312-4168-A4AC-DAA048235E1E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80" creationId="{FFC400B5-C656-4CE7-9242-B1B13CA78261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81" creationId="{46183FC9-91AD-4328-9A87-5683DB974963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82" creationId="{4ECA81D4-B348-4757-ADB3-6066C838C9C8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83" creationId="{900DC51B-48D1-472B-BC5C-9C3F84B05719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84" creationId="{E71AE278-E87D-4A10-8A3B-C2EB8EFC34F4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85" creationId="{1D0B6F6F-653A-4308-ABA5-8686A7A4491D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86" creationId="{A490C3F9-BD1B-47C0-8A55-D91ACA18BEAB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87" creationId="{DFE44965-E3D0-479E-8F69-DF52E60C0A85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88" creationId="{5534159A-78FE-4D64-AA9A-8D0B7C44B3A8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89" creationId="{73DDC1BB-F555-45AC-A4E4-94E6C264199E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90" creationId="{0D593923-B895-4948-9A63-E8194CEA4483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91" creationId="{D1789942-93AB-4802-AC7E-9517750E5130}"/>
          </ac:spMkLst>
        </pc:spChg>
        <pc:spChg chg="del mod">
          <ac:chgData name="Daoud Saadeddin" userId="50f496e5f975282e" providerId="LiveId" clId="{94561746-CFD1-4C23-BFE3-6529F0FC5530}" dt="2024-09-09T20:33:52.089" v="760" actId="478"/>
          <ac:spMkLst>
            <pc:docMk/>
            <pc:sldMk cId="3367132886" sldId="269"/>
            <ac:spMk id="92" creationId="{BFBE8901-3265-4D3C-835D-29C6B1EEFA92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93" creationId="{45815109-D10F-4696-9EE7-611A10DF7F93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96" creationId="{3DC5A66A-B524-47AD-AA6A-B9EDB1EB7228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99" creationId="{22A62ED6-BEC4-4625-8EB7-AC27993FA9C5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102" creationId="{92509040-3AAA-4019-9FFD-4DC7E9F1D2EF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105" creationId="{2EF580EC-F2E1-428D-AAFD-46F6D602553D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108" creationId="{6AEB6E69-BCFC-455A-90AE-98700F4A91E7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110" creationId="{9CBED33E-B0CA-46BB-B870-C6792C224BC0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112" creationId="{40572F2D-0BA4-40CA-9045-043C4E3E40EE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113" creationId="{4799830A-B7D7-4D30-AC9E-C055BD2F12C1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114" creationId="{DA998B8E-1D98-4DE7-8EBF-6C5BAA3C72B4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117" creationId="{0503A875-CDBB-4A13-8C8C-17EAFB591EB9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120" creationId="{9D558D44-7E69-4A78-AE8E-A884E8419BC1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123" creationId="{A37BC7FB-52A5-4DBA-949E-9D07687FD06A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126" creationId="{49EE9AAC-CB0C-42F2-BA61-7E9E1722A781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132" creationId="{B3ED9588-4D45-45A0-BE12-682AA4EBB233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134" creationId="{9F75BAC1-BB82-4C88-93C4-21B93F5970F7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136" creationId="{BC33164A-E4BE-4E2B-8613-AA5F2BC6910D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138" creationId="{54A6D6F0-1363-491F-BF1D-4D8D9EF1E02C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148" creationId="{E943C2E3-1B45-4CE2-A87B-15EAF2226877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149" creationId="{007500C3-6DE7-434B-A353-2A71674921CE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155" creationId="{2700A4A2-E911-4DAE-9CF6-B98FA7857D90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157" creationId="{6D61E33E-A8B1-4746-A9D3-9C68EEC60C67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159" creationId="{35D7F8BE-E4C9-48FA-A92B-4FA5ADAA524C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160" creationId="{EC4C7F0C-58E1-496A-A858-6F879930A7D2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162" creationId="{117E8E24-6279-43CE-88B9-E08443E285FA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163" creationId="{E3BDAA54-E952-4B79-A462-CF9A92A5A842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165" creationId="{E06BEFBC-C019-47CB-AC4B-3F9BB0087DFF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166" creationId="{D602E018-63B8-4ECF-8C9D-CCED4B8E54A2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167" creationId="{B3EDD221-1FA5-4E58-9F05-1F792C110F46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169" creationId="{6F9302B5-FBC4-436E-A0FB-63A5F52D4EC1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171" creationId="{485A9ED9-8456-4806-B164-2EF5112A596F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172" creationId="{9B2E1FD9-E324-4031-86A0-740435B4B93F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174" creationId="{0E65DFE7-D6CD-4BDB-92D5-3671DB03321E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175" creationId="{26E1039D-1F15-4BA5-8BDD-AD8298CBC4AF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176" creationId="{8ED4D689-CF4F-43B3-AAED-2514334ECF4F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177" creationId="{8321BC15-0637-4339-8D8C-73909C9F9556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178" creationId="{988EAE69-0865-41DD-B931-A983522450AB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179" creationId="{EE617127-7B7A-4230-8FD7-728DC6243138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180" creationId="{7F9E6E2A-C31C-40EA-A72A-EFE683F8AFA2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182" creationId="{4B23FA21-C5CD-4858-B1F3-3D075F87C9DE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183" creationId="{28D80FC2-BB5E-49CB-BD1F-2B25E489F3B9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184" creationId="{D15305DD-3E5F-4718-9C5A-150EC6766E35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188" creationId="{F0C4943E-18FC-43DE-ADC5-D5374CA82DC7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189" creationId="{F935B2E3-3A34-4102-AB74-E50CB98182C6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194" creationId="{53E3B419-226C-4174-B1D1-8C62D03A54BB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195" creationId="{554BB5F4-6369-4E23-936A-4CF3365756F1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196" creationId="{AC2914E6-CAF6-47D0-8E81-4B9EC3959862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200" creationId="{EA0DFC50-0CEA-4CF3-8A56-CB2CEBA4B32D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202" creationId="{ECAFD826-1228-44CB-905A-E22261E7068C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203" creationId="{2DA7DC92-E2E1-42BE-87CE-CB3A76F5E920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204" creationId="{ABC6F087-268E-42D9-8F36-1C97E43C4127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205" creationId="{021D0A44-E385-4A42-8AD0-8B3351EEEDCF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206" creationId="{CD70D5C9-3D0F-4EA0-A727-4EEC6AB76FA1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207" creationId="{BD9B2011-380B-4E58-9364-04F3E28C0FC7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208" creationId="{F341CCDD-C8B2-4CB0-9358-02A51F343908}"/>
          </ac:spMkLst>
        </pc:spChg>
        <pc:spChg chg="mod">
          <ac:chgData name="Daoud Saadeddin" userId="50f496e5f975282e" providerId="LiveId" clId="{94561746-CFD1-4C23-BFE3-6529F0FC5530}" dt="2024-09-09T15:08:05.104" v="374" actId="3064"/>
          <ac:spMkLst>
            <pc:docMk/>
            <pc:sldMk cId="3367132886" sldId="269"/>
            <ac:spMk id="209" creationId="{2D46DC1F-9679-4595-BDC4-8542570BD5DA}"/>
          </ac:spMkLst>
        </pc:spChg>
        <pc:grpChg chg="mod">
          <ac:chgData name="Daoud Saadeddin" userId="50f496e5f975282e" providerId="LiveId" clId="{94561746-CFD1-4C23-BFE3-6529F0FC5530}" dt="2024-09-10T09:09:17.750" v="1376" actId="1076"/>
          <ac:grpSpMkLst>
            <pc:docMk/>
            <pc:sldMk cId="3367132886" sldId="269"/>
            <ac:grpSpMk id="3" creationId="{774C486D-694F-464C-8EDD-C1D0B082F687}"/>
          </ac:grpSpMkLst>
        </pc:grpChg>
      </pc:sldChg>
      <pc:sldChg chg="addSp delSp modSp add mod modClrScheme chgLayout">
        <pc:chgData name="Daoud Saadeddin" userId="50f496e5f975282e" providerId="LiveId" clId="{94561746-CFD1-4C23-BFE3-6529F0FC5530}" dt="2024-09-10T10:47:14.053" v="1845" actId="113"/>
        <pc:sldMkLst>
          <pc:docMk/>
          <pc:sldMk cId="470290973" sldId="271"/>
        </pc:sldMkLst>
        <pc:spChg chg="del mod">
          <ac:chgData name="Daoud Saadeddin" userId="50f496e5f975282e" providerId="LiveId" clId="{94561746-CFD1-4C23-BFE3-6529F0FC5530}" dt="2024-09-09T20:23:03.141" v="619" actId="478"/>
          <ac:spMkLst>
            <pc:docMk/>
            <pc:sldMk cId="470290973" sldId="271"/>
            <ac:spMk id="3" creationId="{379649DB-C95F-4088-96AB-4AAD0234DE76}"/>
          </ac:spMkLst>
        </pc:spChg>
        <pc:spChg chg="add mod">
          <ac:chgData name="Daoud Saadeddin" userId="50f496e5f975282e" providerId="LiveId" clId="{94561746-CFD1-4C23-BFE3-6529F0FC5530}" dt="2024-09-10T10:47:14.053" v="1845" actId="113"/>
          <ac:spMkLst>
            <pc:docMk/>
            <pc:sldMk cId="470290973" sldId="271"/>
            <ac:spMk id="3" creationId="{5E576B3B-BEE4-6D45-E87E-846A7AEF9FD7}"/>
          </ac:spMkLst>
        </pc:spChg>
        <pc:spChg chg="add mod ord">
          <ac:chgData name="Daoud Saadeddin" userId="50f496e5f975282e" providerId="LiveId" clId="{94561746-CFD1-4C23-BFE3-6529F0FC5530}" dt="2024-09-09T20:30:08.021" v="730" actId="700"/>
          <ac:spMkLst>
            <pc:docMk/>
            <pc:sldMk cId="470290973" sldId="271"/>
            <ac:spMk id="4" creationId="{3008F767-8DBB-3231-B6E2-BA236CB18FDF}"/>
          </ac:spMkLst>
        </pc:spChg>
        <pc:spChg chg="add del mod ord">
          <ac:chgData name="Daoud Saadeddin" userId="50f496e5f975282e" providerId="LiveId" clId="{94561746-CFD1-4C23-BFE3-6529F0FC5530}" dt="2024-09-10T09:32:12.366" v="1454" actId="478"/>
          <ac:spMkLst>
            <pc:docMk/>
            <pc:sldMk cId="470290973" sldId="271"/>
            <ac:spMk id="5" creationId="{2C773C98-EF19-6D22-98D8-BD33F9393346}"/>
          </ac:spMkLst>
        </pc:spChg>
        <pc:spChg chg="add del mod ord">
          <ac:chgData name="Daoud Saadeddin" userId="50f496e5f975282e" providerId="LiveId" clId="{94561746-CFD1-4C23-BFE3-6529F0FC5530}" dt="2024-09-10T09:32:12.366" v="1454" actId="478"/>
          <ac:spMkLst>
            <pc:docMk/>
            <pc:sldMk cId="470290973" sldId="271"/>
            <ac:spMk id="6" creationId="{EE67E8C8-EBC5-5CC3-9CAB-F20DE70F2CC9}"/>
          </ac:spMkLst>
        </pc:spChg>
        <pc:spChg chg="add del mod ord">
          <ac:chgData name="Daoud Saadeddin" userId="50f496e5f975282e" providerId="LiveId" clId="{94561746-CFD1-4C23-BFE3-6529F0FC5530}" dt="2024-09-10T09:32:12.366" v="1454" actId="478"/>
          <ac:spMkLst>
            <pc:docMk/>
            <pc:sldMk cId="470290973" sldId="271"/>
            <ac:spMk id="7" creationId="{5B0638B1-4147-7491-6A88-654620FF8FCE}"/>
          </ac:spMkLst>
        </pc:spChg>
        <pc:spChg chg="add del mod ord">
          <ac:chgData name="Daoud Saadeddin" userId="50f496e5f975282e" providerId="LiveId" clId="{94561746-CFD1-4C23-BFE3-6529F0FC5530}" dt="2024-09-10T09:32:12.366" v="1454" actId="478"/>
          <ac:spMkLst>
            <pc:docMk/>
            <pc:sldMk cId="470290973" sldId="271"/>
            <ac:spMk id="8" creationId="{8C56F162-7AEB-F8B9-4CC0-A905A85F4332}"/>
          </ac:spMkLst>
        </pc:spChg>
        <pc:spChg chg="add del mod">
          <ac:chgData name="Daoud Saadeddin" userId="50f496e5f975282e" providerId="LiveId" clId="{94561746-CFD1-4C23-BFE3-6529F0FC5530}" dt="2024-09-10T09:32:12.366" v="1454" actId="478"/>
          <ac:spMkLst>
            <pc:docMk/>
            <pc:sldMk cId="470290973" sldId="271"/>
            <ac:spMk id="11" creationId="{B9B25495-AA54-C9CF-01CB-626233C9A0B1}"/>
          </ac:spMkLst>
        </pc:spChg>
        <pc:spChg chg="add del mod">
          <ac:chgData name="Daoud Saadeddin" userId="50f496e5f975282e" providerId="LiveId" clId="{94561746-CFD1-4C23-BFE3-6529F0FC5530}" dt="2024-09-10T09:32:12.366" v="1454" actId="478"/>
          <ac:spMkLst>
            <pc:docMk/>
            <pc:sldMk cId="470290973" sldId="271"/>
            <ac:spMk id="13" creationId="{2B687CE9-4279-B618-3395-E4D43BC0882E}"/>
          </ac:spMkLst>
        </pc:spChg>
        <pc:spChg chg="add del mod">
          <ac:chgData name="Daoud Saadeddin" userId="50f496e5f975282e" providerId="LiveId" clId="{94561746-CFD1-4C23-BFE3-6529F0FC5530}" dt="2024-09-10T09:32:12.366" v="1454" actId="478"/>
          <ac:spMkLst>
            <pc:docMk/>
            <pc:sldMk cId="470290973" sldId="271"/>
            <ac:spMk id="15" creationId="{402835E2-6C93-45B8-1076-9DE02D5D59EE}"/>
          </ac:spMkLst>
        </pc:spChg>
        <pc:spChg chg="add del mod">
          <ac:chgData name="Daoud Saadeddin" userId="50f496e5f975282e" providerId="LiveId" clId="{94561746-CFD1-4C23-BFE3-6529F0FC5530}" dt="2024-09-10T09:32:12.366" v="1454" actId="478"/>
          <ac:spMkLst>
            <pc:docMk/>
            <pc:sldMk cId="470290973" sldId="271"/>
            <ac:spMk id="17" creationId="{E3F1BB29-CB2C-B44B-5DE1-08064D142C7E}"/>
          </ac:spMkLst>
        </pc:spChg>
        <pc:spChg chg="mod">
          <ac:chgData name="Daoud Saadeddin" userId="50f496e5f975282e" providerId="LiveId" clId="{94561746-CFD1-4C23-BFE3-6529F0FC5530}" dt="2024-09-10T08:27:13.496" v="796" actId="207"/>
          <ac:spMkLst>
            <pc:docMk/>
            <pc:sldMk cId="470290973" sldId="271"/>
            <ac:spMk id="22" creationId="{26CFF782-44A5-44F1-AAE6-D880F2E82191}"/>
          </ac:spMkLst>
        </pc:spChg>
        <pc:spChg chg="mod">
          <ac:chgData name="Daoud Saadeddin" userId="50f496e5f975282e" providerId="LiveId" clId="{94561746-CFD1-4C23-BFE3-6529F0FC5530}" dt="2024-09-10T08:27:13.496" v="796" actId="207"/>
          <ac:spMkLst>
            <pc:docMk/>
            <pc:sldMk cId="470290973" sldId="271"/>
            <ac:spMk id="23" creationId="{6C22562F-0F37-49AF-A98F-D2A4E10AEE5D}"/>
          </ac:spMkLst>
        </pc:spChg>
        <pc:spChg chg="mod">
          <ac:chgData name="Daoud Saadeddin" userId="50f496e5f975282e" providerId="LiveId" clId="{94561746-CFD1-4C23-BFE3-6529F0FC5530}" dt="2024-09-10T08:27:13.496" v="796" actId="207"/>
          <ac:spMkLst>
            <pc:docMk/>
            <pc:sldMk cId="470290973" sldId="271"/>
            <ac:spMk id="24" creationId="{07816507-CCA8-4656-A680-A608984D2D8F}"/>
          </ac:spMkLst>
        </pc:spChg>
        <pc:spChg chg="del">
          <ac:chgData name="Daoud Saadeddin" userId="50f496e5f975282e" providerId="LiveId" clId="{94561746-CFD1-4C23-BFE3-6529F0FC5530}" dt="2024-09-09T15:06:46.885" v="366" actId="478"/>
          <ac:spMkLst>
            <pc:docMk/>
            <pc:sldMk cId="470290973" sldId="271"/>
            <ac:spMk id="26" creationId="{29B9E896-08D2-4A93-A3C6-746CB08E102D}"/>
          </ac:spMkLst>
        </pc:spChg>
        <pc:spChg chg="del mod">
          <ac:chgData name="Daoud Saadeddin" userId="50f496e5f975282e" providerId="LiveId" clId="{94561746-CFD1-4C23-BFE3-6529F0FC5530}" dt="2024-09-09T20:22:39.229" v="610" actId="478"/>
          <ac:spMkLst>
            <pc:docMk/>
            <pc:sldMk cId="470290973" sldId="271"/>
            <ac:spMk id="27" creationId="{87B115BB-53C0-498A-BFEF-517D51DF60FF}"/>
          </ac:spMkLst>
        </pc:spChg>
        <pc:spChg chg="mod">
          <ac:chgData name="Daoud Saadeddin" userId="50f496e5f975282e" providerId="LiveId" clId="{94561746-CFD1-4C23-BFE3-6529F0FC5530}" dt="2024-09-10T08:27:13.496" v="796" actId="207"/>
          <ac:spMkLst>
            <pc:docMk/>
            <pc:sldMk cId="470290973" sldId="271"/>
            <ac:spMk id="34" creationId="{AD6B1438-6D4C-483A-9939-B77B2394422B}"/>
          </ac:spMkLst>
        </pc:spChg>
        <pc:spChg chg="mod">
          <ac:chgData name="Daoud Saadeddin" userId="50f496e5f975282e" providerId="LiveId" clId="{94561746-CFD1-4C23-BFE3-6529F0FC5530}" dt="2024-09-10T08:27:13.496" v="796" actId="207"/>
          <ac:spMkLst>
            <pc:docMk/>
            <pc:sldMk cId="470290973" sldId="271"/>
            <ac:spMk id="35" creationId="{7E5E7F7E-006D-45CD-B720-B6789BD6A66D}"/>
          </ac:spMkLst>
        </pc:spChg>
        <pc:spChg chg="mod">
          <ac:chgData name="Daoud Saadeddin" userId="50f496e5f975282e" providerId="LiveId" clId="{94561746-CFD1-4C23-BFE3-6529F0FC5530}" dt="2024-09-10T08:27:13.496" v="796" actId="207"/>
          <ac:spMkLst>
            <pc:docMk/>
            <pc:sldMk cId="470290973" sldId="271"/>
            <ac:spMk id="36" creationId="{4CC7977D-8FAA-429C-A4AB-75DD5C667E58}"/>
          </ac:spMkLst>
        </pc:spChg>
        <pc:spChg chg="mod">
          <ac:chgData name="Daoud Saadeddin" userId="50f496e5f975282e" providerId="LiveId" clId="{94561746-CFD1-4C23-BFE3-6529F0FC5530}" dt="2024-09-10T08:27:13.496" v="796" actId="207"/>
          <ac:spMkLst>
            <pc:docMk/>
            <pc:sldMk cId="470290973" sldId="271"/>
            <ac:spMk id="37" creationId="{13D7E467-5F9E-4B7A-A2BA-FC6C55D2378A}"/>
          </ac:spMkLst>
        </pc:spChg>
        <pc:spChg chg="mod">
          <ac:chgData name="Daoud Saadeddin" userId="50f496e5f975282e" providerId="LiveId" clId="{94561746-CFD1-4C23-BFE3-6529F0FC5530}" dt="2024-09-10T08:27:13.496" v="796" actId="207"/>
          <ac:spMkLst>
            <pc:docMk/>
            <pc:sldMk cId="470290973" sldId="271"/>
            <ac:spMk id="38" creationId="{F971DA98-8386-4A5B-8A22-EFA3B4EA1F66}"/>
          </ac:spMkLst>
        </pc:spChg>
        <pc:spChg chg="mod">
          <ac:chgData name="Daoud Saadeddin" userId="50f496e5f975282e" providerId="LiveId" clId="{94561746-CFD1-4C23-BFE3-6529F0FC5530}" dt="2024-09-10T08:27:13.496" v="796" actId="207"/>
          <ac:spMkLst>
            <pc:docMk/>
            <pc:sldMk cId="470290973" sldId="271"/>
            <ac:spMk id="39" creationId="{EDCFDC2E-21FF-49F4-A58F-FC9BE62B9653}"/>
          </ac:spMkLst>
        </pc:spChg>
        <pc:spChg chg="mod">
          <ac:chgData name="Daoud Saadeddin" userId="50f496e5f975282e" providerId="LiveId" clId="{94561746-CFD1-4C23-BFE3-6529F0FC5530}" dt="2024-09-10T08:27:13.496" v="796" actId="207"/>
          <ac:spMkLst>
            <pc:docMk/>
            <pc:sldMk cId="470290973" sldId="271"/>
            <ac:spMk id="42" creationId="{FD31DE83-C853-4488-823F-9085CEF7F61D}"/>
          </ac:spMkLst>
        </pc:spChg>
        <pc:spChg chg="mod">
          <ac:chgData name="Daoud Saadeddin" userId="50f496e5f975282e" providerId="LiveId" clId="{94561746-CFD1-4C23-BFE3-6529F0FC5530}" dt="2024-09-10T10:30:20.731" v="1499" actId="20577"/>
          <ac:spMkLst>
            <pc:docMk/>
            <pc:sldMk cId="470290973" sldId="271"/>
            <ac:spMk id="43" creationId="{B5CD6A83-C82A-4D04-A075-61DFC687B8A9}"/>
          </ac:spMkLst>
        </pc:spChg>
        <pc:spChg chg="mod">
          <ac:chgData name="Daoud Saadeddin" userId="50f496e5f975282e" providerId="LiveId" clId="{94561746-CFD1-4C23-BFE3-6529F0FC5530}" dt="2024-09-10T08:27:13.496" v="796" actId="207"/>
          <ac:spMkLst>
            <pc:docMk/>
            <pc:sldMk cId="470290973" sldId="271"/>
            <ac:spMk id="46" creationId="{139A169D-EA58-48C5-B1ED-FAD7348A3BAF}"/>
          </ac:spMkLst>
        </pc:spChg>
        <pc:spChg chg="mod">
          <ac:chgData name="Daoud Saadeddin" userId="50f496e5f975282e" providerId="LiveId" clId="{94561746-CFD1-4C23-BFE3-6529F0FC5530}" dt="2024-09-10T08:27:13.496" v="796" actId="207"/>
          <ac:spMkLst>
            <pc:docMk/>
            <pc:sldMk cId="470290973" sldId="271"/>
            <ac:spMk id="47" creationId="{A2069645-A436-4B4E-A3F7-50D776EC0C4C}"/>
          </ac:spMkLst>
        </pc:spChg>
        <pc:spChg chg="mod">
          <ac:chgData name="Daoud Saadeddin" userId="50f496e5f975282e" providerId="LiveId" clId="{94561746-CFD1-4C23-BFE3-6529F0FC5530}" dt="2024-09-10T08:27:13.496" v="796" actId="207"/>
          <ac:spMkLst>
            <pc:docMk/>
            <pc:sldMk cId="470290973" sldId="271"/>
            <ac:spMk id="48" creationId="{C49EC4BC-1D95-4520-973C-488C1AC800A8}"/>
          </ac:spMkLst>
        </pc:spChg>
        <pc:spChg chg="mod">
          <ac:chgData name="Daoud Saadeddin" userId="50f496e5f975282e" providerId="LiveId" clId="{94561746-CFD1-4C23-BFE3-6529F0FC5530}" dt="2024-09-10T08:27:13.496" v="796" actId="207"/>
          <ac:spMkLst>
            <pc:docMk/>
            <pc:sldMk cId="470290973" sldId="271"/>
            <ac:spMk id="51" creationId="{EAFCB390-173D-42EC-AF72-8A343ED63E2A}"/>
          </ac:spMkLst>
        </pc:spChg>
        <pc:spChg chg="mod">
          <ac:chgData name="Daoud Saadeddin" userId="50f496e5f975282e" providerId="LiveId" clId="{94561746-CFD1-4C23-BFE3-6529F0FC5530}" dt="2024-09-10T08:27:13.496" v="796" actId="207"/>
          <ac:spMkLst>
            <pc:docMk/>
            <pc:sldMk cId="470290973" sldId="271"/>
            <ac:spMk id="52" creationId="{D63B2F87-6794-4D2A-B986-4A881747ECF8}"/>
          </ac:spMkLst>
        </pc:spChg>
        <pc:spChg chg="mod">
          <ac:chgData name="Daoud Saadeddin" userId="50f496e5f975282e" providerId="LiveId" clId="{94561746-CFD1-4C23-BFE3-6529F0FC5530}" dt="2024-09-10T08:27:13.496" v="796" actId="207"/>
          <ac:spMkLst>
            <pc:docMk/>
            <pc:sldMk cId="470290973" sldId="271"/>
            <ac:spMk id="53" creationId="{A621C544-15FB-4998-969C-AC6D12650D92}"/>
          </ac:spMkLst>
        </pc:spChg>
        <pc:spChg chg="mod">
          <ac:chgData name="Daoud Saadeddin" userId="50f496e5f975282e" providerId="LiveId" clId="{94561746-CFD1-4C23-BFE3-6529F0FC5530}" dt="2024-09-10T08:27:13.496" v="796" actId="207"/>
          <ac:spMkLst>
            <pc:docMk/>
            <pc:sldMk cId="470290973" sldId="271"/>
            <ac:spMk id="56" creationId="{713B23F8-9460-475D-83FE-1A521CD4EAD5}"/>
          </ac:spMkLst>
        </pc:spChg>
        <pc:spChg chg="mod">
          <ac:chgData name="Daoud Saadeddin" userId="50f496e5f975282e" providerId="LiveId" clId="{94561746-CFD1-4C23-BFE3-6529F0FC5530}" dt="2024-09-10T08:27:13.496" v="796" actId="207"/>
          <ac:spMkLst>
            <pc:docMk/>
            <pc:sldMk cId="470290973" sldId="271"/>
            <ac:spMk id="57" creationId="{8BA9352D-F7CC-42E0-8DC3-0CBFDCA39BE5}"/>
          </ac:spMkLst>
        </pc:spChg>
        <pc:spChg chg="mod">
          <ac:chgData name="Daoud Saadeddin" userId="50f496e5f975282e" providerId="LiveId" clId="{94561746-CFD1-4C23-BFE3-6529F0FC5530}" dt="2024-09-10T08:27:13.496" v="796" actId="207"/>
          <ac:spMkLst>
            <pc:docMk/>
            <pc:sldMk cId="470290973" sldId="271"/>
            <ac:spMk id="58" creationId="{F2C339B3-D33C-4ECB-B76E-641CF4CC9351}"/>
          </ac:spMkLst>
        </pc:spChg>
        <pc:grpChg chg="mod">
          <ac:chgData name="Daoud Saadeddin" userId="50f496e5f975282e" providerId="LiveId" clId="{94561746-CFD1-4C23-BFE3-6529F0FC5530}" dt="2024-09-09T20:22:43.196" v="611" actId="164"/>
          <ac:grpSpMkLst>
            <pc:docMk/>
            <pc:sldMk cId="470290973" sldId="271"/>
            <ac:grpSpMk id="2" creationId="{22B100A1-6CD0-4699-BCA1-E46C86996360}"/>
          </ac:grpSpMkLst>
        </pc:grpChg>
        <pc:grpChg chg="add mod">
          <ac:chgData name="Daoud Saadeddin" userId="50f496e5f975282e" providerId="LiveId" clId="{94561746-CFD1-4C23-BFE3-6529F0FC5530}" dt="2024-09-10T09:24:45.811" v="1406" actId="1036"/>
          <ac:grpSpMkLst>
            <pc:docMk/>
            <pc:sldMk cId="470290973" sldId="271"/>
            <ac:grpSpMk id="9" creationId="{BC3CF53D-8BEC-756B-5F13-420338B5EF71}"/>
          </ac:grpSpMkLst>
        </pc:grpChg>
        <pc:grpChg chg="mod">
          <ac:chgData name="Daoud Saadeddin" userId="50f496e5f975282e" providerId="LiveId" clId="{94561746-CFD1-4C23-BFE3-6529F0FC5530}" dt="2024-09-09T20:22:43.196" v="611" actId="164"/>
          <ac:grpSpMkLst>
            <pc:docMk/>
            <pc:sldMk cId="470290973" sldId="271"/>
            <ac:grpSpMk id="21" creationId="{4690E814-34D5-49CD-98DC-32EDC822CABF}"/>
          </ac:grpSpMkLst>
        </pc:grpChg>
        <pc:grpChg chg="mod">
          <ac:chgData name="Daoud Saadeddin" userId="50f496e5f975282e" providerId="LiveId" clId="{94561746-CFD1-4C23-BFE3-6529F0FC5530}" dt="2024-09-09T20:22:43.196" v="611" actId="164"/>
          <ac:grpSpMkLst>
            <pc:docMk/>
            <pc:sldMk cId="470290973" sldId="271"/>
            <ac:grpSpMk id="29" creationId="{014CE13D-4FDD-4536-AD00-F89C1AC8BF38}"/>
          </ac:grpSpMkLst>
        </pc:grpChg>
        <pc:grpChg chg="mod">
          <ac:chgData name="Daoud Saadeddin" userId="50f496e5f975282e" providerId="LiveId" clId="{94561746-CFD1-4C23-BFE3-6529F0FC5530}" dt="2024-09-09T20:22:43.196" v="611" actId="164"/>
          <ac:grpSpMkLst>
            <pc:docMk/>
            <pc:sldMk cId="470290973" sldId="271"/>
            <ac:grpSpMk id="45" creationId="{A5DD6AE2-808C-458E-B795-2F446F54A246}"/>
          </ac:grpSpMkLst>
        </pc:grpChg>
        <pc:grpChg chg="mod">
          <ac:chgData name="Daoud Saadeddin" userId="50f496e5f975282e" providerId="LiveId" clId="{94561746-CFD1-4C23-BFE3-6529F0FC5530}" dt="2024-09-09T20:22:43.196" v="611" actId="164"/>
          <ac:grpSpMkLst>
            <pc:docMk/>
            <pc:sldMk cId="470290973" sldId="271"/>
            <ac:grpSpMk id="50" creationId="{10811B1C-5729-4B62-96EB-530EC4D42D28}"/>
          </ac:grpSpMkLst>
        </pc:grpChg>
        <pc:grpChg chg="mod">
          <ac:chgData name="Daoud Saadeddin" userId="50f496e5f975282e" providerId="LiveId" clId="{94561746-CFD1-4C23-BFE3-6529F0FC5530}" dt="2024-09-09T20:22:43.196" v="611" actId="164"/>
          <ac:grpSpMkLst>
            <pc:docMk/>
            <pc:sldMk cId="470290973" sldId="271"/>
            <ac:grpSpMk id="55" creationId="{98BEF86B-F64A-4836-9531-5BFE5B948336}"/>
          </ac:grpSpMkLst>
        </pc:grpChg>
        <pc:graphicFrameChg chg="add del modGraphic">
          <ac:chgData name="Daoud Saadeddin" userId="50f496e5f975282e" providerId="LiveId" clId="{94561746-CFD1-4C23-BFE3-6529F0FC5530}" dt="2024-09-09T14:53:21.683" v="282" actId="21"/>
          <ac:graphicFrameMkLst>
            <pc:docMk/>
            <pc:sldMk cId="470290973" sldId="271"/>
            <ac:graphicFrameMk id="5" creationId="{7B7CEA60-4781-3149-074E-0CC7D8B46AFB}"/>
          </ac:graphicFrameMkLst>
        </pc:graphicFrameChg>
      </pc:sldChg>
      <pc:sldChg chg="delSp modSp del mod modClrScheme chgLayout modNotesTx">
        <pc:chgData name="Daoud Saadeddin" userId="50f496e5f975282e" providerId="LiveId" clId="{94561746-CFD1-4C23-BFE3-6529F0FC5530}" dt="2024-09-09T14:28:07.990" v="41" actId="47"/>
        <pc:sldMkLst>
          <pc:docMk/>
          <pc:sldMk cId="1223320210" sldId="271"/>
        </pc:sldMkLst>
        <pc:spChg chg="del mod ord">
          <ac:chgData name="Daoud Saadeddin" userId="50f496e5f975282e" providerId="LiveId" clId="{94561746-CFD1-4C23-BFE3-6529F0FC5530}" dt="2024-09-09T14:27:18.696" v="1" actId="478"/>
          <ac:spMkLst>
            <pc:docMk/>
            <pc:sldMk cId="1223320210" sldId="271"/>
            <ac:spMk id="22" creationId="{36A6A77D-4504-76A7-DA25-E7483AC9DC1A}"/>
          </ac:spMkLst>
        </pc:spChg>
        <pc:spChg chg="del mod ord">
          <ac:chgData name="Daoud Saadeddin" userId="50f496e5f975282e" providerId="LiveId" clId="{94561746-CFD1-4C23-BFE3-6529F0FC5530}" dt="2024-09-09T14:27:18.696" v="1" actId="478"/>
          <ac:spMkLst>
            <pc:docMk/>
            <pc:sldMk cId="1223320210" sldId="271"/>
            <ac:spMk id="23" creationId="{9D13DCA8-506E-E8D7-3074-412469491CD7}"/>
          </ac:spMkLst>
        </pc:spChg>
        <pc:spChg chg="del mod ord">
          <ac:chgData name="Daoud Saadeddin" userId="50f496e5f975282e" providerId="LiveId" clId="{94561746-CFD1-4C23-BFE3-6529F0FC5530}" dt="2024-09-09T14:27:18.696" v="1" actId="478"/>
          <ac:spMkLst>
            <pc:docMk/>
            <pc:sldMk cId="1223320210" sldId="271"/>
            <ac:spMk id="24" creationId="{D1E2071C-8ABE-3488-6168-B9E7025146CD}"/>
          </ac:spMkLst>
        </pc:spChg>
        <pc:spChg chg="del mod ord">
          <ac:chgData name="Daoud Saadeddin" userId="50f496e5f975282e" providerId="LiveId" clId="{94561746-CFD1-4C23-BFE3-6529F0FC5530}" dt="2024-09-09T14:27:18.696" v="1" actId="478"/>
          <ac:spMkLst>
            <pc:docMk/>
            <pc:sldMk cId="1223320210" sldId="271"/>
            <ac:spMk id="25" creationId="{99FAE674-262A-DF0F-9218-F77C92F37B63}"/>
          </ac:spMkLst>
        </pc:spChg>
        <pc:spChg chg="del mod ord">
          <ac:chgData name="Daoud Saadeddin" userId="50f496e5f975282e" providerId="LiveId" clId="{94561746-CFD1-4C23-BFE3-6529F0FC5530}" dt="2024-09-09T14:27:18.696" v="1" actId="478"/>
          <ac:spMkLst>
            <pc:docMk/>
            <pc:sldMk cId="1223320210" sldId="271"/>
            <ac:spMk id="26" creationId="{95194D0A-039C-F216-AF5B-E11158593045}"/>
          </ac:spMkLst>
        </pc:spChg>
      </pc:sldChg>
      <pc:sldChg chg="addSp delSp modSp add mod modClrScheme chgLayout">
        <pc:chgData name="Daoud Saadeddin" userId="50f496e5f975282e" providerId="LiveId" clId="{94561746-CFD1-4C23-BFE3-6529F0FC5530}" dt="2024-09-10T10:49:07.706" v="1899" actId="20577"/>
        <pc:sldMkLst>
          <pc:docMk/>
          <pc:sldMk cId="3552694970" sldId="272"/>
        </pc:sldMkLst>
        <pc:spChg chg="del mod">
          <ac:chgData name="Daoud Saadeddin" userId="50f496e5f975282e" providerId="LiveId" clId="{94561746-CFD1-4C23-BFE3-6529F0FC5530}" dt="2024-09-09T20:23:43.054" v="626" actId="478"/>
          <ac:spMkLst>
            <pc:docMk/>
            <pc:sldMk cId="3552694970" sldId="272"/>
            <ac:spMk id="3" creationId="{379649DB-C95F-4088-96AB-4AAD0234DE76}"/>
          </ac:spMkLst>
        </pc:spChg>
        <pc:spChg chg="add mod ord">
          <ac:chgData name="Daoud Saadeddin" userId="50f496e5f975282e" providerId="LiveId" clId="{94561746-CFD1-4C23-BFE3-6529F0FC5530}" dt="2024-09-10T10:49:07.706" v="1899" actId="20577"/>
          <ac:spMkLst>
            <pc:docMk/>
            <pc:sldMk cId="3552694970" sldId="272"/>
            <ac:spMk id="10" creationId="{B08CC4CB-77F9-B148-3E8D-F60FA6334209}"/>
          </ac:spMkLst>
        </pc:spChg>
        <pc:spChg chg="add mod ord">
          <ac:chgData name="Daoud Saadeddin" userId="50f496e5f975282e" providerId="LiveId" clId="{94561746-CFD1-4C23-BFE3-6529F0FC5530}" dt="2024-09-09T20:30:04.163" v="729" actId="700"/>
          <ac:spMkLst>
            <pc:docMk/>
            <pc:sldMk cId="3552694970" sldId="272"/>
            <ac:spMk id="11" creationId="{91321081-17A4-D2C6-7B07-44D4943AB315}"/>
          </ac:spMkLst>
        </pc:spChg>
        <pc:spChg chg="add mod ord">
          <ac:chgData name="Daoud Saadeddin" userId="50f496e5f975282e" providerId="LiveId" clId="{94561746-CFD1-4C23-BFE3-6529F0FC5530}" dt="2024-09-09T20:30:04.163" v="729" actId="700"/>
          <ac:spMkLst>
            <pc:docMk/>
            <pc:sldMk cId="3552694970" sldId="272"/>
            <ac:spMk id="12" creationId="{DF14BAF5-4BE3-1C38-1A78-31A7AD1B3F4F}"/>
          </ac:spMkLst>
        </pc:spChg>
        <pc:spChg chg="add mod ord">
          <ac:chgData name="Daoud Saadeddin" userId="50f496e5f975282e" providerId="LiveId" clId="{94561746-CFD1-4C23-BFE3-6529F0FC5530}" dt="2024-09-09T20:30:04.163" v="729" actId="700"/>
          <ac:spMkLst>
            <pc:docMk/>
            <pc:sldMk cId="3552694970" sldId="272"/>
            <ac:spMk id="13" creationId="{ECE696C7-F09F-5664-7AEC-C8A8A5118C2D}"/>
          </ac:spMkLst>
        </pc:spChg>
        <pc:spChg chg="add mod ord">
          <ac:chgData name="Daoud Saadeddin" userId="50f496e5f975282e" providerId="LiveId" clId="{94561746-CFD1-4C23-BFE3-6529F0FC5530}" dt="2024-09-09T20:30:04.163" v="729" actId="700"/>
          <ac:spMkLst>
            <pc:docMk/>
            <pc:sldMk cId="3552694970" sldId="272"/>
            <ac:spMk id="14" creationId="{77181679-7ECF-F060-F1D4-DDD8D5759FC5}"/>
          </ac:spMkLst>
        </pc:spChg>
        <pc:spChg chg="mod topLvl">
          <ac:chgData name="Daoud Saadeddin" userId="50f496e5f975282e" providerId="LiveId" clId="{94561746-CFD1-4C23-BFE3-6529F0FC5530}" dt="2024-09-10T09:25:20.828" v="1418" actId="164"/>
          <ac:spMkLst>
            <pc:docMk/>
            <pc:sldMk cId="3552694970" sldId="272"/>
            <ac:spMk id="15" creationId="{9262E14E-3BA8-7A94-22CD-CFBEDD919825}"/>
          </ac:spMkLst>
        </pc:spChg>
        <pc:spChg chg="mod topLvl">
          <ac:chgData name="Daoud Saadeddin" userId="50f496e5f975282e" providerId="LiveId" clId="{94561746-CFD1-4C23-BFE3-6529F0FC5530}" dt="2024-09-10T09:25:20.828" v="1418" actId="164"/>
          <ac:spMkLst>
            <pc:docMk/>
            <pc:sldMk cId="3552694970" sldId="272"/>
            <ac:spMk id="16" creationId="{1C94BD82-E7D2-659C-97CE-F62B144EFDCA}"/>
          </ac:spMkLst>
        </pc:spChg>
        <pc:spChg chg="mod topLvl">
          <ac:chgData name="Daoud Saadeddin" userId="50f496e5f975282e" providerId="LiveId" clId="{94561746-CFD1-4C23-BFE3-6529F0FC5530}" dt="2024-09-10T09:25:20.828" v="1418" actId="164"/>
          <ac:spMkLst>
            <pc:docMk/>
            <pc:sldMk cId="3552694970" sldId="272"/>
            <ac:spMk id="18" creationId="{8B911A45-A9FD-6F6F-7C24-37D431A0A2B9}"/>
          </ac:spMkLst>
        </pc:spChg>
        <pc:spChg chg="mod">
          <ac:chgData name="Daoud Saadeddin" userId="50f496e5f975282e" providerId="LiveId" clId="{94561746-CFD1-4C23-BFE3-6529F0FC5530}" dt="2024-09-10T08:36:09.479" v="1272" actId="1035"/>
          <ac:spMkLst>
            <pc:docMk/>
            <pc:sldMk cId="3552694970" sldId="272"/>
            <ac:spMk id="22" creationId="{26CFF782-44A5-44F1-AAE6-D880F2E82191}"/>
          </ac:spMkLst>
        </pc:spChg>
        <pc:spChg chg="mod">
          <ac:chgData name="Daoud Saadeddin" userId="50f496e5f975282e" providerId="LiveId" clId="{94561746-CFD1-4C23-BFE3-6529F0FC5530}" dt="2024-09-10T08:27:17.136" v="797" actId="207"/>
          <ac:spMkLst>
            <pc:docMk/>
            <pc:sldMk cId="3552694970" sldId="272"/>
            <ac:spMk id="24" creationId="{07816507-CCA8-4656-A680-A608984D2D8F}"/>
          </ac:spMkLst>
        </pc:spChg>
        <pc:spChg chg="del">
          <ac:chgData name="Daoud Saadeddin" userId="50f496e5f975282e" providerId="LiveId" clId="{94561746-CFD1-4C23-BFE3-6529F0FC5530}" dt="2024-09-09T15:06:50.540" v="367" actId="478"/>
          <ac:spMkLst>
            <pc:docMk/>
            <pc:sldMk cId="3552694970" sldId="272"/>
            <ac:spMk id="26" creationId="{29B9E896-08D2-4A93-A3C6-746CB08E102D}"/>
          </ac:spMkLst>
        </pc:spChg>
        <pc:spChg chg="mod topLvl">
          <ac:chgData name="Daoud Saadeddin" userId="50f496e5f975282e" providerId="LiveId" clId="{94561746-CFD1-4C23-BFE3-6529F0FC5530}" dt="2024-09-10T09:25:17.673" v="1417" actId="164"/>
          <ac:spMkLst>
            <pc:docMk/>
            <pc:sldMk cId="3552694970" sldId="272"/>
            <ac:spMk id="26" creationId="{74F5A0F6-AB2E-DEAE-CAF6-A77FEF321F21}"/>
          </ac:spMkLst>
        </pc:spChg>
        <pc:spChg chg="del mod">
          <ac:chgData name="Daoud Saadeddin" userId="50f496e5f975282e" providerId="LiveId" clId="{94561746-CFD1-4C23-BFE3-6529F0FC5530}" dt="2024-09-09T20:23:29.741" v="622" actId="478"/>
          <ac:spMkLst>
            <pc:docMk/>
            <pc:sldMk cId="3552694970" sldId="272"/>
            <ac:spMk id="27" creationId="{87B115BB-53C0-498A-BFEF-517D51DF60FF}"/>
          </ac:spMkLst>
        </pc:spChg>
        <pc:spChg chg="mod topLvl">
          <ac:chgData name="Daoud Saadeddin" userId="50f496e5f975282e" providerId="LiveId" clId="{94561746-CFD1-4C23-BFE3-6529F0FC5530}" dt="2024-09-10T09:25:17.673" v="1417" actId="164"/>
          <ac:spMkLst>
            <pc:docMk/>
            <pc:sldMk cId="3552694970" sldId="272"/>
            <ac:spMk id="27" creationId="{DBD1DB67-BE48-A76A-DD85-44A313156037}"/>
          </ac:spMkLst>
        </pc:spChg>
        <pc:spChg chg="mod topLvl">
          <ac:chgData name="Daoud Saadeddin" userId="50f496e5f975282e" providerId="LiveId" clId="{94561746-CFD1-4C23-BFE3-6529F0FC5530}" dt="2024-09-10T09:25:17.673" v="1417" actId="164"/>
          <ac:spMkLst>
            <pc:docMk/>
            <pc:sldMk cId="3552694970" sldId="272"/>
            <ac:spMk id="28" creationId="{2A43D9F1-A16F-51C4-92BE-E5F36C985032}"/>
          </ac:spMkLst>
        </pc:spChg>
        <pc:spChg chg="mod topLvl">
          <ac:chgData name="Daoud Saadeddin" userId="50f496e5f975282e" providerId="LiveId" clId="{94561746-CFD1-4C23-BFE3-6529F0FC5530}" dt="2024-09-10T09:25:17.673" v="1417" actId="164"/>
          <ac:spMkLst>
            <pc:docMk/>
            <pc:sldMk cId="3552694970" sldId="272"/>
            <ac:spMk id="29" creationId="{B88882CC-0BF5-DD97-AC42-E5465596F0BA}"/>
          </ac:spMkLst>
        </pc:spChg>
        <pc:spChg chg="mod topLvl">
          <ac:chgData name="Daoud Saadeddin" userId="50f496e5f975282e" providerId="LiveId" clId="{94561746-CFD1-4C23-BFE3-6529F0FC5530}" dt="2024-09-10T09:25:15.313" v="1416" actId="164"/>
          <ac:spMkLst>
            <pc:docMk/>
            <pc:sldMk cId="3552694970" sldId="272"/>
            <ac:spMk id="30" creationId="{81D80447-9170-6081-C530-04A1A9831CCB}"/>
          </ac:spMkLst>
        </pc:spChg>
        <pc:spChg chg="mod">
          <ac:chgData name="Daoud Saadeddin" userId="50f496e5f975282e" providerId="LiveId" clId="{94561746-CFD1-4C23-BFE3-6529F0FC5530}" dt="2024-09-10T08:36:09.479" v="1272" actId="1035"/>
          <ac:spMkLst>
            <pc:docMk/>
            <pc:sldMk cId="3552694970" sldId="272"/>
            <ac:spMk id="31" creationId="{521E1FBF-8DE1-4ECD-A4FF-3191D4BFDFA8}"/>
          </ac:spMkLst>
        </pc:spChg>
        <pc:spChg chg="mod">
          <ac:chgData name="Daoud Saadeddin" userId="50f496e5f975282e" providerId="LiveId" clId="{94561746-CFD1-4C23-BFE3-6529F0FC5530}" dt="2024-09-10T08:36:09.479" v="1272" actId="1035"/>
          <ac:spMkLst>
            <pc:docMk/>
            <pc:sldMk cId="3552694970" sldId="272"/>
            <ac:spMk id="32" creationId="{4030735A-19F1-4CA6-832F-51604AD1B1A1}"/>
          </ac:spMkLst>
        </pc:spChg>
        <pc:spChg chg="mod">
          <ac:chgData name="Daoud Saadeddin" userId="50f496e5f975282e" providerId="LiveId" clId="{94561746-CFD1-4C23-BFE3-6529F0FC5530}" dt="2024-09-10T08:27:17.136" v="797" actId="207"/>
          <ac:spMkLst>
            <pc:docMk/>
            <pc:sldMk cId="3552694970" sldId="272"/>
            <ac:spMk id="33" creationId="{553D0D8D-EAC9-4B55-9765-63E822EA04E7}"/>
          </ac:spMkLst>
        </pc:spChg>
        <pc:spChg chg="mod">
          <ac:chgData name="Daoud Saadeddin" userId="50f496e5f975282e" providerId="LiveId" clId="{94561746-CFD1-4C23-BFE3-6529F0FC5530}" dt="2024-09-10T08:36:09.479" v="1272" actId="1035"/>
          <ac:spMkLst>
            <pc:docMk/>
            <pc:sldMk cId="3552694970" sldId="272"/>
            <ac:spMk id="34" creationId="{AD6B1438-6D4C-483A-9939-B77B2394422B}"/>
          </ac:spMkLst>
        </pc:spChg>
        <pc:spChg chg="mod topLvl">
          <ac:chgData name="Daoud Saadeddin" userId="50f496e5f975282e" providerId="LiveId" clId="{94561746-CFD1-4C23-BFE3-6529F0FC5530}" dt="2024-09-10T09:25:15.313" v="1416" actId="164"/>
          <ac:spMkLst>
            <pc:docMk/>
            <pc:sldMk cId="3552694970" sldId="272"/>
            <ac:spMk id="35" creationId="{A00971E0-795F-CAC6-3C92-E1E51CB0FB17}"/>
          </ac:spMkLst>
        </pc:spChg>
        <pc:spChg chg="mod">
          <ac:chgData name="Daoud Saadeddin" userId="50f496e5f975282e" providerId="LiveId" clId="{94561746-CFD1-4C23-BFE3-6529F0FC5530}" dt="2024-09-10T08:36:09.479" v="1272" actId="1035"/>
          <ac:spMkLst>
            <pc:docMk/>
            <pc:sldMk cId="3552694970" sldId="272"/>
            <ac:spMk id="36" creationId="{4CC7977D-8FAA-429C-A4AB-75DD5C667E58}"/>
          </ac:spMkLst>
        </pc:spChg>
        <pc:spChg chg="mod">
          <ac:chgData name="Daoud Saadeddin" userId="50f496e5f975282e" providerId="LiveId" clId="{94561746-CFD1-4C23-BFE3-6529F0FC5530}" dt="2024-09-10T08:36:09.479" v="1272" actId="1035"/>
          <ac:spMkLst>
            <pc:docMk/>
            <pc:sldMk cId="3552694970" sldId="272"/>
            <ac:spMk id="37" creationId="{13D7E467-5F9E-4B7A-A2BA-FC6C55D2378A}"/>
          </ac:spMkLst>
        </pc:spChg>
        <pc:spChg chg="mod">
          <ac:chgData name="Daoud Saadeddin" userId="50f496e5f975282e" providerId="LiveId" clId="{94561746-CFD1-4C23-BFE3-6529F0FC5530}" dt="2024-09-10T08:27:17.136" v="797" actId="207"/>
          <ac:spMkLst>
            <pc:docMk/>
            <pc:sldMk cId="3552694970" sldId="272"/>
            <ac:spMk id="38" creationId="{F971DA98-8386-4A5B-8A22-EFA3B4EA1F66}"/>
          </ac:spMkLst>
        </pc:spChg>
        <pc:spChg chg="mod">
          <ac:chgData name="Daoud Saadeddin" userId="50f496e5f975282e" providerId="LiveId" clId="{94561746-CFD1-4C23-BFE3-6529F0FC5530}" dt="2024-09-10T08:27:17.136" v="797" actId="207"/>
          <ac:spMkLst>
            <pc:docMk/>
            <pc:sldMk cId="3552694970" sldId="272"/>
            <ac:spMk id="39" creationId="{EDCFDC2E-21FF-49F4-A58F-FC9BE62B9653}"/>
          </ac:spMkLst>
        </pc:spChg>
        <pc:spChg chg="mod">
          <ac:chgData name="Daoud Saadeddin" userId="50f496e5f975282e" providerId="LiveId" clId="{94561746-CFD1-4C23-BFE3-6529F0FC5530}" dt="2024-09-10T08:27:17.136" v="797" actId="207"/>
          <ac:spMkLst>
            <pc:docMk/>
            <pc:sldMk cId="3552694970" sldId="272"/>
            <ac:spMk id="40" creationId="{F0459DAF-3F5B-4F45-8BA1-38F98A633676}"/>
          </ac:spMkLst>
        </pc:spChg>
        <pc:spChg chg="mod">
          <ac:chgData name="Daoud Saadeddin" userId="50f496e5f975282e" providerId="LiveId" clId="{94561746-CFD1-4C23-BFE3-6529F0FC5530}" dt="2024-09-10T08:36:09.479" v="1272" actId="1035"/>
          <ac:spMkLst>
            <pc:docMk/>
            <pc:sldMk cId="3552694970" sldId="272"/>
            <ac:spMk id="41" creationId="{D24E30EE-3CA5-459A-8D66-A21B99A5FB5B}"/>
          </ac:spMkLst>
        </pc:spChg>
        <pc:spChg chg="mod">
          <ac:chgData name="Daoud Saadeddin" userId="50f496e5f975282e" providerId="LiveId" clId="{94561746-CFD1-4C23-BFE3-6529F0FC5530}" dt="2024-09-10T08:27:17.136" v="797" actId="207"/>
          <ac:spMkLst>
            <pc:docMk/>
            <pc:sldMk cId="3552694970" sldId="272"/>
            <ac:spMk id="42" creationId="{FD31DE83-C853-4488-823F-9085CEF7F61D}"/>
          </ac:spMkLst>
        </pc:spChg>
        <pc:spChg chg="mod">
          <ac:chgData name="Daoud Saadeddin" userId="50f496e5f975282e" providerId="LiveId" clId="{94561746-CFD1-4C23-BFE3-6529F0FC5530}" dt="2024-09-10T08:27:17.136" v="797" actId="207"/>
          <ac:spMkLst>
            <pc:docMk/>
            <pc:sldMk cId="3552694970" sldId="272"/>
            <ac:spMk id="43" creationId="{B5CD6A83-C82A-4D04-A075-61DFC687B8A9}"/>
          </ac:spMkLst>
        </pc:spChg>
        <pc:spChg chg="mod">
          <ac:chgData name="Daoud Saadeddin" userId="50f496e5f975282e" providerId="LiveId" clId="{94561746-CFD1-4C23-BFE3-6529F0FC5530}" dt="2024-09-10T08:36:09.479" v="1272" actId="1035"/>
          <ac:spMkLst>
            <pc:docMk/>
            <pc:sldMk cId="3552694970" sldId="272"/>
            <ac:spMk id="44" creationId="{DFFF0968-FEC0-4586-84A8-D47F8C925479}"/>
          </ac:spMkLst>
        </pc:spChg>
        <pc:spChg chg="mod topLvl">
          <ac:chgData name="Daoud Saadeddin" userId="50f496e5f975282e" providerId="LiveId" clId="{94561746-CFD1-4C23-BFE3-6529F0FC5530}" dt="2024-09-10T09:25:15.313" v="1416" actId="164"/>
          <ac:spMkLst>
            <pc:docMk/>
            <pc:sldMk cId="3552694970" sldId="272"/>
            <ac:spMk id="45" creationId="{860AFEAC-1AC5-0647-5CD1-B3F0E6BACCC7}"/>
          </ac:spMkLst>
        </pc:spChg>
        <pc:spChg chg="mod">
          <ac:chgData name="Daoud Saadeddin" userId="50f496e5f975282e" providerId="LiveId" clId="{94561746-CFD1-4C23-BFE3-6529F0FC5530}" dt="2024-09-10T08:36:09.479" v="1272" actId="1035"/>
          <ac:spMkLst>
            <pc:docMk/>
            <pc:sldMk cId="3552694970" sldId="272"/>
            <ac:spMk id="46" creationId="{139A169D-EA58-48C5-B1ED-FAD7348A3BAF}"/>
          </ac:spMkLst>
        </pc:spChg>
        <pc:spChg chg="mod topLvl">
          <ac:chgData name="Daoud Saadeddin" userId="50f496e5f975282e" providerId="LiveId" clId="{94561746-CFD1-4C23-BFE3-6529F0FC5530}" dt="2024-09-10T09:25:15.313" v="1416" actId="164"/>
          <ac:spMkLst>
            <pc:docMk/>
            <pc:sldMk cId="3552694970" sldId="272"/>
            <ac:spMk id="47" creationId="{0B4D59FC-63F4-D2CA-5664-1121DAB9A01E}"/>
          </ac:spMkLst>
        </pc:spChg>
        <pc:spChg chg="mod">
          <ac:chgData name="Daoud Saadeddin" userId="50f496e5f975282e" providerId="LiveId" clId="{94561746-CFD1-4C23-BFE3-6529F0FC5530}" dt="2024-09-10T08:27:17.136" v="797" actId="207"/>
          <ac:spMkLst>
            <pc:docMk/>
            <pc:sldMk cId="3552694970" sldId="272"/>
            <ac:spMk id="48" creationId="{C49EC4BC-1D95-4520-973C-488C1AC800A8}"/>
          </ac:spMkLst>
        </pc:spChg>
        <pc:spChg chg="mod">
          <ac:chgData name="Daoud Saadeddin" userId="50f496e5f975282e" providerId="LiveId" clId="{94561746-CFD1-4C23-BFE3-6529F0FC5530}" dt="2024-09-10T08:36:09.479" v="1272" actId="1035"/>
          <ac:spMkLst>
            <pc:docMk/>
            <pc:sldMk cId="3552694970" sldId="272"/>
            <ac:spMk id="49" creationId="{4D5DEBE5-934E-45EF-A97D-58EDBADCA1F1}"/>
          </ac:spMkLst>
        </pc:spChg>
        <pc:spChg chg="mod topLvl">
          <ac:chgData name="Daoud Saadeddin" userId="50f496e5f975282e" providerId="LiveId" clId="{94561746-CFD1-4C23-BFE3-6529F0FC5530}" dt="2024-09-10T09:25:13.485" v="1415" actId="164"/>
          <ac:spMkLst>
            <pc:docMk/>
            <pc:sldMk cId="3552694970" sldId="272"/>
            <ac:spMk id="50" creationId="{6263DC46-096A-E66C-E668-17512C80A7FC}"/>
          </ac:spMkLst>
        </pc:spChg>
        <pc:spChg chg="mod">
          <ac:chgData name="Daoud Saadeddin" userId="50f496e5f975282e" providerId="LiveId" clId="{94561746-CFD1-4C23-BFE3-6529F0FC5530}" dt="2024-09-10T08:36:09.479" v="1272" actId="1035"/>
          <ac:spMkLst>
            <pc:docMk/>
            <pc:sldMk cId="3552694970" sldId="272"/>
            <ac:spMk id="51" creationId="{EAFCB390-173D-42EC-AF72-8A343ED63E2A}"/>
          </ac:spMkLst>
        </pc:spChg>
        <pc:spChg chg="mod topLvl">
          <ac:chgData name="Daoud Saadeddin" userId="50f496e5f975282e" providerId="LiveId" clId="{94561746-CFD1-4C23-BFE3-6529F0FC5530}" dt="2024-09-10T09:25:13.485" v="1415" actId="164"/>
          <ac:spMkLst>
            <pc:docMk/>
            <pc:sldMk cId="3552694970" sldId="272"/>
            <ac:spMk id="52" creationId="{B8830114-6005-D41B-BE46-FAA93061765A}"/>
          </ac:spMkLst>
        </pc:spChg>
        <pc:spChg chg="mod">
          <ac:chgData name="Daoud Saadeddin" userId="50f496e5f975282e" providerId="LiveId" clId="{94561746-CFD1-4C23-BFE3-6529F0FC5530}" dt="2024-09-10T08:27:17.136" v="797" actId="207"/>
          <ac:spMkLst>
            <pc:docMk/>
            <pc:sldMk cId="3552694970" sldId="272"/>
            <ac:spMk id="53" creationId="{A621C544-15FB-4998-969C-AC6D12650D92}"/>
          </ac:spMkLst>
        </pc:spChg>
        <pc:spChg chg="mod">
          <ac:chgData name="Daoud Saadeddin" userId="50f496e5f975282e" providerId="LiveId" clId="{94561746-CFD1-4C23-BFE3-6529F0FC5530}" dt="2024-09-10T08:36:09.479" v="1272" actId="1035"/>
          <ac:spMkLst>
            <pc:docMk/>
            <pc:sldMk cId="3552694970" sldId="272"/>
            <ac:spMk id="54" creationId="{02D798CF-FAC1-4960-B611-B9BFB8C5677F}"/>
          </ac:spMkLst>
        </pc:spChg>
        <pc:spChg chg="mod topLvl">
          <ac:chgData name="Daoud Saadeddin" userId="50f496e5f975282e" providerId="LiveId" clId="{94561746-CFD1-4C23-BFE3-6529F0FC5530}" dt="2024-09-10T09:25:13.485" v="1415" actId="164"/>
          <ac:spMkLst>
            <pc:docMk/>
            <pc:sldMk cId="3552694970" sldId="272"/>
            <ac:spMk id="55" creationId="{676ACF6D-129E-7137-285F-EE7AB35C2F74}"/>
          </ac:spMkLst>
        </pc:spChg>
        <pc:spChg chg="mod">
          <ac:chgData name="Daoud Saadeddin" userId="50f496e5f975282e" providerId="LiveId" clId="{94561746-CFD1-4C23-BFE3-6529F0FC5530}" dt="2024-09-10T08:36:09.479" v="1272" actId="1035"/>
          <ac:spMkLst>
            <pc:docMk/>
            <pc:sldMk cId="3552694970" sldId="272"/>
            <ac:spMk id="56" creationId="{713B23F8-9460-475D-83FE-1A521CD4EAD5}"/>
          </ac:spMkLst>
        </pc:spChg>
        <pc:spChg chg="mod topLvl">
          <ac:chgData name="Daoud Saadeddin" userId="50f496e5f975282e" providerId="LiveId" clId="{94561746-CFD1-4C23-BFE3-6529F0FC5530}" dt="2024-09-10T09:25:13.485" v="1415" actId="164"/>
          <ac:spMkLst>
            <pc:docMk/>
            <pc:sldMk cId="3552694970" sldId="272"/>
            <ac:spMk id="57" creationId="{832EB834-B314-0555-2189-DB56E452302C}"/>
          </ac:spMkLst>
        </pc:spChg>
        <pc:spChg chg="mod">
          <ac:chgData name="Daoud Saadeddin" userId="50f496e5f975282e" providerId="LiveId" clId="{94561746-CFD1-4C23-BFE3-6529F0FC5530}" dt="2024-09-10T08:27:17.136" v="797" actId="207"/>
          <ac:spMkLst>
            <pc:docMk/>
            <pc:sldMk cId="3552694970" sldId="272"/>
            <ac:spMk id="58" creationId="{F2C339B3-D33C-4ECB-B76E-641CF4CC9351}"/>
          </ac:spMkLst>
        </pc:spChg>
        <pc:spChg chg="mod">
          <ac:chgData name="Daoud Saadeddin" userId="50f496e5f975282e" providerId="LiveId" clId="{94561746-CFD1-4C23-BFE3-6529F0FC5530}" dt="2024-09-10T08:36:09.479" v="1272" actId="1035"/>
          <ac:spMkLst>
            <pc:docMk/>
            <pc:sldMk cId="3552694970" sldId="272"/>
            <ac:spMk id="59" creationId="{11C9C8DC-0313-4353-916F-2E7CC5889DB3}"/>
          </ac:spMkLst>
        </pc:spChg>
        <pc:spChg chg="mod">
          <ac:chgData name="Daoud Saadeddin" userId="50f496e5f975282e" providerId="LiveId" clId="{94561746-CFD1-4C23-BFE3-6529F0FC5530}" dt="2024-09-10T08:36:09.479" v="1272" actId="1035"/>
          <ac:spMkLst>
            <pc:docMk/>
            <pc:sldMk cId="3552694970" sldId="272"/>
            <ac:spMk id="60" creationId="{E8BE0A90-B7FB-4706-A76A-43E746B41E12}"/>
          </ac:spMkLst>
        </pc:spChg>
        <pc:spChg chg="mod">
          <ac:chgData name="Daoud Saadeddin" userId="50f496e5f975282e" providerId="LiveId" clId="{94561746-CFD1-4C23-BFE3-6529F0FC5530}" dt="2024-09-10T08:36:09.479" v="1272" actId="1035"/>
          <ac:spMkLst>
            <pc:docMk/>
            <pc:sldMk cId="3552694970" sldId="272"/>
            <ac:spMk id="61" creationId="{999F3973-D7FC-40D9-810B-EE2BB0136584}"/>
          </ac:spMkLst>
        </pc:spChg>
        <pc:spChg chg="mod">
          <ac:chgData name="Daoud Saadeddin" userId="50f496e5f975282e" providerId="LiveId" clId="{94561746-CFD1-4C23-BFE3-6529F0FC5530}" dt="2024-09-10T08:36:09.479" v="1272" actId="1035"/>
          <ac:spMkLst>
            <pc:docMk/>
            <pc:sldMk cId="3552694970" sldId="272"/>
            <ac:spMk id="62" creationId="{B0365CB1-33F9-4F5E-88B5-B943E6C11446}"/>
          </ac:spMkLst>
        </pc:spChg>
        <pc:spChg chg="mod">
          <ac:chgData name="Daoud Saadeddin" userId="50f496e5f975282e" providerId="LiveId" clId="{94561746-CFD1-4C23-BFE3-6529F0FC5530}" dt="2024-09-10T08:36:09.479" v="1272" actId="1035"/>
          <ac:spMkLst>
            <pc:docMk/>
            <pc:sldMk cId="3552694970" sldId="272"/>
            <ac:spMk id="63" creationId="{36CA6AD7-277A-4415-A72F-E41259B68095}"/>
          </ac:spMkLst>
        </pc:spChg>
        <pc:spChg chg="mod">
          <ac:chgData name="Daoud Saadeddin" userId="50f496e5f975282e" providerId="LiveId" clId="{94561746-CFD1-4C23-BFE3-6529F0FC5530}" dt="2024-09-10T08:36:09.479" v="1272" actId="1035"/>
          <ac:spMkLst>
            <pc:docMk/>
            <pc:sldMk cId="3552694970" sldId="272"/>
            <ac:spMk id="64" creationId="{CF1DEECB-6F93-4226-BF69-27E741B02380}"/>
          </ac:spMkLst>
        </pc:spChg>
        <pc:spChg chg="mod">
          <ac:chgData name="Daoud Saadeddin" userId="50f496e5f975282e" providerId="LiveId" clId="{94561746-CFD1-4C23-BFE3-6529F0FC5530}" dt="2024-09-10T08:36:09.479" v="1272" actId="1035"/>
          <ac:spMkLst>
            <pc:docMk/>
            <pc:sldMk cId="3552694970" sldId="272"/>
            <ac:spMk id="65" creationId="{D7D37B74-C5E8-419A-B807-74C9AAE1039C}"/>
          </ac:spMkLst>
        </pc:spChg>
        <pc:spChg chg="mod">
          <ac:chgData name="Daoud Saadeddin" userId="50f496e5f975282e" providerId="LiveId" clId="{94561746-CFD1-4C23-BFE3-6529F0FC5530}" dt="2024-09-10T08:36:09.479" v="1272" actId="1035"/>
          <ac:spMkLst>
            <pc:docMk/>
            <pc:sldMk cId="3552694970" sldId="272"/>
            <ac:spMk id="66" creationId="{1CBBC7F1-72EA-4C94-9432-B198DFDDCF60}"/>
          </ac:spMkLst>
        </pc:spChg>
        <pc:spChg chg="mod">
          <ac:chgData name="Daoud Saadeddin" userId="50f496e5f975282e" providerId="LiveId" clId="{94561746-CFD1-4C23-BFE3-6529F0FC5530}" dt="2024-09-10T08:36:09.479" v="1272" actId="1035"/>
          <ac:spMkLst>
            <pc:docMk/>
            <pc:sldMk cId="3552694970" sldId="272"/>
            <ac:spMk id="67" creationId="{FB2FBCFA-F2E1-4189-A0BA-6E34D17F175A}"/>
          </ac:spMkLst>
        </pc:spChg>
        <pc:spChg chg="mod">
          <ac:chgData name="Daoud Saadeddin" userId="50f496e5f975282e" providerId="LiveId" clId="{94561746-CFD1-4C23-BFE3-6529F0FC5530}" dt="2024-09-10T08:36:09.479" v="1272" actId="1035"/>
          <ac:spMkLst>
            <pc:docMk/>
            <pc:sldMk cId="3552694970" sldId="272"/>
            <ac:spMk id="68" creationId="{5117906C-F743-44FD-A291-808376A6FA12}"/>
          </ac:spMkLst>
        </pc:spChg>
        <pc:spChg chg="mod">
          <ac:chgData name="Daoud Saadeddin" userId="50f496e5f975282e" providerId="LiveId" clId="{94561746-CFD1-4C23-BFE3-6529F0FC5530}" dt="2024-09-10T08:36:09.479" v="1272" actId="1035"/>
          <ac:spMkLst>
            <pc:docMk/>
            <pc:sldMk cId="3552694970" sldId="272"/>
            <ac:spMk id="69" creationId="{AE087E72-401B-45B3-8672-8957D7877290}"/>
          </ac:spMkLst>
        </pc:spChg>
        <pc:spChg chg="mod topLvl">
          <ac:chgData name="Daoud Saadeddin" userId="50f496e5f975282e" providerId="LiveId" clId="{94561746-CFD1-4C23-BFE3-6529F0FC5530}" dt="2024-09-10T09:25:11.286" v="1414" actId="164"/>
          <ac:spMkLst>
            <pc:docMk/>
            <pc:sldMk cId="3552694970" sldId="272"/>
            <ac:spMk id="70" creationId="{29AC5EC8-D8EE-A8CA-30BB-6F3213EDFB77}"/>
          </ac:spMkLst>
        </pc:spChg>
        <pc:spChg chg="mod topLvl">
          <ac:chgData name="Daoud Saadeddin" userId="50f496e5f975282e" providerId="LiveId" clId="{94561746-CFD1-4C23-BFE3-6529F0FC5530}" dt="2024-09-10T09:25:11.286" v="1414" actId="164"/>
          <ac:spMkLst>
            <pc:docMk/>
            <pc:sldMk cId="3552694970" sldId="272"/>
            <ac:spMk id="71" creationId="{44A5AD62-296D-EE72-795C-E67354E1E4EA}"/>
          </ac:spMkLst>
        </pc:spChg>
        <pc:spChg chg="mod topLvl">
          <ac:chgData name="Daoud Saadeddin" userId="50f496e5f975282e" providerId="LiveId" clId="{94561746-CFD1-4C23-BFE3-6529F0FC5530}" dt="2024-09-10T09:25:11.286" v="1414" actId="164"/>
          <ac:spMkLst>
            <pc:docMk/>
            <pc:sldMk cId="3552694970" sldId="272"/>
            <ac:spMk id="72" creationId="{7A503568-4B97-29F9-4D7C-717855B03DD0}"/>
          </ac:spMkLst>
        </pc:spChg>
        <pc:spChg chg="mod topLvl">
          <ac:chgData name="Daoud Saadeddin" userId="50f496e5f975282e" providerId="LiveId" clId="{94561746-CFD1-4C23-BFE3-6529F0FC5530}" dt="2024-09-10T09:25:11.286" v="1414" actId="164"/>
          <ac:spMkLst>
            <pc:docMk/>
            <pc:sldMk cId="3552694970" sldId="272"/>
            <ac:spMk id="73" creationId="{975CFEE8-E550-0653-865D-07E6E50ECFC5}"/>
          </ac:spMkLst>
        </pc:spChg>
        <pc:spChg chg="mod topLvl">
          <ac:chgData name="Daoud Saadeddin" userId="50f496e5f975282e" providerId="LiveId" clId="{94561746-CFD1-4C23-BFE3-6529F0FC5530}" dt="2024-09-10T09:25:09.411" v="1413" actId="164"/>
          <ac:spMkLst>
            <pc:docMk/>
            <pc:sldMk cId="3552694970" sldId="272"/>
            <ac:spMk id="74" creationId="{8361CDEE-6419-1C39-03C6-EE1BAC1F98C1}"/>
          </ac:spMkLst>
        </pc:spChg>
        <pc:spChg chg="mod topLvl">
          <ac:chgData name="Daoud Saadeddin" userId="50f496e5f975282e" providerId="LiveId" clId="{94561746-CFD1-4C23-BFE3-6529F0FC5530}" dt="2024-09-10T09:25:09.411" v="1413" actId="164"/>
          <ac:spMkLst>
            <pc:docMk/>
            <pc:sldMk cId="3552694970" sldId="272"/>
            <ac:spMk id="75" creationId="{1B759C2B-EDC1-8C62-5257-2B9775D2D61A}"/>
          </ac:spMkLst>
        </pc:spChg>
        <pc:spChg chg="mod topLvl">
          <ac:chgData name="Daoud Saadeddin" userId="50f496e5f975282e" providerId="LiveId" clId="{94561746-CFD1-4C23-BFE3-6529F0FC5530}" dt="2024-09-10T09:25:09.411" v="1413" actId="164"/>
          <ac:spMkLst>
            <pc:docMk/>
            <pc:sldMk cId="3552694970" sldId="272"/>
            <ac:spMk id="76" creationId="{23146C8B-75AE-3094-3BBB-AABEB9F0B47E}"/>
          </ac:spMkLst>
        </pc:spChg>
        <pc:spChg chg="mod topLvl">
          <ac:chgData name="Daoud Saadeddin" userId="50f496e5f975282e" providerId="LiveId" clId="{94561746-CFD1-4C23-BFE3-6529F0FC5530}" dt="2024-09-10T09:25:09.411" v="1413" actId="164"/>
          <ac:spMkLst>
            <pc:docMk/>
            <pc:sldMk cId="3552694970" sldId="272"/>
            <ac:spMk id="77" creationId="{87B33547-39D7-DD08-35B5-3C831D5261C3}"/>
          </ac:spMkLst>
        </pc:spChg>
        <pc:spChg chg="mod topLvl">
          <ac:chgData name="Daoud Saadeddin" userId="50f496e5f975282e" providerId="LiveId" clId="{94561746-CFD1-4C23-BFE3-6529F0FC5530}" dt="2024-09-10T09:25:07.209" v="1412" actId="164"/>
          <ac:spMkLst>
            <pc:docMk/>
            <pc:sldMk cId="3552694970" sldId="272"/>
            <ac:spMk id="78" creationId="{2ABB5539-7689-AF7D-1D3C-3D7E36F6DF9D}"/>
          </ac:spMkLst>
        </pc:spChg>
        <pc:spChg chg="mod topLvl">
          <ac:chgData name="Daoud Saadeddin" userId="50f496e5f975282e" providerId="LiveId" clId="{94561746-CFD1-4C23-BFE3-6529F0FC5530}" dt="2024-09-10T09:25:07.209" v="1412" actId="164"/>
          <ac:spMkLst>
            <pc:docMk/>
            <pc:sldMk cId="3552694970" sldId="272"/>
            <ac:spMk id="79" creationId="{0A62A471-9B2D-7474-8A5D-D053B6E60373}"/>
          </ac:spMkLst>
        </pc:spChg>
        <pc:spChg chg="mod topLvl">
          <ac:chgData name="Daoud Saadeddin" userId="50f496e5f975282e" providerId="LiveId" clId="{94561746-CFD1-4C23-BFE3-6529F0FC5530}" dt="2024-09-10T09:25:07.209" v="1412" actId="164"/>
          <ac:spMkLst>
            <pc:docMk/>
            <pc:sldMk cId="3552694970" sldId="272"/>
            <ac:spMk id="80" creationId="{86738B78-3476-8A5E-FAE4-BA832969940F}"/>
          </ac:spMkLst>
        </pc:spChg>
        <pc:spChg chg="mod topLvl">
          <ac:chgData name="Daoud Saadeddin" userId="50f496e5f975282e" providerId="LiveId" clId="{94561746-CFD1-4C23-BFE3-6529F0FC5530}" dt="2024-09-10T09:25:07.209" v="1412" actId="164"/>
          <ac:spMkLst>
            <pc:docMk/>
            <pc:sldMk cId="3552694970" sldId="272"/>
            <ac:spMk id="81" creationId="{64097EC4-ACDF-FD6C-2C65-FF30C93B0E5D}"/>
          </ac:spMkLst>
        </pc:spChg>
        <pc:spChg chg="add del mod">
          <ac:chgData name="Daoud Saadeddin" userId="50f496e5f975282e" providerId="LiveId" clId="{94561746-CFD1-4C23-BFE3-6529F0FC5530}" dt="2024-09-10T08:38:35.930" v="1297" actId="1076"/>
          <ac:spMkLst>
            <pc:docMk/>
            <pc:sldMk cId="3552694970" sldId="272"/>
            <ac:spMk id="82" creationId="{4D836B59-1CBB-835C-BC72-603F47F33CE3}"/>
          </ac:spMkLst>
        </pc:spChg>
        <pc:spChg chg="add del mod">
          <ac:chgData name="Daoud Saadeddin" userId="50f496e5f975282e" providerId="LiveId" clId="{94561746-CFD1-4C23-BFE3-6529F0FC5530}" dt="2024-09-10T08:38:35.930" v="1297" actId="1076"/>
          <ac:spMkLst>
            <pc:docMk/>
            <pc:sldMk cId="3552694970" sldId="272"/>
            <ac:spMk id="83" creationId="{ABC4F337-3DCB-3163-456F-00757CE663A9}"/>
          </ac:spMkLst>
        </pc:spChg>
        <pc:spChg chg="add del mod">
          <ac:chgData name="Daoud Saadeddin" userId="50f496e5f975282e" providerId="LiveId" clId="{94561746-CFD1-4C23-BFE3-6529F0FC5530}" dt="2024-09-10T08:38:35.930" v="1297" actId="1076"/>
          <ac:spMkLst>
            <pc:docMk/>
            <pc:sldMk cId="3552694970" sldId="272"/>
            <ac:spMk id="84" creationId="{C2A747F9-9B6B-0775-9AF6-BDC76E68EFD9}"/>
          </ac:spMkLst>
        </pc:spChg>
        <pc:spChg chg="add del mod">
          <ac:chgData name="Daoud Saadeddin" userId="50f496e5f975282e" providerId="LiveId" clId="{94561746-CFD1-4C23-BFE3-6529F0FC5530}" dt="2024-09-10T08:38:35.930" v="1297" actId="1076"/>
          <ac:spMkLst>
            <pc:docMk/>
            <pc:sldMk cId="3552694970" sldId="272"/>
            <ac:spMk id="85" creationId="{64C6E42C-1FF2-34DB-BB65-A26F0708920E}"/>
          </ac:spMkLst>
        </pc:spChg>
        <pc:spChg chg="add del mod">
          <ac:chgData name="Daoud Saadeddin" userId="50f496e5f975282e" providerId="LiveId" clId="{94561746-CFD1-4C23-BFE3-6529F0FC5530}" dt="2024-09-10T08:38:35.930" v="1297" actId="1076"/>
          <ac:spMkLst>
            <pc:docMk/>
            <pc:sldMk cId="3552694970" sldId="272"/>
            <ac:spMk id="86" creationId="{E6BED559-3081-F4F8-93BE-6172BEDC3BE4}"/>
          </ac:spMkLst>
        </pc:spChg>
        <pc:spChg chg="add del mod">
          <ac:chgData name="Daoud Saadeddin" userId="50f496e5f975282e" providerId="LiveId" clId="{94561746-CFD1-4C23-BFE3-6529F0FC5530}" dt="2024-09-10T08:38:35.930" v="1297" actId="1076"/>
          <ac:spMkLst>
            <pc:docMk/>
            <pc:sldMk cId="3552694970" sldId="272"/>
            <ac:spMk id="87" creationId="{18F09D66-5A20-2CA4-9347-823E025CCB35}"/>
          </ac:spMkLst>
        </pc:spChg>
        <pc:spChg chg="add del mod">
          <ac:chgData name="Daoud Saadeddin" userId="50f496e5f975282e" providerId="LiveId" clId="{94561746-CFD1-4C23-BFE3-6529F0FC5530}" dt="2024-09-10T08:38:35.930" v="1297" actId="1076"/>
          <ac:spMkLst>
            <pc:docMk/>
            <pc:sldMk cId="3552694970" sldId="272"/>
            <ac:spMk id="88" creationId="{E1E7CA79-D121-146F-E7A1-82A71F8FD9F9}"/>
          </ac:spMkLst>
        </pc:spChg>
        <pc:spChg chg="add mod">
          <ac:chgData name="Daoud Saadeddin" userId="50f496e5f975282e" providerId="LiveId" clId="{94561746-CFD1-4C23-BFE3-6529F0FC5530}" dt="2024-09-10T09:25:07.209" v="1412" actId="164"/>
          <ac:spMkLst>
            <pc:docMk/>
            <pc:sldMk cId="3552694970" sldId="272"/>
            <ac:spMk id="89" creationId="{4D836B59-1CBB-835C-BC72-603F47F33CE3}"/>
          </ac:spMkLst>
        </pc:spChg>
        <pc:spChg chg="add mod">
          <ac:chgData name="Daoud Saadeddin" userId="50f496e5f975282e" providerId="LiveId" clId="{94561746-CFD1-4C23-BFE3-6529F0FC5530}" dt="2024-09-10T09:25:20.828" v="1418" actId="164"/>
          <ac:spMkLst>
            <pc:docMk/>
            <pc:sldMk cId="3552694970" sldId="272"/>
            <ac:spMk id="90" creationId="{ABC4F337-3DCB-3163-456F-00757CE663A9}"/>
          </ac:spMkLst>
        </pc:spChg>
        <pc:spChg chg="add mod">
          <ac:chgData name="Daoud Saadeddin" userId="50f496e5f975282e" providerId="LiveId" clId="{94561746-CFD1-4C23-BFE3-6529F0FC5530}" dt="2024-09-10T09:25:09.411" v="1413" actId="164"/>
          <ac:spMkLst>
            <pc:docMk/>
            <pc:sldMk cId="3552694970" sldId="272"/>
            <ac:spMk id="91" creationId="{C2A747F9-9B6B-0775-9AF6-BDC76E68EFD9}"/>
          </ac:spMkLst>
        </pc:spChg>
        <pc:spChg chg="add mod">
          <ac:chgData name="Daoud Saadeddin" userId="50f496e5f975282e" providerId="LiveId" clId="{94561746-CFD1-4C23-BFE3-6529F0FC5530}" dt="2024-09-10T09:25:11.286" v="1414" actId="164"/>
          <ac:spMkLst>
            <pc:docMk/>
            <pc:sldMk cId="3552694970" sldId="272"/>
            <ac:spMk id="92" creationId="{64C6E42C-1FF2-34DB-BB65-A26F0708920E}"/>
          </ac:spMkLst>
        </pc:spChg>
        <pc:spChg chg="add mod">
          <ac:chgData name="Daoud Saadeddin" userId="50f496e5f975282e" providerId="LiveId" clId="{94561746-CFD1-4C23-BFE3-6529F0FC5530}" dt="2024-09-10T09:25:13.485" v="1415" actId="164"/>
          <ac:spMkLst>
            <pc:docMk/>
            <pc:sldMk cId="3552694970" sldId="272"/>
            <ac:spMk id="93" creationId="{E6BED559-3081-F4F8-93BE-6172BEDC3BE4}"/>
          </ac:spMkLst>
        </pc:spChg>
        <pc:spChg chg="add mod">
          <ac:chgData name="Daoud Saadeddin" userId="50f496e5f975282e" providerId="LiveId" clId="{94561746-CFD1-4C23-BFE3-6529F0FC5530}" dt="2024-09-10T09:25:15.313" v="1416" actId="164"/>
          <ac:spMkLst>
            <pc:docMk/>
            <pc:sldMk cId="3552694970" sldId="272"/>
            <ac:spMk id="94" creationId="{18F09D66-5A20-2CA4-9347-823E025CCB35}"/>
          </ac:spMkLst>
        </pc:spChg>
        <pc:spChg chg="add mod">
          <ac:chgData name="Daoud Saadeddin" userId="50f496e5f975282e" providerId="LiveId" clId="{94561746-CFD1-4C23-BFE3-6529F0FC5530}" dt="2024-09-10T09:25:17.673" v="1417" actId="164"/>
          <ac:spMkLst>
            <pc:docMk/>
            <pc:sldMk cId="3552694970" sldId="272"/>
            <ac:spMk id="95" creationId="{E1E7CA79-D121-146F-E7A1-82A71F8FD9F9}"/>
          </ac:spMkLst>
        </pc:spChg>
        <pc:spChg chg="add mod">
          <ac:chgData name="Daoud Saadeddin" userId="50f496e5f975282e" providerId="LiveId" clId="{94561746-CFD1-4C23-BFE3-6529F0FC5530}" dt="2024-09-10T10:47:26.303" v="1854" actId="20577"/>
          <ac:spMkLst>
            <pc:docMk/>
            <pc:sldMk cId="3552694970" sldId="272"/>
            <ac:spMk id="103" creationId="{12F081AC-915F-D758-9457-0494EE28AD91}"/>
          </ac:spMkLst>
        </pc:spChg>
        <pc:grpChg chg="add del mod">
          <ac:chgData name="Daoud Saadeddin" userId="50f496e5f975282e" providerId="LiveId" clId="{94561746-CFD1-4C23-BFE3-6529F0FC5530}" dt="2024-09-10T08:37:55.076" v="1285" actId="478"/>
          <ac:grpSpMkLst>
            <pc:docMk/>
            <pc:sldMk cId="3552694970" sldId="272"/>
            <ac:grpSpMk id="2" creationId="{BAFC8946-379C-4A13-7A56-586B92AA2D19}"/>
          </ac:grpSpMkLst>
        </pc:grpChg>
        <pc:grpChg chg="add del mod">
          <ac:chgData name="Daoud Saadeddin" userId="50f496e5f975282e" providerId="LiveId" clId="{94561746-CFD1-4C23-BFE3-6529F0FC5530}" dt="2024-09-10T09:24:57.070" v="1410" actId="165"/>
          <ac:grpSpMkLst>
            <pc:docMk/>
            <pc:sldMk cId="3552694970" sldId="272"/>
            <ac:grpSpMk id="3" creationId="{514176E3-0E12-8759-966B-BA15DD5F61D5}"/>
          </ac:grpSpMkLst>
        </pc:grpChg>
        <pc:grpChg chg="mod">
          <ac:chgData name="Daoud Saadeddin" userId="50f496e5f975282e" providerId="LiveId" clId="{94561746-CFD1-4C23-BFE3-6529F0FC5530}" dt="2024-09-09T20:23:31.663" v="623" actId="164"/>
          <ac:grpSpMkLst>
            <pc:docMk/>
            <pc:sldMk cId="3552694970" sldId="272"/>
            <ac:grpSpMk id="4" creationId="{4313AA53-EE0F-4A9A-B41E-E9B460DFF82C}"/>
          </ac:grpSpMkLst>
        </pc:grpChg>
        <pc:grpChg chg="mod">
          <ac:chgData name="Daoud Saadeddin" userId="50f496e5f975282e" providerId="LiveId" clId="{94561746-CFD1-4C23-BFE3-6529F0FC5530}" dt="2024-09-09T20:23:31.663" v="623" actId="164"/>
          <ac:grpSpMkLst>
            <pc:docMk/>
            <pc:sldMk cId="3552694970" sldId="272"/>
            <ac:grpSpMk id="5" creationId="{FFD03BC5-110C-4A3A-8376-ED1AE38E9F6C}"/>
          </ac:grpSpMkLst>
        </pc:grpChg>
        <pc:grpChg chg="mod">
          <ac:chgData name="Daoud Saadeddin" userId="50f496e5f975282e" providerId="LiveId" clId="{94561746-CFD1-4C23-BFE3-6529F0FC5530}" dt="2024-09-09T20:23:31.663" v="623" actId="164"/>
          <ac:grpSpMkLst>
            <pc:docMk/>
            <pc:sldMk cId="3552694970" sldId="272"/>
            <ac:grpSpMk id="6" creationId="{D7040447-49BD-48D1-B12D-54418995AD26}"/>
          </ac:grpSpMkLst>
        </pc:grpChg>
        <pc:grpChg chg="mod">
          <ac:chgData name="Daoud Saadeddin" userId="50f496e5f975282e" providerId="LiveId" clId="{94561746-CFD1-4C23-BFE3-6529F0FC5530}" dt="2024-09-09T20:23:31.663" v="623" actId="164"/>
          <ac:grpSpMkLst>
            <pc:docMk/>
            <pc:sldMk cId="3552694970" sldId="272"/>
            <ac:grpSpMk id="7" creationId="{0D8F0D1A-ABF1-4D64-ADDC-E33E643BB590}"/>
          </ac:grpSpMkLst>
        </pc:grpChg>
        <pc:grpChg chg="mod">
          <ac:chgData name="Daoud Saadeddin" userId="50f496e5f975282e" providerId="LiveId" clId="{94561746-CFD1-4C23-BFE3-6529F0FC5530}" dt="2024-09-09T20:23:31.663" v="623" actId="164"/>
          <ac:grpSpMkLst>
            <pc:docMk/>
            <pc:sldMk cId="3552694970" sldId="272"/>
            <ac:grpSpMk id="8" creationId="{EE9F9C9D-260C-400F-B537-5F41F0686D4B}"/>
          </ac:grpSpMkLst>
        </pc:grpChg>
        <pc:grpChg chg="mod">
          <ac:chgData name="Daoud Saadeddin" userId="50f496e5f975282e" providerId="LiveId" clId="{94561746-CFD1-4C23-BFE3-6529F0FC5530}" dt="2024-09-09T20:23:31.663" v="623" actId="164"/>
          <ac:grpSpMkLst>
            <pc:docMk/>
            <pc:sldMk cId="3552694970" sldId="272"/>
            <ac:grpSpMk id="9" creationId="{9E5C1802-F832-4D85-8A0F-A08E47A31D7C}"/>
          </ac:grpSpMkLst>
        </pc:grpChg>
        <pc:grpChg chg="del mod topLvl">
          <ac:chgData name="Daoud Saadeddin" userId="50f496e5f975282e" providerId="LiveId" clId="{94561746-CFD1-4C23-BFE3-6529F0FC5530}" dt="2024-09-10T09:25:03.990" v="1411" actId="165"/>
          <ac:grpSpMkLst>
            <pc:docMk/>
            <pc:sldMk cId="3552694970" sldId="272"/>
            <ac:grpSpMk id="17" creationId="{5E5BEB76-9FD2-EA33-703F-2EAB665C370A}"/>
          </ac:grpSpMkLst>
        </pc:grpChg>
        <pc:grpChg chg="del mod topLvl">
          <ac:chgData name="Daoud Saadeddin" userId="50f496e5f975282e" providerId="LiveId" clId="{94561746-CFD1-4C23-BFE3-6529F0FC5530}" dt="2024-09-10T09:25:03.990" v="1411" actId="165"/>
          <ac:grpSpMkLst>
            <pc:docMk/>
            <pc:sldMk cId="3552694970" sldId="272"/>
            <ac:grpSpMk id="19" creationId="{6516592A-15DE-9CE4-B67F-224DB26AD955}"/>
          </ac:grpSpMkLst>
        </pc:grpChg>
        <pc:grpChg chg="del mod topLvl">
          <ac:chgData name="Daoud Saadeddin" userId="50f496e5f975282e" providerId="LiveId" clId="{94561746-CFD1-4C23-BFE3-6529F0FC5530}" dt="2024-09-10T09:25:03.990" v="1411" actId="165"/>
          <ac:grpSpMkLst>
            <pc:docMk/>
            <pc:sldMk cId="3552694970" sldId="272"/>
            <ac:grpSpMk id="20" creationId="{17F6F425-5137-1971-D5B0-C04270647405}"/>
          </ac:grpSpMkLst>
        </pc:grpChg>
        <pc:grpChg chg="del mod topLvl">
          <ac:chgData name="Daoud Saadeddin" userId="50f496e5f975282e" providerId="LiveId" clId="{94561746-CFD1-4C23-BFE3-6529F0FC5530}" dt="2024-09-10T09:25:03.990" v="1411" actId="165"/>
          <ac:grpSpMkLst>
            <pc:docMk/>
            <pc:sldMk cId="3552694970" sldId="272"/>
            <ac:grpSpMk id="21" creationId="{20A147AD-FFA7-BD42-16A3-0B5B4DE3D085}"/>
          </ac:grpSpMkLst>
        </pc:grpChg>
        <pc:grpChg chg="del mod topLvl">
          <ac:chgData name="Daoud Saadeddin" userId="50f496e5f975282e" providerId="LiveId" clId="{94561746-CFD1-4C23-BFE3-6529F0FC5530}" dt="2024-09-10T09:25:03.990" v="1411" actId="165"/>
          <ac:grpSpMkLst>
            <pc:docMk/>
            <pc:sldMk cId="3552694970" sldId="272"/>
            <ac:grpSpMk id="23" creationId="{B9AF78D8-5478-431E-BE2E-2D2F92E5E63E}"/>
          </ac:grpSpMkLst>
        </pc:grpChg>
        <pc:grpChg chg="del mod topLvl">
          <ac:chgData name="Daoud Saadeddin" userId="50f496e5f975282e" providerId="LiveId" clId="{94561746-CFD1-4C23-BFE3-6529F0FC5530}" dt="2024-09-10T09:25:03.990" v="1411" actId="165"/>
          <ac:grpSpMkLst>
            <pc:docMk/>
            <pc:sldMk cId="3552694970" sldId="272"/>
            <ac:grpSpMk id="25" creationId="{531C3810-8956-29CC-710D-3E35037909E9}"/>
          </ac:grpSpMkLst>
        </pc:grpChg>
        <pc:grpChg chg="add mod">
          <ac:chgData name="Daoud Saadeddin" userId="50f496e5f975282e" providerId="LiveId" clId="{94561746-CFD1-4C23-BFE3-6529F0FC5530}" dt="2024-09-10T09:25:20.828" v="1418" actId="164"/>
          <ac:grpSpMkLst>
            <pc:docMk/>
            <pc:sldMk cId="3552694970" sldId="272"/>
            <ac:grpSpMk id="96" creationId="{B18AB8C7-BF20-617B-8CB0-952847B3567D}"/>
          </ac:grpSpMkLst>
        </pc:grpChg>
        <pc:grpChg chg="add mod">
          <ac:chgData name="Daoud Saadeddin" userId="50f496e5f975282e" providerId="LiveId" clId="{94561746-CFD1-4C23-BFE3-6529F0FC5530}" dt="2024-09-10T09:25:20.828" v="1418" actId="164"/>
          <ac:grpSpMkLst>
            <pc:docMk/>
            <pc:sldMk cId="3552694970" sldId="272"/>
            <ac:grpSpMk id="97" creationId="{E0879C10-CA08-D90C-E269-9C75B3BED0C7}"/>
          </ac:grpSpMkLst>
        </pc:grpChg>
        <pc:grpChg chg="add mod">
          <ac:chgData name="Daoud Saadeddin" userId="50f496e5f975282e" providerId="LiveId" clId="{94561746-CFD1-4C23-BFE3-6529F0FC5530}" dt="2024-09-10T09:25:20.828" v="1418" actId="164"/>
          <ac:grpSpMkLst>
            <pc:docMk/>
            <pc:sldMk cId="3552694970" sldId="272"/>
            <ac:grpSpMk id="98" creationId="{D7EF73EA-DE90-EB57-295C-E98E61B6D202}"/>
          </ac:grpSpMkLst>
        </pc:grpChg>
        <pc:grpChg chg="add mod">
          <ac:chgData name="Daoud Saadeddin" userId="50f496e5f975282e" providerId="LiveId" clId="{94561746-CFD1-4C23-BFE3-6529F0FC5530}" dt="2024-09-10T09:25:20.828" v="1418" actId="164"/>
          <ac:grpSpMkLst>
            <pc:docMk/>
            <pc:sldMk cId="3552694970" sldId="272"/>
            <ac:grpSpMk id="99" creationId="{F88010CA-2D77-5378-F44B-E3BBAB9D0FF2}"/>
          </ac:grpSpMkLst>
        </pc:grpChg>
        <pc:grpChg chg="add mod">
          <ac:chgData name="Daoud Saadeddin" userId="50f496e5f975282e" providerId="LiveId" clId="{94561746-CFD1-4C23-BFE3-6529F0FC5530}" dt="2024-09-10T09:25:20.828" v="1418" actId="164"/>
          <ac:grpSpMkLst>
            <pc:docMk/>
            <pc:sldMk cId="3552694970" sldId="272"/>
            <ac:grpSpMk id="100" creationId="{937188E0-1241-3EDE-7710-1C105868EC34}"/>
          </ac:grpSpMkLst>
        </pc:grpChg>
        <pc:grpChg chg="add mod">
          <ac:chgData name="Daoud Saadeddin" userId="50f496e5f975282e" providerId="LiveId" clId="{94561746-CFD1-4C23-BFE3-6529F0FC5530}" dt="2024-09-10T09:25:20.828" v="1418" actId="164"/>
          <ac:grpSpMkLst>
            <pc:docMk/>
            <pc:sldMk cId="3552694970" sldId="272"/>
            <ac:grpSpMk id="101" creationId="{0293864D-5A08-8E0A-E14F-52882938FB78}"/>
          </ac:grpSpMkLst>
        </pc:grpChg>
        <pc:grpChg chg="add mod">
          <ac:chgData name="Daoud Saadeddin" userId="50f496e5f975282e" providerId="LiveId" clId="{94561746-CFD1-4C23-BFE3-6529F0FC5530}" dt="2024-09-10T09:25:22.002" v="1420" actId="1036"/>
          <ac:grpSpMkLst>
            <pc:docMk/>
            <pc:sldMk cId="3552694970" sldId="272"/>
            <ac:grpSpMk id="102" creationId="{24C8407B-3080-15D4-0DDA-CF4D64DB605F}"/>
          </ac:grpSpMkLst>
        </pc:grpChg>
      </pc:sldChg>
      <pc:sldChg chg="addSp delSp modSp add mod modClrScheme chgLayout">
        <pc:chgData name="Daoud Saadeddin" userId="50f496e5f975282e" providerId="LiveId" clId="{94561746-CFD1-4C23-BFE3-6529F0FC5530}" dt="2024-09-10T10:49:44.459" v="1921" actId="20577"/>
        <pc:sldMkLst>
          <pc:docMk/>
          <pc:sldMk cId="1062049416" sldId="273"/>
        </pc:sldMkLst>
        <pc:spChg chg="del mod">
          <ac:chgData name="Daoud Saadeddin" userId="50f496e5f975282e" providerId="LiveId" clId="{94561746-CFD1-4C23-BFE3-6529F0FC5530}" dt="2024-09-09T20:24:51.191" v="647" actId="478"/>
          <ac:spMkLst>
            <pc:docMk/>
            <pc:sldMk cId="1062049416" sldId="273"/>
            <ac:spMk id="3" creationId="{379649DB-C95F-4088-96AB-4AAD0234DE76}"/>
          </ac:spMkLst>
        </pc:spChg>
        <pc:spChg chg="add mod">
          <ac:chgData name="Daoud Saadeddin" userId="50f496e5f975282e" providerId="LiveId" clId="{94561746-CFD1-4C23-BFE3-6529F0FC5530}" dt="2024-09-10T10:47:37.988" v="1855" actId="113"/>
          <ac:spMkLst>
            <pc:docMk/>
            <pc:sldMk cId="1062049416" sldId="273"/>
            <ac:spMk id="3" creationId="{868CA03C-576D-5AC7-678C-8833A842F665}"/>
          </ac:spMkLst>
        </pc:spChg>
        <pc:spChg chg="add mod ord">
          <ac:chgData name="Daoud Saadeddin" userId="50f496e5f975282e" providerId="LiveId" clId="{94561746-CFD1-4C23-BFE3-6529F0FC5530}" dt="2024-09-10T10:49:23.397" v="1920" actId="20577"/>
          <ac:spMkLst>
            <pc:docMk/>
            <pc:sldMk cId="1062049416" sldId="273"/>
            <ac:spMk id="5" creationId="{F2D50812-4F41-3F26-6294-0957A53D67C2}"/>
          </ac:spMkLst>
        </pc:spChg>
        <pc:spChg chg="add mod ord">
          <ac:chgData name="Daoud Saadeddin" userId="50f496e5f975282e" providerId="LiveId" clId="{94561746-CFD1-4C23-BFE3-6529F0FC5530}" dt="2024-09-09T20:29:59.654" v="728" actId="700"/>
          <ac:spMkLst>
            <pc:docMk/>
            <pc:sldMk cId="1062049416" sldId="273"/>
            <ac:spMk id="6" creationId="{584E9B33-BD01-2B87-9BB4-A71FCF3DCC03}"/>
          </ac:spMkLst>
        </pc:spChg>
        <pc:spChg chg="add mod ord">
          <ac:chgData name="Daoud Saadeddin" userId="50f496e5f975282e" providerId="LiveId" clId="{94561746-CFD1-4C23-BFE3-6529F0FC5530}" dt="2024-09-09T20:29:59.654" v="728" actId="700"/>
          <ac:spMkLst>
            <pc:docMk/>
            <pc:sldMk cId="1062049416" sldId="273"/>
            <ac:spMk id="7" creationId="{365F18B6-C70F-1174-A91D-CAB8731C2198}"/>
          </ac:spMkLst>
        </pc:spChg>
        <pc:spChg chg="add mod ord">
          <ac:chgData name="Daoud Saadeddin" userId="50f496e5f975282e" providerId="LiveId" clId="{94561746-CFD1-4C23-BFE3-6529F0FC5530}" dt="2024-09-09T20:29:59.654" v="728" actId="700"/>
          <ac:spMkLst>
            <pc:docMk/>
            <pc:sldMk cId="1062049416" sldId="273"/>
            <ac:spMk id="8" creationId="{D801C550-63A3-B30A-85F0-2A6AEE92F9D0}"/>
          </ac:spMkLst>
        </pc:spChg>
        <pc:spChg chg="add mod ord">
          <ac:chgData name="Daoud Saadeddin" userId="50f496e5f975282e" providerId="LiveId" clId="{94561746-CFD1-4C23-BFE3-6529F0FC5530}" dt="2024-09-09T20:29:59.654" v="728" actId="700"/>
          <ac:spMkLst>
            <pc:docMk/>
            <pc:sldMk cId="1062049416" sldId="273"/>
            <ac:spMk id="9" creationId="{2E398D73-EDBA-1CBB-0BDD-7491B93F28BC}"/>
          </ac:spMkLst>
        </pc:spChg>
        <pc:spChg chg="mod">
          <ac:chgData name="Daoud Saadeddin" userId="50f496e5f975282e" providerId="LiveId" clId="{94561746-CFD1-4C23-BFE3-6529F0FC5530}" dt="2024-09-10T08:27:20.329" v="798" actId="207"/>
          <ac:spMkLst>
            <pc:docMk/>
            <pc:sldMk cId="1062049416" sldId="273"/>
            <ac:spMk id="22" creationId="{26CFF782-44A5-44F1-AAE6-D880F2E82191}"/>
          </ac:spMkLst>
        </pc:spChg>
        <pc:spChg chg="mod">
          <ac:chgData name="Daoud Saadeddin" userId="50f496e5f975282e" providerId="LiveId" clId="{94561746-CFD1-4C23-BFE3-6529F0FC5530}" dt="2024-09-10T10:33:18.416" v="1638" actId="20577"/>
          <ac:spMkLst>
            <pc:docMk/>
            <pc:sldMk cId="1062049416" sldId="273"/>
            <ac:spMk id="23" creationId="{6C22562F-0F37-49AF-A98F-D2A4E10AEE5D}"/>
          </ac:spMkLst>
        </pc:spChg>
        <pc:spChg chg="mod">
          <ac:chgData name="Daoud Saadeddin" userId="50f496e5f975282e" providerId="LiveId" clId="{94561746-CFD1-4C23-BFE3-6529F0FC5530}" dt="2024-09-10T08:27:20.329" v="798" actId="207"/>
          <ac:spMkLst>
            <pc:docMk/>
            <pc:sldMk cId="1062049416" sldId="273"/>
            <ac:spMk id="24" creationId="{07816507-CCA8-4656-A680-A608984D2D8F}"/>
          </ac:spMkLst>
        </pc:spChg>
        <pc:spChg chg="del">
          <ac:chgData name="Daoud Saadeddin" userId="50f496e5f975282e" providerId="LiveId" clId="{94561746-CFD1-4C23-BFE3-6529F0FC5530}" dt="2024-09-09T15:06:52.946" v="368" actId="478"/>
          <ac:spMkLst>
            <pc:docMk/>
            <pc:sldMk cId="1062049416" sldId="273"/>
            <ac:spMk id="26" creationId="{29B9E896-08D2-4A93-A3C6-746CB08E102D}"/>
          </ac:spMkLst>
        </pc:spChg>
        <pc:spChg chg="del mod">
          <ac:chgData name="Daoud Saadeddin" userId="50f496e5f975282e" providerId="LiveId" clId="{94561746-CFD1-4C23-BFE3-6529F0FC5530}" dt="2024-09-09T20:24:32.925" v="643" actId="478"/>
          <ac:spMkLst>
            <pc:docMk/>
            <pc:sldMk cId="1062049416" sldId="273"/>
            <ac:spMk id="27" creationId="{87B115BB-53C0-498A-BFEF-517D51DF60FF}"/>
          </ac:spMkLst>
        </pc:spChg>
        <pc:spChg chg="mod">
          <ac:chgData name="Daoud Saadeddin" userId="50f496e5f975282e" providerId="LiveId" clId="{94561746-CFD1-4C23-BFE3-6529F0FC5530}" dt="2024-09-10T08:27:20.329" v="798" actId="207"/>
          <ac:spMkLst>
            <pc:docMk/>
            <pc:sldMk cId="1062049416" sldId="273"/>
            <ac:spMk id="34" creationId="{AD6B1438-6D4C-483A-9939-B77B2394422B}"/>
          </ac:spMkLst>
        </pc:spChg>
        <pc:spChg chg="mod">
          <ac:chgData name="Daoud Saadeddin" userId="50f496e5f975282e" providerId="LiveId" clId="{94561746-CFD1-4C23-BFE3-6529F0FC5530}" dt="2024-09-10T08:27:20.329" v="798" actId="207"/>
          <ac:spMkLst>
            <pc:docMk/>
            <pc:sldMk cId="1062049416" sldId="273"/>
            <ac:spMk id="35" creationId="{7E5E7F7E-006D-45CD-B720-B6789BD6A66D}"/>
          </ac:spMkLst>
        </pc:spChg>
        <pc:spChg chg="mod">
          <ac:chgData name="Daoud Saadeddin" userId="50f496e5f975282e" providerId="LiveId" clId="{94561746-CFD1-4C23-BFE3-6529F0FC5530}" dt="2024-09-10T08:27:20.329" v="798" actId="207"/>
          <ac:spMkLst>
            <pc:docMk/>
            <pc:sldMk cId="1062049416" sldId="273"/>
            <ac:spMk id="36" creationId="{4CC7977D-8FAA-429C-A4AB-75DD5C667E58}"/>
          </ac:spMkLst>
        </pc:spChg>
        <pc:spChg chg="mod">
          <ac:chgData name="Daoud Saadeddin" userId="50f496e5f975282e" providerId="LiveId" clId="{94561746-CFD1-4C23-BFE3-6529F0FC5530}" dt="2024-09-10T08:27:20.329" v="798" actId="207"/>
          <ac:spMkLst>
            <pc:docMk/>
            <pc:sldMk cId="1062049416" sldId="273"/>
            <ac:spMk id="37" creationId="{13D7E467-5F9E-4B7A-A2BA-FC6C55D2378A}"/>
          </ac:spMkLst>
        </pc:spChg>
        <pc:spChg chg="mod">
          <ac:chgData name="Daoud Saadeddin" userId="50f496e5f975282e" providerId="LiveId" clId="{94561746-CFD1-4C23-BFE3-6529F0FC5530}" dt="2024-09-10T08:27:20.329" v="798" actId="207"/>
          <ac:spMkLst>
            <pc:docMk/>
            <pc:sldMk cId="1062049416" sldId="273"/>
            <ac:spMk id="38" creationId="{F971DA98-8386-4A5B-8A22-EFA3B4EA1F66}"/>
          </ac:spMkLst>
        </pc:spChg>
        <pc:spChg chg="mod">
          <ac:chgData name="Daoud Saadeddin" userId="50f496e5f975282e" providerId="LiveId" clId="{94561746-CFD1-4C23-BFE3-6529F0FC5530}" dt="2024-09-10T08:27:20.329" v="798" actId="207"/>
          <ac:spMkLst>
            <pc:docMk/>
            <pc:sldMk cId="1062049416" sldId="273"/>
            <ac:spMk id="39" creationId="{EDCFDC2E-21FF-49F4-A58F-FC9BE62B9653}"/>
          </ac:spMkLst>
        </pc:spChg>
        <pc:spChg chg="mod">
          <ac:chgData name="Daoud Saadeddin" userId="50f496e5f975282e" providerId="LiveId" clId="{94561746-CFD1-4C23-BFE3-6529F0FC5530}" dt="2024-09-10T08:27:20.329" v="798" actId="207"/>
          <ac:spMkLst>
            <pc:docMk/>
            <pc:sldMk cId="1062049416" sldId="273"/>
            <ac:spMk id="42" creationId="{FD31DE83-C853-4488-823F-9085CEF7F61D}"/>
          </ac:spMkLst>
        </pc:spChg>
        <pc:spChg chg="mod">
          <ac:chgData name="Daoud Saadeddin" userId="50f496e5f975282e" providerId="LiveId" clId="{94561746-CFD1-4C23-BFE3-6529F0FC5530}" dt="2024-09-10T10:49:44.459" v="1921" actId="20577"/>
          <ac:spMkLst>
            <pc:docMk/>
            <pc:sldMk cId="1062049416" sldId="273"/>
            <ac:spMk id="43" creationId="{B5CD6A83-C82A-4D04-A075-61DFC687B8A9}"/>
          </ac:spMkLst>
        </pc:spChg>
        <pc:spChg chg="mod">
          <ac:chgData name="Daoud Saadeddin" userId="50f496e5f975282e" providerId="LiveId" clId="{94561746-CFD1-4C23-BFE3-6529F0FC5530}" dt="2024-09-10T08:27:20.329" v="798" actId="207"/>
          <ac:spMkLst>
            <pc:docMk/>
            <pc:sldMk cId="1062049416" sldId="273"/>
            <ac:spMk id="46" creationId="{139A169D-EA58-48C5-B1ED-FAD7348A3BAF}"/>
          </ac:spMkLst>
        </pc:spChg>
        <pc:spChg chg="mod">
          <ac:chgData name="Daoud Saadeddin" userId="50f496e5f975282e" providerId="LiveId" clId="{94561746-CFD1-4C23-BFE3-6529F0FC5530}" dt="2024-09-10T08:27:20.329" v="798" actId="207"/>
          <ac:spMkLst>
            <pc:docMk/>
            <pc:sldMk cId="1062049416" sldId="273"/>
            <ac:spMk id="47" creationId="{A2069645-A436-4B4E-A3F7-50D776EC0C4C}"/>
          </ac:spMkLst>
        </pc:spChg>
        <pc:spChg chg="mod">
          <ac:chgData name="Daoud Saadeddin" userId="50f496e5f975282e" providerId="LiveId" clId="{94561746-CFD1-4C23-BFE3-6529F0FC5530}" dt="2024-09-10T08:27:20.329" v="798" actId="207"/>
          <ac:spMkLst>
            <pc:docMk/>
            <pc:sldMk cId="1062049416" sldId="273"/>
            <ac:spMk id="48" creationId="{C49EC4BC-1D95-4520-973C-488C1AC800A8}"/>
          </ac:spMkLst>
        </pc:spChg>
        <pc:spChg chg="mod">
          <ac:chgData name="Daoud Saadeddin" userId="50f496e5f975282e" providerId="LiveId" clId="{94561746-CFD1-4C23-BFE3-6529F0FC5530}" dt="2024-09-10T08:27:20.329" v="798" actId="207"/>
          <ac:spMkLst>
            <pc:docMk/>
            <pc:sldMk cId="1062049416" sldId="273"/>
            <ac:spMk id="51" creationId="{EAFCB390-173D-42EC-AF72-8A343ED63E2A}"/>
          </ac:spMkLst>
        </pc:spChg>
        <pc:spChg chg="mod">
          <ac:chgData name="Daoud Saadeddin" userId="50f496e5f975282e" providerId="LiveId" clId="{94561746-CFD1-4C23-BFE3-6529F0FC5530}" dt="2024-09-10T08:27:20.329" v="798" actId="207"/>
          <ac:spMkLst>
            <pc:docMk/>
            <pc:sldMk cId="1062049416" sldId="273"/>
            <ac:spMk id="52" creationId="{D63B2F87-6794-4D2A-B986-4A881747ECF8}"/>
          </ac:spMkLst>
        </pc:spChg>
        <pc:spChg chg="mod">
          <ac:chgData name="Daoud Saadeddin" userId="50f496e5f975282e" providerId="LiveId" clId="{94561746-CFD1-4C23-BFE3-6529F0FC5530}" dt="2024-09-10T08:27:20.329" v="798" actId="207"/>
          <ac:spMkLst>
            <pc:docMk/>
            <pc:sldMk cId="1062049416" sldId="273"/>
            <ac:spMk id="53" creationId="{A621C544-15FB-4998-969C-AC6D12650D92}"/>
          </ac:spMkLst>
        </pc:spChg>
        <pc:spChg chg="mod">
          <ac:chgData name="Daoud Saadeddin" userId="50f496e5f975282e" providerId="LiveId" clId="{94561746-CFD1-4C23-BFE3-6529F0FC5530}" dt="2024-09-10T08:27:20.329" v="798" actId="207"/>
          <ac:spMkLst>
            <pc:docMk/>
            <pc:sldMk cId="1062049416" sldId="273"/>
            <ac:spMk id="56" creationId="{713B23F8-9460-475D-83FE-1A521CD4EAD5}"/>
          </ac:spMkLst>
        </pc:spChg>
        <pc:spChg chg="mod">
          <ac:chgData name="Daoud Saadeddin" userId="50f496e5f975282e" providerId="LiveId" clId="{94561746-CFD1-4C23-BFE3-6529F0FC5530}" dt="2024-09-10T08:27:20.329" v="798" actId="207"/>
          <ac:spMkLst>
            <pc:docMk/>
            <pc:sldMk cId="1062049416" sldId="273"/>
            <ac:spMk id="57" creationId="{8BA9352D-F7CC-42E0-8DC3-0CBFDCA39BE5}"/>
          </ac:spMkLst>
        </pc:spChg>
        <pc:spChg chg="mod">
          <ac:chgData name="Daoud Saadeddin" userId="50f496e5f975282e" providerId="LiveId" clId="{94561746-CFD1-4C23-BFE3-6529F0FC5530}" dt="2024-09-10T08:27:20.329" v="798" actId="207"/>
          <ac:spMkLst>
            <pc:docMk/>
            <pc:sldMk cId="1062049416" sldId="273"/>
            <ac:spMk id="58" creationId="{F2C339B3-D33C-4ECB-B76E-641CF4CC9351}"/>
          </ac:spMkLst>
        </pc:spChg>
        <pc:grpChg chg="mod">
          <ac:chgData name="Daoud Saadeddin" userId="50f496e5f975282e" providerId="LiveId" clId="{94561746-CFD1-4C23-BFE3-6529F0FC5530}" dt="2024-09-09T20:24:39.053" v="644" actId="164"/>
          <ac:grpSpMkLst>
            <pc:docMk/>
            <pc:sldMk cId="1062049416" sldId="273"/>
            <ac:grpSpMk id="2" creationId="{22B100A1-6CD0-4699-BCA1-E46C86996360}"/>
          </ac:grpSpMkLst>
        </pc:grpChg>
        <pc:grpChg chg="add mod">
          <ac:chgData name="Daoud Saadeddin" userId="50f496e5f975282e" providerId="LiveId" clId="{94561746-CFD1-4C23-BFE3-6529F0FC5530}" dt="2024-09-10T09:25:28.594" v="1422" actId="1036"/>
          <ac:grpSpMkLst>
            <pc:docMk/>
            <pc:sldMk cId="1062049416" sldId="273"/>
            <ac:grpSpMk id="4" creationId="{A3641444-6A1E-A537-9874-26CFDD3B0E86}"/>
          </ac:grpSpMkLst>
        </pc:grpChg>
        <pc:grpChg chg="mod">
          <ac:chgData name="Daoud Saadeddin" userId="50f496e5f975282e" providerId="LiveId" clId="{94561746-CFD1-4C23-BFE3-6529F0FC5530}" dt="2024-09-09T20:24:39.053" v="644" actId="164"/>
          <ac:grpSpMkLst>
            <pc:docMk/>
            <pc:sldMk cId="1062049416" sldId="273"/>
            <ac:grpSpMk id="21" creationId="{4690E814-34D5-49CD-98DC-32EDC822CABF}"/>
          </ac:grpSpMkLst>
        </pc:grpChg>
        <pc:grpChg chg="mod">
          <ac:chgData name="Daoud Saadeddin" userId="50f496e5f975282e" providerId="LiveId" clId="{94561746-CFD1-4C23-BFE3-6529F0FC5530}" dt="2024-09-09T20:24:39.053" v="644" actId="164"/>
          <ac:grpSpMkLst>
            <pc:docMk/>
            <pc:sldMk cId="1062049416" sldId="273"/>
            <ac:grpSpMk id="29" creationId="{014CE13D-4FDD-4536-AD00-F89C1AC8BF38}"/>
          </ac:grpSpMkLst>
        </pc:grpChg>
        <pc:grpChg chg="mod">
          <ac:chgData name="Daoud Saadeddin" userId="50f496e5f975282e" providerId="LiveId" clId="{94561746-CFD1-4C23-BFE3-6529F0FC5530}" dt="2024-09-09T20:24:39.053" v="644" actId="164"/>
          <ac:grpSpMkLst>
            <pc:docMk/>
            <pc:sldMk cId="1062049416" sldId="273"/>
            <ac:grpSpMk id="45" creationId="{A5DD6AE2-808C-458E-B795-2F446F54A246}"/>
          </ac:grpSpMkLst>
        </pc:grpChg>
        <pc:grpChg chg="mod">
          <ac:chgData name="Daoud Saadeddin" userId="50f496e5f975282e" providerId="LiveId" clId="{94561746-CFD1-4C23-BFE3-6529F0FC5530}" dt="2024-09-09T20:24:39.053" v="644" actId="164"/>
          <ac:grpSpMkLst>
            <pc:docMk/>
            <pc:sldMk cId="1062049416" sldId="273"/>
            <ac:grpSpMk id="50" creationId="{10811B1C-5729-4B62-96EB-530EC4D42D28}"/>
          </ac:grpSpMkLst>
        </pc:grpChg>
        <pc:grpChg chg="mod">
          <ac:chgData name="Daoud Saadeddin" userId="50f496e5f975282e" providerId="LiveId" clId="{94561746-CFD1-4C23-BFE3-6529F0FC5530}" dt="2024-09-09T20:24:39.053" v="644" actId="164"/>
          <ac:grpSpMkLst>
            <pc:docMk/>
            <pc:sldMk cId="1062049416" sldId="273"/>
            <ac:grpSpMk id="55" creationId="{98BEF86B-F64A-4836-9531-5BFE5B948336}"/>
          </ac:grpSpMkLst>
        </pc:grpChg>
        <pc:graphicFrameChg chg="add del modGraphic">
          <ac:chgData name="Daoud Saadeddin" userId="50f496e5f975282e" providerId="LiveId" clId="{94561746-CFD1-4C23-BFE3-6529F0FC5530}" dt="2024-09-09T14:54:01.254" v="288" actId="21"/>
          <ac:graphicFrameMkLst>
            <pc:docMk/>
            <pc:sldMk cId="1062049416" sldId="273"/>
            <ac:graphicFrameMk id="5" creationId="{9534B4AE-72BA-9CA1-9FBF-740D5A9350CA}"/>
          </ac:graphicFrameMkLst>
        </pc:graphicFrameChg>
      </pc:sldChg>
      <pc:sldChg chg="addSp delSp modSp add mod modClrScheme chgLayout">
        <pc:chgData name="Daoud Saadeddin" userId="50f496e5f975282e" providerId="LiveId" clId="{94561746-CFD1-4C23-BFE3-6529F0FC5530}" dt="2024-09-10T11:45:56.510" v="2271" actId="20577"/>
        <pc:sldMkLst>
          <pc:docMk/>
          <pc:sldMk cId="2942184011" sldId="275"/>
        </pc:sldMkLst>
        <pc:spChg chg="del mod">
          <ac:chgData name="Daoud Saadeddin" userId="50f496e5f975282e" providerId="LiveId" clId="{94561746-CFD1-4C23-BFE3-6529F0FC5530}" dt="2024-09-09T20:26:01.337" v="670" actId="478"/>
          <ac:spMkLst>
            <pc:docMk/>
            <pc:sldMk cId="2942184011" sldId="275"/>
            <ac:spMk id="3" creationId="{379649DB-C95F-4088-96AB-4AAD0234DE76}"/>
          </ac:spMkLst>
        </pc:spChg>
        <pc:spChg chg="add mod">
          <ac:chgData name="Daoud Saadeddin" userId="50f496e5f975282e" providerId="LiveId" clId="{94561746-CFD1-4C23-BFE3-6529F0FC5530}" dt="2024-09-10T10:47:40.526" v="1856" actId="113"/>
          <ac:spMkLst>
            <pc:docMk/>
            <pc:sldMk cId="2942184011" sldId="275"/>
            <ac:spMk id="3" creationId="{801F34E5-D850-4AF5-877C-2AB86870C7C8}"/>
          </ac:spMkLst>
        </pc:spChg>
        <pc:spChg chg="add mod ord">
          <ac:chgData name="Daoud Saadeddin" userId="50f496e5f975282e" providerId="LiveId" clId="{94561746-CFD1-4C23-BFE3-6529F0FC5530}" dt="2024-09-10T10:48:31.138" v="1887" actId="20577"/>
          <ac:spMkLst>
            <pc:docMk/>
            <pc:sldMk cId="2942184011" sldId="275"/>
            <ac:spMk id="5" creationId="{D24F26EA-72EB-DE3A-2B4D-004FF57D006A}"/>
          </ac:spMkLst>
        </pc:spChg>
        <pc:spChg chg="add mod ord">
          <ac:chgData name="Daoud Saadeddin" userId="50f496e5f975282e" providerId="LiveId" clId="{94561746-CFD1-4C23-BFE3-6529F0FC5530}" dt="2024-09-09T20:29:53.526" v="727" actId="700"/>
          <ac:spMkLst>
            <pc:docMk/>
            <pc:sldMk cId="2942184011" sldId="275"/>
            <ac:spMk id="6" creationId="{6BCFC7A3-2198-A2D0-06E8-DFE36FD2A0AD}"/>
          </ac:spMkLst>
        </pc:spChg>
        <pc:spChg chg="add mod ord">
          <ac:chgData name="Daoud Saadeddin" userId="50f496e5f975282e" providerId="LiveId" clId="{94561746-CFD1-4C23-BFE3-6529F0FC5530}" dt="2024-09-09T20:29:53.526" v="727" actId="700"/>
          <ac:spMkLst>
            <pc:docMk/>
            <pc:sldMk cId="2942184011" sldId="275"/>
            <ac:spMk id="7" creationId="{EB79DF9E-890A-9F4D-6D17-C25965ABE4FD}"/>
          </ac:spMkLst>
        </pc:spChg>
        <pc:spChg chg="add mod ord">
          <ac:chgData name="Daoud Saadeddin" userId="50f496e5f975282e" providerId="LiveId" clId="{94561746-CFD1-4C23-BFE3-6529F0FC5530}" dt="2024-09-09T20:29:53.526" v="727" actId="700"/>
          <ac:spMkLst>
            <pc:docMk/>
            <pc:sldMk cId="2942184011" sldId="275"/>
            <ac:spMk id="8" creationId="{CED21797-8A5C-DE2E-03BD-27373230B7F9}"/>
          </ac:spMkLst>
        </pc:spChg>
        <pc:spChg chg="add mod ord">
          <ac:chgData name="Daoud Saadeddin" userId="50f496e5f975282e" providerId="LiveId" clId="{94561746-CFD1-4C23-BFE3-6529F0FC5530}" dt="2024-09-09T20:29:53.526" v="727" actId="700"/>
          <ac:spMkLst>
            <pc:docMk/>
            <pc:sldMk cId="2942184011" sldId="275"/>
            <ac:spMk id="9" creationId="{F61DCA51-250B-0B56-209E-2DA44590DDEB}"/>
          </ac:spMkLst>
        </pc:spChg>
        <pc:spChg chg="mod">
          <ac:chgData name="Daoud Saadeddin" userId="50f496e5f975282e" providerId="LiveId" clId="{94561746-CFD1-4C23-BFE3-6529F0FC5530}" dt="2024-09-10T10:34:31.783" v="1651" actId="14100"/>
          <ac:spMkLst>
            <pc:docMk/>
            <pc:sldMk cId="2942184011" sldId="275"/>
            <ac:spMk id="17" creationId="{8F71CA8A-3BF7-48DE-BCFC-C96275F50362}"/>
          </ac:spMkLst>
        </pc:spChg>
        <pc:spChg chg="mod">
          <ac:chgData name="Daoud Saadeddin" userId="50f496e5f975282e" providerId="LiveId" clId="{94561746-CFD1-4C23-BFE3-6529F0FC5530}" dt="2024-09-10T11:45:47.559" v="2259" actId="20577"/>
          <ac:spMkLst>
            <pc:docMk/>
            <pc:sldMk cId="2942184011" sldId="275"/>
            <ac:spMk id="18" creationId="{EE85D876-85EE-4226-9AF4-E60869601259}"/>
          </ac:spMkLst>
        </pc:spChg>
        <pc:spChg chg="mod">
          <ac:chgData name="Daoud Saadeddin" userId="50f496e5f975282e" providerId="LiveId" clId="{94561746-CFD1-4C23-BFE3-6529F0FC5530}" dt="2024-09-10T08:27:24.434" v="799" actId="207"/>
          <ac:spMkLst>
            <pc:docMk/>
            <pc:sldMk cId="2942184011" sldId="275"/>
            <ac:spMk id="22" creationId="{26CFF782-44A5-44F1-AAE6-D880F2E82191}"/>
          </ac:spMkLst>
        </pc:spChg>
        <pc:spChg chg="mod">
          <ac:chgData name="Daoud Saadeddin" userId="50f496e5f975282e" providerId="LiveId" clId="{94561746-CFD1-4C23-BFE3-6529F0FC5530}" dt="2024-09-10T10:34:59.035" v="1660" actId="14100"/>
          <ac:spMkLst>
            <pc:docMk/>
            <pc:sldMk cId="2942184011" sldId="275"/>
            <ac:spMk id="23" creationId="{6C22562F-0F37-49AF-A98F-D2A4E10AEE5D}"/>
          </ac:spMkLst>
        </pc:spChg>
        <pc:spChg chg="mod">
          <ac:chgData name="Daoud Saadeddin" userId="50f496e5f975282e" providerId="LiveId" clId="{94561746-CFD1-4C23-BFE3-6529F0FC5530}" dt="2024-09-10T08:27:24.434" v="799" actId="207"/>
          <ac:spMkLst>
            <pc:docMk/>
            <pc:sldMk cId="2942184011" sldId="275"/>
            <ac:spMk id="24" creationId="{07816507-CCA8-4656-A680-A608984D2D8F}"/>
          </ac:spMkLst>
        </pc:spChg>
        <pc:spChg chg="mod">
          <ac:chgData name="Daoud Saadeddin" userId="50f496e5f975282e" providerId="LiveId" clId="{94561746-CFD1-4C23-BFE3-6529F0FC5530}" dt="2024-09-10T10:34:36.451" v="1653" actId="14100"/>
          <ac:spMkLst>
            <pc:docMk/>
            <pc:sldMk cId="2942184011" sldId="275"/>
            <ac:spMk id="25" creationId="{28055E55-812E-4AED-BD9C-A76AFC699CE7}"/>
          </ac:spMkLst>
        </pc:spChg>
        <pc:spChg chg="del">
          <ac:chgData name="Daoud Saadeddin" userId="50f496e5f975282e" providerId="LiveId" clId="{94561746-CFD1-4C23-BFE3-6529F0FC5530}" dt="2024-09-09T15:06:55.993" v="369" actId="478"/>
          <ac:spMkLst>
            <pc:docMk/>
            <pc:sldMk cId="2942184011" sldId="275"/>
            <ac:spMk id="26" creationId="{29B9E896-08D2-4A93-A3C6-746CB08E102D}"/>
          </ac:spMkLst>
        </pc:spChg>
        <pc:spChg chg="del mod">
          <ac:chgData name="Daoud Saadeddin" userId="50f496e5f975282e" providerId="LiveId" clId="{94561746-CFD1-4C23-BFE3-6529F0FC5530}" dt="2024-09-09T20:25:38.158" v="660" actId="478"/>
          <ac:spMkLst>
            <pc:docMk/>
            <pc:sldMk cId="2942184011" sldId="275"/>
            <ac:spMk id="27" creationId="{87B115BB-53C0-498A-BFEF-517D51DF60FF}"/>
          </ac:spMkLst>
        </pc:spChg>
        <pc:spChg chg="mod">
          <ac:chgData name="Daoud Saadeddin" userId="50f496e5f975282e" providerId="LiveId" clId="{94561746-CFD1-4C23-BFE3-6529F0FC5530}" dt="2024-09-10T08:27:24.434" v="799" actId="207"/>
          <ac:spMkLst>
            <pc:docMk/>
            <pc:sldMk cId="2942184011" sldId="275"/>
            <ac:spMk id="34" creationId="{AD6B1438-6D4C-483A-9939-B77B2394422B}"/>
          </ac:spMkLst>
        </pc:spChg>
        <pc:spChg chg="mod">
          <ac:chgData name="Daoud Saadeddin" userId="50f496e5f975282e" providerId="LiveId" clId="{94561746-CFD1-4C23-BFE3-6529F0FC5530}" dt="2024-09-10T10:35:03.117" v="1661" actId="14100"/>
          <ac:spMkLst>
            <pc:docMk/>
            <pc:sldMk cId="2942184011" sldId="275"/>
            <ac:spMk id="35" creationId="{7E5E7F7E-006D-45CD-B720-B6789BD6A66D}"/>
          </ac:spMkLst>
        </pc:spChg>
        <pc:spChg chg="mod">
          <ac:chgData name="Daoud Saadeddin" userId="50f496e5f975282e" providerId="LiveId" clId="{94561746-CFD1-4C23-BFE3-6529F0FC5530}" dt="2024-09-10T08:27:24.434" v="799" actId="207"/>
          <ac:spMkLst>
            <pc:docMk/>
            <pc:sldMk cId="2942184011" sldId="275"/>
            <ac:spMk id="36" creationId="{4CC7977D-8FAA-429C-A4AB-75DD5C667E58}"/>
          </ac:spMkLst>
        </pc:spChg>
        <pc:spChg chg="mod">
          <ac:chgData name="Daoud Saadeddin" userId="50f496e5f975282e" providerId="LiveId" clId="{94561746-CFD1-4C23-BFE3-6529F0FC5530}" dt="2024-09-10T10:34:54.005" v="1659" actId="14100"/>
          <ac:spMkLst>
            <pc:docMk/>
            <pc:sldMk cId="2942184011" sldId="275"/>
            <ac:spMk id="37" creationId="{13D7E467-5F9E-4B7A-A2BA-FC6C55D2378A}"/>
          </ac:spMkLst>
        </pc:spChg>
        <pc:spChg chg="mod">
          <ac:chgData name="Daoud Saadeddin" userId="50f496e5f975282e" providerId="LiveId" clId="{94561746-CFD1-4C23-BFE3-6529F0FC5530}" dt="2024-09-10T08:27:24.434" v="799" actId="207"/>
          <ac:spMkLst>
            <pc:docMk/>
            <pc:sldMk cId="2942184011" sldId="275"/>
            <ac:spMk id="38" creationId="{F971DA98-8386-4A5B-8A22-EFA3B4EA1F66}"/>
          </ac:spMkLst>
        </pc:spChg>
        <pc:spChg chg="mod">
          <ac:chgData name="Daoud Saadeddin" userId="50f496e5f975282e" providerId="LiveId" clId="{94561746-CFD1-4C23-BFE3-6529F0FC5530}" dt="2024-09-10T08:27:24.434" v="799" actId="207"/>
          <ac:spMkLst>
            <pc:docMk/>
            <pc:sldMk cId="2942184011" sldId="275"/>
            <ac:spMk id="39" creationId="{EDCFDC2E-21FF-49F4-A58F-FC9BE62B9653}"/>
          </ac:spMkLst>
        </pc:spChg>
        <pc:spChg chg="mod">
          <ac:chgData name="Daoud Saadeddin" userId="50f496e5f975282e" providerId="LiveId" clId="{94561746-CFD1-4C23-BFE3-6529F0FC5530}" dt="2024-09-10T08:27:24.434" v="799" actId="207"/>
          <ac:spMkLst>
            <pc:docMk/>
            <pc:sldMk cId="2942184011" sldId="275"/>
            <ac:spMk id="42" creationId="{FD31DE83-C853-4488-823F-9085CEF7F61D}"/>
          </ac:spMkLst>
        </pc:spChg>
        <pc:spChg chg="mod">
          <ac:chgData name="Daoud Saadeddin" userId="50f496e5f975282e" providerId="LiveId" clId="{94561746-CFD1-4C23-BFE3-6529F0FC5530}" dt="2024-09-10T11:45:56.510" v="2271" actId="20577"/>
          <ac:spMkLst>
            <pc:docMk/>
            <pc:sldMk cId="2942184011" sldId="275"/>
            <ac:spMk id="43" creationId="{B5CD6A83-C82A-4D04-A075-61DFC687B8A9}"/>
          </ac:spMkLst>
        </pc:spChg>
        <pc:spChg chg="mod">
          <ac:chgData name="Daoud Saadeddin" userId="50f496e5f975282e" providerId="LiveId" clId="{94561746-CFD1-4C23-BFE3-6529F0FC5530}" dt="2024-09-10T10:34:38.280" v="1654" actId="14100"/>
          <ac:spMkLst>
            <pc:docMk/>
            <pc:sldMk cId="2942184011" sldId="275"/>
            <ac:spMk id="44" creationId="{987A9430-BB1E-4389-B761-0B5825D2F1D3}"/>
          </ac:spMkLst>
        </pc:spChg>
        <pc:spChg chg="mod">
          <ac:chgData name="Daoud Saadeddin" userId="50f496e5f975282e" providerId="LiveId" clId="{94561746-CFD1-4C23-BFE3-6529F0FC5530}" dt="2024-09-10T08:27:24.434" v="799" actId="207"/>
          <ac:spMkLst>
            <pc:docMk/>
            <pc:sldMk cId="2942184011" sldId="275"/>
            <ac:spMk id="46" creationId="{139A169D-EA58-48C5-B1ED-FAD7348A3BAF}"/>
          </ac:spMkLst>
        </pc:spChg>
        <pc:spChg chg="mod">
          <ac:chgData name="Daoud Saadeddin" userId="50f496e5f975282e" providerId="LiveId" clId="{94561746-CFD1-4C23-BFE3-6529F0FC5530}" dt="2024-09-10T10:35:05.969" v="1662" actId="14100"/>
          <ac:spMkLst>
            <pc:docMk/>
            <pc:sldMk cId="2942184011" sldId="275"/>
            <ac:spMk id="47" creationId="{A2069645-A436-4B4E-A3F7-50D776EC0C4C}"/>
          </ac:spMkLst>
        </pc:spChg>
        <pc:spChg chg="mod">
          <ac:chgData name="Daoud Saadeddin" userId="50f496e5f975282e" providerId="LiveId" clId="{94561746-CFD1-4C23-BFE3-6529F0FC5530}" dt="2024-09-10T08:27:24.434" v="799" actId="207"/>
          <ac:spMkLst>
            <pc:docMk/>
            <pc:sldMk cId="2942184011" sldId="275"/>
            <ac:spMk id="48" creationId="{C49EC4BC-1D95-4520-973C-488C1AC800A8}"/>
          </ac:spMkLst>
        </pc:spChg>
        <pc:spChg chg="mod">
          <ac:chgData name="Daoud Saadeddin" userId="50f496e5f975282e" providerId="LiveId" clId="{94561746-CFD1-4C23-BFE3-6529F0FC5530}" dt="2024-09-10T10:34:40.684" v="1655" actId="14100"/>
          <ac:spMkLst>
            <pc:docMk/>
            <pc:sldMk cId="2942184011" sldId="275"/>
            <ac:spMk id="49" creationId="{FB6606C9-838F-4C50-999F-03FB7412B86D}"/>
          </ac:spMkLst>
        </pc:spChg>
        <pc:spChg chg="mod">
          <ac:chgData name="Daoud Saadeddin" userId="50f496e5f975282e" providerId="LiveId" clId="{94561746-CFD1-4C23-BFE3-6529F0FC5530}" dt="2024-09-10T08:27:24.434" v="799" actId="207"/>
          <ac:spMkLst>
            <pc:docMk/>
            <pc:sldMk cId="2942184011" sldId="275"/>
            <ac:spMk id="51" creationId="{EAFCB390-173D-42EC-AF72-8A343ED63E2A}"/>
          </ac:spMkLst>
        </pc:spChg>
        <pc:spChg chg="mod">
          <ac:chgData name="Daoud Saadeddin" userId="50f496e5f975282e" providerId="LiveId" clId="{94561746-CFD1-4C23-BFE3-6529F0FC5530}" dt="2024-09-10T10:35:07.825" v="1663" actId="14100"/>
          <ac:spMkLst>
            <pc:docMk/>
            <pc:sldMk cId="2942184011" sldId="275"/>
            <ac:spMk id="52" creationId="{D63B2F87-6794-4D2A-B986-4A881747ECF8}"/>
          </ac:spMkLst>
        </pc:spChg>
        <pc:spChg chg="mod">
          <ac:chgData name="Daoud Saadeddin" userId="50f496e5f975282e" providerId="LiveId" clId="{94561746-CFD1-4C23-BFE3-6529F0FC5530}" dt="2024-09-10T08:27:24.434" v="799" actId="207"/>
          <ac:spMkLst>
            <pc:docMk/>
            <pc:sldMk cId="2942184011" sldId="275"/>
            <ac:spMk id="53" creationId="{A621C544-15FB-4998-969C-AC6D12650D92}"/>
          </ac:spMkLst>
        </pc:spChg>
        <pc:spChg chg="mod">
          <ac:chgData name="Daoud Saadeddin" userId="50f496e5f975282e" providerId="LiveId" clId="{94561746-CFD1-4C23-BFE3-6529F0FC5530}" dt="2024-09-10T10:34:42.871" v="1656" actId="14100"/>
          <ac:spMkLst>
            <pc:docMk/>
            <pc:sldMk cId="2942184011" sldId="275"/>
            <ac:spMk id="54" creationId="{C7F4B718-4A4E-4B42-94F9-0198D44D0896}"/>
          </ac:spMkLst>
        </pc:spChg>
        <pc:spChg chg="mod">
          <ac:chgData name="Daoud Saadeddin" userId="50f496e5f975282e" providerId="LiveId" clId="{94561746-CFD1-4C23-BFE3-6529F0FC5530}" dt="2024-09-10T08:27:24.434" v="799" actId="207"/>
          <ac:spMkLst>
            <pc:docMk/>
            <pc:sldMk cId="2942184011" sldId="275"/>
            <ac:spMk id="56" creationId="{713B23F8-9460-475D-83FE-1A521CD4EAD5}"/>
          </ac:spMkLst>
        </pc:spChg>
        <pc:spChg chg="mod">
          <ac:chgData name="Daoud Saadeddin" userId="50f496e5f975282e" providerId="LiveId" clId="{94561746-CFD1-4C23-BFE3-6529F0FC5530}" dt="2024-09-10T10:35:10.110" v="1664" actId="14100"/>
          <ac:spMkLst>
            <pc:docMk/>
            <pc:sldMk cId="2942184011" sldId="275"/>
            <ac:spMk id="57" creationId="{8BA9352D-F7CC-42E0-8DC3-0CBFDCA39BE5}"/>
          </ac:spMkLst>
        </pc:spChg>
        <pc:spChg chg="mod">
          <ac:chgData name="Daoud Saadeddin" userId="50f496e5f975282e" providerId="LiveId" clId="{94561746-CFD1-4C23-BFE3-6529F0FC5530}" dt="2024-09-10T08:27:24.434" v="799" actId="207"/>
          <ac:spMkLst>
            <pc:docMk/>
            <pc:sldMk cId="2942184011" sldId="275"/>
            <ac:spMk id="58" creationId="{F2C339B3-D33C-4ECB-B76E-641CF4CC9351}"/>
          </ac:spMkLst>
        </pc:spChg>
        <pc:spChg chg="mod">
          <ac:chgData name="Daoud Saadeddin" userId="50f496e5f975282e" providerId="LiveId" clId="{94561746-CFD1-4C23-BFE3-6529F0FC5530}" dt="2024-09-10T10:34:44.950" v="1657" actId="14100"/>
          <ac:spMkLst>
            <pc:docMk/>
            <pc:sldMk cId="2942184011" sldId="275"/>
            <ac:spMk id="59" creationId="{864D33FB-ADEF-4A5A-816D-FCE10C4E37B9}"/>
          </ac:spMkLst>
        </pc:spChg>
        <pc:grpChg chg="mod">
          <ac:chgData name="Daoud Saadeddin" userId="50f496e5f975282e" providerId="LiveId" clId="{94561746-CFD1-4C23-BFE3-6529F0FC5530}" dt="2024-09-09T20:25:41.924" v="661" actId="164"/>
          <ac:grpSpMkLst>
            <pc:docMk/>
            <pc:sldMk cId="2942184011" sldId="275"/>
            <ac:grpSpMk id="2" creationId="{22B100A1-6CD0-4699-BCA1-E46C86996360}"/>
          </ac:grpSpMkLst>
        </pc:grpChg>
        <pc:grpChg chg="add mod">
          <ac:chgData name="Daoud Saadeddin" userId="50f496e5f975282e" providerId="LiveId" clId="{94561746-CFD1-4C23-BFE3-6529F0FC5530}" dt="2024-09-10T09:25:31.281" v="1424" actId="1036"/>
          <ac:grpSpMkLst>
            <pc:docMk/>
            <pc:sldMk cId="2942184011" sldId="275"/>
            <ac:grpSpMk id="4" creationId="{89E3D958-8CA4-F1B4-0A83-89E2D017E6A9}"/>
          </ac:grpSpMkLst>
        </pc:grpChg>
        <pc:grpChg chg="mod">
          <ac:chgData name="Daoud Saadeddin" userId="50f496e5f975282e" providerId="LiveId" clId="{94561746-CFD1-4C23-BFE3-6529F0FC5530}" dt="2024-09-09T20:25:41.924" v="661" actId="164"/>
          <ac:grpSpMkLst>
            <pc:docMk/>
            <pc:sldMk cId="2942184011" sldId="275"/>
            <ac:grpSpMk id="21" creationId="{4690E814-34D5-49CD-98DC-32EDC822CABF}"/>
          </ac:grpSpMkLst>
        </pc:grpChg>
        <pc:grpChg chg="mod">
          <ac:chgData name="Daoud Saadeddin" userId="50f496e5f975282e" providerId="LiveId" clId="{94561746-CFD1-4C23-BFE3-6529F0FC5530}" dt="2024-09-09T20:25:41.924" v="661" actId="164"/>
          <ac:grpSpMkLst>
            <pc:docMk/>
            <pc:sldMk cId="2942184011" sldId="275"/>
            <ac:grpSpMk id="29" creationId="{014CE13D-4FDD-4536-AD00-F89C1AC8BF38}"/>
          </ac:grpSpMkLst>
        </pc:grpChg>
        <pc:grpChg chg="mod">
          <ac:chgData name="Daoud Saadeddin" userId="50f496e5f975282e" providerId="LiveId" clId="{94561746-CFD1-4C23-BFE3-6529F0FC5530}" dt="2024-09-09T20:25:41.924" v="661" actId="164"/>
          <ac:grpSpMkLst>
            <pc:docMk/>
            <pc:sldMk cId="2942184011" sldId="275"/>
            <ac:grpSpMk id="45" creationId="{A5DD6AE2-808C-458E-B795-2F446F54A246}"/>
          </ac:grpSpMkLst>
        </pc:grpChg>
        <pc:grpChg chg="mod">
          <ac:chgData name="Daoud Saadeddin" userId="50f496e5f975282e" providerId="LiveId" clId="{94561746-CFD1-4C23-BFE3-6529F0FC5530}" dt="2024-09-09T20:25:41.924" v="661" actId="164"/>
          <ac:grpSpMkLst>
            <pc:docMk/>
            <pc:sldMk cId="2942184011" sldId="275"/>
            <ac:grpSpMk id="50" creationId="{10811B1C-5729-4B62-96EB-530EC4D42D28}"/>
          </ac:grpSpMkLst>
        </pc:grpChg>
        <pc:grpChg chg="mod">
          <ac:chgData name="Daoud Saadeddin" userId="50f496e5f975282e" providerId="LiveId" clId="{94561746-CFD1-4C23-BFE3-6529F0FC5530}" dt="2024-09-09T20:25:41.924" v="661" actId="164"/>
          <ac:grpSpMkLst>
            <pc:docMk/>
            <pc:sldMk cId="2942184011" sldId="275"/>
            <ac:grpSpMk id="55" creationId="{98BEF86B-F64A-4836-9531-5BFE5B948336}"/>
          </ac:grpSpMkLst>
        </pc:grpChg>
        <pc:graphicFrameChg chg="add del modGraphic">
          <ac:chgData name="Daoud Saadeddin" userId="50f496e5f975282e" providerId="LiveId" clId="{94561746-CFD1-4C23-BFE3-6529F0FC5530}" dt="2024-09-09T14:57:05.736" v="313" actId="21"/>
          <ac:graphicFrameMkLst>
            <pc:docMk/>
            <pc:sldMk cId="2942184011" sldId="275"/>
            <ac:graphicFrameMk id="5" creationId="{04752838-815C-4C39-F888-3F5CE910FB89}"/>
          </ac:graphicFrameMkLst>
        </pc:graphicFrameChg>
        <pc:graphicFrameChg chg="add del modGraphic">
          <ac:chgData name="Daoud Saadeddin" userId="50f496e5f975282e" providerId="LiveId" clId="{94561746-CFD1-4C23-BFE3-6529F0FC5530}" dt="2024-09-09T15:03:02.790" v="351" actId="21"/>
          <ac:graphicFrameMkLst>
            <pc:docMk/>
            <pc:sldMk cId="2942184011" sldId="275"/>
            <ac:graphicFrameMk id="7" creationId="{BB800090-11F8-0897-2161-D42B3D225314}"/>
          </ac:graphicFrameMkLst>
        </pc:graphicFrameChg>
      </pc:sldChg>
      <pc:sldChg chg="addSp delSp modSp add mod modClrScheme chgLayout">
        <pc:chgData name="Daoud Saadeddin" userId="50f496e5f975282e" providerId="LiveId" clId="{94561746-CFD1-4C23-BFE3-6529F0FC5530}" dt="2024-09-10T10:48:00.067" v="1871" actId="20577"/>
        <pc:sldMkLst>
          <pc:docMk/>
          <pc:sldMk cId="3462435732" sldId="276"/>
        </pc:sldMkLst>
        <pc:spChg chg="del mod">
          <ac:chgData name="Daoud Saadeddin" userId="50f496e5f975282e" providerId="LiveId" clId="{94561746-CFD1-4C23-BFE3-6529F0FC5530}" dt="2024-09-09T20:29:22.309" v="714" actId="478"/>
          <ac:spMkLst>
            <pc:docMk/>
            <pc:sldMk cId="3462435732" sldId="276"/>
            <ac:spMk id="3" creationId="{379649DB-C95F-4088-96AB-4AAD0234DE76}"/>
          </ac:spMkLst>
        </pc:spChg>
        <pc:spChg chg="add mod">
          <ac:chgData name="Daoud Saadeddin" userId="50f496e5f975282e" providerId="LiveId" clId="{94561746-CFD1-4C23-BFE3-6529F0FC5530}" dt="2024-09-10T10:47:48.960" v="1858" actId="113"/>
          <ac:spMkLst>
            <pc:docMk/>
            <pc:sldMk cId="3462435732" sldId="276"/>
            <ac:spMk id="3" creationId="{5D776B05-04D0-22A4-9F1F-452EBCDC2A71}"/>
          </ac:spMkLst>
        </pc:spChg>
        <pc:spChg chg="add mod ord">
          <ac:chgData name="Daoud Saadeddin" userId="50f496e5f975282e" providerId="LiveId" clId="{94561746-CFD1-4C23-BFE3-6529F0FC5530}" dt="2024-09-10T10:48:00.067" v="1871" actId="20577"/>
          <ac:spMkLst>
            <pc:docMk/>
            <pc:sldMk cId="3462435732" sldId="276"/>
            <ac:spMk id="5" creationId="{90AAAA18-9A43-57DA-0578-573D713CF45E}"/>
          </ac:spMkLst>
        </pc:spChg>
        <pc:spChg chg="add del mod ord">
          <ac:chgData name="Daoud Saadeddin" userId="50f496e5f975282e" providerId="LiveId" clId="{94561746-CFD1-4C23-BFE3-6529F0FC5530}" dt="2024-09-09T20:29:40.039" v="722" actId="700"/>
          <ac:spMkLst>
            <pc:docMk/>
            <pc:sldMk cId="3462435732" sldId="276"/>
            <ac:spMk id="6" creationId="{71FD696D-3CD9-ECEA-3209-D0BFC0DD4AB7}"/>
          </ac:spMkLst>
        </pc:spChg>
        <pc:spChg chg="add del mod ord">
          <ac:chgData name="Daoud Saadeddin" userId="50f496e5f975282e" providerId="LiveId" clId="{94561746-CFD1-4C23-BFE3-6529F0FC5530}" dt="2024-09-09T20:29:40.039" v="722" actId="700"/>
          <ac:spMkLst>
            <pc:docMk/>
            <pc:sldMk cId="3462435732" sldId="276"/>
            <ac:spMk id="7" creationId="{D60CF9A6-D9EC-4982-C52E-D9BB870792F3}"/>
          </ac:spMkLst>
        </pc:spChg>
        <pc:spChg chg="add del mod ord">
          <ac:chgData name="Daoud Saadeddin" userId="50f496e5f975282e" providerId="LiveId" clId="{94561746-CFD1-4C23-BFE3-6529F0FC5530}" dt="2024-09-09T20:29:40.039" v="722" actId="700"/>
          <ac:spMkLst>
            <pc:docMk/>
            <pc:sldMk cId="3462435732" sldId="276"/>
            <ac:spMk id="8" creationId="{3181E6F8-C0A8-659E-EEF4-AAF48DDAB2A3}"/>
          </ac:spMkLst>
        </pc:spChg>
        <pc:spChg chg="add del mod ord">
          <ac:chgData name="Daoud Saadeddin" userId="50f496e5f975282e" providerId="LiveId" clId="{94561746-CFD1-4C23-BFE3-6529F0FC5530}" dt="2024-09-09T20:29:40.039" v="722" actId="700"/>
          <ac:spMkLst>
            <pc:docMk/>
            <pc:sldMk cId="3462435732" sldId="276"/>
            <ac:spMk id="9" creationId="{071D37BC-6F78-2CCA-4BC9-C108C97494C3}"/>
          </ac:spMkLst>
        </pc:spChg>
        <pc:spChg chg="add mod ord">
          <ac:chgData name="Daoud Saadeddin" userId="50f496e5f975282e" providerId="LiveId" clId="{94561746-CFD1-4C23-BFE3-6529F0FC5530}" dt="2024-09-09T20:29:46.415" v="724" actId="20577"/>
          <ac:spMkLst>
            <pc:docMk/>
            <pc:sldMk cId="3462435732" sldId="276"/>
            <ac:spMk id="10" creationId="{35E5D0E8-EB58-2DA2-5BE4-FEB693E46ABB}"/>
          </ac:spMkLst>
        </pc:spChg>
        <pc:spChg chg="add mod ord">
          <ac:chgData name="Daoud Saadeddin" userId="50f496e5f975282e" providerId="LiveId" clId="{94561746-CFD1-4C23-BFE3-6529F0FC5530}" dt="2024-09-09T20:29:48.011" v="726" actId="20577"/>
          <ac:spMkLst>
            <pc:docMk/>
            <pc:sldMk cId="3462435732" sldId="276"/>
            <ac:spMk id="11" creationId="{897D69D3-EAFF-4C1C-68D5-3EADD766B9C8}"/>
          </ac:spMkLst>
        </pc:spChg>
        <pc:spChg chg="add mod ord">
          <ac:chgData name="Daoud Saadeddin" userId="50f496e5f975282e" providerId="LiveId" clId="{94561746-CFD1-4C23-BFE3-6529F0FC5530}" dt="2024-09-09T20:29:45.680" v="723" actId="20577"/>
          <ac:spMkLst>
            <pc:docMk/>
            <pc:sldMk cId="3462435732" sldId="276"/>
            <ac:spMk id="12" creationId="{461FA570-B1F4-1B3D-45AF-BB024748825C}"/>
          </ac:spMkLst>
        </pc:spChg>
        <pc:spChg chg="add mod ord">
          <ac:chgData name="Daoud Saadeddin" userId="50f496e5f975282e" providerId="LiveId" clId="{94561746-CFD1-4C23-BFE3-6529F0FC5530}" dt="2024-09-09T20:29:47.414" v="725" actId="20577"/>
          <ac:spMkLst>
            <pc:docMk/>
            <pc:sldMk cId="3462435732" sldId="276"/>
            <ac:spMk id="13" creationId="{A093896F-5736-A2C4-1013-AB447EBD7498}"/>
          </ac:spMkLst>
        </pc:spChg>
        <pc:spChg chg="mod">
          <ac:chgData name="Daoud Saadeddin" userId="50f496e5f975282e" providerId="LiveId" clId="{94561746-CFD1-4C23-BFE3-6529F0FC5530}" dt="2024-09-10T08:27:30.027" v="800" actId="207"/>
          <ac:spMkLst>
            <pc:docMk/>
            <pc:sldMk cId="3462435732" sldId="276"/>
            <ac:spMk id="22" creationId="{26CFF782-44A5-44F1-AAE6-D880F2E82191}"/>
          </ac:spMkLst>
        </pc:spChg>
        <pc:spChg chg="mod">
          <ac:chgData name="Daoud Saadeddin" userId="50f496e5f975282e" providerId="LiveId" clId="{94561746-CFD1-4C23-BFE3-6529F0FC5530}" dt="2024-09-10T08:27:30.027" v="800" actId="207"/>
          <ac:spMkLst>
            <pc:docMk/>
            <pc:sldMk cId="3462435732" sldId="276"/>
            <ac:spMk id="23" creationId="{6C22562F-0F37-49AF-A98F-D2A4E10AEE5D}"/>
          </ac:spMkLst>
        </pc:spChg>
        <pc:spChg chg="mod">
          <ac:chgData name="Daoud Saadeddin" userId="50f496e5f975282e" providerId="LiveId" clId="{94561746-CFD1-4C23-BFE3-6529F0FC5530}" dt="2024-09-10T08:27:30.027" v="800" actId="207"/>
          <ac:spMkLst>
            <pc:docMk/>
            <pc:sldMk cId="3462435732" sldId="276"/>
            <ac:spMk id="24" creationId="{07816507-CCA8-4656-A680-A608984D2D8F}"/>
          </ac:spMkLst>
        </pc:spChg>
        <pc:spChg chg="del">
          <ac:chgData name="Daoud Saadeddin" userId="50f496e5f975282e" providerId="LiveId" clId="{94561746-CFD1-4C23-BFE3-6529F0FC5530}" dt="2024-09-09T15:07:05.349" v="371" actId="478"/>
          <ac:spMkLst>
            <pc:docMk/>
            <pc:sldMk cId="3462435732" sldId="276"/>
            <ac:spMk id="26" creationId="{29B9E896-08D2-4A93-A3C6-746CB08E102D}"/>
          </ac:spMkLst>
        </pc:spChg>
        <pc:spChg chg="del mod">
          <ac:chgData name="Daoud Saadeddin" userId="50f496e5f975282e" providerId="LiveId" clId="{94561746-CFD1-4C23-BFE3-6529F0FC5530}" dt="2024-09-09T20:29:10.562" v="712" actId="478"/>
          <ac:spMkLst>
            <pc:docMk/>
            <pc:sldMk cId="3462435732" sldId="276"/>
            <ac:spMk id="27" creationId="{87B115BB-53C0-498A-BFEF-517D51DF60FF}"/>
          </ac:spMkLst>
        </pc:spChg>
        <pc:spChg chg="mod">
          <ac:chgData name="Daoud Saadeddin" userId="50f496e5f975282e" providerId="LiveId" clId="{94561746-CFD1-4C23-BFE3-6529F0FC5530}" dt="2024-09-10T08:27:30.027" v="800" actId="207"/>
          <ac:spMkLst>
            <pc:docMk/>
            <pc:sldMk cId="3462435732" sldId="276"/>
            <ac:spMk id="34" creationId="{AD6B1438-6D4C-483A-9939-B77B2394422B}"/>
          </ac:spMkLst>
        </pc:spChg>
        <pc:spChg chg="mod">
          <ac:chgData name="Daoud Saadeddin" userId="50f496e5f975282e" providerId="LiveId" clId="{94561746-CFD1-4C23-BFE3-6529F0FC5530}" dt="2024-09-10T08:27:30.027" v="800" actId="207"/>
          <ac:spMkLst>
            <pc:docMk/>
            <pc:sldMk cId="3462435732" sldId="276"/>
            <ac:spMk id="35" creationId="{7E5E7F7E-006D-45CD-B720-B6789BD6A66D}"/>
          </ac:spMkLst>
        </pc:spChg>
        <pc:spChg chg="mod">
          <ac:chgData name="Daoud Saadeddin" userId="50f496e5f975282e" providerId="LiveId" clId="{94561746-CFD1-4C23-BFE3-6529F0FC5530}" dt="2024-09-10T08:31:01.024" v="989" actId="20577"/>
          <ac:spMkLst>
            <pc:docMk/>
            <pc:sldMk cId="3462435732" sldId="276"/>
            <ac:spMk id="36" creationId="{4CC7977D-8FAA-429C-A4AB-75DD5C667E58}"/>
          </ac:spMkLst>
        </pc:spChg>
        <pc:spChg chg="mod">
          <ac:chgData name="Daoud Saadeddin" userId="50f496e5f975282e" providerId="LiveId" clId="{94561746-CFD1-4C23-BFE3-6529F0FC5530}" dt="2024-09-10T08:27:30.027" v="800" actId="207"/>
          <ac:spMkLst>
            <pc:docMk/>
            <pc:sldMk cId="3462435732" sldId="276"/>
            <ac:spMk id="37" creationId="{13D7E467-5F9E-4B7A-A2BA-FC6C55D2378A}"/>
          </ac:spMkLst>
        </pc:spChg>
        <pc:spChg chg="mod">
          <ac:chgData name="Daoud Saadeddin" userId="50f496e5f975282e" providerId="LiveId" clId="{94561746-CFD1-4C23-BFE3-6529F0FC5530}" dt="2024-09-10T08:27:30.027" v="800" actId="207"/>
          <ac:spMkLst>
            <pc:docMk/>
            <pc:sldMk cId="3462435732" sldId="276"/>
            <ac:spMk id="38" creationId="{F971DA98-8386-4A5B-8A22-EFA3B4EA1F66}"/>
          </ac:spMkLst>
        </pc:spChg>
        <pc:spChg chg="mod">
          <ac:chgData name="Daoud Saadeddin" userId="50f496e5f975282e" providerId="LiveId" clId="{94561746-CFD1-4C23-BFE3-6529F0FC5530}" dt="2024-09-10T08:27:30.027" v="800" actId="207"/>
          <ac:spMkLst>
            <pc:docMk/>
            <pc:sldMk cId="3462435732" sldId="276"/>
            <ac:spMk id="39" creationId="{EDCFDC2E-21FF-49F4-A58F-FC9BE62B9653}"/>
          </ac:spMkLst>
        </pc:spChg>
        <pc:spChg chg="mod">
          <ac:chgData name="Daoud Saadeddin" userId="50f496e5f975282e" providerId="LiveId" clId="{94561746-CFD1-4C23-BFE3-6529F0FC5530}" dt="2024-09-10T08:27:30.027" v="800" actId="207"/>
          <ac:spMkLst>
            <pc:docMk/>
            <pc:sldMk cId="3462435732" sldId="276"/>
            <ac:spMk id="42" creationId="{FD31DE83-C853-4488-823F-9085CEF7F61D}"/>
          </ac:spMkLst>
        </pc:spChg>
        <pc:spChg chg="mod">
          <ac:chgData name="Daoud Saadeddin" userId="50f496e5f975282e" providerId="LiveId" clId="{94561746-CFD1-4C23-BFE3-6529F0FC5530}" dt="2024-09-10T08:27:30.027" v="800" actId="207"/>
          <ac:spMkLst>
            <pc:docMk/>
            <pc:sldMk cId="3462435732" sldId="276"/>
            <ac:spMk id="43" creationId="{B5CD6A83-C82A-4D04-A075-61DFC687B8A9}"/>
          </ac:spMkLst>
        </pc:spChg>
        <pc:spChg chg="mod">
          <ac:chgData name="Daoud Saadeddin" userId="50f496e5f975282e" providerId="LiveId" clId="{94561746-CFD1-4C23-BFE3-6529F0FC5530}" dt="2024-09-10T08:27:30.027" v="800" actId="207"/>
          <ac:spMkLst>
            <pc:docMk/>
            <pc:sldMk cId="3462435732" sldId="276"/>
            <ac:spMk id="46" creationId="{139A169D-EA58-48C5-B1ED-FAD7348A3BAF}"/>
          </ac:spMkLst>
        </pc:spChg>
        <pc:spChg chg="mod">
          <ac:chgData name="Daoud Saadeddin" userId="50f496e5f975282e" providerId="LiveId" clId="{94561746-CFD1-4C23-BFE3-6529F0FC5530}" dt="2024-09-10T08:27:30.027" v="800" actId="207"/>
          <ac:spMkLst>
            <pc:docMk/>
            <pc:sldMk cId="3462435732" sldId="276"/>
            <ac:spMk id="47" creationId="{A2069645-A436-4B4E-A3F7-50D776EC0C4C}"/>
          </ac:spMkLst>
        </pc:spChg>
        <pc:spChg chg="mod">
          <ac:chgData name="Daoud Saadeddin" userId="50f496e5f975282e" providerId="LiveId" clId="{94561746-CFD1-4C23-BFE3-6529F0FC5530}" dt="2024-09-10T08:27:30.027" v="800" actId="207"/>
          <ac:spMkLst>
            <pc:docMk/>
            <pc:sldMk cId="3462435732" sldId="276"/>
            <ac:spMk id="48" creationId="{C49EC4BC-1D95-4520-973C-488C1AC800A8}"/>
          </ac:spMkLst>
        </pc:spChg>
        <pc:spChg chg="mod">
          <ac:chgData name="Daoud Saadeddin" userId="50f496e5f975282e" providerId="LiveId" clId="{94561746-CFD1-4C23-BFE3-6529F0FC5530}" dt="2024-09-10T08:27:30.027" v="800" actId="207"/>
          <ac:spMkLst>
            <pc:docMk/>
            <pc:sldMk cId="3462435732" sldId="276"/>
            <ac:spMk id="51" creationId="{EAFCB390-173D-42EC-AF72-8A343ED63E2A}"/>
          </ac:spMkLst>
        </pc:spChg>
        <pc:spChg chg="mod">
          <ac:chgData name="Daoud Saadeddin" userId="50f496e5f975282e" providerId="LiveId" clId="{94561746-CFD1-4C23-BFE3-6529F0FC5530}" dt="2024-09-10T08:27:30.027" v="800" actId="207"/>
          <ac:spMkLst>
            <pc:docMk/>
            <pc:sldMk cId="3462435732" sldId="276"/>
            <ac:spMk id="52" creationId="{D63B2F87-6794-4D2A-B986-4A881747ECF8}"/>
          </ac:spMkLst>
        </pc:spChg>
        <pc:spChg chg="mod">
          <ac:chgData name="Daoud Saadeddin" userId="50f496e5f975282e" providerId="LiveId" clId="{94561746-CFD1-4C23-BFE3-6529F0FC5530}" dt="2024-09-10T08:27:30.027" v="800" actId="207"/>
          <ac:spMkLst>
            <pc:docMk/>
            <pc:sldMk cId="3462435732" sldId="276"/>
            <ac:spMk id="53" creationId="{A621C544-15FB-4998-969C-AC6D12650D92}"/>
          </ac:spMkLst>
        </pc:spChg>
        <pc:spChg chg="mod">
          <ac:chgData name="Daoud Saadeddin" userId="50f496e5f975282e" providerId="LiveId" clId="{94561746-CFD1-4C23-BFE3-6529F0FC5530}" dt="2024-09-10T08:27:30.027" v="800" actId="207"/>
          <ac:spMkLst>
            <pc:docMk/>
            <pc:sldMk cId="3462435732" sldId="276"/>
            <ac:spMk id="56" creationId="{713B23F8-9460-475D-83FE-1A521CD4EAD5}"/>
          </ac:spMkLst>
        </pc:spChg>
        <pc:spChg chg="mod">
          <ac:chgData name="Daoud Saadeddin" userId="50f496e5f975282e" providerId="LiveId" clId="{94561746-CFD1-4C23-BFE3-6529F0FC5530}" dt="2024-09-10T08:27:30.027" v="800" actId="207"/>
          <ac:spMkLst>
            <pc:docMk/>
            <pc:sldMk cId="3462435732" sldId="276"/>
            <ac:spMk id="57" creationId="{8BA9352D-F7CC-42E0-8DC3-0CBFDCA39BE5}"/>
          </ac:spMkLst>
        </pc:spChg>
        <pc:spChg chg="mod">
          <ac:chgData name="Daoud Saadeddin" userId="50f496e5f975282e" providerId="LiveId" clId="{94561746-CFD1-4C23-BFE3-6529F0FC5530}" dt="2024-09-10T08:27:30.027" v="800" actId="207"/>
          <ac:spMkLst>
            <pc:docMk/>
            <pc:sldMk cId="3462435732" sldId="276"/>
            <ac:spMk id="58" creationId="{F2C339B3-D33C-4ECB-B76E-641CF4CC9351}"/>
          </ac:spMkLst>
        </pc:spChg>
        <pc:grpChg chg="mod">
          <ac:chgData name="Daoud Saadeddin" userId="50f496e5f975282e" providerId="LiveId" clId="{94561746-CFD1-4C23-BFE3-6529F0FC5530}" dt="2024-09-09T20:29:06.532" v="710" actId="164"/>
          <ac:grpSpMkLst>
            <pc:docMk/>
            <pc:sldMk cId="3462435732" sldId="276"/>
            <ac:grpSpMk id="2" creationId="{22B100A1-6CD0-4699-BCA1-E46C86996360}"/>
          </ac:grpSpMkLst>
        </pc:grpChg>
        <pc:grpChg chg="add mod">
          <ac:chgData name="Daoud Saadeddin" userId="50f496e5f975282e" providerId="LiveId" clId="{94561746-CFD1-4C23-BFE3-6529F0FC5530}" dt="2024-09-10T09:25:33.671" v="1426" actId="1036"/>
          <ac:grpSpMkLst>
            <pc:docMk/>
            <pc:sldMk cId="3462435732" sldId="276"/>
            <ac:grpSpMk id="4" creationId="{2BC6A740-213B-DEE6-0609-0CF009587C65}"/>
          </ac:grpSpMkLst>
        </pc:grpChg>
        <pc:grpChg chg="mod">
          <ac:chgData name="Daoud Saadeddin" userId="50f496e5f975282e" providerId="LiveId" clId="{94561746-CFD1-4C23-BFE3-6529F0FC5530}" dt="2024-09-09T20:29:06.532" v="710" actId="164"/>
          <ac:grpSpMkLst>
            <pc:docMk/>
            <pc:sldMk cId="3462435732" sldId="276"/>
            <ac:grpSpMk id="21" creationId="{4690E814-34D5-49CD-98DC-32EDC822CABF}"/>
          </ac:grpSpMkLst>
        </pc:grpChg>
        <pc:grpChg chg="mod">
          <ac:chgData name="Daoud Saadeddin" userId="50f496e5f975282e" providerId="LiveId" clId="{94561746-CFD1-4C23-BFE3-6529F0FC5530}" dt="2024-09-09T20:29:06.532" v="710" actId="164"/>
          <ac:grpSpMkLst>
            <pc:docMk/>
            <pc:sldMk cId="3462435732" sldId="276"/>
            <ac:grpSpMk id="29" creationId="{014CE13D-4FDD-4536-AD00-F89C1AC8BF38}"/>
          </ac:grpSpMkLst>
        </pc:grpChg>
        <pc:grpChg chg="mod">
          <ac:chgData name="Daoud Saadeddin" userId="50f496e5f975282e" providerId="LiveId" clId="{94561746-CFD1-4C23-BFE3-6529F0FC5530}" dt="2024-09-09T20:29:06.532" v="710" actId="164"/>
          <ac:grpSpMkLst>
            <pc:docMk/>
            <pc:sldMk cId="3462435732" sldId="276"/>
            <ac:grpSpMk id="45" creationId="{A5DD6AE2-808C-458E-B795-2F446F54A246}"/>
          </ac:grpSpMkLst>
        </pc:grpChg>
        <pc:grpChg chg="mod">
          <ac:chgData name="Daoud Saadeddin" userId="50f496e5f975282e" providerId="LiveId" clId="{94561746-CFD1-4C23-BFE3-6529F0FC5530}" dt="2024-09-09T20:29:06.532" v="710" actId="164"/>
          <ac:grpSpMkLst>
            <pc:docMk/>
            <pc:sldMk cId="3462435732" sldId="276"/>
            <ac:grpSpMk id="50" creationId="{10811B1C-5729-4B62-96EB-530EC4D42D28}"/>
          </ac:grpSpMkLst>
        </pc:grpChg>
        <pc:grpChg chg="mod">
          <ac:chgData name="Daoud Saadeddin" userId="50f496e5f975282e" providerId="LiveId" clId="{94561746-CFD1-4C23-BFE3-6529F0FC5530}" dt="2024-09-09T20:29:06.532" v="710" actId="164"/>
          <ac:grpSpMkLst>
            <pc:docMk/>
            <pc:sldMk cId="3462435732" sldId="276"/>
            <ac:grpSpMk id="55" creationId="{98BEF86B-F64A-4836-9531-5BFE5B948336}"/>
          </ac:grpSpMkLst>
        </pc:grpChg>
      </pc:sldChg>
      <pc:sldChg chg="addSp delSp modSp add mod modClrScheme chgLayout">
        <pc:chgData name="Daoud Saadeddin" userId="50f496e5f975282e" providerId="LiveId" clId="{94561746-CFD1-4C23-BFE3-6529F0FC5530}" dt="2024-09-10T11:56:02.096" v="2342" actId="1076"/>
        <pc:sldMkLst>
          <pc:docMk/>
          <pc:sldMk cId="1206708579" sldId="277"/>
        </pc:sldMkLst>
        <pc:spChg chg="add mod ord">
          <ac:chgData name="Daoud Saadeddin" userId="50f496e5f975282e" providerId="LiveId" clId="{94561746-CFD1-4C23-BFE3-6529F0FC5530}" dt="2024-09-10T11:55:35.512" v="2335" actId="20577"/>
          <ac:spMkLst>
            <pc:docMk/>
            <pc:sldMk cId="1206708579" sldId="277"/>
            <ac:spMk id="2" creationId="{196AE58F-32BE-F9B6-64A8-D60B2101B98B}"/>
          </ac:spMkLst>
        </pc:spChg>
        <pc:spChg chg="del mod">
          <ac:chgData name="Daoud Saadeddin" userId="50f496e5f975282e" providerId="LiveId" clId="{94561746-CFD1-4C23-BFE3-6529F0FC5530}" dt="2024-09-09T20:26:53.027" v="680" actId="478"/>
          <ac:spMkLst>
            <pc:docMk/>
            <pc:sldMk cId="1206708579" sldId="277"/>
            <ac:spMk id="3" creationId="{379649DB-C95F-4088-96AB-4AAD0234DE76}"/>
          </ac:spMkLst>
        </pc:spChg>
        <pc:spChg chg="add mod">
          <ac:chgData name="Daoud Saadeddin" userId="50f496e5f975282e" providerId="LiveId" clId="{94561746-CFD1-4C23-BFE3-6529F0FC5530}" dt="2024-09-10T10:47:43.477" v="1857" actId="113"/>
          <ac:spMkLst>
            <pc:docMk/>
            <pc:sldMk cId="1206708579" sldId="277"/>
            <ac:spMk id="3" creationId="{D620406A-D486-C7F2-3794-541BCB736160}"/>
          </ac:spMkLst>
        </pc:spChg>
        <pc:spChg chg="add mod ord">
          <ac:chgData name="Daoud Saadeddin" userId="50f496e5f975282e" providerId="LiveId" clId="{94561746-CFD1-4C23-BFE3-6529F0FC5530}" dt="2024-09-09T20:27:12.143" v="690" actId="700"/>
          <ac:spMkLst>
            <pc:docMk/>
            <pc:sldMk cId="1206708579" sldId="277"/>
            <ac:spMk id="7" creationId="{BF4A741E-B75F-B3B5-C3AE-66C1F684ECC7}"/>
          </ac:spMkLst>
        </pc:spChg>
        <pc:spChg chg="add mod ord">
          <ac:chgData name="Daoud Saadeddin" userId="50f496e5f975282e" providerId="LiveId" clId="{94561746-CFD1-4C23-BFE3-6529F0FC5530}" dt="2024-09-09T20:27:12.143" v="690" actId="700"/>
          <ac:spMkLst>
            <pc:docMk/>
            <pc:sldMk cId="1206708579" sldId="277"/>
            <ac:spMk id="8" creationId="{AA3C4AC1-1334-E1B9-CF04-083D9163C98C}"/>
          </ac:spMkLst>
        </pc:spChg>
        <pc:spChg chg="add mod ord">
          <ac:chgData name="Daoud Saadeddin" userId="50f496e5f975282e" providerId="LiveId" clId="{94561746-CFD1-4C23-BFE3-6529F0FC5530}" dt="2024-09-09T20:27:12.143" v="690" actId="700"/>
          <ac:spMkLst>
            <pc:docMk/>
            <pc:sldMk cId="1206708579" sldId="277"/>
            <ac:spMk id="9" creationId="{423BA577-C0B3-AFC8-D76F-547791633F79}"/>
          </ac:spMkLst>
        </pc:spChg>
        <pc:spChg chg="add mod ord">
          <ac:chgData name="Daoud Saadeddin" userId="50f496e5f975282e" providerId="LiveId" clId="{94561746-CFD1-4C23-BFE3-6529F0FC5530}" dt="2024-09-09T20:27:12.143" v="690" actId="700"/>
          <ac:spMkLst>
            <pc:docMk/>
            <pc:sldMk cId="1206708579" sldId="277"/>
            <ac:spMk id="10" creationId="{971469C0-1067-CFBA-75B3-399D761C9706}"/>
          </ac:spMkLst>
        </pc:spChg>
        <pc:spChg chg="mod topLvl">
          <ac:chgData name="Daoud Saadeddin" userId="50f496e5f975282e" providerId="LiveId" clId="{94561746-CFD1-4C23-BFE3-6529F0FC5530}" dt="2024-09-09T20:36:17.530" v="775" actId="1582"/>
          <ac:spMkLst>
            <pc:docMk/>
            <pc:sldMk cId="1206708579" sldId="277"/>
            <ac:spMk id="14" creationId="{90B61A57-2BE3-40EB-927E-48BDB1177C70}"/>
          </ac:spMkLst>
        </pc:spChg>
        <pc:spChg chg="mod topLvl">
          <ac:chgData name="Daoud Saadeddin" userId="50f496e5f975282e" providerId="LiveId" clId="{94561746-CFD1-4C23-BFE3-6529F0FC5530}" dt="2024-09-09T20:36:29.526" v="776" actId="1035"/>
          <ac:spMkLst>
            <pc:docMk/>
            <pc:sldMk cId="1206708579" sldId="277"/>
            <ac:spMk id="15" creationId="{72C13B19-7E8A-4EBC-8E91-C9C3508B8190}"/>
          </ac:spMkLst>
        </pc:spChg>
        <pc:spChg chg="mod topLvl">
          <ac:chgData name="Daoud Saadeddin" userId="50f496e5f975282e" providerId="LiveId" clId="{94561746-CFD1-4C23-BFE3-6529F0FC5530}" dt="2024-09-09T20:36:17.530" v="775" actId="1582"/>
          <ac:spMkLst>
            <pc:docMk/>
            <pc:sldMk cId="1206708579" sldId="277"/>
            <ac:spMk id="16" creationId="{B5696E44-7CFF-4CAB-BE38-E44594029A1C}"/>
          </ac:spMkLst>
        </pc:spChg>
        <pc:spChg chg="mod topLvl">
          <ac:chgData name="Daoud Saadeddin" userId="50f496e5f975282e" providerId="LiveId" clId="{94561746-CFD1-4C23-BFE3-6529F0FC5530}" dt="2024-09-09T20:36:29.526" v="776" actId="1035"/>
          <ac:spMkLst>
            <pc:docMk/>
            <pc:sldMk cId="1206708579" sldId="277"/>
            <ac:spMk id="17" creationId="{F3002208-9C8B-4912-BF93-AC9CCB9C3789}"/>
          </ac:spMkLst>
        </pc:spChg>
        <pc:spChg chg="mod topLvl">
          <ac:chgData name="Daoud Saadeddin" userId="50f496e5f975282e" providerId="LiveId" clId="{94561746-CFD1-4C23-BFE3-6529F0FC5530}" dt="2024-09-09T20:36:17.530" v="775" actId="1582"/>
          <ac:spMkLst>
            <pc:docMk/>
            <pc:sldMk cId="1206708579" sldId="277"/>
            <ac:spMk id="18" creationId="{35F24E64-3785-4996-B27A-C31B65EF9374}"/>
          </ac:spMkLst>
        </pc:spChg>
        <pc:spChg chg="mod topLvl">
          <ac:chgData name="Daoud Saadeddin" userId="50f496e5f975282e" providerId="LiveId" clId="{94561746-CFD1-4C23-BFE3-6529F0FC5530}" dt="2024-09-09T20:36:29.526" v="776" actId="1035"/>
          <ac:spMkLst>
            <pc:docMk/>
            <pc:sldMk cId="1206708579" sldId="277"/>
            <ac:spMk id="19" creationId="{73C78569-1AFE-4A7A-A842-92D814C6CF9E}"/>
          </ac:spMkLst>
        </pc:spChg>
        <pc:spChg chg="del">
          <ac:chgData name="Daoud Saadeddin" userId="50f496e5f975282e" providerId="LiveId" clId="{94561746-CFD1-4C23-BFE3-6529F0FC5530}" dt="2024-09-09T15:07:00.538" v="370" actId="478"/>
          <ac:spMkLst>
            <pc:docMk/>
            <pc:sldMk cId="1206708579" sldId="277"/>
            <ac:spMk id="26" creationId="{29B9E896-08D2-4A93-A3C6-746CB08E102D}"/>
          </ac:spMkLst>
        </pc:spChg>
        <pc:spChg chg="add del mod">
          <ac:chgData name="Daoud Saadeddin" userId="50f496e5f975282e" providerId="LiveId" clId="{94561746-CFD1-4C23-BFE3-6529F0FC5530}" dt="2024-09-09T20:27:08.501" v="689" actId="478"/>
          <ac:spMkLst>
            <pc:docMk/>
            <pc:sldMk cId="1206708579" sldId="277"/>
            <ac:spMk id="27" creationId="{87B115BB-53C0-498A-BFEF-517D51DF60FF}"/>
          </ac:spMkLst>
        </pc:spChg>
        <pc:spChg chg="mod topLvl">
          <ac:chgData name="Daoud Saadeddin" userId="50f496e5f975282e" providerId="LiveId" clId="{94561746-CFD1-4C23-BFE3-6529F0FC5530}" dt="2024-09-09T17:07:58.573" v="589" actId="164"/>
          <ac:spMkLst>
            <pc:docMk/>
            <pc:sldMk cId="1206708579" sldId="277"/>
            <ac:spMk id="41" creationId="{8C2D8BE1-4120-43A3-9F4B-FE786B362F17}"/>
          </ac:spMkLst>
        </pc:spChg>
        <pc:spChg chg="mod topLvl">
          <ac:chgData name="Daoud Saadeddin" userId="50f496e5f975282e" providerId="LiveId" clId="{94561746-CFD1-4C23-BFE3-6529F0FC5530}" dt="2024-09-09T20:36:29.526" v="776" actId="1035"/>
          <ac:spMkLst>
            <pc:docMk/>
            <pc:sldMk cId="1206708579" sldId="277"/>
            <ac:spMk id="60" creationId="{5EEA97F5-F527-4CA8-90B3-F569FE808216}"/>
          </ac:spMkLst>
        </pc:spChg>
        <pc:spChg chg="mod topLvl">
          <ac:chgData name="Daoud Saadeddin" userId="50f496e5f975282e" providerId="LiveId" clId="{94561746-CFD1-4C23-BFE3-6529F0FC5530}" dt="2024-09-09T17:07:58.573" v="589" actId="164"/>
          <ac:spMkLst>
            <pc:docMk/>
            <pc:sldMk cId="1206708579" sldId="277"/>
            <ac:spMk id="61" creationId="{17FB8749-8310-47B6-AC39-E667770E4803}"/>
          </ac:spMkLst>
        </pc:spChg>
        <pc:spChg chg="mod topLvl">
          <ac:chgData name="Daoud Saadeddin" userId="50f496e5f975282e" providerId="LiveId" clId="{94561746-CFD1-4C23-BFE3-6529F0FC5530}" dt="2024-09-09T20:36:29.526" v="776" actId="1035"/>
          <ac:spMkLst>
            <pc:docMk/>
            <pc:sldMk cId="1206708579" sldId="277"/>
            <ac:spMk id="62" creationId="{814D49BC-C080-4881-BBAD-0685AB4A193D}"/>
          </ac:spMkLst>
        </pc:spChg>
        <pc:spChg chg="mod topLvl">
          <ac:chgData name="Daoud Saadeddin" userId="50f496e5f975282e" providerId="LiveId" clId="{94561746-CFD1-4C23-BFE3-6529F0FC5530}" dt="2024-09-09T17:00:01.877" v="506" actId="164"/>
          <ac:spMkLst>
            <pc:docMk/>
            <pc:sldMk cId="1206708579" sldId="277"/>
            <ac:spMk id="63" creationId="{90B61A57-2BE3-40EB-927E-48BDB1177C70}"/>
          </ac:spMkLst>
        </pc:spChg>
        <pc:spChg chg="mod topLvl">
          <ac:chgData name="Daoud Saadeddin" userId="50f496e5f975282e" providerId="LiveId" clId="{94561746-CFD1-4C23-BFE3-6529F0FC5530}" dt="2024-09-09T17:00:01.877" v="506" actId="164"/>
          <ac:spMkLst>
            <pc:docMk/>
            <pc:sldMk cId="1206708579" sldId="277"/>
            <ac:spMk id="64" creationId="{72C13B19-7E8A-4EBC-8E91-C9C3508B8190}"/>
          </ac:spMkLst>
        </pc:spChg>
        <pc:spChg chg="mod topLvl">
          <ac:chgData name="Daoud Saadeddin" userId="50f496e5f975282e" providerId="LiveId" clId="{94561746-CFD1-4C23-BFE3-6529F0FC5530}" dt="2024-09-09T17:00:01.877" v="506" actId="164"/>
          <ac:spMkLst>
            <pc:docMk/>
            <pc:sldMk cId="1206708579" sldId="277"/>
            <ac:spMk id="65" creationId="{B5696E44-7CFF-4CAB-BE38-E44594029A1C}"/>
          </ac:spMkLst>
        </pc:spChg>
        <pc:spChg chg="mod topLvl">
          <ac:chgData name="Daoud Saadeddin" userId="50f496e5f975282e" providerId="LiveId" clId="{94561746-CFD1-4C23-BFE3-6529F0FC5530}" dt="2024-09-09T17:00:01.877" v="506" actId="164"/>
          <ac:spMkLst>
            <pc:docMk/>
            <pc:sldMk cId="1206708579" sldId="277"/>
            <ac:spMk id="66" creationId="{F3002208-9C8B-4912-BF93-AC9CCB9C3789}"/>
          </ac:spMkLst>
        </pc:spChg>
        <pc:spChg chg="mod">
          <ac:chgData name="Daoud Saadeddin" userId="50f496e5f975282e" providerId="LiveId" clId="{94561746-CFD1-4C23-BFE3-6529F0FC5530}" dt="2024-09-09T17:00:57.042" v="520" actId="165"/>
          <ac:spMkLst>
            <pc:docMk/>
            <pc:sldMk cId="1206708579" sldId="277"/>
            <ac:spMk id="95" creationId="{A145B4D7-F625-4AEE-9052-E310B853D1FD}"/>
          </ac:spMkLst>
        </pc:spChg>
        <pc:spChg chg="mod">
          <ac:chgData name="Daoud Saadeddin" userId="50f496e5f975282e" providerId="LiveId" clId="{94561746-CFD1-4C23-BFE3-6529F0FC5530}" dt="2024-09-10T11:56:02.096" v="2342" actId="1076"/>
          <ac:spMkLst>
            <pc:docMk/>
            <pc:sldMk cId="1206708579" sldId="277"/>
            <ac:spMk id="96" creationId="{CDA00E00-0281-4B96-9377-9BE071147814}"/>
          </ac:spMkLst>
        </pc:spChg>
        <pc:spChg chg="mod">
          <ac:chgData name="Daoud Saadeddin" userId="50f496e5f975282e" providerId="LiveId" clId="{94561746-CFD1-4C23-BFE3-6529F0FC5530}" dt="2024-09-09T17:00:57.042" v="520" actId="165"/>
          <ac:spMkLst>
            <pc:docMk/>
            <pc:sldMk cId="1206708579" sldId="277"/>
            <ac:spMk id="97" creationId="{DC64C183-43E6-4348-AEB9-3F50C86F41BA}"/>
          </ac:spMkLst>
        </pc:spChg>
        <pc:spChg chg="mod">
          <ac:chgData name="Daoud Saadeddin" userId="50f496e5f975282e" providerId="LiveId" clId="{94561746-CFD1-4C23-BFE3-6529F0FC5530}" dt="2024-09-10T11:56:02.096" v="2342" actId="1076"/>
          <ac:spMkLst>
            <pc:docMk/>
            <pc:sldMk cId="1206708579" sldId="277"/>
            <ac:spMk id="98" creationId="{6A8A34F4-2ECE-45F2-BDAD-FDD1CEAC4C0D}"/>
          </ac:spMkLst>
        </pc:spChg>
        <pc:spChg chg="mod topLvl">
          <ac:chgData name="Daoud Saadeddin" userId="50f496e5f975282e" providerId="LiveId" clId="{94561746-CFD1-4C23-BFE3-6529F0FC5530}" dt="2024-09-09T17:07:58.573" v="589" actId="164"/>
          <ac:spMkLst>
            <pc:docMk/>
            <pc:sldMk cId="1206708579" sldId="277"/>
            <ac:spMk id="100" creationId="{2AC3DB39-DCC4-44C5-AB3E-96E8FD79D1B6}"/>
          </ac:spMkLst>
        </pc:spChg>
        <pc:spChg chg="mod topLvl">
          <ac:chgData name="Daoud Saadeddin" userId="50f496e5f975282e" providerId="LiveId" clId="{94561746-CFD1-4C23-BFE3-6529F0FC5530}" dt="2024-09-09T20:36:29.526" v="776" actId="1035"/>
          <ac:spMkLst>
            <pc:docMk/>
            <pc:sldMk cId="1206708579" sldId="277"/>
            <ac:spMk id="101" creationId="{A919FE5E-6F5F-4B54-A46E-1606EFC499E8}"/>
          </ac:spMkLst>
        </pc:spChg>
        <pc:spChg chg="mod topLvl">
          <ac:chgData name="Daoud Saadeddin" userId="50f496e5f975282e" providerId="LiveId" clId="{94561746-CFD1-4C23-BFE3-6529F0FC5530}" dt="2024-09-09T17:00:01.877" v="506" actId="164"/>
          <ac:spMkLst>
            <pc:docMk/>
            <pc:sldMk cId="1206708579" sldId="277"/>
            <ac:spMk id="102" creationId="{35F24E64-3785-4996-B27A-C31B65EF9374}"/>
          </ac:spMkLst>
        </pc:spChg>
        <pc:spChg chg="mod topLvl">
          <ac:chgData name="Daoud Saadeddin" userId="50f496e5f975282e" providerId="LiveId" clId="{94561746-CFD1-4C23-BFE3-6529F0FC5530}" dt="2024-09-09T17:00:01.877" v="506" actId="164"/>
          <ac:spMkLst>
            <pc:docMk/>
            <pc:sldMk cId="1206708579" sldId="277"/>
            <ac:spMk id="103" creationId="{73C78569-1AFE-4A7A-A842-92D814C6CF9E}"/>
          </ac:spMkLst>
        </pc:spChg>
        <pc:grpChg chg="mod">
          <ac:chgData name="Daoud Saadeddin" userId="50f496e5f975282e" providerId="LiveId" clId="{94561746-CFD1-4C23-BFE3-6529F0FC5530}" dt="2024-09-09T17:00:57.042" v="520" actId="165"/>
          <ac:grpSpMkLst>
            <pc:docMk/>
            <pc:sldMk cId="1206708579" sldId="277"/>
            <ac:grpSpMk id="4" creationId="{3A54CA86-9E12-4964-96D5-D67911132213}"/>
          </ac:grpSpMkLst>
        </pc:grpChg>
        <pc:grpChg chg="mod">
          <ac:chgData name="Daoud Saadeddin" userId="50f496e5f975282e" providerId="LiveId" clId="{94561746-CFD1-4C23-BFE3-6529F0FC5530}" dt="2024-09-09T17:00:57.042" v="520" actId="165"/>
          <ac:grpSpMkLst>
            <pc:docMk/>
            <pc:sldMk cId="1206708579" sldId="277"/>
            <ac:grpSpMk id="5" creationId="{477F8B4C-4539-4ECE-8B96-7ED23EA8ADAA}"/>
          </ac:grpSpMkLst>
        </pc:grpChg>
        <pc:grpChg chg="mod topLvl">
          <ac:chgData name="Daoud Saadeddin" userId="50f496e5f975282e" providerId="LiveId" clId="{94561746-CFD1-4C23-BFE3-6529F0FC5530}" dt="2024-09-10T10:35:45.472" v="1682" actId="1035"/>
          <ac:grpSpMkLst>
            <pc:docMk/>
            <pc:sldMk cId="1206708579" sldId="277"/>
            <ac:grpSpMk id="6" creationId="{FD02B72F-1B7C-4099-8A5A-BF9422104000}"/>
          </ac:grpSpMkLst>
        </pc:grpChg>
        <pc:grpChg chg="del mod topLvl">
          <ac:chgData name="Daoud Saadeddin" userId="50f496e5f975282e" providerId="LiveId" clId="{94561746-CFD1-4C23-BFE3-6529F0FC5530}" dt="2024-09-09T16:59:58.567" v="505" actId="165"/>
          <ac:grpSpMkLst>
            <pc:docMk/>
            <pc:sldMk cId="1206708579" sldId="277"/>
            <ac:grpSpMk id="7" creationId="{C553AF27-FC71-4287-88CA-BD151C943A92}"/>
          </ac:grpSpMkLst>
        </pc:grpChg>
        <pc:grpChg chg="del mod topLvl">
          <ac:chgData name="Daoud Saadeddin" userId="50f496e5f975282e" providerId="LiveId" clId="{94561746-CFD1-4C23-BFE3-6529F0FC5530}" dt="2024-09-09T16:59:58.567" v="505" actId="165"/>
          <ac:grpSpMkLst>
            <pc:docMk/>
            <pc:sldMk cId="1206708579" sldId="277"/>
            <ac:grpSpMk id="8" creationId="{D10D7AAB-C5AB-4EA6-A21B-47DE2B7EDA41}"/>
          </ac:grpSpMkLst>
        </pc:grpChg>
        <pc:grpChg chg="del">
          <ac:chgData name="Daoud Saadeddin" userId="50f496e5f975282e" providerId="LiveId" clId="{94561746-CFD1-4C23-BFE3-6529F0FC5530}" dt="2024-09-09T16:59:57.127" v="504" actId="165"/>
          <ac:grpSpMkLst>
            <pc:docMk/>
            <pc:sldMk cId="1206708579" sldId="277"/>
            <ac:grpSpMk id="10" creationId="{6069ED62-D4F6-4A12-AD9B-9FADC4A0D611}"/>
          </ac:grpSpMkLst>
        </pc:grpChg>
        <pc:grpChg chg="add del mod">
          <ac:chgData name="Daoud Saadeddin" userId="50f496e5f975282e" providerId="LiveId" clId="{94561746-CFD1-4C23-BFE3-6529F0FC5530}" dt="2024-09-09T17:00:15.842" v="510" actId="21"/>
          <ac:grpSpMkLst>
            <pc:docMk/>
            <pc:sldMk cId="1206708579" sldId="277"/>
            <ac:grpSpMk id="11" creationId="{10AF090C-4284-8F6A-64ED-B28BC13ECA9E}"/>
          </ac:grpSpMkLst>
        </pc:grpChg>
        <pc:grpChg chg="add del mod ord">
          <ac:chgData name="Daoud Saadeddin" userId="50f496e5f975282e" providerId="LiveId" clId="{94561746-CFD1-4C23-BFE3-6529F0FC5530}" dt="2024-09-09T17:00:57.042" v="520" actId="165"/>
          <ac:grpSpMkLst>
            <pc:docMk/>
            <pc:sldMk cId="1206708579" sldId="277"/>
            <ac:grpSpMk id="12" creationId="{1CB346B8-C7D4-B009-172B-0B959274DA05}"/>
          </ac:grpSpMkLst>
        </pc:grpChg>
        <pc:grpChg chg="add del mod">
          <ac:chgData name="Daoud Saadeddin" userId="50f496e5f975282e" providerId="LiveId" clId="{94561746-CFD1-4C23-BFE3-6529F0FC5530}" dt="2024-09-09T17:01:18.093" v="526" actId="165"/>
          <ac:grpSpMkLst>
            <pc:docMk/>
            <pc:sldMk cId="1206708579" sldId="277"/>
            <ac:grpSpMk id="13" creationId="{10AF090C-4284-8F6A-64ED-B28BC13ECA9E}"/>
          </ac:grpSpMkLst>
        </pc:grpChg>
        <pc:grpChg chg="add mod">
          <ac:chgData name="Daoud Saadeddin" userId="50f496e5f975282e" providerId="LiveId" clId="{94561746-CFD1-4C23-BFE3-6529F0FC5530}" dt="2024-09-10T10:35:45.472" v="1682" actId="1035"/>
          <ac:grpSpMkLst>
            <pc:docMk/>
            <pc:sldMk cId="1206708579" sldId="277"/>
            <ac:grpSpMk id="20" creationId="{6DC870AF-081A-511E-EAFA-8998F5C73D98}"/>
          </ac:grpSpMkLst>
        </pc:grpChg>
        <pc:grpChg chg="del mod topLvl">
          <ac:chgData name="Daoud Saadeddin" userId="50f496e5f975282e" providerId="LiveId" clId="{94561746-CFD1-4C23-BFE3-6529F0FC5530}" dt="2024-09-09T16:59:58.567" v="505" actId="165"/>
          <ac:grpSpMkLst>
            <pc:docMk/>
            <pc:sldMk cId="1206708579" sldId="277"/>
            <ac:grpSpMk id="99" creationId="{C2DDE37D-D4D5-4A43-B0CA-C276196DF68E}"/>
          </ac:grpSpMkLst>
        </pc:grpChg>
        <pc:graphicFrameChg chg="add del modGraphic">
          <ac:chgData name="Daoud Saadeddin" userId="50f496e5f975282e" providerId="LiveId" clId="{94561746-CFD1-4C23-BFE3-6529F0FC5530}" dt="2024-09-09T15:03:13.134" v="354" actId="21"/>
          <ac:graphicFrameMkLst>
            <pc:docMk/>
            <pc:sldMk cId="1206708579" sldId="277"/>
            <ac:graphicFrameMk id="9" creationId="{90DE7E9A-9592-03A8-9C1D-721685BA7456}"/>
          </ac:graphicFrameMkLst>
        </pc:graphicFrameChg>
      </pc:sldChg>
      <pc:sldChg chg="add del">
        <pc:chgData name="Daoud Saadeddin" userId="50f496e5f975282e" providerId="LiveId" clId="{94561746-CFD1-4C23-BFE3-6529F0FC5530}" dt="2024-09-09T14:28:07.990" v="41" actId="47"/>
        <pc:sldMkLst>
          <pc:docMk/>
          <pc:sldMk cId="1236743939" sldId="948"/>
        </pc:sldMkLst>
      </pc:sldChg>
      <pc:sldChg chg="modSp add mod modNotesTx">
        <pc:chgData name="Daoud Saadeddin" userId="50f496e5f975282e" providerId="LiveId" clId="{94561746-CFD1-4C23-BFE3-6529F0FC5530}" dt="2024-09-10T13:57:43.524" v="2363" actId="207"/>
        <pc:sldMkLst>
          <pc:docMk/>
          <pc:sldMk cId="3789370440" sldId="948"/>
        </pc:sldMkLst>
        <pc:spChg chg="mod">
          <ac:chgData name="Daoud Saadeddin" userId="50f496e5f975282e" providerId="LiveId" clId="{94561746-CFD1-4C23-BFE3-6529F0FC5530}" dt="2024-09-10T11:43:08.394" v="2243" actId="20577"/>
          <ac:spMkLst>
            <pc:docMk/>
            <pc:sldMk cId="3789370440" sldId="948"/>
            <ac:spMk id="8" creationId="{64C1D5D7-BC8F-5662-47AF-636895A36217}"/>
          </ac:spMkLst>
        </pc:spChg>
        <pc:spChg chg="mod">
          <ac:chgData name="Daoud Saadeddin" userId="50f496e5f975282e" providerId="LiveId" clId="{94561746-CFD1-4C23-BFE3-6529F0FC5530}" dt="2024-09-10T11:56:25.317" v="2344" actId="20577"/>
          <ac:spMkLst>
            <pc:docMk/>
            <pc:sldMk cId="3789370440" sldId="948"/>
            <ac:spMk id="14" creationId="{38614271-70D4-C907-151B-7536541AB840}"/>
          </ac:spMkLst>
        </pc:spChg>
        <pc:spChg chg="mod">
          <ac:chgData name="Daoud Saadeddin" userId="50f496e5f975282e" providerId="LiveId" clId="{94561746-CFD1-4C23-BFE3-6529F0FC5530}" dt="2024-09-10T13:57:08.687" v="2357" actId="207"/>
          <ac:spMkLst>
            <pc:docMk/>
            <pc:sldMk cId="3789370440" sldId="948"/>
            <ac:spMk id="16" creationId="{1027C1C9-4C0D-4243-9A81-AD960753EE76}"/>
          </ac:spMkLst>
        </pc:spChg>
        <pc:spChg chg="mod">
          <ac:chgData name="Daoud Saadeddin" userId="50f496e5f975282e" providerId="LiveId" clId="{94561746-CFD1-4C23-BFE3-6529F0FC5530}" dt="2024-09-10T13:56:47.159" v="2354" actId="207"/>
          <ac:spMkLst>
            <pc:docMk/>
            <pc:sldMk cId="3789370440" sldId="948"/>
            <ac:spMk id="18" creationId="{6416C140-44EC-4272-97A5-798FF3523818}"/>
          </ac:spMkLst>
        </pc:spChg>
        <pc:spChg chg="mod">
          <ac:chgData name="Daoud Saadeddin" userId="50f496e5f975282e" providerId="LiveId" clId="{94561746-CFD1-4C23-BFE3-6529F0FC5530}" dt="2024-09-10T13:57:12.143" v="2358" actId="207"/>
          <ac:spMkLst>
            <pc:docMk/>
            <pc:sldMk cId="3789370440" sldId="948"/>
            <ac:spMk id="28" creationId="{E326B79E-D01C-515E-283A-A77E9D967374}"/>
          </ac:spMkLst>
        </pc:spChg>
        <pc:spChg chg="mod">
          <ac:chgData name="Daoud Saadeddin" userId="50f496e5f975282e" providerId="LiveId" clId="{94561746-CFD1-4C23-BFE3-6529F0FC5530}" dt="2024-09-10T13:57:14.227" v="2359" actId="207"/>
          <ac:spMkLst>
            <pc:docMk/>
            <pc:sldMk cId="3789370440" sldId="948"/>
            <ac:spMk id="29" creationId="{920FA1C8-E49E-30C7-CA8E-EBE1B42C957A}"/>
          </ac:spMkLst>
        </pc:spChg>
        <pc:spChg chg="mod">
          <ac:chgData name="Daoud Saadeddin" userId="50f496e5f975282e" providerId="LiveId" clId="{94561746-CFD1-4C23-BFE3-6529F0FC5530}" dt="2024-09-10T13:57:17.068" v="2360" actId="207"/>
          <ac:spMkLst>
            <pc:docMk/>
            <pc:sldMk cId="3789370440" sldId="948"/>
            <ac:spMk id="37" creationId="{6539F86A-AF10-396D-A734-A43472CFA3CA}"/>
          </ac:spMkLst>
        </pc:spChg>
        <pc:spChg chg="mod">
          <ac:chgData name="Daoud Saadeddin" userId="50f496e5f975282e" providerId="LiveId" clId="{94561746-CFD1-4C23-BFE3-6529F0FC5530}" dt="2024-09-10T13:57:24.615" v="2361" actId="207"/>
          <ac:spMkLst>
            <pc:docMk/>
            <pc:sldMk cId="3789370440" sldId="948"/>
            <ac:spMk id="38" creationId="{9082B4C2-048E-E7D8-58CB-111FB010B8A8}"/>
          </ac:spMkLst>
        </pc:spChg>
        <pc:spChg chg="mod">
          <ac:chgData name="Daoud Saadeddin" userId="50f496e5f975282e" providerId="LiveId" clId="{94561746-CFD1-4C23-BFE3-6529F0FC5530}" dt="2024-09-10T13:57:37.018" v="2362" actId="207"/>
          <ac:spMkLst>
            <pc:docMk/>
            <pc:sldMk cId="3789370440" sldId="948"/>
            <ac:spMk id="40" creationId="{FAA72B8D-DBC3-A094-F45D-B9F980C1B092}"/>
          </ac:spMkLst>
        </pc:spChg>
        <pc:spChg chg="mod">
          <ac:chgData name="Daoud Saadeddin" userId="50f496e5f975282e" providerId="LiveId" clId="{94561746-CFD1-4C23-BFE3-6529F0FC5530}" dt="2024-09-10T13:57:43.524" v="2363" actId="207"/>
          <ac:spMkLst>
            <pc:docMk/>
            <pc:sldMk cId="3789370440" sldId="948"/>
            <ac:spMk id="41" creationId="{5D8CA3B4-4EEB-8B18-60BB-F3C3D2FC798D}"/>
          </ac:spMkLst>
        </pc:spChg>
        <pc:graphicFrameChg chg="mod">
          <ac:chgData name="Daoud Saadeddin" userId="50f496e5f975282e" providerId="LiveId" clId="{94561746-CFD1-4C23-BFE3-6529F0FC5530}" dt="2024-09-10T09:18:50.952" v="1384" actId="1076"/>
          <ac:graphicFrameMkLst>
            <pc:docMk/>
            <pc:sldMk cId="3789370440" sldId="948"/>
            <ac:graphicFrameMk id="31" creationId="{C186E9A5-98F4-D9D5-9C92-E3D366E704D5}"/>
          </ac:graphicFrameMkLst>
        </pc:graphicFrameChg>
      </pc:sldChg>
      <pc:sldChg chg="addSp delSp modSp add mod modNotesTx">
        <pc:chgData name="Daoud Saadeddin" userId="50f496e5f975282e" providerId="LiveId" clId="{94561746-CFD1-4C23-BFE3-6529F0FC5530}" dt="2024-09-10T11:54:36.191" v="2297" actId="207"/>
        <pc:sldMkLst>
          <pc:docMk/>
          <pc:sldMk cId="1129044934" sldId="949"/>
        </pc:sldMkLst>
        <pc:spChg chg="add mod">
          <ac:chgData name="Daoud Saadeddin" userId="50f496e5f975282e" providerId="LiveId" clId="{94561746-CFD1-4C23-BFE3-6529F0FC5530}" dt="2024-09-10T10:52:27.937" v="1943" actId="164"/>
          <ac:spMkLst>
            <pc:docMk/>
            <pc:sldMk cId="1129044934" sldId="949"/>
            <ac:spMk id="2" creationId="{03E41468-446F-82FD-AEAF-896422344095}"/>
          </ac:spMkLst>
        </pc:spChg>
        <pc:spChg chg="add mod">
          <ac:chgData name="Daoud Saadeddin" userId="50f496e5f975282e" providerId="LiveId" clId="{94561746-CFD1-4C23-BFE3-6529F0FC5530}" dt="2024-09-10T10:52:27.937" v="1943" actId="164"/>
          <ac:spMkLst>
            <pc:docMk/>
            <pc:sldMk cId="1129044934" sldId="949"/>
            <ac:spMk id="3" creationId="{88E97CDB-0137-24E1-F635-C12943E205A5}"/>
          </ac:spMkLst>
        </pc:spChg>
        <pc:spChg chg="add mod">
          <ac:chgData name="Daoud Saadeddin" userId="50f496e5f975282e" providerId="LiveId" clId="{94561746-CFD1-4C23-BFE3-6529F0FC5530}" dt="2024-09-10T10:52:27.937" v="1943" actId="164"/>
          <ac:spMkLst>
            <pc:docMk/>
            <pc:sldMk cId="1129044934" sldId="949"/>
            <ac:spMk id="4" creationId="{86F42454-3838-5E65-BDE3-42A4E5F13CF1}"/>
          </ac:spMkLst>
        </pc:spChg>
        <pc:spChg chg="add mod">
          <ac:chgData name="Daoud Saadeddin" userId="50f496e5f975282e" providerId="LiveId" clId="{94561746-CFD1-4C23-BFE3-6529F0FC5530}" dt="2024-09-10T10:52:27.937" v="1943" actId="164"/>
          <ac:spMkLst>
            <pc:docMk/>
            <pc:sldMk cId="1129044934" sldId="949"/>
            <ac:spMk id="6" creationId="{C85B6CCC-D933-D665-C586-9E8D9EF45D65}"/>
          </ac:spMkLst>
        </pc:spChg>
        <pc:spChg chg="mod">
          <ac:chgData name="Daoud Saadeddin" userId="50f496e5f975282e" providerId="LiveId" clId="{94561746-CFD1-4C23-BFE3-6529F0FC5530}" dt="2024-09-10T10:51:05.318" v="1940" actId="20577"/>
          <ac:spMkLst>
            <pc:docMk/>
            <pc:sldMk cId="1129044934" sldId="949"/>
            <ac:spMk id="8" creationId="{64C1D5D7-BC8F-5662-47AF-636895A36217}"/>
          </ac:spMkLst>
        </pc:spChg>
        <pc:spChg chg="add mod">
          <ac:chgData name="Daoud Saadeddin" userId="50f496e5f975282e" providerId="LiveId" clId="{94561746-CFD1-4C23-BFE3-6529F0FC5530}" dt="2024-09-10T10:52:27.937" v="1943" actId="164"/>
          <ac:spMkLst>
            <pc:docMk/>
            <pc:sldMk cId="1129044934" sldId="949"/>
            <ac:spMk id="13" creationId="{B1DF4C10-7E7C-61A0-B020-B6883392583B}"/>
          </ac:spMkLst>
        </pc:spChg>
        <pc:spChg chg="del">
          <ac:chgData name="Daoud Saadeddin" userId="50f496e5f975282e" providerId="LiveId" clId="{94561746-CFD1-4C23-BFE3-6529F0FC5530}" dt="2024-09-10T10:50:45.644" v="1933" actId="478"/>
          <ac:spMkLst>
            <pc:docMk/>
            <pc:sldMk cId="1129044934" sldId="949"/>
            <ac:spMk id="14" creationId="{38614271-70D4-C907-151B-7536541AB840}"/>
          </ac:spMkLst>
        </pc:spChg>
        <pc:spChg chg="add mod">
          <ac:chgData name="Daoud Saadeddin" userId="50f496e5f975282e" providerId="LiveId" clId="{94561746-CFD1-4C23-BFE3-6529F0FC5530}" dt="2024-09-10T10:52:27.937" v="1943" actId="164"/>
          <ac:spMkLst>
            <pc:docMk/>
            <pc:sldMk cId="1129044934" sldId="949"/>
            <ac:spMk id="15" creationId="{DFF1038A-29F3-7933-6E88-DA4C16EA7B90}"/>
          </ac:spMkLst>
        </pc:spChg>
        <pc:spChg chg="del mod">
          <ac:chgData name="Daoud Saadeddin" userId="50f496e5f975282e" providerId="LiveId" clId="{94561746-CFD1-4C23-BFE3-6529F0FC5530}" dt="2024-09-10T11:00:53.305" v="2079" actId="478"/>
          <ac:spMkLst>
            <pc:docMk/>
            <pc:sldMk cId="1129044934" sldId="949"/>
            <ac:spMk id="16" creationId="{1027C1C9-4C0D-4243-9A81-AD960753EE76}"/>
          </ac:spMkLst>
        </pc:spChg>
        <pc:spChg chg="mod topLvl">
          <ac:chgData name="Daoud Saadeddin" userId="50f496e5f975282e" providerId="LiveId" clId="{94561746-CFD1-4C23-BFE3-6529F0FC5530}" dt="2024-09-10T11:53:42.568" v="2287" actId="14826"/>
          <ac:spMkLst>
            <pc:docMk/>
            <pc:sldMk cId="1129044934" sldId="949"/>
            <ac:spMk id="18" creationId="{6416C140-44EC-4272-97A5-798FF3523818}"/>
          </ac:spMkLst>
        </pc:spChg>
        <pc:spChg chg="add del mod">
          <ac:chgData name="Daoud Saadeddin" userId="50f496e5f975282e" providerId="LiveId" clId="{94561746-CFD1-4C23-BFE3-6529F0FC5530}" dt="2024-09-10T10:52:50.926" v="1948" actId="478"/>
          <ac:spMkLst>
            <pc:docMk/>
            <pc:sldMk cId="1129044934" sldId="949"/>
            <ac:spMk id="21" creationId="{E4EDFB3D-55F1-B6F4-5DA2-2AF0DC0D0693}"/>
          </ac:spMkLst>
        </pc:spChg>
        <pc:spChg chg="mod">
          <ac:chgData name="Daoud Saadeddin" userId="50f496e5f975282e" providerId="LiveId" clId="{94561746-CFD1-4C23-BFE3-6529F0FC5530}" dt="2024-09-10T10:52:35.066" v="1944"/>
          <ac:spMkLst>
            <pc:docMk/>
            <pc:sldMk cId="1129044934" sldId="949"/>
            <ac:spMk id="22" creationId="{8ADC74B3-808B-C90A-FA80-95AEA3C637A5}"/>
          </ac:spMkLst>
        </pc:spChg>
        <pc:spChg chg="mod">
          <ac:chgData name="Daoud Saadeddin" userId="50f496e5f975282e" providerId="LiveId" clId="{94561746-CFD1-4C23-BFE3-6529F0FC5530}" dt="2024-09-10T10:52:35.066" v="1944"/>
          <ac:spMkLst>
            <pc:docMk/>
            <pc:sldMk cId="1129044934" sldId="949"/>
            <ac:spMk id="24" creationId="{2037E71B-6025-4815-8BA0-13BB6C1AC2BB}"/>
          </ac:spMkLst>
        </pc:spChg>
        <pc:spChg chg="mod">
          <ac:chgData name="Daoud Saadeddin" userId="50f496e5f975282e" providerId="LiveId" clId="{94561746-CFD1-4C23-BFE3-6529F0FC5530}" dt="2024-09-10T10:52:35.066" v="1944"/>
          <ac:spMkLst>
            <pc:docMk/>
            <pc:sldMk cId="1129044934" sldId="949"/>
            <ac:spMk id="25" creationId="{7ED37115-2724-CDE0-31FE-5E3E4F7E6846}"/>
          </ac:spMkLst>
        </pc:spChg>
        <pc:spChg chg="add del mod">
          <ac:chgData name="Daoud Saadeddin" userId="50f496e5f975282e" providerId="LiveId" clId="{94561746-CFD1-4C23-BFE3-6529F0FC5530}" dt="2024-09-10T10:52:58.346" v="1952" actId="478"/>
          <ac:spMkLst>
            <pc:docMk/>
            <pc:sldMk cId="1129044934" sldId="949"/>
            <ac:spMk id="27" creationId="{8D55247E-02C2-3950-2409-F98EF2030B56}"/>
          </ac:spMkLst>
        </pc:spChg>
        <pc:spChg chg="del mod">
          <ac:chgData name="Daoud Saadeddin" userId="50f496e5f975282e" providerId="LiveId" clId="{94561746-CFD1-4C23-BFE3-6529F0FC5530}" dt="2024-09-10T11:02:16.444" v="2093" actId="478"/>
          <ac:spMkLst>
            <pc:docMk/>
            <pc:sldMk cId="1129044934" sldId="949"/>
            <ac:spMk id="28" creationId="{E326B79E-D01C-515E-283A-A77E9D967374}"/>
          </ac:spMkLst>
        </pc:spChg>
        <pc:spChg chg="del mod">
          <ac:chgData name="Daoud Saadeddin" userId="50f496e5f975282e" providerId="LiveId" clId="{94561746-CFD1-4C23-BFE3-6529F0FC5530}" dt="2024-09-10T11:04:20.633" v="2107" actId="478"/>
          <ac:spMkLst>
            <pc:docMk/>
            <pc:sldMk cId="1129044934" sldId="949"/>
            <ac:spMk id="29" creationId="{920FA1C8-E49E-30C7-CA8E-EBE1B42C957A}"/>
          </ac:spMkLst>
        </pc:spChg>
        <pc:spChg chg="mod">
          <ac:chgData name="Daoud Saadeddin" userId="50f496e5f975282e" providerId="LiveId" clId="{94561746-CFD1-4C23-BFE3-6529F0FC5530}" dt="2024-09-10T10:52:35.066" v="1944"/>
          <ac:spMkLst>
            <pc:docMk/>
            <pc:sldMk cId="1129044934" sldId="949"/>
            <ac:spMk id="32" creationId="{9E6BFEC4-2C9E-A998-1E6D-2EF018B723D3}"/>
          </ac:spMkLst>
        </pc:spChg>
        <pc:spChg chg="del mod">
          <ac:chgData name="Daoud Saadeddin" userId="50f496e5f975282e" providerId="LiveId" clId="{94561746-CFD1-4C23-BFE3-6529F0FC5530}" dt="2024-09-10T11:30:05.864" v="2136" actId="478"/>
          <ac:spMkLst>
            <pc:docMk/>
            <pc:sldMk cId="1129044934" sldId="949"/>
            <ac:spMk id="37" creationId="{6539F86A-AF10-396D-A734-A43472CFA3CA}"/>
          </ac:spMkLst>
        </pc:spChg>
        <pc:spChg chg="del mod">
          <ac:chgData name="Daoud Saadeddin" userId="50f496e5f975282e" providerId="LiveId" clId="{94561746-CFD1-4C23-BFE3-6529F0FC5530}" dt="2024-09-10T11:30:05.864" v="2136" actId="478"/>
          <ac:spMkLst>
            <pc:docMk/>
            <pc:sldMk cId="1129044934" sldId="949"/>
            <ac:spMk id="38" creationId="{9082B4C2-048E-E7D8-58CB-111FB010B8A8}"/>
          </ac:spMkLst>
        </pc:spChg>
        <pc:spChg chg="mod">
          <ac:chgData name="Daoud Saadeddin" userId="50f496e5f975282e" providerId="LiveId" clId="{94561746-CFD1-4C23-BFE3-6529F0FC5530}" dt="2024-09-10T10:52:35.066" v="1944"/>
          <ac:spMkLst>
            <pc:docMk/>
            <pc:sldMk cId="1129044934" sldId="949"/>
            <ac:spMk id="39" creationId="{32A0CF44-9E14-F455-4872-44983FE16A5A}"/>
          </ac:spMkLst>
        </pc:spChg>
        <pc:spChg chg="mod">
          <ac:chgData name="Daoud Saadeddin" userId="50f496e5f975282e" providerId="LiveId" clId="{94561746-CFD1-4C23-BFE3-6529F0FC5530}" dt="2024-09-10T10:53:59.726" v="1966" actId="164"/>
          <ac:spMkLst>
            <pc:docMk/>
            <pc:sldMk cId="1129044934" sldId="949"/>
            <ac:spMk id="40" creationId="{FAA72B8D-DBC3-A094-F45D-B9F980C1B092}"/>
          </ac:spMkLst>
        </pc:spChg>
        <pc:spChg chg="mod">
          <ac:chgData name="Daoud Saadeddin" userId="50f496e5f975282e" providerId="LiveId" clId="{94561746-CFD1-4C23-BFE3-6529F0FC5530}" dt="2024-09-10T10:53:59.726" v="1966" actId="164"/>
          <ac:spMkLst>
            <pc:docMk/>
            <pc:sldMk cId="1129044934" sldId="949"/>
            <ac:spMk id="41" creationId="{5D8CA3B4-4EEB-8B18-60BB-F3C3D2FC798D}"/>
          </ac:spMkLst>
        </pc:spChg>
        <pc:spChg chg="mod">
          <ac:chgData name="Daoud Saadeddin" userId="50f496e5f975282e" providerId="LiveId" clId="{94561746-CFD1-4C23-BFE3-6529F0FC5530}" dt="2024-09-10T10:52:35.066" v="1944"/>
          <ac:spMkLst>
            <pc:docMk/>
            <pc:sldMk cId="1129044934" sldId="949"/>
            <ac:spMk id="43" creationId="{1DE6CAE9-A321-7475-90FE-2F7F36BE582D}"/>
          </ac:spMkLst>
        </pc:spChg>
        <pc:spChg chg="mod topLvl">
          <ac:chgData name="Daoud Saadeddin" userId="50f496e5f975282e" providerId="LiveId" clId="{94561746-CFD1-4C23-BFE3-6529F0FC5530}" dt="2024-09-10T11:53:42.568" v="2287" actId="14826"/>
          <ac:spMkLst>
            <pc:docMk/>
            <pc:sldMk cId="1129044934" sldId="949"/>
            <ac:spMk id="57" creationId="{54D79C6B-A5AB-73B3-BCCE-F2AFA4F319C0}"/>
          </ac:spMkLst>
        </pc:spChg>
        <pc:spChg chg="mod">
          <ac:chgData name="Daoud Saadeddin" userId="50f496e5f975282e" providerId="LiveId" clId="{94561746-CFD1-4C23-BFE3-6529F0FC5530}" dt="2024-09-10T10:57:17.258" v="2021"/>
          <ac:spMkLst>
            <pc:docMk/>
            <pc:sldMk cId="1129044934" sldId="949"/>
            <ac:spMk id="62" creationId="{98B0A965-EB7F-24EE-055E-5963BFB4F971}"/>
          </ac:spMkLst>
        </pc:spChg>
        <pc:spChg chg="mod">
          <ac:chgData name="Daoud Saadeddin" userId="50f496e5f975282e" providerId="LiveId" clId="{94561746-CFD1-4C23-BFE3-6529F0FC5530}" dt="2024-09-10T10:57:17.258" v="2021"/>
          <ac:spMkLst>
            <pc:docMk/>
            <pc:sldMk cId="1129044934" sldId="949"/>
            <ac:spMk id="67" creationId="{328B1649-CDD7-911C-CCB0-E01F225BDB6B}"/>
          </ac:spMkLst>
        </pc:spChg>
        <pc:spChg chg="mod topLvl">
          <ac:chgData name="Daoud Saadeddin" userId="50f496e5f975282e" providerId="LiveId" clId="{94561746-CFD1-4C23-BFE3-6529F0FC5530}" dt="2024-09-10T11:53:42.568" v="2287" actId="14826"/>
          <ac:spMkLst>
            <pc:docMk/>
            <pc:sldMk cId="1129044934" sldId="949"/>
            <ac:spMk id="72" creationId="{1115F196-7543-F640-E34C-0322404FD320}"/>
          </ac:spMkLst>
        </pc:spChg>
        <pc:spChg chg="mod topLvl">
          <ac:chgData name="Daoud Saadeddin" userId="50f496e5f975282e" providerId="LiveId" clId="{94561746-CFD1-4C23-BFE3-6529F0FC5530}" dt="2024-09-10T11:53:42.568" v="2287" actId="14826"/>
          <ac:spMkLst>
            <pc:docMk/>
            <pc:sldMk cId="1129044934" sldId="949"/>
            <ac:spMk id="77" creationId="{842B490D-6989-9BFD-507B-A2A892DFA6AD}"/>
          </ac:spMkLst>
        </pc:spChg>
        <pc:spChg chg="add mod topLvl">
          <ac:chgData name="Daoud Saadeddin" userId="50f496e5f975282e" providerId="LiveId" clId="{94561746-CFD1-4C23-BFE3-6529F0FC5530}" dt="2024-09-10T11:53:42.568" v="2287" actId="14826"/>
          <ac:spMkLst>
            <pc:docMk/>
            <pc:sldMk cId="1129044934" sldId="949"/>
            <ac:spMk id="86" creationId="{9BB08119-B47D-865F-FDB6-E9DCAA5513AC}"/>
          </ac:spMkLst>
        </pc:spChg>
        <pc:spChg chg="add mod topLvl">
          <ac:chgData name="Daoud Saadeddin" userId="50f496e5f975282e" providerId="LiveId" clId="{94561746-CFD1-4C23-BFE3-6529F0FC5530}" dt="2024-09-10T11:53:42.568" v="2287" actId="14826"/>
          <ac:spMkLst>
            <pc:docMk/>
            <pc:sldMk cId="1129044934" sldId="949"/>
            <ac:spMk id="89" creationId="{02384B0F-CB1D-3242-8143-94AF116AE5C0}"/>
          </ac:spMkLst>
        </pc:spChg>
        <pc:spChg chg="add mod topLvl">
          <ac:chgData name="Daoud Saadeddin" userId="50f496e5f975282e" providerId="LiveId" clId="{94561746-CFD1-4C23-BFE3-6529F0FC5530}" dt="2024-09-10T11:53:42.568" v="2287" actId="14826"/>
          <ac:spMkLst>
            <pc:docMk/>
            <pc:sldMk cId="1129044934" sldId="949"/>
            <ac:spMk id="91" creationId="{16A59A41-AD07-F345-5CB9-94D8AE3FC0CF}"/>
          </ac:spMkLst>
        </pc:spChg>
        <pc:spChg chg="add mod topLvl">
          <ac:chgData name="Daoud Saadeddin" userId="50f496e5f975282e" providerId="LiveId" clId="{94561746-CFD1-4C23-BFE3-6529F0FC5530}" dt="2024-09-10T11:53:42.568" v="2287" actId="14826"/>
          <ac:spMkLst>
            <pc:docMk/>
            <pc:sldMk cId="1129044934" sldId="949"/>
            <ac:spMk id="93" creationId="{619B250E-B39A-32D3-2D06-E68AF5AFC033}"/>
          </ac:spMkLst>
        </pc:spChg>
        <pc:spChg chg="add mod">
          <ac:chgData name="Daoud Saadeddin" userId="50f496e5f975282e" providerId="LiveId" clId="{94561746-CFD1-4C23-BFE3-6529F0FC5530}" dt="2024-09-10T11:53:42.568" v="2287" actId="14826"/>
          <ac:spMkLst>
            <pc:docMk/>
            <pc:sldMk cId="1129044934" sldId="949"/>
            <ac:spMk id="123" creationId="{9B9C4B1B-480B-08E4-5123-5D0CA85F9CFA}"/>
          </ac:spMkLst>
        </pc:spChg>
        <pc:spChg chg="add mod">
          <ac:chgData name="Daoud Saadeddin" userId="50f496e5f975282e" providerId="LiveId" clId="{94561746-CFD1-4C23-BFE3-6529F0FC5530}" dt="2024-09-10T11:53:42.568" v="2287" actId="14826"/>
          <ac:spMkLst>
            <pc:docMk/>
            <pc:sldMk cId="1129044934" sldId="949"/>
            <ac:spMk id="124" creationId="{67DDAF66-8619-757A-8DAC-2C979B7F34D5}"/>
          </ac:spMkLst>
        </pc:spChg>
        <pc:spChg chg="add mod">
          <ac:chgData name="Daoud Saadeddin" userId="50f496e5f975282e" providerId="LiveId" clId="{94561746-CFD1-4C23-BFE3-6529F0FC5530}" dt="2024-09-10T11:53:42.568" v="2287" actId="14826"/>
          <ac:spMkLst>
            <pc:docMk/>
            <pc:sldMk cId="1129044934" sldId="949"/>
            <ac:spMk id="125" creationId="{B7DC8F2D-693C-B57A-546C-6FF6B536381E}"/>
          </ac:spMkLst>
        </pc:spChg>
        <pc:spChg chg="add mod">
          <ac:chgData name="Daoud Saadeddin" userId="50f496e5f975282e" providerId="LiveId" clId="{94561746-CFD1-4C23-BFE3-6529F0FC5530}" dt="2024-09-10T11:53:42.568" v="2287" actId="14826"/>
          <ac:spMkLst>
            <pc:docMk/>
            <pc:sldMk cId="1129044934" sldId="949"/>
            <ac:spMk id="126" creationId="{4656F0ED-E9F8-56EA-B586-2579F646248C}"/>
          </ac:spMkLst>
        </pc:spChg>
        <pc:spChg chg="add mod topLvl">
          <ac:chgData name="Daoud Saadeddin" userId="50f496e5f975282e" providerId="LiveId" clId="{94561746-CFD1-4C23-BFE3-6529F0FC5530}" dt="2024-09-10T11:53:42.568" v="2287" actId="14826"/>
          <ac:spMkLst>
            <pc:docMk/>
            <pc:sldMk cId="1129044934" sldId="949"/>
            <ac:spMk id="127" creationId="{E13EC063-D7DC-2FB3-A127-C0744A51E39B}"/>
          </ac:spMkLst>
        </pc:spChg>
        <pc:spChg chg="add mod topLvl">
          <ac:chgData name="Daoud Saadeddin" userId="50f496e5f975282e" providerId="LiveId" clId="{94561746-CFD1-4C23-BFE3-6529F0FC5530}" dt="2024-09-10T11:53:42.568" v="2287" actId="14826"/>
          <ac:spMkLst>
            <pc:docMk/>
            <pc:sldMk cId="1129044934" sldId="949"/>
            <ac:spMk id="128" creationId="{45CFC1B3-363D-F798-A394-B6A154ED2391}"/>
          </ac:spMkLst>
        </pc:spChg>
        <pc:spChg chg="add mod topLvl">
          <ac:chgData name="Daoud Saadeddin" userId="50f496e5f975282e" providerId="LiveId" clId="{94561746-CFD1-4C23-BFE3-6529F0FC5530}" dt="2024-09-10T11:53:42.568" v="2287" actId="14826"/>
          <ac:spMkLst>
            <pc:docMk/>
            <pc:sldMk cId="1129044934" sldId="949"/>
            <ac:spMk id="129" creationId="{9D59251C-5EC7-CFBE-FA1E-0C0B0D03E0F4}"/>
          </ac:spMkLst>
        </pc:spChg>
        <pc:grpChg chg="add mod">
          <ac:chgData name="Daoud Saadeddin" userId="50f496e5f975282e" providerId="LiveId" clId="{94561746-CFD1-4C23-BFE3-6529F0FC5530}" dt="2024-09-10T10:52:27.937" v="1943" actId="164"/>
          <ac:grpSpMkLst>
            <pc:docMk/>
            <pc:sldMk cId="1129044934" sldId="949"/>
            <ac:grpSpMk id="19" creationId="{DEABE860-32AF-8CF4-3EF6-550EC9355D26}"/>
          </ac:grpSpMkLst>
        </pc:grpChg>
        <pc:grpChg chg="add del mod">
          <ac:chgData name="Daoud Saadeddin" userId="50f496e5f975282e" providerId="LiveId" clId="{94561746-CFD1-4C23-BFE3-6529F0FC5530}" dt="2024-09-10T11:37:57.055" v="2179" actId="478"/>
          <ac:grpSpMkLst>
            <pc:docMk/>
            <pc:sldMk cId="1129044934" sldId="949"/>
            <ac:grpSpMk id="20" creationId="{F7CAE99A-DBDA-AA8C-9FE1-C30861A18CA6}"/>
          </ac:grpSpMkLst>
        </pc:grpChg>
        <pc:grpChg chg="add del mod">
          <ac:chgData name="Daoud Saadeddin" userId="50f496e5f975282e" providerId="LiveId" clId="{94561746-CFD1-4C23-BFE3-6529F0FC5530}" dt="2024-09-10T11:35:05.285" v="2166" actId="478"/>
          <ac:grpSpMkLst>
            <pc:docMk/>
            <pc:sldMk cId="1129044934" sldId="949"/>
            <ac:grpSpMk id="47" creationId="{F4D65378-6CBC-31B7-4D3C-B036D3C60FB6}"/>
          </ac:grpSpMkLst>
        </pc:grpChg>
        <pc:grpChg chg="add mod">
          <ac:chgData name="Daoud Saadeddin" userId="50f496e5f975282e" providerId="LiveId" clId="{94561746-CFD1-4C23-BFE3-6529F0FC5530}" dt="2024-09-10T10:54:48.154" v="1980" actId="164"/>
          <ac:grpSpMkLst>
            <pc:docMk/>
            <pc:sldMk cId="1129044934" sldId="949"/>
            <ac:grpSpMk id="49" creationId="{ABDE298F-F531-3F0B-EFAF-F2F923E91418}"/>
          </ac:grpSpMkLst>
        </pc:grpChg>
        <pc:grpChg chg="add del mod topLvl">
          <ac:chgData name="Daoud Saadeddin" userId="50f496e5f975282e" providerId="LiveId" clId="{94561746-CFD1-4C23-BFE3-6529F0FC5530}" dt="2024-09-10T10:59:28.941" v="2067" actId="165"/>
          <ac:grpSpMkLst>
            <pc:docMk/>
            <pc:sldMk cId="1129044934" sldId="949"/>
            <ac:grpSpMk id="50" creationId="{85F33199-A1DA-2EF0-BCA1-115BDB1F563F}"/>
          </ac:grpSpMkLst>
        </pc:grpChg>
        <pc:grpChg chg="add del mod topLvl">
          <ac:chgData name="Daoud Saadeddin" userId="50f496e5f975282e" providerId="LiveId" clId="{94561746-CFD1-4C23-BFE3-6529F0FC5530}" dt="2024-09-10T10:59:20.178" v="2064" actId="165"/>
          <ac:grpSpMkLst>
            <pc:docMk/>
            <pc:sldMk cId="1129044934" sldId="949"/>
            <ac:grpSpMk id="53" creationId="{0F8DDE71-1D1B-6CAF-1CB8-BDFD056A6F51}"/>
          </ac:grpSpMkLst>
        </pc:grpChg>
        <pc:grpChg chg="add del mod topLvl">
          <ac:chgData name="Daoud Saadeddin" userId="50f496e5f975282e" providerId="LiveId" clId="{94561746-CFD1-4C23-BFE3-6529F0FC5530}" dt="2024-09-10T10:59:20.178" v="2064" actId="165"/>
          <ac:grpSpMkLst>
            <pc:docMk/>
            <pc:sldMk cId="1129044934" sldId="949"/>
            <ac:grpSpMk id="54" creationId="{FC8ED3FA-B58C-BD58-53EA-4169AC1111DC}"/>
          </ac:grpSpMkLst>
        </pc:grpChg>
        <pc:grpChg chg="del mod topLvl">
          <ac:chgData name="Daoud Saadeddin" userId="50f496e5f975282e" providerId="LiveId" clId="{94561746-CFD1-4C23-BFE3-6529F0FC5530}" dt="2024-09-10T10:59:27.333" v="2066" actId="165"/>
          <ac:grpSpMkLst>
            <pc:docMk/>
            <pc:sldMk cId="1129044934" sldId="949"/>
            <ac:grpSpMk id="55" creationId="{03344937-E37A-EC30-535D-D3976408BDFE}"/>
          </ac:grpSpMkLst>
        </pc:grpChg>
        <pc:grpChg chg="add mod">
          <ac:chgData name="Daoud Saadeddin" userId="50f496e5f975282e" providerId="LiveId" clId="{94561746-CFD1-4C23-BFE3-6529F0FC5530}" dt="2024-09-10T10:57:28.456" v="2025" actId="1076"/>
          <ac:grpSpMkLst>
            <pc:docMk/>
            <pc:sldMk cId="1129044934" sldId="949"/>
            <ac:grpSpMk id="59" creationId="{D2AC8755-9F2A-EC00-F130-A6B8221A2C4A}"/>
          </ac:grpSpMkLst>
        </pc:grpChg>
        <pc:grpChg chg="mod">
          <ac:chgData name="Daoud Saadeddin" userId="50f496e5f975282e" providerId="LiveId" clId="{94561746-CFD1-4C23-BFE3-6529F0FC5530}" dt="2024-09-10T10:57:17.258" v="2021"/>
          <ac:grpSpMkLst>
            <pc:docMk/>
            <pc:sldMk cId="1129044934" sldId="949"/>
            <ac:grpSpMk id="60" creationId="{D55396AA-0384-682E-F59E-C42C5ED4B315}"/>
          </ac:grpSpMkLst>
        </pc:grpChg>
        <pc:grpChg chg="add mod">
          <ac:chgData name="Daoud Saadeddin" userId="50f496e5f975282e" providerId="LiveId" clId="{94561746-CFD1-4C23-BFE3-6529F0FC5530}" dt="2024-09-10T10:57:28.456" v="2025" actId="1076"/>
          <ac:grpSpMkLst>
            <pc:docMk/>
            <pc:sldMk cId="1129044934" sldId="949"/>
            <ac:grpSpMk id="64" creationId="{77C2E275-8619-A07E-A3DA-6C4D7D477961}"/>
          </ac:grpSpMkLst>
        </pc:grpChg>
        <pc:grpChg chg="mod">
          <ac:chgData name="Daoud Saadeddin" userId="50f496e5f975282e" providerId="LiveId" clId="{94561746-CFD1-4C23-BFE3-6529F0FC5530}" dt="2024-09-10T10:57:17.258" v="2021"/>
          <ac:grpSpMkLst>
            <pc:docMk/>
            <pc:sldMk cId="1129044934" sldId="949"/>
            <ac:grpSpMk id="65" creationId="{06E4DF5E-F00E-0EBC-8B0A-A2CBC3651B0B}"/>
          </ac:grpSpMkLst>
        </pc:grpChg>
        <pc:grpChg chg="add del mod topLvl">
          <ac:chgData name="Daoud Saadeddin" userId="50f496e5f975282e" providerId="LiveId" clId="{94561746-CFD1-4C23-BFE3-6529F0FC5530}" dt="2024-09-10T10:59:20.178" v="2064" actId="165"/>
          <ac:grpSpMkLst>
            <pc:docMk/>
            <pc:sldMk cId="1129044934" sldId="949"/>
            <ac:grpSpMk id="69" creationId="{EC48187A-5CBD-47F2-8225-379EA4CDBF53}"/>
          </ac:grpSpMkLst>
        </pc:grpChg>
        <pc:grpChg chg="del mod topLvl">
          <ac:chgData name="Daoud Saadeddin" userId="50f496e5f975282e" providerId="LiveId" clId="{94561746-CFD1-4C23-BFE3-6529F0FC5530}" dt="2024-09-10T10:59:29.943" v="2068" actId="165"/>
          <ac:grpSpMkLst>
            <pc:docMk/>
            <pc:sldMk cId="1129044934" sldId="949"/>
            <ac:grpSpMk id="70" creationId="{BFF8C40F-B8EE-DB5B-3968-97DD37BA4968}"/>
          </ac:grpSpMkLst>
        </pc:grpChg>
        <pc:grpChg chg="add del mod topLvl">
          <ac:chgData name="Daoud Saadeddin" userId="50f496e5f975282e" providerId="LiveId" clId="{94561746-CFD1-4C23-BFE3-6529F0FC5530}" dt="2024-09-10T10:59:20.178" v="2064" actId="165"/>
          <ac:grpSpMkLst>
            <pc:docMk/>
            <pc:sldMk cId="1129044934" sldId="949"/>
            <ac:grpSpMk id="74" creationId="{F4F0AB89-566F-69E9-871E-ECE05FBC0F03}"/>
          </ac:grpSpMkLst>
        </pc:grpChg>
        <pc:grpChg chg="del mod topLvl">
          <ac:chgData name="Daoud Saadeddin" userId="50f496e5f975282e" providerId="LiveId" clId="{94561746-CFD1-4C23-BFE3-6529F0FC5530}" dt="2024-09-10T10:59:32.271" v="2069" actId="165"/>
          <ac:grpSpMkLst>
            <pc:docMk/>
            <pc:sldMk cId="1129044934" sldId="949"/>
            <ac:grpSpMk id="75" creationId="{733640C0-C37D-B6AA-1467-B73EC97E1CE4}"/>
          </ac:grpSpMkLst>
        </pc:grpChg>
        <pc:grpChg chg="add del mod">
          <ac:chgData name="Daoud Saadeddin" userId="50f496e5f975282e" providerId="LiveId" clId="{94561746-CFD1-4C23-BFE3-6529F0FC5530}" dt="2024-09-10T10:59:19.631" v="2063" actId="165"/>
          <ac:grpSpMkLst>
            <pc:docMk/>
            <pc:sldMk cId="1129044934" sldId="949"/>
            <ac:grpSpMk id="79" creationId="{695EA001-1311-591E-A8C0-91EE50776C97}"/>
          </ac:grpSpMkLst>
        </pc:grpChg>
        <pc:grpChg chg="add del mod">
          <ac:chgData name="Daoud Saadeddin" userId="50f496e5f975282e" providerId="LiveId" clId="{94561746-CFD1-4C23-BFE3-6529F0FC5530}" dt="2024-09-10T11:29:28.441" v="2132" actId="21"/>
          <ac:grpSpMkLst>
            <pc:docMk/>
            <pc:sldMk cId="1129044934" sldId="949"/>
            <ac:grpSpMk id="102" creationId="{E3600B93-BA31-44CD-F4F0-40D8245C203F}"/>
          </ac:grpSpMkLst>
        </pc:grpChg>
        <pc:grpChg chg="add mod topLvl">
          <ac:chgData name="Daoud Saadeddin" userId="50f496e5f975282e" providerId="LiveId" clId="{94561746-CFD1-4C23-BFE3-6529F0FC5530}" dt="2024-09-10T11:53:42.568" v="2287" actId="14826"/>
          <ac:grpSpMkLst>
            <pc:docMk/>
            <pc:sldMk cId="1129044934" sldId="949"/>
            <ac:grpSpMk id="103" creationId="{E3600B93-BA31-44CD-F4F0-40D8245C203F}"/>
          </ac:grpSpMkLst>
        </pc:grpChg>
        <pc:grpChg chg="add del mod">
          <ac:chgData name="Daoud Saadeddin" userId="50f496e5f975282e" providerId="LiveId" clId="{94561746-CFD1-4C23-BFE3-6529F0FC5530}" dt="2024-09-10T11:30:36.184" v="2148" actId="21"/>
          <ac:grpSpMkLst>
            <pc:docMk/>
            <pc:sldMk cId="1129044934" sldId="949"/>
            <ac:grpSpMk id="108" creationId="{F28433C2-CCB0-5C46-C2C7-514E8BA8DC61}"/>
          </ac:grpSpMkLst>
        </pc:grpChg>
        <pc:grpChg chg="add mod topLvl">
          <ac:chgData name="Daoud Saadeddin" userId="50f496e5f975282e" providerId="LiveId" clId="{94561746-CFD1-4C23-BFE3-6529F0FC5530}" dt="2024-09-10T11:53:42.568" v="2287" actId="14826"/>
          <ac:grpSpMkLst>
            <pc:docMk/>
            <pc:sldMk cId="1129044934" sldId="949"/>
            <ac:grpSpMk id="109" creationId="{F28433C2-CCB0-5C46-C2C7-514E8BA8DC61}"/>
          </ac:grpSpMkLst>
        </pc:grpChg>
        <pc:grpChg chg="add del mod topLvl">
          <ac:chgData name="Daoud Saadeddin" userId="50f496e5f975282e" providerId="LiveId" clId="{94561746-CFD1-4C23-BFE3-6529F0FC5530}" dt="2024-09-10T11:39:26.926" v="2193" actId="165"/>
          <ac:grpSpMkLst>
            <pc:docMk/>
            <pc:sldMk cId="1129044934" sldId="949"/>
            <ac:grpSpMk id="114" creationId="{FB1D4632-FE4D-F92E-71E5-2BA00D155690}"/>
          </ac:grpSpMkLst>
        </pc:grpChg>
        <pc:grpChg chg="add del mod topLvl">
          <ac:chgData name="Daoud Saadeddin" userId="50f496e5f975282e" providerId="LiveId" clId="{94561746-CFD1-4C23-BFE3-6529F0FC5530}" dt="2024-09-10T11:39:27.816" v="2194" actId="165"/>
          <ac:grpSpMkLst>
            <pc:docMk/>
            <pc:sldMk cId="1129044934" sldId="949"/>
            <ac:grpSpMk id="115" creationId="{6AD1C194-55EE-8B4D-F261-6F8B3795B7E1}"/>
          </ac:grpSpMkLst>
        </pc:grpChg>
        <pc:grpChg chg="add del mod topLvl">
          <ac:chgData name="Daoud Saadeddin" userId="50f496e5f975282e" providerId="LiveId" clId="{94561746-CFD1-4C23-BFE3-6529F0FC5530}" dt="2024-09-10T11:39:28.457" v="2195" actId="165"/>
          <ac:grpSpMkLst>
            <pc:docMk/>
            <pc:sldMk cId="1129044934" sldId="949"/>
            <ac:grpSpMk id="116" creationId="{9606EA66-555E-E65A-2140-0632DB7F2CC4}"/>
          </ac:grpSpMkLst>
        </pc:grpChg>
        <pc:grpChg chg="add del mod topLvl">
          <ac:chgData name="Daoud Saadeddin" userId="50f496e5f975282e" providerId="LiveId" clId="{94561746-CFD1-4C23-BFE3-6529F0FC5530}" dt="2024-09-10T11:39:29.106" v="2196" actId="165"/>
          <ac:grpSpMkLst>
            <pc:docMk/>
            <pc:sldMk cId="1129044934" sldId="949"/>
            <ac:grpSpMk id="117" creationId="{BEA7B1A8-ACB9-C4AD-3473-2A214418C669}"/>
          </ac:grpSpMkLst>
        </pc:grpChg>
        <pc:grpChg chg="add del mod topLvl">
          <ac:chgData name="Daoud Saadeddin" userId="50f496e5f975282e" providerId="LiveId" clId="{94561746-CFD1-4C23-BFE3-6529F0FC5530}" dt="2024-09-10T11:40:47.660" v="2209" actId="165"/>
          <ac:grpSpMkLst>
            <pc:docMk/>
            <pc:sldMk cId="1129044934" sldId="949"/>
            <ac:grpSpMk id="118" creationId="{80DD1C48-50BC-B42C-40E3-35B372FB8602}"/>
          </ac:grpSpMkLst>
        </pc:grpChg>
        <pc:grpChg chg="add del mod topLvl">
          <ac:chgData name="Daoud Saadeddin" userId="50f496e5f975282e" providerId="LiveId" clId="{94561746-CFD1-4C23-BFE3-6529F0FC5530}" dt="2024-09-10T11:40:50.308" v="2212" actId="165"/>
          <ac:grpSpMkLst>
            <pc:docMk/>
            <pc:sldMk cId="1129044934" sldId="949"/>
            <ac:grpSpMk id="119" creationId="{D1410339-0A77-5232-EF3A-16A0FA82A31F}"/>
          </ac:grpSpMkLst>
        </pc:grpChg>
        <pc:grpChg chg="add del mod topLvl">
          <ac:chgData name="Daoud Saadeddin" userId="50f496e5f975282e" providerId="LiveId" clId="{94561746-CFD1-4C23-BFE3-6529F0FC5530}" dt="2024-09-10T11:40:49.567" v="2211" actId="165"/>
          <ac:grpSpMkLst>
            <pc:docMk/>
            <pc:sldMk cId="1129044934" sldId="949"/>
            <ac:grpSpMk id="120" creationId="{827EAD51-BD8D-38B0-17EB-4D5A1A5686BC}"/>
          </ac:grpSpMkLst>
        </pc:grpChg>
        <pc:grpChg chg="add del mod topLvl">
          <ac:chgData name="Daoud Saadeddin" userId="50f496e5f975282e" providerId="LiveId" clId="{94561746-CFD1-4C23-BFE3-6529F0FC5530}" dt="2024-09-10T11:40:48.707" v="2210" actId="165"/>
          <ac:grpSpMkLst>
            <pc:docMk/>
            <pc:sldMk cId="1129044934" sldId="949"/>
            <ac:grpSpMk id="121" creationId="{DE9AF28A-B71A-3B77-9AFF-7550B9CDE011}"/>
          </ac:grpSpMkLst>
        </pc:grpChg>
        <pc:grpChg chg="add del mod">
          <ac:chgData name="Daoud Saadeddin" userId="50f496e5f975282e" providerId="LiveId" clId="{94561746-CFD1-4C23-BFE3-6529F0FC5530}" dt="2024-09-10T11:38:10.239" v="2180" actId="165"/>
          <ac:grpSpMkLst>
            <pc:docMk/>
            <pc:sldMk cId="1129044934" sldId="949"/>
            <ac:grpSpMk id="122" creationId="{982B50CC-074D-A912-D8E4-4A9F912826FA}"/>
          </ac:grpSpMkLst>
        </pc:grpChg>
        <pc:grpChg chg="add del mod">
          <ac:chgData name="Daoud Saadeddin" userId="50f496e5f975282e" providerId="LiveId" clId="{94561746-CFD1-4C23-BFE3-6529F0FC5530}" dt="2024-09-10T11:40:21.520" v="2207" actId="165"/>
          <ac:grpSpMkLst>
            <pc:docMk/>
            <pc:sldMk cId="1129044934" sldId="949"/>
            <ac:grpSpMk id="130" creationId="{D1C80AE7-1AAF-0961-FFC9-D53A562C13AE}"/>
          </ac:grpSpMkLst>
        </pc:grpChg>
        <pc:grpChg chg="add mod">
          <ac:chgData name="Daoud Saadeddin" userId="50f496e5f975282e" providerId="LiveId" clId="{94561746-CFD1-4C23-BFE3-6529F0FC5530}" dt="2024-09-10T11:53:42.568" v="2287" actId="14826"/>
          <ac:grpSpMkLst>
            <pc:docMk/>
            <pc:sldMk cId="1129044934" sldId="949"/>
            <ac:grpSpMk id="131" creationId="{BB75B763-9CA5-B60E-E40C-CE135A62C922}"/>
          </ac:grpSpMkLst>
        </pc:grpChg>
        <pc:grpChg chg="add mod">
          <ac:chgData name="Daoud Saadeddin" userId="50f496e5f975282e" providerId="LiveId" clId="{94561746-CFD1-4C23-BFE3-6529F0FC5530}" dt="2024-09-10T11:53:42.568" v="2287" actId="14826"/>
          <ac:grpSpMkLst>
            <pc:docMk/>
            <pc:sldMk cId="1129044934" sldId="949"/>
            <ac:grpSpMk id="132" creationId="{BDF0B8D0-9867-A1A7-1C30-37992778C3D3}"/>
          </ac:grpSpMkLst>
        </pc:grpChg>
        <pc:grpChg chg="add mod">
          <ac:chgData name="Daoud Saadeddin" userId="50f496e5f975282e" providerId="LiveId" clId="{94561746-CFD1-4C23-BFE3-6529F0FC5530}" dt="2024-09-10T11:53:42.568" v="2287" actId="14826"/>
          <ac:grpSpMkLst>
            <pc:docMk/>
            <pc:sldMk cId="1129044934" sldId="949"/>
            <ac:grpSpMk id="133" creationId="{50F22DBB-56C4-6D6F-110F-D43EF97EC378}"/>
          </ac:grpSpMkLst>
        </pc:grpChg>
        <pc:grpChg chg="add mod">
          <ac:chgData name="Daoud Saadeddin" userId="50f496e5f975282e" providerId="LiveId" clId="{94561746-CFD1-4C23-BFE3-6529F0FC5530}" dt="2024-09-10T11:53:42.568" v="2287" actId="14826"/>
          <ac:grpSpMkLst>
            <pc:docMk/>
            <pc:sldMk cId="1129044934" sldId="949"/>
            <ac:grpSpMk id="134" creationId="{F5BBB857-7B8C-0780-CE8E-5B7F75A512B3}"/>
          </ac:grpSpMkLst>
        </pc:grpChg>
        <pc:grpChg chg="add mod">
          <ac:chgData name="Daoud Saadeddin" userId="50f496e5f975282e" providerId="LiveId" clId="{94561746-CFD1-4C23-BFE3-6529F0FC5530}" dt="2024-09-10T11:53:42.568" v="2287" actId="14826"/>
          <ac:grpSpMkLst>
            <pc:docMk/>
            <pc:sldMk cId="1129044934" sldId="949"/>
            <ac:grpSpMk id="135" creationId="{BB2D0DAA-9DF7-D091-BBBF-BAD7F323FBF1}"/>
          </ac:grpSpMkLst>
        </pc:grpChg>
        <pc:grpChg chg="add mod">
          <ac:chgData name="Daoud Saadeddin" userId="50f496e5f975282e" providerId="LiveId" clId="{94561746-CFD1-4C23-BFE3-6529F0FC5530}" dt="2024-09-10T11:53:42.568" v="2287" actId="14826"/>
          <ac:grpSpMkLst>
            <pc:docMk/>
            <pc:sldMk cId="1129044934" sldId="949"/>
            <ac:grpSpMk id="136" creationId="{4DBC4BD4-AB1A-2F78-B7DF-6D7B15BC60E4}"/>
          </ac:grpSpMkLst>
        </pc:grpChg>
        <pc:grpChg chg="add mod">
          <ac:chgData name="Daoud Saadeddin" userId="50f496e5f975282e" providerId="LiveId" clId="{94561746-CFD1-4C23-BFE3-6529F0FC5530}" dt="2024-09-10T11:53:42.568" v="2287" actId="14826"/>
          <ac:grpSpMkLst>
            <pc:docMk/>
            <pc:sldMk cId="1129044934" sldId="949"/>
            <ac:grpSpMk id="137" creationId="{F9648BB3-DCFA-5343-E41E-68C9D185A668}"/>
          </ac:grpSpMkLst>
        </pc:grpChg>
        <pc:grpChg chg="add mod">
          <ac:chgData name="Daoud Saadeddin" userId="50f496e5f975282e" providerId="LiveId" clId="{94561746-CFD1-4C23-BFE3-6529F0FC5530}" dt="2024-09-10T11:53:42.568" v="2287" actId="14826"/>
          <ac:grpSpMkLst>
            <pc:docMk/>
            <pc:sldMk cId="1129044934" sldId="949"/>
            <ac:grpSpMk id="138" creationId="{9FEAF538-B3EA-29B7-A23D-10DA37B6F239}"/>
          </ac:grpSpMkLst>
        </pc:grpChg>
        <pc:grpChg chg="add mod">
          <ac:chgData name="Daoud Saadeddin" userId="50f496e5f975282e" providerId="LiveId" clId="{94561746-CFD1-4C23-BFE3-6529F0FC5530}" dt="2024-09-10T11:53:42.568" v="2287" actId="14826"/>
          <ac:grpSpMkLst>
            <pc:docMk/>
            <pc:sldMk cId="1129044934" sldId="949"/>
            <ac:grpSpMk id="139" creationId="{4C3429F6-5B9D-DBEB-FF5F-87D0FA3E4DB7}"/>
          </ac:grpSpMkLst>
        </pc:grpChg>
        <pc:graphicFrameChg chg="mod topLvl">
          <ac:chgData name="Daoud Saadeddin" userId="50f496e5f975282e" providerId="LiveId" clId="{94561746-CFD1-4C23-BFE3-6529F0FC5530}" dt="2024-09-10T11:53:42.568" v="2287" actId="14826"/>
          <ac:graphicFrameMkLst>
            <pc:docMk/>
            <pc:sldMk cId="1129044934" sldId="949"/>
            <ac:graphicFrameMk id="17" creationId="{16E52088-20E2-520A-876C-B42D194E1A7C}"/>
          </ac:graphicFrameMkLst>
        </pc:graphicFrameChg>
        <pc:graphicFrameChg chg="del mod">
          <ac:chgData name="Daoud Saadeddin" userId="50f496e5f975282e" providerId="LiveId" clId="{94561746-CFD1-4C23-BFE3-6529F0FC5530}" dt="2024-09-10T10:59:01.997" v="2057" actId="21"/>
          <ac:graphicFrameMkLst>
            <pc:docMk/>
            <pc:sldMk cId="1129044934" sldId="949"/>
            <ac:graphicFrameMk id="30" creationId="{34EC3404-4385-ED9C-7F7D-8156C60CF147}"/>
          </ac:graphicFrameMkLst>
        </pc:graphicFrameChg>
        <pc:graphicFrameChg chg="del mod">
          <ac:chgData name="Daoud Saadeddin" userId="50f496e5f975282e" providerId="LiveId" clId="{94561746-CFD1-4C23-BFE3-6529F0FC5530}" dt="2024-09-10T11:01:09.764" v="2084" actId="21"/>
          <ac:graphicFrameMkLst>
            <pc:docMk/>
            <pc:sldMk cId="1129044934" sldId="949"/>
            <ac:graphicFrameMk id="31" creationId="{C186E9A5-98F4-D9D5-9C92-E3D366E704D5}"/>
          </ac:graphicFrameMkLst>
        </pc:graphicFrameChg>
        <pc:graphicFrameChg chg="del mod">
          <ac:chgData name="Daoud Saadeddin" userId="50f496e5f975282e" providerId="LiveId" clId="{94561746-CFD1-4C23-BFE3-6529F0FC5530}" dt="2024-09-10T11:03:17.302" v="2098" actId="21"/>
          <ac:graphicFrameMkLst>
            <pc:docMk/>
            <pc:sldMk cId="1129044934" sldId="949"/>
            <ac:graphicFrameMk id="33" creationId="{8F3817C4-F4D9-A506-C760-12548DE37B4B}"/>
          </ac:graphicFrameMkLst>
        </pc:graphicFrameChg>
        <pc:graphicFrameChg chg="del mod">
          <ac:chgData name="Daoud Saadeddin" userId="50f496e5f975282e" providerId="LiveId" clId="{94561746-CFD1-4C23-BFE3-6529F0FC5530}" dt="2024-09-10T11:27:59.019" v="2112" actId="21"/>
          <ac:graphicFrameMkLst>
            <pc:docMk/>
            <pc:sldMk cId="1129044934" sldId="949"/>
            <ac:graphicFrameMk id="34" creationId="{7B7CEA60-4781-3149-074E-0CC7D8B46AFB}"/>
          </ac:graphicFrameMkLst>
        </pc:graphicFrameChg>
        <pc:graphicFrameChg chg="del mod">
          <ac:chgData name="Daoud Saadeddin" userId="50f496e5f975282e" providerId="LiveId" clId="{94561746-CFD1-4C23-BFE3-6529F0FC5530}" dt="2024-09-10T11:29:12.680" v="2122" actId="21"/>
          <ac:graphicFrameMkLst>
            <pc:docMk/>
            <pc:sldMk cId="1129044934" sldId="949"/>
            <ac:graphicFrameMk id="35" creationId="{9534B4AE-72BA-9CA1-9FBF-740D5A9350CA}"/>
          </ac:graphicFrameMkLst>
        </pc:graphicFrameChg>
        <pc:graphicFrameChg chg="del mod">
          <ac:chgData name="Daoud Saadeddin" userId="50f496e5f975282e" providerId="LiveId" clId="{94561746-CFD1-4C23-BFE3-6529F0FC5530}" dt="2024-09-10T11:30:20.410" v="2138" actId="21"/>
          <ac:graphicFrameMkLst>
            <pc:docMk/>
            <pc:sldMk cId="1129044934" sldId="949"/>
            <ac:graphicFrameMk id="42" creationId="{04752838-815C-4C39-F888-3F5CE910FB89}"/>
          </ac:graphicFrameMkLst>
        </pc:graphicFrameChg>
        <pc:graphicFrameChg chg="del mod">
          <ac:chgData name="Daoud Saadeddin" userId="50f496e5f975282e" providerId="LiveId" clId="{94561746-CFD1-4C23-BFE3-6529F0FC5530}" dt="2024-09-10T11:34:32.026" v="2152" actId="21"/>
          <ac:graphicFrameMkLst>
            <pc:docMk/>
            <pc:sldMk cId="1129044934" sldId="949"/>
            <ac:graphicFrameMk id="44" creationId="{29C4D794-CF2F-B0D9-5A7A-D10939AE1444}"/>
          </ac:graphicFrameMkLst>
        </pc:graphicFrameChg>
        <pc:graphicFrameChg chg="del mod">
          <ac:chgData name="Daoud Saadeddin" userId="50f496e5f975282e" providerId="LiveId" clId="{94561746-CFD1-4C23-BFE3-6529F0FC5530}" dt="2024-09-10T11:29:12.680" v="2122" actId="21"/>
          <ac:graphicFrameMkLst>
            <pc:docMk/>
            <pc:sldMk cId="1129044934" sldId="949"/>
            <ac:graphicFrameMk id="46" creationId="{10EA501E-89BE-BAC3-E65D-BABAD1E32CA5}"/>
          </ac:graphicFrameMkLst>
        </pc:graphicFrameChg>
        <pc:graphicFrameChg chg="del mod">
          <ac:chgData name="Daoud Saadeddin" userId="50f496e5f975282e" providerId="LiveId" clId="{94561746-CFD1-4C23-BFE3-6529F0FC5530}" dt="2024-09-10T11:30:20.410" v="2138" actId="21"/>
          <ac:graphicFrameMkLst>
            <pc:docMk/>
            <pc:sldMk cId="1129044934" sldId="949"/>
            <ac:graphicFrameMk id="48" creationId="{90DE7E9A-9592-03A8-9C1D-721685BA7456}"/>
          </ac:graphicFrameMkLst>
        </pc:graphicFrameChg>
        <pc:graphicFrameChg chg="del mod topLvl">
          <ac:chgData name="Daoud Saadeddin" userId="50f496e5f975282e" providerId="LiveId" clId="{94561746-CFD1-4C23-BFE3-6529F0FC5530}" dt="2024-09-10T10:59:42.410" v="2073" actId="478"/>
          <ac:graphicFrameMkLst>
            <pc:docMk/>
            <pc:sldMk cId="1129044934" sldId="949"/>
            <ac:graphicFrameMk id="58" creationId="{8C74149A-95A0-7519-930C-AD7E1E24FE75}"/>
          </ac:graphicFrameMkLst>
        </pc:graphicFrameChg>
        <pc:graphicFrameChg chg="mod">
          <ac:chgData name="Daoud Saadeddin" userId="50f496e5f975282e" providerId="LiveId" clId="{94561746-CFD1-4C23-BFE3-6529F0FC5530}" dt="2024-09-10T10:57:17.258" v="2021"/>
          <ac:graphicFrameMkLst>
            <pc:docMk/>
            <pc:sldMk cId="1129044934" sldId="949"/>
            <ac:graphicFrameMk id="63" creationId="{42871875-CBCB-944F-05AA-C5C43ED4058B}"/>
          </ac:graphicFrameMkLst>
        </pc:graphicFrameChg>
        <pc:graphicFrameChg chg="mod">
          <ac:chgData name="Daoud Saadeddin" userId="50f496e5f975282e" providerId="LiveId" clId="{94561746-CFD1-4C23-BFE3-6529F0FC5530}" dt="2024-09-10T10:57:17.258" v="2021"/>
          <ac:graphicFrameMkLst>
            <pc:docMk/>
            <pc:sldMk cId="1129044934" sldId="949"/>
            <ac:graphicFrameMk id="68" creationId="{8C3470F7-A263-AAF3-4DD0-68DCAA370825}"/>
          </ac:graphicFrameMkLst>
        </pc:graphicFrameChg>
        <pc:graphicFrameChg chg="del mod topLvl">
          <ac:chgData name="Daoud Saadeddin" userId="50f496e5f975282e" providerId="LiveId" clId="{94561746-CFD1-4C23-BFE3-6529F0FC5530}" dt="2024-09-10T11:01:22.549" v="2090" actId="478"/>
          <ac:graphicFrameMkLst>
            <pc:docMk/>
            <pc:sldMk cId="1129044934" sldId="949"/>
            <ac:graphicFrameMk id="73" creationId="{A3BAFBBD-AC4E-F673-05E4-4FB48EC9AD39}"/>
          </ac:graphicFrameMkLst>
        </pc:graphicFrameChg>
        <pc:graphicFrameChg chg="del mod topLvl">
          <ac:chgData name="Daoud Saadeddin" userId="50f496e5f975282e" providerId="LiveId" clId="{94561746-CFD1-4C23-BFE3-6529F0FC5530}" dt="2024-09-10T11:03:31.779" v="2104" actId="478"/>
          <ac:graphicFrameMkLst>
            <pc:docMk/>
            <pc:sldMk cId="1129044934" sldId="949"/>
            <ac:graphicFrameMk id="78" creationId="{667D91B8-DEE1-7DC9-E8CC-CE0F1F6D9A9A}"/>
          </ac:graphicFrameMkLst>
        </pc:graphicFrameChg>
        <pc:graphicFrameChg chg="add del mod">
          <ac:chgData name="Daoud Saadeddin" userId="50f496e5f975282e" providerId="LiveId" clId="{94561746-CFD1-4C23-BFE3-6529F0FC5530}" dt="2024-09-10T10:59:41.175" v="2072" actId="21"/>
          <ac:graphicFrameMkLst>
            <pc:docMk/>
            <pc:sldMk cId="1129044934" sldId="949"/>
            <ac:graphicFrameMk id="80" creationId="{34EC3404-4385-ED9C-7F7D-8156C60CF147}"/>
          </ac:graphicFrameMkLst>
        </pc:graphicFrameChg>
        <pc:graphicFrameChg chg="add mod topLvl">
          <ac:chgData name="Daoud Saadeddin" userId="50f496e5f975282e" providerId="LiveId" clId="{94561746-CFD1-4C23-BFE3-6529F0FC5530}" dt="2024-09-10T11:53:42.568" v="2287" actId="14826"/>
          <ac:graphicFrameMkLst>
            <pc:docMk/>
            <pc:sldMk cId="1129044934" sldId="949"/>
            <ac:graphicFrameMk id="81" creationId="{34EC3404-4385-ED9C-7F7D-8156C60CF147}"/>
          </ac:graphicFrameMkLst>
        </pc:graphicFrameChg>
        <pc:graphicFrameChg chg="add del mod">
          <ac:chgData name="Daoud Saadeddin" userId="50f496e5f975282e" providerId="LiveId" clId="{94561746-CFD1-4C23-BFE3-6529F0FC5530}" dt="2024-09-10T11:01:21.361" v="2089" actId="21"/>
          <ac:graphicFrameMkLst>
            <pc:docMk/>
            <pc:sldMk cId="1129044934" sldId="949"/>
            <ac:graphicFrameMk id="82" creationId="{C186E9A5-98F4-D9D5-9C92-E3D366E704D5}"/>
          </ac:graphicFrameMkLst>
        </pc:graphicFrameChg>
        <pc:graphicFrameChg chg="add mod topLvl">
          <ac:chgData name="Daoud Saadeddin" userId="50f496e5f975282e" providerId="LiveId" clId="{94561746-CFD1-4C23-BFE3-6529F0FC5530}" dt="2024-09-10T11:53:42.568" v="2287" actId="14826"/>
          <ac:graphicFrameMkLst>
            <pc:docMk/>
            <pc:sldMk cId="1129044934" sldId="949"/>
            <ac:graphicFrameMk id="83" creationId="{C186E9A5-98F4-D9D5-9C92-E3D366E704D5}"/>
          </ac:graphicFrameMkLst>
        </pc:graphicFrameChg>
        <pc:graphicFrameChg chg="add del mod">
          <ac:chgData name="Daoud Saadeddin" userId="50f496e5f975282e" providerId="LiveId" clId="{94561746-CFD1-4C23-BFE3-6529F0FC5530}" dt="2024-09-10T11:03:30.232" v="2103" actId="21"/>
          <ac:graphicFrameMkLst>
            <pc:docMk/>
            <pc:sldMk cId="1129044934" sldId="949"/>
            <ac:graphicFrameMk id="84" creationId="{8F3817C4-F4D9-A506-C760-12548DE37B4B}"/>
          </ac:graphicFrameMkLst>
        </pc:graphicFrameChg>
        <pc:graphicFrameChg chg="add mod topLvl">
          <ac:chgData name="Daoud Saadeddin" userId="50f496e5f975282e" providerId="LiveId" clId="{94561746-CFD1-4C23-BFE3-6529F0FC5530}" dt="2024-09-10T11:53:42.568" v="2287" actId="14826"/>
          <ac:graphicFrameMkLst>
            <pc:docMk/>
            <pc:sldMk cId="1129044934" sldId="949"/>
            <ac:graphicFrameMk id="85" creationId="{8F3817C4-F4D9-A506-C760-12548DE37B4B}"/>
          </ac:graphicFrameMkLst>
        </pc:graphicFrameChg>
        <pc:graphicFrameChg chg="add del mod">
          <ac:chgData name="Daoud Saadeddin" userId="50f496e5f975282e" providerId="LiveId" clId="{94561746-CFD1-4C23-BFE3-6529F0FC5530}" dt="2024-09-10T11:34:43.238" v="2158" actId="478"/>
          <ac:graphicFrameMkLst>
            <pc:docMk/>
            <pc:sldMk cId="1129044934" sldId="949"/>
            <ac:graphicFrameMk id="87" creationId="{9D07BBBD-B548-5CDD-1B6C-4DF71464EDA1}"/>
          </ac:graphicFrameMkLst>
        </pc:graphicFrameChg>
        <pc:graphicFrameChg chg="add del mod">
          <ac:chgData name="Daoud Saadeddin" userId="50f496e5f975282e" providerId="LiveId" clId="{94561746-CFD1-4C23-BFE3-6529F0FC5530}" dt="2024-09-10T11:30:37.583" v="2149" actId="478"/>
          <ac:graphicFrameMkLst>
            <pc:docMk/>
            <pc:sldMk cId="1129044934" sldId="949"/>
            <ac:graphicFrameMk id="95" creationId="{C111EB2C-46C9-A689-7245-69C7F062C507}"/>
          </ac:graphicFrameMkLst>
        </pc:graphicFrameChg>
        <pc:graphicFrameChg chg="add del mod">
          <ac:chgData name="Daoud Saadeddin" userId="50f496e5f975282e" providerId="LiveId" clId="{94561746-CFD1-4C23-BFE3-6529F0FC5530}" dt="2024-09-10T11:29:29.630" v="2133" actId="478"/>
          <ac:graphicFrameMkLst>
            <pc:docMk/>
            <pc:sldMk cId="1129044934" sldId="949"/>
            <ac:graphicFrameMk id="96" creationId="{DCBDDA35-C42C-BA3F-8EE7-7C6D65746835}"/>
          </ac:graphicFrameMkLst>
        </pc:graphicFrameChg>
        <pc:graphicFrameChg chg="add del mod">
          <ac:chgData name="Daoud Saadeddin" userId="50f496e5f975282e" providerId="LiveId" clId="{94561746-CFD1-4C23-BFE3-6529F0FC5530}" dt="2024-09-10T11:28:14.012" v="2118" actId="478"/>
          <ac:graphicFrameMkLst>
            <pc:docMk/>
            <pc:sldMk cId="1129044934" sldId="949"/>
            <ac:graphicFrameMk id="97" creationId="{A4942A59-1D3A-680E-A1E0-2A40AD116A4C}"/>
          </ac:graphicFrameMkLst>
        </pc:graphicFrameChg>
        <pc:graphicFrameChg chg="add del mod">
          <ac:chgData name="Daoud Saadeddin" userId="50f496e5f975282e" providerId="LiveId" clId="{94561746-CFD1-4C23-BFE3-6529F0FC5530}" dt="2024-09-10T11:28:10.517" v="2117" actId="21"/>
          <ac:graphicFrameMkLst>
            <pc:docMk/>
            <pc:sldMk cId="1129044934" sldId="949"/>
            <ac:graphicFrameMk id="98" creationId="{7B7CEA60-4781-3149-074E-0CC7D8B46AFB}"/>
          </ac:graphicFrameMkLst>
        </pc:graphicFrameChg>
        <pc:graphicFrameChg chg="add mod topLvl">
          <ac:chgData name="Daoud Saadeddin" userId="50f496e5f975282e" providerId="LiveId" clId="{94561746-CFD1-4C23-BFE3-6529F0FC5530}" dt="2024-09-10T11:53:42.568" v="2287" actId="14826"/>
          <ac:graphicFrameMkLst>
            <pc:docMk/>
            <pc:sldMk cId="1129044934" sldId="949"/>
            <ac:graphicFrameMk id="99" creationId="{7B7CEA60-4781-3149-074E-0CC7D8B46AFB}"/>
          </ac:graphicFrameMkLst>
        </pc:graphicFrameChg>
        <pc:graphicFrameChg chg="add mod">
          <ac:chgData name="Daoud Saadeddin" userId="50f496e5f975282e" providerId="LiveId" clId="{94561746-CFD1-4C23-BFE3-6529F0FC5530}" dt="2024-09-10T11:29:14.395" v="2124" actId="164"/>
          <ac:graphicFrameMkLst>
            <pc:docMk/>
            <pc:sldMk cId="1129044934" sldId="949"/>
            <ac:graphicFrameMk id="100" creationId="{10EA501E-89BE-BAC3-E65D-BABAD1E32CA5}"/>
          </ac:graphicFrameMkLst>
        </pc:graphicFrameChg>
        <pc:graphicFrameChg chg="add mod">
          <ac:chgData name="Daoud Saadeddin" userId="50f496e5f975282e" providerId="LiveId" clId="{94561746-CFD1-4C23-BFE3-6529F0FC5530}" dt="2024-09-10T11:29:16.448" v="2126" actId="1076"/>
          <ac:graphicFrameMkLst>
            <pc:docMk/>
            <pc:sldMk cId="1129044934" sldId="949"/>
            <ac:graphicFrameMk id="101" creationId="{9534B4AE-72BA-9CA1-9FBF-740D5A9350CA}"/>
          </ac:graphicFrameMkLst>
        </pc:graphicFrameChg>
        <pc:graphicFrameChg chg="mod">
          <ac:chgData name="Daoud Saadeddin" userId="50f496e5f975282e" providerId="LiveId" clId="{94561746-CFD1-4C23-BFE3-6529F0FC5530}" dt="2024-09-10T11:53:42.568" v="2287" actId="14826"/>
          <ac:graphicFrameMkLst>
            <pc:docMk/>
            <pc:sldMk cId="1129044934" sldId="949"/>
            <ac:graphicFrameMk id="104" creationId="{10EA501E-89BE-BAC3-E65D-BABAD1E32CA5}"/>
          </ac:graphicFrameMkLst>
        </pc:graphicFrameChg>
        <pc:graphicFrameChg chg="mod">
          <ac:chgData name="Daoud Saadeddin" userId="50f496e5f975282e" providerId="LiveId" clId="{94561746-CFD1-4C23-BFE3-6529F0FC5530}" dt="2024-09-10T11:53:42.568" v="2287" actId="14826"/>
          <ac:graphicFrameMkLst>
            <pc:docMk/>
            <pc:sldMk cId="1129044934" sldId="949"/>
            <ac:graphicFrameMk id="105" creationId="{9534B4AE-72BA-9CA1-9FBF-740D5A9350CA}"/>
          </ac:graphicFrameMkLst>
        </pc:graphicFrameChg>
        <pc:graphicFrameChg chg="add mod">
          <ac:chgData name="Daoud Saadeddin" userId="50f496e5f975282e" providerId="LiveId" clId="{94561746-CFD1-4C23-BFE3-6529F0FC5530}" dt="2024-09-10T11:30:24.629" v="2142" actId="1076"/>
          <ac:graphicFrameMkLst>
            <pc:docMk/>
            <pc:sldMk cId="1129044934" sldId="949"/>
            <ac:graphicFrameMk id="106" creationId="{04752838-815C-4C39-F888-3F5CE910FB89}"/>
          </ac:graphicFrameMkLst>
        </pc:graphicFrameChg>
        <pc:graphicFrameChg chg="add mod">
          <ac:chgData name="Daoud Saadeddin" userId="50f496e5f975282e" providerId="LiveId" clId="{94561746-CFD1-4C23-BFE3-6529F0FC5530}" dt="2024-09-10T11:30:22.458" v="2140" actId="164"/>
          <ac:graphicFrameMkLst>
            <pc:docMk/>
            <pc:sldMk cId="1129044934" sldId="949"/>
            <ac:graphicFrameMk id="107" creationId="{90DE7E9A-9592-03A8-9C1D-721685BA7456}"/>
          </ac:graphicFrameMkLst>
        </pc:graphicFrameChg>
        <pc:graphicFrameChg chg="mod">
          <ac:chgData name="Daoud Saadeddin" userId="50f496e5f975282e" providerId="LiveId" clId="{94561746-CFD1-4C23-BFE3-6529F0FC5530}" dt="2024-09-10T11:53:42.568" v="2287" actId="14826"/>
          <ac:graphicFrameMkLst>
            <pc:docMk/>
            <pc:sldMk cId="1129044934" sldId="949"/>
            <ac:graphicFrameMk id="110" creationId="{04752838-815C-4C39-F888-3F5CE910FB89}"/>
          </ac:graphicFrameMkLst>
        </pc:graphicFrameChg>
        <pc:graphicFrameChg chg="mod">
          <ac:chgData name="Daoud Saadeddin" userId="50f496e5f975282e" providerId="LiveId" clId="{94561746-CFD1-4C23-BFE3-6529F0FC5530}" dt="2024-09-10T11:53:42.568" v="2287" actId="14826"/>
          <ac:graphicFrameMkLst>
            <pc:docMk/>
            <pc:sldMk cId="1129044934" sldId="949"/>
            <ac:graphicFrameMk id="111" creationId="{90DE7E9A-9592-03A8-9C1D-721685BA7456}"/>
          </ac:graphicFrameMkLst>
        </pc:graphicFrameChg>
        <pc:graphicFrameChg chg="add del mod">
          <ac:chgData name="Daoud Saadeddin" userId="50f496e5f975282e" providerId="LiveId" clId="{94561746-CFD1-4C23-BFE3-6529F0FC5530}" dt="2024-09-10T11:34:42.285" v="2157" actId="21"/>
          <ac:graphicFrameMkLst>
            <pc:docMk/>
            <pc:sldMk cId="1129044934" sldId="949"/>
            <ac:graphicFrameMk id="112" creationId="{29C4D794-CF2F-B0D9-5A7A-D10939AE1444}"/>
          </ac:graphicFrameMkLst>
        </pc:graphicFrameChg>
        <pc:graphicFrameChg chg="add mod topLvl">
          <ac:chgData name="Daoud Saadeddin" userId="50f496e5f975282e" providerId="LiveId" clId="{94561746-CFD1-4C23-BFE3-6529F0FC5530}" dt="2024-09-10T11:53:42.568" v="2287" actId="14826"/>
          <ac:graphicFrameMkLst>
            <pc:docMk/>
            <pc:sldMk cId="1129044934" sldId="949"/>
            <ac:graphicFrameMk id="113" creationId="{29C4D794-CF2F-B0D9-5A7A-D10939AE1444}"/>
          </ac:graphicFrameMkLst>
        </pc:graphicFrameChg>
        <pc:picChg chg="add mod">
          <ac:chgData name="Daoud Saadeddin" userId="50f496e5f975282e" providerId="LiveId" clId="{94561746-CFD1-4C23-BFE3-6529F0FC5530}" dt="2024-09-10T10:52:27.937" v="1943" actId="164"/>
          <ac:picMkLst>
            <pc:docMk/>
            <pc:sldMk cId="1129044934" sldId="949"/>
            <ac:picMk id="5" creationId="{FC08DE65-57AE-6C8A-2D53-FF68460E289D}"/>
          </ac:picMkLst>
        </pc:picChg>
        <pc:picChg chg="add mod">
          <ac:chgData name="Daoud Saadeddin" userId="50f496e5f975282e" providerId="LiveId" clId="{94561746-CFD1-4C23-BFE3-6529F0FC5530}" dt="2024-09-10T10:52:27.937" v="1943" actId="164"/>
          <ac:picMkLst>
            <pc:docMk/>
            <pc:sldMk cId="1129044934" sldId="949"/>
            <ac:picMk id="7" creationId="{BB08225E-1CDD-C9F4-BD9A-D4EA1F9779A2}"/>
          </ac:picMkLst>
        </pc:picChg>
        <pc:picChg chg="del mod">
          <ac:chgData name="Daoud Saadeddin" userId="50f496e5f975282e" providerId="LiveId" clId="{94561746-CFD1-4C23-BFE3-6529F0FC5530}" dt="2024-09-10T10:52:52.938" v="1949" actId="478"/>
          <ac:picMkLst>
            <pc:docMk/>
            <pc:sldMk cId="1129044934" sldId="949"/>
            <ac:picMk id="23" creationId="{CDE48F50-406E-2AB8-F0FE-8C1C20840B1A}"/>
          </ac:picMkLst>
        </pc:picChg>
        <pc:picChg chg="del mod">
          <ac:chgData name="Daoud Saadeddin" userId="50f496e5f975282e" providerId="LiveId" clId="{94561746-CFD1-4C23-BFE3-6529F0FC5530}" dt="2024-09-10T10:52:55.081" v="1950" actId="478"/>
          <ac:picMkLst>
            <pc:docMk/>
            <pc:sldMk cId="1129044934" sldId="949"/>
            <ac:picMk id="26" creationId="{0F52EEEF-E61C-9292-074F-8B23FDB2727A}"/>
          </ac:picMkLst>
        </pc:picChg>
        <pc:picChg chg="del mod">
          <ac:chgData name="Daoud Saadeddin" userId="50f496e5f975282e" providerId="LiveId" clId="{94561746-CFD1-4C23-BFE3-6529F0FC5530}" dt="2024-09-10T10:53:00.002" v="1953" actId="478"/>
          <ac:picMkLst>
            <pc:docMk/>
            <pc:sldMk cId="1129044934" sldId="949"/>
            <ac:picMk id="36" creationId="{C161BEB0-10D4-C123-89C2-66970914D96F}"/>
          </ac:picMkLst>
        </pc:picChg>
        <pc:picChg chg="del mod">
          <ac:chgData name="Daoud Saadeddin" userId="50f496e5f975282e" providerId="LiveId" clId="{94561746-CFD1-4C23-BFE3-6529F0FC5530}" dt="2024-09-10T10:53:02.355" v="1954" actId="478"/>
          <ac:picMkLst>
            <pc:docMk/>
            <pc:sldMk cId="1129044934" sldId="949"/>
            <ac:picMk id="45" creationId="{9A599536-80ED-4AD1-CD37-8FB5F0200683}"/>
          </ac:picMkLst>
        </pc:picChg>
        <pc:picChg chg="add mod topLvl">
          <ac:chgData name="Daoud Saadeddin" userId="50f496e5f975282e" providerId="LiveId" clId="{94561746-CFD1-4C23-BFE3-6529F0FC5530}" dt="2024-09-10T11:54:36.191" v="2297" actId="207"/>
          <ac:picMkLst>
            <pc:docMk/>
            <pc:sldMk cId="1129044934" sldId="949"/>
            <ac:picMk id="52" creationId="{471C4FAB-CFC3-E830-1D94-65E1CAD8B1D5}"/>
          </ac:picMkLst>
        </pc:picChg>
        <pc:picChg chg="add del mod topLvl">
          <ac:chgData name="Daoud Saadeddin" userId="50f496e5f975282e" providerId="LiveId" clId="{94561746-CFD1-4C23-BFE3-6529F0FC5530}" dt="2024-09-10T11:54:36.191" v="2297" actId="207"/>
          <ac:picMkLst>
            <pc:docMk/>
            <pc:sldMk cId="1129044934" sldId="949"/>
            <ac:picMk id="56" creationId="{DD19F1FA-CF69-1C5D-21BF-3C74196494F1}"/>
          </ac:picMkLst>
        </pc:picChg>
        <pc:picChg chg="mod">
          <ac:chgData name="Daoud Saadeddin" userId="50f496e5f975282e" providerId="LiveId" clId="{94561746-CFD1-4C23-BFE3-6529F0FC5530}" dt="2024-09-10T10:57:17.258" v="2021"/>
          <ac:picMkLst>
            <pc:docMk/>
            <pc:sldMk cId="1129044934" sldId="949"/>
            <ac:picMk id="61" creationId="{8FDB97A8-2AC7-C90E-0713-D26396AC7914}"/>
          </ac:picMkLst>
        </pc:picChg>
        <pc:picChg chg="mod">
          <ac:chgData name="Daoud Saadeddin" userId="50f496e5f975282e" providerId="LiveId" clId="{94561746-CFD1-4C23-BFE3-6529F0FC5530}" dt="2024-09-10T10:57:17.258" v="2021"/>
          <ac:picMkLst>
            <pc:docMk/>
            <pc:sldMk cId="1129044934" sldId="949"/>
            <ac:picMk id="66" creationId="{CF668F99-5D48-6FE1-804B-1645ABFA6260}"/>
          </ac:picMkLst>
        </pc:picChg>
        <pc:picChg chg="mod topLvl">
          <ac:chgData name="Daoud Saadeddin" userId="50f496e5f975282e" providerId="LiveId" clId="{94561746-CFD1-4C23-BFE3-6529F0FC5530}" dt="2024-09-10T11:54:36.191" v="2297" actId="207"/>
          <ac:picMkLst>
            <pc:docMk/>
            <pc:sldMk cId="1129044934" sldId="949"/>
            <ac:picMk id="71" creationId="{55F7CA17-3469-37EF-7F76-D82CB6FA4272}"/>
          </ac:picMkLst>
        </pc:picChg>
        <pc:picChg chg="mod topLvl">
          <ac:chgData name="Daoud Saadeddin" userId="50f496e5f975282e" providerId="LiveId" clId="{94561746-CFD1-4C23-BFE3-6529F0FC5530}" dt="2024-09-10T11:54:36.191" v="2297" actId="207"/>
          <ac:picMkLst>
            <pc:docMk/>
            <pc:sldMk cId="1129044934" sldId="949"/>
            <ac:picMk id="76" creationId="{F2344702-8C6B-37CD-5F2D-52AE6B1C2C00}"/>
          </ac:picMkLst>
        </pc:picChg>
        <pc:picChg chg="add mod topLvl">
          <ac:chgData name="Daoud Saadeddin" userId="50f496e5f975282e" providerId="LiveId" clId="{94561746-CFD1-4C23-BFE3-6529F0FC5530}" dt="2024-09-10T11:54:36.191" v="2297" actId="207"/>
          <ac:picMkLst>
            <pc:docMk/>
            <pc:sldMk cId="1129044934" sldId="949"/>
            <ac:picMk id="88" creationId="{DD9EB547-0FFF-7EFF-E091-3CDCE46ACDD3}"/>
          </ac:picMkLst>
        </pc:picChg>
        <pc:picChg chg="add mod topLvl">
          <ac:chgData name="Daoud Saadeddin" userId="50f496e5f975282e" providerId="LiveId" clId="{94561746-CFD1-4C23-BFE3-6529F0FC5530}" dt="2024-09-10T11:54:36.191" v="2297" actId="207"/>
          <ac:picMkLst>
            <pc:docMk/>
            <pc:sldMk cId="1129044934" sldId="949"/>
            <ac:picMk id="90" creationId="{DD6FD8BE-2DC3-BC49-A148-8A8699F9004A}"/>
          </ac:picMkLst>
        </pc:picChg>
        <pc:picChg chg="add mod topLvl">
          <ac:chgData name="Daoud Saadeddin" userId="50f496e5f975282e" providerId="LiveId" clId="{94561746-CFD1-4C23-BFE3-6529F0FC5530}" dt="2024-09-10T11:54:36.191" v="2297" actId="207"/>
          <ac:picMkLst>
            <pc:docMk/>
            <pc:sldMk cId="1129044934" sldId="949"/>
            <ac:picMk id="92" creationId="{0CAC7286-9A09-8EFB-5444-BEF97980A46F}"/>
          </ac:picMkLst>
        </pc:picChg>
        <pc:picChg chg="add mod topLvl">
          <ac:chgData name="Daoud Saadeddin" userId="50f496e5f975282e" providerId="LiveId" clId="{94561746-CFD1-4C23-BFE3-6529F0FC5530}" dt="2024-09-10T11:54:36.191" v="2297" actId="207"/>
          <ac:picMkLst>
            <pc:docMk/>
            <pc:sldMk cId="1129044934" sldId="949"/>
            <ac:picMk id="94" creationId="{2B93D44F-901C-4E90-EA70-A97BB51DE225}"/>
          </ac:picMkLst>
        </pc:picChg>
      </pc:sldChg>
      <pc:sldChg chg="add del">
        <pc:chgData name="Daoud Saadeddin" userId="50f496e5f975282e" providerId="LiveId" clId="{94561746-CFD1-4C23-BFE3-6529F0FC5530}" dt="2024-09-09T14:28:07.990" v="41" actId="47"/>
        <pc:sldMkLst>
          <pc:docMk/>
          <pc:sldMk cId="1851223603" sldId="949"/>
        </pc:sldMkLst>
      </pc:sldChg>
      <pc:sldChg chg="add del">
        <pc:chgData name="Daoud Saadeddin" userId="50f496e5f975282e" providerId="LiveId" clId="{94561746-CFD1-4C23-BFE3-6529F0FC5530}" dt="2024-09-09T14:28:07.990" v="41" actId="47"/>
        <pc:sldMkLst>
          <pc:docMk/>
          <pc:sldMk cId="1316996442" sldId="950"/>
        </pc:sldMkLst>
      </pc:sldChg>
      <pc:sldChg chg="add del">
        <pc:chgData name="Daoud Saadeddin" userId="50f496e5f975282e" providerId="LiveId" clId="{94561746-CFD1-4C23-BFE3-6529F0FC5530}" dt="2024-09-09T14:28:07.990" v="41" actId="47"/>
        <pc:sldMkLst>
          <pc:docMk/>
          <pc:sldMk cId="1939796352" sldId="951"/>
        </pc:sldMkLst>
      </pc:sldChg>
      <pc:sldChg chg="add del">
        <pc:chgData name="Daoud Saadeddin" userId="50f496e5f975282e" providerId="LiveId" clId="{94561746-CFD1-4C23-BFE3-6529F0FC5530}" dt="2024-09-09T14:28:07.990" v="41" actId="47"/>
        <pc:sldMkLst>
          <pc:docMk/>
          <pc:sldMk cId="1705014445" sldId="952"/>
        </pc:sldMkLst>
      </pc:sldChg>
      <pc:sldChg chg="add del">
        <pc:chgData name="Daoud Saadeddin" userId="50f496e5f975282e" providerId="LiveId" clId="{94561746-CFD1-4C23-BFE3-6529F0FC5530}" dt="2024-09-09T14:28:07.990" v="41" actId="47"/>
        <pc:sldMkLst>
          <pc:docMk/>
          <pc:sldMk cId="1042334867" sldId="953"/>
        </pc:sldMkLst>
      </pc:sldChg>
      <pc:sldChg chg="add del">
        <pc:chgData name="Daoud Saadeddin" userId="50f496e5f975282e" providerId="LiveId" clId="{94561746-CFD1-4C23-BFE3-6529F0FC5530}" dt="2024-09-09T14:28:07.990" v="41" actId="47"/>
        <pc:sldMkLst>
          <pc:docMk/>
          <pc:sldMk cId="239289607" sldId="954"/>
        </pc:sldMkLst>
      </pc:sldChg>
      <pc:sldChg chg="add del">
        <pc:chgData name="Daoud Saadeddin" userId="50f496e5f975282e" providerId="LiveId" clId="{94561746-CFD1-4C23-BFE3-6529F0FC5530}" dt="2024-09-09T14:28:07.990" v="41" actId="47"/>
        <pc:sldMkLst>
          <pc:docMk/>
          <pc:sldMk cId="3620879017" sldId="955"/>
        </pc:sldMkLst>
      </pc:sldChg>
      <pc:sldChg chg="add del">
        <pc:chgData name="Daoud Saadeddin" userId="50f496e5f975282e" providerId="LiveId" clId="{94561746-CFD1-4C23-BFE3-6529F0FC5530}" dt="2024-09-09T14:28:07.990" v="41" actId="47"/>
        <pc:sldMkLst>
          <pc:docMk/>
          <pc:sldMk cId="4207946237" sldId="956"/>
        </pc:sldMkLst>
      </pc:sldChg>
      <pc:sldChg chg="add del">
        <pc:chgData name="Daoud Saadeddin" userId="50f496e5f975282e" providerId="LiveId" clId="{94561746-CFD1-4C23-BFE3-6529F0FC5530}" dt="2024-09-09T14:28:07.990" v="41" actId="47"/>
        <pc:sldMkLst>
          <pc:docMk/>
          <pc:sldMk cId="2422801643" sldId="957"/>
        </pc:sldMkLst>
      </pc:sldChg>
      <pc:sldMasterChg chg="addSp delSp modSp mod modSldLayout sldLayoutOrd">
        <pc:chgData name="Daoud Saadeddin" userId="50f496e5f975282e" providerId="LiveId" clId="{94561746-CFD1-4C23-BFE3-6529F0FC5530}" dt="2024-09-10T13:55:33.450" v="2353"/>
        <pc:sldMasterMkLst>
          <pc:docMk/>
          <pc:sldMasterMk cId="1632663216" sldId="2147483675"/>
        </pc:sldMasterMkLst>
        <pc:spChg chg="add mod">
          <ac:chgData name="Daoud Saadeddin" userId="50f496e5f975282e" providerId="LiveId" clId="{94561746-CFD1-4C23-BFE3-6529F0FC5530}" dt="2024-09-09T20:31:44.218" v="747" actId="1036"/>
          <ac:spMkLst>
            <pc:docMk/>
            <pc:sldMasterMk cId="1632663216" sldId="2147483675"/>
            <ac:spMk id="2" creationId="{0CE148C2-FAB1-2995-8D11-EFF4EB419EA7}"/>
          </ac:spMkLst>
        </pc:spChg>
        <pc:spChg chg="del">
          <ac:chgData name="Daoud Saadeddin" userId="50f496e5f975282e" providerId="LiveId" clId="{94561746-CFD1-4C23-BFE3-6529F0FC5530}" dt="2024-09-09T20:30:34.286" v="732" actId="21"/>
          <ac:spMkLst>
            <pc:docMk/>
            <pc:sldMasterMk cId="1632663216" sldId="2147483675"/>
            <ac:spMk id="7" creationId="{BA7CC04C-6F67-9E0F-016C-6DD077117D01}"/>
          </ac:spMkLst>
        </pc:spChg>
        <pc:sldLayoutChg chg="addSp delSp modSp mod">
          <pc:chgData name="Daoud Saadeddin" userId="50f496e5f975282e" providerId="LiveId" clId="{94561746-CFD1-4C23-BFE3-6529F0FC5530}" dt="2024-09-09T20:31:54.857" v="753"/>
          <pc:sldLayoutMkLst>
            <pc:docMk/>
            <pc:sldMasterMk cId="1632663216" sldId="2147483675"/>
            <pc:sldLayoutMk cId="2730355747" sldId="2147483674"/>
          </pc:sldLayoutMkLst>
          <pc:spChg chg="add mod">
            <ac:chgData name="Daoud Saadeddin" userId="50f496e5f975282e" providerId="LiveId" clId="{94561746-CFD1-4C23-BFE3-6529F0FC5530}" dt="2024-09-09T20:31:54.857" v="753"/>
            <ac:spMkLst>
              <pc:docMk/>
              <pc:sldMasterMk cId="1632663216" sldId="2147483675"/>
              <pc:sldLayoutMk cId="2730355747" sldId="2147483674"/>
              <ac:spMk id="2" creationId="{214C19B5-16CF-C7A4-EC21-8D4E21E71B1F}"/>
            </ac:spMkLst>
          </pc:spChg>
          <pc:spChg chg="add del mod">
            <ac:chgData name="Daoud Saadeddin" userId="50f496e5f975282e" providerId="LiveId" clId="{94561746-CFD1-4C23-BFE3-6529F0FC5530}" dt="2024-09-09T14:44:54.757" v="247" actId="478"/>
            <ac:spMkLst>
              <pc:docMk/>
              <pc:sldMasterMk cId="1632663216" sldId="2147483675"/>
              <pc:sldLayoutMk cId="2730355747" sldId="2147483674"/>
              <ac:spMk id="2" creationId="{41E7042C-435C-D7D6-EDD9-7AC63E30B8EF}"/>
            </ac:spMkLst>
          </pc:spChg>
          <pc:spChg chg="add del mod">
            <ac:chgData name="Daoud Saadeddin" userId="50f496e5f975282e" providerId="LiveId" clId="{94561746-CFD1-4C23-BFE3-6529F0FC5530}" dt="2024-09-09T20:31:19.733" v="739" actId="478"/>
            <ac:spMkLst>
              <pc:docMk/>
              <pc:sldMasterMk cId="1632663216" sldId="2147483675"/>
              <pc:sldLayoutMk cId="2730355747" sldId="2147483674"/>
              <ac:spMk id="3" creationId="{C2ABFF45-D6A1-CD7D-298E-4827422E940F}"/>
            </ac:spMkLst>
          </pc:spChg>
        </pc:sldLayoutChg>
        <pc:sldLayoutChg chg="addSp delSp modSp mod">
          <pc:chgData name="Daoud Saadeddin" userId="50f496e5f975282e" providerId="LiveId" clId="{94561746-CFD1-4C23-BFE3-6529F0FC5530}" dt="2024-09-10T13:55:26.424" v="2352" actId="20577"/>
          <pc:sldLayoutMkLst>
            <pc:docMk/>
            <pc:sldMasterMk cId="1632663216" sldId="2147483675"/>
            <pc:sldLayoutMk cId="2127885434" sldId="2147483687"/>
          </pc:sldLayoutMkLst>
          <pc:spChg chg="add del mod ord">
            <ac:chgData name="Daoud Saadeddin" userId="50f496e5f975282e" providerId="LiveId" clId="{94561746-CFD1-4C23-BFE3-6529F0FC5530}" dt="2024-09-09T20:31:14.282" v="737" actId="21"/>
            <ac:spMkLst>
              <pc:docMk/>
              <pc:sldMasterMk cId="1632663216" sldId="2147483675"/>
              <pc:sldLayoutMk cId="2127885434" sldId="2147483687"/>
              <ac:spMk id="2" creationId="{0CE148C2-FAB1-2995-8D11-EFF4EB419EA7}"/>
            </ac:spMkLst>
          </pc:spChg>
          <pc:spChg chg="add mod">
            <ac:chgData name="Daoud Saadeddin" userId="50f496e5f975282e" providerId="LiveId" clId="{94561746-CFD1-4C23-BFE3-6529F0FC5530}" dt="2024-09-09T20:31:50.968" v="751" actId="1036"/>
            <ac:spMkLst>
              <pc:docMk/>
              <pc:sldMasterMk cId="1632663216" sldId="2147483675"/>
              <pc:sldLayoutMk cId="2127885434" sldId="2147483687"/>
              <ac:spMk id="3" creationId="{6B2FBA1B-4024-4D00-A02A-38A6894F0501}"/>
            </ac:spMkLst>
          </pc:spChg>
          <pc:spChg chg="add mod">
            <ac:chgData name="Daoud Saadeddin" userId="50f496e5f975282e" providerId="LiveId" clId="{94561746-CFD1-4C23-BFE3-6529F0FC5530}" dt="2024-09-09T20:31:33.632" v="746" actId="1076"/>
            <ac:spMkLst>
              <pc:docMk/>
              <pc:sldMasterMk cId="1632663216" sldId="2147483675"/>
              <pc:sldLayoutMk cId="2127885434" sldId="2147483687"/>
              <ac:spMk id="7" creationId="{BA7CC04C-6F67-9E0F-016C-6DD077117D01}"/>
            </ac:spMkLst>
          </pc:spChg>
          <pc:spChg chg="mod">
            <ac:chgData name="Daoud Saadeddin" userId="50f496e5f975282e" providerId="LiveId" clId="{94561746-CFD1-4C23-BFE3-6529F0FC5530}" dt="2024-09-10T13:55:26.424" v="2352" actId="20577"/>
            <ac:spMkLst>
              <pc:docMk/>
              <pc:sldMasterMk cId="1632663216" sldId="2147483675"/>
              <pc:sldLayoutMk cId="2127885434" sldId="2147483687"/>
              <ac:spMk id="12" creationId="{00000000-0000-0000-0000-000000000000}"/>
            </ac:spMkLst>
          </pc:spChg>
          <pc:spChg chg="mod">
            <ac:chgData name="Daoud Saadeddin" userId="50f496e5f975282e" providerId="LiveId" clId="{94561746-CFD1-4C23-BFE3-6529F0FC5530}" dt="2024-09-09T14:30:17.817" v="84" actId="20577"/>
            <ac:spMkLst>
              <pc:docMk/>
              <pc:sldMasterMk cId="1632663216" sldId="2147483675"/>
              <pc:sldLayoutMk cId="2127885434" sldId="2147483687"/>
              <ac:spMk id="23" creationId="{9D01B888-309D-8F48-69CA-E9EC77EA4626}"/>
            </ac:spMkLst>
          </pc:spChg>
        </pc:sldLayoutChg>
        <pc:sldLayoutChg chg="addSp delSp modSp mod">
          <pc:chgData name="Daoud Saadeddin" userId="50f496e5f975282e" providerId="LiveId" clId="{94561746-CFD1-4C23-BFE3-6529F0FC5530}" dt="2024-09-10T13:55:33.450" v="2353"/>
          <pc:sldLayoutMkLst>
            <pc:docMk/>
            <pc:sldMasterMk cId="1632663216" sldId="2147483675"/>
            <pc:sldLayoutMk cId="2131432906" sldId="2147483689"/>
          </pc:sldLayoutMkLst>
          <pc:spChg chg="add del mod">
            <ac:chgData name="Daoud Saadeddin" userId="50f496e5f975282e" providerId="LiveId" clId="{94561746-CFD1-4C23-BFE3-6529F0FC5530}" dt="2024-09-09T14:44:52.179" v="246" actId="478"/>
            <ac:spMkLst>
              <pc:docMk/>
              <pc:sldMasterMk cId="1632663216" sldId="2147483675"/>
              <pc:sldLayoutMk cId="2131432906" sldId="2147483689"/>
              <ac:spMk id="2" creationId="{7F011E81-E834-0648-337D-8B225F115D01}"/>
            </ac:spMkLst>
          </pc:spChg>
          <pc:spChg chg="add mod">
            <ac:chgData name="Daoud Saadeddin" userId="50f496e5f975282e" providerId="LiveId" clId="{94561746-CFD1-4C23-BFE3-6529F0FC5530}" dt="2024-09-09T20:30:39.019" v="734"/>
            <ac:spMkLst>
              <pc:docMk/>
              <pc:sldMasterMk cId="1632663216" sldId="2147483675"/>
              <pc:sldLayoutMk cId="2131432906" sldId="2147483689"/>
              <ac:spMk id="2" creationId="{B88F56D1-6BA3-5686-F602-99C89300B222}"/>
            </ac:spMkLst>
          </pc:spChg>
          <pc:spChg chg="add del mod ord">
            <ac:chgData name="Daoud Saadeddin" userId="50f496e5f975282e" providerId="LiveId" clId="{94561746-CFD1-4C23-BFE3-6529F0FC5530}" dt="2024-09-09T20:31:17.042" v="738" actId="478"/>
            <ac:spMkLst>
              <pc:docMk/>
              <pc:sldMasterMk cId="1632663216" sldId="2147483675"/>
              <pc:sldLayoutMk cId="2131432906" sldId="2147483689"/>
              <ac:spMk id="3" creationId="{8150F16B-3C66-A943-7F95-7851A3FF6B92}"/>
            </ac:spMkLst>
          </pc:spChg>
          <pc:spChg chg="add mod">
            <ac:chgData name="Daoud Saadeddin" userId="50f496e5f975282e" providerId="LiveId" clId="{94561746-CFD1-4C23-BFE3-6529F0FC5530}" dt="2024-09-09T20:31:53.252" v="752"/>
            <ac:spMkLst>
              <pc:docMk/>
              <pc:sldMasterMk cId="1632663216" sldId="2147483675"/>
              <pc:sldLayoutMk cId="2131432906" sldId="2147483689"/>
              <ac:spMk id="4" creationId="{A8E70A56-6C1F-329A-A50D-8E2D3885B67C}"/>
            </ac:spMkLst>
          </pc:spChg>
          <pc:spChg chg="mod">
            <ac:chgData name="Daoud Saadeddin" userId="50f496e5f975282e" providerId="LiveId" clId="{94561746-CFD1-4C23-BFE3-6529F0FC5530}" dt="2024-09-10T13:55:33.450" v="2353"/>
            <ac:spMkLst>
              <pc:docMk/>
              <pc:sldMasterMk cId="1632663216" sldId="2147483675"/>
              <pc:sldLayoutMk cId="2131432906" sldId="2147483689"/>
              <ac:spMk id="12" creationId="{00000000-0000-0000-0000-000000000000}"/>
            </ac:spMkLst>
          </pc:spChg>
          <pc:spChg chg="mod">
            <ac:chgData name="Daoud Saadeddin" userId="50f496e5f975282e" providerId="LiveId" clId="{94561746-CFD1-4C23-BFE3-6529F0FC5530}" dt="2024-09-09T14:30:24.247" v="85"/>
            <ac:spMkLst>
              <pc:docMk/>
              <pc:sldMasterMk cId="1632663216" sldId="2147483675"/>
              <pc:sldLayoutMk cId="2131432906" sldId="2147483689"/>
              <ac:spMk id="23" creationId="{9D01B888-309D-8F48-69CA-E9EC77EA4626}"/>
            </ac:spMkLst>
          </pc:spChg>
        </pc:sldLayoutChg>
        <pc:sldLayoutChg chg="addSp delSp modSp mod ord">
          <pc:chgData name="Daoud Saadeddin" userId="50f496e5f975282e" providerId="LiveId" clId="{94561746-CFD1-4C23-BFE3-6529F0FC5530}" dt="2024-09-09T20:31:56.669" v="754"/>
          <pc:sldLayoutMkLst>
            <pc:docMk/>
            <pc:sldMasterMk cId="1632663216" sldId="2147483675"/>
            <pc:sldLayoutMk cId="3071431740" sldId="2147483690"/>
          </pc:sldLayoutMkLst>
          <pc:spChg chg="add mod">
            <ac:chgData name="Daoud Saadeddin" userId="50f496e5f975282e" providerId="LiveId" clId="{94561746-CFD1-4C23-BFE3-6529F0FC5530}" dt="2024-09-09T20:31:56.669" v="754"/>
            <ac:spMkLst>
              <pc:docMk/>
              <pc:sldMasterMk cId="1632663216" sldId="2147483675"/>
              <pc:sldLayoutMk cId="3071431740" sldId="2147483690"/>
              <ac:spMk id="4" creationId="{AAD0D2C9-C933-2346-719B-3AE589B3CDE2}"/>
            </ac:spMkLst>
          </pc:spChg>
          <pc:spChg chg="add del mod">
            <ac:chgData name="Daoud Saadeddin" userId="50f496e5f975282e" providerId="LiveId" clId="{94561746-CFD1-4C23-BFE3-6529F0FC5530}" dt="2024-09-09T14:44:57.444" v="248" actId="478"/>
            <ac:spMkLst>
              <pc:docMk/>
              <pc:sldMasterMk cId="1632663216" sldId="2147483675"/>
              <pc:sldLayoutMk cId="3071431740" sldId="2147483690"/>
              <ac:spMk id="4" creationId="{B918DADD-36C5-3536-03F1-A17B85CB532D}"/>
            </ac:spMkLst>
          </pc:spChg>
          <pc:spChg chg="add del mod">
            <ac:chgData name="Daoud Saadeddin" userId="50f496e5f975282e" providerId="LiveId" clId="{94561746-CFD1-4C23-BFE3-6529F0FC5530}" dt="2024-09-09T20:31:22.351" v="740" actId="478"/>
            <ac:spMkLst>
              <pc:docMk/>
              <pc:sldMasterMk cId="1632663216" sldId="2147483675"/>
              <pc:sldLayoutMk cId="3071431740" sldId="2147483690"/>
              <ac:spMk id="5" creationId="{EBF4E239-F737-9C7E-12B8-8F784F09DA31}"/>
            </ac:spMkLst>
          </pc:spChg>
        </pc:sldLayoutChg>
      </pc:sldMasterChg>
    </pc:docChg>
  </pc:docChgLst>
  <pc:docChgLst>
    <pc:chgData name="Daoud Saadeddin" userId="50f496e5f975282e" providerId="LiveId" clId="{D641461D-BBB9-437B-949E-BF5212AC8AC8}"/>
    <pc:docChg chg="custSel delSld modSld modMainMaster">
      <pc:chgData name="Daoud Saadeddin" userId="50f496e5f975282e" providerId="LiveId" clId="{D641461D-BBB9-437B-949E-BF5212AC8AC8}" dt="2024-09-07T06:36:35.029" v="31"/>
      <pc:docMkLst>
        <pc:docMk/>
      </pc:docMkLst>
      <pc:sldChg chg="del">
        <pc:chgData name="Daoud Saadeddin" userId="50f496e5f975282e" providerId="LiveId" clId="{D641461D-BBB9-437B-949E-BF5212AC8AC8}" dt="2024-07-29T10:52:49.856" v="0" actId="47"/>
        <pc:sldMkLst>
          <pc:docMk/>
          <pc:sldMk cId="2326050825" sldId="270"/>
        </pc:sldMkLst>
      </pc:sldChg>
      <pc:sldChg chg="delSp modSp mod modNotesTx">
        <pc:chgData name="Daoud Saadeddin" userId="50f496e5f975282e" providerId="LiveId" clId="{D641461D-BBB9-437B-949E-BF5212AC8AC8}" dt="2024-08-03T15:37:18.381" v="30" actId="20577"/>
        <pc:sldMkLst>
          <pc:docMk/>
          <pc:sldMk cId="1223320210" sldId="271"/>
        </pc:sldMkLst>
        <pc:spChg chg="mod">
          <ac:chgData name="Daoud Saadeddin" userId="50f496e5f975282e" providerId="LiveId" clId="{D641461D-BBB9-437B-949E-BF5212AC8AC8}" dt="2024-07-30T08:24:03.219" v="23" actId="20577"/>
          <ac:spMkLst>
            <pc:docMk/>
            <pc:sldMk cId="1223320210" sldId="271"/>
            <ac:spMk id="22" creationId="{36A6A77D-4504-76A7-DA25-E7483AC9DC1A}"/>
          </ac:spMkLst>
        </pc:spChg>
        <pc:spChg chg="mod">
          <ac:chgData name="Daoud Saadeddin" userId="50f496e5f975282e" providerId="LiveId" clId="{D641461D-BBB9-437B-949E-BF5212AC8AC8}" dt="2024-07-30T08:24:05.090" v="25" actId="20577"/>
          <ac:spMkLst>
            <pc:docMk/>
            <pc:sldMk cId="1223320210" sldId="271"/>
            <ac:spMk id="23" creationId="{9D13DCA8-506E-E8D7-3074-412469491CD7}"/>
          </ac:spMkLst>
        </pc:spChg>
        <pc:spChg chg="mod">
          <ac:chgData name="Daoud Saadeddin" userId="50f496e5f975282e" providerId="LiveId" clId="{D641461D-BBB9-437B-949E-BF5212AC8AC8}" dt="2024-07-30T08:24:06.605" v="27" actId="20577"/>
          <ac:spMkLst>
            <pc:docMk/>
            <pc:sldMk cId="1223320210" sldId="271"/>
            <ac:spMk id="24" creationId="{D1E2071C-8ABE-3488-6168-B9E7025146CD}"/>
          </ac:spMkLst>
        </pc:spChg>
        <pc:spChg chg="mod">
          <ac:chgData name="Daoud Saadeddin" userId="50f496e5f975282e" providerId="LiveId" clId="{D641461D-BBB9-437B-949E-BF5212AC8AC8}" dt="2024-07-30T08:24:04.172" v="24" actId="20577"/>
          <ac:spMkLst>
            <pc:docMk/>
            <pc:sldMk cId="1223320210" sldId="271"/>
            <ac:spMk id="25" creationId="{99FAE674-262A-DF0F-9218-F77C92F37B63}"/>
          </ac:spMkLst>
        </pc:spChg>
        <pc:spChg chg="mod">
          <ac:chgData name="Daoud Saadeddin" userId="50f496e5f975282e" providerId="LiveId" clId="{D641461D-BBB9-437B-949E-BF5212AC8AC8}" dt="2024-07-30T08:24:05.949" v="26" actId="20577"/>
          <ac:spMkLst>
            <pc:docMk/>
            <pc:sldMk cId="1223320210" sldId="271"/>
            <ac:spMk id="26" creationId="{95194D0A-039C-F216-AF5B-E11158593045}"/>
          </ac:spMkLst>
        </pc:spChg>
        <pc:grpChg chg="del">
          <ac:chgData name="Daoud Saadeddin" userId="50f496e5f975282e" providerId="LiveId" clId="{D641461D-BBB9-437B-949E-BF5212AC8AC8}" dt="2024-07-29T10:52:53.917" v="1" actId="478"/>
          <ac:grpSpMkLst>
            <pc:docMk/>
            <pc:sldMk cId="1223320210" sldId="271"/>
            <ac:grpSpMk id="2" creationId="{EF6D3F2C-39D4-3240-6F37-4E4644B98D52}"/>
          </ac:grpSpMkLst>
        </pc:grpChg>
      </pc:sldChg>
      <pc:sldChg chg="del">
        <pc:chgData name="Daoud Saadeddin" userId="50f496e5f975282e" providerId="LiveId" clId="{D641461D-BBB9-437B-949E-BF5212AC8AC8}" dt="2024-07-29T10:52:49.856" v="0" actId="47"/>
        <pc:sldMkLst>
          <pc:docMk/>
          <pc:sldMk cId="3865159064" sldId="272"/>
        </pc:sldMkLst>
      </pc:sldChg>
      <pc:sldChg chg="del">
        <pc:chgData name="Daoud Saadeddin" userId="50f496e5f975282e" providerId="LiveId" clId="{D641461D-BBB9-437B-949E-BF5212AC8AC8}" dt="2024-07-29T10:52:49.856" v="0" actId="47"/>
        <pc:sldMkLst>
          <pc:docMk/>
          <pc:sldMk cId="2809553572" sldId="273"/>
        </pc:sldMkLst>
      </pc:sldChg>
      <pc:sldMasterChg chg="modSldLayout">
        <pc:chgData name="Daoud Saadeddin" userId="50f496e5f975282e" providerId="LiveId" clId="{D641461D-BBB9-437B-949E-BF5212AC8AC8}" dt="2024-09-07T06:36:35.029" v="31"/>
        <pc:sldMasterMkLst>
          <pc:docMk/>
          <pc:sldMasterMk cId="1632663216" sldId="2147483675"/>
        </pc:sldMasterMkLst>
        <pc:sldLayoutChg chg="modSp mod">
          <pc:chgData name="Daoud Saadeddin" userId="50f496e5f975282e" providerId="LiveId" clId="{D641461D-BBB9-437B-949E-BF5212AC8AC8}" dt="2024-08-03T15:36:59.313" v="29" actId="403"/>
          <pc:sldLayoutMkLst>
            <pc:docMk/>
            <pc:sldMasterMk cId="1632663216" sldId="2147483675"/>
            <pc:sldLayoutMk cId="2127885434" sldId="2147483687"/>
          </pc:sldLayoutMkLst>
          <pc:spChg chg="mod">
            <ac:chgData name="Daoud Saadeddin" userId="50f496e5f975282e" providerId="LiveId" clId="{D641461D-BBB9-437B-949E-BF5212AC8AC8}" dt="2024-07-29T10:53:26.217" v="5" actId="20577"/>
            <ac:spMkLst>
              <pc:docMk/>
              <pc:sldMasterMk cId="1632663216" sldId="2147483675"/>
              <pc:sldLayoutMk cId="2127885434" sldId="2147483687"/>
              <ac:spMk id="23" creationId="{9D01B888-309D-8F48-69CA-E9EC77EA4626}"/>
            </ac:spMkLst>
          </pc:spChg>
          <pc:spChg chg="mod">
            <ac:chgData name="Daoud Saadeddin" userId="50f496e5f975282e" providerId="LiveId" clId="{D641461D-BBB9-437B-949E-BF5212AC8AC8}" dt="2024-08-03T15:36:59.313" v="29" actId="403"/>
            <ac:spMkLst>
              <pc:docMk/>
              <pc:sldMasterMk cId="1632663216" sldId="2147483675"/>
              <pc:sldLayoutMk cId="2127885434" sldId="2147483687"/>
              <ac:spMk id="84" creationId="{00291A85-44FB-B95D-7B70-08002FACF134}"/>
            </ac:spMkLst>
          </pc:spChg>
          <pc:spChg chg="mod">
            <ac:chgData name="Daoud Saadeddin" userId="50f496e5f975282e" providerId="LiveId" clId="{D641461D-BBB9-437B-949E-BF5212AC8AC8}" dt="2024-07-30T08:23:54.073" v="20" actId="6549"/>
            <ac:spMkLst>
              <pc:docMk/>
              <pc:sldMasterMk cId="1632663216" sldId="2147483675"/>
              <pc:sldLayoutMk cId="2127885434" sldId="2147483687"/>
              <ac:spMk id="85" creationId="{87897BFA-3119-A6A6-65E8-4ED312813A52}"/>
            </ac:spMkLst>
          </pc:spChg>
          <pc:spChg chg="mod">
            <ac:chgData name="Daoud Saadeddin" userId="50f496e5f975282e" providerId="LiveId" clId="{D641461D-BBB9-437B-949E-BF5212AC8AC8}" dt="2024-07-30T08:23:56.525" v="22" actId="6549"/>
            <ac:spMkLst>
              <pc:docMk/>
              <pc:sldMasterMk cId="1632663216" sldId="2147483675"/>
              <pc:sldLayoutMk cId="2127885434" sldId="2147483687"/>
              <ac:spMk id="86" creationId="{86311498-E5D2-1418-65D7-66CA8DC0F0FE}"/>
            </ac:spMkLst>
          </pc:spChg>
          <pc:spChg chg="mod">
            <ac:chgData name="Daoud Saadeddin" userId="50f496e5f975282e" providerId="LiveId" clId="{D641461D-BBB9-437B-949E-BF5212AC8AC8}" dt="2024-07-30T08:23:52.676" v="19" actId="6549"/>
            <ac:spMkLst>
              <pc:docMk/>
              <pc:sldMasterMk cId="1632663216" sldId="2147483675"/>
              <pc:sldLayoutMk cId="2127885434" sldId="2147483687"/>
              <ac:spMk id="87" creationId="{0DA6CA3E-A6FB-82DC-CB92-B027FDC800BE}"/>
            </ac:spMkLst>
          </pc:spChg>
          <pc:spChg chg="mod">
            <ac:chgData name="Daoud Saadeddin" userId="50f496e5f975282e" providerId="LiveId" clId="{D641461D-BBB9-437B-949E-BF5212AC8AC8}" dt="2024-07-30T08:23:55.510" v="21" actId="6549"/>
            <ac:spMkLst>
              <pc:docMk/>
              <pc:sldMasterMk cId="1632663216" sldId="2147483675"/>
              <pc:sldLayoutMk cId="2127885434" sldId="2147483687"/>
              <ac:spMk id="88" creationId="{3743B71C-8DB6-92BC-1F39-800D794D1C09}"/>
            </ac:spMkLst>
          </pc:spChg>
        </pc:sldLayoutChg>
        <pc:sldLayoutChg chg="modSp mod">
          <pc:chgData name="Daoud Saadeddin" userId="50f496e5f975282e" providerId="LiveId" clId="{D641461D-BBB9-437B-949E-BF5212AC8AC8}" dt="2024-07-29T10:56:43.198" v="10" actId="404"/>
          <pc:sldLayoutMkLst>
            <pc:docMk/>
            <pc:sldMasterMk cId="1632663216" sldId="2147483675"/>
            <pc:sldLayoutMk cId="929580013" sldId="2147483688"/>
          </pc:sldLayoutMkLst>
          <pc:spChg chg="mod">
            <ac:chgData name="Daoud Saadeddin" userId="50f496e5f975282e" providerId="LiveId" clId="{D641461D-BBB9-437B-949E-BF5212AC8AC8}" dt="2024-07-29T10:56:06.927" v="8" actId="1037"/>
            <ac:spMkLst>
              <pc:docMk/>
              <pc:sldMasterMk cId="1632663216" sldId="2147483675"/>
              <pc:sldLayoutMk cId="929580013" sldId="2147483688"/>
              <ac:spMk id="9" creationId="{E7486A78-E190-223A-CAEB-DAA73F486F35}"/>
            </ac:spMkLst>
          </pc:spChg>
          <pc:spChg chg="mod">
            <ac:chgData name="Daoud Saadeddin" userId="50f496e5f975282e" providerId="LiveId" clId="{D641461D-BBB9-437B-949E-BF5212AC8AC8}" dt="2024-07-29T10:56:43.198" v="10" actId="404"/>
            <ac:spMkLst>
              <pc:docMk/>
              <pc:sldMasterMk cId="1632663216" sldId="2147483675"/>
              <pc:sldLayoutMk cId="929580013" sldId="2147483688"/>
              <ac:spMk id="10" creationId="{F5F2C8C6-4C6C-19A9-0965-53DA01DFCEB9}"/>
            </ac:spMkLst>
          </pc:spChg>
          <pc:spChg chg="mod">
            <ac:chgData name="Daoud Saadeddin" userId="50f496e5f975282e" providerId="LiveId" clId="{D641461D-BBB9-437B-949E-BF5212AC8AC8}" dt="2024-07-29T10:56:40.823" v="9" actId="404"/>
            <ac:spMkLst>
              <pc:docMk/>
              <pc:sldMasterMk cId="1632663216" sldId="2147483675"/>
              <pc:sldLayoutMk cId="929580013" sldId="2147483688"/>
              <ac:spMk id="14" creationId="{E65DFD1A-8998-98D7-5866-AEA741698B85}"/>
            </ac:spMkLst>
          </pc:spChg>
        </pc:sldLayoutChg>
        <pc:sldLayoutChg chg="setBg">
          <pc:chgData name="Daoud Saadeddin" userId="50f496e5f975282e" providerId="LiveId" clId="{D641461D-BBB9-437B-949E-BF5212AC8AC8}" dt="2024-09-07T06:36:35.029" v="31"/>
          <pc:sldLayoutMkLst>
            <pc:docMk/>
            <pc:sldMasterMk cId="1632663216" sldId="2147483675"/>
            <pc:sldLayoutMk cId="2131432906" sldId="2147483689"/>
          </pc:sldLayoutMkLst>
        </pc:sldLayoutChg>
      </pc:sldMasterChg>
    </pc:docChg>
  </pc:docChgLst>
  <pc:docChgLst>
    <pc:chgData name="l s" userId="1ad91e0f89b49ce0" providerId="LiveId" clId="{F0E26B2F-EE32-4E95-9E78-ED5AA3F03F18}"/>
    <pc:docChg chg="modSld">
      <pc:chgData name="l s" userId="1ad91e0f89b49ce0" providerId="LiveId" clId="{F0E26B2F-EE32-4E95-9E78-ED5AA3F03F18}" dt="2020-04-27T19:46:59.917" v="10" actId="20577"/>
      <pc:docMkLst>
        <pc:docMk/>
      </pc:docMkLst>
      <pc:sldChg chg="modNotesTx">
        <pc:chgData name="l s" userId="1ad91e0f89b49ce0" providerId="LiveId" clId="{F0E26B2F-EE32-4E95-9E78-ED5AA3F03F18}" dt="2020-04-27T19:46:59.917" v="10" actId="20577"/>
        <pc:sldMkLst>
          <pc:docMk/>
          <pc:sldMk cId="3848530579" sldId="260"/>
        </pc:sldMkLst>
      </pc:sldChg>
    </pc:docChg>
  </pc:docChgLst>
  <pc:docChgLst>
    <pc:chgData name="Daoud Saadeddin" userId="50f496e5f975282e" providerId="LiveId" clId="{2486BACD-7D68-4E43-839F-2D6496A48BEA}"/>
    <pc:docChg chg="undo custSel addSld delSld modSld modMainMaster">
      <pc:chgData name="Daoud Saadeddin" userId="50f496e5f975282e" providerId="LiveId" clId="{2486BACD-7D68-4E43-839F-2D6496A48BEA}" dt="2024-09-10T16:58:07.337" v="780" actId="2711"/>
      <pc:docMkLst>
        <pc:docMk/>
      </pc:docMkLst>
      <pc:sldChg chg="addSp delSp modSp del mod modClrScheme chgLayout modNotesTx">
        <pc:chgData name="Daoud Saadeddin" userId="50f496e5f975282e" providerId="LiveId" clId="{2486BACD-7D68-4E43-839F-2D6496A48BEA}" dt="2024-09-10T15:00:25.097" v="628" actId="47"/>
        <pc:sldMkLst>
          <pc:docMk/>
          <pc:sldMk cId="1206708579" sldId="277"/>
        </pc:sldMkLst>
        <pc:spChg chg="mod ord">
          <ac:chgData name="Daoud Saadeddin" userId="50f496e5f975282e" providerId="LiveId" clId="{2486BACD-7D68-4E43-839F-2D6496A48BEA}" dt="2024-09-10T14:28:38.232" v="272" actId="700"/>
          <ac:spMkLst>
            <pc:docMk/>
            <pc:sldMk cId="1206708579" sldId="277"/>
            <ac:spMk id="2" creationId="{196AE58F-32BE-F9B6-64A8-D60B2101B98B}"/>
          </ac:spMkLst>
        </pc:spChg>
        <pc:spChg chg="mod">
          <ac:chgData name="Daoud Saadeddin" userId="50f496e5f975282e" providerId="LiveId" clId="{2486BACD-7D68-4E43-839F-2D6496A48BEA}" dt="2024-09-10T14:39:58.660" v="605" actId="20577"/>
          <ac:spMkLst>
            <pc:docMk/>
            <pc:sldMk cId="1206708579" sldId="277"/>
            <ac:spMk id="3" creationId="{D620406A-D486-C7F2-3794-541BCB736160}"/>
          </ac:spMkLst>
        </pc:spChg>
        <pc:spChg chg="mod ord">
          <ac:chgData name="Daoud Saadeddin" userId="50f496e5f975282e" providerId="LiveId" clId="{2486BACD-7D68-4E43-839F-2D6496A48BEA}" dt="2024-09-10T14:28:38.232" v="272" actId="700"/>
          <ac:spMkLst>
            <pc:docMk/>
            <pc:sldMk cId="1206708579" sldId="277"/>
            <ac:spMk id="7" creationId="{BF4A741E-B75F-B3B5-C3AE-66C1F684ECC7}"/>
          </ac:spMkLst>
        </pc:spChg>
        <pc:spChg chg="mod ord">
          <ac:chgData name="Daoud Saadeddin" userId="50f496e5f975282e" providerId="LiveId" clId="{2486BACD-7D68-4E43-839F-2D6496A48BEA}" dt="2024-09-10T14:28:38.232" v="272" actId="700"/>
          <ac:spMkLst>
            <pc:docMk/>
            <pc:sldMk cId="1206708579" sldId="277"/>
            <ac:spMk id="8" creationId="{AA3C4AC1-1334-E1B9-CF04-083D9163C98C}"/>
          </ac:spMkLst>
        </pc:spChg>
        <pc:spChg chg="mod ord">
          <ac:chgData name="Daoud Saadeddin" userId="50f496e5f975282e" providerId="LiveId" clId="{2486BACD-7D68-4E43-839F-2D6496A48BEA}" dt="2024-09-10T14:28:38.232" v="272" actId="700"/>
          <ac:spMkLst>
            <pc:docMk/>
            <pc:sldMk cId="1206708579" sldId="277"/>
            <ac:spMk id="9" creationId="{423BA577-C0B3-AFC8-D76F-547791633F79}"/>
          </ac:spMkLst>
        </pc:spChg>
        <pc:spChg chg="mod ord">
          <ac:chgData name="Daoud Saadeddin" userId="50f496e5f975282e" providerId="LiveId" clId="{2486BACD-7D68-4E43-839F-2D6496A48BEA}" dt="2024-09-10T14:28:38.232" v="272" actId="700"/>
          <ac:spMkLst>
            <pc:docMk/>
            <pc:sldMk cId="1206708579" sldId="277"/>
            <ac:spMk id="10" creationId="{971469C0-1067-CFBA-75B3-399D761C9706}"/>
          </ac:spMkLst>
        </pc:spChg>
        <pc:spChg chg="add mod">
          <ac:chgData name="Daoud Saadeddin" userId="50f496e5f975282e" providerId="LiveId" clId="{2486BACD-7D68-4E43-839F-2D6496A48BEA}" dt="2024-09-10T14:19:48.713" v="3" actId="164"/>
          <ac:spMkLst>
            <pc:docMk/>
            <pc:sldMk cId="1206708579" sldId="277"/>
            <ac:spMk id="11" creationId="{D228E587-AE4F-3AEE-064A-71770EE205F0}"/>
          </ac:spMkLst>
        </pc:spChg>
        <pc:spChg chg="add mod">
          <ac:chgData name="Daoud Saadeddin" userId="50f496e5f975282e" providerId="LiveId" clId="{2486BACD-7D68-4E43-839F-2D6496A48BEA}" dt="2024-09-10T14:20:23.974" v="39" actId="20577"/>
          <ac:spMkLst>
            <pc:docMk/>
            <pc:sldMk cId="1206708579" sldId="277"/>
            <ac:spMk id="12" creationId="{71F28999-5114-32AF-FF5C-69B3E1367FEF}"/>
          </ac:spMkLst>
        </pc:spChg>
        <pc:spChg chg="mod">
          <ac:chgData name="Daoud Saadeddin" userId="50f496e5f975282e" providerId="LiveId" clId="{2486BACD-7D68-4E43-839F-2D6496A48BEA}" dt="2024-09-10T14:28:55.772" v="273" actId="207"/>
          <ac:spMkLst>
            <pc:docMk/>
            <pc:sldMk cId="1206708579" sldId="277"/>
            <ac:spMk id="15" creationId="{72C13B19-7E8A-4EBC-8E91-C9C3508B8190}"/>
          </ac:spMkLst>
        </pc:spChg>
        <pc:spChg chg="add mod topLvl">
          <ac:chgData name="Daoud Saadeddin" userId="50f496e5f975282e" providerId="LiveId" clId="{2486BACD-7D68-4E43-839F-2D6496A48BEA}" dt="2024-09-10T14:39:24.939" v="599" actId="164"/>
          <ac:spMkLst>
            <pc:docMk/>
            <pc:sldMk cId="1206708579" sldId="277"/>
            <ac:spMk id="21" creationId="{70D7C58C-E0C3-2922-4F82-286561658701}"/>
          </ac:spMkLst>
        </pc:spChg>
        <pc:spChg chg="add mod topLvl">
          <ac:chgData name="Daoud Saadeddin" userId="50f496e5f975282e" providerId="LiveId" clId="{2486BACD-7D68-4E43-839F-2D6496A48BEA}" dt="2024-09-10T14:39:24.939" v="599" actId="164"/>
          <ac:spMkLst>
            <pc:docMk/>
            <pc:sldMk cId="1206708579" sldId="277"/>
            <ac:spMk id="22" creationId="{B14154BE-C6BF-2545-A07F-7CE31ADA13F0}"/>
          </ac:spMkLst>
        </pc:spChg>
        <pc:spChg chg="mod topLvl">
          <ac:chgData name="Daoud Saadeddin" userId="50f496e5f975282e" providerId="LiveId" clId="{2486BACD-7D68-4E43-839F-2D6496A48BEA}" dt="2024-09-10T14:39:16.930" v="595" actId="164"/>
          <ac:spMkLst>
            <pc:docMk/>
            <pc:sldMk cId="1206708579" sldId="277"/>
            <ac:spMk id="25" creationId="{26CA36EC-1600-D1E3-4485-E1185781993A}"/>
          </ac:spMkLst>
        </pc:spChg>
        <pc:spChg chg="mod topLvl">
          <ac:chgData name="Daoud Saadeddin" userId="50f496e5f975282e" providerId="LiveId" clId="{2486BACD-7D68-4E43-839F-2D6496A48BEA}" dt="2024-09-10T14:39:16.930" v="595" actId="164"/>
          <ac:spMkLst>
            <pc:docMk/>
            <pc:sldMk cId="1206708579" sldId="277"/>
            <ac:spMk id="26" creationId="{01B01255-2662-6BE3-CE8A-91BEAC3DB172}"/>
          </ac:spMkLst>
        </pc:spChg>
        <pc:spChg chg="mod topLvl">
          <ac:chgData name="Daoud Saadeddin" userId="50f496e5f975282e" providerId="LiveId" clId="{2486BACD-7D68-4E43-839F-2D6496A48BEA}" dt="2024-09-10T14:39:22.765" v="598" actId="164"/>
          <ac:spMkLst>
            <pc:docMk/>
            <pc:sldMk cId="1206708579" sldId="277"/>
            <ac:spMk id="28" creationId="{CC716013-1E19-1368-727A-4A9DEE7C0D18}"/>
          </ac:spMkLst>
        </pc:spChg>
        <pc:spChg chg="mod topLvl">
          <ac:chgData name="Daoud Saadeddin" userId="50f496e5f975282e" providerId="LiveId" clId="{2486BACD-7D68-4E43-839F-2D6496A48BEA}" dt="2024-09-10T14:39:22.765" v="598" actId="164"/>
          <ac:spMkLst>
            <pc:docMk/>
            <pc:sldMk cId="1206708579" sldId="277"/>
            <ac:spMk id="29" creationId="{E41C5EC9-6092-C0A4-66A7-32781EC29321}"/>
          </ac:spMkLst>
        </pc:spChg>
        <pc:spChg chg="mod topLvl">
          <ac:chgData name="Daoud Saadeddin" userId="50f496e5f975282e" providerId="LiveId" clId="{2486BACD-7D68-4E43-839F-2D6496A48BEA}" dt="2024-09-10T14:39:15.261" v="594" actId="164"/>
          <ac:spMkLst>
            <pc:docMk/>
            <pc:sldMk cId="1206708579" sldId="277"/>
            <ac:spMk id="31" creationId="{2CE40C93-284C-3FAD-53BF-FA74EFDA478A}"/>
          </ac:spMkLst>
        </pc:spChg>
        <pc:spChg chg="mod topLvl">
          <ac:chgData name="Daoud Saadeddin" userId="50f496e5f975282e" providerId="LiveId" clId="{2486BACD-7D68-4E43-839F-2D6496A48BEA}" dt="2024-09-10T14:39:15.261" v="594" actId="164"/>
          <ac:spMkLst>
            <pc:docMk/>
            <pc:sldMk cId="1206708579" sldId="277"/>
            <ac:spMk id="32" creationId="{468B919E-7A1F-E20E-7B61-266A04C8647A}"/>
          </ac:spMkLst>
        </pc:spChg>
        <pc:spChg chg="mod topLvl">
          <ac:chgData name="Daoud Saadeddin" userId="50f496e5f975282e" providerId="LiveId" clId="{2486BACD-7D68-4E43-839F-2D6496A48BEA}" dt="2024-09-10T14:39:20.515" v="597" actId="164"/>
          <ac:spMkLst>
            <pc:docMk/>
            <pc:sldMk cId="1206708579" sldId="277"/>
            <ac:spMk id="35" creationId="{2E52D953-8E5D-2C8F-9E48-7639FA3DB38E}"/>
          </ac:spMkLst>
        </pc:spChg>
        <pc:spChg chg="mod topLvl">
          <ac:chgData name="Daoud Saadeddin" userId="50f496e5f975282e" providerId="LiveId" clId="{2486BACD-7D68-4E43-839F-2D6496A48BEA}" dt="2024-09-10T14:39:20.515" v="597" actId="164"/>
          <ac:spMkLst>
            <pc:docMk/>
            <pc:sldMk cId="1206708579" sldId="277"/>
            <ac:spMk id="36" creationId="{CF327158-E082-963B-FDC3-2B112760AB31}"/>
          </ac:spMkLst>
        </pc:spChg>
        <pc:spChg chg="mod topLvl">
          <ac:chgData name="Daoud Saadeddin" userId="50f496e5f975282e" providerId="LiveId" clId="{2486BACD-7D68-4E43-839F-2D6496A48BEA}" dt="2024-09-10T14:39:19.040" v="596" actId="164"/>
          <ac:spMkLst>
            <pc:docMk/>
            <pc:sldMk cId="1206708579" sldId="277"/>
            <ac:spMk id="38" creationId="{41BF8137-2705-B436-758A-9D386EFD438E}"/>
          </ac:spMkLst>
        </pc:spChg>
        <pc:spChg chg="mod topLvl">
          <ac:chgData name="Daoud Saadeddin" userId="50f496e5f975282e" providerId="LiveId" clId="{2486BACD-7D68-4E43-839F-2D6496A48BEA}" dt="2024-09-10T14:39:19.040" v="596" actId="164"/>
          <ac:spMkLst>
            <pc:docMk/>
            <pc:sldMk cId="1206708579" sldId="277"/>
            <ac:spMk id="39" creationId="{EC415B48-C6E5-C16B-14DD-BC3349DB364E}"/>
          </ac:spMkLst>
        </pc:spChg>
        <pc:spChg chg="mod">
          <ac:chgData name="Daoud Saadeddin" userId="50f496e5f975282e" providerId="LiveId" clId="{2486BACD-7D68-4E43-839F-2D6496A48BEA}" dt="2024-09-10T14:40:44.376" v="610" actId="2711"/>
          <ac:spMkLst>
            <pc:docMk/>
            <pc:sldMk cId="1206708579" sldId="277"/>
            <ac:spMk id="41" creationId="{8C2D8BE1-4120-43A3-9F4B-FE786B362F17}"/>
          </ac:spMkLst>
        </pc:spChg>
        <pc:spChg chg="add mod">
          <ac:chgData name="Daoud Saadeddin" userId="50f496e5f975282e" providerId="LiveId" clId="{2486BACD-7D68-4E43-839F-2D6496A48BEA}" dt="2024-09-10T14:32:22.461" v="374"/>
          <ac:spMkLst>
            <pc:docMk/>
            <pc:sldMk cId="1206708579" sldId="277"/>
            <ac:spMk id="43" creationId="{BF63B699-7FC2-7942-DEFD-99A00CB218A9}"/>
          </ac:spMkLst>
        </pc:spChg>
        <pc:spChg chg="add mod">
          <ac:chgData name="Daoud Saadeddin" userId="50f496e5f975282e" providerId="LiveId" clId="{2486BACD-7D68-4E43-839F-2D6496A48BEA}" dt="2024-09-10T14:32:22.461" v="374"/>
          <ac:spMkLst>
            <pc:docMk/>
            <pc:sldMk cId="1206708579" sldId="277"/>
            <ac:spMk id="44" creationId="{E61E43FF-7FD1-E657-2F2B-501718877DA1}"/>
          </ac:spMkLst>
        </pc:spChg>
        <pc:spChg chg="add mod topLvl">
          <ac:chgData name="Daoud Saadeddin" userId="50f496e5f975282e" providerId="LiveId" clId="{2486BACD-7D68-4E43-839F-2D6496A48BEA}" dt="2024-09-10T14:39:26.741" v="600" actId="164"/>
          <ac:spMkLst>
            <pc:docMk/>
            <pc:sldMk cId="1206708579" sldId="277"/>
            <ac:spMk id="45" creationId="{6570D000-9404-F5DA-BA1B-93A4A2D84E81}"/>
          </ac:spMkLst>
        </pc:spChg>
        <pc:spChg chg="add mod topLvl">
          <ac:chgData name="Daoud Saadeddin" userId="50f496e5f975282e" providerId="LiveId" clId="{2486BACD-7D68-4E43-839F-2D6496A48BEA}" dt="2024-09-10T14:39:26.741" v="600" actId="164"/>
          <ac:spMkLst>
            <pc:docMk/>
            <pc:sldMk cId="1206708579" sldId="277"/>
            <ac:spMk id="46" creationId="{2F582598-EC02-FB3E-4E61-2E088A8E37A0}"/>
          </ac:spMkLst>
        </pc:spChg>
        <pc:spChg chg="add mod topLvl">
          <ac:chgData name="Daoud Saadeddin" userId="50f496e5f975282e" providerId="LiveId" clId="{2486BACD-7D68-4E43-839F-2D6496A48BEA}" dt="2024-09-10T14:39:28.499" v="601" actId="164"/>
          <ac:spMkLst>
            <pc:docMk/>
            <pc:sldMk cId="1206708579" sldId="277"/>
            <ac:spMk id="48" creationId="{986469A1-CF5F-4031-D995-C09B1E38FED1}"/>
          </ac:spMkLst>
        </pc:spChg>
        <pc:spChg chg="add mod topLvl">
          <ac:chgData name="Daoud Saadeddin" userId="50f496e5f975282e" providerId="LiveId" clId="{2486BACD-7D68-4E43-839F-2D6496A48BEA}" dt="2024-09-10T14:39:28.499" v="601" actId="164"/>
          <ac:spMkLst>
            <pc:docMk/>
            <pc:sldMk cId="1206708579" sldId="277"/>
            <ac:spMk id="49" creationId="{1BA8B67A-4F97-0104-6B51-290FAAACDDFC}"/>
          </ac:spMkLst>
        </pc:spChg>
        <pc:spChg chg="mod topLvl">
          <ac:chgData name="Daoud Saadeddin" userId="50f496e5f975282e" providerId="LiveId" clId="{2486BACD-7D68-4E43-839F-2D6496A48BEA}" dt="2024-09-10T14:39:30.108" v="602" actId="164"/>
          <ac:spMkLst>
            <pc:docMk/>
            <pc:sldMk cId="1206708579" sldId="277"/>
            <ac:spMk id="52" creationId="{C6C0C368-F97E-5678-56EB-2CE295A380C0}"/>
          </ac:spMkLst>
        </pc:spChg>
        <pc:spChg chg="mod topLvl">
          <ac:chgData name="Daoud Saadeddin" userId="50f496e5f975282e" providerId="LiveId" clId="{2486BACD-7D68-4E43-839F-2D6496A48BEA}" dt="2024-09-10T14:39:30.108" v="602" actId="164"/>
          <ac:spMkLst>
            <pc:docMk/>
            <pc:sldMk cId="1206708579" sldId="277"/>
            <ac:spMk id="53" creationId="{D6422B23-FE21-52DA-1D10-4DCD9974B9E1}"/>
          </ac:spMkLst>
        </pc:spChg>
        <pc:spChg chg="mod">
          <ac:chgData name="Daoud Saadeddin" userId="50f496e5f975282e" providerId="LiveId" clId="{2486BACD-7D68-4E43-839F-2D6496A48BEA}" dt="2024-09-10T14:40:44.376" v="610" actId="2711"/>
          <ac:spMkLst>
            <pc:docMk/>
            <pc:sldMk cId="1206708579" sldId="277"/>
            <ac:spMk id="60" creationId="{5EEA97F5-F527-4CA8-90B3-F569FE808216}"/>
          </ac:spMkLst>
        </pc:spChg>
        <pc:spChg chg="mod">
          <ac:chgData name="Daoud Saadeddin" userId="50f496e5f975282e" providerId="LiveId" clId="{2486BACD-7D68-4E43-839F-2D6496A48BEA}" dt="2024-09-10T14:40:44.376" v="610" actId="2711"/>
          <ac:spMkLst>
            <pc:docMk/>
            <pc:sldMk cId="1206708579" sldId="277"/>
            <ac:spMk id="61" creationId="{17FB8749-8310-47B6-AC39-E667770E4803}"/>
          </ac:spMkLst>
        </pc:spChg>
        <pc:spChg chg="mod">
          <ac:chgData name="Daoud Saadeddin" userId="50f496e5f975282e" providerId="LiveId" clId="{2486BACD-7D68-4E43-839F-2D6496A48BEA}" dt="2024-09-10T14:40:44.376" v="610" actId="2711"/>
          <ac:spMkLst>
            <pc:docMk/>
            <pc:sldMk cId="1206708579" sldId="277"/>
            <ac:spMk id="62" creationId="{814D49BC-C080-4881-BBAD-0685AB4A193D}"/>
          </ac:spMkLst>
        </pc:spChg>
        <pc:spChg chg="mod">
          <ac:chgData name="Daoud Saadeddin" userId="50f496e5f975282e" providerId="LiveId" clId="{2486BACD-7D68-4E43-839F-2D6496A48BEA}" dt="2024-09-10T14:36:12.245" v="539" actId="2711"/>
          <ac:spMkLst>
            <pc:docMk/>
            <pc:sldMk cId="1206708579" sldId="277"/>
            <ac:spMk id="97" creationId="{DC64C183-43E6-4348-AEB9-3F50C86F41BA}"/>
          </ac:spMkLst>
        </pc:spChg>
        <pc:spChg chg="mod">
          <ac:chgData name="Daoud Saadeddin" userId="50f496e5f975282e" providerId="LiveId" clId="{2486BACD-7D68-4E43-839F-2D6496A48BEA}" dt="2024-09-10T14:36:12.245" v="539" actId="2711"/>
          <ac:spMkLst>
            <pc:docMk/>
            <pc:sldMk cId="1206708579" sldId="277"/>
            <ac:spMk id="98" creationId="{6A8A34F4-2ECE-45F2-BDAD-FDD1CEAC4C0D}"/>
          </ac:spMkLst>
        </pc:spChg>
        <pc:spChg chg="mod">
          <ac:chgData name="Daoud Saadeddin" userId="50f496e5f975282e" providerId="LiveId" clId="{2486BACD-7D68-4E43-839F-2D6496A48BEA}" dt="2024-09-10T14:40:44.376" v="610" actId="2711"/>
          <ac:spMkLst>
            <pc:docMk/>
            <pc:sldMk cId="1206708579" sldId="277"/>
            <ac:spMk id="100" creationId="{2AC3DB39-DCC4-44C5-AB3E-96E8FD79D1B6}"/>
          </ac:spMkLst>
        </pc:spChg>
        <pc:spChg chg="mod">
          <ac:chgData name="Daoud Saadeddin" userId="50f496e5f975282e" providerId="LiveId" clId="{2486BACD-7D68-4E43-839F-2D6496A48BEA}" dt="2024-09-10T14:40:44.376" v="610" actId="2711"/>
          <ac:spMkLst>
            <pc:docMk/>
            <pc:sldMk cId="1206708579" sldId="277"/>
            <ac:spMk id="101" creationId="{A919FE5E-6F5F-4B54-A46E-1606EFC499E8}"/>
          </ac:spMkLst>
        </pc:spChg>
        <pc:grpChg chg="mod">
          <ac:chgData name="Daoud Saadeddin" userId="50f496e5f975282e" providerId="LiveId" clId="{2486BACD-7D68-4E43-839F-2D6496A48BEA}" dt="2024-09-10T14:57:53.992" v="623" actId="1076"/>
          <ac:grpSpMkLst>
            <pc:docMk/>
            <pc:sldMk cId="1206708579" sldId="277"/>
            <ac:grpSpMk id="6" creationId="{FD02B72F-1B7C-4099-8A5A-BF9422104000}"/>
          </ac:grpSpMkLst>
        </pc:grpChg>
        <pc:grpChg chg="add del mod">
          <ac:chgData name="Daoud Saadeddin" userId="50f496e5f975282e" providerId="LiveId" clId="{2486BACD-7D68-4E43-839F-2D6496A48BEA}" dt="2024-09-10T14:21:05.487" v="47" actId="478"/>
          <ac:grpSpMkLst>
            <pc:docMk/>
            <pc:sldMk cId="1206708579" sldId="277"/>
            <ac:grpSpMk id="13" creationId="{F0D16CD6-9A49-C51D-98F7-5BAB934CE969}"/>
          </ac:grpSpMkLst>
        </pc:grpChg>
        <pc:grpChg chg="mod">
          <ac:chgData name="Daoud Saadeddin" userId="50f496e5f975282e" providerId="LiveId" clId="{2486BACD-7D68-4E43-839F-2D6496A48BEA}" dt="2024-09-10T14:34:51.944" v="529" actId="1076"/>
          <ac:grpSpMkLst>
            <pc:docMk/>
            <pc:sldMk cId="1206708579" sldId="277"/>
            <ac:grpSpMk id="20" creationId="{6DC870AF-081A-511E-EAFA-8998F5C73D98}"/>
          </ac:grpSpMkLst>
        </pc:grpChg>
        <pc:grpChg chg="add del mod topLvl">
          <ac:chgData name="Daoud Saadeddin" userId="50f496e5f975282e" providerId="LiveId" clId="{2486BACD-7D68-4E43-839F-2D6496A48BEA}" dt="2024-09-10T14:37:59.903" v="565" actId="165"/>
          <ac:grpSpMkLst>
            <pc:docMk/>
            <pc:sldMk cId="1206708579" sldId="277"/>
            <ac:grpSpMk id="23" creationId="{31B662D3-0ACD-4AA0-ADAE-AB05896F8F4F}"/>
          </ac:grpSpMkLst>
        </pc:grpChg>
        <pc:grpChg chg="add del mod topLvl">
          <ac:chgData name="Daoud Saadeddin" userId="50f496e5f975282e" providerId="LiveId" clId="{2486BACD-7D68-4E43-839F-2D6496A48BEA}" dt="2024-09-10T14:37:59.903" v="565" actId="165"/>
          <ac:grpSpMkLst>
            <pc:docMk/>
            <pc:sldMk cId="1206708579" sldId="277"/>
            <ac:grpSpMk id="24" creationId="{1E43B384-08B1-A027-6F88-2180A22071AE}"/>
          </ac:grpSpMkLst>
        </pc:grpChg>
        <pc:grpChg chg="add del mod topLvl">
          <ac:chgData name="Daoud Saadeddin" userId="50f496e5f975282e" providerId="LiveId" clId="{2486BACD-7D68-4E43-839F-2D6496A48BEA}" dt="2024-09-10T14:37:59.903" v="565" actId="165"/>
          <ac:grpSpMkLst>
            <pc:docMk/>
            <pc:sldMk cId="1206708579" sldId="277"/>
            <ac:grpSpMk id="27" creationId="{1EF5774E-1485-6308-3CB4-88A17232AD9F}"/>
          </ac:grpSpMkLst>
        </pc:grpChg>
        <pc:grpChg chg="add del mod topLvl">
          <ac:chgData name="Daoud Saadeddin" userId="50f496e5f975282e" providerId="LiveId" clId="{2486BACD-7D68-4E43-839F-2D6496A48BEA}" dt="2024-09-10T14:37:59.903" v="565" actId="165"/>
          <ac:grpSpMkLst>
            <pc:docMk/>
            <pc:sldMk cId="1206708579" sldId="277"/>
            <ac:grpSpMk id="30" creationId="{0BD6D828-4337-4E58-ABF3-027C5584DC75}"/>
          </ac:grpSpMkLst>
        </pc:grpChg>
        <pc:grpChg chg="add del mod">
          <ac:chgData name="Daoud Saadeddin" userId="50f496e5f975282e" providerId="LiveId" clId="{2486BACD-7D68-4E43-839F-2D6496A48BEA}" dt="2024-09-10T14:37:10.153" v="552" actId="165"/>
          <ac:grpSpMkLst>
            <pc:docMk/>
            <pc:sldMk cId="1206708579" sldId="277"/>
            <ac:grpSpMk id="33" creationId="{ACEA7DA1-DA07-F63F-473F-62D00B6BCD01}"/>
          </ac:grpSpMkLst>
        </pc:grpChg>
        <pc:grpChg chg="add del mod topLvl">
          <ac:chgData name="Daoud Saadeddin" userId="50f496e5f975282e" providerId="LiveId" clId="{2486BACD-7D68-4E43-839F-2D6496A48BEA}" dt="2024-09-10T14:37:59.903" v="565" actId="165"/>
          <ac:grpSpMkLst>
            <pc:docMk/>
            <pc:sldMk cId="1206708579" sldId="277"/>
            <ac:grpSpMk id="34" creationId="{03CFE5A7-5B31-EC38-C06D-F3CCA8ECFE3B}"/>
          </ac:grpSpMkLst>
        </pc:grpChg>
        <pc:grpChg chg="add del mod topLvl">
          <ac:chgData name="Daoud Saadeddin" userId="50f496e5f975282e" providerId="LiveId" clId="{2486BACD-7D68-4E43-839F-2D6496A48BEA}" dt="2024-09-10T14:37:59.903" v="565" actId="165"/>
          <ac:grpSpMkLst>
            <pc:docMk/>
            <pc:sldMk cId="1206708579" sldId="277"/>
            <ac:grpSpMk id="37" creationId="{717E982F-1400-D6D9-750D-622226466A4A}"/>
          </ac:grpSpMkLst>
        </pc:grpChg>
        <pc:grpChg chg="add del mod">
          <ac:chgData name="Daoud Saadeddin" userId="50f496e5f975282e" providerId="LiveId" clId="{2486BACD-7D68-4E43-839F-2D6496A48BEA}" dt="2024-09-10T14:37:00.088" v="551" actId="165"/>
          <ac:grpSpMkLst>
            <pc:docMk/>
            <pc:sldMk cId="1206708579" sldId="277"/>
            <ac:grpSpMk id="40" creationId="{263ABD70-1659-A91F-51E1-EF1306E34219}"/>
          </ac:grpSpMkLst>
        </pc:grpChg>
        <pc:grpChg chg="add del mod">
          <ac:chgData name="Daoud Saadeddin" userId="50f496e5f975282e" providerId="LiveId" clId="{2486BACD-7D68-4E43-839F-2D6496A48BEA}" dt="2024-09-10T14:36:38.248" v="544" actId="165"/>
          <ac:grpSpMkLst>
            <pc:docMk/>
            <pc:sldMk cId="1206708579" sldId="277"/>
            <ac:grpSpMk id="42" creationId="{87BE4BDB-0D85-49E0-2036-E74B96EA916D}"/>
          </ac:grpSpMkLst>
        </pc:grpChg>
        <pc:grpChg chg="add del mod">
          <ac:chgData name="Daoud Saadeddin" userId="50f496e5f975282e" providerId="LiveId" clId="{2486BACD-7D68-4E43-839F-2D6496A48BEA}" dt="2024-09-10T14:37:59.903" v="565" actId="165"/>
          <ac:grpSpMkLst>
            <pc:docMk/>
            <pc:sldMk cId="1206708579" sldId="277"/>
            <ac:grpSpMk id="47" creationId="{800F769E-E9D8-8B67-4AE1-BA863CC13614}"/>
          </ac:grpSpMkLst>
        </pc:grpChg>
        <pc:grpChg chg="add del mod">
          <ac:chgData name="Daoud Saadeddin" userId="50f496e5f975282e" providerId="LiveId" clId="{2486BACD-7D68-4E43-839F-2D6496A48BEA}" dt="2024-09-10T14:37:59.903" v="565" actId="165"/>
          <ac:grpSpMkLst>
            <pc:docMk/>
            <pc:sldMk cId="1206708579" sldId="277"/>
            <ac:grpSpMk id="50" creationId="{B9525479-5146-2B1F-306E-4500CF028025}"/>
          </ac:grpSpMkLst>
        </pc:grpChg>
        <pc:grpChg chg="add del mod">
          <ac:chgData name="Daoud Saadeddin" userId="50f496e5f975282e" providerId="LiveId" clId="{2486BACD-7D68-4E43-839F-2D6496A48BEA}" dt="2024-09-10T14:37:59.903" v="565" actId="165"/>
          <ac:grpSpMkLst>
            <pc:docMk/>
            <pc:sldMk cId="1206708579" sldId="277"/>
            <ac:grpSpMk id="51" creationId="{7925F7BA-B50B-5F94-D019-D5DB442F5997}"/>
          </ac:grpSpMkLst>
        </pc:grpChg>
        <pc:grpChg chg="add mod">
          <ac:chgData name="Daoud Saadeddin" userId="50f496e5f975282e" providerId="LiveId" clId="{2486BACD-7D68-4E43-839F-2D6496A48BEA}" dt="2024-09-10T14:39:15.261" v="594" actId="164"/>
          <ac:grpSpMkLst>
            <pc:docMk/>
            <pc:sldMk cId="1206708579" sldId="277"/>
            <ac:grpSpMk id="54" creationId="{404CF441-E416-EF0F-05BC-75C229E8ABB2}"/>
          </ac:grpSpMkLst>
        </pc:grpChg>
        <pc:grpChg chg="add mod">
          <ac:chgData name="Daoud Saadeddin" userId="50f496e5f975282e" providerId="LiveId" clId="{2486BACD-7D68-4E43-839F-2D6496A48BEA}" dt="2024-09-10T14:39:16.930" v="595" actId="164"/>
          <ac:grpSpMkLst>
            <pc:docMk/>
            <pc:sldMk cId="1206708579" sldId="277"/>
            <ac:grpSpMk id="55" creationId="{2E98E25D-46E4-F152-DA19-7553ACA910ED}"/>
          </ac:grpSpMkLst>
        </pc:grpChg>
        <pc:grpChg chg="add mod">
          <ac:chgData name="Daoud Saadeddin" userId="50f496e5f975282e" providerId="LiveId" clId="{2486BACD-7D68-4E43-839F-2D6496A48BEA}" dt="2024-09-10T14:39:19.040" v="596" actId="164"/>
          <ac:grpSpMkLst>
            <pc:docMk/>
            <pc:sldMk cId="1206708579" sldId="277"/>
            <ac:grpSpMk id="56" creationId="{F85AF097-C3AB-46EE-0C04-7FD865ECD625}"/>
          </ac:grpSpMkLst>
        </pc:grpChg>
        <pc:grpChg chg="add mod">
          <ac:chgData name="Daoud Saadeddin" userId="50f496e5f975282e" providerId="LiveId" clId="{2486BACD-7D68-4E43-839F-2D6496A48BEA}" dt="2024-09-10T14:39:20.515" v="597" actId="164"/>
          <ac:grpSpMkLst>
            <pc:docMk/>
            <pc:sldMk cId="1206708579" sldId="277"/>
            <ac:grpSpMk id="57" creationId="{0DD3E030-FA51-22FF-E9AD-C6CB308F9B36}"/>
          </ac:grpSpMkLst>
        </pc:grpChg>
        <pc:grpChg chg="add mod">
          <ac:chgData name="Daoud Saadeddin" userId="50f496e5f975282e" providerId="LiveId" clId="{2486BACD-7D68-4E43-839F-2D6496A48BEA}" dt="2024-09-10T14:39:22.765" v="598" actId="164"/>
          <ac:grpSpMkLst>
            <pc:docMk/>
            <pc:sldMk cId="1206708579" sldId="277"/>
            <ac:grpSpMk id="58" creationId="{91ED57C4-F376-FBA5-C728-409E8FCEC9F6}"/>
          </ac:grpSpMkLst>
        </pc:grpChg>
        <pc:grpChg chg="add mod">
          <ac:chgData name="Daoud Saadeddin" userId="50f496e5f975282e" providerId="LiveId" clId="{2486BACD-7D68-4E43-839F-2D6496A48BEA}" dt="2024-09-10T14:39:24.939" v="599" actId="164"/>
          <ac:grpSpMkLst>
            <pc:docMk/>
            <pc:sldMk cId="1206708579" sldId="277"/>
            <ac:grpSpMk id="59" creationId="{A41E7515-1510-22B0-EEBB-DD0FEADDF755}"/>
          </ac:grpSpMkLst>
        </pc:grpChg>
        <pc:grpChg chg="add mod">
          <ac:chgData name="Daoud Saadeddin" userId="50f496e5f975282e" providerId="LiveId" clId="{2486BACD-7D68-4E43-839F-2D6496A48BEA}" dt="2024-09-10T14:40:52.467" v="620" actId="1035"/>
          <ac:grpSpMkLst>
            <pc:docMk/>
            <pc:sldMk cId="1206708579" sldId="277"/>
            <ac:grpSpMk id="63" creationId="{92DC8248-5166-76F0-C3F5-DCB16BB2BD67}"/>
          </ac:grpSpMkLst>
        </pc:grpChg>
        <pc:grpChg chg="add mod">
          <ac:chgData name="Daoud Saadeddin" userId="50f496e5f975282e" providerId="LiveId" clId="{2486BACD-7D68-4E43-839F-2D6496A48BEA}" dt="2024-09-10T14:40:52.467" v="620" actId="1035"/>
          <ac:grpSpMkLst>
            <pc:docMk/>
            <pc:sldMk cId="1206708579" sldId="277"/>
            <ac:grpSpMk id="64" creationId="{2CCC73A4-793C-E072-658A-95AAC9D571EE}"/>
          </ac:grpSpMkLst>
        </pc:grpChg>
        <pc:grpChg chg="add mod">
          <ac:chgData name="Daoud Saadeddin" userId="50f496e5f975282e" providerId="LiveId" clId="{2486BACD-7D68-4E43-839F-2D6496A48BEA}" dt="2024-09-10T14:40:52.467" v="620" actId="1035"/>
          <ac:grpSpMkLst>
            <pc:docMk/>
            <pc:sldMk cId="1206708579" sldId="277"/>
            <ac:grpSpMk id="65" creationId="{BD78E73F-19EA-5428-7FFB-5F631505D0A1}"/>
          </ac:grpSpMkLst>
        </pc:grpChg>
        <pc:picChg chg="add del mod">
          <ac:chgData name="Daoud Saadeddin" userId="50f496e5f975282e" providerId="LiveId" clId="{2486BACD-7D68-4E43-839F-2D6496A48BEA}" dt="2024-09-10T14:35:16.478" v="534" actId="478"/>
          <ac:picMkLst>
            <pc:docMk/>
            <pc:sldMk cId="1206708579" sldId="277"/>
            <ac:picMk id="1026" creationId="{4B4AA170-97CE-34A8-1C40-FF1BB7A709B3}"/>
          </ac:picMkLst>
        </pc:picChg>
      </pc:sldChg>
      <pc:sldChg chg="addSp delSp modSp add del mod modClrScheme chgLayout">
        <pc:chgData name="Daoud Saadeddin" userId="50f496e5f975282e" providerId="LiveId" clId="{2486BACD-7D68-4E43-839F-2D6496A48BEA}" dt="2024-09-10T16:55:42.568" v="779" actId="2711"/>
        <pc:sldMkLst>
          <pc:docMk/>
          <pc:sldMk cId="4075428640" sldId="948"/>
        </pc:sldMkLst>
        <pc:spChg chg="mod ord">
          <ac:chgData name="Daoud Saadeddin" userId="50f496e5f975282e" providerId="LiveId" clId="{2486BACD-7D68-4E43-839F-2D6496A48BEA}" dt="2024-09-10T15:27:39.060" v="771" actId="700"/>
          <ac:spMkLst>
            <pc:docMk/>
            <pc:sldMk cId="4075428640" sldId="948"/>
            <ac:spMk id="2" creationId="{196AE58F-32BE-F9B6-64A8-D60B2101B98B}"/>
          </ac:spMkLst>
        </pc:spChg>
        <pc:spChg chg="mod">
          <ac:chgData name="Daoud Saadeddin" userId="50f496e5f975282e" providerId="LiveId" clId="{2486BACD-7D68-4E43-839F-2D6496A48BEA}" dt="2024-09-10T16:55:18.688" v="777" actId="2711"/>
          <ac:spMkLst>
            <pc:docMk/>
            <pc:sldMk cId="4075428640" sldId="948"/>
            <ac:spMk id="3" creationId="{D620406A-D486-C7F2-3794-541BCB736160}"/>
          </ac:spMkLst>
        </pc:spChg>
        <pc:spChg chg="mod ord">
          <ac:chgData name="Daoud Saadeddin" userId="50f496e5f975282e" providerId="LiveId" clId="{2486BACD-7D68-4E43-839F-2D6496A48BEA}" dt="2024-09-10T15:27:39.060" v="771" actId="700"/>
          <ac:spMkLst>
            <pc:docMk/>
            <pc:sldMk cId="4075428640" sldId="948"/>
            <ac:spMk id="7" creationId="{BF4A741E-B75F-B3B5-C3AE-66C1F684ECC7}"/>
          </ac:spMkLst>
        </pc:spChg>
        <pc:spChg chg="mod ord">
          <ac:chgData name="Daoud Saadeddin" userId="50f496e5f975282e" providerId="LiveId" clId="{2486BACD-7D68-4E43-839F-2D6496A48BEA}" dt="2024-09-10T15:27:39.060" v="771" actId="700"/>
          <ac:spMkLst>
            <pc:docMk/>
            <pc:sldMk cId="4075428640" sldId="948"/>
            <ac:spMk id="8" creationId="{AA3C4AC1-1334-E1B9-CF04-083D9163C98C}"/>
          </ac:spMkLst>
        </pc:spChg>
        <pc:spChg chg="mod ord">
          <ac:chgData name="Daoud Saadeddin" userId="50f496e5f975282e" providerId="LiveId" clId="{2486BACD-7D68-4E43-839F-2D6496A48BEA}" dt="2024-09-10T15:27:39.060" v="771" actId="700"/>
          <ac:spMkLst>
            <pc:docMk/>
            <pc:sldMk cId="4075428640" sldId="948"/>
            <ac:spMk id="9" creationId="{423BA577-C0B3-AFC8-D76F-547791633F79}"/>
          </ac:spMkLst>
        </pc:spChg>
        <pc:spChg chg="mod ord">
          <ac:chgData name="Daoud Saadeddin" userId="50f496e5f975282e" providerId="LiveId" clId="{2486BACD-7D68-4E43-839F-2D6496A48BEA}" dt="2024-09-10T15:27:39.060" v="771" actId="700"/>
          <ac:spMkLst>
            <pc:docMk/>
            <pc:sldMk cId="4075428640" sldId="948"/>
            <ac:spMk id="10" creationId="{971469C0-1067-CFBA-75B3-399D761C9706}"/>
          </ac:spMkLst>
        </pc:spChg>
        <pc:spChg chg="mod">
          <ac:chgData name="Daoud Saadeddin" userId="50f496e5f975282e" providerId="LiveId" clId="{2486BACD-7D68-4E43-839F-2D6496A48BEA}" dt="2024-09-10T15:05:53.184" v="644"/>
          <ac:spMkLst>
            <pc:docMk/>
            <pc:sldMk cId="4075428640" sldId="948"/>
            <ac:spMk id="12" creationId="{795B12D7-AAEC-15CB-7CDB-ED2DBFF1293D}"/>
          </ac:spMkLst>
        </pc:spChg>
        <pc:spChg chg="mod">
          <ac:chgData name="Daoud Saadeddin" userId="50f496e5f975282e" providerId="LiveId" clId="{2486BACD-7D68-4E43-839F-2D6496A48BEA}" dt="2024-09-10T15:06:06.893" v="648"/>
          <ac:spMkLst>
            <pc:docMk/>
            <pc:sldMk cId="4075428640" sldId="948"/>
            <ac:spMk id="13" creationId="{96BC8CDC-00B2-68CF-E58E-04A79E0793ED}"/>
          </ac:spMkLst>
        </pc:spChg>
        <pc:spChg chg="mod">
          <ac:chgData name="Daoud Saadeddin" userId="50f496e5f975282e" providerId="LiveId" clId="{2486BACD-7D68-4E43-839F-2D6496A48BEA}" dt="2024-09-10T16:55:30.665" v="778" actId="2711"/>
          <ac:spMkLst>
            <pc:docMk/>
            <pc:sldMk cId="4075428640" sldId="948"/>
            <ac:spMk id="14" creationId="{90B61A57-2BE3-40EB-927E-48BDB1177C70}"/>
          </ac:spMkLst>
        </pc:spChg>
        <pc:spChg chg="mod">
          <ac:chgData name="Daoud Saadeddin" userId="50f496e5f975282e" providerId="LiveId" clId="{2486BACD-7D68-4E43-839F-2D6496A48BEA}" dt="2024-09-10T16:55:30.665" v="778" actId="2711"/>
          <ac:spMkLst>
            <pc:docMk/>
            <pc:sldMk cId="4075428640" sldId="948"/>
            <ac:spMk id="15" creationId="{72C13B19-7E8A-4EBC-8E91-C9C3508B8190}"/>
          </ac:spMkLst>
        </pc:spChg>
        <pc:spChg chg="del">
          <ac:chgData name="Daoud Saadeddin" userId="50f496e5f975282e" providerId="LiveId" clId="{2486BACD-7D68-4E43-839F-2D6496A48BEA}" dt="2024-09-10T15:11:02.218" v="677" actId="478"/>
          <ac:spMkLst>
            <pc:docMk/>
            <pc:sldMk cId="4075428640" sldId="948"/>
            <ac:spMk id="16" creationId="{B5696E44-7CFF-4CAB-BE38-E44594029A1C}"/>
          </ac:spMkLst>
        </pc:spChg>
        <pc:spChg chg="del">
          <ac:chgData name="Daoud Saadeddin" userId="50f496e5f975282e" providerId="LiveId" clId="{2486BACD-7D68-4E43-839F-2D6496A48BEA}" dt="2024-09-10T15:11:06.470" v="680" actId="478"/>
          <ac:spMkLst>
            <pc:docMk/>
            <pc:sldMk cId="4075428640" sldId="948"/>
            <ac:spMk id="17" creationId="{F3002208-9C8B-4912-BF93-AC9CCB9C3789}"/>
          </ac:spMkLst>
        </pc:spChg>
        <pc:spChg chg="mod">
          <ac:chgData name="Daoud Saadeddin" userId="50f496e5f975282e" providerId="LiveId" clId="{2486BACD-7D68-4E43-839F-2D6496A48BEA}" dt="2024-09-10T16:55:30.665" v="778" actId="2711"/>
          <ac:spMkLst>
            <pc:docMk/>
            <pc:sldMk cId="4075428640" sldId="948"/>
            <ac:spMk id="18" creationId="{35F24E64-3785-4996-B27A-C31B65EF9374}"/>
          </ac:spMkLst>
        </pc:spChg>
        <pc:spChg chg="mod">
          <ac:chgData name="Daoud Saadeddin" userId="50f496e5f975282e" providerId="LiveId" clId="{2486BACD-7D68-4E43-839F-2D6496A48BEA}" dt="2024-09-10T16:55:30.665" v="778" actId="2711"/>
          <ac:spMkLst>
            <pc:docMk/>
            <pc:sldMk cId="4075428640" sldId="948"/>
            <ac:spMk id="19" creationId="{73C78569-1AFE-4A7A-A842-92D814C6CF9E}"/>
          </ac:spMkLst>
        </pc:spChg>
        <pc:spChg chg="mod">
          <ac:chgData name="Daoud Saadeddin" userId="50f496e5f975282e" providerId="LiveId" clId="{2486BACD-7D68-4E43-839F-2D6496A48BEA}" dt="2024-09-10T16:55:42.568" v="779" actId="2711"/>
          <ac:spMkLst>
            <pc:docMk/>
            <pc:sldMk cId="4075428640" sldId="948"/>
            <ac:spMk id="21" creationId="{70D7C58C-E0C3-2922-4F82-286561658701}"/>
          </ac:spMkLst>
        </pc:spChg>
        <pc:spChg chg="mod">
          <ac:chgData name="Daoud Saadeddin" userId="50f496e5f975282e" providerId="LiveId" clId="{2486BACD-7D68-4E43-839F-2D6496A48BEA}" dt="2024-09-10T16:55:42.568" v="779" actId="2711"/>
          <ac:spMkLst>
            <pc:docMk/>
            <pc:sldMk cId="4075428640" sldId="948"/>
            <ac:spMk id="22" creationId="{B14154BE-C6BF-2545-A07F-7CE31ADA13F0}"/>
          </ac:spMkLst>
        </pc:spChg>
        <pc:spChg chg="mod">
          <ac:chgData name="Daoud Saadeddin" userId="50f496e5f975282e" providerId="LiveId" clId="{2486BACD-7D68-4E43-839F-2D6496A48BEA}" dt="2024-09-10T15:06:11.704" v="649"/>
          <ac:spMkLst>
            <pc:docMk/>
            <pc:sldMk cId="4075428640" sldId="948"/>
            <ac:spMk id="24" creationId="{E7448199-E30A-F491-6DF0-46D68E079820}"/>
          </ac:spMkLst>
        </pc:spChg>
        <pc:spChg chg="mod">
          <ac:chgData name="Daoud Saadeddin" userId="50f496e5f975282e" providerId="LiveId" clId="{2486BACD-7D68-4E43-839F-2D6496A48BEA}" dt="2024-09-10T16:55:42.568" v="779" actId="2711"/>
          <ac:spMkLst>
            <pc:docMk/>
            <pc:sldMk cId="4075428640" sldId="948"/>
            <ac:spMk id="25" creationId="{26CA36EC-1600-D1E3-4485-E1185781993A}"/>
          </ac:spMkLst>
        </pc:spChg>
        <pc:spChg chg="mod">
          <ac:chgData name="Daoud Saadeddin" userId="50f496e5f975282e" providerId="LiveId" clId="{2486BACD-7D68-4E43-839F-2D6496A48BEA}" dt="2024-09-10T16:55:42.568" v="779" actId="2711"/>
          <ac:spMkLst>
            <pc:docMk/>
            <pc:sldMk cId="4075428640" sldId="948"/>
            <ac:spMk id="26" creationId="{01B01255-2662-6BE3-CE8A-91BEAC3DB172}"/>
          </ac:spMkLst>
        </pc:spChg>
        <pc:spChg chg="mod">
          <ac:chgData name="Daoud Saadeddin" userId="50f496e5f975282e" providerId="LiveId" clId="{2486BACD-7D68-4E43-839F-2D6496A48BEA}" dt="2024-09-10T15:06:11.704" v="649"/>
          <ac:spMkLst>
            <pc:docMk/>
            <pc:sldMk cId="4075428640" sldId="948"/>
            <ac:spMk id="27" creationId="{8BC2FCF8-F12B-D95C-0672-431944694360}"/>
          </ac:spMkLst>
        </pc:spChg>
        <pc:spChg chg="mod">
          <ac:chgData name="Daoud Saadeddin" userId="50f496e5f975282e" providerId="LiveId" clId="{2486BACD-7D68-4E43-839F-2D6496A48BEA}" dt="2024-09-10T16:55:42.568" v="779" actId="2711"/>
          <ac:spMkLst>
            <pc:docMk/>
            <pc:sldMk cId="4075428640" sldId="948"/>
            <ac:spMk id="28" creationId="{CC716013-1E19-1368-727A-4A9DEE7C0D18}"/>
          </ac:spMkLst>
        </pc:spChg>
        <pc:spChg chg="mod">
          <ac:chgData name="Daoud Saadeddin" userId="50f496e5f975282e" providerId="LiveId" clId="{2486BACD-7D68-4E43-839F-2D6496A48BEA}" dt="2024-09-10T16:55:42.568" v="779" actId="2711"/>
          <ac:spMkLst>
            <pc:docMk/>
            <pc:sldMk cId="4075428640" sldId="948"/>
            <ac:spMk id="29" creationId="{E41C5EC9-6092-C0A4-66A7-32781EC29321}"/>
          </ac:spMkLst>
        </pc:spChg>
        <pc:spChg chg="mod">
          <ac:chgData name="Daoud Saadeddin" userId="50f496e5f975282e" providerId="LiveId" clId="{2486BACD-7D68-4E43-839F-2D6496A48BEA}" dt="2024-09-10T16:55:42.568" v="779" actId="2711"/>
          <ac:spMkLst>
            <pc:docMk/>
            <pc:sldMk cId="4075428640" sldId="948"/>
            <ac:spMk id="31" creationId="{2CE40C93-284C-3FAD-53BF-FA74EFDA478A}"/>
          </ac:spMkLst>
        </pc:spChg>
        <pc:spChg chg="mod">
          <ac:chgData name="Daoud Saadeddin" userId="50f496e5f975282e" providerId="LiveId" clId="{2486BACD-7D68-4E43-839F-2D6496A48BEA}" dt="2024-09-10T16:55:42.568" v="779" actId="2711"/>
          <ac:spMkLst>
            <pc:docMk/>
            <pc:sldMk cId="4075428640" sldId="948"/>
            <ac:spMk id="32" creationId="{468B919E-7A1F-E20E-7B61-266A04C8647A}"/>
          </ac:spMkLst>
        </pc:spChg>
        <pc:spChg chg="mod">
          <ac:chgData name="Daoud Saadeddin" userId="50f496e5f975282e" providerId="LiveId" clId="{2486BACD-7D68-4E43-839F-2D6496A48BEA}" dt="2024-09-10T15:06:23.750" v="652"/>
          <ac:spMkLst>
            <pc:docMk/>
            <pc:sldMk cId="4075428640" sldId="948"/>
            <ac:spMk id="33" creationId="{94D8411D-6D17-28BF-8F5D-E21DC8677622}"/>
          </ac:spMkLst>
        </pc:spChg>
        <pc:spChg chg="mod">
          <ac:chgData name="Daoud Saadeddin" userId="50f496e5f975282e" providerId="LiveId" clId="{2486BACD-7D68-4E43-839F-2D6496A48BEA}" dt="2024-09-10T15:09:46.461" v="671" actId="20577"/>
          <ac:spMkLst>
            <pc:docMk/>
            <pc:sldMk cId="4075428640" sldId="948"/>
            <ac:spMk id="34" creationId="{F9EB7514-6808-A6AD-125F-8DBEE432ECE1}"/>
          </ac:spMkLst>
        </pc:spChg>
        <pc:spChg chg="add del mod">
          <ac:chgData name="Daoud Saadeddin" userId="50f496e5f975282e" providerId="LiveId" clId="{2486BACD-7D68-4E43-839F-2D6496A48BEA}" dt="2024-09-10T15:12:32.912" v="714" actId="478"/>
          <ac:spMkLst>
            <pc:docMk/>
            <pc:sldMk cId="4075428640" sldId="948"/>
            <ac:spMk id="37" creationId="{CD678D91-247E-89C2-0C0A-311EEC054C50}"/>
          </ac:spMkLst>
        </pc:spChg>
        <pc:spChg chg="mod">
          <ac:chgData name="Daoud Saadeddin" userId="50f496e5f975282e" providerId="LiveId" clId="{2486BACD-7D68-4E43-839F-2D6496A48BEA}" dt="2024-09-10T16:55:30.665" v="778" actId="2711"/>
          <ac:spMkLst>
            <pc:docMk/>
            <pc:sldMk cId="4075428640" sldId="948"/>
            <ac:spMk id="41" creationId="{8C2D8BE1-4120-43A3-9F4B-FE786B362F17}"/>
          </ac:spMkLst>
        </pc:spChg>
        <pc:spChg chg="mod">
          <ac:chgData name="Daoud Saadeddin" userId="50f496e5f975282e" providerId="LiveId" clId="{2486BACD-7D68-4E43-839F-2D6496A48BEA}" dt="2024-09-10T16:55:42.568" v="779" actId="2711"/>
          <ac:spMkLst>
            <pc:docMk/>
            <pc:sldMk cId="4075428640" sldId="948"/>
            <ac:spMk id="42" creationId="{0E60EE0A-CCD2-A82E-A057-57219D4A3E3A}"/>
          </ac:spMkLst>
        </pc:spChg>
        <pc:spChg chg="mod">
          <ac:chgData name="Daoud Saadeddin" userId="50f496e5f975282e" providerId="LiveId" clId="{2486BACD-7D68-4E43-839F-2D6496A48BEA}" dt="2024-09-10T16:55:42.568" v="779" actId="2711"/>
          <ac:spMkLst>
            <pc:docMk/>
            <pc:sldMk cId="4075428640" sldId="948"/>
            <ac:spMk id="43" creationId="{810EF666-B1CF-1564-FCFC-495D5A4D8D1D}"/>
          </ac:spMkLst>
        </pc:spChg>
        <pc:spChg chg="mod">
          <ac:chgData name="Daoud Saadeddin" userId="50f496e5f975282e" providerId="LiveId" clId="{2486BACD-7D68-4E43-839F-2D6496A48BEA}" dt="2024-09-10T16:55:42.568" v="779" actId="2711"/>
          <ac:spMkLst>
            <pc:docMk/>
            <pc:sldMk cId="4075428640" sldId="948"/>
            <ac:spMk id="45" creationId="{6570D000-9404-F5DA-BA1B-93A4A2D84E81}"/>
          </ac:spMkLst>
        </pc:spChg>
        <pc:spChg chg="mod">
          <ac:chgData name="Daoud Saadeddin" userId="50f496e5f975282e" providerId="LiveId" clId="{2486BACD-7D68-4E43-839F-2D6496A48BEA}" dt="2024-09-10T16:55:42.568" v="779" actId="2711"/>
          <ac:spMkLst>
            <pc:docMk/>
            <pc:sldMk cId="4075428640" sldId="948"/>
            <ac:spMk id="46" creationId="{2F582598-EC02-FB3E-4E61-2E088A8E37A0}"/>
          </ac:spMkLst>
        </pc:spChg>
        <pc:spChg chg="mod">
          <ac:chgData name="Daoud Saadeddin" userId="50f496e5f975282e" providerId="LiveId" clId="{2486BACD-7D68-4E43-839F-2D6496A48BEA}" dt="2024-09-10T16:55:42.568" v="779" actId="2711"/>
          <ac:spMkLst>
            <pc:docMk/>
            <pc:sldMk cId="4075428640" sldId="948"/>
            <ac:spMk id="47" creationId="{6AE92129-D5F4-60AF-5CD4-524E18B2F2C5}"/>
          </ac:spMkLst>
        </pc:spChg>
        <pc:spChg chg="mod">
          <ac:chgData name="Daoud Saadeddin" userId="50f496e5f975282e" providerId="LiveId" clId="{2486BACD-7D68-4E43-839F-2D6496A48BEA}" dt="2024-09-10T16:55:42.568" v="779" actId="2711"/>
          <ac:spMkLst>
            <pc:docMk/>
            <pc:sldMk cId="4075428640" sldId="948"/>
            <ac:spMk id="48" creationId="{986469A1-CF5F-4031-D995-C09B1E38FED1}"/>
          </ac:spMkLst>
        </pc:spChg>
        <pc:spChg chg="mod">
          <ac:chgData name="Daoud Saadeddin" userId="50f496e5f975282e" providerId="LiveId" clId="{2486BACD-7D68-4E43-839F-2D6496A48BEA}" dt="2024-09-10T16:55:42.568" v="779" actId="2711"/>
          <ac:spMkLst>
            <pc:docMk/>
            <pc:sldMk cId="4075428640" sldId="948"/>
            <ac:spMk id="49" creationId="{1BA8B67A-4F97-0104-6B51-290FAAACDDFC}"/>
          </ac:spMkLst>
        </pc:spChg>
        <pc:spChg chg="mod">
          <ac:chgData name="Daoud Saadeddin" userId="50f496e5f975282e" providerId="LiveId" clId="{2486BACD-7D68-4E43-839F-2D6496A48BEA}" dt="2024-09-10T16:55:42.568" v="779" actId="2711"/>
          <ac:spMkLst>
            <pc:docMk/>
            <pc:sldMk cId="4075428640" sldId="948"/>
            <ac:spMk id="50" creationId="{479AB969-2070-F9ED-1754-C663CAFCE8D8}"/>
          </ac:spMkLst>
        </pc:spChg>
        <pc:spChg chg="add del mod">
          <ac:chgData name="Daoud Saadeddin" userId="50f496e5f975282e" providerId="LiveId" clId="{2486BACD-7D68-4E43-839F-2D6496A48BEA}" dt="2024-09-10T15:14:27.261" v="735" actId="478"/>
          <ac:spMkLst>
            <pc:docMk/>
            <pc:sldMk cId="4075428640" sldId="948"/>
            <ac:spMk id="51" creationId="{2E59DC2F-A72E-9ADC-D7D8-585331336535}"/>
          </ac:spMkLst>
        </pc:spChg>
        <pc:spChg chg="mod">
          <ac:chgData name="Daoud Saadeddin" userId="50f496e5f975282e" providerId="LiveId" clId="{2486BACD-7D68-4E43-839F-2D6496A48BEA}" dt="2024-09-10T16:55:42.568" v="779" actId="2711"/>
          <ac:spMkLst>
            <pc:docMk/>
            <pc:sldMk cId="4075428640" sldId="948"/>
            <ac:spMk id="52" creationId="{C6C0C368-F97E-5678-56EB-2CE295A380C0}"/>
          </ac:spMkLst>
        </pc:spChg>
        <pc:spChg chg="mod">
          <ac:chgData name="Daoud Saadeddin" userId="50f496e5f975282e" providerId="LiveId" clId="{2486BACD-7D68-4E43-839F-2D6496A48BEA}" dt="2024-09-10T16:55:42.568" v="779" actId="2711"/>
          <ac:spMkLst>
            <pc:docMk/>
            <pc:sldMk cId="4075428640" sldId="948"/>
            <ac:spMk id="53" creationId="{D6422B23-FE21-52DA-1D10-4DCD9974B9E1}"/>
          </ac:spMkLst>
        </pc:spChg>
        <pc:spChg chg="mod">
          <ac:chgData name="Daoud Saadeddin" userId="50f496e5f975282e" providerId="LiveId" clId="{2486BACD-7D68-4E43-839F-2D6496A48BEA}" dt="2024-09-10T16:55:30.665" v="778" actId="2711"/>
          <ac:spMkLst>
            <pc:docMk/>
            <pc:sldMk cId="4075428640" sldId="948"/>
            <ac:spMk id="60" creationId="{5EEA97F5-F527-4CA8-90B3-F569FE808216}"/>
          </ac:spMkLst>
        </pc:spChg>
        <pc:spChg chg="del">
          <ac:chgData name="Daoud Saadeddin" userId="50f496e5f975282e" providerId="LiveId" clId="{2486BACD-7D68-4E43-839F-2D6496A48BEA}" dt="2024-09-10T15:11:03.531" v="678" actId="478"/>
          <ac:spMkLst>
            <pc:docMk/>
            <pc:sldMk cId="4075428640" sldId="948"/>
            <ac:spMk id="61" creationId="{17FB8749-8310-47B6-AC39-E667770E4803}"/>
          </ac:spMkLst>
        </pc:spChg>
        <pc:spChg chg="del">
          <ac:chgData name="Daoud Saadeddin" userId="50f496e5f975282e" providerId="LiveId" clId="{2486BACD-7D68-4E43-839F-2D6496A48BEA}" dt="2024-09-10T15:11:04.952" v="679" actId="478"/>
          <ac:spMkLst>
            <pc:docMk/>
            <pc:sldMk cId="4075428640" sldId="948"/>
            <ac:spMk id="62" creationId="{814D49BC-C080-4881-BBAD-0685AB4A193D}"/>
          </ac:spMkLst>
        </pc:spChg>
        <pc:spChg chg="add del mod">
          <ac:chgData name="Daoud Saadeddin" userId="50f496e5f975282e" providerId="LiveId" clId="{2486BACD-7D68-4E43-839F-2D6496A48BEA}" dt="2024-09-10T15:18:18.646" v="763" actId="478"/>
          <ac:spMkLst>
            <pc:docMk/>
            <pc:sldMk cId="4075428640" sldId="948"/>
            <ac:spMk id="66" creationId="{481608F7-EC5C-C076-8D4F-705B57CB5D61}"/>
          </ac:spMkLst>
        </pc:spChg>
        <pc:spChg chg="mod">
          <ac:chgData name="Daoud Saadeddin" userId="50f496e5f975282e" providerId="LiveId" clId="{2486BACD-7D68-4E43-839F-2D6496A48BEA}" dt="2024-09-10T16:55:18.688" v="777" actId="2711"/>
          <ac:spMkLst>
            <pc:docMk/>
            <pc:sldMk cId="4075428640" sldId="948"/>
            <ac:spMk id="95" creationId="{A145B4D7-F625-4AEE-9052-E310B853D1FD}"/>
          </ac:spMkLst>
        </pc:spChg>
        <pc:spChg chg="mod">
          <ac:chgData name="Daoud Saadeddin" userId="50f496e5f975282e" providerId="LiveId" clId="{2486BACD-7D68-4E43-839F-2D6496A48BEA}" dt="2024-09-10T16:55:18.688" v="777" actId="2711"/>
          <ac:spMkLst>
            <pc:docMk/>
            <pc:sldMk cId="4075428640" sldId="948"/>
            <ac:spMk id="96" creationId="{CDA00E00-0281-4B96-9377-9BE071147814}"/>
          </ac:spMkLst>
        </pc:spChg>
        <pc:spChg chg="mod">
          <ac:chgData name="Daoud Saadeddin" userId="50f496e5f975282e" providerId="LiveId" clId="{2486BACD-7D68-4E43-839F-2D6496A48BEA}" dt="2024-09-10T16:55:18.688" v="777" actId="2711"/>
          <ac:spMkLst>
            <pc:docMk/>
            <pc:sldMk cId="4075428640" sldId="948"/>
            <ac:spMk id="97" creationId="{DC64C183-43E6-4348-AEB9-3F50C86F41BA}"/>
          </ac:spMkLst>
        </pc:spChg>
        <pc:spChg chg="mod">
          <ac:chgData name="Daoud Saadeddin" userId="50f496e5f975282e" providerId="LiveId" clId="{2486BACD-7D68-4E43-839F-2D6496A48BEA}" dt="2024-09-10T16:55:18.688" v="777" actId="2711"/>
          <ac:spMkLst>
            <pc:docMk/>
            <pc:sldMk cId="4075428640" sldId="948"/>
            <ac:spMk id="98" creationId="{6A8A34F4-2ECE-45F2-BDAD-FDD1CEAC4C0D}"/>
          </ac:spMkLst>
        </pc:spChg>
        <pc:spChg chg="mod">
          <ac:chgData name="Daoud Saadeddin" userId="50f496e5f975282e" providerId="LiveId" clId="{2486BACD-7D68-4E43-839F-2D6496A48BEA}" dt="2024-09-10T16:55:30.665" v="778" actId="2711"/>
          <ac:spMkLst>
            <pc:docMk/>
            <pc:sldMk cId="4075428640" sldId="948"/>
            <ac:spMk id="100" creationId="{2AC3DB39-DCC4-44C5-AB3E-96E8FD79D1B6}"/>
          </ac:spMkLst>
        </pc:spChg>
        <pc:spChg chg="mod">
          <ac:chgData name="Daoud Saadeddin" userId="50f496e5f975282e" providerId="LiveId" clId="{2486BACD-7D68-4E43-839F-2D6496A48BEA}" dt="2024-09-10T16:55:30.665" v="778" actId="2711"/>
          <ac:spMkLst>
            <pc:docMk/>
            <pc:sldMk cId="4075428640" sldId="948"/>
            <ac:spMk id="101" creationId="{A919FE5E-6F5F-4B54-A46E-1606EFC499E8}"/>
          </ac:spMkLst>
        </pc:spChg>
        <pc:grpChg chg="add del mod">
          <ac:chgData name="Daoud Saadeddin" userId="50f496e5f975282e" providerId="LiveId" clId="{2486BACD-7D68-4E43-839F-2D6496A48BEA}" dt="2024-09-10T15:10:53.957" v="676" actId="478"/>
          <ac:grpSpMkLst>
            <pc:docMk/>
            <pc:sldMk cId="4075428640" sldId="948"/>
            <ac:grpSpMk id="11" creationId="{F22EA982-3EAD-27E2-71AE-DAE67A088000}"/>
          </ac:grpSpMkLst>
        </pc:grpChg>
        <pc:grpChg chg="add del mod">
          <ac:chgData name="Daoud Saadeddin" userId="50f496e5f975282e" providerId="LiveId" clId="{2486BACD-7D68-4E43-839F-2D6496A48BEA}" dt="2024-09-10T15:06:16.933" v="651" actId="478"/>
          <ac:grpSpMkLst>
            <pc:docMk/>
            <pc:sldMk cId="4075428640" sldId="948"/>
            <ac:grpSpMk id="23" creationId="{366BB8C9-7D01-98EF-B8FF-D9C2960C178D}"/>
          </ac:grpSpMkLst>
        </pc:grpChg>
        <pc:grpChg chg="add del mod">
          <ac:chgData name="Daoud Saadeddin" userId="50f496e5f975282e" providerId="LiveId" clId="{2486BACD-7D68-4E43-839F-2D6496A48BEA}" dt="2024-09-10T15:12:34.314" v="715" actId="478"/>
          <ac:grpSpMkLst>
            <pc:docMk/>
            <pc:sldMk cId="4075428640" sldId="948"/>
            <ac:grpSpMk id="30" creationId="{58922973-B7D8-1D66-21A9-0270395126D4}"/>
          </ac:grpSpMkLst>
        </pc:grpChg>
        <pc:grpChg chg="add mod">
          <ac:chgData name="Daoud Saadeddin" userId="50f496e5f975282e" providerId="LiveId" clId="{2486BACD-7D68-4E43-839F-2D6496A48BEA}" dt="2024-09-10T15:15:56.326" v="746" actId="12789"/>
          <ac:grpSpMkLst>
            <pc:docMk/>
            <pc:sldMk cId="4075428640" sldId="948"/>
            <ac:grpSpMk id="40" creationId="{3D8B1B81-6DDA-B6FE-8576-05BFAE277CE6}"/>
          </ac:grpSpMkLst>
        </pc:grpChg>
        <pc:grpChg chg="add mod">
          <ac:chgData name="Daoud Saadeddin" userId="50f496e5f975282e" providerId="LiveId" clId="{2486BACD-7D68-4E43-839F-2D6496A48BEA}" dt="2024-09-10T15:16:01.606" v="747" actId="12789"/>
          <ac:grpSpMkLst>
            <pc:docMk/>
            <pc:sldMk cId="4075428640" sldId="948"/>
            <ac:grpSpMk id="44" creationId="{4DE8C577-110B-B3C0-FBC4-ACDEB97511DA}"/>
          </ac:grpSpMkLst>
        </pc:grpChg>
        <pc:grpChg chg="mod">
          <ac:chgData name="Daoud Saadeddin" userId="50f496e5f975282e" providerId="LiveId" clId="{2486BACD-7D68-4E43-839F-2D6496A48BEA}" dt="2024-09-10T15:15:23.003" v="743" actId="552"/>
          <ac:grpSpMkLst>
            <pc:docMk/>
            <pc:sldMk cId="4075428640" sldId="948"/>
            <ac:grpSpMk id="54" creationId="{404CF441-E416-EF0F-05BC-75C229E8ABB2}"/>
          </ac:grpSpMkLst>
        </pc:grpChg>
        <pc:grpChg chg="mod">
          <ac:chgData name="Daoud Saadeddin" userId="50f496e5f975282e" providerId="LiveId" clId="{2486BACD-7D68-4E43-839F-2D6496A48BEA}" dt="2024-09-10T15:15:31.858" v="745" actId="552"/>
          <ac:grpSpMkLst>
            <pc:docMk/>
            <pc:sldMk cId="4075428640" sldId="948"/>
            <ac:grpSpMk id="55" creationId="{2E98E25D-46E4-F152-DA19-7553ACA910ED}"/>
          </ac:grpSpMkLst>
        </pc:grpChg>
        <pc:grpChg chg="del mod">
          <ac:chgData name="Daoud Saadeddin" userId="50f496e5f975282e" providerId="LiveId" clId="{2486BACD-7D68-4E43-839F-2D6496A48BEA}" dt="2024-09-10T15:10:53.957" v="676" actId="478"/>
          <ac:grpSpMkLst>
            <pc:docMk/>
            <pc:sldMk cId="4075428640" sldId="948"/>
            <ac:grpSpMk id="56" creationId="{F85AF097-C3AB-46EE-0C04-7FD865ECD625}"/>
          </ac:grpSpMkLst>
        </pc:grpChg>
        <pc:grpChg chg="del mod">
          <ac:chgData name="Daoud Saadeddin" userId="50f496e5f975282e" providerId="LiveId" clId="{2486BACD-7D68-4E43-839F-2D6496A48BEA}" dt="2024-09-10T15:10:53.957" v="676" actId="478"/>
          <ac:grpSpMkLst>
            <pc:docMk/>
            <pc:sldMk cId="4075428640" sldId="948"/>
            <ac:grpSpMk id="57" creationId="{0DD3E030-FA51-22FF-E9AD-C6CB308F9B36}"/>
          </ac:grpSpMkLst>
        </pc:grpChg>
        <pc:grpChg chg="mod">
          <ac:chgData name="Daoud Saadeddin" userId="50f496e5f975282e" providerId="LiveId" clId="{2486BACD-7D68-4E43-839F-2D6496A48BEA}" dt="2024-09-10T15:16:01.606" v="747" actId="12789"/>
          <ac:grpSpMkLst>
            <pc:docMk/>
            <pc:sldMk cId="4075428640" sldId="948"/>
            <ac:grpSpMk id="58" creationId="{91ED57C4-F376-FBA5-C728-409E8FCEC9F6}"/>
          </ac:grpSpMkLst>
        </pc:grpChg>
        <pc:grpChg chg="mod">
          <ac:chgData name="Daoud Saadeddin" userId="50f496e5f975282e" providerId="LiveId" clId="{2486BACD-7D68-4E43-839F-2D6496A48BEA}" dt="2024-09-10T15:15:56.326" v="746" actId="12789"/>
          <ac:grpSpMkLst>
            <pc:docMk/>
            <pc:sldMk cId="4075428640" sldId="948"/>
            <ac:grpSpMk id="59" creationId="{A41E7515-1510-22B0-EEBB-DD0FEADDF755}"/>
          </ac:grpSpMkLst>
        </pc:grpChg>
        <pc:grpChg chg="mod">
          <ac:chgData name="Daoud Saadeddin" userId="50f496e5f975282e" providerId="LiveId" clId="{2486BACD-7D68-4E43-839F-2D6496A48BEA}" dt="2024-09-10T15:12:38.938" v="716" actId="1076"/>
          <ac:grpSpMkLst>
            <pc:docMk/>
            <pc:sldMk cId="4075428640" sldId="948"/>
            <ac:grpSpMk id="63" creationId="{92DC8248-5166-76F0-C3F5-DCB16BB2BD67}"/>
          </ac:grpSpMkLst>
        </pc:grpChg>
        <pc:grpChg chg="mod">
          <ac:chgData name="Daoud Saadeddin" userId="50f496e5f975282e" providerId="LiveId" clId="{2486BACD-7D68-4E43-839F-2D6496A48BEA}" dt="2024-09-10T15:12:38.938" v="716" actId="1076"/>
          <ac:grpSpMkLst>
            <pc:docMk/>
            <pc:sldMk cId="4075428640" sldId="948"/>
            <ac:grpSpMk id="64" creationId="{2CCC73A4-793C-E072-658A-95AAC9D571EE}"/>
          </ac:grpSpMkLst>
        </pc:grpChg>
        <pc:grpChg chg="mod">
          <ac:chgData name="Daoud Saadeddin" userId="50f496e5f975282e" providerId="LiveId" clId="{2486BACD-7D68-4E43-839F-2D6496A48BEA}" dt="2024-09-10T15:12:38.938" v="716" actId="1076"/>
          <ac:grpSpMkLst>
            <pc:docMk/>
            <pc:sldMk cId="4075428640" sldId="948"/>
            <ac:grpSpMk id="65" creationId="{BD78E73F-19EA-5428-7FFB-5F631505D0A1}"/>
          </ac:grpSpMkLst>
        </pc:grpChg>
      </pc:sldChg>
      <pc:sldChg chg="addSp modSp add mod">
        <pc:chgData name="Daoud Saadeddin" userId="50f496e5f975282e" providerId="LiveId" clId="{2486BACD-7D68-4E43-839F-2D6496A48BEA}" dt="2024-09-10T16:58:07.337" v="780" actId="2711"/>
        <pc:sldMkLst>
          <pc:docMk/>
          <pc:sldMk cId="3644741701" sldId="949"/>
        </pc:sldMkLst>
        <pc:spChg chg="mod">
          <ac:chgData name="Daoud Saadeddin" userId="50f496e5f975282e" providerId="LiveId" clId="{2486BACD-7D68-4E43-839F-2D6496A48BEA}" dt="2024-09-10T16:54:39.590" v="776" actId="2711"/>
          <ac:spMkLst>
            <pc:docMk/>
            <pc:sldMk cId="3644741701" sldId="949"/>
            <ac:spMk id="3" creationId="{D620406A-D486-C7F2-3794-541BCB736160}"/>
          </ac:spMkLst>
        </pc:spChg>
        <pc:spChg chg="mod">
          <ac:chgData name="Daoud Saadeddin" userId="50f496e5f975282e" providerId="LiveId" clId="{2486BACD-7D68-4E43-839F-2D6496A48BEA}" dt="2024-09-10T16:54:00.290" v="773" actId="2711"/>
          <ac:spMkLst>
            <pc:docMk/>
            <pc:sldMk cId="3644741701" sldId="949"/>
            <ac:spMk id="12" creationId="{795B12D7-AAEC-15CB-7CDB-ED2DBFF1293D}"/>
          </ac:spMkLst>
        </pc:spChg>
        <pc:spChg chg="mod">
          <ac:chgData name="Daoud Saadeddin" userId="50f496e5f975282e" providerId="LiveId" clId="{2486BACD-7D68-4E43-839F-2D6496A48BEA}" dt="2024-09-10T16:54:00.290" v="773" actId="2711"/>
          <ac:spMkLst>
            <pc:docMk/>
            <pc:sldMk cId="3644741701" sldId="949"/>
            <ac:spMk id="13" creationId="{96BC8CDC-00B2-68CF-E58E-04A79E0793ED}"/>
          </ac:spMkLst>
        </pc:spChg>
        <pc:spChg chg="mod">
          <ac:chgData name="Daoud Saadeddin" userId="50f496e5f975282e" providerId="LiveId" clId="{2486BACD-7D68-4E43-839F-2D6496A48BEA}" dt="2024-09-10T16:54:12.187" v="774" actId="2711"/>
          <ac:spMkLst>
            <pc:docMk/>
            <pc:sldMk cId="3644741701" sldId="949"/>
            <ac:spMk id="14" creationId="{90B61A57-2BE3-40EB-927E-48BDB1177C70}"/>
          </ac:spMkLst>
        </pc:spChg>
        <pc:spChg chg="mod">
          <ac:chgData name="Daoud Saadeddin" userId="50f496e5f975282e" providerId="LiveId" clId="{2486BACD-7D68-4E43-839F-2D6496A48BEA}" dt="2024-09-10T16:54:12.187" v="774" actId="2711"/>
          <ac:spMkLst>
            <pc:docMk/>
            <pc:sldMk cId="3644741701" sldId="949"/>
            <ac:spMk id="15" creationId="{72C13B19-7E8A-4EBC-8E91-C9C3508B8190}"/>
          </ac:spMkLst>
        </pc:spChg>
        <pc:spChg chg="mod">
          <ac:chgData name="Daoud Saadeddin" userId="50f496e5f975282e" providerId="LiveId" clId="{2486BACD-7D68-4E43-839F-2D6496A48BEA}" dt="2024-09-10T16:54:12.187" v="774" actId="2711"/>
          <ac:spMkLst>
            <pc:docMk/>
            <pc:sldMk cId="3644741701" sldId="949"/>
            <ac:spMk id="16" creationId="{B5696E44-7CFF-4CAB-BE38-E44594029A1C}"/>
          </ac:spMkLst>
        </pc:spChg>
        <pc:spChg chg="mod">
          <ac:chgData name="Daoud Saadeddin" userId="50f496e5f975282e" providerId="LiveId" clId="{2486BACD-7D68-4E43-839F-2D6496A48BEA}" dt="2024-09-10T16:54:12.187" v="774" actId="2711"/>
          <ac:spMkLst>
            <pc:docMk/>
            <pc:sldMk cId="3644741701" sldId="949"/>
            <ac:spMk id="17" creationId="{F3002208-9C8B-4912-BF93-AC9CCB9C3789}"/>
          </ac:spMkLst>
        </pc:spChg>
        <pc:spChg chg="mod">
          <ac:chgData name="Daoud Saadeddin" userId="50f496e5f975282e" providerId="LiveId" clId="{2486BACD-7D68-4E43-839F-2D6496A48BEA}" dt="2024-09-10T16:54:12.187" v="774" actId="2711"/>
          <ac:spMkLst>
            <pc:docMk/>
            <pc:sldMk cId="3644741701" sldId="949"/>
            <ac:spMk id="18" creationId="{35F24E64-3785-4996-B27A-C31B65EF9374}"/>
          </ac:spMkLst>
        </pc:spChg>
        <pc:spChg chg="mod">
          <ac:chgData name="Daoud Saadeddin" userId="50f496e5f975282e" providerId="LiveId" clId="{2486BACD-7D68-4E43-839F-2D6496A48BEA}" dt="2024-09-10T16:54:12.187" v="774" actId="2711"/>
          <ac:spMkLst>
            <pc:docMk/>
            <pc:sldMk cId="3644741701" sldId="949"/>
            <ac:spMk id="19" creationId="{73C78569-1AFE-4A7A-A842-92D814C6CF9E}"/>
          </ac:spMkLst>
        </pc:spChg>
        <pc:spChg chg="mod">
          <ac:chgData name="Daoud Saadeddin" userId="50f496e5f975282e" providerId="LiveId" clId="{2486BACD-7D68-4E43-839F-2D6496A48BEA}" dt="2024-09-10T16:54:00.290" v="773" actId="2711"/>
          <ac:spMkLst>
            <pc:docMk/>
            <pc:sldMk cId="3644741701" sldId="949"/>
            <ac:spMk id="21" creationId="{70D7C58C-E0C3-2922-4F82-286561658701}"/>
          </ac:spMkLst>
        </pc:spChg>
        <pc:spChg chg="mod">
          <ac:chgData name="Daoud Saadeddin" userId="50f496e5f975282e" providerId="LiveId" clId="{2486BACD-7D68-4E43-839F-2D6496A48BEA}" dt="2024-09-10T16:54:00.290" v="773" actId="2711"/>
          <ac:spMkLst>
            <pc:docMk/>
            <pc:sldMk cId="3644741701" sldId="949"/>
            <ac:spMk id="22" creationId="{B14154BE-C6BF-2545-A07F-7CE31ADA13F0}"/>
          </ac:spMkLst>
        </pc:spChg>
        <pc:spChg chg="add mod">
          <ac:chgData name="Daoud Saadeddin" userId="50f496e5f975282e" providerId="LiveId" clId="{2486BACD-7D68-4E43-839F-2D6496A48BEA}" dt="2024-09-10T15:14:15.064" v="731" actId="1076"/>
          <ac:spMkLst>
            <pc:docMk/>
            <pc:sldMk cId="3644741701" sldId="949"/>
            <ac:spMk id="23" creationId="{4360B997-8042-D9DD-151C-577338E4D698}"/>
          </ac:spMkLst>
        </pc:spChg>
        <pc:spChg chg="mod">
          <ac:chgData name="Daoud Saadeddin" userId="50f496e5f975282e" providerId="LiveId" clId="{2486BACD-7D68-4E43-839F-2D6496A48BEA}" dt="2024-09-10T16:54:00.290" v="773" actId="2711"/>
          <ac:spMkLst>
            <pc:docMk/>
            <pc:sldMk cId="3644741701" sldId="949"/>
            <ac:spMk id="25" creationId="{26CA36EC-1600-D1E3-4485-E1185781993A}"/>
          </ac:spMkLst>
        </pc:spChg>
        <pc:spChg chg="mod">
          <ac:chgData name="Daoud Saadeddin" userId="50f496e5f975282e" providerId="LiveId" clId="{2486BACD-7D68-4E43-839F-2D6496A48BEA}" dt="2024-09-10T16:54:00.290" v="773" actId="2711"/>
          <ac:spMkLst>
            <pc:docMk/>
            <pc:sldMk cId="3644741701" sldId="949"/>
            <ac:spMk id="26" creationId="{01B01255-2662-6BE3-CE8A-91BEAC3DB172}"/>
          </ac:spMkLst>
        </pc:spChg>
        <pc:spChg chg="mod">
          <ac:chgData name="Daoud Saadeddin" userId="50f496e5f975282e" providerId="LiveId" clId="{2486BACD-7D68-4E43-839F-2D6496A48BEA}" dt="2024-09-10T16:58:07.337" v="780" actId="2711"/>
          <ac:spMkLst>
            <pc:docMk/>
            <pc:sldMk cId="3644741701" sldId="949"/>
            <ac:spMk id="28" creationId="{CC716013-1E19-1368-727A-4A9DEE7C0D18}"/>
          </ac:spMkLst>
        </pc:spChg>
        <pc:spChg chg="mod">
          <ac:chgData name="Daoud Saadeddin" userId="50f496e5f975282e" providerId="LiveId" clId="{2486BACD-7D68-4E43-839F-2D6496A48BEA}" dt="2024-09-10T16:58:07.337" v="780" actId="2711"/>
          <ac:spMkLst>
            <pc:docMk/>
            <pc:sldMk cId="3644741701" sldId="949"/>
            <ac:spMk id="29" creationId="{E41C5EC9-6092-C0A4-66A7-32781EC29321}"/>
          </ac:spMkLst>
        </pc:spChg>
        <pc:spChg chg="mod">
          <ac:chgData name="Daoud Saadeddin" userId="50f496e5f975282e" providerId="LiveId" clId="{2486BACD-7D68-4E43-839F-2D6496A48BEA}" dt="2024-09-10T16:58:07.337" v="780" actId="2711"/>
          <ac:spMkLst>
            <pc:docMk/>
            <pc:sldMk cId="3644741701" sldId="949"/>
            <ac:spMk id="31" creationId="{2CE40C93-284C-3FAD-53BF-FA74EFDA478A}"/>
          </ac:spMkLst>
        </pc:spChg>
        <pc:spChg chg="mod">
          <ac:chgData name="Daoud Saadeddin" userId="50f496e5f975282e" providerId="LiveId" clId="{2486BACD-7D68-4E43-839F-2D6496A48BEA}" dt="2024-09-10T16:58:07.337" v="780" actId="2711"/>
          <ac:spMkLst>
            <pc:docMk/>
            <pc:sldMk cId="3644741701" sldId="949"/>
            <ac:spMk id="32" creationId="{468B919E-7A1F-E20E-7B61-266A04C8647A}"/>
          </ac:spMkLst>
        </pc:spChg>
        <pc:spChg chg="mod">
          <ac:chgData name="Daoud Saadeddin" userId="50f496e5f975282e" providerId="LiveId" clId="{2486BACD-7D68-4E43-839F-2D6496A48BEA}" dt="2024-09-10T16:54:00.290" v="773" actId="2711"/>
          <ac:spMkLst>
            <pc:docMk/>
            <pc:sldMk cId="3644741701" sldId="949"/>
            <ac:spMk id="33" creationId="{94D8411D-6D17-28BF-8F5D-E21DC8677622}"/>
          </ac:spMkLst>
        </pc:spChg>
        <pc:spChg chg="mod">
          <ac:chgData name="Daoud Saadeddin" userId="50f496e5f975282e" providerId="LiveId" clId="{2486BACD-7D68-4E43-839F-2D6496A48BEA}" dt="2024-09-10T16:54:00.290" v="773" actId="2711"/>
          <ac:spMkLst>
            <pc:docMk/>
            <pc:sldMk cId="3644741701" sldId="949"/>
            <ac:spMk id="34" creationId="{F9EB7514-6808-A6AD-125F-8DBEE432ECE1}"/>
          </ac:spMkLst>
        </pc:spChg>
        <pc:spChg chg="mod">
          <ac:chgData name="Daoud Saadeddin" userId="50f496e5f975282e" providerId="LiveId" clId="{2486BACD-7D68-4E43-839F-2D6496A48BEA}" dt="2024-09-10T16:54:00.290" v="773" actId="2711"/>
          <ac:spMkLst>
            <pc:docMk/>
            <pc:sldMk cId="3644741701" sldId="949"/>
            <ac:spMk id="35" creationId="{2E52D953-8E5D-2C8F-9E48-7639FA3DB38E}"/>
          </ac:spMkLst>
        </pc:spChg>
        <pc:spChg chg="mod">
          <ac:chgData name="Daoud Saadeddin" userId="50f496e5f975282e" providerId="LiveId" clId="{2486BACD-7D68-4E43-839F-2D6496A48BEA}" dt="2024-09-10T16:54:00.290" v="773" actId="2711"/>
          <ac:spMkLst>
            <pc:docMk/>
            <pc:sldMk cId="3644741701" sldId="949"/>
            <ac:spMk id="36" creationId="{CF327158-E082-963B-FDC3-2B112760AB31}"/>
          </ac:spMkLst>
        </pc:spChg>
        <pc:spChg chg="mod">
          <ac:chgData name="Daoud Saadeddin" userId="50f496e5f975282e" providerId="LiveId" clId="{2486BACD-7D68-4E43-839F-2D6496A48BEA}" dt="2024-09-10T16:54:00.290" v="773" actId="2711"/>
          <ac:spMkLst>
            <pc:docMk/>
            <pc:sldMk cId="3644741701" sldId="949"/>
            <ac:spMk id="38" creationId="{41BF8137-2705-B436-758A-9D386EFD438E}"/>
          </ac:spMkLst>
        </pc:spChg>
        <pc:spChg chg="mod">
          <ac:chgData name="Daoud Saadeddin" userId="50f496e5f975282e" providerId="LiveId" clId="{2486BACD-7D68-4E43-839F-2D6496A48BEA}" dt="2024-09-10T16:54:00.290" v="773" actId="2711"/>
          <ac:spMkLst>
            <pc:docMk/>
            <pc:sldMk cId="3644741701" sldId="949"/>
            <ac:spMk id="39" creationId="{EC415B48-C6E5-C16B-14DD-BC3349DB364E}"/>
          </ac:spMkLst>
        </pc:spChg>
        <pc:spChg chg="mod">
          <ac:chgData name="Daoud Saadeddin" userId="50f496e5f975282e" providerId="LiveId" clId="{2486BACD-7D68-4E43-839F-2D6496A48BEA}" dt="2024-09-10T16:54:12.187" v="774" actId="2711"/>
          <ac:spMkLst>
            <pc:docMk/>
            <pc:sldMk cId="3644741701" sldId="949"/>
            <ac:spMk id="41" creationId="{8C2D8BE1-4120-43A3-9F4B-FE786B362F17}"/>
          </ac:spMkLst>
        </pc:spChg>
        <pc:spChg chg="mod">
          <ac:chgData name="Daoud Saadeddin" userId="50f496e5f975282e" providerId="LiveId" clId="{2486BACD-7D68-4E43-839F-2D6496A48BEA}" dt="2024-09-10T16:54:00.290" v="773" actId="2711"/>
          <ac:spMkLst>
            <pc:docMk/>
            <pc:sldMk cId="3644741701" sldId="949"/>
            <ac:spMk id="45" creationId="{6570D000-9404-F5DA-BA1B-93A4A2D84E81}"/>
          </ac:spMkLst>
        </pc:spChg>
        <pc:spChg chg="mod">
          <ac:chgData name="Daoud Saadeddin" userId="50f496e5f975282e" providerId="LiveId" clId="{2486BACD-7D68-4E43-839F-2D6496A48BEA}" dt="2024-09-10T16:54:00.290" v="773" actId="2711"/>
          <ac:spMkLst>
            <pc:docMk/>
            <pc:sldMk cId="3644741701" sldId="949"/>
            <ac:spMk id="46" creationId="{2F582598-EC02-FB3E-4E61-2E088A8E37A0}"/>
          </ac:spMkLst>
        </pc:spChg>
        <pc:spChg chg="mod">
          <ac:chgData name="Daoud Saadeddin" userId="50f496e5f975282e" providerId="LiveId" clId="{2486BACD-7D68-4E43-839F-2D6496A48BEA}" dt="2024-09-10T16:54:00.290" v="773" actId="2711"/>
          <ac:spMkLst>
            <pc:docMk/>
            <pc:sldMk cId="3644741701" sldId="949"/>
            <ac:spMk id="48" creationId="{986469A1-CF5F-4031-D995-C09B1E38FED1}"/>
          </ac:spMkLst>
        </pc:spChg>
        <pc:spChg chg="mod">
          <ac:chgData name="Daoud Saadeddin" userId="50f496e5f975282e" providerId="LiveId" clId="{2486BACD-7D68-4E43-839F-2D6496A48BEA}" dt="2024-09-10T16:54:00.290" v="773" actId="2711"/>
          <ac:spMkLst>
            <pc:docMk/>
            <pc:sldMk cId="3644741701" sldId="949"/>
            <ac:spMk id="49" creationId="{1BA8B67A-4F97-0104-6B51-290FAAACDDFC}"/>
          </ac:spMkLst>
        </pc:spChg>
        <pc:spChg chg="mod">
          <ac:chgData name="Daoud Saadeddin" userId="50f496e5f975282e" providerId="LiveId" clId="{2486BACD-7D68-4E43-839F-2D6496A48BEA}" dt="2024-09-10T16:54:00.290" v="773" actId="2711"/>
          <ac:spMkLst>
            <pc:docMk/>
            <pc:sldMk cId="3644741701" sldId="949"/>
            <ac:spMk id="52" creationId="{C6C0C368-F97E-5678-56EB-2CE295A380C0}"/>
          </ac:spMkLst>
        </pc:spChg>
        <pc:spChg chg="mod">
          <ac:chgData name="Daoud Saadeddin" userId="50f496e5f975282e" providerId="LiveId" clId="{2486BACD-7D68-4E43-839F-2D6496A48BEA}" dt="2024-09-10T16:54:00.290" v="773" actId="2711"/>
          <ac:spMkLst>
            <pc:docMk/>
            <pc:sldMk cId="3644741701" sldId="949"/>
            <ac:spMk id="53" creationId="{D6422B23-FE21-52DA-1D10-4DCD9974B9E1}"/>
          </ac:spMkLst>
        </pc:spChg>
        <pc:spChg chg="mod">
          <ac:chgData name="Daoud Saadeddin" userId="50f496e5f975282e" providerId="LiveId" clId="{2486BACD-7D68-4E43-839F-2D6496A48BEA}" dt="2024-09-10T16:54:12.187" v="774" actId="2711"/>
          <ac:spMkLst>
            <pc:docMk/>
            <pc:sldMk cId="3644741701" sldId="949"/>
            <ac:spMk id="60" creationId="{5EEA97F5-F527-4CA8-90B3-F569FE808216}"/>
          </ac:spMkLst>
        </pc:spChg>
        <pc:spChg chg="mod">
          <ac:chgData name="Daoud Saadeddin" userId="50f496e5f975282e" providerId="LiveId" clId="{2486BACD-7D68-4E43-839F-2D6496A48BEA}" dt="2024-09-10T16:54:12.187" v="774" actId="2711"/>
          <ac:spMkLst>
            <pc:docMk/>
            <pc:sldMk cId="3644741701" sldId="949"/>
            <ac:spMk id="61" creationId="{17FB8749-8310-47B6-AC39-E667770E4803}"/>
          </ac:spMkLst>
        </pc:spChg>
        <pc:spChg chg="mod">
          <ac:chgData name="Daoud Saadeddin" userId="50f496e5f975282e" providerId="LiveId" clId="{2486BACD-7D68-4E43-839F-2D6496A48BEA}" dt="2024-09-10T16:54:12.187" v="774" actId="2711"/>
          <ac:spMkLst>
            <pc:docMk/>
            <pc:sldMk cId="3644741701" sldId="949"/>
            <ac:spMk id="62" creationId="{814D49BC-C080-4881-BBAD-0685AB4A193D}"/>
          </ac:spMkLst>
        </pc:spChg>
        <pc:spChg chg="mod">
          <ac:chgData name="Daoud Saadeddin" userId="50f496e5f975282e" providerId="LiveId" clId="{2486BACD-7D68-4E43-839F-2D6496A48BEA}" dt="2024-09-10T16:54:22.778" v="775" actId="2711"/>
          <ac:spMkLst>
            <pc:docMk/>
            <pc:sldMk cId="3644741701" sldId="949"/>
            <ac:spMk id="95" creationId="{A145B4D7-F625-4AEE-9052-E310B853D1FD}"/>
          </ac:spMkLst>
        </pc:spChg>
        <pc:spChg chg="mod">
          <ac:chgData name="Daoud Saadeddin" userId="50f496e5f975282e" providerId="LiveId" clId="{2486BACD-7D68-4E43-839F-2D6496A48BEA}" dt="2024-09-10T16:54:22.778" v="775" actId="2711"/>
          <ac:spMkLst>
            <pc:docMk/>
            <pc:sldMk cId="3644741701" sldId="949"/>
            <ac:spMk id="96" creationId="{CDA00E00-0281-4B96-9377-9BE071147814}"/>
          </ac:spMkLst>
        </pc:spChg>
        <pc:spChg chg="mod">
          <ac:chgData name="Daoud Saadeddin" userId="50f496e5f975282e" providerId="LiveId" clId="{2486BACD-7D68-4E43-839F-2D6496A48BEA}" dt="2024-09-10T16:54:22.778" v="775" actId="2711"/>
          <ac:spMkLst>
            <pc:docMk/>
            <pc:sldMk cId="3644741701" sldId="949"/>
            <ac:spMk id="97" creationId="{DC64C183-43E6-4348-AEB9-3F50C86F41BA}"/>
          </ac:spMkLst>
        </pc:spChg>
        <pc:spChg chg="mod">
          <ac:chgData name="Daoud Saadeddin" userId="50f496e5f975282e" providerId="LiveId" clId="{2486BACD-7D68-4E43-839F-2D6496A48BEA}" dt="2024-09-10T16:54:22.778" v="775" actId="2711"/>
          <ac:spMkLst>
            <pc:docMk/>
            <pc:sldMk cId="3644741701" sldId="949"/>
            <ac:spMk id="98" creationId="{6A8A34F4-2ECE-45F2-BDAD-FDD1CEAC4C0D}"/>
          </ac:spMkLst>
        </pc:spChg>
        <pc:spChg chg="mod">
          <ac:chgData name="Daoud Saadeddin" userId="50f496e5f975282e" providerId="LiveId" clId="{2486BACD-7D68-4E43-839F-2D6496A48BEA}" dt="2024-09-10T16:54:12.187" v="774" actId="2711"/>
          <ac:spMkLst>
            <pc:docMk/>
            <pc:sldMk cId="3644741701" sldId="949"/>
            <ac:spMk id="100" creationId="{2AC3DB39-DCC4-44C5-AB3E-96E8FD79D1B6}"/>
          </ac:spMkLst>
        </pc:spChg>
        <pc:spChg chg="mod">
          <ac:chgData name="Daoud Saadeddin" userId="50f496e5f975282e" providerId="LiveId" clId="{2486BACD-7D68-4E43-839F-2D6496A48BEA}" dt="2024-09-10T16:54:12.187" v="774" actId="2711"/>
          <ac:spMkLst>
            <pc:docMk/>
            <pc:sldMk cId="3644741701" sldId="949"/>
            <ac:spMk id="101" creationId="{A919FE5E-6F5F-4B54-A46E-1606EFC499E8}"/>
          </ac:spMkLst>
        </pc:spChg>
      </pc:sldChg>
      <pc:sldMasterChg chg="modSldLayout">
        <pc:chgData name="Daoud Saadeddin" userId="50f496e5f975282e" providerId="LiveId" clId="{2486BACD-7D68-4E43-839F-2D6496A48BEA}" dt="2024-09-10T15:27:32.012" v="770" actId="20577"/>
        <pc:sldMasterMkLst>
          <pc:docMk/>
          <pc:sldMasterMk cId="1632663216" sldId="2147483675"/>
        </pc:sldMasterMkLst>
        <pc:sldLayoutChg chg="modSp mod">
          <pc:chgData name="Daoud Saadeddin" userId="50f496e5f975282e" providerId="LiveId" clId="{2486BACD-7D68-4E43-839F-2D6496A48BEA}" dt="2024-09-10T15:27:32.012" v="770" actId="20577"/>
          <pc:sldLayoutMkLst>
            <pc:docMk/>
            <pc:sldMasterMk cId="1632663216" sldId="2147483675"/>
            <pc:sldLayoutMk cId="1051187408" sldId="2147483690"/>
          </pc:sldLayoutMkLst>
          <pc:spChg chg="mod">
            <ac:chgData name="Daoud Saadeddin" userId="50f496e5f975282e" providerId="LiveId" clId="{2486BACD-7D68-4E43-839F-2D6496A48BEA}" dt="2024-09-10T15:27:32.012" v="770" actId="20577"/>
            <ac:spMkLst>
              <pc:docMk/>
              <pc:sldMasterMk cId="1632663216" sldId="2147483675"/>
              <pc:sldLayoutMk cId="1051187408" sldId="2147483690"/>
              <ac:spMk id="23" creationId="{9D01B888-309D-8F48-69CA-E9EC77EA4626}"/>
            </ac:spMkLst>
          </pc:spChg>
        </pc:sldLayoutChg>
      </pc:sldMasterChg>
    </pc:docChg>
  </pc:docChgLst>
  <pc:docChgLst>
    <pc:chgData name="Daoud Saadeddin" userId="50f496e5f975282e" providerId="LiveId" clId="{07DD18B6-CD19-4777-BF66-1EAB68D7DDD3}"/>
    <pc:docChg chg="undo redo custSel addSld modSld modMainMaster modNotesMaster">
      <pc:chgData name="Daoud Saadeddin" userId="50f496e5f975282e" providerId="LiveId" clId="{07DD18B6-CD19-4777-BF66-1EAB68D7DDD3}" dt="2024-07-28T15:17:45.878" v="62" actId="207"/>
      <pc:docMkLst>
        <pc:docMk/>
      </pc:docMkLst>
      <pc:sldChg chg="addSp modSp mod modNotes modNotesTx">
        <pc:chgData name="Daoud Saadeddin" userId="50f496e5f975282e" providerId="LiveId" clId="{07DD18B6-CD19-4777-BF66-1EAB68D7DDD3}" dt="2024-07-28T15:12:13.320" v="58" actId="14100"/>
        <pc:sldMkLst>
          <pc:docMk/>
          <pc:sldMk cId="2326050825" sldId="270"/>
        </pc:sldMkLst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2" creationId="{36A6A77D-4504-76A7-DA25-E7483AC9DC1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3" creationId="{9D13DCA8-506E-E8D7-3074-412469491CD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4" creationId="{D1E2071C-8ABE-3488-6168-B9E7025146C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5" creationId="{99FAE674-262A-DF0F-9218-F77C92F37B6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26" creationId="{95194D0A-039C-F216-AF5B-E1115859304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75" creationId="{6C7E02D0-C5F2-B8FA-C5A8-2DCB2D67C02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79" creationId="{EBCC6EC4-C303-6754-BB82-79BFA881CC5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0" creationId="{120AC28B-E340-C60C-8A7D-0B26226629D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1" creationId="{A4FF6965-4B0E-349A-E37E-B2701224F58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2" creationId="{710FB603-6169-8400-D5ED-D6ADE81A130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4" creationId="{BF193971-119E-45DB-7BA9-1FF30B51B92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5" creationId="{04782303-22A5-07AE-33A1-056D1D743A3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6" creationId="{983B3733-F696-3509-6E59-B6EDE5B7591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7" creationId="{9158A145-D0E8-AC04-18C7-BA7620F5AF9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88" creationId="{657CAE3F-6FEF-6E9E-D840-978072AC9A6F}"/>
          </ac:spMkLst>
        </pc:spChg>
        <pc:spChg chg="mod">
          <ac:chgData name="Daoud Saadeddin" userId="50f496e5f975282e" providerId="LiveId" clId="{07DD18B6-CD19-4777-BF66-1EAB68D7DDD3}" dt="2024-07-28T15:12:13.320" v="58" actId="14100"/>
          <ac:spMkLst>
            <pc:docMk/>
            <pc:sldMk cId="2326050825" sldId="270"/>
            <ac:spMk id="90" creationId="{4F14D06C-74FF-5CE9-16C1-AAED2B56A47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3" creationId="{C721B44B-3938-29F0-5C1A-7076C9D85EF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4" creationId="{86E3CAD3-E8CB-6853-95CE-2F1F7ACCAE4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5" creationId="{FFE6FA11-B1CE-8D3C-FF25-B5DA4CD3C6D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6" creationId="{FE5471C3-046A-0B50-9182-E110B75AF92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99" creationId="{FC0CD7C1-98B0-2D6F-D6AA-F436C0F63B29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0" creationId="{16450AE3-C853-C25F-8013-056C37529950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1" creationId="{5C373D36-867A-A0E8-B4C0-A198D28398D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2" creationId="{3E36C573-02F4-4C6D-E73E-795465F3B6E8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5" creationId="{70486564-5F8C-2A0C-8CBB-40ED257A5A9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6" creationId="{78D93EA1-BEEC-D4CA-C60B-E2C8EEA0609F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7" creationId="{15E725F5-C2CF-550B-9A58-32B48685298C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326050825" sldId="270"/>
            <ac:spMk id="108" creationId="{491B90C5-9030-CDBA-857B-5CDB20E8A1BD}"/>
          </ac:spMkLst>
        </pc:spChg>
        <pc:grpChg chg="add mod">
          <ac:chgData name="Daoud Saadeddin" userId="50f496e5f975282e" providerId="LiveId" clId="{07DD18B6-CD19-4777-BF66-1EAB68D7DDD3}" dt="2024-07-28T13:23:03.203" v="28" actId="14100"/>
          <ac:grpSpMkLst>
            <pc:docMk/>
            <pc:sldMk cId="2326050825" sldId="270"/>
            <ac:grpSpMk id="2" creationId="{059604F2-8AFA-515D-3A42-ECEF720A91E8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326050825" sldId="270"/>
            <ac:grpSpMk id="78" creationId="{0C2BF7BB-5F07-AD12-F01A-5F5F3221CB1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326050825" sldId="270"/>
            <ac:grpSpMk id="92" creationId="{F7F9502D-96F9-9C5A-E6ED-C02C2F7627F1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326050825" sldId="270"/>
            <ac:grpSpMk id="98" creationId="{4303837D-1E69-2E11-8612-CBA3010E1A9B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326050825" sldId="270"/>
            <ac:grpSpMk id="104" creationId="{0B5DD030-C81C-DFCC-DAB7-9517899674EE}"/>
          </ac:grpSpMkLst>
        </pc:grpChg>
        <pc:grpChg chg="mod">
          <ac:chgData name="Daoud Saadeddin" userId="50f496e5f975282e" providerId="LiveId" clId="{07DD18B6-CD19-4777-BF66-1EAB68D7DDD3}" dt="2024-07-28T13:22:54.919" v="26" actId="164"/>
          <ac:grpSpMkLst>
            <pc:docMk/>
            <pc:sldMk cId="2326050825" sldId="270"/>
            <ac:grpSpMk id="140" creationId="{EF4999F7-D3E7-F1CD-8706-3E9B1026B777}"/>
          </ac:grpSpMkLst>
        </pc:grpChg>
        <pc:grpChg chg="mod">
          <ac:chgData name="Daoud Saadeddin" userId="50f496e5f975282e" providerId="LiveId" clId="{07DD18B6-CD19-4777-BF66-1EAB68D7DDD3}" dt="2024-07-28T13:22:54.919" v="26" actId="164"/>
          <ac:grpSpMkLst>
            <pc:docMk/>
            <pc:sldMk cId="2326050825" sldId="270"/>
            <ac:grpSpMk id="141" creationId="{4F00FA92-AA62-39A9-130E-C1206408AEF1}"/>
          </ac:grpSpMkLst>
        </pc:grpChg>
        <pc:grpChg chg="mod">
          <ac:chgData name="Daoud Saadeddin" userId="50f496e5f975282e" providerId="LiveId" clId="{07DD18B6-CD19-4777-BF66-1EAB68D7DDD3}" dt="2024-07-28T13:22:54.919" v="26" actId="164"/>
          <ac:grpSpMkLst>
            <pc:docMk/>
            <pc:sldMk cId="2326050825" sldId="270"/>
            <ac:grpSpMk id="142" creationId="{81B20B1E-BE71-4CDE-F787-376018F4A386}"/>
          </ac:grpSpMkLst>
        </pc:grpChg>
      </pc:sldChg>
      <pc:sldChg chg="addSp modSp mod modNotes modNotesTx">
        <pc:chgData name="Daoud Saadeddin" userId="50f496e5f975282e" providerId="LiveId" clId="{07DD18B6-CD19-4777-BF66-1EAB68D7DDD3}" dt="2024-07-28T15:17:45.878" v="62" actId="207"/>
        <pc:sldMkLst>
          <pc:docMk/>
          <pc:sldMk cId="1223320210" sldId="271"/>
        </pc:sldMkLst>
        <pc:spChg chg="mod">
          <ac:chgData name="Daoud Saadeddin" userId="50f496e5f975282e" providerId="LiveId" clId="{07DD18B6-CD19-4777-BF66-1EAB68D7DDD3}" dt="2024-07-28T13:24:59.093" v="43" actId="3064"/>
          <ac:spMkLst>
            <pc:docMk/>
            <pc:sldMk cId="1223320210" sldId="271"/>
            <ac:spMk id="22" creationId="{36A6A77D-4504-76A7-DA25-E7483AC9DC1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23" creationId="{9D13DCA8-506E-E8D7-3074-412469491CD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24" creationId="{D1E2071C-8ABE-3488-6168-B9E7025146C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25" creationId="{99FAE674-262A-DF0F-9218-F77C92F37B6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26" creationId="{95194D0A-039C-F216-AF5B-E11158593045}"/>
          </ac:spMkLst>
        </pc:spChg>
        <pc:spChg chg="mod">
          <ac:chgData name="Daoud Saadeddin" userId="50f496e5f975282e" providerId="LiveId" clId="{07DD18B6-CD19-4777-BF66-1EAB68D7DDD3}" dt="2024-07-28T13:24:41.087" v="37" actId="3064"/>
          <ac:spMkLst>
            <pc:docMk/>
            <pc:sldMk cId="1223320210" sldId="271"/>
            <ac:spMk id="75" creationId="{6C7E02D0-C5F2-B8FA-C5A8-2DCB2D67C027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79" creationId="{EBCC6EC4-C303-6754-BB82-79BFA881CC5E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0" creationId="{120AC28B-E340-C60C-8A7D-0B26226629D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81" creationId="{A4FF6965-4B0E-349A-E37E-B2701224F58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82" creationId="{710FB603-6169-8400-D5ED-D6ADE81A130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84" creationId="{BF193971-119E-45DB-7BA9-1FF30B51B92E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5" creationId="{04782303-22A5-07AE-33A1-056D1D743A34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6" creationId="{983B3733-F696-3509-6E59-B6EDE5B75916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7" creationId="{9158A145-D0E8-AC04-18C7-BA7620F5AF93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88" creationId="{657CAE3F-6FEF-6E9E-D840-978072AC9A6F}"/>
          </ac:spMkLst>
        </pc:spChg>
        <pc:spChg chg="mod">
          <ac:chgData name="Daoud Saadeddin" userId="50f496e5f975282e" providerId="LiveId" clId="{07DD18B6-CD19-4777-BF66-1EAB68D7DDD3}" dt="2024-07-28T15:12:17.178" v="59" actId="14100"/>
          <ac:spMkLst>
            <pc:docMk/>
            <pc:sldMk cId="1223320210" sldId="271"/>
            <ac:spMk id="90" creationId="{4F14D06C-74FF-5CE9-16C1-AAED2B56A47E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93" creationId="{C721B44B-3938-29F0-5C1A-7076C9D85EF7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94" creationId="{86E3CAD3-E8CB-6853-95CE-2F1F7ACCAE4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95" creationId="{FFE6FA11-B1CE-8D3C-FF25-B5DA4CD3C6D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96" creationId="{FE5471C3-046A-0B50-9182-E110B75AF92D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99" creationId="{FC0CD7C1-98B0-2D6F-D6AA-F436C0F63B29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100" creationId="{16450AE3-C853-C25F-8013-056C37529950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101" creationId="{5C373D36-867A-A0E8-B4C0-A198D28398D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102" creationId="{3E36C573-02F4-4C6D-E73E-795465F3B6E8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105" creationId="{70486564-5F8C-2A0C-8CBB-40ED257A5A9E}"/>
          </ac:spMkLst>
        </pc:spChg>
        <pc:spChg chg="mod">
          <ac:chgData name="Daoud Saadeddin" userId="50f496e5f975282e" providerId="LiveId" clId="{07DD18B6-CD19-4777-BF66-1EAB68D7DDD3}" dt="2024-07-28T15:17:45.878" v="62" actId="207"/>
          <ac:spMkLst>
            <pc:docMk/>
            <pc:sldMk cId="1223320210" sldId="271"/>
            <ac:spMk id="106" creationId="{78D93EA1-BEEC-D4CA-C60B-E2C8EEA0609F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107" creationId="{15E725F5-C2CF-550B-9A58-32B48685298C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1223320210" sldId="271"/>
            <ac:spMk id="108" creationId="{491B90C5-9030-CDBA-857B-5CDB20E8A1BD}"/>
          </ac:spMkLst>
        </pc:spChg>
        <pc:grpChg chg="add mod">
          <ac:chgData name="Daoud Saadeddin" userId="50f496e5f975282e" providerId="LiveId" clId="{07DD18B6-CD19-4777-BF66-1EAB68D7DDD3}" dt="2024-07-28T13:22:46.326" v="25" actId="14100"/>
          <ac:grpSpMkLst>
            <pc:docMk/>
            <pc:sldMk cId="1223320210" sldId="271"/>
            <ac:grpSpMk id="2" creationId="{EF6D3F2C-39D4-3240-6F37-4E4644B98D52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1223320210" sldId="271"/>
            <ac:grpSpMk id="78" creationId="{0C2BF7BB-5F07-AD12-F01A-5F5F3221CB1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1223320210" sldId="271"/>
            <ac:grpSpMk id="92" creationId="{F7F9502D-96F9-9C5A-E6ED-C02C2F7627F1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1223320210" sldId="271"/>
            <ac:grpSpMk id="98" creationId="{4303837D-1E69-2E11-8612-CBA3010E1A9B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1223320210" sldId="271"/>
            <ac:grpSpMk id="104" creationId="{0B5DD030-C81C-DFCC-DAB7-9517899674EE}"/>
          </ac:grpSpMkLst>
        </pc:grpChg>
        <pc:grpChg chg="mod">
          <ac:chgData name="Daoud Saadeddin" userId="50f496e5f975282e" providerId="LiveId" clId="{07DD18B6-CD19-4777-BF66-1EAB68D7DDD3}" dt="2024-07-28T13:22:08.616" v="15" actId="164"/>
          <ac:grpSpMkLst>
            <pc:docMk/>
            <pc:sldMk cId="1223320210" sldId="271"/>
            <ac:grpSpMk id="140" creationId="{EF4999F7-D3E7-F1CD-8706-3E9B1026B777}"/>
          </ac:grpSpMkLst>
        </pc:grpChg>
        <pc:grpChg chg="mod">
          <ac:chgData name="Daoud Saadeddin" userId="50f496e5f975282e" providerId="LiveId" clId="{07DD18B6-CD19-4777-BF66-1EAB68D7DDD3}" dt="2024-07-28T13:22:08.616" v="15" actId="164"/>
          <ac:grpSpMkLst>
            <pc:docMk/>
            <pc:sldMk cId="1223320210" sldId="271"/>
            <ac:grpSpMk id="141" creationId="{4F00FA92-AA62-39A9-130E-C1206408AEF1}"/>
          </ac:grpSpMkLst>
        </pc:grpChg>
        <pc:grpChg chg="mod">
          <ac:chgData name="Daoud Saadeddin" userId="50f496e5f975282e" providerId="LiveId" clId="{07DD18B6-CD19-4777-BF66-1EAB68D7DDD3}" dt="2024-07-28T13:22:08.616" v="15" actId="164"/>
          <ac:grpSpMkLst>
            <pc:docMk/>
            <pc:sldMk cId="1223320210" sldId="271"/>
            <ac:grpSpMk id="142" creationId="{81B20B1E-BE71-4CDE-F787-376018F4A386}"/>
          </ac:grpSpMkLst>
        </pc:grpChg>
        <pc:cxnChg chg="mod">
          <ac:chgData name="Daoud Saadeddin" userId="50f496e5f975282e" providerId="LiveId" clId="{07DD18B6-CD19-4777-BF66-1EAB68D7DDD3}" dt="2024-07-28T13:20:58.282" v="0"/>
          <ac:cxnSpMkLst>
            <pc:docMk/>
            <pc:sldMk cId="1223320210" sldId="271"/>
            <ac:cxnSpMk id="76" creationId="{5E3997CF-4AA6-DD70-49AB-ED3B820C9274}"/>
          </ac:cxnSpMkLst>
        </pc:cxnChg>
        <pc:cxnChg chg="mod">
          <ac:chgData name="Daoud Saadeddin" userId="50f496e5f975282e" providerId="LiveId" clId="{07DD18B6-CD19-4777-BF66-1EAB68D7DDD3}" dt="2024-07-28T13:20:58.282" v="0"/>
          <ac:cxnSpMkLst>
            <pc:docMk/>
            <pc:sldMk cId="1223320210" sldId="271"/>
            <ac:cxnSpMk id="83" creationId="{AC236063-583B-C596-88AF-C9D81A2AF13F}"/>
          </ac:cxnSpMkLst>
        </pc:cxnChg>
        <pc:cxnChg chg="mod">
          <ac:chgData name="Daoud Saadeddin" userId="50f496e5f975282e" providerId="LiveId" clId="{07DD18B6-CD19-4777-BF66-1EAB68D7DDD3}" dt="2024-07-28T13:20:58.282" v="0"/>
          <ac:cxnSpMkLst>
            <pc:docMk/>
            <pc:sldMk cId="1223320210" sldId="271"/>
            <ac:cxnSpMk id="89" creationId="{15EDBCF8-BEA8-D2D3-EEED-4E63118075A6}"/>
          </ac:cxnSpMkLst>
        </pc:cxnChg>
      </pc:sldChg>
      <pc:sldChg chg="addSp modSp mod modNotes modNotesTx">
        <pc:chgData name="Daoud Saadeddin" userId="50f496e5f975282e" providerId="LiveId" clId="{07DD18B6-CD19-4777-BF66-1EAB68D7DDD3}" dt="2024-07-28T15:17:31.611" v="61" actId="207"/>
        <pc:sldMkLst>
          <pc:docMk/>
          <pc:sldMk cId="3865159064" sldId="272"/>
        </pc:sldMkLst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2" creationId="{36A6A77D-4504-76A7-DA25-E7483AC9DC1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3" creationId="{9D13DCA8-506E-E8D7-3074-412469491CD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4" creationId="{D1E2071C-8ABE-3488-6168-B9E7025146C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5" creationId="{99FAE674-262A-DF0F-9218-F77C92F37B6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26" creationId="{95194D0A-039C-F216-AF5B-E1115859304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75" creationId="{6C7E02D0-C5F2-B8FA-C5A8-2DCB2D67C027}"/>
          </ac:spMkLst>
        </pc:spChg>
        <pc:spChg chg="mod">
          <ac:chgData name="Daoud Saadeddin" userId="50f496e5f975282e" providerId="LiveId" clId="{07DD18B6-CD19-4777-BF66-1EAB68D7DDD3}" dt="2024-07-28T15:17:31.611" v="61" actId="207"/>
          <ac:spMkLst>
            <pc:docMk/>
            <pc:sldMk cId="3865159064" sldId="272"/>
            <ac:spMk id="79" creationId="{EBCC6EC4-C303-6754-BB82-79BFA881CC5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0" creationId="{120AC28B-E340-C60C-8A7D-0B26226629D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1" creationId="{A4FF6965-4B0E-349A-E37E-B2701224F58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4" creationId="{BF193971-119E-45DB-7BA9-1FF30B51B92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5" creationId="{04782303-22A5-07AE-33A1-056D1D743A3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6" creationId="{983B3733-F696-3509-6E59-B6EDE5B7591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7" creationId="{9158A145-D0E8-AC04-18C7-BA7620F5AF9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88" creationId="{657CAE3F-6FEF-6E9E-D840-978072AC9A6F}"/>
          </ac:spMkLst>
        </pc:spChg>
        <pc:spChg chg="mod">
          <ac:chgData name="Daoud Saadeddin" userId="50f496e5f975282e" providerId="LiveId" clId="{07DD18B6-CD19-4777-BF66-1EAB68D7DDD3}" dt="2024-07-28T15:12:09.621" v="57" actId="14100"/>
          <ac:spMkLst>
            <pc:docMk/>
            <pc:sldMk cId="3865159064" sldId="272"/>
            <ac:spMk id="90" creationId="{4F14D06C-74FF-5CE9-16C1-AAED2B56A47E}"/>
          </ac:spMkLst>
        </pc:spChg>
        <pc:spChg chg="mod">
          <ac:chgData name="Daoud Saadeddin" userId="50f496e5f975282e" providerId="LiveId" clId="{07DD18B6-CD19-4777-BF66-1EAB68D7DDD3}" dt="2024-07-28T15:17:31.611" v="61" actId="207"/>
          <ac:spMkLst>
            <pc:docMk/>
            <pc:sldMk cId="3865159064" sldId="272"/>
            <ac:spMk id="93" creationId="{C721B44B-3938-29F0-5C1A-7076C9D85EF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94" creationId="{86E3CAD3-E8CB-6853-95CE-2F1F7ACCAE4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95" creationId="{FFE6FA11-B1CE-8D3C-FF25-B5DA4CD3C6D5}"/>
          </ac:spMkLst>
        </pc:spChg>
        <pc:spChg chg="mod">
          <ac:chgData name="Daoud Saadeddin" userId="50f496e5f975282e" providerId="LiveId" clId="{07DD18B6-CD19-4777-BF66-1EAB68D7DDD3}" dt="2024-07-28T15:17:31.611" v="61" actId="207"/>
          <ac:spMkLst>
            <pc:docMk/>
            <pc:sldMk cId="3865159064" sldId="272"/>
            <ac:spMk id="99" creationId="{FC0CD7C1-98B0-2D6F-D6AA-F436C0F63B29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100" creationId="{16450AE3-C853-C25F-8013-056C37529950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101" creationId="{5C373D36-867A-A0E8-B4C0-A198D28398DE}"/>
          </ac:spMkLst>
        </pc:spChg>
        <pc:spChg chg="mod">
          <ac:chgData name="Daoud Saadeddin" userId="50f496e5f975282e" providerId="LiveId" clId="{07DD18B6-CD19-4777-BF66-1EAB68D7DDD3}" dt="2024-07-28T15:17:31.611" v="61" actId="207"/>
          <ac:spMkLst>
            <pc:docMk/>
            <pc:sldMk cId="3865159064" sldId="272"/>
            <ac:spMk id="105" creationId="{70486564-5F8C-2A0C-8CBB-40ED257A5A9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106" creationId="{78D93EA1-BEEC-D4CA-C60B-E2C8EEA0609F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3865159064" sldId="272"/>
            <ac:spMk id="107" creationId="{15E725F5-C2CF-550B-9A58-32B48685298C}"/>
          </ac:spMkLst>
        </pc:spChg>
        <pc:grpChg chg="add mod">
          <ac:chgData name="Daoud Saadeddin" userId="50f496e5f975282e" providerId="LiveId" clId="{07DD18B6-CD19-4777-BF66-1EAB68D7DDD3}" dt="2024-07-28T13:23:22.929" v="31" actId="14100"/>
          <ac:grpSpMkLst>
            <pc:docMk/>
            <pc:sldMk cId="3865159064" sldId="272"/>
            <ac:grpSpMk id="2" creationId="{654B7392-A972-340B-763A-CF0CF4F5E6F2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3865159064" sldId="272"/>
            <ac:grpSpMk id="78" creationId="{0C2BF7BB-5F07-AD12-F01A-5F5F3221CB1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3865159064" sldId="272"/>
            <ac:grpSpMk id="92" creationId="{F7F9502D-96F9-9C5A-E6ED-C02C2F7627F1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3865159064" sldId="272"/>
            <ac:grpSpMk id="98" creationId="{4303837D-1E69-2E11-8612-CBA3010E1A9B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3865159064" sldId="272"/>
            <ac:grpSpMk id="104" creationId="{0B5DD030-C81C-DFCC-DAB7-9517899674EE}"/>
          </ac:grpSpMkLst>
        </pc:grpChg>
        <pc:grpChg chg="mod">
          <ac:chgData name="Daoud Saadeddin" userId="50f496e5f975282e" providerId="LiveId" clId="{07DD18B6-CD19-4777-BF66-1EAB68D7DDD3}" dt="2024-07-28T13:23:14.670" v="29" actId="164"/>
          <ac:grpSpMkLst>
            <pc:docMk/>
            <pc:sldMk cId="3865159064" sldId="272"/>
            <ac:grpSpMk id="140" creationId="{EF4999F7-D3E7-F1CD-8706-3E9B1026B777}"/>
          </ac:grpSpMkLst>
        </pc:grpChg>
        <pc:grpChg chg="mod">
          <ac:chgData name="Daoud Saadeddin" userId="50f496e5f975282e" providerId="LiveId" clId="{07DD18B6-CD19-4777-BF66-1EAB68D7DDD3}" dt="2024-07-28T13:23:14.670" v="29" actId="164"/>
          <ac:grpSpMkLst>
            <pc:docMk/>
            <pc:sldMk cId="3865159064" sldId="272"/>
            <ac:grpSpMk id="141" creationId="{4F00FA92-AA62-39A9-130E-C1206408AEF1}"/>
          </ac:grpSpMkLst>
        </pc:grpChg>
        <pc:grpChg chg="mod">
          <ac:chgData name="Daoud Saadeddin" userId="50f496e5f975282e" providerId="LiveId" clId="{07DD18B6-CD19-4777-BF66-1EAB68D7DDD3}" dt="2024-07-28T13:23:14.670" v="29" actId="164"/>
          <ac:grpSpMkLst>
            <pc:docMk/>
            <pc:sldMk cId="3865159064" sldId="272"/>
            <ac:grpSpMk id="142" creationId="{81B20B1E-BE71-4CDE-F787-376018F4A386}"/>
          </ac:grpSpMkLst>
        </pc:grpChg>
      </pc:sldChg>
      <pc:sldChg chg="addSp modSp mod modNotes modNotesTx">
        <pc:chgData name="Daoud Saadeddin" userId="50f496e5f975282e" providerId="LiveId" clId="{07DD18B6-CD19-4777-BF66-1EAB68D7DDD3}" dt="2024-07-28T15:17:24.303" v="60" actId="207"/>
        <pc:sldMkLst>
          <pc:docMk/>
          <pc:sldMk cId="2809553572" sldId="273"/>
        </pc:sldMkLst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" creationId="{BDD846C8-F8C6-2E2A-1917-872819D2236F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" creationId="{EB7F0D07-003B-3385-BB28-84457C29BF2E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4" creationId="{C63BB349-8522-EC9A-1C25-FED83BE9B976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5" creationId="{E6B967C1-61E3-92B9-D61C-D64313F687DF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4" creationId="{259ABF3A-7D97-9BCC-E514-4FF9DD7CF82C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5" creationId="{5175ABFC-022B-FF38-E6EB-B1B323F8F3D2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6" creationId="{5249972D-D3F3-7E55-DC2F-6CB0B5C13034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7" creationId="{C482DE08-8A48-D6A8-C7BE-9C9546D468C7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8" creationId="{49A6CD52-941E-49B9-4071-1596FFFD448B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0" creationId="{1AAB0FC0-C346-19AC-ADB0-376EEC4EE44A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1" creationId="{BE4DB9E8-01A3-35F4-1C09-B60E08841CF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2" creationId="{36A6A77D-4504-76A7-DA25-E7483AC9DC1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3" creationId="{9D13DCA8-506E-E8D7-3074-412469491CD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4" creationId="{D1E2071C-8ABE-3488-6168-B9E7025146C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5" creationId="{99FAE674-262A-DF0F-9218-F77C92F37B6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26" creationId="{95194D0A-039C-F216-AF5B-E11158593045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7" creationId="{5EB5D5CD-ECE1-DD1C-B639-956A33AD6E37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8" creationId="{41C01428-7C59-50A8-9009-88B5BF65DA66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29" creationId="{54152D9B-A1BE-CD1C-04C1-3CC815BE9637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1" creationId="{47DA1162-05FA-CF88-E0AC-AE4CF926480A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2" creationId="{40C03177-78A4-DBA5-BA7F-96532DD99F94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3" creationId="{EA2DF89F-BADB-90C5-6600-2031C5D0296B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4" creationId="{61F51EF7-85E3-B43B-7BD0-ADF47E3F1E79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35" creationId="{68F8401A-C37D-61A7-919E-E9AF42E7766A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75" creationId="{6C7E02D0-C5F2-B8FA-C5A8-2DCB2D67C027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0" creationId="{120AC28B-E340-C60C-8A7D-0B26226629DD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1" creationId="{A4FF6965-4B0E-349A-E37E-B2701224F58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4" creationId="{BF193971-119E-45DB-7BA9-1FF30B51B92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5" creationId="{04782303-22A5-07AE-33A1-056D1D743A3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6" creationId="{983B3733-F696-3509-6E59-B6EDE5B75916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7" creationId="{9158A145-D0E8-AC04-18C7-BA7620F5AF93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88" creationId="{657CAE3F-6FEF-6E9E-D840-978072AC9A6F}"/>
          </ac:spMkLst>
        </pc:spChg>
        <pc:spChg chg="mod">
          <ac:chgData name="Daoud Saadeddin" userId="50f496e5f975282e" providerId="LiveId" clId="{07DD18B6-CD19-4777-BF66-1EAB68D7DDD3}" dt="2024-07-28T15:11:43.647" v="56" actId="14100"/>
          <ac:spMkLst>
            <pc:docMk/>
            <pc:sldMk cId="2809553572" sldId="273"/>
            <ac:spMk id="90" creationId="{4F14D06C-74FF-5CE9-16C1-AAED2B56A47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94" creationId="{86E3CAD3-E8CB-6853-95CE-2F1F7ACCAE44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95" creationId="{FFE6FA11-B1CE-8D3C-FF25-B5DA4CD3C6D5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100" creationId="{16450AE3-C853-C25F-8013-056C37529950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101" creationId="{5C373D36-867A-A0E8-B4C0-A198D28398DE}"/>
          </ac:spMkLst>
        </pc:spChg>
        <pc:spChg chg="mod">
          <ac:chgData name="Daoud Saadeddin" userId="50f496e5f975282e" providerId="LiveId" clId="{07DD18B6-CD19-4777-BF66-1EAB68D7DDD3}" dt="2024-07-28T15:17:24.303" v="60" actId="207"/>
          <ac:spMkLst>
            <pc:docMk/>
            <pc:sldMk cId="2809553572" sldId="273"/>
            <ac:spMk id="105" creationId="{70486564-5F8C-2A0C-8CBB-40ED257A5A9E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106" creationId="{78D93EA1-BEEC-D4CA-C60B-E2C8EEA0609F}"/>
          </ac:spMkLst>
        </pc:spChg>
        <pc:spChg chg="mod">
          <ac:chgData name="Daoud Saadeddin" userId="50f496e5f975282e" providerId="LiveId" clId="{07DD18B6-CD19-4777-BF66-1EAB68D7DDD3}" dt="2024-07-28T13:20:58.282" v="0"/>
          <ac:spMkLst>
            <pc:docMk/>
            <pc:sldMk cId="2809553572" sldId="273"/>
            <ac:spMk id="107" creationId="{15E725F5-C2CF-550B-9A58-32B48685298C}"/>
          </ac:spMkLst>
        </pc:s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6" creationId="{B32BD242-0D96-1818-295A-C7E715E5563D}"/>
          </ac:grpSpMkLst>
        </pc:grpChg>
        <pc:grpChg chg="add mod">
          <ac:chgData name="Daoud Saadeddin" userId="50f496e5f975282e" providerId="LiveId" clId="{07DD18B6-CD19-4777-BF66-1EAB68D7DDD3}" dt="2024-07-28T13:25:05.044" v="45" actId="14100"/>
          <ac:grpSpMkLst>
            <pc:docMk/>
            <pc:sldMk cId="2809553572" sldId="273"/>
            <ac:grpSpMk id="7" creationId="{D53C0FCC-4053-4E63-9E6F-D38FB3F54A17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13" creationId="{BADA2D3A-959A-B3A3-C107-8DBC8B2A35EE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19" creationId="{3C3CAAEC-F644-5E4A-5CB0-65DB36B3A5A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30" creationId="{C3512615-EAE4-9D0F-77B3-D7910FFC41C1}"/>
          </ac:grpSpMkLst>
        </pc:grpChg>
        <pc:grpChg chg="mod">
          <ac:chgData name="Daoud Saadeddin" userId="50f496e5f975282e" providerId="LiveId" clId="{07DD18B6-CD19-4777-BF66-1EAB68D7DDD3}" dt="2024-07-28T13:23:29.739" v="32" actId="164"/>
          <ac:grpSpMkLst>
            <pc:docMk/>
            <pc:sldMk cId="2809553572" sldId="273"/>
            <ac:grpSpMk id="36" creationId="{E4DBEE27-E8C8-3D2E-9947-B3EFBEDDFD26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78" creationId="{0C2BF7BB-5F07-AD12-F01A-5F5F3221CB15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92" creationId="{F7F9502D-96F9-9C5A-E6ED-C02C2F7627F1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98" creationId="{4303837D-1E69-2E11-8612-CBA3010E1A9B}"/>
          </ac:grpSpMkLst>
        </pc:grpChg>
        <pc:grpChg chg="mod">
          <ac:chgData name="Daoud Saadeddin" userId="50f496e5f975282e" providerId="LiveId" clId="{07DD18B6-CD19-4777-BF66-1EAB68D7DDD3}" dt="2024-07-28T13:20:58.282" v="0"/>
          <ac:grpSpMkLst>
            <pc:docMk/>
            <pc:sldMk cId="2809553572" sldId="273"/>
            <ac:grpSpMk id="104" creationId="{0B5DD030-C81C-DFCC-DAB7-9517899674EE}"/>
          </ac:grpSpMkLst>
        </pc:grpChg>
        <pc:grpChg chg="mod">
          <ac:chgData name="Daoud Saadeddin" userId="50f496e5f975282e" providerId="LiveId" clId="{07DD18B6-CD19-4777-BF66-1EAB68D7DDD3}" dt="2024-07-28T13:23:29.739" v="32" actId="164"/>
          <ac:grpSpMkLst>
            <pc:docMk/>
            <pc:sldMk cId="2809553572" sldId="273"/>
            <ac:grpSpMk id="140" creationId="{EF4999F7-D3E7-F1CD-8706-3E9B1026B777}"/>
          </ac:grpSpMkLst>
        </pc:grpChg>
        <pc:grpChg chg="mod">
          <ac:chgData name="Daoud Saadeddin" userId="50f496e5f975282e" providerId="LiveId" clId="{07DD18B6-CD19-4777-BF66-1EAB68D7DDD3}" dt="2024-07-28T13:23:29.739" v="32" actId="164"/>
          <ac:grpSpMkLst>
            <pc:docMk/>
            <pc:sldMk cId="2809553572" sldId="273"/>
            <ac:grpSpMk id="142" creationId="{81B20B1E-BE71-4CDE-F787-376018F4A386}"/>
          </ac:grpSpMkLst>
        </pc:grpChg>
      </pc:sldChg>
      <pc:sldChg chg="add modNotesTx">
        <pc:chgData name="Daoud Saadeddin" userId="50f496e5f975282e" providerId="LiveId" clId="{07DD18B6-CD19-4777-BF66-1EAB68D7DDD3}" dt="2024-07-28T13:31:24.491" v="55" actId="6549"/>
        <pc:sldMkLst>
          <pc:docMk/>
          <pc:sldMk cId="587178360" sldId="947"/>
        </pc:sldMkLst>
      </pc:sldChg>
      <pc:sldMasterChg chg="modSp modSldLayout">
        <pc:chgData name="Daoud Saadeddin" userId="50f496e5f975282e" providerId="LiveId" clId="{07DD18B6-CD19-4777-BF66-1EAB68D7DDD3}" dt="2024-07-28T13:20:58.282" v="0"/>
        <pc:sldMasterMkLst>
          <pc:docMk/>
          <pc:sldMasterMk cId="2574068247" sldId="2147483648"/>
        </pc:sldMasterMkLst>
        <pc:spChg chg="mod">
          <ac:chgData name="Daoud Saadeddin" userId="50f496e5f975282e" providerId="LiveId" clId="{07DD18B6-CD19-4777-BF66-1EAB68D7DDD3}" dt="2024-07-28T13:20:58.282" v="0"/>
          <ac:spMkLst>
            <pc:docMk/>
            <pc:sldMasterMk cId="2574068247" sldId="2147483648"/>
            <ac:spMk id="16" creationId="{00000000-0000-0000-0000-000000000000}"/>
          </ac:spMkLst>
        </pc:spChg>
        <pc:sldLayoutChg chg="modSp">
          <pc:chgData name="Daoud Saadeddin" userId="50f496e5f975282e" providerId="LiveId" clId="{07DD18B6-CD19-4777-BF66-1EAB68D7DDD3}" dt="2024-07-28T13:20:58.282" v="0"/>
          <pc:sldLayoutMkLst>
            <pc:docMk/>
            <pc:sldMasterMk cId="2574068247" sldId="2147483648"/>
            <pc:sldLayoutMk cId="225462899" sldId="2147483673"/>
          </pc:sldLayoutMkLst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12" creationId="{00000000-0000-0000-0000-000000000000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13" creationId="{00000000-0000-0000-0000-000000000000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15" creationId="{00000000-0000-0000-0000-000000000000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21" creationId="{00000000-0000-0000-0000-000000000000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22" creationId="{3BC50CD7-4410-4D98-BFAF-2800A2869E28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23" creationId="{9D01B888-309D-8F48-69CA-E9EC77EA4626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2" creationId="{538E9749-6EA3-A919-7C7A-F9652D58FCFF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4" creationId="{00291A85-44FB-B95D-7B70-08002FACF134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5" creationId="{87897BFA-3119-A6A6-65E8-4ED312813A52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6" creationId="{86311498-E5D2-1418-65D7-66CA8DC0F0FE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7" creationId="{0DA6CA3E-A6FB-82DC-CB92-B027FDC800BE}"/>
            </ac:spMkLst>
          </pc:spChg>
          <pc:spChg chg="mod">
            <ac:chgData name="Daoud Saadeddin" userId="50f496e5f975282e" providerId="LiveId" clId="{07DD18B6-CD19-4777-BF66-1EAB68D7DDD3}" dt="2024-07-28T13:20:58.282" v="0"/>
            <ac:spMkLst>
              <pc:docMk/>
              <pc:sldMasterMk cId="2574068247" sldId="2147483648"/>
              <pc:sldLayoutMk cId="225462899" sldId="2147483673"/>
              <ac:spMk id="88" creationId="{3743B71C-8DB6-92BC-1F39-800D794D1C09}"/>
            </ac:spMkLst>
          </pc:spChg>
        </pc:sldLayoutChg>
      </pc:sldMasterChg>
      <pc:sldMasterChg chg="addSp delSp mod delSldLayout">
        <pc:chgData name="Daoud Saadeddin" userId="50f496e5f975282e" providerId="LiveId" clId="{07DD18B6-CD19-4777-BF66-1EAB68D7DDD3}" dt="2024-07-28T13:21:38.164" v="14" actId="478"/>
        <pc:sldMasterMkLst>
          <pc:docMk/>
          <pc:sldMasterMk cId="1632663216" sldId="2147483675"/>
        </pc:sldMasterMkLst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2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3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4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5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8.164" v="14" actId="478"/>
          <ac:spMkLst>
            <pc:docMk/>
            <pc:sldMasterMk cId="1632663216" sldId="2147483675"/>
            <ac:spMk id="6" creationId="{00000000-0000-0000-0000-000000000000}"/>
          </ac:spMkLst>
        </pc:spChg>
        <pc:spChg chg="add del">
          <ac:chgData name="Daoud Saadeddin" userId="50f496e5f975282e" providerId="LiveId" clId="{07DD18B6-CD19-4777-BF66-1EAB68D7DDD3}" dt="2024-07-28T13:21:34.030" v="13" actId="478"/>
          <ac:spMkLst>
            <pc:docMk/>
            <pc:sldMasterMk cId="1632663216" sldId="2147483675"/>
            <ac:spMk id="7" creationId="{BA7CC04C-6F67-9E0F-016C-6DD077117D01}"/>
          </ac:spMkLst>
        </pc:spChg>
        <pc:sldLayoutChg chg="del">
          <pc:chgData name="Daoud Saadeddin" userId="50f496e5f975282e" providerId="LiveId" clId="{07DD18B6-CD19-4777-BF66-1EAB68D7DDD3}" dt="2024-07-28T13:21:28.781" v="11" actId="2696"/>
          <pc:sldLayoutMkLst>
            <pc:docMk/>
            <pc:sldMasterMk cId="1632663216" sldId="2147483675"/>
            <pc:sldLayoutMk cId="1691572448" sldId="2147483676"/>
          </pc:sldLayoutMkLst>
        </pc:sldLayoutChg>
        <pc:sldLayoutChg chg="del">
          <pc:chgData name="Daoud Saadeddin" userId="50f496e5f975282e" providerId="LiveId" clId="{07DD18B6-CD19-4777-BF66-1EAB68D7DDD3}" dt="2024-07-28T13:21:22.334" v="1" actId="2696"/>
          <pc:sldLayoutMkLst>
            <pc:docMk/>
            <pc:sldMasterMk cId="1632663216" sldId="2147483675"/>
            <pc:sldLayoutMk cId="559048182" sldId="2147483677"/>
          </pc:sldLayoutMkLst>
        </pc:sldLayoutChg>
        <pc:sldLayoutChg chg="del">
          <pc:chgData name="Daoud Saadeddin" userId="50f496e5f975282e" providerId="LiveId" clId="{07DD18B6-CD19-4777-BF66-1EAB68D7DDD3}" dt="2024-07-28T13:21:22.740" v="2" actId="2696"/>
          <pc:sldLayoutMkLst>
            <pc:docMk/>
            <pc:sldMasterMk cId="1632663216" sldId="2147483675"/>
            <pc:sldLayoutMk cId="2943239455" sldId="2147483678"/>
          </pc:sldLayoutMkLst>
        </pc:sldLayoutChg>
        <pc:sldLayoutChg chg="del">
          <pc:chgData name="Daoud Saadeddin" userId="50f496e5f975282e" providerId="LiveId" clId="{07DD18B6-CD19-4777-BF66-1EAB68D7DDD3}" dt="2024-07-28T13:21:23.193" v="3" actId="2696"/>
          <pc:sldLayoutMkLst>
            <pc:docMk/>
            <pc:sldMasterMk cId="1632663216" sldId="2147483675"/>
            <pc:sldLayoutMk cId="1660878446" sldId="2147483679"/>
          </pc:sldLayoutMkLst>
        </pc:sldLayoutChg>
        <pc:sldLayoutChg chg="del">
          <pc:chgData name="Daoud Saadeddin" userId="50f496e5f975282e" providerId="LiveId" clId="{07DD18B6-CD19-4777-BF66-1EAB68D7DDD3}" dt="2024-07-28T13:21:23.256" v="4" actId="2696"/>
          <pc:sldLayoutMkLst>
            <pc:docMk/>
            <pc:sldMasterMk cId="1632663216" sldId="2147483675"/>
            <pc:sldLayoutMk cId="3617610313" sldId="2147483680"/>
          </pc:sldLayoutMkLst>
        </pc:sldLayoutChg>
        <pc:sldLayoutChg chg="del">
          <pc:chgData name="Daoud Saadeddin" userId="50f496e5f975282e" providerId="LiveId" clId="{07DD18B6-CD19-4777-BF66-1EAB68D7DDD3}" dt="2024-07-28T13:21:23.490" v="5" actId="2696"/>
          <pc:sldLayoutMkLst>
            <pc:docMk/>
            <pc:sldMasterMk cId="1632663216" sldId="2147483675"/>
            <pc:sldLayoutMk cId="1863661032" sldId="2147483681"/>
          </pc:sldLayoutMkLst>
        </pc:sldLayoutChg>
        <pc:sldLayoutChg chg="del">
          <pc:chgData name="Daoud Saadeddin" userId="50f496e5f975282e" providerId="LiveId" clId="{07DD18B6-CD19-4777-BF66-1EAB68D7DDD3}" dt="2024-07-28T13:21:23.834" v="6" actId="2696"/>
          <pc:sldLayoutMkLst>
            <pc:docMk/>
            <pc:sldMasterMk cId="1632663216" sldId="2147483675"/>
            <pc:sldLayoutMk cId="1869615583" sldId="2147483682"/>
          </pc:sldLayoutMkLst>
        </pc:sldLayoutChg>
        <pc:sldLayoutChg chg="del">
          <pc:chgData name="Daoud Saadeddin" userId="50f496e5f975282e" providerId="LiveId" clId="{07DD18B6-CD19-4777-BF66-1EAB68D7DDD3}" dt="2024-07-28T13:21:24.443" v="7" actId="2696"/>
          <pc:sldLayoutMkLst>
            <pc:docMk/>
            <pc:sldMasterMk cId="1632663216" sldId="2147483675"/>
            <pc:sldLayoutMk cId="669953775" sldId="2147483683"/>
          </pc:sldLayoutMkLst>
        </pc:sldLayoutChg>
        <pc:sldLayoutChg chg="del">
          <pc:chgData name="Daoud Saadeddin" userId="50f496e5f975282e" providerId="LiveId" clId="{07DD18B6-CD19-4777-BF66-1EAB68D7DDD3}" dt="2024-07-28T13:21:24.615" v="8" actId="2696"/>
          <pc:sldLayoutMkLst>
            <pc:docMk/>
            <pc:sldMasterMk cId="1632663216" sldId="2147483675"/>
            <pc:sldLayoutMk cId="809832940" sldId="2147483684"/>
          </pc:sldLayoutMkLst>
        </pc:sldLayoutChg>
        <pc:sldLayoutChg chg="del">
          <pc:chgData name="Daoud Saadeddin" userId="50f496e5f975282e" providerId="LiveId" clId="{07DD18B6-CD19-4777-BF66-1EAB68D7DDD3}" dt="2024-07-28T13:21:25.036" v="9" actId="2696"/>
          <pc:sldLayoutMkLst>
            <pc:docMk/>
            <pc:sldMasterMk cId="1632663216" sldId="2147483675"/>
            <pc:sldLayoutMk cId="662100393" sldId="2147483685"/>
          </pc:sldLayoutMkLst>
        </pc:sldLayoutChg>
        <pc:sldLayoutChg chg="del">
          <pc:chgData name="Daoud Saadeddin" userId="50f496e5f975282e" providerId="LiveId" clId="{07DD18B6-CD19-4777-BF66-1EAB68D7DDD3}" dt="2024-07-28T13:21:25.603" v="10" actId="2696"/>
          <pc:sldLayoutMkLst>
            <pc:docMk/>
            <pc:sldMasterMk cId="1632663216" sldId="2147483675"/>
            <pc:sldLayoutMk cId="96036419" sldId="2147483686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A73EBFA-F3B4-401A-868B-C151395DCCC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A915FE-BA67-428A-8BCC-7507134A0C2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DD713-57FC-4B38-8B1B-2071C75B09A9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45794C-35F5-476D-8A3D-E21F28A6040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B4F92F-BF8A-4B1F-BC2D-894224B9E6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00D40-C932-48E5-A693-DF9A68C52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5021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44BB8C-274B-4368-989C-15C2F6E68365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3FCEF-B602-4370-B284-A48CB4053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559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13B64E-2893-4D20-A4C1-DC04C1A2A3C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461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13B64E-2893-4D20-A4C1-DC04C1A2A3C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795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AE" b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leo-Regular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786A8B-F3E6-427E-9BC5-DE8115D19A4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225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-1561" y="-1"/>
            <a:ext cx="12193561" cy="561976"/>
          </a:xfrm>
          <a:prstGeom prst="rect">
            <a:avLst/>
          </a:prstGeom>
          <a:solidFill>
            <a:srgbClr val="E2E2E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endParaRPr lang="en-US" sz="1800" dirty="0"/>
          </a:p>
        </p:txBody>
      </p:sp>
      <p:sp>
        <p:nvSpPr>
          <p:cNvPr id="13" name="Freeform 12"/>
          <p:cNvSpPr/>
          <p:nvPr userDrawn="1"/>
        </p:nvSpPr>
        <p:spPr>
          <a:xfrm>
            <a:off x="9363856" y="300498"/>
            <a:ext cx="73933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DATE</a:t>
            </a:r>
          </a:p>
        </p:txBody>
      </p:sp>
      <p:sp>
        <p:nvSpPr>
          <p:cNvPr id="15" name="Freeform 14"/>
          <p:cNvSpPr/>
          <p:nvPr userDrawn="1"/>
        </p:nvSpPr>
        <p:spPr>
          <a:xfrm>
            <a:off x="5718176" y="300498"/>
            <a:ext cx="104076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TEAM</a:t>
            </a:r>
          </a:p>
        </p:txBody>
      </p:sp>
      <p:sp>
        <p:nvSpPr>
          <p:cNvPr id="12" name="Freeform 11"/>
          <p:cNvSpPr/>
          <p:nvPr userDrawn="1"/>
        </p:nvSpPr>
        <p:spPr>
          <a:xfrm>
            <a:off x="9363075" y="49750"/>
            <a:ext cx="73933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LOCATION</a:t>
            </a:r>
          </a:p>
        </p:txBody>
      </p:sp>
      <p:sp>
        <p:nvSpPr>
          <p:cNvPr id="22" name="Freeform 11">
            <a:extLst>
              <a:ext uri="{FF2B5EF4-FFF2-40B4-BE49-F238E27FC236}">
                <a16:creationId xmlns:a16="http://schemas.microsoft.com/office/drawing/2014/main" id="{3BC50CD7-4410-4D98-BFAF-2800A2869E28}"/>
              </a:ext>
            </a:extLst>
          </p:cNvPr>
          <p:cNvSpPr/>
          <p:nvPr userDrawn="1"/>
        </p:nvSpPr>
        <p:spPr>
          <a:xfrm>
            <a:off x="5717396" y="49750"/>
            <a:ext cx="104076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PROJECT</a:t>
            </a:r>
          </a:p>
        </p:txBody>
      </p:sp>
      <p:sp>
        <p:nvSpPr>
          <p:cNvPr id="23" name="Freeform 11">
            <a:extLst>
              <a:ext uri="{FF2B5EF4-FFF2-40B4-BE49-F238E27FC236}">
                <a16:creationId xmlns:a16="http://schemas.microsoft.com/office/drawing/2014/main" id="{9D01B888-309D-8F48-69CA-E9EC77EA4626}"/>
              </a:ext>
            </a:extLst>
          </p:cNvPr>
          <p:cNvSpPr/>
          <p:nvPr userDrawn="1"/>
        </p:nvSpPr>
        <p:spPr>
          <a:xfrm>
            <a:off x="280677" y="0"/>
            <a:ext cx="5297163" cy="313350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>
            <a:noAutofit/>
          </a:bodyPr>
          <a:lstStyle/>
          <a:p>
            <a:pPr algn="l"/>
            <a:r>
              <a:rPr lang="en-US" sz="1800" b="1" dirty="0">
                <a:solidFill>
                  <a:srgbClr val="000000"/>
                </a:solidFill>
              </a:rPr>
              <a:t>PESTLE ANALYSIS</a:t>
            </a:r>
          </a:p>
        </p:txBody>
      </p:sp>
      <p:sp>
        <p:nvSpPr>
          <p:cNvPr id="82" name="Freeform 14">
            <a:extLst>
              <a:ext uri="{FF2B5EF4-FFF2-40B4-BE49-F238E27FC236}">
                <a16:creationId xmlns:a16="http://schemas.microsoft.com/office/drawing/2014/main" id="{538E9749-6EA3-A919-7C7A-F9652D58FCFF}"/>
              </a:ext>
            </a:extLst>
          </p:cNvPr>
          <p:cNvSpPr/>
          <p:nvPr userDrawn="1"/>
        </p:nvSpPr>
        <p:spPr>
          <a:xfrm>
            <a:off x="140589" y="300498"/>
            <a:ext cx="111944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TITLE</a:t>
            </a:r>
          </a:p>
        </p:txBody>
      </p:sp>
      <p:sp>
        <p:nvSpPr>
          <p:cNvPr id="84" name="Content Placeholder 83">
            <a:extLst>
              <a:ext uri="{FF2B5EF4-FFF2-40B4-BE49-F238E27FC236}">
                <a16:creationId xmlns:a16="http://schemas.microsoft.com/office/drawing/2014/main" id="{00291A85-44FB-B95D-7B70-08002FACF13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09661" y="306617"/>
            <a:ext cx="4268180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4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  <p:sp>
        <p:nvSpPr>
          <p:cNvPr id="85" name="Content Placeholder 83">
            <a:extLst>
              <a:ext uri="{FF2B5EF4-FFF2-40B4-BE49-F238E27FC236}">
                <a16:creationId xmlns:a16="http://schemas.microsoft.com/office/drawing/2014/main" id="{87897BFA-3119-A6A6-65E8-4ED312813A5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757768" y="306617"/>
            <a:ext cx="2551333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  <p:sp>
        <p:nvSpPr>
          <p:cNvPr id="86" name="Content Placeholder 83">
            <a:extLst>
              <a:ext uri="{FF2B5EF4-FFF2-40B4-BE49-F238E27FC236}">
                <a16:creationId xmlns:a16="http://schemas.microsoft.com/office/drawing/2014/main" id="{86311498-E5D2-1418-65D7-66CA8DC0F0F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0103144" y="306617"/>
            <a:ext cx="1808179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  <p:sp>
        <p:nvSpPr>
          <p:cNvPr id="87" name="Content Placeholder 83">
            <a:extLst>
              <a:ext uri="{FF2B5EF4-FFF2-40B4-BE49-F238E27FC236}">
                <a16:creationId xmlns:a16="http://schemas.microsoft.com/office/drawing/2014/main" id="{0DA6CA3E-A6FB-82DC-CB92-B027FDC800B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757768" y="55869"/>
            <a:ext cx="2551333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  <p:sp>
        <p:nvSpPr>
          <p:cNvPr id="88" name="Content Placeholder 83">
            <a:extLst>
              <a:ext uri="{FF2B5EF4-FFF2-40B4-BE49-F238E27FC236}">
                <a16:creationId xmlns:a16="http://schemas.microsoft.com/office/drawing/2014/main" id="{3743B71C-8DB6-92BC-1F39-800D794D1C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0103144" y="55869"/>
            <a:ext cx="1808179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88F56D1-6BA3-5686-F602-99C89300B222}"/>
              </a:ext>
            </a:extLst>
          </p:cNvPr>
          <p:cNvSpPr/>
          <p:nvPr userDrawn="1"/>
        </p:nvSpPr>
        <p:spPr>
          <a:xfrm>
            <a:off x="0" y="6522996"/>
            <a:ext cx="12192000" cy="335004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www.</a:t>
            </a:r>
            <a:r>
              <a:rPr lang="en-US" sz="2400" b="1" dirty="0">
                <a:solidFill>
                  <a:schemeClr val="tx1"/>
                </a:solidFill>
              </a:rPr>
              <a:t>citoolkit</a:t>
            </a:r>
            <a:r>
              <a:rPr lang="en-US" sz="2400" dirty="0">
                <a:solidFill>
                  <a:schemeClr val="tx1"/>
                </a:solidFill>
              </a:rPr>
              <a:t>.com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14329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-1561" y="-1"/>
            <a:ext cx="12193561" cy="561976"/>
          </a:xfrm>
          <a:prstGeom prst="rect">
            <a:avLst/>
          </a:prstGeom>
          <a:solidFill>
            <a:srgbClr val="E2E2E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endParaRPr lang="en-US" sz="1800" dirty="0"/>
          </a:p>
        </p:txBody>
      </p:sp>
      <p:sp>
        <p:nvSpPr>
          <p:cNvPr id="13" name="Freeform 12"/>
          <p:cNvSpPr/>
          <p:nvPr userDrawn="1"/>
        </p:nvSpPr>
        <p:spPr>
          <a:xfrm>
            <a:off x="9363856" y="300498"/>
            <a:ext cx="73933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DATE</a:t>
            </a:r>
          </a:p>
        </p:txBody>
      </p:sp>
      <p:sp>
        <p:nvSpPr>
          <p:cNvPr id="15" name="Freeform 14"/>
          <p:cNvSpPr/>
          <p:nvPr userDrawn="1"/>
        </p:nvSpPr>
        <p:spPr>
          <a:xfrm>
            <a:off x="5718176" y="300498"/>
            <a:ext cx="104076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TEAM</a:t>
            </a:r>
          </a:p>
        </p:txBody>
      </p:sp>
      <p:sp>
        <p:nvSpPr>
          <p:cNvPr id="12" name="Freeform 11"/>
          <p:cNvSpPr/>
          <p:nvPr userDrawn="1"/>
        </p:nvSpPr>
        <p:spPr>
          <a:xfrm>
            <a:off x="9363075" y="49750"/>
            <a:ext cx="73933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LOCATION</a:t>
            </a:r>
          </a:p>
        </p:txBody>
      </p:sp>
      <p:sp>
        <p:nvSpPr>
          <p:cNvPr id="22" name="Freeform 11">
            <a:extLst>
              <a:ext uri="{FF2B5EF4-FFF2-40B4-BE49-F238E27FC236}">
                <a16:creationId xmlns:a16="http://schemas.microsoft.com/office/drawing/2014/main" id="{3BC50CD7-4410-4D98-BFAF-2800A2869E28}"/>
              </a:ext>
            </a:extLst>
          </p:cNvPr>
          <p:cNvSpPr/>
          <p:nvPr userDrawn="1"/>
        </p:nvSpPr>
        <p:spPr>
          <a:xfrm>
            <a:off x="5717396" y="49750"/>
            <a:ext cx="104076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PROJECT</a:t>
            </a:r>
          </a:p>
        </p:txBody>
      </p:sp>
      <p:sp>
        <p:nvSpPr>
          <p:cNvPr id="23" name="Freeform 11">
            <a:extLst>
              <a:ext uri="{FF2B5EF4-FFF2-40B4-BE49-F238E27FC236}">
                <a16:creationId xmlns:a16="http://schemas.microsoft.com/office/drawing/2014/main" id="{9D01B888-309D-8F48-69CA-E9EC77EA4626}"/>
              </a:ext>
            </a:extLst>
          </p:cNvPr>
          <p:cNvSpPr/>
          <p:nvPr userDrawn="1"/>
        </p:nvSpPr>
        <p:spPr>
          <a:xfrm>
            <a:off x="280677" y="0"/>
            <a:ext cx="5297163" cy="313350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>
            <a:noAutofit/>
          </a:bodyPr>
          <a:lstStyle/>
          <a:p>
            <a:pPr algn="l"/>
            <a:r>
              <a:rPr lang="en-US" sz="1800" b="1" dirty="0">
                <a:solidFill>
                  <a:srgbClr val="000000"/>
                </a:solidFill>
              </a:rPr>
              <a:t>PEST ANALYSIS</a:t>
            </a:r>
          </a:p>
        </p:txBody>
      </p:sp>
      <p:sp>
        <p:nvSpPr>
          <p:cNvPr id="82" name="Freeform 14">
            <a:extLst>
              <a:ext uri="{FF2B5EF4-FFF2-40B4-BE49-F238E27FC236}">
                <a16:creationId xmlns:a16="http://schemas.microsoft.com/office/drawing/2014/main" id="{538E9749-6EA3-A919-7C7A-F9652D58FCFF}"/>
              </a:ext>
            </a:extLst>
          </p:cNvPr>
          <p:cNvSpPr/>
          <p:nvPr userDrawn="1"/>
        </p:nvSpPr>
        <p:spPr>
          <a:xfrm>
            <a:off x="140589" y="300498"/>
            <a:ext cx="1119443" cy="213853"/>
          </a:xfrm>
          <a:custGeom>
            <a:avLst/>
            <a:gdLst/>
            <a:ahLst/>
            <a:cxnLst/>
            <a:rect l="l" t="t" r="r" b="b"/>
            <a:pathLst>
              <a:path w="2166912" h="243200">
                <a:moveTo>
                  <a:pt x="0" y="0"/>
                </a:moveTo>
                <a:lnTo>
                  <a:pt x="2166912" y="0"/>
                </a:lnTo>
                <a:lnTo>
                  <a:pt x="2166912" y="243200"/>
                </a:lnTo>
                <a:lnTo>
                  <a:pt x="0" y="243200"/>
                </a:lnTo>
                <a:lnTo>
                  <a:pt x="0" y="0"/>
                </a:lnTo>
                <a:close/>
              </a:path>
            </a:pathLst>
          </a:custGeom>
          <a:noFill/>
          <a:ln w="7600" cap="flat">
            <a:noFill/>
            <a:bevel/>
          </a:ln>
          <a:effectLst/>
        </p:spPr>
        <p:txBody>
          <a:bodyPr wrap="square" lIns="36000" tIns="36000" rIns="36000" bIns="36000" rtlCol="0" anchor="ctr" anchorCtr="0"/>
          <a:lstStyle/>
          <a:p>
            <a:pPr algn="r"/>
            <a:r>
              <a:rPr lang="en-US" sz="1100" b="0" dirty="0">
                <a:solidFill>
                  <a:srgbClr val="000000"/>
                </a:solidFill>
              </a:rPr>
              <a:t>TITLE</a:t>
            </a:r>
          </a:p>
        </p:txBody>
      </p:sp>
      <p:sp>
        <p:nvSpPr>
          <p:cNvPr id="84" name="Content Placeholder 83">
            <a:extLst>
              <a:ext uri="{FF2B5EF4-FFF2-40B4-BE49-F238E27FC236}">
                <a16:creationId xmlns:a16="http://schemas.microsoft.com/office/drawing/2014/main" id="{00291A85-44FB-B95D-7B70-08002FACF13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309661" y="306617"/>
            <a:ext cx="4268180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4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  <p:sp>
        <p:nvSpPr>
          <p:cNvPr id="85" name="Content Placeholder 83">
            <a:extLst>
              <a:ext uri="{FF2B5EF4-FFF2-40B4-BE49-F238E27FC236}">
                <a16:creationId xmlns:a16="http://schemas.microsoft.com/office/drawing/2014/main" id="{87897BFA-3119-A6A6-65E8-4ED312813A5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757768" y="306617"/>
            <a:ext cx="2551333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  <p:sp>
        <p:nvSpPr>
          <p:cNvPr id="86" name="Content Placeholder 83">
            <a:extLst>
              <a:ext uri="{FF2B5EF4-FFF2-40B4-BE49-F238E27FC236}">
                <a16:creationId xmlns:a16="http://schemas.microsoft.com/office/drawing/2014/main" id="{86311498-E5D2-1418-65D7-66CA8DC0F0F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0103144" y="306617"/>
            <a:ext cx="1808179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  <p:sp>
        <p:nvSpPr>
          <p:cNvPr id="87" name="Content Placeholder 83">
            <a:extLst>
              <a:ext uri="{FF2B5EF4-FFF2-40B4-BE49-F238E27FC236}">
                <a16:creationId xmlns:a16="http://schemas.microsoft.com/office/drawing/2014/main" id="{0DA6CA3E-A6FB-82DC-CB92-B027FDC800B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757768" y="55869"/>
            <a:ext cx="2551333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  <p:sp>
        <p:nvSpPr>
          <p:cNvPr id="88" name="Content Placeholder 83">
            <a:extLst>
              <a:ext uri="{FF2B5EF4-FFF2-40B4-BE49-F238E27FC236}">
                <a16:creationId xmlns:a16="http://schemas.microsoft.com/office/drawing/2014/main" id="{3743B71C-8DB6-92BC-1F39-800D794D1C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0103144" y="55869"/>
            <a:ext cx="1808179" cy="201612"/>
          </a:xfrm>
          <a:prstGeom prst="rect">
            <a:avLst/>
          </a:prstGeom>
          <a:solidFill>
            <a:schemeClr val="bg1"/>
          </a:solidFill>
        </p:spPr>
        <p:txBody>
          <a:bodyPr lIns="36000" tIns="36000" rIns="36000" bIns="36000" anchor="ctr" anchorCtr="0"/>
          <a:lstStyle>
            <a:lvl1pPr marL="0" indent="0">
              <a:buNone/>
              <a:defRPr lang="en-AE" sz="1100" b="0" kern="1200" dirty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AE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88F56D1-6BA3-5686-F602-99C89300B222}"/>
              </a:ext>
            </a:extLst>
          </p:cNvPr>
          <p:cNvSpPr/>
          <p:nvPr userDrawn="1"/>
        </p:nvSpPr>
        <p:spPr>
          <a:xfrm>
            <a:off x="0" y="6522996"/>
            <a:ext cx="12192000" cy="335004"/>
          </a:xfrm>
          <a:prstGeom prst="rect">
            <a:avLst/>
          </a:prstGeom>
          <a:solidFill>
            <a:srgbClr val="E2E2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www.</a:t>
            </a:r>
            <a:r>
              <a:rPr lang="en-US" sz="2400" b="1" dirty="0">
                <a:solidFill>
                  <a:schemeClr val="tx1"/>
                </a:solidFill>
              </a:rPr>
              <a:t>citoolkit</a:t>
            </a:r>
            <a:r>
              <a:rPr lang="en-US" sz="2400" dirty="0">
                <a:solidFill>
                  <a:schemeClr val="tx1"/>
                </a:solidFill>
              </a:rPr>
              <a:t>.com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1874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0355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Large Text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B7E2DE9F-E5C1-6EC2-9844-662FE3C4FD54}"/>
              </a:ext>
            </a:extLst>
          </p:cNvPr>
          <p:cNvSpPr/>
          <p:nvPr userDrawn="1"/>
        </p:nvSpPr>
        <p:spPr>
          <a:xfrm>
            <a:off x="-1" y="6430962"/>
            <a:ext cx="12192000" cy="4270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D58EB5-5F04-EB89-62C4-614EA9050B66}"/>
              </a:ext>
            </a:extLst>
          </p:cNvPr>
          <p:cNvSpPr/>
          <p:nvPr userDrawn="1"/>
        </p:nvSpPr>
        <p:spPr>
          <a:xfrm>
            <a:off x="0" y="0"/>
            <a:ext cx="12192000" cy="4270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5F2C8C6-4C6C-19A9-0965-53DA01DFCEB9}"/>
              </a:ext>
            </a:extLst>
          </p:cNvPr>
          <p:cNvSpPr txBox="1"/>
          <p:nvPr userDrawn="1"/>
        </p:nvSpPr>
        <p:spPr>
          <a:xfrm>
            <a:off x="0" y="6023817"/>
            <a:ext cx="1219199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800" b="0" i="0" dirty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cs typeface="Calibri" panose="020F0502020204030204" pitchFamily="34" charset="0"/>
              </a:rPr>
              <a:t>© Copyright Citoolkit.com. All Rights Reserved.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7CA4666-3685-96D1-5597-13705DEE85E5}"/>
              </a:ext>
            </a:extLst>
          </p:cNvPr>
          <p:cNvGrpSpPr/>
          <p:nvPr userDrawn="1"/>
        </p:nvGrpSpPr>
        <p:grpSpPr>
          <a:xfrm>
            <a:off x="0" y="2540968"/>
            <a:ext cx="12191999" cy="1776064"/>
            <a:chOff x="0" y="2059926"/>
            <a:chExt cx="12191999" cy="1776064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7AB1B261-5F28-E04F-CFB9-41B03FC94A1A}"/>
                </a:ext>
              </a:extLst>
            </p:cNvPr>
            <p:cNvSpPr/>
            <p:nvPr userDrawn="1"/>
          </p:nvSpPr>
          <p:spPr>
            <a:xfrm>
              <a:off x="0" y="2442348"/>
              <a:ext cx="12191999" cy="70685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Calibri" panose="020F0502020204030204" pitchFamily="34" charset="0"/>
                </a:rPr>
                <a:t>CITOOLKIT</a:t>
              </a: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20C2708-F0FE-6E73-EE2B-7062A48BF58A}"/>
                </a:ext>
              </a:extLst>
            </p:cNvPr>
            <p:cNvSpPr txBox="1"/>
            <p:nvPr userDrawn="1"/>
          </p:nvSpPr>
          <p:spPr>
            <a:xfrm>
              <a:off x="1532845" y="2059926"/>
              <a:ext cx="914400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sz="1800" b="0" i="0" dirty="0">
                  <a:solidFill>
                    <a:schemeClr val="tx1"/>
                  </a:solidFill>
                  <a:effectLst/>
                  <a:latin typeface="+mn-lt"/>
                  <a:cs typeface="Calibri" panose="020F0502020204030204" pitchFamily="34" charset="0"/>
                </a:rPr>
                <a:t>Made with         by</a:t>
              </a:r>
            </a:p>
          </p:txBody>
        </p:sp>
        <p:sp>
          <p:nvSpPr>
            <p:cNvPr id="9" name="Freeform 290">
              <a:extLst>
                <a:ext uri="{FF2B5EF4-FFF2-40B4-BE49-F238E27FC236}">
                  <a16:creationId xmlns:a16="http://schemas.microsoft.com/office/drawing/2014/main" id="{E7486A78-E190-223A-CAEB-DAA73F486F35}"/>
                </a:ext>
              </a:extLst>
            </p:cNvPr>
            <p:cNvSpPr/>
            <p:nvPr userDrawn="1"/>
          </p:nvSpPr>
          <p:spPr>
            <a:xfrm>
              <a:off x="6347445" y="2132598"/>
              <a:ext cx="261456" cy="223991"/>
            </a:xfrm>
            <a:custGeom>
              <a:avLst/>
              <a:gdLst/>
              <a:ahLst/>
              <a:cxnLst/>
              <a:rect l="l" t="t" r="r" b="b"/>
              <a:pathLst>
                <a:path w="504825" h="432707">
                  <a:moveTo>
                    <a:pt x="134658" y="0"/>
                  </a:moveTo>
                  <a:cubicBezTo>
                    <a:pt x="146301" y="0"/>
                    <a:pt x="158180" y="2019"/>
                    <a:pt x="170294" y="6057"/>
                  </a:cubicBezTo>
                  <a:cubicBezTo>
                    <a:pt x="182407" y="10095"/>
                    <a:pt x="193676" y="15541"/>
                    <a:pt x="204099" y="22396"/>
                  </a:cubicBezTo>
                  <a:cubicBezTo>
                    <a:pt x="214522" y="29251"/>
                    <a:pt x="223490" y="35683"/>
                    <a:pt x="231002" y="41693"/>
                  </a:cubicBezTo>
                  <a:cubicBezTo>
                    <a:pt x="238514" y="47703"/>
                    <a:pt x="245652" y="54088"/>
                    <a:pt x="252412" y="60849"/>
                  </a:cubicBezTo>
                  <a:cubicBezTo>
                    <a:pt x="259174" y="54088"/>
                    <a:pt x="266310" y="47703"/>
                    <a:pt x="273823" y="41693"/>
                  </a:cubicBezTo>
                  <a:cubicBezTo>
                    <a:pt x="281334" y="35683"/>
                    <a:pt x="290303" y="29251"/>
                    <a:pt x="300726" y="22396"/>
                  </a:cubicBezTo>
                  <a:cubicBezTo>
                    <a:pt x="311149" y="15541"/>
                    <a:pt x="322417" y="10095"/>
                    <a:pt x="334531" y="6057"/>
                  </a:cubicBezTo>
                  <a:cubicBezTo>
                    <a:pt x="346645" y="2019"/>
                    <a:pt x="358524" y="0"/>
                    <a:pt x="370167" y="0"/>
                  </a:cubicBezTo>
                  <a:cubicBezTo>
                    <a:pt x="412236" y="0"/>
                    <a:pt x="445197" y="11644"/>
                    <a:pt x="469048" y="34932"/>
                  </a:cubicBezTo>
                  <a:cubicBezTo>
                    <a:pt x="492899" y="58220"/>
                    <a:pt x="504825" y="90523"/>
                    <a:pt x="504825" y="131840"/>
                  </a:cubicBezTo>
                  <a:cubicBezTo>
                    <a:pt x="504825" y="173346"/>
                    <a:pt x="483321" y="215602"/>
                    <a:pt x="440313" y="258610"/>
                  </a:cubicBezTo>
                  <a:lnTo>
                    <a:pt x="264807" y="427636"/>
                  </a:lnTo>
                  <a:cubicBezTo>
                    <a:pt x="261427" y="431017"/>
                    <a:pt x="257295" y="432707"/>
                    <a:pt x="252412" y="432707"/>
                  </a:cubicBezTo>
                  <a:cubicBezTo>
                    <a:pt x="247529" y="432707"/>
                    <a:pt x="243398" y="431017"/>
                    <a:pt x="240018" y="427636"/>
                  </a:cubicBezTo>
                  <a:lnTo>
                    <a:pt x="64230" y="258047"/>
                  </a:lnTo>
                  <a:cubicBezTo>
                    <a:pt x="62351" y="256544"/>
                    <a:pt x="59770" y="254103"/>
                    <a:pt x="56482" y="250722"/>
                  </a:cubicBezTo>
                  <a:cubicBezTo>
                    <a:pt x="53196" y="247342"/>
                    <a:pt x="47984" y="241191"/>
                    <a:pt x="40848" y="232270"/>
                  </a:cubicBezTo>
                  <a:cubicBezTo>
                    <a:pt x="33712" y="223349"/>
                    <a:pt x="27326" y="214194"/>
                    <a:pt x="21692" y="204803"/>
                  </a:cubicBezTo>
                  <a:cubicBezTo>
                    <a:pt x="16057" y="195413"/>
                    <a:pt x="11035" y="184051"/>
                    <a:pt x="6620" y="170717"/>
                  </a:cubicBezTo>
                  <a:cubicBezTo>
                    <a:pt x="2207" y="157382"/>
                    <a:pt x="0" y="144423"/>
                    <a:pt x="0" y="131840"/>
                  </a:cubicBezTo>
                  <a:cubicBezTo>
                    <a:pt x="0" y="90523"/>
                    <a:pt x="11926" y="58220"/>
                    <a:pt x="35777" y="34932"/>
                  </a:cubicBezTo>
                  <a:cubicBezTo>
                    <a:pt x="59629" y="11644"/>
                    <a:pt x="92588" y="0"/>
                    <a:pt x="134658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65DFD1A-8998-98D7-5866-AEA741698B85}"/>
                </a:ext>
              </a:extLst>
            </p:cNvPr>
            <p:cNvSpPr/>
            <p:nvPr userDrawn="1"/>
          </p:nvSpPr>
          <p:spPr>
            <a:xfrm>
              <a:off x="1532845" y="3162288"/>
              <a:ext cx="9144000" cy="67370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Calibri" panose="020F0502020204030204" pitchFamily="34" charset="0"/>
                </a:rPr>
                <a:t>The Continuous Improvement Toolkit</a:t>
              </a:r>
              <a:b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Calibri" panose="020F0502020204030204" pitchFamily="34" charset="0"/>
                </a:rPr>
              </a:br>
              <a:r>
                <a:rPr lang="en-US" sz="1800" b="0" i="0" dirty="0">
                  <a:solidFill>
                    <a:srgbClr val="0066CC"/>
                  </a:solidFill>
                  <a:effectLst/>
                  <a:latin typeface="+mn-lt"/>
                  <a:cs typeface="Calibri" panose="020F0502020204030204" pitchFamily="34" charset="0"/>
                </a:rPr>
                <a:t>www.citoolkit.com</a:t>
              </a:r>
              <a:endPara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29580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2663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74" r:id="rId3"/>
    <p:sldLayoutId id="2147483688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6DC870AF-081A-511E-EAFA-8998F5C73D98}"/>
              </a:ext>
            </a:extLst>
          </p:cNvPr>
          <p:cNvGrpSpPr/>
          <p:nvPr/>
        </p:nvGrpSpPr>
        <p:grpSpPr>
          <a:xfrm>
            <a:off x="140129" y="952519"/>
            <a:ext cx="11911742" cy="5338969"/>
            <a:chOff x="140129" y="1117601"/>
            <a:chExt cx="11911742" cy="4968413"/>
          </a:xfrm>
        </p:grpSpPr>
        <p:sp>
          <p:nvSpPr>
            <p:cNvPr id="14" name="Rounded Rectangle 43">
              <a:extLst>
                <a:ext uri="{FF2B5EF4-FFF2-40B4-BE49-F238E27FC236}">
                  <a16:creationId xmlns:a16="http://schemas.microsoft.com/office/drawing/2014/main" id="{90B61A57-2BE3-40EB-927E-48BDB1177C70}"/>
                </a:ext>
              </a:extLst>
            </p:cNvPr>
            <p:cNvSpPr/>
            <p:nvPr/>
          </p:nvSpPr>
          <p:spPr>
            <a:xfrm flipH="1">
              <a:off x="140129" y="1117601"/>
              <a:ext cx="5955870" cy="2480762"/>
            </a:xfrm>
            <a:prstGeom prst="round1Rect">
              <a:avLst/>
            </a:prstGeom>
            <a:solidFill>
              <a:srgbClr val="0C9DA4"/>
            </a:solidFill>
            <a:ln w="19050" cap="flat" cmpd="sng" algn="ctr">
              <a:solidFill>
                <a:schemeClr val="bg1"/>
              </a:solidFill>
              <a:prstDash val="solid"/>
            </a:ln>
            <a:effectLst/>
          </p:spPr>
          <p:txBody>
            <a:bodyPr vert="horz" lIns="36000" tIns="36000" rIns="36000" bIns="36000" rtlCol="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endParaRPr>
            </a:p>
          </p:txBody>
        </p:sp>
        <p:sp>
          <p:nvSpPr>
            <p:cNvPr id="15" name="Rounded Rectangle 46">
              <a:extLst>
                <a:ext uri="{FF2B5EF4-FFF2-40B4-BE49-F238E27FC236}">
                  <a16:creationId xmlns:a16="http://schemas.microsoft.com/office/drawing/2014/main" id="{72C13B19-7E8A-4EBC-8E91-C9C3508B8190}"/>
                </a:ext>
              </a:extLst>
            </p:cNvPr>
            <p:cNvSpPr/>
            <p:nvPr/>
          </p:nvSpPr>
          <p:spPr>
            <a:xfrm flipH="1" flipV="1">
              <a:off x="140129" y="3605252"/>
              <a:ext cx="5955869" cy="2480762"/>
            </a:xfrm>
            <a:prstGeom prst="round1Rect">
              <a:avLst/>
            </a:prstGeom>
            <a:solidFill>
              <a:srgbClr val="7F7F7F"/>
            </a:solidFill>
            <a:ln w="19050" cap="flat" cmpd="sng" algn="ctr">
              <a:solidFill>
                <a:schemeClr val="bg1"/>
              </a:solidFill>
              <a:prstDash val="solid"/>
            </a:ln>
            <a:effectLst/>
          </p:spPr>
          <p:txBody>
            <a:bodyPr vert="horz" lIns="36000" tIns="36000" rIns="36000" bIns="36000" rtlCol="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endParaRPr>
            </a:p>
          </p:txBody>
        </p:sp>
        <p:sp>
          <p:nvSpPr>
            <p:cNvPr id="18" name="Rounded Rectangle 44">
              <a:extLst>
                <a:ext uri="{FF2B5EF4-FFF2-40B4-BE49-F238E27FC236}">
                  <a16:creationId xmlns:a16="http://schemas.microsoft.com/office/drawing/2014/main" id="{35F24E64-3785-4996-B27A-C31B65EF9374}"/>
                </a:ext>
              </a:extLst>
            </p:cNvPr>
            <p:cNvSpPr/>
            <p:nvPr/>
          </p:nvSpPr>
          <p:spPr>
            <a:xfrm>
              <a:off x="6095999" y="1117601"/>
              <a:ext cx="5955871" cy="2480762"/>
            </a:xfrm>
            <a:prstGeom prst="round1Rect">
              <a:avLst/>
            </a:prstGeom>
            <a:solidFill>
              <a:srgbClr val="FFC9DE"/>
            </a:solidFill>
            <a:ln w="19050" cap="flat" cmpd="sng" algn="ctr">
              <a:solidFill>
                <a:schemeClr val="bg1"/>
              </a:solidFill>
              <a:prstDash val="solid"/>
            </a:ln>
            <a:effectLst/>
          </p:spPr>
          <p:txBody>
            <a:bodyPr vert="horz" lIns="36000" tIns="36000" rIns="36000" bIns="36000" rtlCol="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endParaRPr>
            </a:p>
          </p:txBody>
        </p:sp>
        <p:sp>
          <p:nvSpPr>
            <p:cNvPr id="19" name="Rounded Rectangle 46">
              <a:extLst>
                <a:ext uri="{FF2B5EF4-FFF2-40B4-BE49-F238E27FC236}">
                  <a16:creationId xmlns:a16="http://schemas.microsoft.com/office/drawing/2014/main" id="{73C78569-1AFE-4A7A-A842-92D814C6CF9E}"/>
                </a:ext>
              </a:extLst>
            </p:cNvPr>
            <p:cNvSpPr/>
            <p:nvPr/>
          </p:nvSpPr>
          <p:spPr>
            <a:xfrm flipV="1">
              <a:off x="6095999" y="3605252"/>
              <a:ext cx="5955872" cy="2480762"/>
            </a:xfrm>
            <a:prstGeom prst="round1Rect">
              <a:avLst/>
            </a:prstGeom>
            <a:solidFill>
              <a:srgbClr val="F2F2F2"/>
            </a:solidFill>
            <a:ln w="19050" cap="flat" cmpd="sng" algn="ctr">
              <a:solidFill>
                <a:schemeClr val="bg1"/>
              </a:solidFill>
              <a:prstDash val="solid"/>
            </a:ln>
            <a:effectLst/>
          </p:spPr>
          <p:txBody>
            <a:bodyPr vert="horz" lIns="36000" tIns="36000" rIns="36000" bIns="36000" rtlCol="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8C2D8BE1-4120-43A3-9F4B-FE786B362F17}"/>
                </a:ext>
              </a:extLst>
            </p:cNvPr>
            <p:cNvSpPr txBox="1"/>
            <p:nvPr/>
          </p:nvSpPr>
          <p:spPr>
            <a:xfrm>
              <a:off x="414730" y="1130804"/>
              <a:ext cx="1633561" cy="354072"/>
            </a:xfrm>
            <a:prstGeom prst="rect">
              <a:avLst/>
            </a:prstGeom>
            <a:noFill/>
          </p:spPr>
          <p:txBody>
            <a:bodyPr vert="horz" wrap="none" lIns="108000" tIns="36000" rIns="108000" bIns="36000" rtlCol="0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2000" i="0" dirty="0">
                  <a:solidFill>
                    <a:schemeClr val="bg1"/>
                  </a:solidFill>
                  <a:cs typeface="Readex Pro" pitchFamily="2" charset="-78"/>
                </a:rPr>
                <a:t>POLITICAL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5EEA97F5-F527-4CA8-90B3-F569FE808216}"/>
                </a:ext>
              </a:extLst>
            </p:cNvPr>
            <p:cNvSpPr txBox="1"/>
            <p:nvPr/>
          </p:nvSpPr>
          <p:spPr>
            <a:xfrm>
              <a:off x="414730" y="5718738"/>
              <a:ext cx="1208765" cy="354072"/>
            </a:xfrm>
            <a:prstGeom prst="rect">
              <a:avLst/>
            </a:prstGeom>
            <a:noFill/>
          </p:spPr>
          <p:txBody>
            <a:bodyPr vert="horz" wrap="none" lIns="108000" tIns="36000" rIns="108000" bIns="36000" rtlCol="0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2000" i="0" dirty="0">
                  <a:solidFill>
                    <a:schemeClr val="bg1"/>
                  </a:solidFill>
                  <a:cs typeface="Readex Pro" pitchFamily="2" charset="-78"/>
                </a:rPr>
                <a:t>SOCIAL</a:t>
              </a:r>
            </a:p>
          </p:txBody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2AC3DB39-DCC4-44C5-AB3E-96E8FD79D1B6}"/>
                </a:ext>
              </a:extLst>
            </p:cNvPr>
            <p:cNvSpPr txBox="1"/>
            <p:nvPr/>
          </p:nvSpPr>
          <p:spPr>
            <a:xfrm>
              <a:off x="10105236" y="1130804"/>
              <a:ext cx="1672034" cy="354072"/>
            </a:xfrm>
            <a:prstGeom prst="rect">
              <a:avLst/>
            </a:prstGeom>
            <a:noFill/>
          </p:spPr>
          <p:txBody>
            <a:bodyPr vert="horz" wrap="none" lIns="108000" tIns="36000" rIns="108000" bIns="36000" rtlCol="0" anchor="ctr" anchorCtr="0">
              <a:noAutofit/>
            </a:bodyPr>
            <a:lstStyle/>
            <a:p>
              <a:pPr algn="r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2000" dirty="0">
                  <a:cs typeface="Readex Pro" pitchFamily="2" charset="-78"/>
                </a:rPr>
                <a:t>ECONOMIC</a:t>
              </a:r>
              <a:endParaRPr lang="en-US" sz="2000" i="0" dirty="0">
                <a:cs typeface="Readex Pro" pitchFamily="2" charset="-78"/>
              </a:endParaRPr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A919FE5E-6F5F-4B54-A46E-1606EFC499E8}"/>
                </a:ext>
              </a:extLst>
            </p:cNvPr>
            <p:cNvSpPr txBox="1"/>
            <p:nvPr/>
          </p:nvSpPr>
          <p:spPr>
            <a:xfrm>
              <a:off x="9298926" y="5718738"/>
              <a:ext cx="2478344" cy="354072"/>
            </a:xfrm>
            <a:prstGeom prst="rect">
              <a:avLst/>
            </a:prstGeom>
            <a:noFill/>
          </p:spPr>
          <p:txBody>
            <a:bodyPr vert="horz" wrap="none" lIns="108000" tIns="36000" rIns="108000" bIns="36000" rtlCol="0" anchor="ctr" anchorCtr="0">
              <a:noAutofit/>
            </a:bodyPr>
            <a:lstStyle/>
            <a:p>
              <a:pPr algn="r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2000" i="0" dirty="0">
                  <a:solidFill>
                    <a:prstClr val="black"/>
                  </a:solidFill>
                  <a:cs typeface="Readex Pro" pitchFamily="2" charset="-78"/>
                </a:rPr>
                <a:t>TECHNOLOGICAL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FD02B72F-1B7C-4099-8A5A-BF9422104000}"/>
              </a:ext>
            </a:extLst>
          </p:cNvPr>
          <p:cNvGrpSpPr/>
          <p:nvPr/>
        </p:nvGrpSpPr>
        <p:grpSpPr>
          <a:xfrm>
            <a:off x="7871183" y="6512822"/>
            <a:ext cx="4180687" cy="338555"/>
            <a:chOff x="3551509" y="6317035"/>
            <a:chExt cx="4180687" cy="338555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3A54CA86-9E12-4964-96D5-D67911132213}"/>
                </a:ext>
              </a:extLst>
            </p:cNvPr>
            <p:cNvGrpSpPr/>
            <p:nvPr/>
          </p:nvGrpSpPr>
          <p:grpSpPr>
            <a:xfrm>
              <a:off x="3551509" y="6317036"/>
              <a:ext cx="2154244" cy="338554"/>
              <a:chOff x="3551509" y="6314365"/>
              <a:chExt cx="2154244" cy="338554"/>
            </a:xfrm>
          </p:grpSpPr>
          <p:sp>
            <p:nvSpPr>
              <p:cNvPr id="95" name="Oval 94">
                <a:extLst>
                  <a:ext uri="{FF2B5EF4-FFF2-40B4-BE49-F238E27FC236}">
                    <a16:creationId xmlns:a16="http://schemas.microsoft.com/office/drawing/2014/main" id="{A145B4D7-F625-4AEE-9052-E310B853D1FD}"/>
                  </a:ext>
                </a:extLst>
              </p:cNvPr>
              <p:cNvSpPr/>
              <p:nvPr/>
            </p:nvSpPr>
            <p:spPr bwMode="auto">
              <a:xfrm>
                <a:off x="3551509" y="6355842"/>
                <a:ext cx="255598" cy="255598"/>
              </a:xfrm>
              <a:prstGeom prst="ellipse">
                <a:avLst/>
              </a:prstGeom>
              <a:gradFill flip="none" rotWithShape="1">
                <a:gsLst>
                  <a:gs pos="0">
                    <a:srgbClr val="CCFF66"/>
                  </a:gs>
                  <a:gs pos="100000">
                    <a:srgbClr val="92D050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p:spPr>
            <p:txBody>
              <a:bodyPr vert="horz" wrap="square" lIns="36000" tIns="36000" rIns="36000" bIns="360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80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DC64C183-43E6-4348-AEB9-3F50C86F41BA}"/>
                  </a:ext>
                </a:extLst>
              </p:cNvPr>
              <p:cNvSpPr txBox="1"/>
              <p:nvPr/>
            </p:nvSpPr>
            <p:spPr>
              <a:xfrm>
                <a:off x="3878280" y="6314365"/>
                <a:ext cx="1827473" cy="338554"/>
              </a:xfrm>
              <a:prstGeom prst="rect">
                <a:avLst/>
              </a:prstGeom>
              <a:noFill/>
            </p:spPr>
            <p:txBody>
              <a:bodyPr vert="horz" wrap="square" lIns="36000" tIns="36000" rIns="36000" bIns="36000" rtlCol="0" anchor="ctr" anchorCtr="0">
                <a:noAutofit/>
              </a:bodyPr>
              <a:lstStyle/>
              <a:p>
                <a:pPr algn="l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i="0" dirty="0">
                    <a:cs typeface="Readex Pro Deca Light" pitchFamily="2" charset="-78"/>
                  </a:rPr>
                  <a:t>Opportunity</a:t>
                </a:r>
              </a:p>
            </p:txBody>
          </p:sp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477F8B4C-4539-4ECE-8B96-7ED23EA8ADAA}"/>
                </a:ext>
              </a:extLst>
            </p:cNvPr>
            <p:cNvGrpSpPr/>
            <p:nvPr/>
          </p:nvGrpSpPr>
          <p:grpSpPr>
            <a:xfrm>
              <a:off x="5577954" y="6317035"/>
              <a:ext cx="2154242" cy="338554"/>
              <a:chOff x="3329301" y="6834705"/>
              <a:chExt cx="2154242" cy="338554"/>
            </a:xfrm>
          </p:grpSpPr>
          <p:sp>
            <p:nvSpPr>
              <p:cNvPr id="96" name="Oval 95">
                <a:extLst>
                  <a:ext uri="{FF2B5EF4-FFF2-40B4-BE49-F238E27FC236}">
                    <a16:creationId xmlns:a16="http://schemas.microsoft.com/office/drawing/2014/main" id="{CDA00E00-0281-4B96-9377-9BE071147814}"/>
                  </a:ext>
                </a:extLst>
              </p:cNvPr>
              <p:cNvSpPr/>
              <p:nvPr/>
            </p:nvSpPr>
            <p:spPr bwMode="auto">
              <a:xfrm>
                <a:off x="3329301" y="6876183"/>
                <a:ext cx="255598" cy="255598"/>
              </a:xfrm>
              <a:prstGeom prst="ellipse">
                <a:avLst/>
              </a:prstGeom>
              <a:gradFill flip="none" rotWithShape="1">
                <a:gsLst>
                  <a:gs pos="0">
                    <a:srgbClr val="F63B00"/>
                  </a:gs>
                  <a:gs pos="100000">
                    <a:srgbClr val="FF65A0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p:spPr>
            <p:txBody>
              <a:bodyPr vert="horz" wrap="square" lIns="36000" tIns="36000" rIns="36000" bIns="360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80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6A8A34F4-2ECE-45F2-BDAD-FDD1CEAC4C0D}"/>
                  </a:ext>
                </a:extLst>
              </p:cNvPr>
              <p:cNvSpPr txBox="1"/>
              <p:nvPr/>
            </p:nvSpPr>
            <p:spPr>
              <a:xfrm>
                <a:off x="3656070" y="6834705"/>
                <a:ext cx="1827473" cy="338554"/>
              </a:xfrm>
              <a:prstGeom prst="rect">
                <a:avLst/>
              </a:prstGeom>
              <a:noFill/>
            </p:spPr>
            <p:txBody>
              <a:bodyPr vert="horz" wrap="square" lIns="36000" tIns="36000" rIns="36000" bIns="36000" rtlCol="0" anchor="ctr" anchorCtr="0">
                <a:noAutofit/>
              </a:bodyPr>
              <a:lstStyle/>
              <a:p>
                <a:pPr algn="l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i="0" dirty="0">
                    <a:cs typeface="Readex Pro Deca Light" pitchFamily="2" charset="-78"/>
                  </a:rPr>
                  <a:t>Threat</a:t>
                </a:r>
              </a:p>
            </p:txBody>
          </p:sp>
        </p:grpSp>
      </p:grp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96AE58F-32BE-F9B6-64A8-D60B2101B98B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sz="1400" dirty="0">
                <a:solidFill>
                  <a:srgbClr val="2021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F4A741E-B75F-B3B5-C3AE-66C1F684ECC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AE" dirty="0"/>
              <a:t>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A3C4AC1-1334-E1B9-CF04-083D9163C98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AE" dirty="0"/>
              <a:t> 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23BA577-C0B3-AFC8-D76F-547791633F7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AE" dirty="0"/>
              <a:t> 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71469C0-1067-CFBA-75B3-399D761C9706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AE" dirty="0"/>
              <a:t> </a:t>
            </a:r>
          </a:p>
        </p:txBody>
      </p:sp>
      <p:sp>
        <p:nvSpPr>
          <p:cNvPr id="3" name="Rounded Rectangle 54">
            <a:extLst>
              <a:ext uri="{FF2B5EF4-FFF2-40B4-BE49-F238E27FC236}">
                <a16:creationId xmlns:a16="http://schemas.microsoft.com/office/drawing/2014/main" id="{D620406A-D486-C7F2-3794-541BCB736160}"/>
              </a:ext>
            </a:extLst>
          </p:cNvPr>
          <p:cNvSpPr/>
          <p:nvPr/>
        </p:nvSpPr>
        <p:spPr>
          <a:xfrm>
            <a:off x="182818" y="575191"/>
            <a:ext cx="11826362" cy="354311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72000" tIns="36000" rIns="72000" bIns="36000" rtlCol="0" anchor="ctr" anchorCtr="0"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cs typeface="Readex Pro Deca Light" pitchFamily="2" charset="-78"/>
              </a:rPr>
              <a:t>Plot the significant opportunities and threats on the following PEST Matrix:</a:t>
            </a:r>
            <a:endParaRPr kumimoji="0" lang="en-US" sz="16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cs typeface="Readex Pro Deca Light" pitchFamily="2" charset="-78"/>
            </a:endParaRP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A41E7515-1510-22B0-EEBB-DD0FEADDF755}"/>
              </a:ext>
            </a:extLst>
          </p:cNvPr>
          <p:cNvGrpSpPr/>
          <p:nvPr/>
        </p:nvGrpSpPr>
        <p:grpSpPr>
          <a:xfrm>
            <a:off x="995473" y="2716715"/>
            <a:ext cx="2154243" cy="565146"/>
            <a:chOff x="5112764" y="5050445"/>
            <a:chExt cx="2154243" cy="565146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70D7C58C-E0C3-2922-4F82-286561658701}"/>
                </a:ext>
              </a:extLst>
            </p:cNvPr>
            <p:cNvSpPr/>
            <p:nvPr/>
          </p:nvSpPr>
          <p:spPr bwMode="auto">
            <a:xfrm>
              <a:off x="5112764" y="5205219"/>
              <a:ext cx="255598" cy="255598"/>
            </a:xfrm>
            <a:prstGeom prst="ellipse">
              <a:avLst/>
            </a:prstGeom>
            <a:gradFill flip="none" rotWithShape="1">
              <a:gsLst>
                <a:gs pos="0">
                  <a:srgbClr val="F63B00"/>
                </a:gs>
                <a:gs pos="100000">
                  <a:srgbClr val="FF65A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Readex Pro Deca Light" pitchFamily="2" charset="-78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14154BE-C6BF-2545-A07F-7CE31ADA13F0}"/>
                </a:ext>
              </a:extLst>
            </p:cNvPr>
            <p:cNvSpPr txBox="1"/>
            <p:nvPr/>
          </p:nvSpPr>
          <p:spPr>
            <a:xfrm>
              <a:off x="5439534" y="5050445"/>
              <a:ext cx="1827473" cy="565146"/>
            </a:xfrm>
            <a:prstGeom prst="rect">
              <a:avLst/>
            </a:prstGeom>
            <a:noFill/>
          </p:spPr>
          <p:txBody>
            <a:bodyPr vert="horz" wrap="square" lIns="36000" tIns="36000" rIns="36000" bIns="36000" rtlCol="0" anchor="ctr" anchorCtr="0">
              <a:noAutofit/>
            </a:bodyPr>
            <a:lstStyle/>
            <a:p>
              <a:pPr algn="l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600" i="0" dirty="0">
                  <a:solidFill>
                    <a:schemeClr val="bg1"/>
                  </a:solidFill>
                  <a:cs typeface="Readex Pro Deca Light" pitchFamily="2" charset="-78"/>
                </a:rPr>
                <a:t>Inconsistent tax regulations</a:t>
              </a: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91ED57C4-F376-FBA5-C728-409E8FCEC9F6}"/>
              </a:ext>
            </a:extLst>
          </p:cNvPr>
          <p:cNvGrpSpPr/>
          <p:nvPr/>
        </p:nvGrpSpPr>
        <p:grpSpPr>
          <a:xfrm>
            <a:off x="3021917" y="1340052"/>
            <a:ext cx="2154243" cy="996033"/>
            <a:chOff x="5112764" y="3715031"/>
            <a:chExt cx="2154243" cy="996033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CC716013-1E19-1368-727A-4A9DEE7C0D18}"/>
                </a:ext>
              </a:extLst>
            </p:cNvPr>
            <p:cNvSpPr/>
            <p:nvPr/>
          </p:nvSpPr>
          <p:spPr bwMode="auto">
            <a:xfrm>
              <a:off x="5112764" y="4085248"/>
              <a:ext cx="255598" cy="255598"/>
            </a:xfrm>
            <a:prstGeom prst="ellipse">
              <a:avLst/>
            </a:prstGeom>
            <a:gradFill flip="none" rotWithShape="1">
              <a:gsLst>
                <a:gs pos="0">
                  <a:srgbClr val="F63B00"/>
                </a:gs>
                <a:gs pos="100000">
                  <a:srgbClr val="FF65A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Readex Pro Deca Light" pitchFamily="2" charset="-78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E41C5EC9-6092-C0A4-66A7-32781EC29321}"/>
                </a:ext>
              </a:extLst>
            </p:cNvPr>
            <p:cNvSpPr txBox="1"/>
            <p:nvPr/>
          </p:nvSpPr>
          <p:spPr>
            <a:xfrm>
              <a:off x="5439534" y="3715031"/>
              <a:ext cx="1827473" cy="996033"/>
            </a:xfrm>
            <a:prstGeom prst="rect">
              <a:avLst/>
            </a:prstGeom>
            <a:noFill/>
          </p:spPr>
          <p:txBody>
            <a:bodyPr vert="horz" wrap="square" lIns="36000" tIns="36000" rIns="36000" bIns="36000" rtlCol="0" anchor="ctr" anchorCtr="0">
              <a:noAutofit/>
            </a:bodyPr>
            <a:lstStyle/>
            <a:p>
              <a:pPr algn="l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600" i="0" dirty="0">
                  <a:solidFill>
                    <a:schemeClr val="bg1"/>
                  </a:solidFill>
                  <a:cs typeface="Readex Pro Deca Light" pitchFamily="2" charset="-78"/>
                </a:rPr>
                <a:t>Changes in the labor law</a:t>
              </a:r>
            </a:p>
            <a:p>
              <a:pPr algn="l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400" i="1" dirty="0">
                  <a:solidFill>
                    <a:srgbClr val="65FEFE"/>
                  </a:solidFill>
                  <a:cs typeface="Readex Pro Deca Light" pitchFamily="2" charset="-78"/>
                </a:rPr>
                <a:t>Labor cost may increase</a:t>
              </a:r>
              <a:endParaRPr lang="en-US" sz="1600" i="1" dirty="0">
                <a:solidFill>
                  <a:srgbClr val="65FEFE"/>
                </a:solidFill>
                <a:cs typeface="Readex Pro Deca Light" pitchFamily="2" charset="-78"/>
              </a:endParaRP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2E98E25D-46E4-F152-DA19-7553ACA910ED}"/>
              </a:ext>
            </a:extLst>
          </p:cNvPr>
          <p:cNvGrpSpPr/>
          <p:nvPr/>
        </p:nvGrpSpPr>
        <p:grpSpPr>
          <a:xfrm>
            <a:off x="3021917" y="5205168"/>
            <a:ext cx="2154244" cy="811367"/>
            <a:chOff x="8384107" y="2593605"/>
            <a:chExt cx="2154244" cy="811367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26CA36EC-1600-D1E3-4485-E1185781993A}"/>
                </a:ext>
              </a:extLst>
            </p:cNvPr>
            <p:cNvSpPr/>
            <p:nvPr/>
          </p:nvSpPr>
          <p:spPr bwMode="auto">
            <a:xfrm>
              <a:off x="8384107" y="2871488"/>
              <a:ext cx="255598" cy="255598"/>
            </a:xfrm>
            <a:prstGeom prst="ellipse">
              <a:avLst/>
            </a:prstGeom>
            <a:gradFill flip="none" rotWithShape="1">
              <a:gsLst>
                <a:gs pos="0">
                  <a:srgbClr val="CCFF66"/>
                </a:gs>
                <a:gs pos="100000">
                  <a:srgbClr val="92D05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Readex Pro Deca Light" pitchFamily="2" charset="-78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01B01255-2662-6BE3-CE8A-91BEAC3DB172}"/>
                </a:ext>
              </a:extLst>
            </p:cNvPr>
            <p:cNvSpPr txBox="1"/>
            <p:nvPr/>
          </p:nvSpPr>
          <p:spPr>
            <a:xfrm>
              <a:off x="8710878" y="2593605"/>
              <a:ext cx="1827473" cy="811367"/>
            </a:xfrm>
            <a:prstGeom prst="rect">
              <a:avLst/>
            </a:prstGeom>
            <a:noFill/>
          </p:spPr>
          <p:txBody>
            <a:bodyPr vert="horz" wrap="square" lIns="36000" tIns="36000" rIns="36000" bIns="36000" rtlCol="0" anchor="ctr" anchorCtr="0">
              <a:noAutofit/>
            </a:bodyPr>
            <a:lstStyle/>
            <a:p>
              <a:pPr algn="l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600" i="0" dirty="0">
                  <a:solidFill>
                    <a:schemeClr val="bg1"/>
                  </a:solidFill>
                  <a:cs typeface="Readex Pro Deca Light" pitchFamily="2" charset="-78"/>
                </a:rPr>
                <a:t>Increase in foreign population</a:t>
              </a: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404CF441-E416-EF0F-05BC-75C229E8ABB2}"/>
              </a:ext>
            </a:extLst>
          </p:cNvPr>
          <p:cNvGrpSpPr/>
          <p:nvPr/>
        </p:nvGrpSpPr>
        <p:grpSpPr>
          <a:xfrm>
            <a:off x="995473" y="3843893"/>
            <a:ext cx="2154243" cy="1211476"/>
            <a:chOff x="8384107" y="1119796"/>
            <a:chExt cx="2154243" cy="1211476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2CE40C93-284C-3FAD-53BF-FA74EFDA478A}"/>
                </a:ext>
              </a:extLst>
            </p:cNvPr>
            <p:cNvSpPr/>
            <p:nvPr/>
          </p:nvSpPr>
          <p:spPr bwMode="auto">
            <a:xfrm>
              <a:off x="8384107" y="1597735"/>
              <a:ext cx="255598" cy="255598"/>
            </a:xfrm>
            <a:prstGeom prst="ellipse">
              <a:avLst/>
            </a:prstGeom>
            <a:gradFill flip="none" rotWithShape="1">
              <a:gsLst>
                <a:gs pos="0">
                  <a:srgbClr val="F63B00"/>
                </a:gs>
                <a:gs pos="100000">
                  <a:srgbClr val="FF65A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Readex Pro Deca Light" pitchFamily="2" charset="-78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468B919E-7A1F-E20E-7B61-266A04C8647A}"/>
                </a:ext>
              </a:extLst>
            </p:cNvPr>
            <p:cNvSpPr txBox="1"/>
            <p:nvPr/>
          </p:nvSpPr>
          <p:spPr>
            <a:xfrm>
              <a:off x="8710877" y="1119796"/>
              <a:ext cx="1827473" cy="1211476"/>
            </a:xfrm>
            <a:prstGeom prst="rect">
              <a:avLst/>
            </a:prstGeom>
            <a:noFill/>
          </p:spPr>
          <p:txBody>
            <a:bodyPr vert="horz" wrap="square" lIns="36000" tIns="36000" rIns="36000" bIns="36000" rtlCol="0" anchor="ctr" anchorCtr="0">
              <a:noAutofit/>
            </a:bodyPr>
            <a:lstStyle/>
            <a:p>
              <a:pPr algn="l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600" i="0" dirty="0">
                  <a:solidFill>
                    <a:schemeClr val="bg1"/>
                  </a:solidFill>
                  <a:cs typeface="Readex Pro Deca Light" pitchFamily="2" charset="-78"/>
                </a:rPr>
                <a:t>Increase in health consciousness</a:t>
              </a:r>
              <a:endParaRPr lang="en-US" sz="1600" dirty="0">
                <a:solidFill>
                  <a:schemeClr val="bg1"/>
                </a:solidFill>
                <a:cs typeface="Readex Pro Deca Light" pitchFamily="2" charset="-78"/>
              </a:endParaRPr>
            </a:p>
            <a:p>
              <a:pPr algn="l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400" i="1" dirty="0">
                  <a:solidFill>
                    <a:srgbClr val="65FEFE"/>
                  </a:solidFill>
                  <a:cs typeface="Readex Pro Deca Light" pitchFamily="2" charset="-78"/>
                </a:rPr>
                <a:t>Demand for certain products may decrease</a:t>
              </a:r>
              <a:endParaRPr lang="en-US" sz="1600" i="1" dirty="0">
                <a:solidFill>
                  <a:srgbClr val="65FEFE"/>
                </a:solidFill>
                <a:cs typeface="Readex Pro Deca Light" pitchFamily="2" charset="-78"/>
              </a:endParaRP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92DC8248-5166-76F0-C3F5-DCB16BB2BD67}"/>
              </a:ext>
            </a:extLst>
          </p:cNvPr>
          <p:cNvGrpSpPr/>
          <p:nvPr/>
        </p:nvGrpSpPr>
        <p:grpSpPr>
          <a:xfrm>
            <a:off x="7871183" y="3827432"/>
            <a:ext cx="2346629" cy="996033"/>
            <a:chOff x="950744" y="3987087"/>
            <a:chExt cx="2346629" cy="996033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6570D000-9404-F5DA-BA1B-93A4A2D84E81}"/>
                </a:ext>
              </a:extLst>
            </p:cNvPr>
            <p:cNvSpPr/>
            <p:nvPr/>
          </p:nvSpPr>
          <p:spPr bwMode="auto">
            <a:xfrm>
              <a:off x="950744" y="4357304"/>
              <a:ext cx="255598" cy="255598"/>
            </a:xfrm>
            <a:prstGeom prst="ellipse">
              <a:avLst/>
            </a:prstGeom>
            <a:gradFill flip="none" rotWithShape="1">
              <a:gsLst>
                <a:gs pos="0">
                  <a:srgbClr val="CCFF66"/>
                </a:gs>
                <a:gs pos="100000">
                  <a:srgbClr val="92D05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Readex Pro Deca Light" pitchFamily="2" charset="-78"/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2F582598-EC02-FB3E-4E61-2E088A8E37A0}"/>
                </a:ext>
              </a:extLst>
            </p:cNvPr>
            <p:cNvSpPr txBox="1"/>
            <p:nvPr/>
          </p:nvSpPr>
          <p:spPr>
            <a:xfrm>
              <a:off x="1277515" y="3987087"/>
              <a:ext cx="2019858" cy="996033"/>
            </a:xfrm>
            <a:prstGeom prst="rect">
              <a:avLst/>
            </a:prstGeom>
            <a:noFill/>
          </p:spPr>
          <p:txBody>
            <a:bodyPr vert="horz" wrap="square" lIns="36000" tIns="36000" rIns="36000" bIns="36000" rtlCol="0" anchor="ctr" anchorCtr="0">
              <a:noAutofit/>
            </a:bodyPr>
            <a:lstStyle/>
            <a:p>
              <a:pPr algn="l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600" i="0" dirty="0">
                  <a:cs typeface="Readex Pro Deca Light" pitchFamily="2" charset="-78"/>
                </a:rPr>
                <a:t>Increasing number of internet users</a:t>
              </a:r>
            </a:p>
            <a:p>
              <a:pPr algn="l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400" i="1" dirty="0">
                  <a:solidFill>
                    <a:srgbClr val="40B2B7"/>
                  </a:solidFill>
                  <a:cs typeface="Readex Pro Deca Light" pitchFamily="2" charset="-78"/>
                </a:rPr>
                <a:t>May require to improve the online presence </a:t>
              </a:r>
              <a:endParaRPr lang="en-US" sz="1600" i="1" dirty="0">
                <a:solidFill>
                  <a:srgbClr val="40B2B7"/>
                </a:solidFill>
                <a:cs typeface="Readex Pro Deca Light" pitchFamily="2" charset="-78"/>
              </a:endParaRP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2CCC73A4-793C-E072-658A-95AAC9D571EE}"/>
              </a:ext>
            </a:extLst>
          </p:cNvPr>
          <p:cNvGrpSpPr/>
          <p:nvPr/>
        </p:nvGrpSpPr>
        <p:grpSpPr>
          <a:xfrm>
            <a:off x="7193122" y="5120678"/>
            <a:ext cx="2154244" cy="565146"/>
            <a:chOff x="272683" y="5280333"/>
            <a:chExt cx="2154244" cy="565146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986469A1-CF5F-4031-D995-C09B1E38FED1}"/>
                </a:ext>
              </a:extLst>
            </p:cNvPr>
            <p:cNvSpPr/>
            <p:nvPr/>
          </p:nvSpPr>
          <p:spPr bwMode="auto">
            <a:xfrm>
              <a:off x="272683" y="5435106"/>
              <a:ext cx="255598" cy="255598"/>
            </a:xfrm>
            <a:prstGeom prst="ellipse">
              <a:avLst/>
            </a:prstGeom>
            <a:gradFill flip="none" rotWithShape="1">
              <a:gsLst>
                <a:gs pos="0">
                  <a:srgbClr val="CCFF66"/>
                </a:gs>
                <a:gs pos="100000">
                  <a:srgbClr val="92D05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Readex Pro Deca Light" pitchFamily="2" charset="-78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1BA8B67A-4F97-0104-6B51-290FAAACDDFC}"/>
                </a:ext>
              </a:extLst>
            </p:cNvPr>
            <p:cNvSpPr txBox="1"/>
            <p:nvPr/>
          </p:nvSpPr>
          <p:spPr>
            <a:xfrm>
              <a:off x="599454" y="5280333"/>
              <a:ext cx="1827473" cy="565146"/>
            </a:xfrm>
            <a:prstGeom prst="rect">
              <a:avLst/>
            </a:prstGeom>
            <a:noFill/>
          </p:spPr>
          <p:txBody>
            <a:bodyPr vert="horz" wrap="square" lIns="36000" tIns="36000" rIns="36000" bIns="36000" rtlCol="0" anchor="ctr" anchorCtr="0">
              <a:noAutofit/>
            </a:bodyPr>
            <a:lstStyle/>
            <a:p>
              <a:pPr algn="l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600" i="0" dirty="0">
                  <a:cs typeface="Readex Pro Deca Light" pitchFamily="2" charset="-78"/>
                </a:rPr>
                <a:t>Lower cost of communication</a:t>
              </a: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BD78E73F-19EA-5428-7FFB-5F631505D0A1}"/>
              </a:ext>
            </a:extLst>
          </p:cNvPr>
          <p:cNvGrpSpPr/>
          <p:nvPr/>
        </p:nvGrpSpPr>
        <p:grpSpPr>
          <a:xfrm>
            <a:off x="9217019" y="5120678"/>
            <a:ext cx="2154244" cy="565146"/>
            <a:chOff x="2296580" y="5280333"/>
            <a:chExt cx="2154244" cy="565146"/>
          </a:xfrm>
        </p:grpSpPr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C6C0C368-F97E-5678-56EB-2CE295A380C0}"/>
                </a:ext>
              </a:extLst>
            </p:cNvPr>
            <p:cNvSpPr/>
            <p:nvPr/>
          </p:nvSpPr>
          <p:spPr bwMode="auto">
            <a:xfrm>
              <a:off x="2296580" y="5435106"/>
              <a:ext cx="255598" cy="255598"/>
            </a:xfrm>
            <a:prstGeom prst="ellipse">
              <a:avLst/>
            </a:prstGeom>
            <a:gradFill flip="none" rotWithShape="1">
              <a:gsLst>
                <a:gs pos="0">
                  <a:srgbClr val="CCFF66"/>
                </a:gs>
                <a:gs pos="100000">
                  <a:srgbClr val="92D05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Readex Pro Deca Light" pitchFamily="2" charset="-78"/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D6422B23-FE21-52DA-1D10-4DCD9974B9E1}"/>
                </a:ext>
              </a:extLst>
            </p:cNvPr>
            <p:cNvSpPr txBox="1"/>
            <p:nvPr/>
          </p:nvSpPr>
          <p:spPr>
            <a:xfrm>
              <a:off x="2623351" y="5280333"/>
              <a:ext cx="1827473" cy="565146"/>
            </a:xfrm>
            <a:prstGeom prst="rect">
              <a:avLst/>
            </a:prstGeom>
            <a:noFill/>
          </p:spPr>
          <p:txBody>
            <a:bodyPr vert="horz" wrap="square" lIns="36000" tIns="36000" rIns="36000" bIns="36000" rtlCol="0" anchor="ctr" anchorCtr="0">
              <a:noAutofit/>
            </a:bodyPr>
            <a:lstStyle/>
            <a:p>
              <a:pPr algn="l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600" i="0" dirty="0">
                  <a:cs typeface="Readex Pro Deca Light" pitchFamily="2" charset="-78"/>
                </a:rPr>
                <a:t>Online banking accessibility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3D8B1B81-6DDA-B6FE-8576-05BFAE277CE6}"/>
              </a:ext>
            </a:extLst>
          </p:cNvPr>
          <p:cNvGrpSpPr/>
          <p:nvPr/>
        </p:nvGrpSpPr>
        <p:grpSpPr>
          <a:xfrm>
            <a:off x="8231979" y="2716715"/>
            <a:ext cx="2154244" cy="565146"/>
            <a:chOff x="4920323" y="2694390"/>
            <a:chExt cx="2154244" cy="565146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0E60EE0A-CCD2-A82E-A057-57219D4A3E3A}"/>
                </a:ext>
              </a:extLst>
            </p:cNvPr>
            <p:cNvSpPr/>
            <p:nvPr/>
          </p:nvSpPr>
          <p:spPr bwMode="auto">
            <a:xfrm>
              <a:off x="4920323" y="2849163"/>
              <a:ext cx="255598" cy="255598"/>
            </a:xfrm>
            <a:prstGeom prst="ellipse">
              <a:avLst/>
            </a:prstGeom>
            <a:gradFill flip="none" rotWithShape="1">
              <a:gsLst>
                <a:gs pos="0">
                  <a:srgbClr val="CCFF66"/>
                </a:gs>
                <a:gs pos="100000">
                  <a:srgbClr val="92D05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Readex Pro Deca Light" pitchFamily="2" charset="-78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810EF666-B1CF-1564-FCFC-495D5A4D8D1D}"/>
                </a:ext>
              </a:extLst>
            </p:cNvPr>
            <p:cNvSpPr txBox="1"/>
            <p:nvPr/>
          </p:nvSpPr>
          <p:spPr>
            <a:xfrm>
              <a:off x="5247094" y="2694390"/>
              <a:ext cx="1827473" cy="565146"/>
            </a:xfrm>
            <a:prstGeom prst="rect">
              <a:avLst/>
            </a:prstGeom>
            <a:noFill/>
          </p:spPr>
          <p:txBody>
            <a:bodyPr vert="horz" wrap="square" lIns="36000" tIns="36000" rIns="36000" bIns="36000" rtlCol="0" anchor="ctr" anchorCtr="0">
              <a:noAutofit/>
            </a:bodyPr>
            <a:lstStyle/>
            <a:p>
              <a:pPr algn="l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600" i="0" dirty="0">
                  <a:cs typeface="Readex Pro Deca Light" pitchFamily="2" charset="-78"/>
                </a:rPr>
                <a:t>High level of GDP per capital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4DE8C577-110B-B3C0-FBC4-ACDEB97511DA}"/>
              </a:ext>
            </a:extLst>
          </p:cNvPr>
          <p:cNvGrpSpPr/>
          <p:nvPr/>
        </p:nvGrpSpPr>
        <p:grpSpPr>
          <a:xfrm>
            <a:off x="8231979" y="1463162"/>
            <a:ext cx="2154243" cy="749812"/>
            <a:chOff x="4920323" y="1482085"/>
            <a:chExt cx="2154243" cy="749812"/>
          </a:xfrm>
        </p:grpSpPr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6AE92129-D5F4-60AF-5CD4-524E18B2F2C5}"/>
                </a:ext>
              </a:extLst>
            </p:cNvPr>
            <p:cNvSpPr/>
            <p:nvPr/>
          </p:nvSpPr>
          <p:spPr bwMode="auto">
            <a:xfrm>
              <a:off x="4920323" y="1729192"/>
              <a:ext cx="255598" cy="255598"/>
            </a:xfrm>
            <a:prstGeom prst="ellipse">
              <a:avLst/>
            </a:prstGeom>
            <a:gradFill flip="none" rotWithShape="1">
              <a:gsLst>
                <a:gs pos="0">
                  <a:srgbClr val="F63B00"/>
                </a:gs>
                <a:gs pos="100000">
                  <a:srgbClr val="FF65A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Readex Pro Deca Light" pitchFamily="2" charset="-78"/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479AB969-2070-F9ED-1754-C663CAFCE8D8}"/>
                </a:ext>
              </a:extLst>
            </p:cNvPr>
            <p:cNvSpPr txBox="1"/>
            <p:nvPr/>
          </p:nvSpPr>
          <p:spPr>
            <a:xfrm>
              <a:off x="5247093" y="1482085"/>
              <a:ext cx="1827473" cy="749812"/>
            </a:xfrm>
            <a:prstGeom prst="rect">
              <a:avLst/>
            </a:prstGeom>
            <a:noFill/>
          </p:spPr>
          <p:txBody>
            <a:bodyPr vert="horz" wrap="square" lIns="36000" tIns="36000" rIns="36000" bIns="36000" rtlCol="0" anchor="ctr" anchorCtr="0">
              <a:noAutofit/>
            </a:bodyPr>
            <a:lstStyle/>
            <a:p>
              <a:pPr algn="l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600" i="0" dirty="0">
                  <a:cs typeface="Readex Pro Deca Light" pitchFamily="2" charset="-78"/>
                </a:rPr>
                <a:t>Current recession</a:t>
              </a:r>
            </a:p>
            <a:p>
              <a:pPr algn="l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400" i="1" dirty="0">
                  <a:solidFill>
                    <a:srgbClr val="40B2B7"/>
                  </a:solidFill>
                  <a:cs typeface="Readex Pro Deca Light" pitchFamily="2" charset="-78"/>
                </a:rPr>
                <a:t>May affect the spending behavior</a:t>
              </a:r>
              <a:endParaRPr lang="en-US" sz="1600" i="1" dirty="0">
                <a:solidFill>
                  <a:srgbClr val="40B2B7"/>
                </a:solidFill>
                <a:cs typeface="Readex Pro Deca Light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75428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6DC870AF-081A-511E-EAFA-8998F5C73D98}"/>
              </a:ext>
            </a:extLst>
          </p:cNvPr>
          <p:cNvGrpSpPr/>
          <p:nvPr/>
        </p:nvGrpSpPr>
        <p:grpSpPr>
          <a:xfrm>
            <a:off x="140130" y="952519"/>
            <a:ext cx="11911740" cy="5338970"/>
            <a:chOff x="140130" y="1117601"/>
            <a:chExt cx="11911740" cy="4968414"/>
          </a:xfrm>
        </p:grpSpPr>
        <p:sp>
          <p:nvSpPr>
            <p:cNvPr id="14" name="Rounded Rectangle 43">
              <a:extLst>
                <a:ext uri="{FF2B5EF4-FFF2-40B4-BE49-F238E27FC236}">
                  <a16:creationId xmlns:a16="http://schemas.microsoft.com/office/drawing/2014/main" id="{90B61A57-2BE3-40EB-927E-48BDB1177C70}"/>
                </a:ext>
              </a:extLst>
            </p:cNvPr>
            <p:cNvSpPr/>
            <p:nvPr/>
          </p:nvSpPr>
          <p:spPr>
            <a:xfrm flipH="1">
              <a:off x="140130" y="1117601"/>
              <a:ext cx="3972473" cy="2480762"/>
            </a:xfrm>
            <a:prstGeom prst="round1Rect">
              <a:avLst/>
            </a:prstGeom>
            <a:solidFill>
              <a:srgbClr val="0C9DA4"/>
            </a:solidFill>
            <a:ln w="19050" cap="flat" cmpd="sng" algn="ctr">
              <a:solidFill>
                <a:schemeClr val="bg1"/>
              </a:solidFill>
              <a:prstDash val="solid"/>
            </a:ln>
            <a:effectLst/>
          </p:spPr>
          <p:txBody>
            <a:bodyPr vert="horz" lIns="36000" tIns="36000" rIns="36000" bIns="36000" rtlCol="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panose="020B0604020202020204" pitchFamily="34" charset="0"/>
              </a:endParaRPr>
            </a:p>
          </p:txBody>
        </p:sp>
        <p:sp>
          <p:nvSpPr>
            <p:cNvPr id="15" name="Rounded Rectangle 46">
              <a:extLst>
                <a:ext uri="{FF2B5EF4-FFF2-40B4-BE49-F238E27FC236}">
                  <a16:creationId xmlns:a16="http://schemas.microsoft.com/office/drawing/2014/main" id="{72C13B19-7E8A-4EBC-8E91-C9C3508B8190}"/>
                </a:ext>
              </a:extLst>
            </p:cNvPr>
            <p:cNvSpPr/>
            <p:nvPr/>
          </p:nvSpPr>
          <p:spPr>
            <a:xfrm flipH="1" flipV="1">
              <a:off x="140130" y="3605253"/>
              <a:ext cx="3972473" cy="2480762"/>
            </a:xfrm>
            <a:prstGeom prst="round1Rect">
              <a:avLst/>
            </a:prstGeom>
            <a:solidFill>
              <a:srgbClr val="F2F2F2"/>
            </a:solidFill>
            <a:ln w="19050" cap="flat" cmpd="sng" algn="ctr">
              <a:solidFill>
                <a:schemeClr val="bg1"/>
              </a:solidFill>
              <a:prstDash val="solid"/>
            </a:ln>
            <a:effectLst/>
          </p:spPr>
          <p:txBody>
            <a:bodyPr vert="horz" lIns="36000" tIns="36000" rIns="36000" bIns="36000" rtlCol="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panose="020B0604020202020204" pitchFamily="34" charset="0"/>
              </a:endParaRPr>
            </a:p>
          </p:txBody>
        </p:sp>
        <p:sp>
          <p:nvSpPr>
            <p:cNvPr id="16" name="Rounded Rectangle 44">
              <a:extLst>
                <a:ext uri="{FF2B5EF4-FFF2-40B4-BE49-F238E27FC236}">
                  <a16:creationId xmlns:a16="http://schemas.microsoft.com/office/drawing/2014/main" id="{B5696E44-7CFF-4CAB-BE38-E44594029A1C}"/>
                </a:ext>
              </a:extLst>
            </p:cNvPr>
            <p:cNvSpPr/>
            <p:nvPr/>
          </p:nvSpPr>
          <p:spPr>
            <a:xfrm>
              <a:off x="4109763" y="1117601"/>
              <a:ext cx="3972473" cy="2480762"/>
            </a:xfrm>
            <a:prstGeom prst="roundRect">
              <a:avLst>
                <a:gd name="adj" fmla="val 0"/>
              </a:avLst>
            </a:prstGeom>
            <a:solidFill>
              <a:srgbClr val="FFC9DE"/>
            </a:solidFill>
            <a:ln w="19050" cap="flat" cmpd="sng" algn="ctr">
              <a:solidFill>
                <a:schemeClr val="bg1"/>
              </a:solidFill>
              <a:prstDash val="solid"/>
            </a:ln>
            <a:effectLst/>
          </p:spPr>
          <p:txBody>
            <a:bodyPr vert="horz" lIns="36000" tIns="36000" rIns="36000" bIns="36000" rtlCol="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panose="020B0604020202020204" pitchFamily="34" charset="0"/>
              </a:endParaRPr>
            </a:p>
          </p:txBody>
        </p:sp>
        <p:sp>
          <p:nvSpPr>
            <p:cNvPr id="17" name="Rounded Rectangle 46">
              <a:extLst>
                <a:ext uri="{FF2B5EF4-FFF2-40B4-BE49-F238E27FC236}">
                  <a16:creationId xmlns:a16="http://schemas.microsoft.com/office/drawing/2014/main" id="{F3002208-9C8B-4912-BF93-AC9CCB9C3789}"/>
                </a:ext>
              </a:extLst>
            </p:cNvPr>
            <p:cNvSpPr/>
            <p:nvPr/>
          </p:nvSpPr>
          <p:spPr>
            <a:xfrm>
              <a:off x="4109763" y="3605253"/>
              <a:ext cx="3972473" cy="2480762"/>
            </a:xfrm>
            <a:prstGeom prst="roundRect">
              <a:avLst>
                <a:gd name="adj" fmla="val 0"/>
              </a:avLst>
            </a:prstGeom>
            <a:solidFill>
              <a:srgbClr val="F8F8F8"/>
            </a:solidFill>
            <a:ln w="19050" cap="flat" cmpd="sng" algn="ctr">
              <a:solidFill>
                <a:schemeClr val="bg1"/>
              </a:solidFill>
              <a:prstDash val="solid"/>
            </a:ln>
            <a:effectLst/>
          </p:spPr>
          <p:txBody>
            <a:bodyPr vert="horz" lIns="36000" tIns="36000" rIns="36000" bIns="36000" rtlCol="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panose="020B0604020202020204" pitchFamily="34" charset="0"/>
              </a:endParaRPr>
            </a:p>
          </p:txBody>
        </p:sp>
        <p:sp>
          <p:nvSpPr>
            <p:cNvPr id="18" name="Rounded Rectangle 44">
              <a:extLst>
                <a:ext uri="{FF2B5EF4-FFF2-40B4-BE49-F238E27FC236}">
                  <a16:creationId xmlns:a16="http://schemas.microsoft.com/office/drawing/2014/main" id="{35F24E64-3785-4996-B27A-C31B65EF9374}"/>
                </a:ext>
              </a:extLst>
            </p:cNvPr>
            <p:cNvSpPr/>
            <p:nvPr/>
          </p:nvSpPr>
          <p:spPr>
            <a:xfrm>
              <a:off x="8079397" y="1117601"/>
              <a:ext cx="3972473" cy="2480762"/>
            </a:xfrm>
            <a:prstGeom prst="round1Rect">
              <a:avLst/>
            </a:prstGeom>
            <a:solidFill>
              <a:schemeClr val="bg1">
                <a:lumMod val="50000"/>
              </a:schemeClr>
            </a:solidFill>
            <a:ln w="19050" cap="flat" cmpd="sng" algn="ctr">
              <a:solidFill>
                <a:schemeClr val="bg1"/>
              </a:solidFill>
              <a:prstDash val="solid"/>
            </a:ln>
            <a:effectLst/>
          </p:spPr>
          <p:txBody>
            <a:bodyPr vert="horz" lIns="36000" tIns="36000" rIns="36000" bIns="36000" rtlCol="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panose="020B0604020202020204" pitchFamily="34" charset="0"/>
              </a:endParaRPr>
            </a:p>
          </p:txBody>
        </p:sp>
        <p:sp>
          <p:nvSpPr>
            <p:cNvPr id="19" name="Rounded Rectangle 46">
              <a:extLst>
                <a:ext uri="{FF2B5EF4-FFF2-40B4-BE49-F238E27FC236}">
                  <a16:creationId xmlns:a16="http://schemas.microsoft.com/office/drawing/2014/main" id="{73C78569-1AFE-4A7A-A842-92D814C6CF9E}"/>
                </a:ext>
              </a:extLst>
            </p:cNvPr>
            <p:cNvSpPr/>
            <p:nvPr/>
          </p:nvSpPr>
          <p:spPr>
            <a:xfrm flipV="1">
              <a:off x="8079397" y="3605253"/>
              <a:ext cx="3972473" cy="2480762"/>
            </a:xfrm>
            <a:prstGeom prst="round1Rect">
              <a:avLst/>
            </a:prstGeom>
            <a:solidFill>
              <a:srgbClr val="B4F7FA"/>
            </a:solidFill>
            <a:ln w="19050" cap="flat" cmpd="sng" algn="ctr">
              <a:solidFill>
                <a:schemeClr val="bg1"/>
              </a:solidFill>
              <a:prstDash val="solid"/>
            </a:ln>
            <a:effectLst/>
          </p:spPr>
          <p:txBody>
            <a:bodyPr vert="horz" lIns="36000" tIns="36000" rIns="36000" bIns="36000" rtlCol="0" anchor="ctr" anchorCtr="0">
              <a:no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Arial" panose="020B0604020202020204" pitchFamily="34" charset="0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8C2D8BE1-4120-43A3-9F4B-FE786B362F17}"/>
                </a:ext>
              </a:extLst>
            </p:cNvPr>
            <p:cNvSpPr txBox="1"/>
            <p:nvPr/>
          </p:nvSpPr>
          <p:spPr>
            <a:xfrm>
              <a:off x="414730" y="1117601"/>
              <a:ext cx="1274489" cy="380480"/>
            </a:xfrm>
            <a:prstGeom prst="rect">
              <a:avLst/>
            </a:prstGeom>
            <a:noFill/>
          </p:spPr>
          <p:txBody>
            <a:bodyPr vert="horz" wrap="none" lIns="108000" tIns="36000" rIns="108000" bIns="36000" rtlCol="0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2000" i="0" dirty="0">
                  <a:solidFill>
                    <a:schemeClr val="bg1"/>
                  </a:solidFill>
                  <a:cs typeface="Arial" panose="020B0604020202020204" pitchFamily="34" charset="0"/>
                </a:rPr>
                <a:t>POLITICAL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5EEA97F5-F527-4CA8-90B3-F569FE808216}"/>
                </a:ext>
              </a:extLst>
            </p:cNvPr>
            <p:cNvSpPr txBox="1"/>
            <p:nvPr/>
          </p:nvSpPr>
          <p:spPr>
            <a:xfrm>
              <a:off x="414730" y="5705535"/>
              <a:ext cx="1987183" cy="380480"/>
            </a:xfrm>
            <a:prstGeom prst="rect">
              <a:avLst/>
            </a:prstGeom>
            <a:noFill/>
          </p:spPr>
          <p:txBody>
            <a:bodyPr vert="horz" wrap="none" lIns="108000" tIns="36000" rIns="108000" bIns="36000" rtlCol="0" anchor="ctr" anchorCtr="0">
              <a:no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2000" i="0" dirty="0">
                  <a:cs typeface="Arial" panose="020B0604020202020204" pitchFamily="34" charset="0"/>
                </a:rPr>
                <a:t>TECHNOLOGICAL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17FB8749-8310-47B6-AC39-E667770E4803}"/>
                </a:ext>
              </a:extLst>
            </p:cNvPr>
            <p:cNvSpPr txBox="1"/>
            <p:nvPr/>
          </p:nvSpPr>
          <p:spPr>
            <a:xfrm>
              <a:off x="5400931" y="1117601"/>
              <a:ext cx="1399074" cy="380480"/>
            </a:xfrm>
            <a:prstGeom prst="rect">
              <a:avLst/>
            </a:prstGeom>
            <a:noFill/>
          </p:spPr>
          <p:txBody>
            <a:bodyPr vert="horz" wrap="none" lIns="108000" tIns="36000" rIns="108000" bIns="36000" rtlCol="0" anchor="ctr" anchorCtr="0">
              <a:no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2000" i="0" dirty="0">
                  <a:cs typeface="Arial" panose="020B0604020202020204" pitchFamily="34" charset="0"/>
                </a:rPr>
                <a:t>ECONOMIC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814D49BC-C080-4881-BBAD-0685AB4A193D}"/>
                </a:ext>
              </a:extLst>
            </p:cNvPr>
            <p:cNvSpPr txBox="1"/>
            <p:nvPr/>
          </p:nvSpPr>
          <p:spPr>
            <a:xfrm>
              <a:off x="5667511" y="5705535"/>
              <a:ext cx="865915" cy="380480"/>
            </a:xfrm>
            <a:prstGeom prst="rect">
              <a:avLst/>
            </a:prstGeom>
            <a:noFill/>
          </p:spPr>
          <p:txBody>
            <a:bodyPr vert="horz" wrap="none" lIns="108000" tIns="36000" rIns="108000" bIns="36000" rtlCol="0" anchor="ctr" anchorCtr="0">
              <a:noAutofit/>
            </a:bodyPr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2000" i="0" dirty="0">
                  <a:solidFill>
                    <a:prstClr val="black"/>
                  </a:solidFill>
                  <a:cs typeface="Arial" panose="020B0604020202020204" pitchFamily="34" charset="0"/>
                </a:rPr>
                <a:t>LEGAL</a:t>
              </a:r>
            </a:p>
          </p:txBody>
        </p:sp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2AC3DB39-DCC4-44C5-AB3E-96E8FD79D1B6}"/>
                </a:ext>
              </a:extLst>
            </p:cNvPr>
            <p:cNvSpPr txBox="1"/>
            <p:nvPr/>
          </p:nvSpPr>
          <p:spPr>
            <a:xfrm>
              <a:off x="10813764" y="1117601"/>
              <a:ext cx="963506" cy="380480"/>
            </a:xfrm>
            <a:prstGeom prst="rect">
              <a:avLst/>
            </a:prstGeom>
            <a:noFill/>
          </p:spPr>
          <p:txBody>
            <a:bodyPr vert="horz" wrap="none" lIns="108000" tIns="36000" rIns="108000" bIns="36000" rtlCol="0" anchor="ctr" anchorCtr="0">
              <a:noAutofit/>
            </a:bodyPr>
            <a:lstStyle/>
            <a:p>
              <a:pPr algn="r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2000" i="0" dirty="0">
                  <a:solidFill>
                    <a:schemeClr val="bg1"/>
                  </a:solidFill>
                  <a:cs typeface="Arial" panose="020B0604020202020204" pitchFamily="34" charset="0"/>
                </a:rPr>
                <a:t>SOCIAL</a:t>
              </a:r>
            </a:p>
          </p:txBody>
        </p:sp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A919FE5E-6F5F-4B54-A46E-1606EFC499E8}"/>
                </a:ext>
              </a:extLst>
            </p:cNvPr>
            <p:cNvSpPr txBox="1"/>
            <p:nvPr/>
          </p:nvSpPr>
          <p:spPr>
            <a:xfrm>
              <a:off x="9715835" y="5705535"/>
              <a:ext cx="2061435" cy="380480"/>
            </a:xfrm>
            <a:prstGeom prst="rect">
              <a:avLst/>
            </a:prstGeom>
            <a:noFill/>
          </p:spPr>
          <p:txBody>
            <a:bodyPr vert="horz" wrap="none" lIns="108000" tIns="36000" rIns="108000" bIns="36000" rtlCol="0" anchor="ctr" anchorCtr="0">
              <a:noAutofit/>
            </a:bodyPr>
            <a:lstStyle/>
            <a:p>
              <a:pPr algn="r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2000" i="0" dirty="0">
                  <a:solidFill>
                    <a:prstClr val="black"/>
                  </a:solidFill>
                  <a:cs typeface="Arial" panose="020B0604020202020204" pitchFamily="34" charset="0"/>
                </a:rPr>
                <a:t>ENVIRONMENTAL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FD02B72F-1B7C-4099-8A5A-BF9422104000}"/>
              </a:ext>
            </a:extLst>
          </p:cNvPr>
          <p:cNvGrpSpPr/>
          <p:nvPr/>
        </p:nvGrpSpPr>
        <p:grpSpPr>
          <a:xfrm>
            <a:off x="7871183" y="6512822"/>
            <a:ext cx="4180687" cy="338555"/>
            <a:chOff x="3551509" y="6317035"/>
            <a:chExt cx="4180687" cy="338555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3A54CA86-9E12-4964-96D5-D67911132213}"/>
                </a:ext>
              </a:extLst>
            </p:cNvPr>
            <p:cNvGrpSpPr/>
            <p:nvPr/>
          </p:nvGrpSpPr>
          <p:grpSpPr>
            <a:xfrm>
              <a:off x="3551509" y="6317036"/>
              <a:ext cx="2154244" cy="338554"/>
              <a:chOff x="3551509" y="6314365"/>
              <a:chExt cx="2154244" cy="338554"/>
            </a:xfrm>
          </p:grpSpPr>
          <p:sp>
            <p:nvSpPr>
              <p:cNvPr id="95" name="Oval 94">
                <a:extLst>
                  <a:ext uri="{FF2B5EF4-FFF2-40B4-BE49-F238E27FC236}">
                    <a16:creationId xmlns:a16="http://schemas.microsoft.com/office/drawing/2014/main" id="{A145B4D7-F625-4AEE-9052-E310B853D1FD}"/>
                  </a:ext>
                </a:extLst>
              </p:cNvPr>
              <p:cNvSpPr/>
              <p:nvPr/>
            </p:nvSpPr>
            <p:spPr bwMode="auto">
              <a:xfrm>
                <a:off x="3551509" y="6355842"/>
                <a:ext cx="255598" cy="255598"/>
              </a:xfrm>
              <a:prstGeom prst="ellipse">
                <a:avLst/>
              </a:prstGeom>
              <a:gradFill flip="none" rotWithShape="1">
                <a:gsLst>
                  <a:gs pos="0">
                    <a:srgbClr val="CCFF66"/>
                  </a:gs>
                  <a:gs pos="100000">
                    <a:srgbClr val="92D050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p:spPr>
            <p:txBody>
              <a:bodyPr vert="horz" wrap="square" lIns="36000" tIns="36000" rIns="36000" bIns="360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80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DC64C183-43E6-4348-AEB9-3F50C86F41BA}"/>
                  </a:ext>
                </a:extLst>
              </p:cNvPr>
              <p:cNvSpPr txBox="1"/>
              <p:nvPr/>
            </p:nvSpPr>
            <p:spPr>
              <a:xfrm>
                <a:off x="3878280" y="6314365"/>
                <a:ext cx="1827473" cy="338554"/>
              </a:xfrm>
              <a:prstGeom prst="rect">
                <a:avLst/>
              </a:prstGeom>
              <a:noFill/>
            </p:spPr>
            <p:txBody>
              <a:bodyPr vert="horz" wrap="square" lIns="36000" tIns="36000" rIns="36000" bIns="36000" rtlCol="0" anchor="ctr" anchorCtr="0">
                <a:noAutofit/>
              </a:bodyPr>
              <a:lstStyle/>
              <a:p>
                <a:pPr algn="l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i="0" dirty="0">
                    <a:cs typeface="Readex Pro Deca Light" pitchFamily="2" charset="-78"/>
                  </a:rPr>
                  <a:t>Opportunity</a:t>
                </a:r>
              </a:p>
            </p:txBody>
          </p:sp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477F8B4C-4539-4ECE-8B96-7ED23EA8ADAA}"/>
                </a:ext>
              </a:extLst>
            </p:cNvPr>
            <p:cNvGrpSpPr/>
            <p:nvPr/>
          </p:nvGrpSpPr>
          <p:grpSpPr>
            <a:xfrm>
              <a:off x="5577954" y="6317035"/>
              <a:ext cx="2154242" cy="338554"/>
              <a:chOff x="3329301" y="6834705"/>
              <a:chExt cx="2154242" cy="338554"/>
            </a:xfrm>
          </p:grpSpPr>
          <p:sp>
            <p:nvSpPr>
              <p:cNvPr id="96" name="Oval 95">
                <a:extLst>
                  <a:ext uri="{FF2B5EF4-FFF2-40B4-BE49-F238E27FC236}">
                    <a16:creationId xmlns:a16="http://schemas.microsoft.com/office/drawing/2014/main" id="{CDA00E00-0281-4B96-9377-9BE071147814}"/>
                  </a:ext>
                </a:extLst>
              </p:cNvPr>
              <p:cNvSpPr/>
              <p:nvPr/>
            </p:nvSpPr>
            <p:spPr bwMode="auto">
              <a:xfrm>
                <a:off x="3329301" y="6876183"/>
                <a:ext cx="255598" cy="255598"/>
              </a:xfrm>
              <a:prstGeom prst="ellipse">
                <a:avLst/>
              </a:prstGeom>
              <a:gradFill flip="none" rotWithShape="1">
                <a:gsLst>
                  <a:gs pos="0">
                    <a:srgbClr val="F63B00"/>
                  </a:gs>
                  <a:gs pos="100000">
                    <a:srgbClr val="FF65A0"/>
                  </a:gs>
                </a:gsLst>
                <a:path path="circle">
                  <a:fillToRect l="100000" t="100000"/>
                </a:path>
                <a:tileRect r="-100000" b="-100000"/>
              </a:gradFill>
              <a:ln w="12700" cap="flat" cmpd="sng" algn="ctr">
                <a:solidFill>
                  <a:schemeClr val="tx1">
                    <a:lumMod val="50000"/>
                    <a:lumOff val="50000"/>
                  </a:schemeClr>
                </a:solidFill>
                <a:prstDash val="solid"/>
                <a:round/>
                <a:headEnd type="none" w="med" len="med"/>
                <a:tailEnd type="none" w="med" len="med"/>
              </a:ln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</p:spPr>
            <p:txBody>
              <a:bodyPr vert="horz" wrap="square" lIns="36000" tIns="36000" rIns="36000" bIns="36000" numCol="1" rtlCol="0" anchor="ctr" anchorCtr="0" compatLnSpc="1">
                <a:prstTxWarp prst="textNoShape">
                  <a:avLst/>
                </a:prstTxWarp>
                <a:noAutofit/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80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</a:endParaRPr>
              </a:p>
            </p:txBody>
          </p:sp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6A8A34F4-2ECE-45F2-BDAD-FDD1CEAC4C0D}"/>
                  </a:ext>
                </a:extLst>
              </p:cNvPr>
              <p:cNvSpPr txBox="1"/>
              <p:nvPr/>
            </p:nvSpPr>
            <p:spPr>
              <a:xfrm>
                <a:off x="3656070" y="6834705"/>
                <a:ext cx="1827473" cy="338554"/>
              </a:xfrm>
              <a:prstGeom prst="rect">
                <a:avLst/>
              </a:prstGeom>
              <a:noFill/>
            </p:spPr>
            <p:txBody>
              <a:bodyPr vert="horz" wrap="square" lIns="36000" tIns="36000" rIns="36000" bIns="36000" rtlCol="0" anchor="ctr" anchorCtr="0">
                <a:noAutofit/>
              </a:bodyPr>
              <a:lstStyle/>
              <a:p>
                <a:pPr algn="l" eaLnBrk="1" fontAlgn="auto" hangingPunct="1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i="0" dirty="0">
                    <a:cs typeface="Readex Pro Deca Light" pitchFamily="2" charset="-78"/>
                  </a:rPr>
                  <a:t>Threat</a:t>
                </a:r>
              </a:p>
            </p:txBody>
          </p:sp>
        </p:grpSp>
      </p:grp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96AE58F-32BE-F9B6-64A8-D60B2101B98B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sz="1400" dirty="0">
                <a:solidFill>
                  <a:srgbClr val="20212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F4A741E-B75F-B3B5-C3AE-66C1F684ECC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AE" dirty="0"/>
              <a:t>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A3C4AC1-1334-E1B9-CF04-083D9163C98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AE" dirty="0"/>
              <a:t> 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23BA577-C0B3-AFC8-D76F-547791633F7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AE" dirty="0"/>
              <a:t> 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71469C0-1067-CFBA-75B3-399D761C9706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AE" dirty="0"/>
              <a:t> </a:t>
            </a:r>
          </a:p>
        </p:txBody>
      </p:sp>
      <p:sp>
        <p:nvSpPr>
          <p:cNvPr id="3" name="Rounded Rectangle 54">
            <a:extLst>
              <a:ext uri="{FF2B5EF4-FFF2-40B4-BE49-F238E27FC236}">
                <a16:creationId xmlns:a16="http://schemas.microsoft.com/office/drawing/2014/main" id="{D620406A-D486-C7F2-3794-541BCB736160}"/>
              </a:ext>
            </a:extLst>
          </p:cNvPr>
          <p:cNvSpPr/>
          <p:nvPr/>
        </p:nvSpPr>
        <p:spPr>
          <a:xfrm>
            <a:off x="182818" y="575191"/>
            <a:ext cx="11826362" cy="354311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lIns="72000" tIns="36000" rIns="72000" bIns="36000" rtlCol="0" anchor="ctr" anchorCtr="0"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cs typeface="Readex Pro Deca Light" pitchFamily="2" charset="-78"/>
              </a:rPr>
              <a:t>Plot the significant opportunities and threats on the following PESTLE Matrix:</a:t>
            </a:r>
            <a:endParaRPr kumimoji="0" lang="en-US" sz="16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cs typeface="Readex Pro Deca Light" pitchFamily="2" charset="-78"/>
            </a:endParaRP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A41E7515-1510-22B0-EEBB-DD0FEADDF755}"/>
              </a:ext>
            </a:extLst>
          </p:cNvPr>
          <p:cNvGrpSpPr/>
          <p:nvPr/>
        </p:nvGrpSpPr>
        <p:grpSpPr>
          <a:xfrm>
            <a:off x="782683" y="2716715"/>
            <a:ext cx="2154243" cy="565146"/>
            <a:chOff x="5112764" y="5050445"/>
            <a:chExt cx="2154243" cy="565146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70D7C58C-E0C3-2922-4F82-286561658701}"/>
                </a:ext>
              </a:extLst>
            </p:cNvPr>
            <p:cNvSpPr/>
            <p:nvPr/>
          </p:nvSpPr>
          <p:spPr bwMode="auto">
            <a:xfrm>
              <a:off x="5112764" y="5205219"/>
              <a:ext cx="255598" cy="255598"/>
            </a:xfrm>
            <a:prstGeom prst="ellipse">
              <a:avLst/>
            </a:prstGeom>
            <a:gradFill flip="none" rotWithShape="1">
              <a:gsLst>
                <a:gs pos="0">
                  <a:srgbClr val="F63B00"/>
                </a:gs>
                <a:gs pos="100000">
                  <a:srgbClr val="FF65A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Readex Pro Deca Light" pitchFamily="2" charset="-78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14154BE-C6BF-2545-A07F-7CE31ADA13F0}"/>
                </a:ext>
              </a:extLst>
            </p:cNvPr>
            <p:cNvSpPr txBox="1"/>
            <p:nvPr/>
          </p:nvSpPr>
          <p:spPr>
            <a:xfrm>
              <a:off x="5439534" y="5050445"/>
              <a:ext cx="1827473" cy="565146"/>
            </a:xfrm>
            <a:prstGeom prst="rect">
              <a:avLst/>
            </a:prstGeom>
            <a:noFill/>
          </p:spPr>
          <p:txBody>
            <a:bodyPr vert="horz" wrap="square" lIns="36000" tIns="36000" rIns="36000" bIns="36000" rtlCol="0" anchor="ctr" anchorCtr="0">
              <a:noAutofit/>
            </a:bodyPr>
            <a:lstStyle/>
            <a:p>
              <a:pPr algn="l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600" i="0" dirty="0">
                  <a:solidFill>
                    <a:schemeClr val="bg1"/>
                  </a:solidFill>
                  <a:cs typeface="Readex Pro Deca Light" pitchFamily="2" charset="-78"/>
                </a:rPr>
                <a:t>Inconsistent tax regulations</a:t>
              </a: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91ED57C4-F376-FBA5-C728-409E8FCEC9F6}"/>
              </a:ext>
            </a:extLst>
          </p:cNvPr>
          <p:cNvGrpSpPr/>
          <p:nvPr/>
        </p:nvGrpSpPr>
        <p:grpSpPr>
          <a:xfrm>
            <a:off x="782683" y="1340052"/>
            <a:ext cx="2154243" cy="996033"/>
            <a:chOff x="5112764" y="3715031"/>
            <a:chExt cx="2154243" cy="996033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CC716013-1E19-1368-727A-4A9DEE7C0D18}"/>
                </a:ext>
              </a:extLst>
            </p:cNvPr>
            <p:cNvSpPr/>
            <p:nvPr/>
          </p:nvSpPr>
          <p:spPr bwMode="auto">
            <a:xfrm>
              <a:off x="5112764" y="4085248"/>
              <a:ext cx="255598" cy="255598"/>
            </a:xfrm>
            <a:prstGeom prst="ellipse">
              <a:avLst/>
            </a:prstGeom>
            <a:gradFill flip="none" rotWithShape="1">
              <a:gsLst>
                <a:gs pos="0">
                  <a:srgbClr val="F63B00"/>
                </a:gs>
                <a:gs pos="100000">
                  <a:srgbClr val="FF65A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Readex Pro Deca Light" pitchFamily="2" charset="-78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E41C5EC9-6092-C0A4-66A7-32781EC29321}"/>
                </a:ext>
              </a:extLst>
            </p:cNvPr>
            <p:cNvSpPr txBox="1"/>
            <p:nvPr/>
          </p:nvSpPr>
          <p:spPr>
            <a:xfrm>
              <a:off x="5439534" y="3715031"/>
              <a:ext cx="1827473" cy="996033"/>
            </a:xfrm>
            <a:prstGeom prst="rect">
              <a:avLst/>
            </a:prstGeom>
            <a:noFill/>
          </p:spPr>
          <p:txBody>
            <a:bodyPr vert="horz" wrap="square" lIns="36000" tIns="36000" rIns="36000" bIns="36000" rtlCol="0" anchor="ctr" anchorCtr="0">
              <a:noAutofit/>
            </a:bodyPr>
            <a:lstStyle/>
            <a:p>
              <a:pPr algn="l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600" i="0" dirty="0">
                  <a:solidFill>
                    <a:schemeClr val="bg1"/>
                  </a:solidFill>
                  <a:cs typeface="Readex Pro Deca Light" pitchFamily="2" charset="-78"/>
                </a:rPr>
                <a:t>Changes in the labor law</a:t>
              </a:r>
            </a:p>
            <a:p>
              <a:pPr algn="l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400" i="1" dirty="0">
                  <a:solidFill>
                    <a:srgbClr val="65FEFE"/>
                  </a:solidFill>
                  <a:cs typeface="Readex Pro Deca Light" pitchFamily="2" charset="-78"/>
                </a:rPr>
                <a:t>Labor cost may increase</a:t>
              </a:r>
              <a:endParaRPr lang="en-US" sz="1600" i="1" dirty="0">
                <a:solidFill>
                  <a:srgbClr val="65FEFE"/>
                </a:solidFill>
                <a:cs typeface="Readex Pro Deca Light" pitchFamily="2" charset="-78"/>
              </a:endParaRP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2E98E25D-46E4-F152-DA19-7553ACA910ED}"/>
              </a:ext>
            </a:extLst>
          </p:cNvPr>
          <p:cNvGrpSpPr/>
          <p:nvPr/>
        </p:nvGrpSpPr>
        <p:grpSpPr>
          <a:xfrm>
            <a:off x="8384107" y="2593605"/>
            <a:ext cx="2154244" cy="811367"/>
            <a:chOff x="8384107" y="2593605"/>
            <a:chExt cx="2154244" cy="811367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26CA36EC-1600-D1E3-4485-E1185781993A}"/>
                </a:ext>
              </a:extLst>
            </p:cNvPr>
            <p:cNvSpPr/>
            <p:nvPr/>
          </p:nvSpPr>
          <p:spPr bwMode="auto">
            <a:xfrm>
              <a:off x="8384107" y="2871488"/>
              <a:ext cx="255598" cy="255598"/>
            </a:xfrm>
            <a:prstGeom prst="ellipse">
              <a:avLst/>
            </a:prstGeom>
            <a:gradFill flip="none" rotWithShape="1">
              <a:gsLst>
                <a:gs pos="0">
                  <a:srgbClr val="CCFF66"/>
                </a:gs>
                <a:gs pos="100000">
                  <a:srgbClr val="92D05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Readex Pro Deca Light" pitchFamily="2" charset="-78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01B01255-2662-6BE3-CE8A-91BEAC3DB172}"/>
                </a:ext>
              </a:extLst>
            </p:cNvPr>
            <p:cNvSpPr txBox="1"/>
            <p:nvPr/>
          </p:nvSpPr>
          <p:spPr>
            <a:xfrm>
              <a:off x="8710878" y="2593605"/>
              <a:ext cx="1827473" cy="811367"/>
            </a:xfrm>
            <a:prstGeom prst="rect">
              <a:avLst/>
            </a:prstGeom>
            <a:noFill/>
          </p:spPr>
          <p:txBody>
            <a:bodyPr vert="horz" wrap="square" lIns="36000" tIns="36000" rIns="36000" bIns="36000" rtlCol="0" anchor="ctr" anchorCtr="0">
              <a:noAutofit/>
            </a:bodyPr>
            <a:lstStyle/>
            <a:p>
              <a:pPr algn="l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600" i="0" dirty="0">
                  <a:solidFill>
                    <a:schemeClr val="bg1"/>
                  </a:solidFill>
                  <a:cs typeface="Readex Pro Deca Light" pitchFamily="2" charset="-78"/>
                </a:rPr>
                <a:t>Increase in foreign population</a:t>
              </a: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404CF441-E416-EF0F-05BC-75C229E8ABB2}"/>
              </a:ext>
            </a:extLst>
          </p:cNvPr>
          <p:cNvGrpSpPr/>
          <p:nvPr/>
        </p:nvGrpSpPr>
        <p:grpSpPr>
          <a:xfrm>
            <a:off x="8384107" y="1232330"/>
            <a:ext cx="2154243" cy="1211476"/>
            <a:chOff x="8384107" y="1119796"/>
            <a:chExt cx="2154243" cy="1211476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2CE40C93-284C-3FAD-53BF-FA74EFDA478A}"/>
                </a:ext>
              </a:extLst>
            </p:cNvPr>
            <p:cNvSpPr/>
            <p:nvPr/>
          </p:nvSpPr>
          <p:spPr bwMode="auto">
            <a:xfrm>
              <a:off x="8384107" y="1597735"/>
              <a:ext cx="255598" cy="255598"/>
            </a:xfrm>
            <a:prstGeom prst="ellipse">
              <a:avLst/>
            </a:prstGeom>
            <a:gradFill flip="none" rotWithShape="1">
              <a:gsLst>
                <a:gs pos="0">
                  <a:srgbClr val="F63B00"/>
                </a:gs>
                <a:gs pos="100000">
                  <a:srgbClr val="FF65A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Readex Pro Deca Light" pitchFamily="2" charset="-78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468B919E-7A1F-E20E-7B61-266A04C8647A}"/>
                </a:ext>
              </a:extLst>
            </p:cNvPr>
            <p:cNvSpPr txBox="1"/>
            <p:nvPr/>
          </p:nvSpPr>
          <p:spPr>
            <a:xfrm>
              <a:off x="8710877" y="1119796"/>
              <a:ext cx="1827473" cy="1211476"/>
            </a:xfrm>
            <a:prstGeom prst="rect">
              <a:avLst/>
            </a:prstGeom>
            <a:noFill/>
          </p:spPr>
          <p:txBody>
            <a:bodyPr vert="horz" wrap="square" lIns="36000" tIns="36000" rIns="36000" bIns="36000" rtlCol="0" anchor="ctr" anchorCtr="0">
              <a:noAutofit/>
            </a:bodyPr>
            <a:lstStyle/>
            <a:p>
              <a:pPr algn="l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600" i="0" dirty="0">
                  <a:solidFill>
                    <a:schemeClr val="bg1"/>
                  </a:solidFill>
                  <a:cs typeface="Readex Pro Deca Light" pitchFamily="2" charset="-78"/>
                </a:rPr>
                <a:t>Increase in health consciousness</a:t>
              </a:r>
              <a:endParaRPr lang="en-US" sz="1600" dirty="0">
                <a:solidFill>
                  <a:schemeClr val="bg1"/>
                </a:solidFill>
                <a:cs typeface="Readex Pro Deca Light" pitchFamily="2" charset="-78"/>
              </a:endParaRPr>
            </a:p>
            <a:p>
              <a:pPr algn="l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400" i="1" dirty="0">
                  <a:solidFill>
                    <a:srgbClr val="65FEFE"/>
                  </a:solidFill>
                  <a:cs typeface="Readex Pro Deca Light" pitchFamily="2" charset="-78"/>
                </a:rPr>
                <a:t>Demand for certain products may decrease</a:t>
              </a:r>
              <a:endParaRPr lang="en-US" sz="1600" i="1" dirty="0">
                <a:solidFill>
                  <a:srgbClr val="65FEFE"/>
                </a:solidFill>
                <a:cs typeface="Readex Pro Deca Light" pitchFamily="2" charset="-78"/>
              </a:endParaRPr>
            </a:p>
          </p:txBody>
        </p: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0DD3E030-FA51-22FF-E9AD-C6CB308F9B36}"/>
              </a:ext>
            </a:extLst>
          </p:cNvPr>
          <p:cNvGrpSpPr/>
          <p:nvPr/>
        </p:nvGrpSpPr>
        <p:grpSpPr>
          <a:xfrm>
            <a:off x="4920323" y="2716715"/>
            <a:ext cx="2154244" cy="565146"/>
            <a:chOff x="4920323" y="2694390"/>
            <a:chExt cx="2154244" cy="565146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2E52D953-8E5D-2C8F-9E48-7639FA3DB38E}"/>
                </a:ext>
              </a:extLst>
            </p:cNvPr>
            <p:cNvSpPr/>
            <p:nvPr/>
          </p:nvSpPr>
          <p:spPr bwMode="auto">
            <a:xfrm>
              <a:off x="4920323" y="2849163"/>
              <a:ext cx="255598" cy="255598"/>
            </a:xfrm>
            <a:prstGeom prst="ellipse">
              <a:avLst/>
            </a:prstGeom>
            <a:gradFill flip="none" rotWithShape="1">
              <a:gsLst>
                <a:gs pos="0">
                  <a:srgbClr val="CCFF66"/>
                </a:gs>
                <a:gs pos="100000">
                  <a:srgbClr val="92D05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Readex Pro Deca Light" pitchFamily="2" charset="-78"/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CF327158-E082-963B-FDC3-2B112760AB31}"/>
                </a:ext>
              </a:extLst>
            </p:cNvPr>
            <p:cNvSpPr txBox="1"/>
            <p:nvPr/>
          </p:nvSpPr>
          <p:spPr>
            <a:xfrm>
              <a:off x="5247094" y="2694390"/>
              <a:ext cx="1827473" cy="565146"/>
            </a:xfrm>
            <a:prstGeom prst="rect">
              <a:avLst/>
            </a:prstGeom>
            <a:noFill/>
          </p:spPr>
          <p:txBody>
            <a:bodyPr vert="horz" wrap="square" lIns="36000" tIns="36000" rIns="36000" bIns="36000" rtlCol="0" anchor="ctr" anchorCtr="0">
              <a:noAutofit/>
            </a:bodyPr>
            <a:lstStyle/>
            <a:p>
              <a:pPr algn="l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600" i="0" dirty="0">
                  <a:cs typeface="Readex Pro Deca Light" pitchFamily="2" charset="-78"/>
                </a:rPr>
                <a:t>High level of GDP per capital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F85AF097-C3AB-46EE-0C04-7FD865ECD625}"/>
              </a:ext>
            </a:extLst>
          </p:cNvPr>
          <p:cNvGrpSpPr/>
          <p:nvPr/>
        </p:nvGrpSpPr>
        <p:grpSpPr>
          <a:xfrm>
            <a:off x="4920323" y="1463162"/>
            <a:ext cx="2154243" cy="749812"/>
            <a:chOff x="4920323" y="1482085"/>
            <a:chExt cx="2154243" cy="749812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1BF8137-2705-B436-758A-9D386EFD438E}"/>
                </a:ext>
              </a:extLst>
            </p:cNvPr>
            <p:cNvSpPr/>
            <p:nvPr/>
          </p:nvSpPr>
          <p:spPr bwMode="auto">
            <a:xfrm>
              <a:off x="4920323" y="1729192"/>
              <a:ext cx="255598" cy="255598"/>
            </a:xfrm>
            <a:prstGeom prst="ellipse">
              <a:avLst/>
            </a:prstGeom>
            <a:gradFill flip="none" rotWithShape="1">
              <a:gsLst>
                <a:gs pos="0">
                  <a:srgbClr val="F63B00"/>
                </a:gs>
                <a:gs pos="100000">
                  <a:srgbClr val="FF65A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Readex Pro Deca Light" pitchFamily="2" charset="-78"/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EC415B48-C6E5-C16B-14DD-BC3349DB364E}"/>
                </a:ext>
              </a:extLst>
            </p:cNvPr>
            <p:cNvSpPr txBox="1"/>
            <p:nvPr/>
          </p:nvSpPr>
          <p:spPr>
            <a:xfrm>
              <a:off x="5247093" y="1482085"/>
              <a:ext cx="1827473" cy="749812"/>
            </a:xfrm>
            <a:prstGeom prst="rect">
              <a:avLst/>
            </a:prstGeom>
            <a:noFill/>
          </p:spPr>
          <p:txBody>
            <a:bodyPr vert="horz" wrap="square" lIns="36000" tIns="36000" rIns="36000" bIns="36000" rtlCol="0" anchor="ctr" anchorCtr="0">
              <a:noAutofit/>
            </a:bodyPr>
            <a:lstStyle/>
            <a:p>
              <a:pPr algn="l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600" i="0" dirty="0">
                  <a:cs typeface="Readex Pro Deca Light" pitchFamily="2" charset="-78"/>
                </a:rPr>
                <a:t>Current recession</a:t>
              </a:r>
            </a:p>
            <a:p>
              <a:pPr algn="l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400" i="1" dirty="0">
                  <a:solidFill>
                    <a:srgbClr val="40B2B7"/>
                  </a:solidFill>
                  <a:cs typeface="Readex Pro Deca Light" pitchFamily="2" charset="-78"/>
                </a:rPr>
                <a:t>May affect the spending behavior</a:t>
              </a:r>
              <a:endParaRPr lang="en-US" sz="1600" i="1" dirty="0">
                <a:solidFill>
                  <a:srgbClr val="40B2B7"/>
                </a:solidFill>
                <a:cs typeface="Readex Pro Deca Light" pitchFamily="2" charset="-78"/>
              </a:endParaRP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92DC8248-5166-76F0-C3F5-DCB16BB2BD67}"/>
              </a:ext>
            </a:extLst>
          </p:cNvPr>
          <p:cNvGrpSpPr/>
          <p:nvPr/>
        </p:nvGrpSpPr>
        <p:grpSpPr>
          <a:xfrm>
            <a:off x="950744" y="3827432"/>
            <a:ext cx="2346629" cy="996033"/>
            <a:chOff x="950744" y="3987087"/>
            <a:chExt cx="2346629" cy="996033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6570D000-9404-F5DA-BA1B-93A4A2D84E81}"/>
                </a:ext>
              </a:extLst>
            </p:cNvPr>
            <p:cNvSpPr/>
            <p:nvPr/>
          </p:nvSpPr>
          <p:spPr bwMode="auto">
            <a:xfrm>
              <a:off x="950744" y="4357304"/>
              <a:ext cx="255598" cy="255598"/>
            </a:xfrm>
            <a:prstGeom prst="ellipse">
              <a:avLst/>
            </a:prstGeom>
            <a:gradFill flip="none" rotWithShape="1">
              <a:gsLst>
                <a:gs pos="0">
                  <a:srgbClr val="CCFF66"/>
                </a:gs>
                <a:gs pos="100000">
                  <a:srgbClr val="92D05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Readex Pro Deca Light" pitchFamily="2" charset="-78"/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2F582598-EC02-FB3E-4E61-2E088A8E37A0}"/>
                </a:ext>
              </a:extLst>
            </p:cNvPr>
            <p:cNvSpPr txBox="1"/>
            <p:nvPr/>
          </p:nvSpPr>
          <p:spPr>
            <a:xfrm>
              <a:off x="1277515" y="3987087"/>
              <a:ext cx="2019858" cy="996033"/>
            </a:xfrm>
            <a:prstGeom prst="rect">
              <a:avLst/>
            </a:prstGeom>
            <a:noFill/>
          </p:spPr>
          <p:txBody>
            <a:bodyPr vert="horz" wrap="square" lIns="36000" tIns="36000" rIns="36000" bIns="36000" rtlCol="0" anchor="ctr" anchorCtr="0">
              <a:noAutofit/>
            </a:bodyPr>
            <a:lstStyle/>
            <a:p>
              <a:pPr algn="l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600" i="0" dirty="0">
                  <a:cs typeface="Readex Pro Deca Light" pitchFamily="2" charset="-78"/>
                </a:rPr>
                <a:t>Increasing number of internet users</a:t>
              </a:r>
            </a:p>
            <a:p>
              <a:pPr algn="l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400" i="1" dirty="0">
                  <a:solidFill>
                    <a:srgbClr val="40B2B7"/>
                  </a:solidFill>
                  <a:cs typeface="Readex Pro Deca Light" pitchFamily="2" charset="-78"/>
                </a:rPr>
                <a:t>May require to improve the online presence </a:t>
              </a:r>
              <a:endParaRPr lang="en-US" sz="1600" i="1" dirty="0">
                <a:solidFill>
                  <a:srgbClr val="40B2B7"/>
                </a:solidFill>
                <a:cs typeface="Readex Pro Deca Light" pitchFamily="2" charset="-78"/>
              </a:endParaRP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2CCC73A4-793C-E072-658A-95AAC9D571EE}"/>
              </a:ext>
            </a:extLst>
          </p:cNvPr>
          <p:cNvGrpSpPr/>
          <p:nvPr/>
        </p:nvGrpSpPr>
        <p:grpSpPr>
          <a:xfrm>
            <a:off x="272683" y="5120678"/>
            <a:ext cx="2154244" cy="565146"/>
            <a:chOff x="272683" y="5280333"/>
            <a:chExt cx="2154244" cy="565146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986469A1-CF5F-4031-D995-C09B1E38FED1}"/>
                </a:ext>
              </a:extLst>
            </p:cNvPr>
            <p:cNvSpPr/>
            <p:nvPr/>
          </p:nvSpPr>
          <p:spPr bwMode="auto">
            <a:xfrm>
              <a:off x="272683" y="5435106"/>
              <a:ext cx="255598" cy="255598"/>
            </a:xfrm>
            <a:prstGeom prst="ellipse">
              <a:avLst/>
            </a:prstGeom>
            <a:gradFill flip="none" rotWithShape="1">
              <a:gsLst>
                <a:gs pos="0">
                  <a:srgbClr val="CCFF66"/>
                </a:gs>
                <a:gs pos="100000">
                  <a:srgbClr val="92D05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Readex Pro Deca Light" pitchFamily="2" charset="-78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1BA8B67A-4F97-0104-6B51-290FAAACDDFC}"/>
                </a:ext>
              </a:extLst>
            </p:cNvPr>
            <p:cNvSpPr txBox="1"/>
            <p:nvPr/>
          </p:nvSpPr>
          <p:spPr>
            <a:xfrm>
              <a:off x="599454" y="5280333"/>
              <a:ext cx="1827473" cy="565146"/>
            </a:xfrm>
            <a:prstGeom prst="rect">
              <a:avLst/>
            </a:prstGeom>
            <a:noFill/>
          </p:spPr>
          <p:txBody>
            <a:bodyPr vert="horz" wrap="square" lIns="36000" tIns="36000" rIns="36000" bIns="36000" rtlCol="0" anchor="ctr" anchorCtr="0">
              <a:noAutofit/>
            </a:bodyPr>
            <a:lstStyle/>
            <a:p>
              <a:pPr algn="l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600" i="0" dirty="0">
                  <a:cs typeface="Readex Pro Deca Light" pitchFamily="2" charset="-78"/>
                </a:rPr>
                <a:t>Lower cost of communication</a:t>
              </a: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BD78E73F-19EA-5428-7FFB-5F631505D0A1}"/>
              </a:ext>
            </a:extLst>
          </p:cNvPr>
          <p:cNvGrpSpPr/>
          <p:nvPr/>
        </p:nvGrpSpPr>
        <p:grpSpPr>
          <a:xfrm>
            <a:off x="2296580" y="5120678"/>
            <a:ext cx="2154244" cy="565146"/>
            <a:chOff x="2296580" y="5280333"/>
            <a:chExt cx="2154244" cy="565146"/>
          </a:xfrm>
        </p:grpSpPr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C6C0C368-F97E-5678-56EB-2CE295A380C0}"/>
                </a:ext>
              </a:extLst>
            </p:cNvPr>
            <p:cNvSpPr/>
            <p:nvPr/>
          </p:nvSpPr>
          <p:spPr bwMode="auto">
            <a:xfrm>
              <a:off x="2296580" y="5435106"/>
              <a:ext cx="255598" cy="255598"/>
            </a:xfrm>
            <a:prstGeom prst="ellipse">
              <a:avLst/>
            </a:prstGeom>
            <a:gradFill flip="none" rotWithShape="1">
              <a:gsLst>
                <a:gs pos="0">
                  <a:srgbClr val="CCFF66"/>
                </a:gs>
                <a:gs pos="100000">
                  <a:srgbClr val="92D05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Readex Pro Deca Light" pitchFamily="2" charset="-78"/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D6422B23-FE21-52DA-1D10-4DCD9974B9E1}"/>
                </a:ext>
              </a:extLst>
            </p:cNvPr>
            <p:cNvSpPr txBox="1"/>
            <p:nvPr/>
          </p:nvSpPr>
          <p:spPr>
            <a:xfrm>
              <a:off x="2623351" y="5280333"/>
              <a:ext cx="1827473" cy="565146"/>
            </a:xfrm>
            <a:prstGeom prst="rect">
              <a:avLst/>
            </a:prstGeom>
            <a:noFill/>
          </p:spPr>
          <p:txBody>
            <a:bodyPr vert="horz" wrap="square" lIns="36000" tIns="36000" rIns="36000" bIns="36000" rtlCol="0" anchor="ctr" anchorCtr="0">
              <a:noAutofit/>
            </a:bodyPr>
            <a:lstStyle/>
            <a:p>
              <a:pPr algn="l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600" i="0" dirty="0">
                  <a:cs typeface="Readex Pro Deca Light" pitchFamily="2" charset="-78"/>
                </a:rPr>
                <a:t>Online banking accessibility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22EA982-3EAD-27E2-71AE-DAE67A088000}"/>
              </a:ext>
            </a:extLst>
          </p:cNvPr>
          <p:cNvGrpSpPr/>
          <p:nvPr/>
        </p:nvGrpSpPr>
        <p:grpSpPr>
          <a:xfrm>
            <a:off x="4920323" y="4042875"/>
            <a:ext cx="2154244" cy="565146"/>
            <a:chOff x="272683" y="5280333"/>
            <a:chExt cx="2154244" cy="565146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795B12D7-AAEC-15CB-7CDB-ED2DBFF1293D}"/>
                </a:ext>
              </a:extLst>
            </p:cNvPr>
            <p:cNvSpPr/>
            <p:nvPr/>
          </p:nvSpPr>
          <p:spPr bwMode="auto">
            <a:xfrm>
              <a:off x="272683" y="5435106"/>
              <a:ext cx="255598" cy="255598"/>
            </a:xfrm>
            <a:prstGeom prst="ellipse">
              <a:avLst/>
            </a:prstGeom>
            <a:gradFill flip="none" rotWithShape="1">
              <a:gsLst>
                <a:gs pos="0">
                  <a:srgbClr val="CCFF66"/>
                </a:gs>
                <a:gs pos="100000">
                  <a:srgbClr val="92D05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Readex Pro Deca Light" pitchFamily="2" charset="-78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6BC8CDC-00B2-68CF-E58E-04A79E0793ED}"/>
                </a:ext>
              </a:extLst>
            </p:cNvPr>
            <p:cNvSpPr txBox="1"/>
            <p:nvPr/>
          </p:nvSpPr>
          <p:spPr>
            <a:xfrm>
              <a:off x="599454" y="5280333"/>
              <a:ext cx="1827473" cy="565146"/>
            </a:xfrm>
            <a:prstGeom prst="rect">
              <a:avLst/>
            </a:prstGeom>
            <a:noFill/>
          </p:spPr>
          <p:txBody>
            <a:bodyPr vert="horz" wrap="square" lIns="36000" tIns="36000" rIns="36000" bIns="36000" rtlCol="0" anchor="ctr" anchorCtr="0">
              <a:noAutofit/>
            </a:bodyPr>
            <a:lstStyle/>
            <a:p>
              <a:pPr algn="l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600" i="0" dirty="0">
                  <a:cs typeface="Readex Pro Deca Light" pitchFamily="2" charset="-78"/>
                </a:rPr>
                <a:t>Intellectual property rights enforcement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58922973-B7D8-1D66-21A9-0270395126D4}"/>
              </a:ext>
            </a:extLst>
          </p:cNvPr>
          <p:cNvGrpSpPr/>
          <p:nvPr/>
        </p:nvGrpSpPr>
        <p:grpSpPr>
          <a:xfrm>
            <a:off x="8384107" y="3950542"/>
            <a:ext cx="2154243" cy="749812"/>
            <a:chOff x="4920323" y="1482085"/>
            <a:chExt cx="2154243" cy="749812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94D8411D-6D17-28BF-8F5D-E21DC8677622}"/>
                </a:ext>
              </a:extLst>
            </p:cNvPr>
            <p:cNvSpPr/>
            <p:nvPr/>
          </p:nvSpPr>
          <p:spPr bwMode="auto">
            <a:xfrm>
              <a:off x="4920323" y="1729192"/>
              <a:ext cx="255598" cy="255598"/>
            </a:xfrm>
            <a:prstGeom prst="ellipse">
              <a:avLst/>
            </a:prstGeom>
            <a:gradFill flip="none" rotWithShape="1">
              <a:gsLst>
                <a:gs pos="0">
                  <a:srgbClr val="F63B00"/>
                </a:gs>
                <a:gs pos="100000">
                  <a:srgbClr val="FF65A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solidFill>
                <a:schemeClr val="tx1">
                  <a:lumMod val="50000"/>
                  <a:lumOff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cs typeface="Readex Pro Deca Light" pitchFamily="2" charset="-78"/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F9EB7514-6808-A6AD-125F-8DBEE432ECE1}"/>
                </a:ext>
              </a:extLst>
            </p:cNvPr>
            <p:cNvSpPr txBox="1"/>
            <p:nvPr/>
          </p:nvSpPr>
          <p:spPr>
            <a:xfrm>
              <a:off x="5247093" y="1482085"/>
              <a:ext cx="1827473" cy="749812"/>
            </a:xfrm>
            <a:prstGeom prst="rect">
              <a:avLst/>
            </a:prstGeom>
            <a:noFill/>
          </p:spPr>
          <p:txBody>
            <a:bodyPr vert="horz" wrap="square" lIns="36000" tIns="36000" rIns="36000" bIns="36000" rtlCol="0" anchor="ctr" anchorCtr="0">
              <a:noAutofit/>
            </a:bodyPr>
            <a:lstStyle/>
            <a:p>
              <a:pPr algn="l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600" i="0" dirty="0">
                  <a:cs typeface="Readex Pro Deca Light" pitchFamily="2" charset="-78"/>
                </a:rPr>
                <a:t>Scarcity of natural resources</a:t>
              </a:r>
            </a:p>
            <a:p>
              <a:pPr algn="l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400" i="1" dirty="0">
                  <a:solidFill>
                    <a:srgbClr val="40B2B7"/>
                  </a:solidFill>
                  <a:cs typeface="Readex Pro Deca Light" pitchFamily="2" charset="-78"/>
                </a:rPr>
                <a:t>May increase production costs</a:t>
              </a:r>
              <a:endParaRPr lang="en-US" sz="1200" i="1" dirty="0">
                <a:solidFill>
                  <a:srgbClr val="40B2B7"/>
                </a:solidFill>
                <a:cs typeface="Readex Pro Deca Light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44741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7178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1848</TotalTime>
  <Words>181</Words>
  <Application>Microsoft Office PowerPoint</Application>
  <PresentationFormat>Widescreen</PresentationFormat>
  <Paragraphs>60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Aleo-Regular</vt:lpstr>
      <vt:lpstr>Arial</vt:lpstr>
      <vt:lpstr>Calibri</vt:lpstr>
      <vt:lpstr>Readex Pro</vt:lpstr>
      <vt:lpstr>Readex Pro Deca Light</vt:lpstr>
      <vt:lpstr>Office 2013 - 2022 Theme</vt:lpstr>
      <vt:lpstr>PowerPoint Presentation</vt:lpstr>
      <vt:lpstr>PowerPoint Presentation</vt:lpstr>
      <vt:lpstr>PowerPoint Presentation</vt:lpstr>
    </vt:vector>
  </TitlesOfParts>
  <Company>Citoolkit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Daoud Saadeddin</dc:creator>
  <cp:lastModifiedBy>Daoud Saadeddin</cp:lastModifiedBy>
  <cp:revision>214</cp:revision>
  <dcterms:created xsi:type="dcterms:W3CDTF">2013-12-01T22:07:52Z</dcterms:created>
  <dcterms:modified xsi:type="dcterms:W3CDTF">2024-09-10T16:58:09Z</dcterms:modified>
  <cp:version>3.1</cp:version>
</cp:coreProperties>
</file>