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7"/>
  </p:notesMasterIdLst>
  <p:handoutMasterIdLst>
    <p:handoutMasterId r:id="rId8"/>
  </p:handoutMasterIdLst>
  <p:sldIdLst>
    <p:sldId id="271" r:id="rId2"/>
    <p:sldId id="948" r:id="rId3"/>
    <p:sldId id="949" r:id="rId4"/>
    <p:sldId id="950" r:id="rId5"/>
    <p:sldId id="94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A9D18E"/>
    <a:srgbClr val="FFD966"/>
    <a:srgbClr val="FF859F"/>
    <a:srgbClr val="FAAB61"/>
    <a:srgbClr val="AFE4FF"/>
    <a:srgbClr val="F8F8F8"/>
    <a:srgbClr val="F98F51"/>
    <a:srgbClr val="FFBD47"/>
    <a:srgbClr val="C43E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7F90051-0A1A-43A5-BFC4-7CE4C4BB51C5}" v="36" dt="2024-08-28T20:05:41.9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6" autoAdjust="0"/>
    <p:restoredTop sz="94061" autoAdjust="0"/>
  </p:normalViewPr>
  <p:slideViewPr>
    <p:cSldViewPr snapToGrid="0">
      <p:cViewPr varScale="1">
        <p:scale>
          <a:sx n="70" d="100"/>
          <a:sy n="70" d="100"/>
        </p:scale>
        <p:origin x="702" y="-1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oud Saadeddin" userId="50f496e5f975282e" providerId="LiveId" clId="{D641461D-BBB9-437B-949E-BF5212AC8AC8}"/>
    <pc:docChg chg="custSel delSld modSld modMainMaster">
      <pc:chgData name="Daoud Saadeddin" userId="50f496e5f975282e" providerId="LiveId" clId="{D641461D-BBB9-437B-949E-BF5212AC8AC8}" dt="2024-08-03T15:37:18.381" v="30" actId="20577"/>
      <pc:docMkLst>
        <pc:docMk/>
      </pc:docMkLst>
      <pc:sldChg chg="del">
        <pc:chgData name="Daoud Saadeddin" userId="50f496e5f975282e" providerId="LiveId" clId="{D641461D-BBB9-437B-949E-BF5212AC8AC8}" dt="2024-07-29T10:52:49.856" v="0" actId="47"/>
        <pc:sldMkLst>
          <pc:docMk/>
          <pc:sldMk cId="2326050825" sldId="270"/>
        </pc:sldMkLst>
      </pc:sldChg>
      <pc:sldChg chg="delSp modSp mod modNotesTx">
        <pc:chgData name="Daoud Saadeddin" userId="50f496e5f975282e" providerId="LiveId" clId="{D641461D-BBB9-437B-949E-BF5212AC8AC8}" dt="2024-08-03T15:37:18.381" v="30" actId="20577"/>
        <pc:sldMkLst>
          <pc:docMk/>
          <pc:sldMk cId="1223320210" sldId="271"/>
        </pc:sldMkLst>
        <pc:spChg chg="mod">
          <ac:chgData name="Daoud Saadeddin" userId="50f496e5f975282e" providerId="LiveId" clId="{D641461D-BBB9-437B-949E-BF5212AC8AC8}" dt="2024-07-30T08:24:03.219" v="23" actId="20577"/>
          <ac:spMkLst>
            <pc:docMk/>
            <pc:sldMk cId="1223320210" sldId="271"/>
            <ac:spMk id="22" creationId="{36A6A77D-4504-76A7-DA25-E7483AC9DC1A}"/>
          </ac:spMkLst>
        </pc:spChg>
        <pc:spChg chg="mod">
          <ac:chgData name="Daoud Saadeddin" userId="50f496e5f975282e" providerId="LiveId" clId="{D641461D-BBB9-437B-949E-BF5212AC8AC8}" dt="2024-07-30T08:24:05.090" v="25" actId="20577"/>
          <ac:spMkLst>
            <pc:docMk/>
            <pc:sldMk cId="1223320210" sldId="271"/>
            <ac:spMk id="23" creationId="{9D13DCA8-506E-E8D7-3074-412469491CD7}"/>
          </ac:spMkLst>
        </pc:spChg>
        <pc:spChg chg="mod">
          <ac:chgData name="Daoud Saadeddin" userId="50f496e5f975282e" providerId="LiveId" clId="{D641461D-BBB9-437B-949E-BF5212AC8AC8}" dt="2024-07-30T08:24:06.605" v="27" actId="20577"/>
          <ac:spMkLst>
            <pc:docMk/>
            <pc:sldMk cId="1223320210" sldId="271"/>
            <ac:spMk id="24" creationId="{D1E2071C-8ABE-3488-6168-B9E7025146CD}"/>
          </ac:spMkLst>
        </pc:spChg>
        <pc:spChg chg="mod">
          <ac:chgData name="Daoud Saadeddin" userId="50f496e5f975282e" providerId="LiveId" clId="{D641461D-BBB9-437B-949E-BF5212AC8AC8}" dt="2024-07-30T08:24:04.172" v="24" actId="20577"/>
          <ac:spMkLst>
            <pc:docMk/>
            <pc:sldMk cId="1223320210" sldId="271"/>
            <ac:spMk id="25" creationId="{99FAE674-262A-DF0F-9218-F77C92F37B63}"/>
          </ac:spMkLst>
        </pc:spChg>
        <pc:spChg chg="mod">
          <ac:chgData name="Daoud Saadeddin" userId="50f496e5f975282e" providerId="LiveId" clId="{D641461D-BBB9-437B-949E-BF5212AC8AC8}" dt="2024-07-30T08:24:05.949" v="26" actId="20577"/>
          <ac:spMkLst>
            <pc:docMk/>
            <pc:sldMk cId="1223320210" sldId="271"/>
            <ac:spMk id="26" creationId="{95194D0A-039C-F216-AF5B-E11158593045}"/>
          </ac:spMkLst>
        </pc:spChg>
        <pc:grpChg chg="del">
          <ac:chgData name="Daoud Saadeddin" userId="50f496e5f975282e" providerId="LiveId" clId="{D641461D-BBB9-437B-949E-BF5212AC8AC8}" dt="2024-07-29T10:52:53.917" v="1" actId="478"/>
          <ac:grpSpMkLst>
            <pc:docMk/>
            <pc:sldMk cId="1223320210" sldId="271"/>
            <ac:grpSpMk id="2" creationId="{EF6D3F2C-39D4-3240-6F37-4E4644B98D52}"/>
          </ac:grpSpMkLst>
        </pc:grpChg>
      </pc:sldChg>
      <pc:sldChg chg="del">
        <pc:chgData name="Daoud Saadeddin" userId="50f496e5f975282e" providerId="LiveId" clId="{D641461D-BBB9-437B-949E-BF5212AC8AC8}" dt="2024-07-29T10:52:49.856" v="0" actId="47"/>
        <pc:sldMkLst>
          <pc:docMk/>
          <pc:sldMk cId="3865159064" sldId="272"/>
        </pc:sldMkLst>
      </pc:sldChg>
      <pc:sldChg chg="del">
        <pc:chgData name="Daoud Saadeddin" userId="50f496e5f975282e" providerId="LiveId" clId="{D641461D-BBB9-437B-949E-BF5212AC8AC8}" dt="2024-07-29T10:52:49.856" v="0" actId="47"/>
        <pc:sldMkLst>
          <pc:docMk/>
          <pc:sldMk cId="2809553572" sldId="273"/>
        </pc:sldMkLst>
      </pc:sldChg>
      <pc:sldMasterChg chg="modSldLayout">
        <pc:chgData name="Daoud Saadeddin" userId="50f496e5f975282e" providerId="LiveId" clId="{D641461D-BBB9-437B-949E-BF5212AC8AC8}" dt="2024-08-03T15:36:59.313" v="29" actId="403"/>
        <pc:sldMasterMkLst>
          <pc:docMk/>
          <pc:sldMasterMk cId="1632663216" sldId="2147483675"/>
        </pc:sldMasterMkLst>
        <pc:sldLayoutChg chg="modSp mod">
          <pc:chgData name="Daoud Saadeddin" userId="50f496e5f975282e" providerId="LiveId" clId="{D641461D-BBB9-437B-949E-BF5212AC8AC8}" dt="2024-08-03T15:36:59.313" v="29" actId="403"/>
          <pc:sldLayoutMkLst>
            <pc:docMk/>
            <pc:sldMasterMk cId="1632663216" sldId="2147483675"/>
            <pc:sldLayoutMk cId="2127885434" sldId="2147483687"/>
          </pc:sldLayoutMkLst>
          <pc:spChg chg="mod">
            <ac:chgData name="Daoud Saadeddin" userId="50f496e5f975282e" providerId="LiveId" clId="{D641461D-BBB9-437B-949E-BF5212AC8AC8}" dt="2024-07-29T10:53:26.217" v="5" actId="20577"/>
            <ac:spMkLst>
              <pc:docMk/>
              <pc:sldMasterMk cId="1632663216" sldId="2147483675"/>
              <pc:sldLayoutMk cId="2127885434" sldId="2147483687"/>
              <ac:spMk id="23" creationId="{9D01B888-309D-8F48-69CA-E9EC77EA4626}"/>
            </ac:spMkLst>
          </pc:spChg>
          <pc:spChg chg="mod">
            <ac:chgData name="Daoud Saadeddin" userId="50f496e5f975282e" providerId="LiveId" clId="{D641461D-BBB9-437B-949E-BF5212AC8AC8}" dt="2024-08-03T15:36:59.313" v="29" actId="403"/>
            <ac:spMkLst>
              <pc:docMk/>
              <pc:sldMasterMk cId="1632663216" sldId="2147483675"/>
              <pc:sldLayoutMk cId="2127885434" sldId="2147483687"/>
              <ac:spMk id="84" creationId="{00291A85-44FB-B95D-7B70-08002FACF134}"/>
            </ac:spMkLst>
          </pc:spChg>
          <pc:spChg chg="mod">
            <ac:chgData name="Daoud Saadeddin" userId="50f496e5f975282e" providerId="LiveId" clId="{D641461D-BBB9-437B-949E-BF5212AC8AC8}" dt="2024-07-30T08:23:54.073" v="20" actId="6549"/>
            <ac:spMkLst>
              <pc:docMk/>
              <pc:sldMasterMk cId="1632663216" sldId="2147483675"/>
              <pc:sldLayoutMk cId="2127885434" sldId="2147483687"/>
              <ac:spMk id="85" creationId="{87897BFA-3119-A6A6-65E8-4ED312813A52}"/>
            </ac:spMkLst>
          </pc:spChg>
          <pc:spChg chg="mod">
            <ac:chgData name="Daoud Saadeddin" userId="50f496e5f975282e" providerId="LiveId" clId="{D641461D-BBB9-437B-949E-BF5212AC8AC8}" dt="2024-07-30T08:23:56.525" v="22" actId="6549"/>
            <ac:spMkLst>
              <pc:docMk/>
              <pc:sldMasterMk cId="1632663216" sldId="2147483675"/>
              <pc:sldLayoutMk cId="2127885434" sldId="2147483687"/>
              <ac:spMk id="86" creationId="{86311498-E5D2-1418-65D7-66CA8DC0F0FE}"/>
            </ac:spMkLst>
          </pc:spChg>
          <pc:spChg chg="mod">
            <ac:chgData name="Daoud Saadeddin" userId="50f496e5f975282e" providerId="LiveId" clId="{D641461D-BBB9-437B-949E-BF5212AC8AC8}" dt="2024-07-30T08:23:52.676" v="19" actId="6549"/>
            <ac:spMkLst>
              <pc:docMk/>
              <pc:sldMasterMk cId="1632663216" sldId="2147483675"/>
              <pc:sldLayoutMk cId="2127885434" sldId="2147483687"/>
              <ac:spMk id="87" creationId="{0DA6CA3E-A6FB-82DC-CB92-B027FDC800BE}"/>
            </ac:spMkLst>
          </pc:spChg>
          <pc:spChg chg="mod">
            <ac:chgData name="Daoud Saadeddin" userId="50f496e5f975282e" providerId="LiveId" clId="{D641461D-BBB9-437B-949E-BF5212AC8AC8}" dt="2024-07-30T08:23:55.510" v="21" actId="6549"/>
            <ac:spMkLst>
              <pc:docMk/>
              <pc:sldMasterMk cId="1632663216" sldId="2147483675"/>
              <pc:sldLayoutMk cId="2127885434" sldId="2147483687"/>
              <ac:spMk id="88" creationId="{3743B71C-8DB6-92BC-1F39-800D794D1C09}"/>
            </ac:spMkLst>
          </pc:spChg>
        </pc:sldLayoutChg>
        <pc:sldLayoutChg chg="modSp mod">
          <pc:chgData name="Daoud Saadeddin" userId="50f496e5f975282e" providerId="LiveId" clId="{D641461D-BBB9-437B-949E-BF5212AC8AC8}" dt="2024-07-29T10:56:43.198" v="10" actId="404"/>
          <pc:sldLayoutMkLst>
            <pc:docMk/>
            <pc:sldMasterMk cId="1632663216" sldId="2147483675"/>
            <pc:sldLayoutMk cId="929580013" sldId="2147483688"/>
          </pc:sldLayoutMkLst>
          <pc:spChg chg="mod">
            <ac:chgData name="Daoud Saadeddin" userId="50f496e5f975282e" providerId="LiveId" clId="{D641461D-BBB9-437B-949E-BF5212AC8AC8}" dt="2024-07-29T10:56:06.927" v="8" actId="1037"/>
            <ac:spMkLst>
              <pc:docMk/>
              <pc:sldMasterMk cId="1632663216" sldId="2147483675"/>
              <pc:sldLayoutMk cId="929580013" sldId="2147483688"/>
              <ac:spMk id="9" creationId="{E7486A78-E190-223A-CAEB-DAA73F486F35}"/>
            </ac:spMkLst>
          </pc:spChg>
          <pc:spChg chg="mod">
            <ac:chgData name="Daoud Saadeddin" userId="50f496e5f975282e" providerId="LiveId" clId="{D641461D-BBB9-437B-949E-BF5212AC8AC8}" dt="2024-07-29T10:56:43.198" v="10" actId="404"/>
            <ac:spMkLst>
              <pc:docMk/>
              <pc:sldMasterMk cId="1632663216" sldId="2147483675"/>
              <pc:sldLayoutMk cId="929580013" sldId="2147483688"/>
              <ac:spMk id="10" creationId="{F5F2C8C6-4C6C-19A9-0965-53DA01DFCEB9}"/>
            </ac:spMkLst>
          </pc:spChg>
          <pc:spChg chg="mod">
            <ac:chgData name="Daoud Saadeddin" userId="50f496e5f975282e" providerId="LiveId" clId="{D641461D-BBB9-437B-949E-BF5212AC8AC8}" dt="2024-07-29T10:56:40.823" v="9" actId="404"/>
            <ac:spMkLst>
              <pc:docMk/>
              <pc:sldMasterMk cId="1632663216" sldId="2147483675"/>
              <pc:sldLayoutMk cId="929580013" sldId="2147483688"/>
              <ac:spMk id="14" creationId="{E65DFD1A-8998-98D7-5866-AEA741698B85}"/>
            </ac:spMkLst>
          </pc:spChg>
        </pc:sldLayoutChg>
      </pc:sldMasterChg>
    </pc:docChg>
  </pc:docChgLst>
  <pc:docChgLst>
    <pc:chgData name="Daoud Saadeddin" userId="50f496e5f975282e" providerId="LiveId" clId="{07DD18B6-CD19-4777-BF66-1EAB68D7DDD3}"/>
    <pc:docChg chg="undo redo custSel addSld modSld modMainMaster modNotesMaster">
      <pc:chgData name="Daoud Saadeddin" userId="50f496e5f975282e" providerId="LiveId" clId="{07DD18B6-CD19-4777-BF66-1EAB68D7DDD3}" dt="2024-07-28T15:17:45.878" v="62" actId="207"/>
      <pc:docMkLst>
        <pc:docMk/>
      </pc:docMkLst>
      <pc:sldChg chg="addSp modSp mod modNotes modNotesTx">
        <pc:chgData name="Daoud Saadeddin" userId="50f496e5f975282e" providerId="LiveId" clId="{07DD18B6-CD19-4777-BF66-1EAB68D7DDD3}" dt="2024-07-28T15:12:13.320" v="58" actId="14100"/>
        <pc:sldMkLst>
          <pc:docMk/>
          <pc:sldMk cId="2326050825" sldId="270"/>
        </pc:sldMkLst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2" creationId="{36A6A77D-4504-76A7-DA25-E7483AC9DC1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3" creationId="{9D13DCA8-506E-E8D7-3074-412469491CD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4" creationId="{D1E2071C-8ABE-3488-6168-B9E7025146C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5" creationId="{99FAE674-262A-DF0F-9218-F77C92F37B6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6" creationId="{95194D0A-039C-F216-AF5B-E1115859304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75" creationId="{6C7E02D0-C5F2-B8FA-C5A8-2DCB2D67C02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79" creationId="{EBCC6EC4-C303-6754-BB82-79BFA881CC5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0" creationId="{120AC28B-E340-C60C-8A7D-0B26226629D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1" creationId="{A4FF6965-4B0E-349A-E37E-B2701224F58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2" creationId="{710FB603-6169-8400-D5ED-D6ADE81A130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4" creationId="{BF193971-119E-45DB-7BA9-1FF30B51B92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5" creationId="{04782303-22A5-07AE-33A1-056D1D743A3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6" creationId="{983B3733-F696-3509-6E59-B6EDE5B7591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7" creationId="{9158A145-D0E8-AC04-18C7-BA7620F5AF9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8" creationId="{657CAE3F-6FEF-6E9E-D840-978072AC9A6F}"/>
          </ac:spMkLst>
        </pc:spChg>
        <pc:spChg chg="mod">
          <ac:chgData name="Daoud Saadeddin" userId="50f496e5f975282e" providerId="LiveId" clId="{07DD18B6-CD19-4777-BF66-1EAB68D7DDD3}" dt="2024-07-28T15:12:13.320" v="58" actId="14100"/>
          <ac:spMkLst>
            <pc:docMk/>
            <pc:sldMk cId="2326050825" sldId="270"/>
            <ac:spMk id="90" creationId="{4F14D06C-74FF-5CE9-16C1-AAED2B56A47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3" creationId="{C721B44B-3938-29F0-5C1A-7076C9D85EF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4" creationId="{86E3CAD3-E8CB-6853-95CE-2F1F7ACCAE4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5" creationId="{FFE6FA11-B1CE-8D3C-FF25-B5DA4CD3C6D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6" creationId="{FE5471C3-046A-0B50-9182-E110B75AF92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9" creationId="{FC0CD7C1-98B0-2D6F-D6AA-F436C0F63B29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0" creationId="{16450AE3-C853-C25F-8013-056C37529950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1" creationId="{5C373D36-867A-A0E8-B4C0-A198D28398D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2" creationId="{3E36C573-02F4-4C6D-E73E-795465F3B6E8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5" creationId="{70486564-5F8C-2A0C-8CBB-40ED257A5A9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6" creationId="{78D93EA1-BEEC-D4CA-C60B-E2C8EEA0609F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7" creationId="{15E725F5-C2CF-550B-9A58-32B48685298C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8" creationId="{491B90C5-9030-CDBA-857B-5CDB20E8A1BD}"/>
          </ac:spMkLst>
        </pc:spChg>
        <pc:grpChg chg="add mod">
          <ac:chgData name="Daoud Saadeddin" userId="50f496e5f975282e" providerId="LiveId" clId="{07DD18B6-CD19-4777-BF66-1EAB68D7DDD3}" dt="2024-07-28T13:23:03.203" v="28" actId="14100"/>
          <ac:grpSpMkLst>
            <pc:docMk/>
            <pc:sldMk cId="2326050825" sldId="270"/>
            <ac:grpSpMk id="2" creationId="{059604F2-8AFA-515D-3A42-ECEF720A91E8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326050825" sldId="270"/>
            <ac:grpSpMk id="78" creationId="{0C2BF7BB-5F07-AD12-F01A-5F5F3221CB1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326050825" sldId="270"/>
            <ac:grpSpMk id="92" creationId="{F7F9502D-96F9-9C5A-E6ED-C02C2F7627F1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326050825" sldId="270"/>
            <ac:grpSpMk id="98" creationId="{4303837D-1E69-2E11-8612-CBA3010E1A9B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326050825" sldId="270"/>
            <ac:grpSpMk id="104" creationId="{0B5DD030-C81C-DFCC-DAB7-9517899674EE}"/>
          </ac:grpSpMkLst>
        </pc:grpChg>
        <pc:grpChg chg="mod">
          <ac:chgData name="Daoud Saadeddin" userId="50f496e5f975282e" providerId="LiveId" clId="{07DD18B6-CD19-4777-BF66-1EAB68D7DDD3}" dt="2024-07-28T13:22:54.919" v="26" actId="164"/>
          <ac:grpSpMkLst>
            <pc:docMk/>
            <pc:sldMk cId="2326050825" sldId="270"/>
            <ac:grpSpMk id="140" creationId="{EF4999F7-D3E7-F1CD-8706-3E9B1026B777}"/>
          </ac:grpSpMkLst>
        </pc:grpChg>
        <pc:grpChg chg="mod">
          <ac:chgData name="Daoud Saadeddin" userId="50f496e5f975282e" providerId="LiveId" clId="{07DD18B6-CD19-4777-BF66-1EAB68D7DDD3}" dt="2024-07-28T13:22:54.919" v="26" actId="164"/>
          <ac:grpSpMkLst>
            <pc:docMk/>
            <pc:sldMk cId="2326050825" sldId="270"/>
            <ac:grpSpMk id="141" creationId="{4F00FA92-AA62-39A9-130E-C1206408AEF1}"/>
          </ac:grpSpMkLst>
        </pc:grpChg>
        <pc:grpChg chg="mod">
          <ac:chgData name="Daoud Saadeddin" userId="50f496e5f975282e" providerId="LiveId" clId="{07DD18B6-CD19-4777-BF66-1EAB68D7DDD3}" dt="2024-07-28T13:22:54.919" v="26" actId="164"/>
          <ac:grpSpMkLst>
            <pc:docMk/>
            <pc:sldMk cId="2326050825" sldId="270"/>
            <ac:grpSpMk id="142" creationId="{81B20B1E-BE71-4CDE-F787-376018F4A386}"/>
          </ac:grpSpMkLst>
        </pc:grpChg>
      </pc:sldChg>
      <pc:sldChg chg="addSp modSp mod modNotes modNotesTx">
        <pc:chgData name="Daoud Saadeddin" userId="50f496e5f975282e" providerId="LiveId" clId="{07DD18B6-CD19-4777-BF66-1EAB68D7DDD3}" dt="2024-07-28T15:17:45.878" v="62" actId="207"/>
        <pc:sldMkLst>
          <pc:docMk/>
          <pc:sldMk cId="1223320210" sldId="271"/>
        </pc:sldMkLst>
        <pc:spChg chg="mod">
          <ac:chgData name="Daoud Saadeddin" userId="50f496e5f975282e" providerId="LiveId" clId="{07DD18B6-CD19-4777-BF66-1EAB68D7DDD3}" dt="2024-07-28T13:24:59.093" v="43" actId="3064"/>
          <ac:spMkLst>
            <pc:docMk/>
            <pc:sldMk cId="1223320210" sldId="271"/>
            <ac:spMk id="22" creationId="{36A6A77D-4504-76A7-DA25-E7483AC9DC1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23" creationId="{9D13DCA8-506E-E8D7-3074-412469491CD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24" creationId="{D1E2071C-8ABE-3488-6168-B9E7025146C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25" creationId="{99FAE674-262A-DF0F-9218-F77C92F37B6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26" creationId="{95194D0A-039C-F216-AF5B-E11158593045}"/>
          </ac:spMkLst>
        </pc:spChg>
        <pc:spChg chg="mod">
          <ac:chgData name="Daoud Saadeddin" userId="50f496e5f975282e" providerId="LiveId" clId="{07DD18B6-CD19-4777-BF66-1EAB68D7DDD3}" dt="2024-07-28T13:24:41.087" v="37" actId="3064"/>
          <ac:spMkLst>
            <pc:docMk/>
            <pc:sldMk cId="1223320210" sldId="271"/>
            <ac:spMk id="75" creationId="{6C7E02D0-C5F2-B8FA-C5A8-2DCB2D67C027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79" creationId="{EBCC6EC4-C303-6754-BB82-79BFA881CC5E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0" creationId="{120AC28B-E340-C60C-8A7D-0B26226629D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81" creationId="{A4FF6965-4B0E-349A-E37E-B2701224F58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82" creationId="{710FB603-6169-8400-D5ED-D6ADE81A130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84" creationId="{BF193971-119E-45DB-7BA9-1FF30B51B92E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5" creationId="{04782303-22A5-07AE-33A1-056D1D743A34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6" creationId="{983B3733-F696-3509-6E59-B6EDE5B75916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7" creationId="{9158A145-D0E8-AC04-18C7-BA7620F5AF93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8" creationId="{657CAE3F-6FEF-6E9E-D840-978072AC9A6F}"/>
          </ac:spMkLst>
        </pc:spChg>
        <pc:spChg chg="mod">
          <ac:chgData name="Daoud Saadeddin" userId="50f496e5f975282e" providerId="LiveId" clId="{07DD18B6-CD19-4777-BF66-1EAB68D7DDD3}" dt="2024-07-28T15:12:17.178" v="59" actId="14100"/>
          <ac:spMkLst>
            <pc:docMk/>
            <pc:sldMk cId="1223320210" sldId="271"/>
            <ac:spMk id="90" creationId="{4F14D06C-74FF-5CE9-16C1-AAED2B56A47E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93" creationId="{C721B44B-3938-29F0-5C1A-7076C9D85EF7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94" creationId="{86E3CAD3-E8CB-6853-95CE-2F1F7ACCAE4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95" creationId="{FFE6FA11-B1CE-8D3C-FF25-B5DA4CD3C6D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96" creationId="{FE5471C3-046A-0B50-9182-E110B75AF92D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99" creationId="{FC0CD7C1-98B0-2D6F-D6AA-F436C0F63B29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100" creationId="{16450AE3-C853-C25F-8013-056C37529950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101" creationId="{5C373D36-867A-A0E8-B4C0-A198D28398D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102" creationId="{3E36C573-02F4-4C6D-E73E-795465F3B6E8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105" creationId="{70486564-5F8C-2A0C-8CBB-40ED257A5A9E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106" creationId="{78D93EA1-BEEC-D4CA-C60B-E2C8EEA0609F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107" creationId="{15E725F5-C2CF-550B-9A58-32B48685298C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108" creationId="{491B90C5-9030-CDBA-857B-5CDB20E8A1BD}"/>
          </ac:spMkLst>
        </pc:spChg>
        <pc:grpChg chg="add mod">
          <ac:chgData name="Daoud Saadeddin" userId="50f496e5f975282e" providerId="LiveId" clId="{07DD18B6-CD19-4777-BF66-1EAB68D7DDD3}" dt="2024-07-28T13:22:46.326" v="25" actId="14100"/>
          <ac:grpSpMkLst>
            <pc:docMk/>
            <pc:sldMk cId="1223320210" sldId="271"/>
            <ac:grpSpMk id="2" creationId="{EF6D3F2C-39D4-3240-6F37-4E4644B98D52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1223320210" sldId="271"/>
            <ac:grpSpMk id="78" creationId="{0C2BF7BB-5F07-AD12-F01A-5F5F3221CB1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1223320210" sldId="271"/>
            <ac:grpSpMk id="92" creationId="{F7F9502D-96F9-9C5A-E6ED-C02C2F7627F1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1223320210" sldId="271"/>
            <ac:grpSpMk id="98" creationId="{4303837D-1E69-2E11-8612-CBA3010E1A9B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1223320210" sldId="271"/>
            <ac:grpSpMk id="104" creationId="{0B5DD030-C81C-DFCC-DAB7-9517899674EE}"/>
          </ac:grpSpMkLst>
        </pc:grpChg>
        <pc:grpChg chg="mod">
          <ac:chgData name="Daoud Saadeddin" userId="50f496e5f975282e" providerId="LiveId" clId="{07DD18B6-CD19-4777-BF66-1EAB68D7DDD3}" dt="2024-07-28T13:22:08.616" v="15" actId="164"/>
          <ac:grpSpMkLst>
            <pc:docMk/>
            <pc:sldMk cId="1223320210" sldId="271"/>
            <ac:grpSpMk id="140" creationId="{EF4999F7-D3E7-F1CD-8706-3E9B1026B777}"/>
          </ac:grpSpMkLst>
        </pc:grpChg>
        <pc:grpChg chg="mod">
          <ac:chgData name="Daoud Saadeddin" userId="50f496e5f975282e" providerId="LiveId" clId="{07DD18B6-CD19-4777-BF66-1EAB68D7DDD3}" dt="2024-07-28T13:22:08.616" v="15" actId="164"/>
          <ac:grpSpMkLst>
            <pc:docMk/>
            <pc:sldMk cId="1223320210" sldId="271"/>
            <ac:grpSpMk id="141" creationId="{4F00FA92-AA62-39A9-130E-C1206408AEF1}"/>
          </ac:grpSpMkLst>
        </pc:grpChg>
        <pc:grpChg chg="mod">
          <ac:chgData name="Daoud Saadeddin" userId="50f496e5f975282e" providerId="LiveId" clId="{07DD18B6-CD19-4777-BF66-1EAB68D7DDD3}" dt="2024-07-28T13:22:08.616" v="15" actId="164"/>
          <ac:grpSpMkLst>
            <pc:docMk/>
            <pc:sldMk cId="1223320210" sldId="271"/>
            <ac:grpSpMk id="142" creationId="{81B20B1E-BE71-4CDE-F787-376018F4A386}"/>
          </ac:grpSpMkLst>
        </pc:grpChg>
        <pc:cxnChg chg="mod">
          <ac:chgData name="Daoud Saadeddin" userId="50f496e5f975282e" providerId="LiveId" clId="{07DD18B6-CD19-4777-BF66-1EAB68D7DDD3}" dt="2024-07-28T13:20:58.282" v="0"/>
          <ac:cxnSpMkLst>
            <pc:docMk/>
            <pc:sldMk cId="1223320210" sldId="271"/>
            <ac:cxnSpMk id="76" creationId="{5E3997CF-4AA6-DD70-49AB-ED3B820C9274}"/>
          </ac:cxnSpMkLst>
        </pc:cxnChg>
        <pc:cxnChg chg="mod">
          <ac:chgData name="Daoud Saadeddin" userId="50f496e5f975282e" providerId="LiveId" clId="{07DD18B6-CD19-4777-BF66-1EAB68D7DDD3}" dt="2024-07-28T13:20:58.282" v="0"/>
          <ac:cxnSpMkLst>
            <pc:docMk/>
            <pc:sldMk cId="1223320210" sldId="271"/>
            <ac:cxnSpMk id="83" creationId="{AC236063-583B-C596-88AF-C9D81A2AF13F}"/>
          </ac:cxnSpMkLst>
        </pc:cxnChg>
        <pc:cxnChg chg="mod">
          <ac:chgData name="Daoud Saadeddin" userId="50f496e5f975282e" providerId="LiveId" clId="{07DD18B6-CD19-4777-BF66-1EAB68D7DDD3}" dt="2024-07-28T13:20:58.282" v="0"/>
          <ac:cxnSpMkLst>
            <pc:docMk/>
            <pc:sldMk cId="1223320210" sldId="271"/>
            <ac:cxnSpMk id="89" creationId="{15EDBCF8-BEA8-D2D3-EEED-4E63118075A6}"/>
          </ac:cxnSpMkLst>
        </pc:cxnChg>
      </pc:sldChg>
      <pc:sldChg chg="addSp modSp mod modNotes modNotesTx">
        <pc:chgData name="Daoud Saadeddin" userId="50f496e5f975282e" providerId="LiveId" clId="{07DD18B6-CD19-4777-BF66-1EAB68D7DDD3}" dt="2024-07-28T15:17:31.611" v="61" actId="207"/>
        <pc:sldMkLst>
          <pc:docMk/>
          <pc:sldMk cId="3865159064" sldId="272"/>
        </pc:sldMkLst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2" creationId="{36A6A77D-4504-76A7-DA25-E7483AC9DC1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3" creationId="{9D13DCA8-506E-E8D7-3074-412469491CD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4" creationId="{D1E2071C-8ABE-3488-6168-B9E7025146C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5" creationId="{99FAE674-262A-DF0F-9218-F77C92F37B6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6" creationId="{95194D0A-039C-F216-AF5B-E1115859304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75" creationId="{6C7E02D0-C5F2-B8FA-C5A8-2DCB2D67C027}"/>
          </ac:spMkLst>
        </pc:spChg>
        <pc:spChg chg="mod">
          <ac:chgData name="Daoud Saadeddin" userId="50f496e5f975282e" providerId="LiveId" clId="{07DD18B6-CD19-4777-BF66-1EAB68D7DDD3}" dt="2024-07-28T15:17:31.611" v="61" actId="207"/>
          <ac:spMkLst>
            <pc:docMk/>
            <pc:sldMk cId="3865159064" sldId="272"/>
            <ac:spMk id="79" creationId="{EBCC6EC4-C303-6754-BB82-79BFA881CC5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0" creationId="{120AC28B-E340-C60C-8A7D-0B26226629D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1" creationId="{A4FF6965-4B0E-349A-E37E-B2701224F58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4" creationId="{BF193971-119E-45DB-7BA9-1FF30B51B92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5" creationId="{04782303-22A5-07AE-33A1-056D1D743A3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6" creationId="{983B3733-F696-3509-6E59-B6EDE5B7591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7" creationId="{9158A145-D0E8-AC04-18C7-BA7620F5AF9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8" creationId="{657CAE3F-6FEF-6E9E-D840-978072AC9A6F}"/>
          </ac:spMkLst>
        </pc:spChg>
        <pc:spChg chg="mod">
          <ac:chgData name="Daoud Saadeddin" userId="50f496e5f975282e" providerId="LiveId" clId="{07DD18B6-CD19-4777-BF66-1EAB68D7DDD3}" dt="2024-07-28T15:12:09.621" v="57" actId="14100"/>
          <ac:spMkLst>
            <pc:docMk/>
            <pc:sldMk cId="3865159064" sldId="272"/>
            <ac:spMk id="90" creationId="{4F14D06C-74FF-5CE9-16C1-AAED2B56A47E}"/>
          </ac:spMkLst>
        </pc:spChg>
        <pc:spChg chg="mod">
          <ac:chgData name="Daoud Saadeddin" userId="50f496e5f975282e" providerId="LiveId" clId="{07DD18B6-CD19-4777-BF66-1EAB68D7DDD3}" dt="2024-07-28T15:17:31.611" v="61" actId="207"/>
          <ac:spMkLst>
            <pc:docMk/>
            <pc:sldMk cId="3865159064" sldId="272"/>
            <ac:spMk id="93" creationId="{C721B44B-3938-29F0-5C1A-7076C9D85EF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94" creationId="{86E3CAD3-E8CB-6853-95CE-2F1F7ACCAE4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95" creationId="{FFE6FA11-B1CE-8D3C-FF25-B5DA4CD3C6D5}"/>
          </ac:spMkLst>
        </pc:spChg>
        <pc:spChg chg="mod">
          <ac:chgData name="Daoud Saadeddin" userId="50f496e5f975282e" providerId="LiveId" clId="{07DD18B6-CD19-4777-BF66-1EAB68D7DDD3}" dt="2024-07-28T15:17:31.611" v="61" actId="207"/>
          <ac:spMkLst>
            <pc:docMk/>
            <pc:sldMk cId="3865159064" sldId="272"/>
            <ac:spMk id="99" creationId="{FC0CD7C1-98B0-2D6F-D6AA-F436C0F63B29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100" creationId="{16450AE3-C853-C25F-8013-056C37529950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101" creationId="{5C373D36-867A-A0E8-B4C0-A198D28398DE}"/>
          </ac:spMkLst>
        </pc:spChg>
        <pc:spChg chg="mod">
          <ac:chgData name="Daoud Saadeddin" userId="50f496e5f975282e" providerId="LiveId" clId="{07DD18B6-CD19-4777-BF66-1EAB68D7DDD3}" dt="2024-07-28T15:17:31.611" v="61" actId="207"/>
          <ac:spMkLst>
            <pc:docMk/>
            <pc:sldMk cId="3865159064" sldId="272"/>
            <ac:spMk id="105" creationId="{70486564-5F8C-2A0C-8CBB-40ED257A5A9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106" creationId="{78D93EA1-BEEC-D4CA-C60B-E2C8EEA0609F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107" creationId="{15E725F5-C2CF-550B-9A58-32B48685298C}"/>
          </ac:spMkLst>
        </pc:spChg>
        <pc:grpChg chg="add mod">
          <ac:chgData name="Daoud Saadeddin" userId="50f496e5f975282e" providerId="LiveId" clId="{07DD18B6-CD19-4777-BF66-1EAB68D7DDD3}" dt="2024-07-28T13:23:22.929" v="31" actId="14100"/>
          <ac:grpSpMkLst>
            <pc:docMk/>
            <pc:sldMk cId="3865159064" sldId="272"/>
            <ac:grpSpMk id="2" creationId="{654B7392-A972-340B-763A-CF0CF4F5E6F2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3865159064" sldId="272"/>
            <ac:grpSpMk id="78" creationId="{0C2BF7BB-5F07-AD12-F01A-5F5F3221CB1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3865159064" sldId="272"/>
            <ac:grpSpMk id="92" creationId="{F7F9502D-96F9-9C5A-E6ED-C02C2F7627F1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3865159064" sldId="272"/>
            <ac:grpSpMk id="98" creationId="{4303837D-1E69-2E11-8612-CBA3010E1A9B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3865159064" sldId="272"/>
            <ac:grpSpMk id="104" creationId="{0B5DD030-C81C-DFCC-DAB7-9517899674EE}"/>
          </ac:grpSpMkLst>
        </pc:grpChg>
        <pc:grpChg chg="mod">
          <ac:chgData name="Daoud Saadeddin" userId="50f496e5f975282e" providerId="LiveId" clId="{07DD18B6-CD19-4777-BF66-1EAB68D7DDD3}" dt="2024-07-28T13:23:14.670" v="29" actId="164"/>
          <ac:grpSpMkLst>
            <pc:docMk/>
            <pc:sldMk cId="3865159064" sldId="272"/>
            <ac:grpSpMk id="140" creationId="{EF4999F7-D3E7-F1CD-8706-3E9B1026B777}"/>
          </ac:grpSpMkLst>
        </pc:grpChg>
        <pc:grpChg chg="mod">
          <ac:chgData name="Daoud Saadeddin" userId="50f496e5f975282e" providerId="LiveId" clId="{07DD18B6-CD19-4777-BF66-1EAB68D7DDD3}" dt="2024-07-28T13:23:14.670" v="29" actId="164"/>
          <ac:grpSpMkLst>
            <pc:docMk/>
            <pc:sldMk cId="3865159064" sldId="272"/>
            <ac:grpSpMk id="141" creationId="{4F00FA92-AA62-39A9-130E-C1206408AEF1}"/>
          </ac:grpSpMkLst>
        </pc:grpChg>
        <pc:grpChg chg="mod">
          <ac:chgData name="Daoud Saadeddin" userId="50f496e5f975282e" providerId="LiveId" clId="{07DD18B6-CD19-4777-BF66-1EAB68D7DDD3}" dt="2024-07-28T13:23:14.670" v="29" actId="164"/>
          <ac:grpSpMkLst>
            <pc:docMk/>
            <pc:sldMk cId="3865159064" sldId="272"/>
            <ac:grpSpMk id="142" creationId="{81B20B1E-BE71-4CDE-F787-376018F4A386}"/>
          </ac:grpSpMkLst>
        </pc:grpChg>
      </pc:sldChg>
      <pc:sldChg chg="addSp modSp mod modNotes modNotesTx">
        <pc:chgData name="Daoud Saadeddin" userId="50f496e5f975282e" providerId="LiveId" clId="{07DD18B6-CD19-4777-BF66-1EAB68D7DDD3}" dt="2024-07-28T15:17:24.303" v="60" actId="207"/>
        <pc:sldMkLst>
          <pc:docMk/>
          <pc:sldMk cId="2809553572" sldId="273"/>
        </pc:sldMkLst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" creationId="{BDD846C8-F8C6-2E2A-1917-872819D2236F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" creationId="{EB7F0D07-003B-3385-BB28-84457C29BF2E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4" creationId="{C63BB349-8522-EC9A-1C25-FED83BE9B976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5" creationId="{E6B967C1-61E3-92B9-D61C-D64313F687DF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4" creationId="{259ABF3A-7D97-9BCC-E514-4FF9DD7CF82C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5" creationId="{5175ABFC-022B-FF38-E6EB-B1B323F8F3D2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6" creationId="{5249972D-D3F3-7E55-DC2F-6CB0B5C13034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7" creationId="{C482DE08-8A48-D6A8-C7BE-9C9546D468C7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8" creationId="{49A6CD52-941E-49B9-4071-1596FFFD448B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0" creationId="{1AAB0FC0-C346-19AC-ADB0-376EEC4EE44A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1" creationId="{BE4DB9E8-01A3-35F4-1C09-B60E08841CF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2" creationId="{36A6A77D-4504-76A7-DA25-E7483AC9DC1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3" creationId="{9D13DCA8-506E-E8D7-3074-412469491CD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4" creationId="{D1E2071C-8ABE-3488-6168-B9E7025146C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5" creationId="{99FAE674-262A-DF0F-9218-F77C92F37B6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6" creationId="{95194D0A-039C-F216-AF5B-E11158593045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7" creationId="{5EB5D5CD-ECE1-DD1C-B639-956A33AD6E37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8" creationId="{41C01428-7C59-50A8-9009-88B5BF65DA66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9" creationId="{54152D9B-A1BE-CD1C-04C1-3CC815BE9637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1" creationId="{47DA1162-05FA-CF88-E0AC-AE4CF926480A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2" creationId="{40C03177-78A4-DBA5-BA7F-96532DD99F94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3" creationId="{EA2DF89F-BADB-90C5-6600-2031C5D0296B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4" creationId="{61F51EF7-85E3-B43B-7BD0-ADF47E3F1E79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5" creationId="{68F8401A-C37D-61A7-919E-E9AF42E7766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75" creationId="{6C7E02D0-C5F2-B8FA-C5A8-2DCB2D67C02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0" creationId="{120AC28B-E340-C60C-8A7D-0B26226629D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1" creationId="{A4FF6965-4B0E-349A-E37E-B2701224F58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4" creationId="{BF193971-119E-45DB-7BA9-1FF30B51B92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5" creationId="{04782303-22A5-07AE-33A1-056D1D743A3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6" creationId="{983B3733-F696-3509-6E59-B6EDE5B7591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7" creationId="{9158A145-D0E8-AC04-18C7-BA7620F5AF9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8" creationId="{657CAE3F-6FEF-6E9E-D840-978072AC9A6F}"/>
          </ac:spMkLst>
        </pc:spChg>
        <pc:spChg chg="mod">
          <ac:chgData name="Daoud Saadeddin" userId="50f496e5f975282e" providerId="LiveId" clId="{07DD18B6-CD19-4777-BF66-1EAB68D7DDD3}" dt="2024-07-28T15:11:43.647" v="56" actId="14100"/>
          <ac:spMkLst>
            <pc:docMk/>
            <pc:sldMk cId="2809553572" sldId="273"/>
            <ac:spMk id="90" creationId="{4F14D06C-74FF-5CE9-16C1-AAED2B56A47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94" creationId="{86E3CAD3-E8CB-6853-95CE-2F1F7ACCAE4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95" creationId="{FFE6FA11-B1CE-8D3C-FF25-B5DA4CD3C6D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100" creationId="{16450AE3-C853-C25F-8013-056C37529950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101" creationId="{5C373D36-867A-A0E8-B4C0-A198D28398DE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05" creationId="{70486564-5F8C-2A0C-8CBB-40ED257A5A9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106" creationId="{78D93EA1-BEEC-D4CA-C60B-E2C8EEA0609F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107" creationId="{15E725F5-C2CF-550B-9A58-32B48685298C}"/>
          </ac:spMkLst>
        </pc:s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6" creationId="{B32BD242-0D96-1818-295A-C7E715E5563D}"/>
          </ac:grpSpMkLst>
        </pc:grpChg>
        <pc:grpChg chg="add mod">
          <ac:chgData name="Daoud Saadeddin" userId="50f496e5f975282e" providerId="LiveId" clId="{07DD18B6-CD19-4777-BF66-1EAB68D7DDD3}" dt="2024-07-28T13:25:05.044" v="45" actId="14100"/>
          <ac:grpSpMkLst>
            <pc:docMk/>
            <pc:sldMk cId="2809553572" sldId="273"/>
            <ac:grpSpMk id="7" creationId="{D53C0FCC-4053-4E63-9E6F-D38FB3F54A17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13" creationId="{BADA2D3A-959A-B3A3-C107-8DBC8B2A35EE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19" creationId="{3C3CAAEC-F644-5E4A-5CB0-65DB36B3A5A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30" creationId="{C3512615-EAE4-9D0F-77B3-D7910FFC41C1}"/>
          </ac:grpSpMkLst>
        </pc:grpChg>
        <pc:grpChg chg="mod">
          <ac:chgData name="Daoud Saadeddin" userId="50f496e5f975282e" providerId="LiveId" clId="{07DD18B6-CD19-4777-BF66-1EAB68D7DDD3}" dt="2024-07-28T13:23:29.739" v="32" actId="164"/>
          <ac:grpSpMkLst>
            <pc:docMk/>
            <pc:sldMk cId="2809553572" sldId="273"/>
            <ac:grpSpMk id="36" creationId="{E4DBEE27-E8C8-3D2E-9947-B3EFBEDDFD26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78" creationId="{0C2BF7BB-5F07-AD12-F01A-5F5F3221CB1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92" creationId="{F7F9502D-96F9-9C5A-E6ED-C02C2F7627F1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98" creationId="{4303837D-1E69-2E11-8612-CBA3010E1A9B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104" creationId="{0B5DD030-C81C-DFCC-DAB7-9517899674EE}"/>
          </ac:grpSpMkLst>
        </pc:grpChg>
        <pc:grpChg chg="mod">
          <ac:chgData name="Daoud Saadeddin" userId="50f496e5f975282e" providerId="LiveId" clId="{07DD18B6-CD19-4777-BF66-1EAB68D7DDD3}" dt="2024-07-28T13:23:29.739" v="32" actId="164"/>
          <ac:grpSpMkLst>
            <pc:docMk/>
            <pc:sldMk cId="2809553572" sldId="273"/>
            <ac:grpSpMk id="140" creationId="{EF4999F7-D3E7-F1CD-8706-3E9B1026B777}"/>
          </ac:grpSpMkLst>
        </pc:grpChg>
        <pc:grpChg chg="mod">
          <ac:chgData name="Daoud Saadeddin" userId="50f496e5f975282e" providerId="LiveId" clId="{07DD18B6-CD19-4777-BF66-1EAB68D7DDD3}" dt="2024-07-28T13:23:29.739" v="32" actId="164"/>
          <ac:grpSpMkLst>
            <pc:docMk/>
            <pc:sldMk cId="2809553572" sldId="273"/>
            <ac:grpSpMk id="142" creationId="{81B20B1E-BE71-4CDE-F787-376018F4A386}"/>
          </ac:grpSpMkLst>
        </pc:grpChg>
      </pc:sldChg>
      <pc:sldChg chg="add modNotesTx">
        <pc:chgData name="Daoud Saadeddin" userId="50f496e5f975282e" providerId="LiveId" clId="{07DD18B6-CD19-4777-BF66-1EAB68D7DDD3}" dt="2024-07-28T13:31:24.491" v="55" actId="6549"/>
        <pc:sldMkLst>
          <pc:docMk/>
          <pc:sldMk cId="587178360" sldId="947"/>
        </pc:sldMkLst>
      </pc:sldChg>
      <pc:sldMasterChg chg="modSp modSldLayout">
        <pc:chgData name="Daoud Saadeddin" userId="50f496e5f975282e" providerId="LiveId" clId="{07DD18B6-CD19-4777-BF66-1EAB68D7DDD3}" dt="2024-07-28T13:20:58.282" v="0"/>
        <pc:sldMasterMkLst>
          <pc:docMk/>
          <pc:sldMasterMk cId="2574068247" sldId="2147483648"/>
        </pc:sldMasterMkLst>
        <pc:spChg chg="mod">
          <ac:chgData name="Daoud Saadeddin" userId="50f496e5f975282e" providerId="LiveId" clId="{07DD18B6-CD19-4777-BF66-1EAB68D7DDD3}" dt="2024-07-28T13:20:58.282" v="0"/>
          <ac:spMkLst>
            <pc:docMk/>
            <pc:sldMasterMk cId="2574068247" sldId="2147483648"/>
            <ac:spMk id="16" creationId="{00000000-0000-0000-0000-000000000000}"/>
          </ac:spMkLst>
        </pc:spChg>
        <pc:sldLayoutChg chg="modSp">
          <pc:chgData name="Daoud Saadeddin" userId="50f496e5f975282e" providerId="LiveId" clId="{07DD18B6-CD19-4777-BF66-1EAB68D7DDD3}" dt="2024-07-28T13:20:58.282" v="0"/>
          <pc:sldLayoutMkLst>
            <pc:docMk/>
            <pc:sldMasterMk cId="2574068247" sldId="2147483648"/>
            <pc:sldLayoutMk cId="225462899" sldId="2147483673"/>
          </pc:sldLayoutMkLst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12" creationId="{00000000-0000-0000-0000-000000000000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13" creationId="{00000000-0000-0000-0000-000000000000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15" creationId="{00000000-0000-0000-0000-000000000000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21" creationId="{00000000-0000-0000-0000-000000000000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22" creationId="{3BC50CD7-4410-4D98-BFAF-2800A2869E28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23" creationId="{9D01B888-309D-8F48-69CA-E9EC77EA4626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2" creationId="{538E9749-6EA3-A919-7C7A-F9652D58FCFF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4" creationId="{00291A85-44FB-B95D-7B70-08002FACF134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5" creationId="{87897BFA-3119-A6A6-65E8-4ED312813A52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6" creationId="{86311498-E5D2-1418-65D7-66CA8DC0F0FE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7" creationId="{0DA6CA3E-A6FB-82DC-CB92-B027FDC800BE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8" creationId="{3743B71C-8DB6-92BC-1F39-800D794D1C09}"/>
            </ac:spMkLst>
          </pc:spChg>
        </pc:sldLayoutChg>
      </pc:sldMasterChg>
      <pc:sldMasterChg chg="addSp delSp mod delSldLayout">
        <pc:chgData name="Daoud Saadeddin" userId="50f496e5f975282e" providerId="LiveId" clId="{07DD18B6-CD19-4777-BF66-1EAB68D7DDD3}" dt="2024-07-28T13:21:38.164" v="14" actId="478"/>
        <pc:sldMasterMkLst>
          <pc:docMk/>
          <pc:sldMasterMk cId="1632663216" sldId="2147483675"/>
        </pc:sldMasterMkLst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2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3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4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5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6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4.030" v="13" actId="478"/>
          <ac:spMkLst>
            <pc:docMk/>
            <pc:sldMasterMk cId="1632663216" sldId="2147483675"/>
            <ac:spMk id="7" creationId="{BA7CC04C-6F67-9E0F-016C-6DD077117D01}"/>
          </ac:spMkLst>
        </pc:spChg>
        <pc:sldLayoutChg chg="del">
          <pc:chgData name="Daoud Saadeddin" userId="50f496e5f975282e" providerId="LiveId" clId="{07DD18B6-CD19-4777-BF66-1EAB68D7DDD3}" dt="2024-07-28T13:21:28.781" v="11" actId="2696"/>
          <pc:sldLayoutMkLst>
            <pc:docMk/>
            <pc:sldMasterMk cId="1632663216" sldId="2147483675"/>
            <pc:sldLayoutMk cId="1691572448" sldId="2147483676"/>
          </pc:sldLayoutMkLst>
        </pc:sldLayoutChg>
        <pc:sldLayoutChg chg="del">
          <pc:chgData name="Daoud Saadeddin" userId="50f496e5f975282e" providerId="LiveId" clId="{07DD18B6-CD19-4777-BF66-1EAB68D7DDD3}" dt="2024-07-28T13:21:22.334" v="1" actId="2696"/>
          <pc:sldLayoutMkLst>
            <pc:docMk/>
            <pc:sldMasterMk cId="1632663216" sldId="2147483675"/>
            <pc:sldLayoutMk cId="559048182" sldId="2147483677"/>
          </pc:sldLayoutMkLst>
        </pc:sldLayoutChg>
        <pc:sldLayoutChg chg="del">
          <pc:chgData name="Daoud Saadeddin" userId="50f496e5f975282e" providerId="LiveId" clId="{07DD18B6-CD19-4777-BF66-1EAB68D7DDD3}" dt="2024-07-28T13:21:22.740" v="2" actId="2696"/>
          <pc:sldLayoutMkLst>
            <pc:docMk/>
            <pc:sldMasterMk cId="1632663216" sldId="2147483675"/>
            <pc:sldLayoutMk cId="2943239455" sldId="2147483678"/>
          </pc:sldLayoutMkLst>
        </pc:sldLayoutChg>
        <pc:sldLayoutChg chg="del">
          <pc:chgData name="Daoud Saadeddin" userId="50f496e5f975282e" providerId="LiveId" clId="{07DD18B6-CD19-4777-BF66-1EAB68D7DDD3}" dt="2024-07-28T13:21:23.193" v="3" actId="2696"/>
          <pc:sldLayoutMkLst>
            <pc:docMk/>
            <pc:sldMasterMk cId="1632663216" sldId="2147483675"/>
            <pc:sldLayoutMk cId="1660878446" sldId="2147483679"/>
          </pc:sldLayoutMkLst>
        </pc:sldLayoutChg>
        <pc:sldLayoutChg chg="del">
          <pc:chgData name="Daoud Saadeddin" userId="50f496e5f975282e" providerId="LiveId" clId="{07DD18B6-CD19-4777-BF66-1EAB68D7DDD3}" dt="2024-07-28T13:21:23.256" v="4" actId="2696"/>
          <pc:sldLayoutMkLst>
            <pc:docMk/>
            <pc:sldMasterMk cId="1632663216" sldId="2147483675"/>
            <pc:sldLayoutMk cId="3617610313" sldId="2147483680"/>
          </pc:sldLayoutMkLst>
        </pc:sldLayoutChg>
        <pc:sldLayoutChg chg="del">
          <pc:chgData name="Daoud Saadeddin" userId="50f496e5f975282e" providerId="LiveId" clId="{07DD18B6-CD19-4777-BF66-1EAB68D7DDD3}" dt="2024-07-28T13:21:23.490" v="5" actId="2696"/>
          <pc:sldLayoutMkLst>
            <pc:docMk/>
            <pc:sldMasterMk cId="1632663216" sldId="2147483675"/>
            <pc:sldLayoutMk cId="1863661032" sldId="2147483681"/>
          </pc:sldLayoutMkLst>
        </pc:sldLayoutChg>
        <pc:sldLayoutChg chg="del">
          <pc:chgData name="Daoud Saadeddin" userId="50f496e5f975282e" providerId="LiveId" clId="{07DD18B6-CD19-4777-BF66-1EAB68D7DDD3}" dt="2024-07-28T13:21:23.834" v="6" actId="2696"/>
          <pc:sldLayoutMkLst>
            <pc:docMk/>
            <pc:sldMasterMk cId="1632663216" sldId="2147483675"/>
            <pc:sldLayoutMk cId="1869615583" sldId="2147483682"/>
          </pc:sldLayoutMkLst>
        </pc:sldLayoutChg>
        <pc:sldLayoutChg chg="del">
          <pc:chgData name="Daoud Saadeddin" userId="50f496e5f975282e" providerId="LiveId" clId="{07DD18B6-CD19-4777-BF66-1EAB68D7DDD3}" dt="2024-07-28T13:21:24.443" v="7" actId="2696"/>
          <pc:sldLayoutMkLst>
            <pc:docMk/>
            <pc:sldMasterMk cId="1632663216" sldId="2147483675"/>
            <pc:sldLayoutMk cId="669953775" sldId="2147483683"/>
          </pc:sldLayoutMkLst>
        </pc:sldLayoutChg>
        <pc:sldLayoutChg chg="del">
          <pc:chgData name="Daoud Saadeddin" userId="50f496e5f975282e" providerId="LiveId" clId="{07DD18B6-CD19-4777-BF66-1EAB68D7DDD3}" dt="2024-07-28T13:21:24.615" v="8" actId="2696"/>
          <pc:sldLayoutMkLst>
            <pc:docMk/>
            <pc:sldMasterMk cId="1632663216" sldId="2147483675"/>
            <pc:sldLayoutMk cId="809832940" sldId="2147483684"/>
          </pc:sldLayoutMkLst>
        </pc:sldLayoutChg>
        <pc:sldLayoutChg chg="del">
          <pc:chgData name="Daoud Saadeddin" userId="50f496e5f975282e" providerId="LiveId" clId="{07DD18B6-CD19-4777-BF66-1EAB68D7DDD3}" dt="2024-07-28T13:21:25.036" v="9" actId="2696"/>
          <pc:sldLayoutMkLst>
            <pc:docMk/>
            <pc:sldMasterMk cId="1632663216" sldId="2147483675"/>
            <pc:sldLayoutMk cId="662100393" sldId="2147483685"/>
          </pc:sldLayoutMkLst>
        </pc:sldLayoutChg>
        <pc:sldLayoutChg chg="del">
          <pc:chgData name="Daoud Saadeddin" userId="50f496e5f975282e" providerId="LiveId" clId="{07DD18B6-CD19-4777-BF66-1EAB68D7DDD3}" dt="2024-07-28T13:21:25.603" v="10" actId="2696"/>
          <pc:sldLayoutMkLst>
            <pc:docMk/>
            <pc:sldMasterMk cId="1632663216" sldId="2147483675"/>
            <pc:sldLayoutMk cId="96036419" sldId="2147483686"/>
          </pc:sldLayoutMkLst>
        </pc:sldLayoutChg>
      </pc:sldMasterChg>
    </pc:docChg>
  </pc:docChgLst>
  <pc:docChgLst>
    <pc:chgData name="Daoud Saadeddin" userId="50f496e5f975282e" providerId="LiveId" clId="{C15125AD-DB27-4CE9-8B94-001891356EF6}"/>
    <pc:docChg chg="undo custSel addSld delSld modSld sldOrd modMainMaster">
      <pc:chgData name="Daoud Saadeddin" userId="50f496e5f975282e" providerId="LiveId" clId="{C15125AD-DB27-4CE9-8B94-001891356EF6}" dt="2024-07-26T20:52:25.623" v="927" actId="164"/>
      <pc:docMkLst>
        <pc:docMk/>
      </pc:docMkLst>
      <pc:sldChg chg="del">
        <pc:chgData name="Daoud Saadeddin" userId="50f496e5f975282e" providerId="LiveId" clId="{C15125AD-DB27-4CE9-8B94-001891356EF6}" dt="2024-07-23T21:03:45.176" v="1" actId="47"/>
        <pc:sldMkLst>
          <pc:docMk/>
          <pc:sldMk cId="2330436861" sldId="269"/>
        </pc:sldMkLst>
      </pc:sldChg>
      <pc:sldChg chg="addSp delSp modSp mod modClrScheme chgLayout modNotesTx">
        <pc:chgData name="Daoud Saadeddin" userId="50f496e5f975282e" providerId="LiveId" clId="{C15125AD-DB27-4CE9-8B94-001891356EF6}" dt="2024-07-25T15:03:50.857" v="860" actId="1582"/>
        <pc:sldMkLst>
          <pc:docMk/>
          <pc:sldMk cId="2326050825" sldId="270"/>
        </pc:sldMkLst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" creationId="{728D3C6E-BC65-A627-0407-DB79097516F3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2" creationId="{7B21EF94-9ECC-0C5E-540A-1A537491E86B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3" creationId="{8D89114A-F5C1-1BA9-7B0F-2BA4EE8AC3DC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4" creationId="{F2842ED1-5717-8935-0B3A-AB76438955A6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5" creationId="{79E8FD3C-79DA-C479-E5E4-37FF5E118F70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6" creationId="{705EB565-7327-C4DA-5844-DCED7FE03652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6" creationId="{D8A97973-B399-84E0-7604-0552164148A3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7" creationId="{28462D84-22D5-F6F9-7BB7-420F54A882D6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7" creationId="{4618C167-7499-DD2E-E77C-3D7CB8122928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8" creationId="{220D0909-8E82-71B1-165C-DE83198B7F48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8" creationId="{45E0C3E5-9844-7FB2-5A8A-0CA7DBD519B4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9" creationId="{6FF3F7CD-696F-7736-3183-0B4A1C4A79B6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9" creationId="{FB90E3B2-34D7-EF7F-132D-C68188972F49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10" creationId="{D62A00EC-A830-7DD4-C4B4-45610069AFC7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1" creationId="{343DFD7F-78D0-8682-B15B-F4DA17659C0E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11" creationId="{D7B5BCB6-FE78-611E-F464-663219341706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2" creationId="{317118EC-D940-5EA8-4AFB-5840784FA8BA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2" creationId="{A7BFF1AA-913B-57D0-21BC-64E16F80EB03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3" creationId="{CA0E6EA7-E035-A84D-7DBC-198468B4F85C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3" creationId="{D338E44B-FE45-317A-6BDD-6DE954B23EBB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4" creationId="{2CFA0DD5-6396-7F91-24A0-9B61343BC40C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4" creationId="{4934F8AD-3050-9B81-D4B2-8EE5EAB97A26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5" creationId="{17A1592F-3449-8A31-5651-EA3BE543FFE2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5" creationId="{AC9BFA10-BC3F-F7EB-D237-1A8BEDBA09A0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6" creationId="{E041FC65-09F4-93F5-644A-9CCE774ECF03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7" creationId="{80AE27E4-9751-1F5E-7DBB-123786733141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17" creationId="{A571975E-630E-106B-2482-E40B5061F9D3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18" creationId="{EFF9A66D-B7E6-F179-E002-8B72F71D8510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19" creationId="{EF1B0365-65E7-49C4-C10F-410FD43FEFB7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0" creationId="{70414066-312D-EE41-C4DD-383377E74D31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20" creationId="{725D2859-5F00-2719-2341-4EA006F5C046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21" creationId="{60B1AA62-D5C2-DA3B-C12D-6E7D35CD2CE2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1" creationId="{AED0318E-F956-D8D0-5294-65FFABEB5D54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2" creationId="{36A6A77D-4504-76A7-DA25-E7483AC9DC1A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3" creationId="{9D13DCA8-506E-E8D7-3074-412469491CD7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4" creationId="{D1E2071C-8ABE-3488-6168-B9E7025146CD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5" creationId="{99FAE674-262A-DF0F-9218-F77C92F37B63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6" creationId="{95194D0A-039C-F216-AF5B-E11158593045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7" creationId="{423F3A0F-6FCA-7D61-1888-0BC9A965FABA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8" creationId="{7AD2707A-499A-6981-0AEA-168E706724FE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1" creationId="{AD0C3D8E-9F3F-4425-8813-9474EA40AA08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2" creationId="{86C10411-CE5B-1615-8CFE-7693009EBC69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3" creationId="{5D5429F1-3A8E-CCDF-CE5C-06A48F3902E7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4" creationId="{3C0F8BEC-25C3-4082-EE10-5B8E4050246E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7" creationId="{442E6975-F7B0-5857-A930-293E451EA27C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8" creationId="{C02E506B-DDDE-2917-F22A-AB71C47CFD90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9" creationId="{49FDB5DF-9BBC-AE5C-0715-E0CB024D9A3F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40" creationId="{8EA586ED-8F39-F134-0940-44CC956E708C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1" creationId="{188958B7-3293-7F23-D492-DA7A46EC0ADC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5" creationId="{EDB82471-7B16-469F-E5FF-C9D1A32AE902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6" creationId="{734E79EE-F6E3-A79A-450D-09DF342142B8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7" creationId="{E1543CFD-7552-14F0-4A09-7CE7B57793CC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8" creationId="{C2F01D24-5278-E8F1-44C3-5FC17CEFB591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0" creationId="{2E139E95-7496-E675-ABCC-EC1AE0CF2FB9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1" creationId="{D48E81BF-B587-D767-D4FD-1CEB7D29C578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2" creationId="{B468A1E0-FF06-7BF4-81EE-57762AE0CA37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3" creationId="{0C3C2537-FB7F-3B53-01D6-8709635E1A7F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4" creationId="{525442F5-3B46-0E09-F594-7726449EAFDC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6" creationId="{9355704C-3D0C-F09E-149A-17AD90FFFBA3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9" creationId="{452DD2D8-72E6-512A-1431-A16296E512CC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0" creationId="{93AA6864-56F8-BC1F-B617-BA6400D00E7A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1" creationId="{5106DED9-E262-2F4C-E944-0BB11FE875F3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2" creationId="{8098C237-E2C0-AFAF-BD90-22A92FE8E6B4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5" creationId="{2B2BB5E5-82A7-1945-6A6E-30FB2D69F45B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6" creationId="{EBB5775C-B1FC-8196-095C-BBCF5F607CF3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7" creationId="{E69DB215-5DD2-AD3F-1722-9FA92C3E55FC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8" creationId="{708D19C0-45EB-5AAE-95CE-75A8349B441B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71" creationId="{E1B071DA-B4F6-11D6-15BD-A8887E455BAE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72" creationId="{56A05A1E-83FB-98DD-B021-BC245EDE6471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73" creationId="{392842A7-B802-389D-4767-DF49D7B1D948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74" creationId="{F87328D5-DB03-22A5-A906-BEC33B6B2671}"/>
          </ac:spMkLst>
        </pc:spChg>
        <pc:spChg chg="add mod topLvl">
          <ac:chgData name="Daoud Saadeddin" userId="50f496e5f975282e" providerId="LiveId" clId="{C15125AD-DB27-4CE9-8B94-001891356EF6}" dt="2024-07-25T14:48:28.247" v="780" actId="164"/>
          <ac:spMkLst>
            <pc:docMk/>
            <pc:sldMk cId="2326050825" sldId="270"/>
            <ac:spMk id="75" creationId="{6C7E02D0-C5F2-B8FA-C5A8-2DCB2D67C027}"/>
          </ac:spMkLst>
        </pc:spChg>
        <pc:spChg chg="mod topLvl">
          <ac:chgData name="Daoud Saadeddin" userId="50f496e5f975282e" providerId="LiveId" clId="{C15125AD-DB27-4CE9-8B94-001891356EF6}" dt="2024-07-25T15:03:42.870" v="859" actId="1582"/>
          <ac:spMkLst>
            <pc:docMk/>
            <pc:sldMk cId="2326050825" sldId="270"/>
            <ac:spMk id="79" creationId="{EBCC6EC4-C303-6754-BB82-79BFA881CC5E}"/>
          </ac:spMkLst>
        </pc:spChg>
        <pc:spChg chg="mod">
          <ac:chgData name="Daoud Saadeddin" userId="50f496e5f975282e" providerId="LiveId" clId="{C15125AD-DB27-4CE9-8B94-001891356EF6}" dt="2024-07-25T14:52:14.552" v="785" actId="208"/>
          <ac:spMkLst>
            <pc:docMk/>
            <pc:sldMk cId="2326050825" sldId="270"/>
            <ac:spMk id="80" creationId="{120AC28B-E340-C60C-8A7D-0B26226629DD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81" creationId="{A4FF6965-4B0E-349A-E37E-B2701224F585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82" creationId="{710FB603-6169-8400-D5ED-D6ADE81A1306}"/>
          </ac:spMkLst>
        </pc:spChg>
        <pc:spChg chg="add mod">
          <ac:chgData name="Daoud Saadeddin" userId="50f496e5f975282e" providerId="LiveId" clId="{C15125AD-DB27-4CE9-8B94-001891356EF6}" dt="2024-07-25T14:48:12.324" v="778" actId="164"/>
          <ac:spMkLst>
            <pc:docMk/>
            <pc:sldMk cId="2326050825" sldId="270"/>
            <ac:spMk id="84" creationId="{BF193971-119E-45DB-7BA9-1FF30B51B92E}"/>
          </ac:spMkLst>
        </pc:spChg>
        <pc:spChg chg="add mod">
          <ac:chgData name="Daoud Saadeddin" userId="50f496e5f975282e" providerId="LiveId" clId="{C15125AD-DB27-4CE9-8B94-001891356EF6}" dt="2024-07-25T15:03:50.857" v="860" actId="1582"/>
          <ac:spMkLst>
            <pc:docMk/>
            <pc:sldMk cId="2326050825" sldId="270"/>
            <ac:spMk id="85" creationId="{04782303-22A5-07AE-33A1-056D1D743A34}"/>
          </ac:spMkLst>
        </pc:spChg>
        <pc:spChg chg="add mod">
          <ac:chgData name="Daoud Saadeddin" userId="50f496e5f975282e" providerId="LiveId" clId="{C15125AD-DB27-4CE9-8B94-001891356EF6}" dt="2024-07-25T15:03:50.857" v="860" actId="1582"/>
          <ac:spMkLst>
            <pc:docMk/>
            <pc:sldMk cId="2326050825" sldId="270"/>
            <ac:spMk id="86" creationId="{983B3733-F696-3509-6E59-B6EDE5B75916}"/>
          </ac:spMkLst>
        </pc:spChg>
        <pc:spChg chg="add mod">
          <ac:chgData name="Daoud Saadeddin" userId="50f496e5f975282e" providerId="LiveId" clId="{C15125AD-DB27-4CE9-8B94-001891356EF6}" dt="2024-07-25T15:03:50.857" v="860" actId="1582"/>
          <ac:spMkLst>
            <pc:docMk/>
            <pc:sldMk cId="2326050825" sldId="270"/>
            <ac:spMk id="87" creationId="{9158A145-D0E8-AC04-18C7-BA7620F5AF93}"/>
          </ac:spMkLst>
        </pc:spChg>
        <pc:spChg chg="add mod">
          <ac:chgData name="Daoud Saadeddin" userId="50f496e5f975282e" providerId="LiveId" clId="{C15125AD-DB27-4CE9-8B94-001891356EF6}" dt="2024-07-25T15:03:50.857" v="860" actId="1582"/>
          <ac:spMkLst>
            <pc:docMk/>
            <pc:sldMk cId="2326050825" sldId="270"/>
            <ac:spMk id="88" creationId="{657CAE3F-6FEF-6E9E-D840-978072AC9A6F}"/>
          </ac:spMkLst>
        </pc:spChg>
        <pc:spChg chg="add mod">
          <ac:chgData name="Daoud Saadeddin" userId="50f496e5f975282e" providerId="LiveId" clId="{C15125AD-DB27-4CE9-8B94-001891356EF6}" dt="2024-07-25T14:47:57.396" v="776" actId="164"/>
          <ac:spMkLst>
            <pc:docMk/>
            <pc:sldMk cId="2326050825" sldId="270"/>
            <ac:spMk id="90" creationId="{4F14D06C-74FF-5CE9-16C1-AAED2B56A47E}"/>
          </ac:spMkLst>
        </pc:spChg>
        <pc:spChg chg="mod topLvl">
          <ac:chgData name="Daoud Saadeddin" userId="50f496e5f975282e" providerId="LiveId" clId="{C15125AD-DB27-4CE9-8B94-001891356EF6}" dt="2024-07-25T15:03:42.870" v="859" actId="1582"/>
          <ac:spMkLst>
            <pc:docMk/>
            <pc:sldMk cId="2326050825" sldId="270"/>
            <ac:spMk id="93" creationId="{C721B44B-3938-29F0-5C1A-7076C9D85EF7}"/>
          </ac:spMkLst>
        </pc:spChg>
        <pc:spChg chg="mod">
          <ac:chgData name="Daoud Saadeddin" userId="50f496e5f975282e" providerId="LiveId" clId="{C15125AD-DB27-4CE9-8B94-001891356EF6}" dt="2024-07-25T14:52:14.552" v="785" actId="208"/>
          <ac:spMkLst>
            <pc:docMk/>
            <pc:sldMk cId="2326050825" sldId="270"/>
            <ac:spMk id="94" creationId="{86E3CAD3-E8CB-6853-95CE-2F1F7ACCAE44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95" creationId="{FFE6FA11-B1CE-8D3C-FF25-B5DA4CD3C6D5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96" creationId="{FE5471C3-046A-0B50-9182-E110B75AF92D}"/>
          </ac:spMkLst>
        </pc:spChg>
        <pc:spChg chg="mod topLvl">
          <ac:chgData name="Daoud Saadeddin" userId="50f496e5f975282e" providerId="LiveId" clId="{C15125AD-DB27-4CE9-8B94-001891356EF6}" dt="2024-07-25T15:03:42.870" v="859" actId="1582"/>
          <ac:spMkLst>
            <pc:docMk/>
            <pc:sldMk cId="2326050825" sldId="270"/>
            <ac:spMk id="99" creationId="{FC0CD7C1-98B0-2D6F-D6AA-F436C0F63B29}"/>
          </ac:spMkLst>
        </pc:spChg>
        <pc:spChg chg="mod">
          <ac:chgData name="Daoud Saadeddin" userId="50f496e5f975282e" providerId="LiveId" clId="{C15125AD-DB27-4CE9-8B94-001891356EF6}" dt="2024-07-25T14:52:14.552" v="785" actId="208"/>
          <ac:spMkLst>
            <pc:docMk/>
            <pc:sldMk cId="2326050825" sldId="270"/>
            <ac:spMk id="100" creationId="{16450AE3-C853-C25F-8013-056C37529950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101" creationId="{5C373D36-867A-A0E8-B4C0-A198D28398DE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102" creationId="{3E36C573-02F4-4C6D-E73E-795465F3B6E8}"/>
          </ac:spMkLst>
        </pc:spChg>
        <pc:spChg chg="mod topLvl">
          <ac:chgData name="Daoud Saadeddin" userId="50f496e5f975282e" providerId="LiveId" clId="{C15125AD-DB27-4CE9-8B94-001891356EF6}" dt="2024-07-25T15:03:42.870" v="859" actId="1582"/>
          <ac:spMkLst>
            <pc:docMk/>
            <pc:sldMk cId="2326050825" sldId="270"/>
            <ac:spMk id="105" creationId="{70486564-5F8C-2A0C-8CBB-40ED257A5A9E}"/>
          </ac:spMkLst>
        </pc:spChg>
        <pc:spChg chg="mod">
          <ac:chgData name="Daoud Saadeddin" userId="50f496e5f975282e" providerId="LiveId" clId="{C15125AD-DB27-4CE9-8B94-001891356EF6}" dt="2024-07-25T14:52:14.552" v="785" actId="208"/>
          <ac:spMkLst>
            <pc:docMk/>
            <pc:sldMk cId="2326050825" sldId="270"/>
            <ac:spMk id="106" creationId="{78D93EA1-BEEC-D4CA-C60B-E2C8EEA0609F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107" creationId="{15E725F5-C2CF-550B-9A58-32B48685298C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108" creationId="{491B90C5-9030-CDBA-857B-5CDB20E8A1BD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2" creationId="{2166B77A-5019-0980-0338-3C52B1A709CA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3" creationId="{3B158E9A-A453-B59E-FBFE-D85806BFBDB4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5" creationId="{0A96EA00-CBB8-848C-DBB0-237B0398293E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6" creationId="{EE65A5B5-F65E-C376-07BA-502C0F7791A8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8" creationId="{D815BE48-C809-93B1-D245-CBA9A01A64AD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0" creationId="{7DA16F68-AB10-BFFF-3C1C-34E47A9F670B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1" creationId="{0F4976E1-5858-A51B-16B3-4FBB928BAE4B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3" creationId="{78FC86EB-3EC6-C263-81DA-FCBBFF98B12F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4" creationId="{B9BC8137-6A2C-895F-0B81-05BF9BD0E1EB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6" creationId="{6E0BB421-FDA7-89E7-081F-6392D681EEFB}"/>
          </ac:spMkLst>
        </pc:spChg>
        <pc:spChg chg="add mod">
          <ac:chgData name="Daoud Saadeddin" userId="50f496e5f975282e" providerId="LiveId" clId="{C15125AD-DB27-4CE9-8B94-001891356EF6}" dt="2024-07-25T14:35:12.004" v="660" actId="1076"/>
          <ac:spMkLst>
            <pc:docMk/>
            <pc:sldMk cId="2326050825" sldId="270"/>
            <ac:spMk id="130" creationId="{286816B7-1058-0ADA-C8E7-5DFD56C10314}"/>
          </ac:spMkLst>
        </pc:spChg>
        <pc:spChg chg="add mod">
          <ac:chgData name="Daoud Saadeddin" userId="50f496e5f975282e" providerId="LiveId" clId="{C15125AD-DB27-4CE9-8B94-001891356EF6}" dt="2024-07-25T14:35:13.113" v="661"/>
          <ac:spMkLst>
            <pc:docMk/>
            <pc:sldMk cId="2326050825" sldId="270"/>
            <ac:spMk id="131" creationId="{CA7D60FB-F0B4-59B6-647C-4966E93BF300}"/>
          </ac:spMkLst>
        </pc:spChg>
        <pc:spChg chg="add del mod">
          <ac:chgData name="Daoud Saadeddin" userId="50f496e5f975282e" providerId="LiveId" clId="{C15125AD-DB27-4CE9-8B94-001891356EF6}" dt="2024-07-25T14:35:47.609" v="666" actId="478"/>
          <ac:spMkLst>
            <pc:docMk/>
            <pc:sldMk cId="2326050825" sldId="270"/>
            <ac:spMk id="132" creationId="{F5BB6DB6-46BD-A007-57FF-30FA9F9A1DA1}"/>
          </ac:spMkLst>
        </pc:spChg>
        <pc:spChg chg="del mod">
          <ac:chgData name="Daoud Saadeddin" userId="50f496e5f975282e" providerId="LiveId" clId="{C15125AD-DB27-4CE9-8B94-001891356EF6}" dt="2024-07-25T11:35:27.661" v="428" actId="478"/>
          <ac:spMkLst>
            <pc:docMk/>
            <pc:sldMk cId="2326050825" sldId="270"/>
            <ac:spMk id="144" creationId="{45E86583-6585-4153-899D-C312D6669971}"/>
          </ac:spMkLst>
        </pc:spChg>
        <pc:grpChg chg="add 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4" creationId="{B61FC717-4CD7-6D87-C3AF-D9D7BBB58B11}"/>
          </ac:grpSpMkLst>
        </pc:grpChg>
        <pc:grpChg chg="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5" creationId="{F4638F71-6376-18A8-EF42-7563C75765E1}"/>
          </ac:grpSpMkLst>
        </pc:grpChg>
        <pc:grpChg chg="add 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18" creationId="{C37DBF57-0BAF-3140-D787-94106EB3CB19}"/>
          </ac:grpSpMkLst>
        </pc:grpChg>
        <pc:grpChg chg="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19" creationId="{7F5376A6-A450-6D54-4A95-7D7DCDE5719A}"/>
          </ac:grpSpMkLst>
        </pc:grpChg>
        <pc:grpChg chg="add 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29" creationId="{08D7084F-1878-A50F-EF3E-327290810DE7}"/>
          </ac:grpSpMkLst>
        </pc:grpChg>
        <pc:grpChg chg="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30" creationId="{A68A85DA-A709-2AFC-6AB1-758BCC0FE4E8}"/>
          </ac:grpSpMkLst>
        </pc:grpChg>
        <pc:grpChg chg="add 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35" creationId="{50CEADEF-7D0A-498E-CA80-F5C8548B63A2}"/>
          </ac:grpSpMkLst>
        </pc:grpChg>
        <pc:grpChg chg="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36" creationId="{70455284-C017-4D57-7D7A-290E0AAF129E}"/>
          </ac:grpSpMkLst>
        </pc:grpChg>
        <pc:grpChg chg="add 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43" creationId="{23D4C2AB-185F-BEA5-224F-AD406A218F9E}"/>
          </ac:grpSpMkLst>
        </pc:grpChg>
        <pc:grpChg chg="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44" creationId="{672D3458-2ED1-BE68-AB24-9565B5991B61}"/>
          </ac:grpSpMkLst>
        </pc:grpChg>
        <pc:grpChg chg="add 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57" creationId="{9D0BB704-2D9B-4212-3423-F9B1E1A1A478}"/>
          </ac:grpSpMkLst>
        </pc:grpChg>
        <pc:grpChg chg="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58" creationId="{0102BBE6-D759-4A52-684A-FB946F3D01FA}"/>
          </ac:grpSpMkLst>
        </pc:grpChg>
        <pc:grpChg chg="add 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63" creationId="{8B0FFDE2-CEDE-2698-8AE2-7EC63F4A3EE3}"/>
          </ac:grpSpMkLst>
        </pc:grpChg>
        <pc:grpChg chg="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64" creationId="{175E8955-611D-1B5C-232F-E191CBAAD5B8}"/>
          </ac:grpSpMkLst>
        </pc:grpChg>
        <pc:grpChg chg="add 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69" creationId="{8D29BA32-1BE3-8BBF-9413-5FE829564A61}"/>
          </ac:grpSpMkLst>
        </pc:grpChg>
        <pc:grpChg chg="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70" creationId="{8508C778-5D78-C8DC-F29E-9CA4919487FC}"/>
          </ac:grpSpMkLst>
        </pc:grpChg>
        <pc:grpChg chg="add del mod">
          <ac:chgData name="Daoud Saadeddin" userId="50f496e5f975282e" providerId="LiveId" clId="{C15125AD-DB27-4CE9-8B94-001891356EF6}" dt="2024-07-25T11:53:22.082" v="556" actId="165"/>
          <ac:grpSpMkLst>
            <pc:docMk/>
            <pc:sldMk cId="2326050825" sldId="270"/>
            <ac:grpSpMk id="77" creationId="{463C892E-81EB-11EC-36A9-D4160EC6B7A2}"/>
          </ac:grpSpMkLst>
        </pc:grpChg>
        <pc:grpChg chg="mod topLvl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78" creationId="{0C2BF7BB-5F07-AD12-F01A-5F5F3221CB15}"/>
          </ac:grpSpMkLst>
        </pc:grpChg>
        <pc:grpChg chg="add del mod">
          <ac:chgData name="Daoud Saadeddin" userId="50f496e5f975282e" providerId="LiveId" clId="{C15125AD-DB27-4CE9-8B94-001891356EF6}" dt="2024-07-25T11:53:21.145" v="555" actId="165"/>
          <ac:grpSpMkLst>
            <pc:docMk/>
            <pc:sldMk cId="2326050825" sldId="270"/>
            <ac:grpSpMk id="91" creationId="{DB2D9A22-D08E-A524-E3F3-FC7D7B0FB525}"/>
          </ac:grpSpMkLst>
        </pc:grpChg>
        <pc:grpChg chg="mod topLvl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92" creationId="{F7F9502D-96F9-9C5A-E6ED-C02C2F7627F1}"/>
          </ac:grpSpMkLst>
        </pc:grpChg>
        <pc:grpChg chg="add del mod">
          <ac:chgData name="Daoud Saadeddin" userId="50f496e5f975282e" providerId="LiveId" clId="{C15125AD-DB27-4CE9-8B94-001891356EF6}" dt="2024-07-25T11:53:18.723" v="554" actId="165"/>
          <ac:grpSpMkLst>
            <pc:docMk/>
            <pc:sldMk cId="2326050825" sldId="270"/>
            <ac:grpSpMk id="97" creationId="{58D5E5AD-7477-2F39-4544-7DAEDB58F453}"/>
          </ac:grpSpMkLst>
        </pc:grpChg>
        <pc:grpChg chg="mod topLvl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98" creationId="{4303837D-1E69-2E11-8612-CBA3010E1A9B}"/>
          </ac:grpSpMkLst>
        </pc:grpChg>
        <pc:grpChg chg="add del mod">
          <ac:chgData name="Daoud Saadeddin" userId="50f496e5f975282e" providerId="LiveId" clId="{C15125AD-DB27-4CE9-8B94-001891356EF6}" dt="2024-07-25T11:53:17.599" v="553" actId="165"/>
          <ac:grpSpMkLst>
            <pc:docMk/>
            <pc:sldMk cId="2326050825" sldId="270"/>
            <ac:grpSpMk id="103" creationId="{BCA7F348-B9BE-EF11-85AB-CE7FAF2F3362}"/>
          </ac:grpSpMkLst>
        </pc:grpChg>
        <pc:grpChg chg="mod topLvl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104" creationId="{0B5DD030-C81C-DFCC-DAB7-9517899674EE}"/>
          </ac:grpSpMkLst>
        </pc:grpChg>
        <pc:grpChg chg="add del mod topLvl">
          <ac:chgData name="Daoud Saadeddin" userId="50f496e5f975282e" providerId="LiveId" clId="{C15125AD-DB27-4CE9-8B94-001891356EF6}" dt="2024-07-25T14:41:37.004" v="715" actId="165"/>
          <ac:grpSpMkLst>
            <pc:docMk/>
            <pc:sldMk cId="2326050825" sldId="270"/>
            <ac:grpSpMk id="109" creationId="{EC15FE3D-77C6-EC50-A74C-A8D0E4F24964}"/>
          </ac:grpSpMkLst>
        </pc:grpChg>
        <pc:grpChg chg="add del mod">
          <ac:chgData name="Daoud Saadeddin" userId="50f496e5f975282e" providerId="LiveId" clId="{C15125AD-DB27-4CE9-8B94-001891356EF6}" dt="2024-07-25T14:41:34.130" v="714" actId="165"/>
          <ac:grpSpMkLst>
            <pc:docMk/>
            <pc:sldMk cId="2326050825" sldId="270"/>
            <ac:grpSpMk id="110" creationId="{5D8877DF-DE57-5765-258B-E4F8EA8380F6}"/>
          </ac:grpSpMkLst>
        </pc:grpChg>
        <pc:grpChg chg="add mod">
          <ac:chgData name="Daoud Saadeddin" userId="50f496e5f975282e" providerId="LiveId" clId="{C15125AD-DB27-4CE9-8B94-001891356EF6}" dt="2024-07-25T11:59:59.873" v="634"/>
          <ac:grpSpMkLst>
            <pc:docMk/>
            <pc:sldMk cId="2326050825" sldId="270"/>
            <ac:grpSpMk id="111" creationId="{8E735FBE-678A-E36D-BAD7-6F528C00990C}"/>
          </ac:grpSpMkLst>
        </pc:grpChg>
        <pc:grpChg chg="add mod">
          <ac:chgData name="Daoud Saadeddin" userId="50f496e5f975282e" providerId="LiveId" clId="{C15125AD-DB27-4CE9-8B94-001891356EF6}" dt="2024-07-25T11:59:59.873" v="634"/>
          <ac:grpSpMkLst>
            <pc:docMk/>
            <pc:sldMk cId="2326050825" sldId="270"/>
            <ac:grpSpMk id="114" creationId="{B376D278-1385-69F7-AF1C-765033B02D82}"/>
          </ac:grpSpMkLst>
        </pc:grpChg>
        <pc:grpChg chg="add mod">
          <ac:chgData name="Daoud Saadeddin" userId="50f496e5f975282e" providerId="LiveId" clId="{C15125AD-DB27-4CE9-8B94-001891356EF6}" dt="2024-07-25T14:32:47.634" v="641" actId="1076"/>
          <ac:grpSpMkLst>
            <pc:docMk/>
            <pc:sldMk cId="2326050825" sldId="270"/>
            <ac:grpSpMk id="119" creationId="{ED351CC8-8810-B7C2-00CE-4BF1994B3712}"/>
          </ac:grpSpMkLst>
        </pc:grpChg>
        <pc:grpChg chg="add mod">
          <ac:chgData name="Daoud Saadeddin" userId="50f496e5f975282e" providerId="LiveId" clId="{C15125AD-DB27-4CE9-8B94-001891356EF6}" dt="2024-07-25T14:32:47.634" v="641" actId="1076"/>
          <ac:grpSpMkLst>
            <pc:docMk/>
            <pc:sldMk cId="2326050825" sldId="270"/>
            <ac:grpSpMk id="122" creationId="{1C58508F-2293-3805-F1B6-A71D625463CD}"/>
          </ac:grpSpMkLst>
        </pc:grpChg>
        <pc:grpChg chg="add del mod">
          <ac:chgData name="Daoud Saadeddin" userId="50f496e5f975282e" providerId="LiveId" clId="{C15125AD-DB27-4CE9-8B94-001891356EF6}" dt="2024-07-25T14:34:09.708" v="655" actId="478"/>
          <ac:grpSpMkLst>
            <pc:docMk/>
            <pc:sldMk cId="2326050825" sldId="270"/>
            <ac:grpSpMk id="127" creationId="{AECD9805-E496-63E1-2329-BF9C1B1261DA}"/>
          </ac:grpSpMkLst>
        </pc:grpChg>
        <pc:grpChg chg="add del mod">
          <ac:chgData name="Daoud Saadeddin" userId="50f496e5f975282e" providerId="LiveId" clId="{C15125AD-DB27-4CE9-8B94-001891356EF6}" dt="2024-07-25T14:36:52.648" v="675" actId="478"/>
          <ac:grpSpMkLst>
            <pc:docMk/>
            <pc:sldMk cId="2326050825" sldId="270"/>
            <ac:grpSpMk id="133" creationId="{553C853B-0F9E-04D9-59CD-237568F83D4B}"/>
          </ac:grpSpMkLst>
        </pc:grpChg>
        <pc:grpChg chg="add mod">
          <ac:chgData name="Daoud Saadeddin" userId="50f496e5f975282e" providerId="LiveId" clId="{C15125AD-DB27-4CE9-8B94-001891356EF6}" dt="2024-07-25T14:47:57.396" v="776" actId="164"/>
          <ac:grpSpMkLst>
            <pc:docMk/>
            <pc:sldMk cId="2326050825" sldId="270"/>
            <ac:grpSpMk id="140" creationId="{EF4999F7-D3E7-F1CD-8706-3E9B1026B777}"/>
          </ac:grpSpMkLst>
        </pc:grpChg>
        <pc:grpChg chg="add mod">
          <ac:chgData name="Daoud Saadeddin" userId="50f496e5f975282e" providerId="LiveId" clId="{C15125AD-DB27-4CE9-8B94-001891356EF6}" dt="2024-07-25T14:48:33.397" v="781" actId="465"/>
          <ac:grpSpMkLst>
            <pc:docMk/>
            <pc:sldMk cId="2326050825" sldId="270"/>
            <ac:grpSpMk id="141" creationId="{4F00FA92-AA62-39A9-130E-C1206408AEF1}"/>
          </ac:grpSpMkLst>
        </pc:grpChg>
        <pc:grpChg chg="add mod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142" creationId="{81B20B1E-BE71-4CDE-F787-376018F4A386}"/>
          </ac:grpSpMkLst>
        </pc:grpChg>
        <pc:graphicFrameChg chg="del">
          <ac:chgData name="Daoud Saadeddin" userId="50f496e5f975282e" providerId="LiveId" clId="{C15125AD-DB27-4CE9-8B94-001891356EF6}" dt="2024-07-23T21:03:29.133" v="0" actId="478"/>
          <ac:graphicFrameMkLst>
            <pc:docMk/>
            <pc:sldMk cId="2326050825" sldId="270"/>
            <ac:graphicFrameMk id="142" creationId="{C66DD465-8158-41AC-8C48-556774393273}"/>
          </ac:graphicFrameMkLst>
        </pc:graphicFrameChg>
        <pc:picChg chg="mod">
          <ac:chgData name="Daoud Saadeddin" userId="50f496e5f975282e" providerId="LiveId" clId="{C15125AD-DB27-4CE9-8B94-001891356EF6}" dt="2024-07-25T11:59:59.873" v="634"/>
          <ac:picMkLst>
            <pc:docMk/>
            <pc:sldMk cId="2326050825" sldId="270"/>
            <ac:picMk id="117" creationId="{A649E5FD-4518-0E6D-729E-BC6C8E359DC7}"/>
          </ac:picMkLst>
        </pc:picChg>
        <pc:picChg chg="mod">
          <ac:chgData name="Daoud Saadeddin" userId="50f496e5f975282e" providerId="LiveId" clId="{C15125AD-DB27-4CE9-8B94-001891356EF6}" dt="2024-07-25T14:32:47.634" v="641" actId="1076"/>
          <ac:picMkLst>
            <pc:docMk/>
            <pc:sldMk cId="2326050825" sldId="270"/>
            <ac:picMk id="125" creationId="{CB695F97-9FC9-4C5A-19A2-16EA86C68E19}"/>
          </ac:picMkLst>
        </pc:picChg>
        <pc:picChg chg="add del mod">
          <ac:chgData name="Daoud Saadeddin" userId="50f496e5f975282e" providerId="LiveId" clId="{C15125AD-DB27-4CE9-8B94-001891356EF6}" dt="2024-07-25T14:34:10.848" v="656" actId="478"/>
          <ac:picMkLst>
            <pc:docMk/>
            <pc:sldMk cId="2326050825" sldId="270"/>
            <ac:picMk id="129" creationId="{A4164B96-65D1-1A36-BCD2-89E2CA619221}"/>
          </ac:picMkLst>
        </pc:picChg>
        <pc:picChg chg="mod">
          <ac:chgData name="Daoud Saadeddin" userId="50f496e5f975282e" providerId="LiveId" clId="{C15125AD-DB27-4CE9-8B94-001891356EF6}" dt="2024-07-25T14:36:21.286" v="671" actId="1076"/>
          <ac:picMkLst>
            <pc:docMk/>
            <pc:sldMk cId="2326050825" sldId="270"/>
            <ac:picMk id="134" creationId="{493E2A76-2971-8813-BC15-79F5790B5300}"/>
          </ac:picMkLst>
        </pc:picChg>
        <pc:picChg chg="mod">
          <ac:chgData name="Daoud Saadeddin" userId="50f496e5f975282e" providerId="LiveId" clId="{C15125AD-DB27-4CE9-8B94-001891356EF6}" dt="2024-07-25T14:36:21.286" v="671" actId="1076"/>
          <ac:picMkLst>
            <pc:docMk/>
            <pc:sldMk cId="2326050825" sldId="270"/>
            <ac:picMk id="135" creationId="{FAADE7B9-DCA5-81B8-E301-851FFB25D3ED}"/>
          </ac:picMkLst>
        </pc:picChg>
        <pc:picChg chg="mod">
          <ac:chgData name="Daoud Saadeddin" userId="50f496e5f975282e" providerId="LiveId" clId="{C15125AD-DB27-4CE9-8B94-001891356EF6}" dt="2024-07-25T14:36:21.286" v="671" actId="1076"/>
          <ac:picMkLst>
            <pc:docMk/>
            <pc:sldMk cId="2326050825" sldId="270"/>
            <ac:picMk id="136" creationId="{F14754CA-0B6F-2644-F6A2-1C253937771F}"/>
          </ac:picMkLst>
        </pc:picChg>
        <pc:cxnChg chg="add mod">
          <ac:chgData name="Daoud Saadeddin" userId="50f496e5f975282e" providerId="LiveId" clId="{C15125AD-DB27-4CE9-8B94-001891356EF6}" dt="2024-07-25T11:52:31.019" v="546"/>
          <ac:cxnSpMkLst>
            <pc:docMk/>
            <pc:sldMk cId="2326050825" sldId="270"/>
            <ac:cxnSpMk id="3" creationId="{398A2C8C-7A2F-2FEC-5E89-43F60CCF4166}"/>
          </ac:cxnSpMkLst>
        </pc:cxnChg>
        <pc:cxnChg chg="add mod">
          <ac:chgData name="Daoud Saadeddin" userId="50f496e5f975282e" providerId="LiveId" clId="{C15125AD-DB27-4CE9-8B94-001891356EF6}" dt="2024-07-25T11:52:31.019" v="546"/>
          <ac:cxnSpMkLst>
            <pc:docMk/>
            <pc:sldMk cId="2326050825" sldId="270"/>
            <ac:cxnSpMk id="10" creationId="{D4C92C76-355A-8DF0-4C76-D3078DFB257B}"/>
          </ac:cxnSpMkLst>
        </pc:cxnChg>
        <pc:cxnChg chg="add mod">
          <ac:chgData name="Daoud Saadeddin" userId="50f496e5f975282e" providerId="LiveId" clId="{C15125AD-DB27-4CE9-8B94-001891356EF6}" dt="2024-07-25T11:52:31.019" v="546"/>
          <ac:cxnSpMkLst>
            <pc:docMk/>
            <pc:sldMk cId="2326050825" sldId="270"/>
            <ac:cxnSpMk id="16" creationId="{9978D96B-01D6-50DF-AB29-B901294414FD}"/>
          </ac:cxnSpMkLst>
        </pc:cxnChg>
        <pc:cxnChg chg="add mod">
          <ac:chgData name="Daoud Saadeddin" userId="50f496e5f975282e" providerId="LiveId" clId="{C15125AD-DB27-4CE9-8B94-001891356EF6}" dt="2024-07-25T11:52:39.833" v="547"/>
          <ac:cxnSpMkLst>
            <pc:docMk/>
            <pc:sldMk cId="2326050825" sldId="270"/>
            <ac:cxnSpMk id="42" creationId="{655A28D2-B119-6F06-2B18-0560CB8903CB}"/>
          </ac:cxnSpMkLst>
        </pc:cxnChg>
        <pc:cxnChg chg="add mod">
          <ac:chgData name="Daoud Saadeddin" userId="50f496e5f975282e" providerId="LiveId" clId="{C15125AD-DB27-4CE9-8B94-001891356EF6}" dt="2024-07-25T11:52:39.833" v="547"/>
          <ac:cxnSpMkLst>
            <pc:docMk/>
            <pc:sldMk cId="2326050825" sldId="270"/>
            <ac:cxnSpMk id="49" creationId="{09D416A6-D44C-452A-12B6-7D4E02B4C10A}"/>
          </ac:cxnSpMkLst>
        </pc:cxnChg>
        <pc:cxnChg chg="add mod">
          <ac:chgData name="Daoud Saadeddin" userId="50f496e5f975282e" providerId="LiveId" clId="{C15125AD-DB27-4CE9-8B94-001891356EF6}" dt="2024-07-25T11:52:39.833" v="547"/>
          <ac:cxnSpMkLst>
            <pc:docMk/>
            <pc:sldMk cId="2326050825" sldId="270"/>
            <ac:cxnSpMk id="55" creationId="{78403C2D-D194-50DD-99A5-036C3C941D67}"/>
          </ac:cxnSpMkLst>
        </pc:cxnChg>
        <pc:cxnChg chg="add del mod topLvl">
          <ac:chgData name="Daoud Saadeddin" userId="50f496e5f975282e" providerId="LiveId" clId="{C15125AD-DB27-4CE9-8B94-001891356EF6}" dt="2024-07-25T15:00:42.750" v="840" actId="478"/>
          <ac:cxnSpMkLst>
            <pc:docMk/>
            <pc:sldMk cId="2326050825" sldId="270"/>
            <ac:cxnSpMk id="76" creationId="{5E3997CF-4AA6-DD70-49AB-ED3B820C9274}"/>
          </ac:cxnSpMkLst>
        </pc:cxnChg>
        <pc:cxnChg chg="add del mod">
          <ac:chgData name="Daoud Saadeddin" userId="50f496e5f975282e" providerId="LiveId" clId="{C15125AD-DB27-4CE9-8B94-001891356EF6}" dt="2024-07-25T15:00:45.850" v="841" actId="478"/>
          <ac:cxnSpMkLst>
            <pc:docMk/>
            <pc:sldMk cId="2326050825" sldId="270"/>
            <ac:cxnSpMk id="83" creationId="{AC236063-583B-C596-88AF-C9D81A2AF13F}"/>
          </ac:cxnSpMkLst>
        </pc:cxnChg>
        <pc:cxnChg chg="add del mod">
          <ac:chgData name="Daoud Saadeddin" userId="50f496e5f975282e" providerId="LiveId" clId="{C15125AD-DB27-4CE9-8B94-001891356EF6}" dt="2024-07-25T15:00:50.296" v="842" actId="478"/>
          <ac:cxnSpMkLst>
            <pc:docMk/>
            <pc:sldMk cId="2326050825" sldId="270"/>
            <ac:cxnSpMk id="89" creationId="{15EDBCF8-BEA8-D2D3-EEED-4E63118075A6}"/>
          </ac:cxnSpMkLst>
        </pc:cxnChg>
      </pc:sldChg>
      <pc:sldChg chg="del">
        <pc:chgData name="Daoud Saadeddin" userId="50f496e5f975282e" providerId="LiveId" clId="{C15125AD-DB27-4CE9-8B94-001891356EF6}" dt="2024-07-23T21:03:45.176" v="1" actId="47"/>
        <pc:sldMkLst>
          <pc:docMk/>
          <pc:sldMk cId="675557633" sldId="271"/>
        </pc:sldMkLst>
      </pc:sldChg>
      <pc:sldChg chg="modSp add mod ord modNotesTx">
        <pc:chgData name="Daoud Saadeddin" userId="50f496e5f975282e" providerId="LiveId" clId="{C15125AD-DB27-4CE9-8B94-001891356EF6}" dt="2024-07-25T15:03:12.795" v="858" actId="14100"/>
        <pc:sldMkLst>
          <pc:docMk/>
          <pc:sldMk cId="1223320210" sldId="271"/>
        </pc:sldMkLst>
        <pc:spChg chg="mod">
          <ac:chgData name="Daoud Saadeddin" userId="50f496e5f975282e" providerId="LiveId" clId="{C15125AD-DB27-4CE9-8B94-001891356EF6}" dt="2024-07-25T15:02:46.931" v="856" actId="14100"/>
          <ac:spMkLst>
            <pc:docMk/>
            <pc:sldMk cId="1223320210" sldId="271"/>
            <ac:spMk id="85" creationId="{04782303-22A5-07AE-33A1-056D1D743A34}"/>
          </ac:spMkLst>
        </pc:spChg>
        <pc:spChg chg="mod">
          <ac:chgData name="Daoud Saadeddin" userId="50f496e5f975282e" providerId="LiveId" clId="{C15125AD-DB27-4CE9-8B94-001891356EF6}" dt="2024-07-25T15:02:46.931" v="856" actId="14100"/>
          <ac:spMkLst>
            <pc:docMk/>
            <pc:sldMk cId="1223320210" sldId="271"/>
            <ac:spMk id="86" creationId="{983B3733-F696-3509-6E59-B6EDE5B75916}"/>
          </ac:spMkLst>
        </pc:spChg>
        <pc:spChg chg="mod">
          <ac:chgData name="Daoud Saadeddin" userId="50f496e5f975282e" providerId="LiveId" clId="{C15125AD-DB27-4CE9-8B94-001891356EF6}" dt="2024-07-25T15:02:46.931" v="856" actId="14100"/>
          <ac:spMkLst>
            <pc:docMk/>
            <pc:sldMk cId="1223320210" sldId="271"/>
            <ac:spMk id="87" creationId="{9158A145-D0E8-AC04-18C7-BA7620F5AF93}"/>
          </ac:spMkLst>
        </pc:spChg>
        <pc:spChg chg="mod">
          <ac:chgData name="Daoud Saadeddin" userId="50f496e5f975282e" providerId="LiveId" clId="{C15125AD-DB27-4CE9-8B94-001891356EF6}" dt="2024-07-25T15:02:46.931" v="856" actId="14100"/>
          <ac:spMkLst>
            <pc:docMk/>
            <pc:sldMk cId="1223320210" sldId="271"/>
            <ac:spMk id="88" creationId="{657CAE3F-6FEF-6E9E-D840-978072AC9A6F}"/>
          </ac:spMkLst>
        </pc:spChg>
        <pc:cxnChg chg="mod">
          <ac:chgData name="Daoud Saadeddin" userId="50f496e5f975282e" providerId="LiveId" clId="{C15125AD-DB27-4CE9-8B94-001891356EF6}" dt="2024-07-25T15:03:12.795" v="858" actId="14100"/>
          <ac:cxnSpMkLst>
            <pc:docMk/>
            <pc:sldMk cId="1223320210" sldId="271"/>
            <ac:cxnSpMk id="89" creationId="{15EDBCF8-BEA8-D2D3-EEED-4E63118075A6}"/>
          </ac:cxnSpMkLst>
        </pc:cxnChg>
      </pc:sldChg>
      <pc:sldChg chg="del">
        <pc:chgData name="Daoud Saadeddin" userId="50f496e5f975282e" providerId="LiveId" clId="{C15125AD-DB27-4CE9-8B94-001891356EF6}" dt="2024-07-23T21:03:45.176" v="1" actId="47"/>
        <pc:sldMkLst>
          <pc:docMk/>
          <pc:sldMk cId="3205057305" sldId="272"/>
        </pc:sldMkLst>
      </pc:sldChg>
      <pc:sldChg chg="addSp delSp modSp add mod modNotesTx">
        <pc:chgData name="Daoud Saadeddin" userId="50f496e5f975282e" providerId="LiveId" clId="{C15125AD-DB27-4CE9-8B94-001891356EF6}" dt="2024-07-25T15:02:20.568" v="852" actId="14100"/>
        <pc:sldMkLst>
          <pc:docMk/>
          <pc:sldMk cId="3865159064" sldId="272"/>
        </pc:sldMkLst>
        <pc:spChg chg="add del">
          <ac:chgData name="Daoud Saadeddin" userId="50f496e5f975282e" providerId="LiveId" clId="{C15125AD-DB27-4CE9-8B94-001891356EF6}" dt="2024-07-25T14:56:18.227" v="811" actId="22"/>
          <ac:spMkLst>
            <pc:docMk/>
            <pc:sldMk cId="3865159064" sldId="272"/>
            <ac:spMk id="3" creationId="{AB3F2420-C50D-F752-EAFE-B9F1F5EB0CC4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80" creationId="{120AC28B-E340-C60C-8A7D-0B26226629DD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81" creationId="{A4FF6965-4B0E-349A-E37E-B2701224F585}"/>
          </ac:spMkLst>
        </pc:spChg>
        <pc:spChg chg="del">
          <ac:chgData name="Daoud Saadeddin" userId="50f496e5f975282e" providerId="LiveId" clId="{C15125AD-DB27-4CE9-8B94-001891356EF6}" dt="2024-07-25T14:56:35.604" v="812" actId="478"/>
          <ac:spMkLst>
            <pc:docMk/>
            <pc:sldMk cId="3865159064" sldId="272"/>
            <ac:spMk id="82" creationId="{710FB603-6169-8400-D5ED-D6ADE81A1306}"/>
          </ac:spMkLst>
        </pc:spChg>
        <pc:spChg chg="mod">
          <ac:chgData name="Daoud Saadeddin" userId="50f496e5f975282e" providerId="LiveId" clId="{C15125AD-DB27-4CE9-8B94-001891356EF6}" dt="2024-07-25T15:02:20.568" v="852" actId="14100"/>
          <ac:spMkLst>
            <pc:docMk/>
            <pc:sldMk cId="3865159064" sldId="272"/>
            <ac:spMk id="85" creationId="{04782303-22A5-07AE-33A1-056D1D743A34}"/>
          </ac:spMkLst>
        </pc:spChg>
        <pc:spChg chg="mod">
          <ac:chgData name="Daoud Saadeddin" userId="50f496e5f975282e" providerId="LiveId" clId="{C15125AD-DB27-4CE9-8B94-001891356EF6}" dt="2024-07-25T15:02:20.568" v="852" actId="14100"/>
          <ac:spMkLst>
            <pc:docMk/>
            <pc:sldMk cId="3865159064" sldId="272"/>
            <ac:spMk id="86" creationId="{983B3733-F696-3509-6E59-B6EDE5B75916}"/>
          </ac:spMkLst>
        </pc:spChg>
        <pc:spChg chg="mod">
          <ac:chgData name="Daoud Saadeddin" userId="50f496e5f975282e" providerId="LiveId" clId="{C15125AD-DB27-4CE9-8B94-001891356EF6}" dt="2024-07-25T15:02:20.568" v="852" actId="14100"/>
          <ac:spMkLst>
            <pc:docMk/>
            <pc:sldMk cId="3865159064" sldId="272"/>
            <ac:spMk id="87" creationId="{9158A145-D0E8-AC04-18C7-BA7620F5AF93}"/>
          </ac:spMkLst>
        </pc:spChg>
        <pc:spChg chg="mod">
          <ac:chgData name="Daoud Saadeddin" userId="50f496e5f975282e" providerId="LiveId" clId="{C15125AD-DB27-4CE9-8B94-001891356EF6}" dt="2024-07-25T15:02:20.568" v="852" actId="14100"/>
          <ac:spMkLst>
            <pc:docMk/>
            <pc:sldMk cId="3865159064" sldId="272"/>
            <ac:spMk id="88" creationId="{657CAE3F-6FEF-6E9E-D840-978072AC9A6F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94" creationId="{86E3CAD3-E8CB-6853-95CE-2F1F7ACCAE44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95" creationId="{FFE6FA11-B1CE-8D3C-FF25-B5DA4CD3C6D5}"/>
          </ac:spMkLst>
        </pc:spChg>
        <pc:spChg chg="del">
          <ac:chgData name="Daoud Saadeddin" userId="50f496e5f975282e" providerId="LiveId" clId="{C15125AD-DB27-4CE9-8B94-001891356EF6}" dt="2024-07-25T14:56:37.635" v="813" actId="478"/>
          <ac:spMkLst>
            <pc:docMk/>
            <pc:sldMk cId="3865159064" sldId="272"/>
            <ac:spMk id="96" creationId="{FE5471C3-046A-0B50-9182-E110B75AF92D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100" creationId="{16450AE3-C853-C25F-8013-056C37529950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101" creationId="{5C373D36-867A-A0E8-B4C0-A198D28398DE}"/>
          </ac:spMkLst>
        </pc:spChg>
        <pc:spChg chg="del">
          <ac:chgData name="Daoud Saadeddin" userId="50f496e5f975282e" providerId="LiveId" clId="{C15125AD-DB27-4CE9-8B94-001891356EF6}" dt="2024-07-25T14:56:39.402" v="814" actId="478"/>
          <ac:spMkLst>
            <pc:docMk/>
            <pc:sldMk cId="3865159064" sldId="272"/>
            <ac:spMk id="102" creationId="{3E36C573-02F4-4C6D-E73E-795465F3B6E8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106" creationId="{78D93EA1-BEEC-D4CA-C60B-E2C8EEA0609F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107" creationId="{15E725F5-C2CF-550B-9A58-32B48685298C}"/>
          </ac:spMkLst>
        </pc:spChg>
        <pc:spChg chg="del">
          <ac:chgData name="Daoud Saadeddin" userId="50f496e5f975282e" providerId="LiveId" clId="{C15125AD-DB27-4CE9-8B94-001891356EF6}" dt="2024-07-25T14:56:42.730" v="815" actId="478"/>
          <ac:spMkLst>
            <pc:docMk/>
            <pc:sldMk cId="3865159064" sldId="272"/>
            <ac:spMk id="108" creationId="{491B90C5-9030-CDBA-857B-5CDB20E8A1BD}"/>
          </ac:spMkLst>
        </pc:spChg>
        <pc:grpChg chg="mod">
          <ac:chgData name="Daoud Saadeddin" userId="50f496e5f975282e" providerId="LiveId" clId="{C15125AD-DB27-4CE9-8B94-001891356EF6}" dt="2024-07-25T15:02:05.191" v="848" actId="14100"/>
          <ac:grpSpMkLst>
            <pc:docMk/>
            <pc:sldMk cId="3865159064" sldId="272"/>
            <ac:grpSpMk id="140" creationId="{EF4999F7-D3E7-F1CD-8706-3E9B1026B777}"/>
          </ac:grpSpMkLst>
        </pc:grpChg>
        <pc:cxnChg chg="del">
          <ac:chgData name="Daoud Saadeddin" userId="50f496e5f975282e" providerId="LiveId" clId="{C15125AD-DB27-4CE9-8B94-001891356EF6}" dt="2024-07-25T14:57:58.042" v="820" actId="478"/>
          <ac:cxnSpMkLst>
            <pc:docMk/>
            <pc:sldMk cId="3865159064" sldId="272"/>
            <ac:cxnSpMk id="76" creationId="{5E3997CF-4AA6-DD70-49AB-ED3B820C9274}"/>
          </ac:cxnSpMkLst>
        </pc:cxnChg>
        <pc:cxnChg chg="del">
          <ac:chgData name="Daoud Saadeddin" userId="50f496e5f975282e" providerId="LiveId" clId="{C15125AD-DB27-4CE9-8B94-001891356EF6}" dt="2024-07-25T14:58:01.176" v="821" actId="478"/>
          <ac:cxnSpMkLst>
            <pc:docMk/>
            <pc:sldMk cId="3865159064" sldId="272"/>
            <ac:cxnSpMk id="83" creationId="{AC236063-583B-C596-88AF-C9D81A2AF13F}"/>
          </ac:cxnSpMkLst>
        </pc:cxnChg>
        <pc:cxnChg chg="del">
          <ac:chgData name="Daoud Saadeddin" userId="50f496e5f975282e" providerId="LiveId" clId="{C15125AD-DB27-4CE9-8B94-001891356EF6}" dt="2024-07-25T14:58:03.770" v="822" actId="478"/>
          <ac:cxnSpMkLst>
            <pc:docMk/>
            <pc:sldMk cId="3865159064" sldId="272"/>
            <ac:cxnSpMk id="89" creationId="{15EDBCF8-BEA8-D2D3-EEED-4E63118075A6}"/>
          </ac:cxnSpMkLst>
        </pc:cxnChg>
      </pc:sldChg>
      <pc:sldChg chg="addSp delSp modSp add mod modNotesTx">
        <pc:chgData name="Daoud Saadeddin" userId="50f496e5f975282e" providerId="LiveId" clId="{C15125AD-DB27-4CE9-8B94-001891356EF6}" dt="2024-07-26T20:52:25.623" v="927" actId="164"/>
        <pc:sldMkLst>
          <pc:docMk/>
          <pc:sldMk cId="2809553572" sldId="273"/>
        </pc:sldMkLst>
        <pc:spChg chg="add mod">
          <ac:chgData name="Daoud Saadeddin" userId="50f496e5f975282e" providerId="LiveId" clId="{C15125AD-DB27-4CE9-8B94-001891356EF6}" dt="2024-07-25T15:05:26.687" v="863"/>
          <ac:spMkLst>
            <pc:docMk/>
            <pc:sldMk cId="2809553572" sldId="273"/>
            <ac:spMk id="2" creationId="{B0A2B3D9-3157-D24A-822A-C3DE80167124}"/>
          </ac:spMkLst>
        </pc:spChg>
        <pc:spChg chg="add mod">
          <ac:chgData name="Daoud Saadeddin" userId="50f496e5f975282e" providerId="LiveId" clId="{C15125AD-DB27-4CE9-8B94-001891356EF6}" dt="2024-07-26T20:51:34.454" v="911" actId="20577"/>
          <ac:spMkLst>
            <pc:docMk/>
            <pc:sldMk cId="2809553572" sldId="273"/>
            <ac:spMk id="2" creationId="{BDD846C8-F8C6-2E2A-1917-872819D2236F}"/>
          </ac:spMkLst>
        </pc:spChg>
        <pc:spChg chg="add del mod">
          <ac:chgData name="Daoud Saadeddin" userId="50f496e5f975282e" providerId="LiveId" clId="{C15125AD-DB27-4CE9-8B94-001891356EF6}" dt="2024-07-25T15:05:42.123" v="866" actId="478"/>
          <ac:spMkLst>
            <pc:docMk/>
            <pc:sldMk cId="2809553572" sldId="273"/>
            <ac:spMk id="3" creationId="{4E7563AD-46BA-6256-FC73-8464BDC80562}"/>
          </ac:spMkLst>
        </pc:spChg>
        <pc:spChg chg="add mod">
          <ac:chgData name="Daoud Saadeddin" userId="50f496e5f975282e" providerId="LiveId" clId="{C15125AD-DB27-4CE9-8B94-001891356EF6}" dt="2024-07-26T20:51:37.094" v="912" actId="20577"/>
          <ac:spMkLst>
            <pc:docMk/>
            <pc:sldMk cId="2809553572" sldId="273"/>
            <ac:spMk id="3" creationId="{EB7F0D07-003B-3385-BB28-84457C29BF2E}"/>
          </ac:spMkLst>
        </pc:spChg>
        <pc:spChg chg="add mod">
          <ac:chgData name="Daoud Saadeddin" userId="50f496e5f975282e" providerId="LiveId" clId="{C15125AD-DB27-4CE9-8B94-001891356EF6}" dt="2024-07-26T20:51:39.937" v="913" actId="20577"/>
          <ac:spMkLst>
            <pc:docMk/>
            <pc:sldMk cId="2809553572" sldId="273"/>
            <ac:spMk id="4" creationId="{C63BB349-8522-EC9A-1C25-FED83BE9B976}"/>
          </ac:spMkLst>
        </pc:spChg>
        <pc:spChg chg="add mod">
          <ac:chgData name="Daoud Saadeddin" userId="50f496e5f975282e" providerId="LiveId" clId="{C15125AD-DB27-4CE9-8B94-001891356EF6}" dt="2024-07-26T20:51:43.014" v="914" actId="20577"/>
          <ac:spMkLst>
            <pc:docMk/>
            <pc:sldMk cId="2809553572" sldId="273"/>
            <ac:spMk id="5" creationId="{E6B967C1-61E3-92B9-D61C-D64313F687DF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8" creationId="{27110095-CEA9-58BD-668F-82BEF3EFFF3E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9" creationId="{55F3143D-D133-F452-3CC3-C43A9B864A99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10" creationId="{038D0417-B761-CDA5-1F16-7BDCC9A45611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11" creationId="{4C173A2B-2529-D7C1-9C25-3201F6B1C1C5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12" creationId="{317F3BE3-5E27-4C8E-25C5-E37BC2564E99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4" creationId="{259ABF3A-7D97-9BCC-E514-4FF9DD7CF82C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5" creationId="{5175ABFC-022B-FF38-E6EB-B1B323F8F3D2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6" creationId="{5249972D-D3F3-7E55-DC2F-6CB0B5C13034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7" creationId="{C482DE08-8A48-D6A8-C7BE-9C9546D468C7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8" creationId="{49A6CD52-941E-49B9-4071-1596FFFD448B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0" creationId="{1AAB0FC0-C346-19AC-ADB0-376EEC4EE44A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1" creationId="{BE4DB9E8-01A3-35F4-1C09-B60E08841CFD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7" creationId="{5EB5D5CD-ECE1-DD1C-B639-956A33AD6E37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8" creationId="{41C01428-7C59-50A8-9009-88B5BF65DA66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9" creationId="{54152D9B-A1BE-CD1C-04C1-3CC815BE9637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1" creationId="{47DA1162-05FA-CF88-E0AC-AE4CF926480A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2" creationId="{40C03177-78A4-DBA5-BA7F-96532DD99F94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3" creationId="{EA2DF89F-BADB-90C5-6600-2031C5D0296B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4" creationId="{61F51EF7-85E3-B43B-7BD0-ADF47E3F1E79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5" creationId="{68F8401A-C37D-61A7-919E-E9AF42E7766A}"/>
          </ac:spMkLst>
        </pc:spChg>
        <pc:spChg chg="del mod topLvl">
          <ac:chgData name="Daoud Saadeddin" userId="50f496e5f975282e" providerId="LiveId" clId="{C15125AD-DB27-4CE9-8B94-001891356EF6}" dt="2024-07-26T20:52:12.003" v="924" actId="478"/>
          <ac:spMkLst>
            <pc:docMk/>
            <pc:sldMk cId="2809553572" sldId="273"/>
            <ac:spMk id="79" creationId="{EBCC6EC4-C303-6754-BB82-79BFA881CC5E}"/>
          </ac:spMkLst>
        </pc:spChg>
        <pc:spChg chg="mod">
          <ac:chgData name="Daoud Saadeddin" userId="50f496e5f975282e" providerId="LiveId" clId="{C15125AD-DB27-4CE9-8B94-001891356EF6}" dt="2024-07-25T15:05:18.226" v="862" actId="207"/>
          <ac:spMkLst>
            <pc:docMk/>
            <pc:sldMk cId="2809553572" sldId="273"/>
            <ac:spMk id="80" creationId="{120AC28B-E340-C60C-8A7D-0B26226629DD}"/>
          </ac:spMkLst>
        </pc:spChg>
        <pc:spChg chg="mod topLvl">
          <ac:chgData name="Daoud Saadeddin" userId="50f496e5f975282e" providerId="LiveId" clId="{C15125AD-DB27-4CE9-8B94-001891356EF6}" dt="2024-07-26T20:52:25.623" v="927" actId="164"/>
          <ac:spMkLst>
            <pc:docMk/>
            <pc:sldMk cId="2809553572" sldId="273"/>
            <ac:spMk id="84" creationId="{BF193971-119E-45DB-7BA9-1FF30B51B92E}"/>
          </ac:spMkLst>
        </pc:spChg>
        <pc:spChg chg="mod">
          <ac:chgData name="Daoud Saadeddin" userId="50f496e5f975282e" providerId="LiveId" clId="{C15125AD-DB27-4CE9-8B94-001891356EF6}" dt="2024-07-25T15:05:36.884" v="865" actId="207"/>
          <ac:spMkLst>
            <pc:docMk/>
            <pc:sldMk cId="2809553572" sldId="273"/>
            <ac:spMk id="85" creationId="{04782303-22A5-07AE-33A1-056D1D743A34}"/>
          </ac:spMkLst>
        </pc:spChg>
        <pc:spChg chg="mod">
          <ac:chgData name="Daoud Saadeddin" userId="50f496e5f975282e" providerId="LiveId" clId="{C15125AD-DB27-4CE9-8B94-001891356EF6}" dt="2024-07-25T15:05:36.884" v="865" actId="207"/>
          <ac:spMkLst>
            <pc:docMk/>
            <pc:sldMk cId="2809553572" sldId="273"/>
            <ac:spMk id="86" creationId="{983B3733-F696-3509-6E59-B6EDE5B75916}"/>
          </ac:spMkLst>
        </pc:spChg>
        <pc:spChg chg="mod">
          <ac:chgData name="Daoud Saadeddin" userId="50f496e5f975282e" providerId="LiveId" clId="{C15125AD-DB27-4CE9-8B94-001891356EF6}" dt="2024-07-25T15:05:36.884" v="865" actId="207"/>
          <ac:spMkLst>
            <pc:docMk/>
            <pc:sldMk cId="2809553572" sldId="273"/>
            <ac:spMk id="87" creationId="{9158A145-D0E8-AC04-18C7-BA7620F5AF93}"/>
          </ac:spMkLst>
        </pc:spChg>
        <pc:spChg chg="mod">
          <ac:chgData name="Daoud Saadeddin" userId="50f496e5f975282e" providerId="LiveId" clId="{C15125AD-DB27-4CE9-8B94-001891356EF6}" dt="2024-07-25T15:05:36.884" v="865" actId="207"/>
          <ac:spMkLst>
            <pc:docMk/>
            <pc:sldMk cId="2809553572" sldId="273"/>
            <ac:spMk id="88" creationId="{657CAE3F-6FEF-6E9E-D840-978072AC9A6F}"/>
          </ac:spMkLst>
        </pc:spChg>
        <pc:spChg chg="del mod topLvl">
          <ac:chgData name="Daoud Saadeddin" userId="50f496e5f975282e" providerId="LiveId" clId="{C15125AD-DB27-4CE9-8B94-001891356EF6}" dt="2024-07-26T20:52:00.169" v="920" actId="478"/>
          <ac:spMkLst>
            <pc:docMk/>
            <pc:sldMk cId="2809553572" sldId="273"/>
            <ac:spMk id="93" creationId="{C721B44B-3938-29F0-5C1A-7076C9D85EF7}"/>
          </ac:spMkLst>
        </pc:spChg>
        <pc:spChg chg="mod">
          <ac:chgData name="Daoud Saadeddin" userId="50f496e5f975282e" providerId="LiveId" clId="{C15125AD-DB27-4CE9-8B94-001891356EF6}" dt="2024-07-25T15:05:18.226" v="862" actId="207"/>
          <ac:spMkLst>
            <pc:docMk/>
            <pc:sldMk cId="2809553572" sldId="273"/>
            <ac:spMk id="94" creationId="{86E3CAD3-E8CB-6853-95CE-2F1F7ACCAE44}"/>
          </ac:spMkLst>
        </pc:spChg>
        <pc:spChg chg="del mod topLvl">
          <ac:chgData name="Daoud Saadeddin" userId="50f496e5f975282e" providerId="LiveId" clId="{C15125AD-DB27-4CE9-8B94-001891356EF6}" dt="2024-07-26T20:51:51.122" v="917" actId="478"/>
          <ac:spMkLst>
            <pc:docMk/>
            <pc:sldMk cId="2809553572" sldId="273"/>
            <ac:spMk id="99" creationId="{FC0CD7C1-98B0-2D6F-D6AA-F436C0F63B29}"/>
          </ac:spMkLst>
        </pc:spChg>
        <pc:spChg chg="mod">
          <ac:chgData name="Daoud Saadeddin" userId="50f496e5f975282e" providerId="LiveId" clId="{C15125AD-DB27-4CE9-8B94-001891356EF6}" dt="2024-07-25T15:05:18.226" v="862" actId="207"/>
          <ac:spMkLst>
            <pc:docMk/>
            <pc:sldMk cId="2809553572" sldId="273"/>
            <ac:spMk id="100" creationId="{16450AE3-C853-C25F-8013-056C37529950}"/>
          </ac:spMkLst>
        </pc:spChg>
        <pc:spChg chg="mod topLvl">
          <ac:chgData name="Daoud Saadeddin" userId="50f496e5f975282e" providerId="LiveId" clId="{C15125AD-DB27-4CE9-8B94-001891356EF6}" dt="2024-07-26T20:51:29.580" v="909" actId="164"/>
          <ac:spMkLst>
            <pc:docMk/>
            <pc:sldMk cId="2809553572" sldId="273"/>
            <ac:spMk id="105" creationId="{70486564-5F8C-2A0C-8CBB-40ED257A5A9E}"/>
          </ac:spMkLst>
        </pc:spChg>
        <pc:spChg chg="mod">
          <ac:chgData name="Daoud Saadeddin" userId="50f496e5f975282e" providerId="LiveId" clId="{C15125AD-DB27-4CE9-8B94-001891356EF6}" dt="2024-07-25T15:05:18.226" v="862" actId="207"/>
          <ac:spMkLst>
            <pc:docMk/>
            <pc:sldMk cId="2809553572" sldId="273"/>
            <ac:spMk id="106" creationId="{78D93EA1-BEEC-D4CA-C60B-E2C8EEA0609F}"/>
          </ac:spMkLst>
        </pc:s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6" creationId="{B32BD242-0D96-1818-295A-C7E715E5563D}"/>
          </ac:grpSpMkLst>
        </pc:grpChg>
        <pc:grpChg chg="add mod">
          <ac:chgData name="Daoud Saadeddin" userId="50f496e5f975282e" providerId="LiveId" clId="{C15125AD-DB27-4CE9-8B94-001891356EF6}" dt="2024-07-26T20:51:30.611" v="910"/>
          <ac:grpSpMkLst>
            <pc:docMk/>
            <pc:sldMk cId="2809553572" sldId="273"/>
            <ac:grpSpMk id="7" creationId="{6F78CC14-A7BB-E9A5-ECFD-142A01EE76DC}"/>
          </ac:grpSpMkLst>
        </pc:gr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13" creationId="{BADA2D3A-959A-B3A3-C107-8DBC8B2A35EE}"/>
          </ac:grpSpMkLst>
        </pc:gr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19" creationId="{3C3CAAEC-F644-5E4A-5CB0-65DB36B3A5A5}"/>
          </ac:grpSpMkLst>
        </pc:gr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30" creationId="{C3512615-EAE4-9D0F-77B3-D7910FFC41C1}"/>
          </ac:grpSpMkLst>
        </pc:gr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36" creationId="{E4DBEE27-E8C8-3D2E-9947-B3EFBEDDFD26}"/>
          </ac:grpSpMkLst>
        </pc:grpChg>
        <pc:grpChg chg="del">
          <ac:chgData name="Daoud Saadeddin" userId="50f496e5f975282e" providerId="LiveId" clId="{C15125AD-DB27-4CE9-8B94-001891356EF6}" dt="2024-07-26T20:49:53.483" v="870" actId="165"/>
          <ac:grpSpMkLst>
            <pc:docMk/>
            <pc:sldMk cId="2809553572" sldId="273"/>
            <ac:grpSpMk id="141" creationId="{4F00FA92-AA62-39A9-130E-C1206408AEF1}"/>
          </ac:grpSpMkLst>
        </pc:grpChg>
      </pc:sldChg>
      <pc:sldMasterChg chg="delSp modSp mod addSldLayout delSldLayout modSldLayout">
        <pc:chgData name="Daoud Saadeddin" userId="50f496e5f975282e" providerId="LiveId" clId="{C15125AD-DB27-4CE9-8B94-001891356EF6}" dt="2024-07-25T11:45:20.421" v="543" actId="14100"/>
        <pc:sldMasterMkLst>
          <pc:docMk/>
          <pc:sldMasterMk cId="2574068247" sldId="2147483648"/>
        </pc:sldMasterMkLst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12" creationId="{00000000-0000-0000-0000-000000000000}"/>
          </ac:spMkLst>
        </pc:spChg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13" creationId="{00000000-0000-0000-0000-000000000000}"/>
          </ac:spMkLst>
        </pc:spChg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15" creationId="{00000000-0000-0000-0000-000000000000}"/>
          </ac:spMkLst>
        </pc:spChg>
        <pc:spChg chg="mod">
          <ac:chgData name="Daoud Saadeddin" userId="50f496e5f975282e" providerId="LiveId" clId="{C15125AD-DB27-4CE9-8B94-001891356EF6}" dt="2024-07-25T11:39:32.575" v="464" actId="207"/>
          <ac:spMkLst>
            <pc:docMk/>
            <pc:sldMasterMk cId="2574068247" sldId="2147483648"/>
            <ac:spMk id="16" creationId="{00000000-0000-0000-0000-000000000000}"/>
          </ac:spMkLst>
        </pc:spChg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21" creationId="{00000000-0000-0000-0000-000000000000}"/>
          </ac:spMkLst>
        </pc:spChg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22" creationId="{3BC50CD7-4410-4D98-BFAF-2800A2869E28}"/>
          </ac:spMkLst>
        </pc:spChg>
        <pc:sldLayoutChg chg="addSp delSp modSp mod">
          <pc:chgData name="Daoud Saadeddin" userId="50f496e5f975282e" providerId="LiveId" clId="{C15125AD-DB27-4CE9-8B94-001891356EF6}" dt="2024-07-25T11:45:20.421" v="543" actId="14100"/>
          <pc:sldLayoutMkLst>
            <pc:docMk/>
            <pc:sldMasterMk cId="2574068247" sldId="2147483648"/>
            <pc:sldLayoutMk cId="225462899" sldId="2147483673"/>
          </pc:sldLayoutMkLst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2" creationId="{E8C7946C-DD01-6FA5-8D93-4B8ED7AA75FC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3" creationId="{8F0ACBDD-D0F2-40D1-946C-48DB5B1BEB8A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4" creationId="{1E529ADF-284D-CE23-1BD2-64D9F92845AA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5" creationId="{680092CD-EE6A-1198-C0CB-BDAFA599071E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6" creationId="{ECC00678-D768-2F97-38EF-9B079C292DA4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7" creationId="{A3CB8530-6E9E-935C-7C71-7D66E14AF201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8" creationId="{62F75578-3D1E-B8FC-39E1-60BBCE7D4E94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9" creationId="{C400AD9D-C9D3-1C38-DBC1-BD7289F9C42B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0" creationId="{A72E013A-643C-FA6E-DC47-08947C523701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1" creationId="{6DC9C438-AB79-2CCA-A0D0-8250C2B63135}"/>
            </ac:spMkLst>
          </pc:spChg>
          <pc:spChg chg="add mod topLvl">
            <ac:chgData name="Daoud Saadeddin" userId="50f496e5f975282e" providerId="LiveId" clId="{C15125AD-DB27-4CE9-8B94-001891356EF6}" dt="2024-07-25T11:42:31.013" v="513" actId="14100"/>
            <ac:spMkLst>
              <pc:docMk/>
              <pc:sldMasterMk cId="2574068247" sldId="2147483648"/>
              <pc:sldLayoutMk cId="225462899" sldId="2147483673"/>
              <ac:spMk id="12" creationId="{00000000-0000-0000-0000-000000000000}"/>
            </ac:spMkLst>
          </pc:spChg>
          <pc:spChg chg="add mod">
            <ac:chgData name="Daoud Saadeddin" userId="50f496e5f975282e" providerId="LiveId" clId="{C15125AD-DB27-4CE9-8B94-001891356EF6}" dt="2024-07-25T11:42:31.013" v="513" actId="14100"/>
            <ac:spMkLst>
              <pc:docMk/>
              <pc:sldMasterMk cId="2574068247" sldId="2147483648"/>
              <pc:sldLayoutMk cId="225462899" sldId="2147483673"/>
              <ac:spMk id="13" creationId="{00000000-0000-0000-0000-000000000000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4" creationId="{163BCAF8-32A8-4399-6472-12215C57DBA7}"/>
            </ac:spMkLst>
          </pc:spChg>
          <pc:spChg chg="add mod">
            <ac:chgData name="Daoud Saadeddin" userId="50f496e5f975282e" providerId="LiveId" clId="{C15125AD-DB27-4CE9-8B94-001891356EF6}" dt="2024-07-25T11:42:39.830" v="514" actId="14100"/>
            <ac:spMkLst>
              <pc:docMk/>
              <pc:sldMasterMk cId="2574068247" sldId="2147483648"/>
              <pc:sldLayoutMk cId="225462899" sldId="2147483673"/>
              <ac:spMk id="15" creationId="{00000000-0000-0000-0000-000000000000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6" creationId="{2C73A7AA-CC7F-F785-C05E-8775A2185842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7" creationId="{73F95E30-8290-99F9-5F74-469B3BA1A1AF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8" creationId="{3D653522-A8CF-C0E7-F8A3-CC50A3DC115E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9" creationId="{2540D943-4FFD-C264-8949-41CAA91541B3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20" creationId="{0FD6A45F-D5FD-41C5-B31A-484E807F34F2}"/>
            </ac:spMkLst>
          </pc:spChg>
          <pc:spChg chg="add mod">
            <ac:chgData name="Daoud Saadeddin" userId="50f496e5f975282e" providerId="LiveId" clId="{C15125AD-DB27-4CE9-8B94-001891356EF6}" dt="2024-07-25T11:39:24.434" v="463" actId="207"/>
            <ac:spMkLst>
              <pc:docMk/>
              <pc:sldMasterMk cId="2574068247" sldId="2147483648"/>
              <pc:sldLayoutMk cId="225462899" sldId="2147483673"/>
              <ac:spMk id="21" creationId="{00000000-0000-0000-0000-000000000000}"/>
            </ac:spMkLst>
          </pc:spChg>
          <pc:spChg chg="add mod topLvl">
            <ac:chgData name="Daoud Saadeddin" userId="50f496e5f975282e" providerId="LiveId" clId="{C15125AD-DB27-4CE9-8B94-001891356EF6}" dt="2024-07-25T11:42:48.354" v="531" actId="20577"/>
            <ac:spMkLst>
              <pc:docMk/>
              <pc:sldMasterMk cId="2574068247" sldId="2147483648"/>
              <pc:sldLayoutMk cId="225462899" sldId="2147483673"/>
              <ac:spMk id="22" creationId="{3BC50CD7-4410-4D98-BFAF-2800A2869E28}"/>
            </ac:spMkLst>
          </pc:spChg>
          <pc:spChg chg="add del mod">
            <ac:chgData name="Daoud Saadeddin" userId="50f496e5f975282e" providerId="LiveId" clId="{C15125AD-DB27-4CE9-8B94-001891356EF6}" dt="2024-07-24T09:33:28.710" v="41" actId="478"/>
            <ac:spMkLst>
              <pc:docMk/>
              <pc:sldMasterMk cId="2574068247" sldId="2147483648"/>
              <pc:sldLayoutMk cId="225462899" sldId="2147483673"/>
              <ac:spMk id="23" creationId="{031ADF19-D3B9-8AE6-A622-1727A8ACD5FC}"/>
            </ac:spMkLst>
          </pc:spChg>
          <pc:spChg chg="add mod topLvl">
            <ac:chgData name="Daoud Saadeddin" userId="50f496e5f975282e" providerId="LiveId" clId="{C15125AD-DB27-4CE9-8B94-001891356EF6}" dt="2024-07-25T11:45:20.421" v="543" actId="14100"/>
            <ac:spMkLst>
              <pc:docMk/>
              <pc:sldMasterMk cId="2574068247" sldId="2147483648"/>
              <pc:sldLayoutMk cId="225462899" sldId="2147483673"/>
              <ac:spMk id="23" creationId="{9D01B888-309D-8F48-69CA-E9EC77EA4626}"/>
            </ac:spMkLst>
          </pc:spChg>
          <pc:spChg chg="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25" creationId="{1F492772-31BB-E5BF-E1DC-1C3CF9D46E2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27" creationId="{7E5C304C-3CCF-8011-26EF-C6419051EEFF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28" creationId="{1424CA0D-C022-E663-8F83-A6E3E7A68ED3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29" creationId="{5602E173-C5B9-C0E4-141F-3D5FC46E67F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0" creationId="{DAAE0681-D47B-389A-8F51-D80D9709E826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1" creationId="{C2233FE0-D394-6C05-C46B-026D45980AE6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2" creationId="{5454C38B-38F3-A532-32D8-7E5A0256514D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3" creationId="{B74F2EA6-A7E2-F9E4-8A17-A19C798272B8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4" creationId="{DA51429E-4FAF-1CE4-9FCA-D69FAED7CBBB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5" creationId="{B4A4F190-A0E5-0742-0F0B-954225F7EDCA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6" creationId="{604B6CDD-2AD2-B6BC-0983-5E824E5C635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8" creationId="{D58F49A8-DB2F-43FF-8C58-7BFD658906A8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9" creationId="{4188B26B-BE32-C94B-F751-AEFA1FB05E09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0" creationId="{7F62A3E5-3C3B-426E-3601-75900F2A8B42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1" creationId="{90609227-4E0C-BDF3-54DD-C593E744404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2" creationId="{692C78EC-1F4E-2615-A705-98E04DC9F5D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3" creationId="{FDABE542-B5C4-0AE2-E332-D59032DD5248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4" creationId="{ACD92B08-4353-0190-BDD3-E5F50BFD9EC1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5" creationId="{9F7B1D2E-14C7-F75F-1616-B77FBB7CA7A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6" creationId="{71C34203-2685-36C4-1FA0-18B7FECDC943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8" creationId="{707ABA70-64F0-4A59-A79F-73194904D27E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9" creationId="{AC6EFF46-D4AD-7A5B-DD8A-EBA79D29F4D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0" creationId="{11B3F323-A10E-0181-80B2-96999CB7793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1" creationId="{47A4D0FC-0B59-1B8B-2296-F91880A13C4B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2" creationId="{87B98FED-CD94-8A26-D08C-E6B45CFF8193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3" creationId="{D5AEC3C0-3D71-50D8-8B64-97EA031FF9E1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4" creationId="{85120A32-27CD-6334-F35A-41A292C6D162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5" creationId="{4F366B35-188C-AEA8-6E5F-40F8FB960CEA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6" creationId="{032E035B-E8EB-6EE3-793A-493C9329316F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7" creationId="{393DE7E7-53B0-F6A3-BE9D-B6565B29533A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9" creationId="{05786A74-0006-A605-E580-BF11E9AC59DD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0" creationId="{59DF161B-04EA-D53D-70D4-675368BB5D9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1" creationId="{53014AB3-0266-07B6-51FC-8611AAF2927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2" creationId="{E7A23428-3D00-14E4-81A9-8B44E8053487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3" creationId="{48304E1E-6B3C-6BBA-D68B-CF6A5C0E52F9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4" creationId="{AE9CADD0-2F76-87B5-0E8F-B8DED70D3C2A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5" creationId="{F7B8FBF5-28BC-203C-2E4A-A42C85316CE3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6" creationId="{E249D32F-2862-C880-45ED-7862588C962E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7" creationId="{20E98CEF-EE26-27EB-82AC-96CB3EBC6C12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8" creationId="{B27D249D-FD7E-8D79-D69F-C46C6C0489B0}"/>
            </ac:spMkLst>
          </pc:spChg>
          <pc:spChg chg="add mod">
            <ac:chgData name="Daoud Saadeddin" userId="50f496e5f975282e" providerId="LiveId" clId="{C15125AD-DB27-4CE9-8B94-001891356EF6}" dt="2024-07-25T11:19:05.698" v="187" actId="404"/>
            <ac:spMkLst>
              <pc:docMk/>
              <pc:sldMasterMk cId="2574068247" sldId="2147483648"/>
              <pc:sldLayoutMk cId="225462899" sldId="2147483673"/>
              <ac:spMk id="70" creationId="{A75615B7-301C-5D1A-8CB6-92D5252A9CFF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1" creationId="{4E4EF201-3F36-1281-E682-F8F1656368EB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2" creationId="{1069D99D-041D-B793-505D-F5ED9AD7B7D6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3" creationId="{494A5926-AA96-A6E9-A742-D9052828165F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4" creationId="{C293D786-5C80-30FF-62B6-82B5BCEF8107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5" creationId="{C8E257FD-88A8-6467-4BB2-6568224DD9D1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6" creationId="{09C0B9A8-D1AF-6175-2DE6-CAF7B387D0CD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7" creationId="{614A0ED4-AF99-F917-63E6-764F838F854E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8" creationId="{AFF8371C-F4D8-5A85-3F5A-194B4786A7F7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9" creationId="{FBFAE4C1-1B7D-5CE3-A320-996AEC7FD61E}"/>
            </ac:spMkLst>
          </pc:spChg>
          <pc:spChg chg="add mod">
            <ac:chgData name="Daoud Saadeddin" userId="50f496e5f975282e" providerId="LiveId" clId="{C15125AD-DB27-4CE9-8B94-001891356EF6}" dt="2024-07-25T11:36:30.752" v="450" actId="403"/>
            <ac:spMkLst>
              <pc:docMk/>
              <pc:sldMasterMk cId="2574068247" sldId="2147483648"/>
              <pc:sldLayoutMk cId="225462899" sldId="2147483673"/>
              <ac:spMk id="82" creationId="{538E9749-6EA3-A919-7C7A-F9652D58FCFF}"/>
            </ac:spMkLst>
          </pc:spChg>
          <pc:spChg chg="add del">
            <ac:chgData name="Daoud Saadeddin" userId="50f496e5f975282e" providerId="LiveId" clId="{C15125AD-DB27-4CE9-8B94-001891356EF6}" dt="2024-07-25T11:30:42.377" v="341" actId="11529"/>
            <ac:spMkLst>
              <pc:docMk/>
              <pc:sldMasterMk cId="2574068247" sldId="2147483648"/>
              <pc:sldLayoutMk cId="225462899" sldId="2147483673"/>
              <ac:spMk id="83" creationId="{1650F916-53EB-4DCF-1907-0E5FF60F57C6}"/>
            </ac:spMkLst>
          </pc:spChg>
          <pc:spChg chg="add mod">
            <ac:chgData name="Daoud Saadeddin" userId="50f496e5f975282e" providerId="LiveId" clId="{C15125AD-DB27-4CE9-8B94-001891356EF6}" dt="2024-07-25T11:41:08.698" v="490" actId="14100"/>
            <ac:spMkLst>
              <pc:docMk/>
              <pc:sldMasterMk cId="2574068247" sldId="2147483648"/>
              <pc:sldLayoutMk cId="225462899" sldId="2147483673"/>
              <ac:spMk id="84" creationId="{00291A85-44FB-B95D-7B70-08002FACF134}"/>
            </ac:spMkLst>
          </pc:spChg>
          <pc:spChg chg="add mod">
            <ac:chgData name="Daoud Saadeddin" userId="50f496e5f975282e" providerId="LiveId" clId="{C15125AD-DB27-4CE9-8B94-001891356EF6}" dt="2024-07-25T11:42:24.765" v="512" actId="14100"/>
            <ac:spMkLst>
              <pc:docMk/>
              <pc:sldMasterMk cId="2574068247" sldId="2147483648"/>
              <pc:sldLayoutMk cId="225462899" sldId="2147483673"/>
              <ac:spMk id="85" creationId="{87897BFA-3119-A6A6-65E8-4ED312813A52}"/>
            </ac:spMkLst>
          </pc:spChg>
          <pc:spChg chg="add mod">
            <ac:chgData name="Daoud Saadeddin" userId="50f496e5f975282e" providerId="LiveId" clId="{C15125AD-DB27-4CE9-8B94-001891356EF6}" dt="2024-07-25T11:37:11.409" v="461" actId="20577"/>
            <ac:spMkLst>
              <pc:docMk/>
              <pc:sldMasterMk cId="2574068247" sldId="2147483648"/>
              <pc:sldLayoutMk cId="225462899" sldId="2147483673"/>
              <ac:spMk id="86" creationId="{86311498-E5D2-1418-65D7-66CA8DC0F0FE}"/>
            </ac:spMkLst>
          </pc:spChg>
          <pc:spChg chg="add mod">
            <ac:chgData name="Daoud Saadeddin" userId="50f496e5f975282e" providerId="LiveId" clId="{C15125AD-DB27-4CE9-8B94-001891356EF6}" dt="2024-07-25T11:42:24.765" v="512" actId="14100"/>
            <ac:spMkLst>
              <pc:docMk/>
              <pc:sldMasterMk cId="2574068247" sldId="2147483648"/>
              <pc:sldLayoutMk cId="225462899" sldId="2147483673"/>
              <ac:spMk id="87" creationId="{0DA6CA3E-A6FB-82DC-CB92-B027FDC800BE}"/>
            </ac:spMkLst>
          </pc:spChg>
          <pc:spChg chg="add mod">
            <ac:chgData name="Daoud Saadeddin" userId="50f496e5f975282e" providerId="LiveId" clId="{C15125AD-DB27-4CE9-8B94-001891356EF6}" dt="2024-07-25T11:37:10.535" v="460" actId="5793"/>
            <ac:spMkLst>
              <pc:docMk/>
              <pc:sldMasterMk cId="2574068247" sldId="2147483648"/>
              <pc:sldLayoutMk cId="225462899" sldId="2147483673"/>
              <ac:spMk id="88" creationId="{3743B71C-8DB6-92BC-1F39-800D794D1C09}"/>
            </ac:spMkLst>
          </pc:spChg>
          <pc:grpChg chg="add mod">
            <ac:chgData name="Daoud Saadeddin" userId="50f496e5f975282e" providerId="LiveId" clId="{C15125AD-DB27-4CE9-8B94-001891356EF6}" dt="2024-07-24T09:38:10.436" v="92" actId="14100"/>
            <ac:grpSpMkLst>
              <pc:docMk/>
              <pc:sldMasterMk cId="2574068247" sldId="2147483648"/>
              <pc:sldLayoutMk cId="225462899" sldId="2147483673"/>
              <ac:grpSpMk id="24" creationId="{791E2358-B067-748C-7922-27EE2B8DEC09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37" creationId="{9E6E701A-3FD1-F9CD-347E-97B608446042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47" creationId="{3F29475A-A1DA-A048-EE4F-8CDA850BB8D3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58" creationId="{7955EDBE-45E3-9FBE-2228-6925762A0C97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69" creationId="{036A9A70-DA99-DE21-627C-A25AA39948B4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80" creationId="{DD183D93-62D4-A26E-5292-4B21133D2770}"/>
            </ac:grpSpMkLst>
          </pc:grpChg>
          <pc:grpChg chg="add del mod">
            <ac:chgData name="Daoud Saadeddin" userId="50f496e5f975282e" providerId="LiveId" clId="{C15125AD-DB27-4CE9-8B94-001891356EF6}" dt="2024-07-25T11:24:24.157" v="204" actId="165"/>
            <ac:grpSpMkLst>
              <pc:docMk/>
              <pc:sldMasterMk cId="2574068247" sldId="2147483648"/>
              <pc:sldLayoutMk cId="225462899" sldId="2147483673"/>
              <ac:grpSpMk id="81" creationId="{09B22530-2DD9-E79E-32C8-4DD71FFA5058}"/>
            </ac:grpSpMkLst>
          </pc:grpChg>
          <pc:graphicFrameChg chg="mod">
            <ac:chgData name="Daoud Saadeddin" userId="50f496e5f975282e" providerId="LiveId" clId="{C15125AD-DB27-4CE9-8B94-001891356EF6}" dt="2024-07-24T09:38:10.436" v="92" actId="14100"/>
            <ac:graphicFrameMkLst>
              <pc:docMk/>
              <pc:sldMasterMk cId="2574068247" sldId="2147483648"/>
              <pc:sldLayoutMk cId="225462899" sldId="2147483673"/>
              <ac:graphicFrameMk id="26" creationId="{27D1FE2A-F546-3767-8D16-1F22FA84CB96}"/>
            </ac:graphicFrameMkLst>
          </pc:graphicFrameChg>
        </pc:sldLayoutChg>
        <pc:sldLayoutChg chg="delSp new mod">
          <pc:chgData name="Daoud Saadeddin" userId="50f496e5f975282e" providerId="LiveId" clId="{C15125AD-DB27-4CE9-8B94-001891356EF6}" dt="2024-07-25T11:44:22.938" v="537" actId="6014"/>
          <pc:sldLayoutMkLst>
            <pc:docMk/>
            <pc:sldMasterMk cId="1632663216" sldId="2147483675"/>
            <pc:sldLayoutMk cId="2730355747" sldId="2147483674"/>
          </pc:sldLayoutMkLst>
          <pc:spChg chg="del">
            <ac:chgData name="Daoud Saadeddin" userId="50f496e5f975282e" providerId="LiveId" clId="{C15125AD-DB27-4CE9-8B94-001891356EF6}" dt="2024-07-25T11:43:39.352" v="534" actId="478"/>
            <ac:spMkLst>
              <pc:docMk/>
              <pc:sldMasterMk cId="1632663216" sldId="2147483675"/>
              <pc:sldLayoutMk cId="2730355747" sldId="2147483674"/>
              <ac:spMk id="2" creationId="{C9A674E4-8268-5C70-FE94-2BC9F80F07B9}"/>
            </ac:spMkLst>
          </pc:spChg>
        </pc:sldLayoutChg>
        <pc:sldLayoutChg chg="addSp delSp modSp del mod">
          <pc:chgData name="Daoud Saadeddin" userId="50f496e5f975282e" providerId="LiveId" clId="{C15125AD-DB27-4CE9-8B94-001891356EF6}" dt="2024-07-25T11:21:58.239" v="189" actId="2696"/>
          <pc:sldLayoutMkLst>
            <pc:docMk/>
            <pc:sldMasterMk cId="2574068247" sldId="2147483648"/>
            <pc:sldLayoutMk cId="3409416397" sldId="2147483674"/>
          </pc:sldLayoutMkLst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2" creationId="{E8C7946C-DD01-6FA5-8D93-4B8ED7AA75FC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3" creationId="{8F0ACBDD-D0F2-40D1-946C-48DB5B1BEB8A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4" creationId="{1E529ADF-284D-CE23-1BD2-64D9F92845AA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5" creationId="{680092CD-EE6A-1198-C0CB-BDAFA599071E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6" creationId="{ECC00678-D768-2F97-38EF-9B079C292DA4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7" creationId="{A3CB8530-6E9E-935C-7C71-7D66E14AF201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8" creationId="{62F75578-3D1E-B8FC-39E1-60BBCE7D4E94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9" creationId="{C400AD9D-C9D3-1C38-DBC1-BD7289F9C42B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0" creationId="{A72E013A-643C-FA6E-DC47-08947C523701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1" creationId="{6DC9C438-AB79-2CCA-A0D0-8250C2B63135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12" creationId="{00000000-0000-0000-0000-000000000000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13" creationId="{00000000-0000-0000-0000-000000000000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4" creationId="{163BCAF8-32A8-4399-6472-12215C57DBA7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15" creationId="{00000000-0000-0000-0000-000000000000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6" creationId="{2C73A7AA-CC7F-F785-C05E-8775A2185842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7" creationId="{73F95E30-8290-99F9-5F74-469B3BA1A1AF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8" creationId="{3D653522-A8CF-C0E7-F8A3-CC50A3DC115E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9" creationId="{2540D943-4FFD-C264-8949-41CAA91541B3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20" creationId="{0FD6A45F-D5FD-41C5-B31A-484E807F34F2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21" creationId="{00000000-0000-0000-0000-000000000000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22" creationId="{3BC50CD7-4410-4D98-BFAF-2800A2869E28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23" creationId="{B634AC5D-7D67-42B6-603C-FFBF48757452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1" creationId="{16F7617F-0DFF-1C01-CE5C-167384C8E198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2" creationId="{7A917918-D352-D51F-9DCB-B271BEF756E0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3" creationId="{06E75F3F-2392-D022-6431-977A1A9D948B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4" creationId="{D5950C07-8884-F824-E692-B944AE90E700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5" creationId="{62921F36-E1BC-444F-4B3D-E76374B34D70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6" creationId="{05E6515C-05AE-637D-C838-492D54C65911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7" creationId="{FA286ED7-069B-422D-5FBC-F9C6069EBFE3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8" creationId="{1845A939-79F3-298C-B21F-EDA8FAF2D50F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9" creationId="{7E3A048A-7368-AE4D-FFE7-C1CE8798C355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0" creationId="{B01D2558-9BBD-18B8-B649-53B92BA92D76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1" creationId="{0674A6F2-F8AF-345D-20E9-1D372FE70903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2" creationId="{B326DC7B-A357-36E9-951C-98176322DC4F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93" creationId="{9F5831FF-D4E8-14AB-328C-761C59E4CEDF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4" creationId="{34E853DA-DDAE-944E-7905-1351EB2C8DDC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5" creationId="{21AEE9FD-849F-A9AD-474E-9912A3947AA8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6" creationId="{CEA292D8-B14C-67CA-8416-B982719B79B8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7" creationId="{3B042C0A-1116-23CB-6A33-6FC19F8DFB22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8" creationId="{14A8183F-E1E2-A1FF-EAFD-5B711D1CE850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9" creationId="{6808455F-A53E-0ECC-9FD0-F579E3A2A498}"/>
            </ac:spMkLst>
          </pc:spChg>
          <pc:spChg chg="add mod">
            <ac:chgData name="Daoud Saadeddin" userId="50f496e5f975282e" providerId="LiveId" clId="{C15125AD-DB27-4CE9-8B94-001891356EF6}" dt="2024-07-24T10:47:43.068" v="118" actId="404"/>
            <ac:spMkLst>
              <pc:docMk/>
              <pc:sldMasterMk cId="2574068247" sldId="2147483648"/>
              <pc:sldLayoutMk cId="3409416397" sldId="2147483674"/>
              <ac:spMk id="100" creationId="{A35E8D30-B9C7-CDD6-AF59-4FDB7E6D0663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1" creationId="{3EDEE993-B5FE-AC46-6C55-E398814A9C63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2" creationId="{A9CFC9EC-4680-8E95-4402-18CB5F083340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3" creationId="{1906DBB4-8B75-8FFB-CC6A-7C2F59D9DC2D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4" creationId="{620E57B5-9448-6003-BF8D-76CDD165AE08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5" creationId="{8E4A62A5-F54D-8875-0EFB-26C043F1F108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6" creationId="{A477E3DC-231A-1117-B3B3-4AE4C53728CB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7" creationId="{25575F53-530B-D0D7-0EB6-4DEDF646D732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8" creationId="{5BE0B4ED-D108-D63B-8A15-E1A3F197DD8F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9" creationId="{6EE92987-B5A1-13CC-1141-D39A8F6A02BB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1" creationId="{E78773F6-1364-B37D-8EE9-825D577D0F2A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2" creationId="{059CC6E1-050C-3508-92A4-7E6BA50C96FE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3" creationId="{582DADC7-2690-DFBC-A447-E72BB2490698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4" creationId="{95704D5E-426B-6A36-5900-0B78FE723F20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5" creationId="{72540664-028B-7810-EB29-2F12C05274E8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6" creationId="{D9CCAB59-BC62-C3D6-83B9-0743108D844C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7" creationId="{378EDDB7-8004-507C-330D-62861096232A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8" creationId="{0D9D2795-713E-1976-1302-7137EAFCE228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9" creationId="{5C22D8B6-2773-D837-7ED8-E08B45279BF9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1" creationId="{4AC72262-DF1D-7FE7-1E58-F6C9522AB249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2" creationId="{BAC2810B-5C18-EF4B-FF4D-CBE7A7F329C5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3" creationId="{DBB74BEA-D633-A43A-60F3-91790E898BA9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4" creationId="{9D0393E2-B1D0-171A-DB04-26BE1DDB17D9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5" creationId="{20F09D29-A3B5-3733-C8C8-03D11B59EB17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6" creationId="{C73F8AC1-BC93-18E5-37DD-E90886AC4BEB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7" creationId="{B5DDDA4C-9C9A-9F97-01DC-BFE21518A82B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8" creationId="{09B2062A-5A9D-2542-0EE6-3CCB5EF93F0F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9" creationId="{A79E994A-4C69-3EF0-0EFF-66D3F294D999}"/>
            </ac:spMkLst>
          </pc:spChg>
          <pc:spChg chg="add mod">
            <ac:chgData name="Daoud Saadeddin" userId="50f496e5f975282e" providerId="LiveId" clId="{C15125AD-DB27-4CE9-8B94-001891356EF6}" dt="2024-07-24T10:48:48.236" v="123" actId="404"/>
            <ac:spMkLst>
              <pc:docMk/>
              <pc:sldMasterMk cId="2574068247" sldId="2147483648"/>
              <pc:sldLayoutMk cId="3409416397" sldId="2147483674"/>
              <ac:spMk id="130" creationId="{55180DFB-A7CA-C364-550C-2C593D05A85C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1" creationId="{B5E29C9F-70A4-B8DA-F265-23D1765E6C03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2" creationId="{2E769E9B-6DFA-5803-4948-9AD21558A3A8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3" creationId="{9192847F-62E1-645C-F4B9-45903AFCEE41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4" creationId="{A404DFF9-5927-6C6E-6D9A-5E28AF1CE2E6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5" creationId="{3F608558-7A71-EC44-B78D-FE319518BB90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6" creationId="{39BD7F0C-F363-2F48-D8EA-EF47EE66C9B8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7" creationId="{EA1FA7EC-1656-1355-A5B2-15FB8F6B8215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8" creationId="{BAA48D9A-1DEA-B778-DFDA-4BEEABCECD1A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39" creationId="{8CD5B714-EC5A-8468-4755-56DEE0F1CE00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0" creationId="{9AB47EF4-DA7B-B655-BBDB-CE4592097FE6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1" creationId="{183BEE77-7563-183E-A7BD-D4D5CBE6E193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2" creationId="{CDCFF580-8984-880C-F0C6-9CA28AB2EF5E}"/>
            </ac:spMkLst>
          </pc:spChg>
          <pc:spChg chg="add del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3" creationId="{13568469-4030-B041-3D79-FC06B6B0CE25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4" creationId="{5CEDEAC2-CAA6-E6E7-A5F8-BD47301E07E2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5" creationId="{4B317330-5F5E-67A7-7866-62ADBA9D0FE8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6" creationId="{8DC6F38F-66AB-9128-9252-CD58BAFE71AD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7" creationId="{D814F034-0085-B75E-4DE2-187BB84BBB0E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8" creationId="{DC70C850-7644-74AC-1109-7B63CC2CAFA8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9" creationId="{52F511F4-0F60-8507-8C17-45508D7D8DCD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50" creationId="{E823A1C8-9900-6386-9E68-6464EFA6BC43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51" creationId="{008DFC4D-B15B-85CF-95DD-752CA7161F44}"/>
            </ac:spMkLst>
          </pc:s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37" creationId="{9E6E701A-3FD1-F9CD-347E-97B608446042}"/>
            </ac:grpSpMkLst>
          </pc:gr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47" creationId="{3F29475A-A1DA-A048-EE4F-8CDA850BB8D3}"/>
            </ac:grpSpMkLst>
          </pc:gr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58" creationId="{7955EDBE-45E3-9FBE-2228-6925762A0C97}"/>
            </ac:grpSpMkLst>
          </pc:gr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69" creationId="{036A9A70-DA99-DE21-627C-A25AA39948B4}"/>
            </ac:grpSpMkLst>
          </pc:gr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80" creationId="{DD183D93-62D4-A26E-5292-4B21133D2770}"/>
            </ac:grpSpMkLst>
          </pc:grpChg>
          <pc:grpChg chg="add mod">
            <ac:chgData name="Daoud Saadeddin" userId="50f496e5f975282e" providerId="LiveId" clId="{C15125AD-DB27-4CE9-8B94-001891356EF6}" dt="2024-07-24T10:47:30.172" v="115" actId="1076"/>
            <ac:grpSpMkLst>
              <pc:docMk/>
              <pc:sldMasterMk cId="2574068247" sldId="2147483648"/>
              <pc:sldLayoutMk cId="3409416397" sldId="2147483674"/>
              <ac:grpSpMk id="110" creationId="{2606731F-4F10-4041-D36E-F8F6293C0E26}"/>
            </ac:grpSpMkLst>
          </pc:grpChg>
          <pc:grpChg chg="add mod">
            <ac:chgData name="Daoud Saadeddin" userId="50f496e5f975282e" providerId="LiveId" clId="{C15125AD-DB27-4CE9-8B94-001891356EF6}" dt="2024-07-24T10:47:40.011" v="117" actId="1076"/>
            <ac:grpSpMkLst>
              <pc:docMk/>
              <pc:sldMasterMk cId="2574068247" sldId="2147483648"/>
              <pc:sldLayoutMk cId="3409416397" sldId="2147483674"/>
              <ac:grpSpMk id="120" creationId="{C44374F9-DBDF-56F2-78F5-D2A5A2E806B3}"/>
            </ac:grpSpMkLst>
          </pc:grpChg>
          <pc:grpChg chg="add mod">
            <ac:chgData name="Daoud Saadeddin" userId="50f496e5f975282e" providerId="LiveId" clId="{C15125AD-DB27-4CE9-8B94-001891356EF6}" dt="2024-07-25T11:15:47.472" v="180" actId="478"/>
            <ac:grpSpMkLst>
              <pc:docMk/>
              <pc:sldMasterMk cId="2574068247" sldId="2147483648"/>
              <pc:sldLayoutMk cId="3409416397" sldId="2147483674"/>
              <ac:grpSpMk id="152" creationId="{0C76AAF3-E2C4-D25D-D88E-DE03D2D5AB38}"/>
            </ac:grpSpMkLst>
          </pc:grpChg>
        </pc:sldLayoutChg>
        <pc:sldLayoutChg chg="del">
          <pc:chgData name="Daoud Saadeddin" userId="50f496e5f975282e" providerId="LiveId" clId="{C15125AD-DB27-4CE9-8B94-001891356EF6}" dt="2024-07-25T11:44:12.487" v="536" actId="2696"/>
          <pc:sldLayoutMkLst>
            <pc:docMk/>
            <pc:sldMasterMk cId="2574068247" sldId="2147483648"/>
            <pc:sldLayoutMk cId="757852473" sldId="2147483675"/>
          </pc:sldLayoutMkLst>
        </pc:sldLayoutChg>
        <pc:sldLayoutChg chg="addSp delSp modSp del mod">
          <pc:chgData name="Daoud Saadeddin" userId="50f496e5f975282e" providerId="LiveId" clId="{C15125AD-DB27-4CE9-8B94-001891356EF6}" dt="2024-07-25T11:21:57.239" v="188" actId="2696"/>
          <pc:sldLayoutMkLst>
            <pc:docMk/>
            <pc:sldMasterMk cId="2574068247" sldId="2147483648"/>
            <pc:sldLayoutMk cId="982288709" sldId="2147483675"/>
          </pc:sldLayoutMkLst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" creationId="{16BA6256-F85D-70EE-6EE3-FD9600F7D499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" creationId="{741B440A-D8B3-A3A8-A4B2-4E65C700DDF2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6" creationId="{4C8E5BD7-9D90-9A09-4153-A4BD8096C2DB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7" creationId="{8EB03315-E602-6025-874D-00466FFFDDE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8" creationId="{D2F96206-D286-16C3-FBB8-C523430F96F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9" creationId="{68C66C53-0B33-65ED-2817-599F9108618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0" creationId="{6D1466FD-22B1-C73F-E487-8149B698B27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1" creationId="{41E13F0D-D15F-670E-2FDF-578CC66A9ED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4" creationId="{95C9D051-4BD2-083B-2353-D5FE553A13A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6" creationId="{FF1CABBF-4A17-D729-F89E-5BA9745D0C8D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7" creationId="{D6054B92-D146-10C2-1F32-21E2FD207E6A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8" creationId="{09E6FD06-32C9-D70D-6274-1BBBEBEC88B7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9" creationId="{61BAEAC5-A8CD-A518-57FE-B08C1AE539ED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0" creationId="{1F943598-E65E-BFC7-7998-FB5FBC5D0175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3" creationId="{A2CDC217-50EE-82B7-B30D-7AE002D2B48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4" creationId="{45936876-98D4-CD86-8492-1D0B51175383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5" creationId="{EC7BB4A8-610B-A2FA-9BA6-B608564A07B2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6" creationId="{D987E952-D907-89A6-4DCE-65D7232F0AA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7" creationId="{64B90BD5-E0FA-E455-F640-22BFB3E7AE56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8" creationId="{60AA8ACC-F5EF-225C-3ED6-B11CEA5D28B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9" creationId="{2A7E5300-59BB-EBA0-E90D-B78F686F59B1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0" creationId="{97E42364-146C-F4F0-AB47-E477262A5E76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1" creationId="{0FB6B236-0247-7332-A3B1-6AEB7C676480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2" creationId="{3D8C9249-7FE7-035D-2A42-FAE3C19EDDA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3" creationId="{7DF931E0-79DC-352F-43E0-50C346ED982B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4" creationId="{AB8215A8-90B7-B6BE-C8BA-3738444F9BE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5" creationId="{32CA836B-8465-980B-4A59-E8B8C1635D25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6" creationId="{8C412CDF-FDD1-2BBB-C748-C3AC9C4DF46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7" creationId="{9F02230C-D72C-D34B-7E67-2B1067580435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8" creationId="{26799DF7-F7A5-9A4B-EFE3-2CE669597E54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9" creationId="{FB2F5B9A-FCFF-B831-031C-233A4B501A9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0" creationId="{95B7A679-DED7-F0A7-E1AA-9C3829782386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1" creationId="{B3D6C9BC-3BED-CFDF-5C44-A79F2AFCD14C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2" creationId="{FACFEB99-B617-53E2-8DDA-21D81E7B57D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3" creationId="{C447DFEF-40A2-ECB7-DEBD-87B384ADBC00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4" creationId="{19915866-348B-9744-D270-DA18E5504DD2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6" creationId="{76FE267C-178D-EE69-4A62-543EA3758B25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7" creationId="{1413270E-54D2-2CFF-6550-758F7C03C97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8" creationId="{42A2F7CC-6ACA-B7EE-5AEE-8242568D9961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9" creationId="{B6FB1127-80BD-99D3-1B4B-389C1658908D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0" creationId="{8D835D08-B3E0-B28A-9699-478C403DCB5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1" creationId="{8F2AC661-745E-AC72-5184-7D8F6C91AE64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2" creationId="{C6D045F5-728B-15C0-2FD0-78C8A6D25CE4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3" creationId="{47952A70-CB23-0E3A-0A03-7EC1903658E9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4" creationId="{36B96DC8-FCE7-4A17-66D3-9B49B209DDE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5" creationId="{F5A01B34-7337-480F-22D5-637312B4196A}"/>
            </ac:spMkLst>
          </pc:spChg>
          <pc:spChg chg="add mod">
            <ac:chgData name="Daoud Saadeddin" userId="50f496e5f975282e" providerId="LiveId" clId="{C15125AD-DB27-4CE9-8B94-001891356EF6}" dt="2024-07-24T10:55:21.132" v="167" actId="404"/>
            <ac:spMkLst>
              <pc:docMk/>
              <pc:sldMasterMk cId="2574068247" sldId="2147483648"/>
              <pc:sldLayoutMk cId="982288709" sldId="2147483675"/>
              <ac:spMk id="57" creationId="{BB205D44-346C-2E37-FDCE-8384F6FD2CF1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58" creationId="{50BFA088-3007-966E-2680-0B2441DB09E2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59" creationId="{4F53C3E6-3C83-A83C-C518-D60D0F165BA1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0" creationId="{3DF8F38C-4812-D7C6-0F24-7BDD6E815B50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1" creationId="{9B88E9FC-38B9-69FA-C219-EF9D0ADD1D9E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2" creationId="{83DB3591-038A-8984-6EB5-EB764D17D039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3" creationId="{E3B45EA6-B0F8-F0AD-2AE8-292EB1B85765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4" creationId="{B41872B6-C5FE-C319-2839-9C997A102B27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5" creationId="{349F6D17-6983-DA96-15C2-5EEAB3312F8F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6" creationId="{1378CE83-DE38-8D38-A1D4-9B8086FF4DC9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0" creationId="{B01D2558-9BBD-18B8-B649-53B92BA92D76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1" creationId="{0674A6F2-F8AF-345D-20E9-1D372FE70903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2" creationId="{B326DC7B-A357-36E9-951C-98176322DC4F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3" creationId="{9F5831FF-D4E8-14AB-328C-761C59E4CEDF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4" creationId="{34E853DA-DDAE-944E-7905-1351EB2C8DDC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5" creationId="{21AEE9FD-849F-A9AD-474E-9912A3947AA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6" creationId="{CEA292D8-B14C-67CA-8416-B982719B79B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7" creationId="{3B042C0A-1116-23CB-6A33-6FC19F8DFB22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8" creationId="{14A8183F-E1E2-A1FF-EAFD-5B711D1CE850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9" creationId="{6808455F-A53E-0ECC-9FD0-F579E3A2A49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1" creationId="{E78773F6-1364-B37D-8EE9-825D577D0F2A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2" creationId="{059CC6E1-050C-3508-92A4-7E6BA50C96FE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3" creationId="{582DADC7-2690-DFBC-A447-E72BB249069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4" creationId="{95704D5E-426B-6A36-5900-0B78FE723F20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5" creationId="{72540664-028B-7810-EB29-2F12C05274E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6" creationId="{D9CCAB59-BC62-C3D6-83B9-0743108D844C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7" creationId="{378EDDB7-8004-507C-330D-62861096232A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8" creationId="{0D9D2795-713E-1976-1302-7137EAFCE22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9" creationId="{5C22D8B6-2773-D837-7ED8-E08B45279BF9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0" creationId="{55180DFB-A7CA-C364-550C-2C593D05A85C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1" creationId="{B5E29C9F-70A4-B8DA-F265-23D1765E6C03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2" creationId="{2E769E9B-6DFA-5803-4948-9AD21558A3A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3" creationId="{9192847F-62E1-645C-F4B9-45903AFCEE41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4" creationId="{A404DFF9-5927-6C6E-6D9A-5E28AF1CE2E6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5" creationId="{3F608558-7A71-EC44-B78D-FE319518BB90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6" creationId="{39BD7F0C-F363-2F48-D8EA-EF47EE66C9B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7" creationId="{EA1FA7EC-1656-1355-A5B2-15FB8F6B8215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8" creationId="{BAA48D9A-1DEA-B778-DFDA-4BEEABCECD1A}"/>
            </ac:spMkLst>
          </pc:spChg>
          <pc:grpChg chg="add mod">
            <ac:chgData name="Daoud Saadeddin" userId="50f496e5f975282e" providerId="LiveId" clId="{C15125AD-DB27-4CE9-8B94-001891356EF6}" dt="2024-07-24T10:55:02.622" v="161" actId="1076"/>
            <ac:grpSpMkLst>
              <pc:docMk/>
              <pc:sldMasterMk cId="2574068247" sldId="2147483648"/>
              <pc:sldLayoutMk cId="982288709" sldId="2147483675"/>
              <ac:grpSpMk id="45" creationId="{535F7089-2354-20A4-3A28-EFD5232292E5}"/>
            </ac:grpSpMkLst>
          </pc:grpChg>
          <pc:grpChg chg="add mod">
            <ac:chgData name="Daoud Saadeddin" userId="50f496e5f975282e" providerId="LiveId" clId="{C15125AD-DB27-4CE9-8B94-001891356EF6}" dt="2024-07-24T10:55:02.622" v="161" actId="1076"/>
            <ac:grpSpMkLst>
              <pc:docMk/>
              <pc:sldMasterMk cId="2574068247" sldId="2147483648"/>
              <pc:sldLayoutMk cId="982288709" sldId="2147483675"/>
              <ac:grpSpMk id="56" creationId="{4F87F8EF-C63F-8C68-4283-EAAC77A661EA}"/>
            </ac:grpSpMkLst>
          </pc:grpChg>
          <pc:grpChg chg="add mod">
            <ac:chgData name="Daoud Saadeddin" userId="50f496e5f975282e" providerId="LiveId" clId="{C15125AD-DB27-4CE9-8B94-001891356EF6}" dt="2024-07-24T10:55:18.300" v="164" actId="1076"/>
            <ac:grpSpMkLst>
              <pc:docMk/>
              <pc:sldMasterMk cId="2574068247" sldId="2147483648"/>
              <pc:sldLayoutMk cId="982288709" sldId="2147483675"/>
              <ac:grpSpMk id="67" creationId="{29C2295D-754D-19CD-F63A-8455854B461E}"/>
            </ac:grpSpMkLst>
          </pc:grpChg>
          <pc:grpChg chg="del">
            <ac:chgData name="Daoud Saadeddin" userId="50f496e5f975282e" providerId="LiveId" clId="{C15125AD-DB27-4CE9-8B94-001891356EF6}" dt="2024-07-24T10:50:01.547" v="131" actId="478"/>
            <ac:grpSpMkLst>
              <pc:docMk/>
              <pc:sldMasterMk cId="2574068247" sldId="2147483648"/>
              <pc:sldLayoutMk cId="982288709" sldId="2147483675"/>
              <ac:grpSpMk id="110" creationId="{2606731F-4F10-4041-D36E-F8F6293C0E26}"/>
            </ac:grpSpMkLst>
          </pc:grpChg>
          <pc:grpChg chg="del">
            <ac:chgData name="Daoud Saadeddin" userId="50f496e5f975282e" providerId="LiveId" clId="{C15125AD-DB27-4CE9-8B94-001891356EF6}" dt="2024-07-24T10:50:01.547" v="131" actId="478"/>
            <ac:grpSpMkLst>
              <pc:docMk/>
              <pc:sldMasterMk cId="2574068247" sldId="2147483648"/>
              <pc:sldLayoutMk cId="982288709" sldId="2147483675"/>
              <ac:grpSpMk id="120" creationId="{C44374F9-DBDF-56F2-78F5-D2A5A2E806B3}"/>
            </ac:grpSpMkLst>
          </pc:grpChg>
          <pc:grpChg chg="del">
            <ac:chgData name="Daoud Saadeddin" userId="50f496e5f975282e" providerId="LiveId" clId="{C15125AD-DB27-4CE9-8B94-001891356EF6}" dt="2024-07-24T10:50:01.547" v="131" actId="478"/>
            <ac:grpSpMkLst>
              <pc:docMk/>
              <pc:sldMasterMk cId="2574068247" sldId="2147483648"/>
              <pc:sldLayoutMk cId="982288709" sldId="2147483675"/>
              <ac:grpSpMk id="152" creationId="{0C76AAF3-E2C4-D25D-D88E-DE03D2D5AB38}"/>
            </ac:grpSpMkLst>
          </pc:grpChg>
          <pc:graphicFrameChg chg="add mod">
            <ac:chgData name="Daoud Saadeddin" userId="50f496e5f975282e" providerId="LiveId" clId="{C15125AD-DB27-4CE9-8B94-001891356EF6}" dt="2024-07-24T10:50:05.528" v="132"/>
            <ac:graphicFrameMkLst>
              <pc:docMk/>
              <pc:sldMasterMk cId="2574068247" sldId="2147483648"/>
              <pc:sldLayoutMk cId="982288709" sldId="2147483675"/>
              <ac:graphicFrameMk id="2" creationId="{35D039CC-4B22-0B9A-AF5D-05EB3C8DFBEE}"/>
            </ac:graphicFrameMkLst>
          </pc:graphicFrameChg>
          <pc:picChg chg="add mod modCrop">
            <ac:chgData name="Daoud Saadeddin" userId="50f496e5f975282e" providerId="LiveId" clId="{C15125AD-DB27-4CE9-8B94-001891356EF6}" dt="2024-07-24T10:50:27.928" v="138" actId="1076"/>
            <ac:picMkLst>
              <pc:docMk/>
              <pc:sldMasterMk cId="2574068247" sldId="2147483648"/>
              <pc:sldLayoutMk cId="982288709" sldId="2147483675"/>
              <ac:picMk id="3" creationId="{F0B5F3BB-653C-4B93-1883-01C17730A17E}"/>
            </ac:picMkLst>
          </pc:picChg>
        </pc:sldLayoutChg>
      </pc:sldMasterChg>
    </pc:docChg>
  </pc:docChgLst>
  <pc:docChgLst>
    <pc:chgData name="Daoud Saadeddin" userId="50f496e5f975282e" providerId="LiveId" clId="{D7F90051-0A1A-43A5-BFC4-7CE4C4BB51C5}"/>
    <pc:docChg chg="undo redo custSel addSld modSld modMainMaster">
      <pc:chgData name="Daoud Saadeddin" userId="50f496e5f975282e" providerId="LiveId" clId="{D7F90051-0A1A-43A5-BFC4-7CE4C4BB51C5}" dt="2024-08-28T20:05:53.081" v="197" actId="2711"/>
      <pc:docMkLst>
        <pc:docMk/>
      </pc:docMkLst>
      <pc:sldChg chg="addSp delSp modSp mod modNotesTx">
        <pc:chgData name="Daoud Saadeddin" userId="50f496e5f975282e" providerId="LiveId" clId="{D7F90051-0A1A-43A5-BFC4-7CE4C4BB51C5}" dt="2024-08-28T20:05:01.068" v="193" actId="2711"/>
        <pc:sldMkLst>
          <pc:docMk/>
          <pc:sldMk cId="1223320210" sldId="271"/>
        </pc:sldMkLst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3" creationId="{772F513A-A259-6E08-6457-8E4488E8709C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4" creationId="{5672BEF1-2A0D-01C8-356E-78D023D724A2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5" creationId="{CA73FEE4-C8B2-71FD-4D39-D4C89644579B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6" creationId="{DE53104E-0170-35E0-BFFD-48645F84B1BD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7" creationId="{5434566E-9612-007B-5534-9EEBE580F367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8" creationId="{20E6767B-D05C-FAA2-185D-0C94F891928E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9" creationId="{8143B47C-48B4-878D-56DE-63130A78C30C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10" creationId="{C717534B-252B-B67A-F040-97F0D245741F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11" creationId="{E5427FB4-D0D3-98A3-4FA8-3E746D4A756E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12" creationId="{EE103496-3B41-6915-C71A-97D25DB77694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13" creationId="{4A37662C-F0C0-6CA6-9BBC-A8EB39B40000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14" creationId="{58B55BEC-2AF6-266F-F782-2A103250A7D0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15" creationId="{0B90A027-2D50-7FE1-ECF5-A12F13B188C4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16" creationId="{933A2EF7-3671-FFE5-13C6-02F1C705A2F2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17" creationId="{16E7C9AB-EF18-02CC-424D-657CCBA1F6A0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18" creationId="{15A0D5D6-E381-E49C-4C1A-8F6739DB9589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19" creationId="{4E55AEEC-4E39-1C13-CD63-1AEB1010D3B6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20" creationId="{5A41F6C1-E15C-3747-C94C-AB57412CE44D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21" creationId="{B77A6E9C-CFA9-337F-965F-BB60BD5991C8}"/>
          </ac:spMkLst>
        </pc:spChg>
        <pc:spChg chg="mod">
          <ac:chgData name="Daoud Saadeddin" userId="50f496e5f975282e" providerId="LiveId" clId="{D7F90051-0A1A-43A5-BFC4-7CE4C4BB51C5}" dt="2024-08-27T19:41:43.809" v="130" actId="20577"/>
          <ac:spMkLst>
            <pc:docMk/>
            <pc:sldMk cId="1223320210" sldId="271"/>
            <ac:spMk id="22" creationId="{36A6A77D-4504-76A7-DA25-E7483AC9DC1A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27" creationId="{520E3D23-2EEE-E7D6-3A4A-3684CE89903E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28" creationId="{C0131001-3D85-DBB5-6EB8-EEFA6B356A47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29" creationId="{8530064C-EAAA-71CE-8281-E5F93681A11C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30" creationId="{7788A83B-174C-F239-4EE8-BDE8A03EB71B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31" creationId="{25379254-5C37-51DB-361F-116247429906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32" creationId="{17618BF1-CF8A-31FE-A702-5359012C3338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33" creationId="{8E71A1B3-6B94-99F0-D8B4-E2F6A2323CDF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34" creationId="{41120713-28BC-9861-FB7C-E9B72EA0449C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35" creationId="{BC25A7F5-14A7-70E7-DBB3-CE4A78009DB1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36" creationId="{FF8F25F2-F3F1-E25E-68C1-4F1F914C9828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37" creationId="{A0220F0A-4C38-0CBB-D07E-3C0738A39453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38" creationId="{A782F988-56D1-9390-0941-65563320783A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39" creationId="{B111F60B-7BD4-9E40-03DE-0537A2645323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40" creationId="{CF1BA396-A9D8-CD70-8946-AB3921A7F2F7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41" creationId="{0C27A3F6-AE7F-3014-55B8-CD8415824F10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42" creationId="{09F58F64-B6E8-B9C8-7982-84F0E8339DC3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43" creationId="{4D83BB69-9B3A-56FD-456F-9FF9661C1856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44" creationId="{90EA5A88-8818-6F76-157B-76CD4743E631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45" creationId="{041A96DF-EDFD-4876-67B3-33B7A04703D5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46" creationId="{75525190-4FDB-A387-F003-0044624DC862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47" creationId="{0F92DC0F-16DC-F315-0A02-29ABAE8FFA70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48" creationId="{B2ABB05B-E9A5-8561-BD08-A5455CCB0FB8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49" creationId="{D7BE1C07-D3F4-B1E0-3FEE-E7DFF607A912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50" creationId="{81C364CE-A6B8-A9DD-0CBA-477940B1E121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51" creationId="{6D290362-8077-5751-A8D8-5AA6542C2BDE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52" creationId="{E31940DD-1229-2A77-1FE2-E9036B6B9B5F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53" creationId="{ADE6A5B9-BC2C-3EBA-3209-2EEF858B5232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54" creationId="{56B36302-A5EB-FFE9-2FEE-0080CD2B14AA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55" creationId="{661575E3-C04B-4612-E9BE-92A481766295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56" creationId="{E277B016-24FF-7CAD-6871-1E3F09A6D550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57" creationId="{484A9B07-F186-7023-696A-4E192C43A0DB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58" creationId="{68449F12-3C06-6D4D-2056-5C200DD38BA8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59" creationId="{57B07CAC-D398-3505-FB7D-2BDFC321410C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60" creationId="{803AFA1A-2A32-0142-5581-0314573D9F1D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61" creationId="{71958EC1-A54B-06F2-4337-AF70027E964F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62" creationId="{A487A531-2A66-4A78-3EEC-8BD68C5C21C8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63" creationId="{3BAC1417-A8B9-63BE-C880-2296734D5513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64" creationId="{B0452EA5-9731-F901-2FFE-C2084ED5D737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65" creationId="{09D488B2-99C1-0AA6-72A5-CF4BD3B6FCF9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66" creationId="{699FFBB5-E5F9-7A50-FF69-8FAD4D475CB8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67" creationId="{F8948835-509E-7423-C960-837D9097DE4D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68" creationId="{B4DC1E61-0CBA-0C4E-BDDA-E0C1F24D5943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69" creationId="{FE912659-FD51-BE95-9E71-13907EED93D1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70" creationId="{81DCC7C2-7120-2DBD-2F9A-B4A0633490AF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71" creationId="{91398CE0-F3A7-5FCF-BC61-74C150C95F7C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72" creationId="{1FE3313A-C191-E98C-E459-D806AE1E0890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73" creationId="{5146E9A6-1683-26F9-AAE1-FFF4F22A03E2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74" creationId="{5D745656-1671-D2C1-37F1-EADF1C69A7C3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75" creationId="{4EDD7916-18E3-C910-6B5C-D2ACDF9F736A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76" creationId="{7AE66744-0E9F-3EAF-F997-C2FEAF37B1E8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77" creationId="{52CE7A38-9B15-2220-C50C-BC9E3C9F10AC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78" creationId="{474C401E-5049-ED33-C1C6-C6952CF8B152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80" creationId="{44A7ECE9-4046-B147-3290-6460483F3AB2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81" creationId="{C2946FA5-8403-7D19-263A-2544A6929706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82" creationId="{6108E646-734B-534C-8B1B-137ED5D8637C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83" creationId="{4284142D-B96F-3E6A-FEB7-727CA12699AB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84" creationId="{5FE37CDD-95BD-9C55-0730-6428FF34CA9A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85" creationId="{2E93F3A6-2594-4DD6-7B6B-B0A457091492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86" creationId="{2DF2666C-9D3E-8BAA-5105-9F4BB21666AB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87" creationId="{46FC6BFF-C5B2-3366-E3DE-637C04C7597D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88" creationId="{A6EFEE9B-98B5-8E04-ABE6-B14FD098550C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89" creationId="{8E77DFE1-24AE-3D98-3D78-1B8EBAE1E0F4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90" creationId="{367DAB70-857B-7AEC-183E-2BBB50FEFD0F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91" creationId="{808C71A6-9700-2123-BD30-C7B784A33171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92" creationId="{F70B3B93-4D8D-5EA9-8FA5-E3486B1D5E08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93" creationId="{295245EE-2509-FD30-E6B5-904D57C60B07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94" creationId="{ED9EB05A-D585-1E3E-6B91-B47CA8A3822C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95" creationId="{39DFDD4F-F0BC-14C8-6E1A-890D4F6EEF51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96" creationId="{4C728B0D-73E7-72B1-9CC3-DC44EFFA4701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97" creationId="{1FACFBA8-F6B8-FD88-2F51-D1764889DC0D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98" creationId="{6BD0EFE5-1D48-6A64-63EE-034463FF2804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99" creationId="{90A39D51-A6EB-53E2-7F9B-B7530D06891F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100" creationId="{7C35708E-8899-F7FB-0883-7FBBFD829281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101" creationId="{10DA4AF8-15C7-D97B-74FC-09906A0EF43B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102" creationId="{33746648-7F10-40A5-7CB8-65FB7BB9E3E8}"/>
          </ac:spMkLst>
        </pc:spChg>
        <pc:spChg chg="mod">
          <ac:chgData name="Daoud Saadeddin" userId="50f496e5f975282e" providerId="LiveId" clId="{D7F90051-0A1A-43A5-BFC4-7CE4C4BB51C5}" dt="2024-08-27T19:22:53.856" v="33" actId="3064"/>
          <ac:spMkLst>
            <pc:docMk/>
            <pc:sldMk cId="1223320210" sldId="271"/>
            <ac:spMk id="103" creationId="{92763B05-449E-7162-48FF-0030582031D5}"/>
          </ac:spMkLst>
        </pc:spChg>
        <pc:spChg chg="add mod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106" creationId="{E3C9A265-5FCD-0228-5D35-A99E12AF2CFA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219" creationId="{69A56B35-42B3-5715-9767-A2BB3605046D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220" creationId="{AC8DCA9D-A058-2B64-D79F-7B17E97F024B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221" creationId="{62D2C21B-8554-4560-4497-BE540FAC3E3A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222" creationId="{CC10884C-8451-2AE3-51D1-B348BA4B277E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223" creationId="{F935A42F-6231-92A6-5ADB-6DD4BDF3A21E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224" creationId="{35902DFB-FBC3-E905-6B2D-CB689C347DA5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225" creationId="{8629835C-1F80-D47A-15EC-FA761FF8DE6E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226" creationId="{29938559-974F-C384-119F-026F53AC17A5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227" creationId="{8C9A6408-998E-37FC-8830-381E57C3696E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228" creationId="{160E2933-6D2B-1054-C69F-62187B6D2DB4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229" creationId="{01FDDF39-D171-59EA-888E-B78E0608ADB2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230" creationId="{951C20C1-42CC-11C8-1ACA-A447ECA692ED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231" creationId="{812E4206-FD64-7212-26ED-EA590BD51533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232" creationId="{6C2BFEDA-D573-5069-9251-6C873BBE2912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233" creationId="{30893E7A-9F9C-8421-52AD-B8E399F52ED3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234" creationId="{94BE1C04-1D71-C85D-2125-E70E4D2E202F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235" creationId="{5001C39B-6135-2D0E-FDAF-471DD5A91290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236" creationId="{684D9BB2-6710-FD06-7394-51D5CB4844E8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237" creationId="{A18DD48E-ED08-5726-DDFD-A136D59DDF85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238" creationId="{9B35AED8-1DEE-2D8A-0E0B-0E6655DDD56C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239" creationId="{B1A98AD0-2CD6-CD44-36FE-81FF2B7901BC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240" creationId="{93827865-B8D6-EA81-6EBB-9E818D6865EA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241" creationId="{0AEA3EEB-5B6C-5ADF-E052-FF43154481D7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242" creationId="{A0537468-1721-902A-5E07-BFE17A29749D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243" creationId="{655A0BC4-4D31-5435-F026-DA4AECBD1B6C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244" creationId="{910792E5-A1FA-90E6-CC3A-CF534399CE5A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245" creationId="{5DAE2096-8D46-9A34-9B4B-BAA44B91A571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246" creationId="{D6499E65-3EAB-340D-B62A-10FB408E4BDD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247" creationId="{D3B96D15-6C52-ECD3-4428-8727DCE78476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248" creationId="{7872E8B5-C8E9-BD67-E65B-72D7C21FE4AB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249" creationId="{D495F98D-C55B-98FE-0710-240BEAA440EB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250" creationId="{227DBE14-5CBA-06BC-9955-BB9D43281DBC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251" creationId="{1AB90FEB-29BE-EB12-BE9C-3802BD12D30C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252" creationId="{276B65A8-E8FF-3A24-F959-5D5B9940F95E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253" creationId="{E8406837-E542-3F27-5F5D-EC51BCD241F7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254" creationId="{3130A89E-BC3E-4BFB-FC3D-C57BADF74D78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255" creationId="{08A83B4F-EFB1-6243-91E8-6613228F81F6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320" creationId="{7ECBDDDF-1706-DF92-31E1-82C2EF50117C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321" creationId="{88A8B580-1F6D-A842-EF9D-EE875A412665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322" creationId="{76BEAD4C-F52B-6BC6-5F37-FFE7407E2C28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323" creationId="{B6E6388C-171A-0C8E-C011-98B6E136C12E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324" creationId="{77D1725A-238A-35EA-7158-3F48171B2182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325" creationId="{35340740-FEC7-C23C-2B56-59EB6AADD8C1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326" creationId="{98240DCD-510C-8F8C-947F-AE188DB241E2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327" creationId="{7F4E2664-9773-6CDB-063C-51F52A91A099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328" creationId="{A4DB04A9-8C49-0E8B-A6DA-F24819001C16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329" creationId="{37B64350-AF97-860E-4D47-3027B2155D54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330" creationId="{C3488B66-E7CC-B013-36BE-A0D8B9D2ABA1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331" creationId="{1ABDCDC4-1FEA-137C-9CA6-60E64207B170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332" creationId="{0AAD0612-0BEF-43C3-EFB9-D0B8343D584D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333" creationId="{C8C7A15D-B70F-1B1C-FF53-4A16B3E57688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334" creationId="{C03F706A-7F3B-3919-D71C-F96FB0A26F36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335" creationId="{15683522-5C2D-38AE-30C4-639C5AA5D4BE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336" creationId="{77EB638F-B52C-2A31-DDF8-9DF37FE94D0D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338" creationId="{E6CD004C-5893-6D1B-76D4-46AEDE330897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339" creationId="{552A8117-87C8-6140-4196-398858220DC9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340" creationId="{94C8BB23-B149-F130-8987-E46D0154F8E0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341" creationId="{11AD6EE5-B493-25F3-B585-85126B292FEC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342" creationId="{3B6E898F-449A-5F31-A49A-027E36AEF230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343" creationId="{B4AF463F-9B0F-62EA-495B-DCF302482A27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344" creationId="{E2E0B07D-BF0B-2997-0172-6BFF132E10C6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345" creationId="{C2AB071B-480F-BF35-11E7-EBABB560C4AC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346" creationId="{E9A6F79E-ACA0-066C-3605-0778435AF74E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347" creationId="{167C524C-0517-AA7F-15FC-99A7FFA445B9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348" creationId="{C1440F1D-3459-F2CA-B881-3501DAC8BC0A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349" creationId="{A779C663-33D8-0473-52E9-048417AE0BC2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350" creationId="{F7702D41-1CAD-2EC6-5DB0-D830C76D82DB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351" creationId="{84653FDF-DDE7-2809-F023-DE03F320E494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352" creationId="{4809C7C8-8C63-EBB8-31AB-A5F393E58ABC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353" creationId="{AD6539E8-7327-1504-1E5B-781DD8F48960}"/>
          </ac:spMkLst>
        </pc:spChg>
        <pc:spChg chg="del mod topLvl">
          <ac:chgData name="Daoud Saadeddin" userId="50f496e5f975282e" providerId="LiveId" clId="{D7F90051-0A1A-43A5-BFC4-7CE4C4BB51C5}" dt="2024-08-27T19:40:11.777" v="109" actId="21"/>
          <ac:spMkLst>
            <pc:docMk/>
            <pc:sldMk cId="1223320210" sldId="271"/>
            <ac:spMk id="354" creationId="{E3C9A265-5FCD-0228-5D35-A99E12AF2CFA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355" creationId="{A12E377B-9FC7-11DF-43C5-1825DDF240EB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356" creationId="{5720D17D-B651-1EAC-07E0-C0FB53A86E35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357" creationId="{E4688F95-0864-F119-F096-38E9DC763D78}"/>
          </ac:spMkLst>
        </pc:spChg>
        <pc:spChg chg="mod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358" creationId="{E0A13D07-BA15-8B76-0BC0-14219A43521F}"/>
          </ac:spMkLst>
        </pc:spChg>
        <pc:spChg chg="mod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359" creationId="{4FF86A2F-087C-5A9C-124E-C7512FB8FA42}"/>
          </ac:spMkLst>
        </pc:spChg>
        <pc:spChg chg="mod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360" creationId="{96D6E424-42F3-E8D7-A8EB-015805E3C684}"/>
          </ac:spMkLst>
        </pc:spChg>
        <pc:spChg chg="mod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361" creationId="{233AE435-F5BD-293C-7042-B2BB39D29764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495" creationId="{C38100F8-11A5-0602-CF55-34E65CEFB76A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496" creationId="{2CDA5BC9-A21D-8A6B-524F-0193FE058237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497" creationId="{1703FE9A-933A-8125-7989-C80B20EFBE58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498" creationId="{9025D7E6-EB56-02ED-40A1-BB108170A5F7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499" creationId="{2678E0C6-9D49-0279-4361-5A42C89CE0EE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500" creationId="{C8BED36E-2260-31E1-1325-A9A3B5FB8ECF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501" creationId="{E95B4878-D42C-C5A9-0DF1-24C991350D98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502" creationId="{C1F8250A-B90E-9762-2B17-816277CC59A8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503" creationId="{730B6514-035B-A483-A504-63590264F15C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504" creationId="{79B88E37-D3E1-EBF9-BF88-9E688C940F1B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505" creationId="{D402F3FD-099E-EA6D-C448-3D108E6EE0F2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506" creationId="{F62FC7B0-D83F-FE17-E52F-432751760C45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507" creationId="{D53FD959-CBC4-E8EE-77F4-CF598C3D1180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508" creationId="{6ADC5EB7-8646-9E95-8399-957101FC3537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509" creationId="{2A73E004-5B8E-39BD-D205-F69DC898528E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510" creationId="{86834A11-855C-23BB-5DB0-9E9DAEDB0178}"/>
          </ac:spMkLst>
        </pc:spChg>
        <pc:spChg chg="mod topLvl">
          <ac:chgData name="Daoud Saadeddin" userId="50f496e5f975282e" providerId="LiveId" clId="{D7F90051-0A1A-43A5-BFC4-7CE4C4BB51C5}" dt="2024-08-28T20:05:01.068" v="193" actId="2711"/>
          <ac:spMkLst>
            <pc:docMk/>
            <pc:sldMk cId="1223320210" sldId="271"/>
            <ac:spMk id="511" creationId="{C359E674-EBEC-9AE3-9BD2-C9FEFAD44EEB}"/>
          </ac:spMkLst>
        </pc:spChg>
        <pc:grpChg chg="add del mod">
          <ac:chgData name="Daoud Saadeddin" userId="50f496e5f975282e" providerId="LiveId" clId="{D7F90051-0A1A-43A5-BFC4-7CE4C4BB51C5}" dt="2024-08-27T19:28:42.781" v="76" actId="478"/>
          <ac:grpSpMkLst>
            <pc:docMk/>
            <pc:sldMk cId="1223320210" sldId="271"/>
            <ac:grpSpMk id="2" creationId="{41A489BE-1EB1-A7C2-B635-DCD275DCBEA3}"/>
          </ac:grpSpMkLst>
        </pc:grpChg>
        <pc:grpChg chg="mod">
          <ac:chgData name="Daoud Saadeddin" userId="50f496e5f975282e" providerId="LiveId" clId="{D7F90051-0A1A-43A5-BFC4-7CE4C4BB51C5}" dt="2024-08-27T19:22:18.015" v="28"/>
          <ac:grpSpMkLst>
            <pc:docMk/>
            <pc:sldMk cId="1223320210" sldId="271"/>
            <ac:grpSpMk id="79" creationId="{3A11BD05-2427-EB38-294E-89040144F557}"/>
          </ac:grpSpMkLst>
        </pc:grpChg>
        <pc:grpChg chg="add mod">
          <ac:chgData name="Daoud Saadeddin" userId="50f496e5f975282e" providerId="LiveId" clId="{D7F90051-0A1A-43A5-BFC4-7CE4C4BB51C5}" dt="2024-08-27T19:34:35.221" v="106" actId="164"/>
          <ac:grpSpMkLst>
            <pc:docMk/>
            <pc:sldMk cId="1223320210" sldId="271"/>
            <ac:grpSpMk id="104" creationId="{8CAD5164-2E6D-2B85-3D03-AF5D016A9A13}"/>
          </ac:grpSpMkLst>
        </pc:grpChg>
        <pc:grpChg chg="add mod">
          <ac:chgData name="Daoud Saadeddin" userId="50f496e5f975282e" providerId="LiveId" clId="{D7F90051-0A1A-43A5-BFC4-7CE4C4BB51C5}" dt="2024-08-27T19:34:35.221" v="106" actId="164"/>
          <ac:grpSpMkLst>
            <pc:docMk/>
            <pc:sldMk cId="1223320210" sldId="271"/>
            <ac:grpSpMk id="105" creationId="{74992876-AAAE-9FE3-6C89-AD7E2C2E530F}"/>
          </ac:grpSpMkLst>
        </pc:grpChg>
        <pc:grpChg chg="add del mod">
          <ac:chgData name="Daoud Saadeddin" userId="50f496e5f975282e" providerId="LiveId" clId="{D7F90051-0A1A-43A5-BFC4-7CE4C4BB51C5}" dt="2024-08-27T19:34:20.359" v="102" actId="165"/>
          <ac:grpSpMkLst>
            <pc:docMk/>
            <pc:sldMk cId="1223320210" sldId="271"/>
            <ac:grpSpMk id="218" creationId="{027F8AF4-CD24-EE04-5390-DD28042D8B3D}"/>
          </ac:grpSpMkLst>
        </pc:grpChg>
        <pc:grpChg chg="mod topLvl">
          <ac:chgData name="Daoud Saadeddin" userId="50f496e5f975282e" providerId="LiveId" clId="{D7F90051-0A1A-43A5-BFC4-7CE4C4BB51C5}" dt="2024-08-27T19:34:35.221" v="106" actId="164"/>
          <ac:grpSpMkLst>
            <pc:docMk/>
            <pc:sldMk cId="1223320210" sldId="271"/>
            <ac:grpSpMk id="337" creationId="{CA1DC9D1-D2E2-4805-819C-75321A4A7EA9}"/>
          </ac:grpSpMkLst>
        </pc:grpChg>
      </pc:sldChg>
      <pc:sldChg chg="addSp delSp modSp add mod modNotesTx">
        <pc:chgData name="Daoud Saadeddin" userId="50f496e5f975282e" providerId="LiveId" clId="{D7F90051-0A1A-43A5-BFC4-7CE4C4BB51C5}" dt="2024-08-28T20:05:18.138" v="194" actId="2711"/>
        <pc:sldMkLst>
          <pc:docMk/>
          <pc:sldMk cId="22014892" sldId="948"/>
        </pc:sldMkLst>
        <pc:spChg chg="mod">
          <ac:chgData name="Daoud Saadeddin" userId="50f496e5f975282e" providerId="LiveId" clId="{D7F90051-0A1A-43A5-BFC4-7CE4C4BB51C5}" dt="2024-08-27T19:54:33.253" v="188"/>
          <ac:spMkLst>
            <pc:docMk/>
            <pc:sldMk cId="22014892" sldId="948"/>
            <ac:spMk id="22" creationId="{36A6A77D-4504-76A7-DA25-E7483AC9DC1A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05" creationId="{621A93D9-6D15-8A08-5653-2DA7AFE82AF5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06" creationId="{EA020664-E70E-ECAC-F0C5-A5991ABA88BE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07" creationId="{100CDE8F-FC85-02EB-6204-24E007C3FFBA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08" creationId="{2EA90CEE-30D5-C8CD-B785-75B9C5E7B170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09" creationId="{2630B625-57C6-1DE5-581E-E4424C35872A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10" creationId="{D0BE7926-E04E-A2DB-2A7E-7A50660750E4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11" creationId="{F25CEE65-5464-2D05-59C9-A9868EB55C8A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12" creationId="{3F4E3B2C-0B5D-35B5-A08F-ACCDCBA5EEFA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13" creationId="{B685E045-78C9-3C9C-5655-6A73CA536927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14" creationId="{E955DA2F-2D01-8A54-3675-07CE1A92DB21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15" creationId="{8A24BCF6-80F4-06A4-E8E9-426C16BFC826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16" creationId="{D34E2BDD-6ECF-FB4F-CE03-A226E2DB138E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17" creationId="{34444B4E-0EB2-1336-6269-D256DCA306BF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18" creationId="{74086EAF-8D39-EAD6-2A2E-EBC48E5EC695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19" creationId="{3E31E842-69F4-D67D-F047-C140E4E9C7E8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20" creationId="{A4E34B9C-DD62-26A0-7B67-AE9C6BD80619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21" creationId="{56766A69-3DBE-6DF7-80FC-77E97DC669FB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22" creationId="{DE9309C8-870B-2410-2FCD-D2EF8C6DAAE2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23" creationId="{45C7EDA4-DF16-DBC1-BFA9-313AF868F20F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24" creationId="{9001AC67-6EB3-A4FB-687D-EE4D06CE2513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25" creationId="{98D30718-1146-C8AE-40C0-B0D810DAB6B0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26" creationId="{BC30D1D2-39E6-1DA3-ACC8-308EC57200B2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27" creationId="{70009563-BDF8-F5FD-FA25-C4035AFD98E9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28" creationId="{321FA6A8-17D0-61FB-B4ED-373C1AD098E2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29" creationId="{12468389-F313-B7D1-DD60-200B55EFF19F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30" creationId="{C13B77B0-D5B1-4508-5B10-BCABD0F52557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31" creationId="{658D872B-BDC3-52E8-2C3F-A60E8EA4E8FE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32" creationId="{75F06558-F0F7-151A-650B-E2A96B6BEFFA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33" creationId="{321503E7-4D66-1DD4-697D-0E8B6D5FE642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34" creationId="{4CFA072B-0BDB-7710-3005-51F60E5A1EDF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35" creationId="{DC6DEECA-9ADA-59A3-2840-B0019D38FC10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36" creationId="{EF17BC3D-21EB-DF7D-BA51-03A6FA7C70C0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37" creationId="{51C60EB7-F4DA-C4A7-2474-CB08F1C02D18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38" creationId="{19A233F7-E438-AB38-81F5-5BAC291D3E1E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39" creationId="{69522D68-8104-13CD-A0D8-3CB5C243E27D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40" creationId="{880E83A8-D3AE-80F7-864A-A5875536A917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41" creationId="{82987F18-803C-B4D1-22D7-EEA012E97295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42" creationId="{0CF095A7-8575-BACD-8F65-83F5EF86AF91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43" creationId="{1657F71A-9190-9EEC-BCD1-EDE70BA5CC09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44" creationId="{DCE758AC-828B-71C1-F13D-552B6B4191F0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45" creationId="{5D3AC2A5-FB3D-5545-383F-623A62BD6BBB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46" creationId="{0F2D7BF3-2CEA-6B79-0FDF-7F54A235899B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47" creationId="{65A2D40E-420F-6C95-0D49-129237F93799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48" creationId="{36DF616E-C08B-FE42-63E1-B9933ACD2369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49" creationId="{F72075F6-86B6-659C-C18F-87AF5CF1853F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50" creationId="{186AD51B-BFDA-E225-1217-983493A1440F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51" creationId="{7C35B571-A36E-B653-6292-069B40124C44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52" creationId="{D0DBC981-B3E8-EFA8-765E-498E41424D1C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53" creationId="{25682684-1F87-D158-F2B2-27DE6B8A3B8A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54" creationId="{41AAFC96-3459-F07C-0916-A0FD4D3D2573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55" creationId="{56FEB5D0-0965-CDB7-B65C-6B381BCCACBF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56" creationId="{73B3EDA0-AC72-A539-669F-A7DBCE50CE65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57" creationId="{9727B87F-2D2D-27FB-3CA2-E0B7E44B5CA4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58" creationId="{0D023EDC-CFAC-25A7-3731-3B6DA0641359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59" creationId="{B17AAC2B-62E1-A8CC-34CD-0B15B129AFDC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60" creationId="{15BCBE1F-35BD-27F5-87B1-F1C5511DE2B6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61" creationId="{1E7F742C-FC57-F56B-491A-AA291C0D4148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62" creationId="{60509A48-FB6B-B626-15DB-F598CB23C615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63" creationId="{21E8FE6D-6BC0-52D7-AD67-F70F42648B13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64" creationId="{2DCF52E2-BF9C-3212-9DA6-24794B13CF2D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65" creationId="{43AFFA2B-AD64-89A6-E547-562BBEDC9071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66" creationId="{58599CA0-FEA0-E15C-C40C-E9B6007B6DF1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67" creationId="{C72A0A10-61FF-E030-2225-43912D60EAC7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68" creationId="{600BBDE1-06AE-02FE-19B3-B858A9FDFF7A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69" creationId="{6AF1E727-35A3-E53A-F0CF-12A632899485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70" creationId="{05EEAD15-407E-B76A-D400-7320E42C7161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71" creationId="{F145467A-452A-2C6B-1442-D1A7A7BA4C58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72" creationId="{ECB463A8-7693-1B02-A206-EA7CB63B2F8D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73" creationId="{69C061F7-157B-2C98-0F7D-A2E57B681ECB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74" creationId="{5FFE283A-4AFF-9021-1A17-38960D5B4A40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75" creationId="{7D839393-91E5-3035-8CF1-01F07A7AF2BE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76" creationId="{F223FDBD-E5B3-DA39-6ACD-6191249F3BFE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77" creationId="{4F878CC7-6005-B586-873E-154D520CFFC2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78" creationId="{A07A59E0-65F6-235F-4750-B6D689E042DC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79" creationId="{F866F4E6-1C97-197B-E44A-21B9058EF72E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80" creationId="{FE3D806E-0CFB-3BFF-6035-BB3DBF318D4A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81" creationId="{B18C7205-3317-E716-1685-9437319B79D6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82" creationId="{AF1C5515-1564-1CEF-FF90-44D7F8193B83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83" creationId="{AFD79C5A-B2F0-4D8D-26DD-487F4272F3AE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84" creationId="{22B59A02-911B-D4AA-1D3B-8F81A860ABDA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85" creationId="{13EC5C9F-F2C1-001B-1211-6B67E2675B85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86" creationId="{8D4E2A4B-6C43-F0F3-F8FC-DFC4647BE8EB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87" creationId="{20D7F5D2-D1FB-7043-3D3E-A0C34F8BBBE1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88" creationId="{1E1C7487-BECC-1662-B24F-C6FB1766E67C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89" creationId="{24E568BC-B5D8-357C-416F-243C1E849F91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90" creationId="{E483C1F2-3946-C9F9-13A4-14BC73F6C7F6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91" creationId="{00C6AA0C-06B7-D384-036C-89D7EA5D948A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92" creationId="{0EB1C470-5E30-C8CF-2E2C-8C83734BFBD8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93" creationId="{0BDE105E-741A-8ACC-F5C0-4333836AF9EE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94" creationId="{BE437BF6-3CD0-03F3-9B5E-8661E00396F3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95" creationId="{FFBE2425-4EFD-909C-20C3-D3E6CE13BABA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96" creationId="{5B621A82-1635-4161-E505-7CBD4A9C0166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97" creationId="{71DD8650-4A5E-8A03-C80B-52C3B7BC1A3E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98" creationId="{08D7E40A-C40C-B83D-25B6-B49CE8458B40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199" creationId="{31D7F6BC-B7F7-3C6C-3327-7D6249CF27E0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200" creationId="{1AFCC425-7A60-4D1C-4BBE-6A2D5E50FC67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201" creationId="{2712A0F0-A63D-F501-E087-2EEFA05C6C08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202" creationId="{DABBCE92-7E1D-B16D-9059-1A39D975698B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203" creationId="{B2492973-4D66-759D-27F4-2439E379EBAB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204" creationId="{B1B241D2-D013-7778-527B-6E4AB40BB843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205" creationId="{BC68D9A1-6929-5645-1329-D38B494355F4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206" creationId="{A67E80A6-AC3C-FDC0-F3F2-20DE05D1D961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207" creationId="{49D9AB0E-A176-AADF-6A85-F0039F9A16E2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208" creationId="{340975DC-2043-1EEB-C04B-C9248D665C72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209" creationId="{67FAF66A-DCAC-7C17-51D6-05F65E6F2B1F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210" creationId="{1506C31E-7508-499F-44FF-E9B7F86DD96C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211" creationId="{E9A504DE-E2AD-2CE5-7767-F7AE9BF9F132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212" creationId="{9CD61615-6DF8-CBD0-02BF-84154F907BC8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213" creationId="{9D18AA7D-1D26-EA8B-6061-391DBB8383A7}"/>
          </ac:spMkLst>
        </pc:spChg>
        <pc:spChg chg="mod">
          <ac:chgData name="Daoud Saadeddin" userId="50f496e5f975282e" providerId="LiveId" clId="{D7F90051-0A1A-43A5-BFC4-7CE4C4BB51C5}" dt="2024-08-27T19:24:08.200" v="40" actId="20577"/>
          <ac:spMkLst>
            <pc:docMk/>
            <pc:sldMk cId="22014892" sldId="948"/>
            <ac:spMk id="214" creationId="{E7751B9C-A79C-C74A-A9B9-48AE6207DD6C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215" creationId="{9F05CBC6-61DC-4620-FA66-E7376CF03F68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216" creationId="{26BA5E00-3A65-6B75-314D-D0E5D6EB8BAA}"/>
          </ac:spMkLst>
        </pc:spChg>
        <pc:spChg chg="mod">
          <ac:chgData name="Daoud Saadeddin" userId="50f496e5f975282e" providerId="LiveId" clId="{D7F90051-0A1A-43A5-BFC4-7CE4C4BB51C5}" dt="2024-08-27T19:23:54.543" v="37" actId="3064"/>
          <ac:spMkLst>
            <pc:docMk/>
            <pc:sldMk cId="22014892" sldId="948"/>
            <ac:spMk id="217" creationId="{63242763-C644-878A-1B15-DF1E6DBAEA18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219" creationId="{69A56B35-42B3-5715-9767-A2BB3605046D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220" creationId="{AC8DCA9D-A058-2B64-D79F-7B17E97F024B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221" creationId="{62D2C21B-8554-4560-4497-BE540FAC3E3A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222" creationId="{CC10884C-8451-2AE3-51D1-B348BA4B277E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223" creationId="{F935A42F-6231-92A6-5ADB-6DD4BDF3A21E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224" creationId="{35902DFB-FBC3-E905-6B2D-CB689C347DA5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225" creationId="{8629835C-1F80-D47A-15EC-FA761FF8DE6E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226" creationId="{29938559-974F-C384-119F-026F53AC17A5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227" creationId="{8C9A6408-998E-37FC-8830-381E57C3696E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228" creationId="{160E2933-6D2B-1054-C69F-62187B6D2DB4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229" creationId="{01FDDF39-D171-59EA-888E-B78E0608ADB2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230" creationId="{951C20C1-42CC-11C8-1ACA-A447ECA692ED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231" creationId="{812E4206-FD64-7212-26ED-EA590BD51533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232" creationId="{6C2BFEDA-D573-5069-9251-6C873BBE2912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233" creationId="{30893E7A-9F9C-8421-52AD-B8E399F52ED3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234" creationId="{94BE1C04-1D71-C85D-2125-E70E4D2E202F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235" creationId="{5001C39B-6135-2D0E-FDAF-471DD5A91290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236" creationId="{684D9BB2-6710-FD06-7394-51D5CB4844E8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237" creationId="{A18DD48E-ED08-5726-DDFD-A136D59DDF85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238" creationId="{9B35AED8-1DEE-2D8A-0E0B-0E6655DDD56C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239" creationId="{B1A98AD0-2CD6-CD44-36FE-81FF2B7901BC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240" creationId="{93827865-B8D6-EA81-6EBB-9E818D6865EA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241" creationId="{0AEA3EEB-5B6C-5ADF-E052-FF43154481D7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242" creationId="{A0537468-1721-902A-5E07-BFE17A29749D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243" creationId="{655A0BC4-4D31-5435-F026-DA4AECBD1B6C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244" creationId="{910792E5-A1FA-90E6-CC3A-CF534399CE5A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245" creationId="{5DAE2096-8D46-9A34-9B4B-BAA44B91A571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246" creationId="{D6499E65-3EAB-340D-B62A-10FB408E4BDD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247" creationId="{D3B96D15-6C52-ECD3-4428-8727DCE78476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248" creationId="{7872E8B5-C8E9-BD67-E65B-72D7C21FE4AB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249" creationId="{D495F98D-C55B-98FE-0710-240BEAA440EB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250" creationId="{227DBE14-5CBA-06BC-9955-BB9D43281DBC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251" creationId="{1AB90FEB-29BE-EB12-BE9C-3802BD12D30C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252" creationId="{276B65A8-E8FF-3A24-F959-5D5B9940F95E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253" creationId="{E8406837-E542-3F27-5F5D-EC51BCD241F7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254" creationId="{3130A89E-BC3E-4BFB-FC3D-C57BADF74D78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255" creationId="{08A83B4F-EFB1-6243-91E8-6613228F81F6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320" creationId="{7ECBDDDF-1706-DF92-31E1-82C2EF50117C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321" creationId="{88A8B580-1F6D-A842-EF9D-EE875A412665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322" creationId="{76BEAD4C-F52B-6BC6-5F37-FFE7407E2C28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323" creationId="{B6E6388C-171A-0C8E-C011-98B6E136C12E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324" creationId="{77D1725A-238A-35EA-7158-3F48171B2182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325" creationId="{35340740-FEC7-C23C-2B56-59EB6AADD8C1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326" creationId="{98240DCD-510C-8F8C-947F-AE188DB241E2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327" creationId="{7F4E2664-9773-6CDB-063C-51F52A91A099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328" creationId="{A4DB04A9-8C49-0E8B-A6DA-F24819001C16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329" creationId="{37B64350-AF97-860E-4D47-3027B2155D54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330" creationId="{C3488B66-E7CC-B013-36BE-A0D8B9D2ABA1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331" creationId="{1ABDCDC4-1FEA-137C-9CA6-60E64207B170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332" creationId="{0AAD0612-0BEF-43C3-EFB9-D0B8343D584D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333" creationId="{C8C7A15D-B70F-1B1C-FF53-4A16B3E57688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334" creationId="{C03F706A-7F3B-3919-D71C-F96FB0A26F36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335" creationId="{15683522-5C2D-38AE-30C4-639C5AA5D4BE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336" creationId="{77EB638F-B52C-2A31-DDF8-9DF37FE94D0D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338" creationId="{E6CD004C-5893-6D1B-76D4-46AEDE330897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339" creationId="{552A8117-87C8-6140-4196-398858220DC9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340" creationId="{94C8BB23-B149-F130-8987-E46D0154F8E0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341" creationId="{11AD6EE5-B493-25F3-B585-85126B292FEC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342" creationId="{3B6E898F-449A-5F31-A49A-027E36AEF230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343" creationId="{B4AF463F-9B0F-62EA-495B-DCF302482A27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344" creationId="{E2E0B07D-BF0B-2997-0172-6BFF132E10C6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345" creationId="{C2AB071B-480F-BF35-11E7-EBABB560C4AC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346" creationId="{E9A6F79E-ACA0-066C-3605-0778435AF74E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347" creationId="{167C524C-0517-AA7F-15FC-99A7FFA445B9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348" creationId="{C1440F1D-3459-F2CA-B881-3501DAC8BC0A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349" creationId="{A779C663-33D8-0473-52E9-048417AE0BC2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350" creationId="{F7702D41-1CAD-2EC6-5DB0-D830C76D82DB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351" creationId="{84653FDF-DDE7-2809-F023-DE03F320E494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352" creationId="{4809C7C8-8C63-EBB8-31AB-A5F393E58ABC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353" creationId="{AD6539E8-7327-1504-1E5B-781DD8F48960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354" creationId="{E3C9A265-5FCD-0228-5D35-A99E12AF2CFA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355" creationId="{A12E377B-9FC7-11DF-43C5-1825DDF240EB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356" creationId="{5720D17D-B651-1EAC-07E0-C0FB53A86E35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357" creationId="{E4688F95-0864-F119-F096-38E9DC763D78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358" creationId="{E0A13D07-BA15-8B76-0BC0-14219A43521F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359" creationId="{4FF86A2F-087C-5A9C-124E-C7512FB8FA42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360" creationId="{96D6E424-42F3-E8D7-A8EB-015805E3C684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361" creationId="{233AE435-F5BD-293C-7042-B2BB39D29764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363" creationId="{9B4C6EB4-F0A5-E06E-091A-C20D4C33389C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365" creationId="{3D56AEAF-2D15-153B-E4F1-8FA056D40940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366" creationId="{2288545B-0B08-C111-03CE-F7EEEF4D8CAE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367" creationId="{71506C89-0171-D771-2093-C716F1A5B64F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368" creationId="{39C6742C-EC6F-C704-721C-F1F81EB6A65D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369" creationId="{A0E9CD3D-7EE2-1D8B-25CD-39039CF684BC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370" creationId="{4DC01C09-0BFB-6167-B820-2ED288DB6C69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371" creationId="{FB3EB68A-3294-981A-48D7-0EA72B785550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372" creationId="{133BB95D-F574-BFBF-044C-FA02E75C1360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373" creationId="{F05EF979-FBEE-03DD-EC8E-F0A523A6259D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374" creationId="{9F8C25D9-B8F9-283F-F4B8-1ED3B8DC23CF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375" creationId="{44E04BC0-E57C-1B60-EA66-2E27A89B4DE1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376" creationId="{F5092987-FB73-AE0A-F4C2-99D19D08B290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377" creationId="{C94EDC78-3517-F640-4217-F037BF5DA107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378" creationId="{B64163A0-8D47-70CB-9B33-7983923BBD26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379" creationId="{2ACD9248-A592-4A12-C829-14EEBECACCC7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380" creationId="{815BA1E7-E4F2-1F80-CD39-F695A591EBBF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382" creationId="{896B3CAC-7C31-74CD-D99C-03EB0B5F5C75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383" creationId="{DF2F7EE4-E137-E9C6-B2A1-98EFA35A0780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384" creationId="{D8977E00-CD5B-0FA5-2A2B-B9248DAFABA0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385" creationId="{2128DD14-3C80-C8B0-ED7C-B01D6B92BCD4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386" creationId="{4BC045D5-3163-00FE-8607-B046B50182B4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387" creationId="{13179187-F752-DD00-1201-9C106EC67417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388" creationId="{5E0C540E-7CC0-20AE-ADCE-237148EB5840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389" creationId="{0D55DC6D-4911-19D1-3E89-0FD56BFA0D9D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390" creationId="{6E7FC1ED-F4F6-B307-C4CB-41994742B5CF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391" creationId="{38F97FBE-C424-4853-16BD-7CBAB53736B2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392" creationId="{FFA83CF2-00EE-0F4F-3F06-51EAD048C4ED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393" creationId="{016F2231-01F7-DD7D-5A9B-D7B5C6C53E14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394" creationId="{164B0993-BD17-619A-08C7-CC1A9D6027C2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395" creationId="{A733EC76-BA8E-CF51-8025-0F5C0E2D2A47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396" creationId="{63DA7B42-9DCE-3B30-C7D9-1EDA4AE4FDD4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397" creationId="{C53A2F15-B200-D04C-2AF1-0030E0A4EA74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398" creationId="{FB32FACA-0AF1-DE4A-73FC-AFD60F1CF7C4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399" creationId="{8FA03522-7F3B-E877-021E-9D0733A4C4FE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00" creationId="{BFC84333-435C-79D2-2B04-9486552D4C6B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01" creationId="{C07CBC63-80E6-FAE1-1D01-7AC425BAD50A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02" creationId="{A07DFBC0-F4D7-0B76-1BD7-8AD668E26877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03" creationId="{D1C49326-715D-9B09-4EFD-65654410FCAE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04" creationId="{90953583-3D12-7EB8-A0B5-A23E538D74E5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05" creationId="{71B97678-872D-80EB-7B37-8FF2A855366B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06" creationId="{317A3248-2C50-113C-797C-0C6462724967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07" creationId="{3DA5AF50-F8D9-7ED6-CDD0-BF1AD51DAD96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08" creationId="{ED68F578-244B-DC39-4B68-478534DB0680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09" creationId="{868CD2AE-0A8B-9C17-126A-9250AD9BE734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10" creationId="{D88B4159-6348-B62F-C42C-39B6081D9436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11" creationId="{8843CA9D-0F35-DC4A-C99A-EF00C4953318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12" creationId="{2E96CAE4-D6DB-9EC4-C6F8-F4F494920BA3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13" creationId="{425A4380-7EC2-BFC1-0D37-36920FD0F735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14" creationId="{A026A8EE-A88D-DB55-1AD5-E3D9A8C442F4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15" creationId="{C31645F2-8BA6-93A8-6918-84588237EA1B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16" creationId="{1EB9E0F4-B20D-1036-05F9-83AD20216B99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17" creationId="{3B9C9EF7-3B75-1A33-A017-A349DC9E2C4F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18" creationId="{CAF1F5C4-E8E4-3CEA-6637-90E9701F9544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19" creationId="{E711E447-A456-4EE3-38C2-6F9D3794B409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20" creationId="{65868BA9-C670-098A-D5FB-5FAF9C912E1A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21" creationId="{AB411542-288F-46A8-82B3-6675453EA4CF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22" creationId="{82013342-04EF-5B78-C7FE-45A702C5AD5E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23" creationId="{5C057A5B-CCFC-9F4E-6E39-87ACDFBD1C42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24" creationId="{7F448F0D-4880-82A7-E78F-04BDF9FF9A1E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25" creationId="{7DF47B45-E213-3260-385B-910895784317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26" creationId="{464DF7EB-3951-79DC-9925-32047FA6E83F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27" creationId="{3916AF08-25F7-4039-9C1B-5CAC694C7F8E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28" creationId="{40B95194-3A2A-CDBF-D27C-2489CEFDBF0E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29" creationId="{EA394C5B-8796-FCF2-8711-A6EBD5E54BE4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30" creationId="{5AB63229-9250-9633-4AB0-E274F23EB308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31" creationId="{DE4D8F08-B4C7-3465-D91F-4BACA2CD65C3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32" creationId="{D4963FE8-444F-D641-D2B7-966BB041296B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33" creationId="{C7616C3E-046F-CB3D-2C34-F7610E8BE614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34" creationId="{5602B152-9BDB-C903-EF5C-F4DC73113F62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35" creationId="{AA8F2B33-EBDD-D179-199F-4B32EF169E32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36" creationId="{31552B27-AECD-8E04-5CF8-4715F9CD0E7C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37" creationId="{7B2D88EA-F57B-FE22-F3FA-8B499D580910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38" creationId="{8FC9E210-E4BA-6BEB-AF9E-06F5FB3D4FF4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39" creationId="{C0131845-3675-8140-74CE-EB59FB35DA77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40" creationId="{D73CD393-66D8-F814-E615-9B7E4932C2AD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41" creationId="{185B3C0D-ED30-3541-B807-F37C9F1886AC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42" creationId="{8F4F6814-E541-19A6-3B72-C5E88E9ABEEA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43" creationId="{0EF77476-876E-446B-BDFF-9AF5D55FD19E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44" creationId="{E82AC18E-BEBC-CEF8-3DE1-19CFA17D4C54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45" creationId="{E2BE2E25-6B64-7CC6-B7C2-B32FF6A54411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46" creationId="{87E2E300-46A5-BDD2-05F7-A49D0770BE88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47" creationId="{3651D324-B0A7-DFD2-CFB3-781F3E5B2EDD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48" creationId="{ACDEA136-571D-AC1E-FFC3-CBE28D31E489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49" creationId="{E8BBBE1B-58D0-ED35-9B81-BFB46554B93C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50" creationId="{3A3BBEC0-860D-8432-DA4A-3E39D178D7E3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51" creationId="{C2DB63AD-E59A-8988-61BB-AE2408072364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52" creationId="{CBF82A24-3130-F373-3C14-7F0889D7DB06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53" creationId="{BEF9AEF0-6A31-6B7A-1538-C37A0146191F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54" creationId="{096A5BC3-4311-DDF9-B0EE-1A3150D77CA8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55" creationId="{FB4A18B7-2965-764A-C1A2-20D91DE75544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56" creationId="{302BC734-7FE1-267F-2B6E-A91D1929008C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57" creationId="{7903C707-D9D4-12A8-8DD8-904957A66E97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58" creationId="{D00DB1A1-996E-453F-EECA-225FAF15F4EB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59" creationId="{FB452A24-4138-9F81-F2D6-594FB2DFACB2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60" creationId="{B2572850-B3EB-9281-8610-67D521AA334E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61" creationId="{9110E7CC-8994-9DFC-6CE7-876B81BEC6BB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62" creationId="{4479114F-CA19-18D3-8F21-8D90A672D452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63" creationId="{E32E9343-ABCA-0730-8A07-85B27112791D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64" creationId="{EF387FB7-65BF-D37F-05DE-B4F35A1E6252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65" creationId="{D069408F-8C85-0B26-878E-E908F9E4CFAA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66" creationId="{8CDB6CF3-01C6-3D32-329E-85F5336BB70D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67" creationId="{9C6217B0-DCAF-13E6-B479-1F20946DD7DC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68" creationId="{3A3DAC1A-FB45-7F2E-1273-B42610EB04A8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69" creationId="{65F47920-F777-0D20-22BA-F63129B370C8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70" creationId="{18F8EC86-4F59-AD6F-00FC-E08F3600118C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71" creationId="{B8FB812A-5150-AE0B-B3B3-88A55F7B2C88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72" creationId="{D1DA8DC4-C7A5-55F9-30EC-FECCF1093DD4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73" creationId="{57A927DC-05BF-53D7-390E-94B91790CD4E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74" creationId="{A063DA63-6371-A9F5-9BE1-FD1542212F5B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75" creationId="{9F1BBE70-3788-95D0-6B84-26275837A35B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76" creationId="{E845CB83-0107-3D52-9EF7-93926DEE0AD9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77" creationId="{EB8D5106-84CE-BF95-790B-BAF703CBFFF7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78" creationId="{1A0C8AAE-854B-D1D0-A722-EA35DE459050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79" creationId="{785D4238-A73B-4018-153A-95B18B7B8EE9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80" creationId="{036A533F-73E6-EDA5-DA44-8A54C15EF798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81" creationId="{4EF53B9A-ABBF-1F44-E8FF-E93A8F00543B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82" creationId="{73F5E6E6-BAE4-01C7-3802-357394EDC2E0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83" creationId="{70478FD7-C853-B728-4F2B-EB044FDEF581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84" creationId="{2A0901D8-4AAD-B02E-0C05-07DA86A12E55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85" creationId="{688DD845-EE5C-E70F-3BC7-DF4A7B28106C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86" creationId="{86BD6FDF-5F4C-D7FB-9A60-4A2340741E42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87" creationId="{50EF567B-E487-CAC1-DD7F-6B53FDE6D2C4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88" creationId="{DEF466BE-131A-7AE6-5B80-CF6CB5D2E287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89" creationId="{EC35F956-E193-731D-3DEA-EB994B93BF6D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90" creationId="{17A60D3B-5C39-3427-2919-2BDA7FA1F7E1}"/>
          </ac:spMkLst>
        </pc:spChg>
        <pc:spChg chg="del mod topLvl">
          <ac:chgData name="Daoud Saadeddin" userId="50f496e5f975282e" providerId="LiveId" clId="{D7F90051-0A1A-43A5-BFC4-7CE4C4BB51C5}" dt="2024-08-27T19:40:16.163" v="111" actId="478"/>
          <ac:spMkLst>
            <pc:docMk/>
            <pc:sldMk cId="22014892" sldId="948"/>
            <ac:spMk id="491" creationId="{6ADF03E8-DC79-9969-E37E-5F41EDF4B39F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92" creationId="{E2197B0C-FA73-B0DA-A5B7-F7B6838F912C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93" creationId="{5C8235B9-8D7C-2444-4CAB-FBFD11AB5D85}"/>
          </ac:spMkLst>
        </pc:spChg>
        <pc:spChg chg="mod topLvl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494" creationId="{5FA11D2B-E954-B5DB-CD00-BA0C806CFB71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495" creationId="{C38100F8-11A5-0602-CF55-34E65CEFB76A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496" creationId="{2CDA5BC9-A21D-8A6B-524F-0193FE058237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497" creationId="{1703FE9A-933A-8125-7989-C80B20EFBE58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498" creationId="{9025D7E6-EB56-02ED-40A1-BB108170A5F7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499" creationId="{2678E0C6-9D49-0279-4361-5A42C89CE0EE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500" creationId="{C8BED36E-2260-31E1-1325-A9A3B5FB8ECF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501" creationId="{E95B4878-D42C-C5A9-0DF1-24C991350D98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502" creationId="{C1F8250A-B90E-9762-2B17-816277CC59A8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503" creationId="{730B6514-035B-A483-A504-63590264F15C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504" creationId="{79B88E37-D3E1-EBF9-BF88-9E688C940F1B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505" creationId="{D402F3FD-099E-EA6D-C448-3D108E6EE0F2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506" creationId="{F62FC7B0-D83F-FE17-E52F-432751760C45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507" creationId="{D53FD959-CBC4-E8EE-77F4-CF598C3D1180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508" creationId="{6ADC5EB7-8646-9E95-8399-957101FC3537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509" creationId="{2A73E004-5B8E-39BD-D205-F69DC898528E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510" creationId="{86834A11-855C-23BB-5DB0-9E9DAEDB0178}"/>
          </ac:spMkLst>
        </pc:spChg>
        <pc:spChg chg="mod">
          <ac:chgData name="Daoud Saadeddin" userId="50f496e5f975282e" providerId="LiveId" clId="{D7F90051-0A1A-43A5-BFC4-7CE4C4BB51C5}" dt="2024-08-27T19:28:30.452" v="72"/>
          <ac:spMkLst>
            <pc:docMk/>
            <pc:sldMk cId="22014892" sldId="948"/>
            <ac:spMk id="511" creationId="{C359E674-EBEC-9AE3-9BD2-C9FEFAD44EEB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12" creationId="{01AF70FB-F98B-C366-A95D-CAE8D0252687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13" creationId="{CBA985A3-A447-C52C-2950-2922E0D1940E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14" creationId="{74F025FB-5C97-FF45-789A-ECD63152743C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15" creationId="{7560053B-A9DF-649D-4CF7-76EDABF80DEC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16" creationId="{104A85BA-7FBC-90FD-383A-29921F0C0F63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17" creationId="{571C01CE-E7F9-495C-15AF-F21B92A9E96E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18" creationId="{FEB97515-73B2-4E6D-A79B-28738176BB97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19" creationId="{8DB14EA5-68DD-7F7C-5BAA-D335CB5DCC80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20" creationId="{4E0B656C-3B7D-28D7-A0D1-DEFEC16FCB2A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21" creationId="{C7C7CE96-CF0C-031C-1142-BCEDE6DD1B57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22" creationId="{A9EB1EED-0B50-FFA7-41A6-6975BF71B57C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23" creationId="{39C7426D-F669-DF1E-66AE-3D358FD2BD17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24" creationId="{F6965DB1-1DCA-7D72-48E2-15C0FF01B742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25" creationId="{EEE243C5-8E1B-08D5-03E1-3B50709B90D9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26" creationId="{A82F58F4-88FD-4A86-6097-34C47E7E6C9B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27" creationId="{50C1C903-7C1E-2FCA-57EB-B84872C57542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28" creationId="{92291675-70FC-3EDF-BDE7-9075DB347533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29" creationId="{F240A705-0896-FD2F-1792-8CD758433F69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30" creationId="{0EE9B332-DD72-69F8-4946-21120FFC2A7B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31" creationId="{7FD54ECE-E006-19DF-2275-307868074D7D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32" creationId="{BDE5D034-6CFE-CE74-A48A-9B822BDC8048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33" creationId="{FD59A476-7D14-8CF1-51C2-3B88133817C2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34" creationId="{BE48F81E-E17D-499B-397C-73E76AF4E4DB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35" creationId="{E68A20E3-AECC-FF83-91D8-3FDF9DE43CD6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36" creationId="{F189D64C-4999-D056-9E18-4C6AB0D3FCEC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37" creationId="{FAFD1E5A-2793-E55F-3D8F-DE4FF261B9B7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38" creationId="{5624212D-8E57-1620-EBDC-C4BA0F38F77A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39" creationId="{BC0FA7FA-DB6F-D046-6D27-63203140B32A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40" creationId="{F87D86CF-EBD1-ED6B-1405-8B8D0568C333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41" creationId="{3B2C8577-EEB9-1155-61D3-0BFFDB553178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42" creationId="{FE881426-01A3-C542-997C-B4FE35DC6152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43" creationId="{217315CE-E1AA-97DC-2606-E2AFA53F9505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44" creationId="{5F043361-4310-85E6-4C5F-12008ACD202D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45" creationId="{638FE193-0EF1-CCBD-297D-F7BBC686F809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46" creationId="{1B9AF4B9-4593-1B0A-BBD0-826C37951C39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47" creationId="{C7726424-3CA1-03BA-E1AA-5ACCB7080B7D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48" creationId="{9C2B6ED7-E452-BE9B-C990-A977AB07ACC3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49" creationId="{9E0E3B99-8375-BD90-D6BF-25EBDEE2F012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50" creationId="{F778C648-3A44-D0B7-CCEC-084A4311570A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51" creationId="{EF8C1EB5-45B2-E9B9-632D-C8107241F71F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52" creationId="{2FD14650-FF08-4A5F-2F44-4568EFF0DE11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53" creationId="{4BF52A13-FF0E-08AC-1867-9B8D2A64EFC5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54" creationId="{6E3B65B9-9F75-6601-F195-E0CD950AC78D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55" creationId="{0970AA6C-05FB-D331-D052-9F559CDF386D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56" creationId="{D9D41381-4D9E-EEC1-9F03-DCB7BCB6E877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57" creationId="{B34123BD-1451-63B7-569C-E7866ED490ED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58" creationId="{EE655598-283A-4D32-CFC0-4767402F58A4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59" creationId="{E525567A-63B6-202A-1BB3-A51670F01DFB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60" creationId="{B5BFB8C2-F9CD-03B6-5275-798FCD57D883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61" creationId="{694290D0-9431-4085-DD76-1F9A3B66FFAF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62" creationId="{621C6560-0B6C-6ECF-FFDC-BD734243689A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63" creationId="{6C572DBF-C7C8-8101-B4AA-63526F16DEEE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64" creationId="{BB34A138-2647-20D6-ED65-CE883ADC8409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65" creationId="{AFE8D32A-B655-1FB8-1696-3F19DD2AF807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66" creationId="{98E06DB6-E252-F405-A660-6FC0801B2F31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67" creationId="{319018FD-C904-85A2-845B-5D82CD44306C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68" creationId="{BD3AAEDA-1BDB-F5B4-F033-5AFF63F18C6D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69" creationId="{86E6B9D3-524A-A9B0-EECD-8E27393B0813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70" creationId="{C8B0C022-7077-B594-F55A-AFB00DADAAA8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71" creationId="{AFFC2CF3-D2A4-ED95-9F01-346967B2A7D8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72" creationId="{58713DFB-5BD3-4D9B-5263-3D715B43B947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73" creationId="{5C9DEEA3-ED66-D8C2-7D8B-4228D169D5E4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74" creationId="{CA8424E9-5FAB-342F-7C54-6EC824878418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75" creationId="{D1D5918C-749D-B04F-1F67-EF075D13E96C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76" creationId="{249BF70D-BE07-2701-B096-3A325D61428E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77" creationId="{F8840C0A-8AA1-2BDE-F374-4222B9A13920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78" creationId="{FA82566C-DF6E-2D5F-FF9E-3B15354C21CE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79" creationId="{BF8E4735-0A37-1367-FC8E-FAA60BF96220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80" creationId="{292D1809-6384-AAF5-3F28-F52A00E06DEA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81" creationId="{DD9EA677-33C8-65E4-5EEA-28F203993DDD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82" creationId="{6E07202F-B8D7-BB0A-0677-48DDFCE64D06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83" creationId="{33618110-0EC0-474F-8B70-DE6E834233D7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84" creationId="{EC65D364-370C-AC76-EA06-99E55DE74D83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85" creationId="{A8C335A3-9927-8698-263B-C888796D4664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86" creationId="{994A5CD7-C341-7EB5-CF69-96715ABDB35E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87" creationId="{B7B22E0E-3C5E-0834-1D05-4100C56C6B2A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88" creationId="{F2D7C5D3-7F22-D61D-26C2-14E103158674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89" creationId="{AACB453F-DBE9-039A-E1C9-81B635DA1888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90" creationId="{2374BDCF-2CED-B542-7D4D-A55888312AE7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91" creationId="{B5AF4D6B-F322-502F-4BFB-430E0259ECF7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92" creationId="{38CC45E5-133A-85BA-A76D-D95B1B8ADCC0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93" creationId="{06FA92AB-25DE-3491-C550-20A4819900D1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94" creationId="{F45A33C1-5342-760E-FACF-8A5DC90E834F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95" creationId="{BFBBE3F9-6D1F-FF9B-05FA-4161D5772DAD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96" creationId="{82D3CBD8-3781-F047-385B-DE7B162253E7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97" creationId="{F5999C26-814D-C5A9-E16A-EE8FF028AF32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98" creationId="{3134F7FA-1E3F-FE0E-F304-AD5F3ABFC22F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599" creationId="{344A5B5B-C09D-4C61-63F7-BB0F8989F27F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600" creationId="{F616AEFC-B81B-A450-B5D1-AE40A3A5C1E9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601" creationId="{48C655AE-27B5-3BE0-F89D-B1E1BD76C6F8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602" creationId="{9B7A3ADB-BB14-346F-8F62-F843E02F423C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603" creationId="{3A33C4E3-7EBF-A443-D0C8-B6E4341D5E10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604" creationId="{768154C7-3855-D1D4-75FF-A3847E13CBAB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605" creationId="{EF636DC1-7E9F-D9F0-9240-36B6B83366C7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606" creationId="{36720885-C8B7-FF3E-E26A-6777548300DA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607" creationId="{B75D3D71-5F89-6F65-6D81-F128F0FB3614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608" creationId="{3F6A5EA1-2322-6D97-7985-61844E345DAA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609" creationId="{A74233CF-988E-AEC7-C163-21D5B912A084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610" creationId="{14C9E0A9-59CE-8D81-9E32-5A34B47DE2F0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611" creationId="{78166FBC-0C0F-71F8-0864-3C3B5084A620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612" creationId="{12E45858-2BD1-ED66-C481-B0FE5AFF719A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613" creationId="{90B25936-380C-8BB4-8E30-05DF4E3275C6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614" creationId="{00573478-9378-F21B-02C7-F81E8894D897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615" creationId="{5A64E2A2-8B26-7BB9-3A7D-76B7AEB9B860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616" creationId="{8A906C3A-1A94-89D8-7E86-B1FB9ACCA092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617" creationId="{6B7AF483-8D8E-EACA-A3DA-41948CBA1689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618" creationId="{4F11CFF1-0191-D585-1474-7D47D5866FE7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619" creationId="{78548A3F-9CAB-5CE6-8309-C335A848BA0F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620" creationId="{A38E7D6D-AEA8-AD30-733B-D2E0059D941F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621" creationId="{E412C4D4-E678-E725-52C6-5887B82F6AA3}"/>
          </ac:spMkLst>
        </pc:spChg>
        <pc:spChg chg="mod">
          <ac:chgData name="Daoud Saadeddin" userId="50f496e5f975282e" providerId="LiveId" clId="{D7F90051-0A1A-43A5-BFC4-7CE4C4BB51C5}" dt="2024-08-27T19:32:32.248" v="87"/>
          <ac:spMkLst>
            <pc:docMk/>
            <pc:sldMk cId="22014892" sldId="948"/>
            <ac:spMk id="622" creationId="{13EC9442-C200-FEA4-6493-758AB43E171D}"/>
          </ac:spMkLst>
        </pc:spChg>
        <pc:spChg chg="add mod">
          <ac:chgData name="Daoud Saadeddin" userId="50f496e5f975282e" providerId="LiveId" clId="{D7F90051-0A1A-43A5-BFC4-7CE4C4BB51C5}" dt="2024-08-28T20:05:18.138" v="194" actId="2711"/>
          <ac:spMkLst>
            <pc:docMk/>
            <pc:sldMk cId="22014892" sldId="948"/>
            <ac:spMk id="624" creationId="{EC39D324-C50C-F318-23C8-D713F1828C55}"/>
          </ac:spMkLst>
        </pc:spChg>
        <pc:grpChg chg="del">
          <ac:chgData name="Daoud Saadeddin" userId="50f496e5f975282e" providerId="LiveId" clId="{D7F90051-0A1A-43A5-BFC4-7CE4C4BB51C5}" dt="2024-08-27T19:23:41.678" v="35" actId="478"/>
          <ac:grpSpMkLst>
            <pc:docMk/>
            <pc:sldMk cId="22014892" sldId="948"/>
            <ac:grpSpMk id="2" creationId="{41A489BE-1EB1-A7C2-B635-DCD275DCBEA3}"/>
          </ac:grpSpMkLst>
        </pc:grpChg>
        <pc:grpChg chg="add del mod">
          <ac:chgData name="Daoud Saadeddin" userId="50f496e5f975282e" providerId="LiveId" clId="{D7F90051-0A1A-43A5-BFC4-7CE4C4BB51C5}" dt="2024-08-27T19:27:48.918" v="70" actId="478"/>
          <ac:grpSpMkLst>
            <pc:docMk/>
            <pc:sldMk cId="22014892" sldId="948"/>
            <ac:grpSpMk id="104" creationId="{59A9D59C-A6FF-DC32-20CD-82A697F94CE8}"/>
          </ac:grpSpMkLst>
        </pc:grpChg>
        <pc:grpChg chg="add del mod">
          <ac:chgData name="Daoud Saadeddin" userId="50f496e5f975282e" providerId="LiveId" clId="{D7F90051-0A1A-43A5-BFC4-7CE4C4BB51C5}" dt="2024-08-27T19:28:38.713" v="75" actId="21"/>
          <ac:grpSpMkLst>
            <pc:docMk/>
            <pc:sldMk cId="22014892" sldId="948"/>
            <ac:grpSpMk id="218" creationId="{027F8AF4-CD24-EE04-5390-DD28042D8B3D}"/>
          </ac:grpSpMkLst>
        </pc:grpChg>
        <pc:grpChg chg="mod">
          <ac:chgData name="Daoud Saadeddin" userId="50f496e5f975282e" providerId="LiveId" clId="{D7F90051-0A1A-43A5-BFC4-7CE4C4BB51C5}" dt="2024-08-27T19:28:30.452" v="72"/>
          <ac:grpSpMkLst>
            <pc:docMk/>
            <pc:sldMk cId="22014892" sldId="948"/>
            <ac:grpSpMk id="337" creationId="{CA1DC9D1-D2E2-4805-819C-75321A4A7EA9}"/>
          </ac:grpSpMkLst>
        </pc:grpChg>
        <pc:grpChg chg="add del mod">
          <ac:chgData name="Daoud Saadeddin" userId="50f496e5f975282e" providerId="LiveId" clId="{D7F90051-0A1A-43A5-BFC4-7CE4C4BB51C5}" dt="2024-08-27T19:32:46.099" v="90" actId="21"/>
          <ac:grpSpMkLst>
            <pc:docMk/>
            <pc:sldMk cId="22014892" sldId="948"/>
            <ac:grpSpMk id="362" creationId="{3923D556-5BD7-7CC1-057C-17AE1F2BD693}"/>
          </ac:grpSpMkLst>
        </pc:grpChg>
        <pc:grpChg chg="mod">
          <ac:chgData name="Daoud Saadeddin" userId="50f496e5f975282e" providerId="LiveId" clId="{D7F90051-0A1A-43A5-BFC4-7CE4C4BB51C5}" dt="2024-08-27T19:32:32.248" v="87"/>
          <ac:grpSpMkLst>
            <pc:docMk/>
            <pc:sldMk cId="22014892" sldId="948"/>
            <ac:grpSpMk id="364" creationId="{1ABE3531-5A71-2E92-8DAA-60EA06ED4E1D}"/>
          </ac:grpSpMkLst>
        </pc:grpChg>
        <pc:grpChg chg="add del mod">
          <ac:chgData name="Daoud Saadeddin" userId="50f496e5f975282e" providerId="LiveId" clId="{D7F90051-0A1A-43A5-BFC4-7CE4C4BB51C5}" dt="2024-08-27T19:33:56.828" v="98" actId="165"/>
          <ac:grpSpMkLst>
            <pc:docMk/>
            <pc:sldMk cId="22014892" sldId="948"/>
            <ac:grpSpMk id="381" creationId="{C3F3F529-3F8D-5765-5AE0-2AEC8B59B371}"/>
          </ac:grpSpMkLst>
        </pc:grpChg>
        <pc:grpChg chg="add mod">
          <ac:chgData name="Daoud Saadeddin" userId="50f496e5f975282e" providerId="LiveId" clId="{D7F90051-0A1A-43A5-BFC4-7CE4C4BB51C5}" dt="2024-08-27T19:51:49.506" v="177" actId="164"/>
          <ac:grpSpMkLst>
            <pc:docMk/>
            <pc:sldMk cId="22014892" sldId="948"/>
            <ac:grpSpMk id="623" creationId="{A8DBF5ED-0F9C-97AD-1BC6-B470F30E862D}"/>
          </ac:grpSpMkLst>
        </pc:grpChg>
        <pc:grpChg chg="add mod">
          <ac:chgData name="Daoud Saadeddin" userId="50f496e5f975282e" providerId="LiveId" clId="{D7F90051-0A1A-43A5-BFC4-7CE4C4BB51C5}" dt="2024-08-27T19:51:49.506" v="177" actId="164"/>
          <ac:grpSpMkLst>
            <pc:docMk/>
            <pc:sldMk cId="22014892" sldId="948"/>
            <ac:grpSpMk id="625" creationId="{C74F91E3-2530-3B53-26B8-D5650B7C46F7}"/>
          </ac:grpSpMkLst>
        </pc:grpChg>
        <pc:grpChg chg="add mod">
          <ac:chgData name="Daoud Saadeddin" userId="50f496e5f975282e" providerId="LiveId" clId="{D7F90051-0A1A-43A5-BFC4-7CE4C4BB51C5}" dt="2024-08-27T19:51:49.506" v="177" actId="164"/>
          <ac:grpSpMkLst>
            <pc:docMk/>
            <pc:sldMk cId="22014892" sldId="948"/>
            <ac:grpSpMk id="626" creationId="{C2748502-FCBA-0C58-5EDB-DF8EB51D848C}"/>
          </ac:grpSpMkLst>
        </pc:grpChg>
      </pc:sldChg>
      <pc:sldChg chg="addSp delSp modSp add mod modNotesTx">
        <pc:chgData name="Daoud Saadeddin" userId="50f496e5f975282e" providerId="LiveId" clId="{D7F90051-0A1A-43A5-BFC4-7CE4C4BB51C5}" dt="2024-08-28T20:05:30.849" v="195" actId="2711"/>
        <pc:sldMkLst>
          <pc:docMk/>
          <pc:sldMk cId="4196721190" sldId="949"/>
        </pc:sldMkLst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3" creationId="{0D8C5886-9CF8-513F-6DEE-D7747C87A092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5" creationId="{AA6FAA00-E72C-FD75-0518-C0C984725478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6" creationId="{B0B267F4-36AF-D111-D2AF-88CFB2CBB90A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7" creationId="{612682BC-563E-5CDD-6FB0-FD5CABB4EC4F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8" creationId="{0CB05CC1-A958-F1C9-0277-7127CD81ACE2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9" creationId="{D188E4F8-D59A-6C77-848F-1AB5BA7D0540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10" creationId="{D3CF4B06-3794-4CCA-7B89-CC4E0B41CDF6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11" creationId="{0D2DDAC7-FFE9-9538-EB26-5D54EE486659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12" creationId="{CCD09CC3-4F25-3132-8487-F6B4BBFA9E75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13" creationId="{2235E86C-36D1-E5DC-647B-EE18A9F39306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14" creationId="{33DFBF8A-A3A0-EF44-F8D5-EA8738560A55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15" creationId="{780C4DCD-7EB6-2A97-E3D9-E59BEA9DC885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16" creationId="{C9966C0D-BA7F-4F33-BE52-9D3C5B12A0CB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17" creationId="{4F3C7F74-8ECB-E6C3-E59D-5E5EEAFA05FE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18" creationId="{57B2A141-4FEC-4DB1-44AA-D78CB142526A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19" creationId="{37E86789-2396-CEDE-C12C-E057BAB16A7B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20" creationId="{D80D8D23-4BA0-679B-18EA-7FB0ADFB14F2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21" creationId="{B9369F39-BFAD-12A9-E378-66189023D708}"/>
          </ac:spMkLst>
        </pc:spChg>
        <pc:spChg chg="mod">
          <ac:chgData name="Daoud Saadeddin" userId="50f496e5f975282e" providerId="LiveId" clId="{D7F90051-0A1A-43A5-BFC4-7CE4C4BB51C5}" dt="2024-08-27T19:46:06.380" v="153"/>
          <ac:spMkLst>
            <pc:docMk/>
            <pc:sldMk cId="4196721190" sldId="949"/>
            <ac:spMk id="22" creationId="{36A6A77D-4504-76A7-DA25-E7483AC9DC1A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27" creationId="{8D4EFDBF-C4FB-12A0-D834-66AC49F7819D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28" creationId="{62CEDDEA-BBA5-EB5D-F5EF-B6A1D04C03D2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29" creationId="{4BAAAF02-8C70-585A-3259-57BFE3178F6D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30" creationId="{005AFF08-4EA2-A399-580D-50F4F5C7A6A0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31" creationId="{E770F955-76C8-FC70-5469-2940AC8129B6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32" creationId="{C0C828F9-16D7-0701-41BD-AD53ECFE943C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33" creationId="{F3B9579A-F9D9-CA51-142E-A46DBF89020B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34" creationId="{9C82CE70-44F0-04D1-C614-AF10AE26ADF9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35" creationId="{F4324A02-9499-E4B0-4282-D77A6B55CC9E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36" creationId="{6D58AE98-E408-C5EB-17D4-AD4B7DF205A8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37" creationId="{28FB2E19-7DAB-6BE6-A3EF-970F26B1DB51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38" creationId="{2E4FBE89-5149-1E9C-F090-F7A5D7090AA8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39" creationId="{86BF0038-AAC0-34AC-915C-B3471EDA1430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40" creationId="{1F6596E1-975F-7247-C0E5-19B717F7E46E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41" creationId="{2569895E-7D1F-0722-5296-DEF98C3B81FA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42" creationId="{DAD1F421-3678-E7D8-04E5-AA1ECD2FB121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43" creationId="{457AFE84-D609-570C-F760-73F3A8448107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44" creationId="{35B73514-729F-324C-885B-BE4E2094CD7F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45" creationId="{9A050961-9EF0-0C5B-9B92-56A78C07928F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46" creationId="{082EEC7F-2485-92C0-BBC1-C427E3093D7C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47" creationId="{C25B2E3D-B63C-A02C-5239-FCBED08C40B5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48" creationId="{5A4D3E20-5382-57B1-BC54-5ABB9CBEA50F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49" creationId="{AF2D1028-FCF1-A6B2-5B8F-734BAB61455C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50" creationId="{F025CBBF-19F7-8F7C-B2BA-80E1AEA4A3FC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51" creationId="{8001C2C2-BF2B-C635-0136-8424E6DC53EE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52" creationId="{7E853617-BB12-3337-0802-28E1600FFF1D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53" creationId="{1D0137C2-998A-0181-6733-FCE2D9F3BF82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54" creationId="{A1C0D3F2-6EEC-ABC6-1FCB-D27273188AED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55" creationId="{28BEF1EB-122B-5DCC-E55F-5FF87F2B9A80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56" creationId="{0E23676A-24B7-3D56-5A97-AFAD31B53259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57" creationId="{59DA9F2E-CCF9-5DDA-C6A6-CD66E0FA788A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58" creationId="{6E94934F-D671-B680-EB4C-76E73AA9AD4E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59" creationId="{A4056C8E-09BD-2911-3F8A-95050D6525C2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60" creationId="{60BC3B45-D149-CFE6-D650-FD2B26E3C54D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61" creationId="{4BF0BDEC-2123-99BE-1AD1-3E87009DB993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62" creationId="{4EC0A185-A506-9A9E-CF96-1BB3C2AB2EFF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63" creationId="{48EB761F-C7B8-273F-AFD1-C93F244CD706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64" creationId="{3D8C4A52-29D0-7DDE-77F6-E2F4B0741528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65" creationId="{BA4137E3-EDFD-3108-9E36-A8C22FEBB054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66" creationId="{114745E7-A071-2FEB-B152-815289519F96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67" creationId="{BDAB637E-04EA-128D-2472-A4C2C8B134F6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68" creationId="{7F982D1F-F55B-5E39-C114-9713011E9CFC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69" creationId="{4B0F6C89-12E3-A1CB-F342-B020F43AE27D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70" creationId="{AE3BE2E4-5AFD-D8DC-C2AD-B28BD30C00CD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71" creationId="{642B351B-2D60-44AF-5A17-461D88521D4A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72" creationId="{74D1C789-4BC5-7E08-19E8-24B15CD88085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73" creationId="{58FE6AA8-EF85-3EC3-123A-9013214C6523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74" creationId="{4B9A4729-CFCA-522A-E7B0-68CA58A4146F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75" creationId="{937DC73F-6193-594A-9FF1-2833477A5882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76" creationId="{2CFFF235-7D16-5BC5-2E7D-4F2E0FAB2B24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77" creationId="{A44A54ED-EA31-149D-0938-3A9BD952E044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78" creationId="{AB600229-D0F4-0BDA-F86E-B9A69D3176F3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79" creationId="{5ABD4BA5-37D6-D505-2E75-A33F5482EF71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80" creationId="{65CD9CCE-7690-A41A-AD45-464D1A254826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81" creationId="{82F2D330-24C4-C8DB-C2AD-4A17EC52E796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82" creationId="{2E907F9D-7120-1C07-957D-693429C5B872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83" creationId="{837ED2F2-1C3C-1CEC-AE0E-E9AEB3C24DF2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84" creationId="{4609A2CD-873B-DA3B-B81A-C0FA7EDFBBD8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85" creationId="{BE722004-2514-FD74-DB78-650EBD42D9B5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86" creationId="{147A7849-244F-E496-EE31-D2A1CD9F875D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87" creationId="{45BE20B7-03FC-C07A-3388-C7D3B13AA8B6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88" creationId="{E5D75978-3D78-3A9A-4C19-4EFFB3C78A49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89" creationId="{BC10EA85-1627-2581-1CF0-7B2B769266EC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90" creationId="{C8958305-B0FB-B010-E3A7-7D5813EC9D39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91" creationId="{2DC7A34D-1C75-42C2-F89F-D3839987F3C9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92" creationId="{5FE6BD41-6EBE-D58E-67E1-23BB5802761C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93" creationId="{A13A2A4D-BA80-7C0A-BA83-D47CF7D8FD57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94" creationId="{0D61C664-51E8-CFD7-7707-6270A413E0A8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95" creationId="{F645C112-D434-9FF1-EEAC-55BF8F115C40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96" creationId="{E4A2E2AE-519F-E6F9-EE05-F2E5B7927236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97" creationId="{F8904043-997F-CCBF-C63D-851882E29560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98" creationId="{896EE3B8-36DE-B26E-5455-A5E2E94C15A2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99" creationId="{DEA5696F-C387-A4C5-EBE3-A0AA02B70E3E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100" creationId="{659D663A-E98E-A2C1-00C0-6804145175A0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101" creationId="{324D1ADA-ECC7-AD14-82B4-B370D6B61656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102" creationId="{16D008F8-4488-47F0-11B3-946B4B8AEEA0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103" creationId="{B12BC139-E58F-212B-BC57-0FD9B876730F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218" creationId="{CE328719-92C8-7390-9C1D-4E905E7AA1DA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219" creationId="{E7A33951-8360-A38E-80EE-0CEF279F60AD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220" creationId="{243B93AD-2D45-0D33-ED63-90E245ABD2AF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221" creationId="{2DBAEB99-FFA8-9AFB-3AAD-53BBB8BBA9AB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222" creationId="{6A948BC0-1A83-04F1-235B-2221891A1BD3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223" creationId="{126938A7-6AE8-023C-26A6-077B1CF7A2A0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224" creationId="{7284C1BA-3F3D-07C8-2994-83282A18EE6C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225" creationId="{43F52D04-6264-D7F3-A7FC-1AE797F15F94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226" creationId="{A4DC36B9-8229-D372-C01B-C797DF48DB1D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227" creationId="{00535618-527C-E517-173E-608FC2010073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228" creationId="{C8399185-795A-1C2A-C6DF-0E6BD6535ECA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229" creationId="{C5449589-F5E1-3587-8761-AEB95A06E6EB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230" creationId="{D96B1CE7-E3BD-C057-D4D0-C28BD8F3171D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231" creationId="{2093D3DC-C6CF-184B-E6C8-9B7FA79FBB07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232" creationId="{BB17AD7F-73FD-0A3D-3EEE-2C1C5D80BD2D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233" creationId="{878A58AC-E6C3-9C06-5240-10C4D322E378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234" creationId="{40B488D2-B0EF-7791-4EAB-8AE75519E3D0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235" creationId="{ED1B6085-FD03-7C8D-4B08-C38C44C78672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236" creationId="{4DAF838B-5ADB-8DEB-6465-61F052D8EE3D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237" creationId="{90121BF1-20B2-2A2D-8A74-4E021659C2C2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238" creationId="{648111B3-1A5C-4E73-41FC-5339020D4468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239" creationId="{96DF280C-5FBC-A101-E899-F9850B2B06F1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240" creationId="{B4BB888E-6A9C-5B6D-FF35-BDFC4EB3BCA2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241" creationId="{8D1FB84A-430C-F472-76C9-9D8B3F3BB869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242" creationId="{C6970B84-ECE2-CB35-37A7-F463BED84445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243" creationId="{1237F958-392E-2D08-1004-5161C4DE18C3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244" creationId="{F84E3078-EFA0-FBF7-62D3-517D193116AF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245" creationId="{AFCD6711-EE8D-3954-F1E0-1717CA9194F2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246" creationId="{B503F312-845B-0F7D-3B05-720C20FCABA7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247" creationId="{8CB0D5D6-171E-E2D2-6D8C-ED13C3463BDC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248" creationId="{EFF325B7-7B5B-0BAF-6EFF-0491E36E1FFF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249" creationId="{0E9DA5CD-3915-BFFD-283F-6185B840FDEB}"/>
          </ac:spMkLst>
        </pc:spChg>
        <pc:spChg chg="mod">
          <ac:chgData name="Daoud Saadeddin" userId="50f496e5f975282e" providerId="LiveId" clId="{D7F90051-0A1A-43A5-BFC4-7CE4C4BB51C5}" dt="2024-08-27T19:24:46.798" v="44"/>
          <ac:spMkLst>
            <pc:docMk/>
            <pc:sldMk cId="4196721190" sldId="949"/>
            <ac:spMk id="250" creationId="{0A4AC3BE-B175-B43B-23F7-DF6FCE23CB0E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252" creationId="{C9AEBF89-24D3-01B6-C4C5-4B54CCC10ECA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254" creationId="{3E025EBE-1716-C37C-F749-11ABE4C20CEB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255" creationId="{CA088078-5EF0-5ED1-12A5-374781F12778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256" creationId="{E9F01023-10D1-31A5-2D3D-8BA0E5A0A942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257" creationId="{EF759E54-289A-7A74-B771-E7FA5B3C5042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258" creationId="{0938E35E-0843-840F-3004-41B264BA0813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259" creationId="{E4212467-221D-E9D3-9DAE-9A53DD293B54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260" creationId="{00644FA3-90C3-CF11-FB62-BD2741788439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261" creationId="{E70A871B-9105-AECC-6D79-E4AC4A9BE940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262" creationId="{566A9B59-6FEC-D3F8-787C-D3C8B4665D38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263" creationId="{E4A299A1-6B83-C019-DC3C-E9F77A99A6B5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264" creationId="{CCBE5E48-CC8C-07DA-8294-666D317C3732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265" creationId="{AFCE6983-1EE3-B317-D116-84E0BE86176E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266" creationId="{BC528CC1-14F5-3F5B-CF9C-7360CF24C1D1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267" creationId="{8383E57B-2BC5-34E1-6988-59365B88232E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268" creationId="{D4EC6238-3325-9228-E559-34533BE878F8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269" creationId="{958D7681-22D5-E438-1EB7-722DFCB61EDE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270" creationId="{3F6267C8-975F-D69D-D779-907417BF3A5C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271" creationId="{A0936A78-048E-E8AC-8ED2-6F3A2F39243E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272" creationId="{42D21F9A-7FD5-4B20-FF19-346BF551A280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273" creationId="{5C1676A9-F735-0A0C-7B51-CACB6FF72282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274" creationId="{CEB4B907-4255-9156-F8D6-52EC20E91C78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275" creationId="{310B7D18-EEC8-863A-9F5C-BA595A00FE7B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276" creationId="{FB00A257-9228-DC87-654D-959DB2271BF0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277" creationId="{5901603A-2DA3-E8A1-FD5F-88B744AC2C88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278" creationId="{73BC637B-F711-B0E7-2EDA-665AAE8B5C9B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279" creationId="{7DDAFFE8-4A63-8B97-5D0F-E3912E2CD92E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280" creationId="{B46BEC1B-3634-B0BD-E4E3-DAE394E439BE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281" creationId="{23A9CE31-8D5E-0EC4-CCB6-AEDB7F9E2546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282" creationId="{24F68464-AF68-A320-D252-BE72D9D96D9B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283" creationId="{C0B2140B-A389-365D-9AF0-14DA6CFA54C0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284" creationId="{F599C103-33A0-B690-7072-26F6F408DA48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285" creationId="{FF049AC7-E565-6FCC-7A55-32F67446F3F6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286" creationId="{9B1BB296-BBD9-CE4D-AD18-A8B533335E5B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287" creationId="{6A4211B7-1D4D-BA4B-2651-7C0E9F6C1646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288" creationId="{E3EDD7EC-3CE3-E42D-D2A1-2E8A0C928E2F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289" creationId="{B034A319-995E-6B25-DF40-89EEC886DAEC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290" creationId="{2EA19707-A782-9B6C-7A6A-9AD9D99F0D79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291" creationId="{04BAF2A5-DDC0-D59C-002D-293892F9A28C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292" creationId="{1C89E6B0-BBEA-EE64-65A9-3282C450D7D3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293" creationId="{435BBF2D-CE6F-E3B5-9236-0BACD7529FBB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294" creationId="{B24C4960-45C3-882C-3BAB-76923D0FFDB4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295" creationId="{DA32887D-41C9-27F5-E927-C960C95F9281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296" creationId="{16E82472-91B1-B6C3-48D2-CA342FB2FF00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297" creationId="{FD530903-C052-E24C-5CAC-4DF18F8202B8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298" creationId="{7F80229C-1E41-4AA5-8FF2-F9A4E23FAF9F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299" creationId="{A2BCF250-C9A4-776F-5066-C023A5F8963D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00" creationId="{E4AA02E6-D83E-028D-55BE-7D79FDF0D5ED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01" creationId="{246F5D0E-851A-EEA8-CE93-3AE0F59C6118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02" creationId="{F1D82723-1598-CC7A-5E59-8A4617CB22DA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03" creationId="{07102113-7D24-06B9-30C6-30E961C5F99A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04" creationId="{B28F388D-06B5-8BF9-FBDA-5CE126DCFFFB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05" creationId="{5B79D433-07DC-4A71-1965-5A9A76A3870C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06" creationId="{5AD76BFB-E961-FB07-E17B-887D7EC79B07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07" creationId="{650447AE-6780-DF0F-F301-0704F325A8F0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08" creationId="{38D3EB21-4243-00FB-F071-5F353AAA1C49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09" creationId="{5C1A5DC7-D5B3-F768-44DA-2A5EE3C058BB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10" creationId="{AF89C65A-35F0-6D13-A485-2729E4EE13B6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11" creationId="{6EA40482-89BD-5098-3659-FA889187A6DF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12" creationId="{DA34E334-FCE0-2DB5-4906-C7E9CBB82CC6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13" creationId="{927DE97A-540A-D678-81C0-69D34A078C4C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14" creationId="{ACD035F9-BDFE-8D5E-578F-5C5C33496DD9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15" creationId="{C42FD669-AC93-4079-8618-1501EEA9ED3E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16" creationId="{FEBFFA2D-63F6-86C1-94D9-0D45F9F227B5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17" creationId="{7A7DC867-8422-8593-59F5-D16898BFB9F0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18" creationId="{E5E1C1D8-EDDA-A5D2-4F4B-1BC742D0BD5E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19" creationId="{82F006E3-F317-DAB5-E83B-8A11876968EC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20" creationId="{6CA27275-FA90-81AD-8F06-7AEF4C067C4A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21" creationId="{5E44689C-5EBB-5D55-3022-C590BDA8A518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22" creationId="{6AB13B0E-7E47-5B29-7C71-54A700960E90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23" creationId="{3702B22B-8372-C5F9-4A80-E5D60F58B636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24" creationId="{EE9911BC-C5E9-B0DB-1339-9A6A90718567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25" creationId="{16004A28-D2CE-3F70-E065-FAE6887F8880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26" creationId="{AB727BBD-1FEC-E789-3AA3-DBE5D60E50F0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27" creationId="{24C0E22A-E18D-9FB8-BFB2-5E68B460FF68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28" creationId="{E89EDDEB-7EA6-0BBF-29AB-772628175230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29" creationId="{879CD68B-65C8-041A-9816-A5CAB6C09991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30" creationId="{71AE204A-B5FC-6C41-62F6-2C83E58D4654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31" creationId="{F665420A-157D-D530-3339-D482CB228598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32" creationId="{2C28E995-EFCB-3313-A150-C5C87C44AA55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33" creationId="{E3AC1730-7564-0774-4358-942418CE0714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34" creationId="{988B6B05-D53C-FB8F-469A-CAB3E517C90F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35" creationId="{6E4B4AD1-98A8-FBE0-A5EB-E2DACBCA526A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36" creationId="{BE93AA0A-8ABF-0F3A-AA4E-04CB6F77A1AF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37" creationId="{962A3789-F802-81BA-A149-D3297BCFCBBA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38" creationId="{216F1870-D95B-9955-4268-DA03CBAF6C36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39" creationId="{1F9B7DC4-D8FB-FCF8-EE81-EEE3C5789264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40" creationId="{9E559B72-7B56-8196-8BEE-76D1280AD612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41" creationId="{024A7B26-B50C-6A6E-14D6-1FEFDAD79EF6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42" creationId="{0B948F3E-9D13-CE45-F739-1BA6CF803D89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43" creationId="{021E13EE-C1C1-E479-CDAE-757BFF4D9BAB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44" creationId="{91F60A88-3469-92A3-893D-6F375E2D3054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45" creationId="{82082BFC-6FA7-8343-A410-E7BE7E9E5695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46" creationId="{8D870653-A5F4-F3D8-EAFA-862D781381B7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47" creationId="{DFC9C53E-2A4D-69CD-37A8-0131AE52C987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48" creationId="{1A324158-A3FE-FE63-5E1C-BF4DB9F798FC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49" creationId="{3D6438CB-5BC5-364D-E2B7-9D27C34DEC7E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50" creationId="{402B2D96-DD0E-5672-828D-5556FC325612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51" creationId="{8D6BA265-FAF5-66CA-6467-1179BB92AD22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52" creationId="{A5D7251B-32AF-FD6A-5421-1DAD8B7865A1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53" creationId="{F5A13493-356C-4AC2-89D1-CF5E8EED7F7A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54" creationId="{9C7E8F69-7F33-77A3-69EC-C724A6C57745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55" creationId="{78DEAB0D-1906-2ACA-D41E-CFF7FCEF12B7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56" creationId="{B898DA14-E682-C373-15B5-46949EC92A38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57" creationId="{5F1C1AD0-4311-C9E8-D17D-57B8C0293FD0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58" creationId="{E761746C-54DC-A054-F10D-5FE674D2F503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59" creationId="{A6E7BD3D-7E75-D9CA-69F2-EE65A697C58A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60" creationId="{1A650C98-4908-BA6A-5FD5-0F572A891838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61" creationId="{A9F2B4E7-6C23-A99E-AF13-B90A1D6E6B73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62" creationId="{AC6FFDAA-5BD7-D8B1-8E6F-860C62690801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63" creationId="{3AB937B4-5F3F-8316-FAF8-622422067A05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64" creationId="{A25434FC-EFF0-EABD-BE0A-AE0ABF1E5980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65" creationId="{8D9059A4-C5C2-55B7-B6CC-4E1732A6A0F1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66" creationId="{C84BAA40-FBF3-52F5-5E52-3E8E4406D01A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67" creationId="{47BB783F-5655-0577-8F30-5738F8CD086E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68" creationId="{E7286419-9108-26E1-0ACA-92F88429E62F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69" creationId="{B24D3E76-ADEB-634D-3464-33A65EECE81A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70" creationId="{A563E525-9020-87D8-EBAC-80DACF611A3C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71" creationId="{D43D0750-20EA-275A-2B4F-8FBACFFF9143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72" creationId="{E3D04758-E602-BF1F-16AB-FB73769C1D83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73" creationId="{10F02B8B-D8FC-4C00-CC87-E53EF53FE73E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74" creationId="{06659843-4C5E-C8DB-63BE-8DF76E52F94E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75" creationId="{AD2127FB-A5B4-C2A7-A9AC-2103B7BA3332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76" creationId="{BC437F9D-F1CC-5501-2FAF-8622578E6C39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77" creationId="{592325EF-0BCC-37B9-EAE0-434BD2C7286D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78" creationId="{51139957-3C3F-3140-3F0F-6345B5083C0D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79" creationId="{FFBB1C0B-4183-6EA1-C82E-3DD45AF96DCB}"/>
          </ac:spMkLst>
        </pc:spChg>
        <pc:spChg chg="mod">
          <ac:chgData name="Daoud Saadeddin" userId="50f496e5f975282e" providerId="LiveId" clId="{D7F90051-0A1A-43A5-BFC4-7CE4C4BB51C5}" dt="2024-08-27T19:25:17.590" v="50" actId="3064"/>
          <ac:spMkLst>
            <pc:docMk/>
            <pc:sldMk cId="4196721190" sldId="949"/>
            <ac:spMk id="380" creationId="{41B37923-70D2-8C86-9C7C-88C73D687479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382" creationId="{896B3CAC-7C31-74CD-D99C-03EB0B5F5C75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383" creationId="{DF2F7EE4-E137-E9C6-B2A1-98EFA35A0780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384" creationId="{D8977E00-CD5B-0FA5-2A2B-B9248DAFABA0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385" creationId="{2128DD14-3C80-C8B0-ED7C-B01D6B92BCD4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386" creationId="{4BC045D5-3163-00FE-8607-B046B50182B4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387" creationId="{13179187-F752-DD00-1201-9C106EC67417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388" creationId="{5E0C540E-7CC0-20AE-ADCE-237148EB5840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389" creationId="{0D55DC6D-4911-19D1-3E89-0FD56BFA0D9D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390" creationId="{6E7FC1ED-F4F6-B307-C4CB-41994742B5CF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391" creationId="{38F97FBE-C424-4853-16BD-7CBAB53736B2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392" creationId="{FFA83CF2-00EE-0F4F-3F06-51EAD048C4ED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393" creationId="{016F2231-01F7-DD7D-5A9B-D7B5C6C53E14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394" creationId="{164B0993-BD17-619A-08C7-CC1A9D6027C2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395" creationId="{A733EC76-BA8E-CF51-8025-0F5C0E2D2A47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396" creationId="{63DA7B42-9DCE-3B30-C7D9-1EDA4AE4FDD4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397" creationId="{C53A2F15-B200-D04C-2AF1-0030E0A4EA74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398" creationId="{FB32FACA-0AF1-DE4A-73FC-AFD60F1CF7C4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399" creationId="{8FA03522-7F3B-E877-021E-9D0733A4C4FE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00" creationId="{BFC84333-435C-79D2-2B04-9486552D4C6B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01" creationId="{C07CBC63-80E6-FAE1-1D01-7AC425BAD50A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02" creationId="{A07DFBC0-F4D7-0B76-1BD7-8AD668E26877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03" creationId="{D1C49326-715D-9B09-4EFD-65654410FCAE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04" creationId="{90953583-3D12-7EB8-A0B5-A23E538D74E5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05" creationId="{71B97678-872D-80EB-7B37-8FF2A855366B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06" creationId="{317A3248-2C50-113C-797C-0C6462724967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07" creationId="{3DA5AF50-F8D9-7ED6-CDD0-BF1AD51DAD96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08" creationId="{ED68F578-244B-DC39-4B68-478534DB0680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09" creationId="{868CD2AE-0A8B-9C17-126A-9250AD9BE734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10" creationId="{D88B4159-6348-B62F-C42C-39B6081D9436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11" creationId="{8843CA9D-0F35-DC4A-C99A-EF00C4953318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12" creationId="{2E96CAE4-D6DB-9EC4-C6F8-F4F494920BA3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13" creationId="{425A4380-7EC2-BFC1-0D37-36920FD0F735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14" creationId="{A026A8EE-A88D-DB55-1AD5-E3D9A8C442F4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15" creationId="{C31645F2-8BA6-93A8-6918-84588237EA1B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16" creationId="{1EB9E0F4-B20D-1036-05F9-83AD20216B99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17" creationId="{3B9C9EF7-3B75-1A33-A017-A349DC9E2C4F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18" creationId="{CAF1F5C4-E8E4-3CEA-6637-90E9701F9544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19" creationId="{E711E447-A456-4EE3-38C2-6F9D3794B409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20" creationId="{65868BA9-C670-098A-D5FB-5FAF9C912E1A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21" creationId="{AB411542-288F-46A8-82B3-6675453EA4CF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22" creationId="{82013342-04EF-5B78-C7FE-45A702C5AD5E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23" creationId="{5C057A5B-CCFC-9F4E-6E39-87ACDFBD1C42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24" creationId="{7F448F0D-4880-82A7-E78F-04BDF9FF9A1E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25" creationId="{7DF47B45-E213-3260-385B-910895784317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26" creationId="{464DF7EB-3951-79DC-9925-32047FA6E83F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27" creationId="{3916AF08-25F7-4039-9C1B-5CAC694C7F8E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28" creationId="{40B95194-3A2A-CDBF-D27C-2489CEFDBF0E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29" creationId="{EA394C5B-8796-FCF2-8711-A6EBD5E54BE4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30" creationId="{5AB63229-9250-9633-4AB0-E274F23EB308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31" creationId="{DE4D8F08-B4C7-3465-D91F-4BACA2CD65C3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32" creationId="{D4963FE8-444F-D641-D2B7-966BB041296B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33" creationId="{C7616C3E-046F-CB3D-2C34-F7610E8BE614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34" creationId="{5602B152-9BDB-C903-EF5C-F4DC73113F62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35" creationId="{AA8F2B33-EBDD-D179-199F-4B32EF169E32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36" creationId="{31552B27-AECD-8E04-5CF8-4715F9CD0E7C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37" creationId="{7B2D88EA-F57B-FE22-F3FA-8B499D580910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38" creationId="{8FC9E210-E4BA-6BEB-AF9E-06F5FB3D4FF4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39" creationId="{C0131845-3675-8140-74CE-EB59FB35DA77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40" creationId="{D73CD393-66D8-F814-E615-9B7E4932C2AD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41" creationId="{185B3C0D-ED30-3541-B807-F37C9F1886AC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42" creationId="{8F4F6814-E541-19A6-3B72-C5E88E9ABEEA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43" creationId="{0EF77476-876E-446B-BDFF-9AF5D55FD19E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44" creationId="{E82AC18E-BEBC-CEF8-3DE1-19CFA17D4C54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45" creationId="{E2BE2E25-6B64-7CC6-B7C2-B32FF6A54411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46" creationId="{87E2E300-46A5-BDD2-05F7-A49D0770BE88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47" creationId="{3651D324-B0A7-DFD2-CFB3-781F3E5B2EDD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48" creationId="{ACDEA136-571D-AC1E-FFC3-CBE28D31E489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49" creationId="{E8BBBE1B-58D0-ED35-9B81-BFB46554B93C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50" creationId="{3A3BBEC0-860D-8432-DA4A-3E39D178D7E3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51" creationId="{C2DB63AD-E59A-8988-61BB-AE2408072364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52" creationId="{CBF82A24-3130-F373-3C14-7F0889D7DB06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53" creationId="{BEF9AEF0-6A31-6B7A-1538-C37A0146191F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54" creationId="{096A5BC3-4311-DDF9-B0EE-1A3150D77CA8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55" creationId="{FB4A18B7-2965-764A-C1A2-20D91DE75544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56" creationId="{302BC734-7FE1-267F-2B6E-A91D1929008C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57" creationId="{7903C707-D9D4-12A8-8DD8-904957A66E97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58" creationId="{D00DB1A1-996E-453F-EECA-225FAF15F4EB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59" creationId="{FB452A24-4138-9F81-F2D6-594FB2DFACB2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60" creationId="{B2572850-B3EB-9281-8610-67D521AA334E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61" creationId="{9110E7CC-8994-9DFC-6CE7-876B81BEC6BB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62" creationId="{4479114F-CA19-18D3-8F21-8D90A672D452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63" creationId="{E32E9343-ABCA-0730-8A07-85B27112791D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64" creationId="{EF387FB7-65BF-D37F-05DE-B4F35A1E6252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65" creationId="{D069408F-8C85-0B26-878E-E908F9E4CFAA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66" creationId="{8CDB6CF3-01C6-3D32-329E-85F5336BB70D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67" creationId="{9C6217B0-DCAF-13E6-B479-1F20946DD7DC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68" creationId="{3A3DAC1A-FB45-7F2E-1273-B42610EB04A8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69" creationId="{65F47920-F777-0D20-22BA-F63129B370C8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70" creationId="{18F8EC86-4F59-AD6F-00FC-E08F3600118C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71" creationId="{B8FB812A-5150-AE0B-B3B3-88A55F7B2C88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72" creationId="{D1DA8DC4-C7A5-55F9-30EC-FECCF1093DD4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73" creationId="{57A927DC-05BF-53D7-390E-94B91790CD4E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74" creationId="{A063DA63-6371-A9F5-9BE1-FD1542212F5B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75" creationId="{9F1BBE70-3788-95D0-6B84-26275837A35B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76" creationId="{E845CB83-0107-3D52-9EF7-93926DEE0AD9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77" creationId="{EB8D5106-84CE-BF95-790B-BAF703CBFFF7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78" creationId="{1A0C8AAE-854B-D1D0-A722-EA35DE459050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79" creationId="{785D4238-A73B-4018-153A-95B18B7B8EE9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80" creationId="{036A533F-73E6-EDA5-DA44-8A54C15EF798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81" creationId="{4EF53B9A-ABBF-1F44-E8FF-E93A8F00543B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82" creationId="{73F5E6E6-BAE4-01C7-3802-357394EDC2E0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83" creationId="{70478FD7-C853-B728-4F2B-EB044FDEF581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84" creationId="{2A0901D8-4AAD-B02E-0C05-07DA86A12E55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85" creationId="{688DD845-EE5C-E70F-3BC7-DF4A7B28106C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86" creationId="{86BD6FDF-5F4C-D7FB-9A60-4A2340741E42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87" creationId="{50EF567B-E487-CAC1-DD7F-6B53FDE6D2C4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88" creationId="{DEF466BE-131A-7AE6-5B80-CF6CB5D2E287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89" creationId="{EC35F956-E193-731D-3DEA-EB994B93BF6D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90" creationId="{17A60D3B-5C39-3427-2919-2BDA7FA1F7E1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91" creationId="{6ADF03E8-DC79-9969-E37E-5F41EDF4B39F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92" creationId="{E2197B0C-FA73-B0DA-A5B7-F7B6838F912C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93" creationId="{5C8235B9-8D7C-2444-4CAB-FBFD11AB5D85}"/>
          </ac:spMkLst>
        </pc:spChg>
        <pc:spChg chg="mod">
          <ac:chgData name="Daoud Saadeddin" userId="50f496e5f975282e" providerId="LiveId" clId="{D7F90051-0A1A-43A5-BFC4-7CE4C4BB51C5}" dt="2024-08-27T19:27:32.544" v="66"/>
          <ac:spMkLst>
            <pc:docMk/>
            <pc:sldMk cId="4196721190" sldId="949"/>
            <ac:spMk id="494" creationId="{5FA11D2B-E954-B5DB-CD00-BA0C806CFB71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496" creationId="{9B4C6EB4-F0A5-E06E-091A-C20D4C33389C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498" creationId="{3D56AEAF-2D15-153B-E4F1-8FA056D40940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499" creationId="{2288545B-0B08-C111-03CE-F7EEEF4D8CAE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00" creationId="{71506C89-0171-D771-2093-C716F1A5B64F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01" creationId="{39C6742C-EC6F-C704-721C-F1F81EB6A65D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02" creationId="{A0E9CD3D-7EE2-1D8B-25CD-39039CF684BC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03" creationId="{4DC01C09-0BFB-6167-B820-2ED288DB6C69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04" creationId="{FB3EB68A-3294-981A-48D7-0EA72B785550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05" creationId="{133BB95D-F574-BFBF-044C-FA02E75C1360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06" creationId="{F05EF979-FBEE-03DD-EC8E-F0A523A6259D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07" creationId="{9F8C25D9-B8F9-283F-F4B8-1ED3B8DC23CF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08" creationId="{44E04BC0-E57C-1B60-EA66-2E27A89B4DE1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09" creationId="{F5092987-FB73-AE0A-F4C2-99D19D08B290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10" creationId="{C94EDC78-3517-F640-4217-F037BF5DA107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11" creationId="{B64163A0-8D47-70CB-9B33-7983923BBD26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12" creationId="{2ACD9248-A592-4A12-C829-14EEBECACCC7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13" creationId="{815BA1E7-E4F2-1F80-CD39-F695A591EBBF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14" creationId="{01AF70FB-F98B-C366-A95D-CAE8D0252687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15" creationId="{CBA985A3-A447-C52C-2950-2922E0D1940E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16" creationId="{74F025FB-5C97-FF45-789A-ECD63152743C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17" creationId="{7560053B-A9DF-649D-4CF7-76EDABF80DEC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18" creationId="{104A85BA-7FBC-90FD-383A-29921F0C0F63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19" creationId="{571C01CE-E7F9-495C-15AF-F21B92A9E96E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20" creationId="{FEB97515-73B2-4E6D-A79B-28738176BB97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21" creationId="{8DB14EA5-68DD-7F7C-5BAA-D335CB5DCC80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22" creationId="{4E0B656C-3B7D-28D7-A0D1-DEFEC16FCB2A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23" creationId="{C7C7CE96-CF0C-031C-1142-BCEDE6DD1B57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24" creationId="{A9EB1EED-0B50-FFA7-41A6-6975BF71B57C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25" creationId="{39C7426D-F669-DF1E-66AE-3D358FD2BD17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26" creationId="{F6965DB1-1DCA-7D72-48E2-15C0FF01B742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27" creationId="{EEE243C5-8E1B-08D5-03E1-3B50709B90D9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28" creationId="{A82F58F4-88FD-4A86-6097-34C47E7E6C9B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29" creationId="{50C1C903-7C1E-2FCA-57EB-B84872C57542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30" creationId="{92291675-70FC-3EDF-BDE7-9075DB347533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31" creationId="{F240A705-0896-FD2F-1792-8CD758433F69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32" creationId="{0EE9B332-DD72-69F8-4946-21120FFC2A7B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33" creationId="{7FD54ECE-E006-19DF-2275-307868074D7D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34" creationId="{BDE5D034-6CFE-CE74-A48A-9B822BDC8048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35" creationId="{FD59A476-7D14-8CF1-51C2-3B88133817C2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36" creationId="{BE48F81E-E17D-499B-397C-73E76AF4E4DB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37" creationId="{E68A20E3-AECC-FF83-91D8-3FDF9DE43CD6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38" creationId="{F189D64C-4999-D056-9E18-4C6AB0D3FCEC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39" creationId="{FAFD1E5A-2793-E55F-3D8F-DE4FF261B9B7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40" creationId="{5624212D-8E57-1620-EBDC-C4BA0F38F77A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41" creationId="{BC0FA7FA-DB6F-D046-6D27-63203140B32A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42" creationId="{F87D86CF-EBD1-ED6B-1405-8B8D0568C333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43" creationId="{3B2C8577-EEB9-1155-61D3-0BFFDB553178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44" creationId="{FE881426-01A3-C542-997C-B4FE35DC6152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45" creationId="{217315CE-E1AA-97DC-2606-E2AFA53F9505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46" creationId="{5F043361-4310-85E6-4C5F-12008ACD202D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47" creationId="{638FE193-0EF1-CCBD-297D-F7BBC686F809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48" creationId="{1B9AF4B9-4593-1B0A-BBD0-826C37951C39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49" creationId="{C7726424-3CA1-03BA-E1AA-5ACCB7080B7D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50" creationId="{9C2B6ED7-E452-BE9B-C990-A977AB07ACC3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51" creationId="{9E0E3B99-8375-BD90-D6BF-25EBDEE2F012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52" creationId="{F778C648-3A44-D0B7-CCEC-084A4311570A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53" creationId="{EF8C1EB5-45B2-E9B9-632D-C8107241F71F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54" creationId="{2FD14650-FF08-4A5F-2F44-4568EFF0DE11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55" creationId="{4BF52A13-FF0E-08AC-1867-9B8D2A64EFC5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56" creationId="{6E3B65B9-9F75-6601-F195-E0CD950AC78D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57" creationId="{0970AA6C-05FB-D331-D052-9F559CDF386D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58" creationId="{D9D41381-4D9E-EEC1-9F03-DCB7BCB6E877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59" creationId="{B34123BD-1451-63B7-569C-E7866ED490ED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60" creationId="{EE655598-283A-4D32-CFC0-4767402F58A4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61" creationId="{E525567A-63B6-202A-1BB3-A51670F01DFB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62" creationId="{B5BFB8C2-F9CD-03B6-5275-798FCD57D883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63" creationId="{694290D0-9431-4085-DD76-1F9A3B66FFAF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64" creationId="{621C6560-0B6C-6ECF-FFDC-BD734243689A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65" creationId="{6C572DBF-C7C8-8101-B4AA-63526F16DEEE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66" creationId="{BB34A138-2647-20D6-ED65-CE883ADC8409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67" creationId="{AFE8D32A-B655-1FB8-1696-3F19DD2AF807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68" creationId="{98E06DB6-E252-F405-A660-6FC0801B2F31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69" creationId="{319018FD-C904-85A2-845B-5D82CD44306C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70" creationId="{BD3AAEDA-1BDB-F5B4-F033-5AFF63F18C6D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71" creationId="{86E6B9D3-524A-A9B0-EECD-8E27393B0813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72" creationId="{C8B0C022-7077-B594-F55A-AFB00DADAAA8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73" creationId="{AFFC2CF3-D2A4-ED95-9F01-346967B2A7D8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74" creationId="{58713DFB-5BD3-4D9B-5263-3D715B43B947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75" creationId="{5C9DEEA3-ED66-D8C2-7D8B-4228D169D5E4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76" creationId="{CA8424E9-5FAB-342F-7C54-6EC824878418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77" creationId="{D1D5918C-749D-B04F-1F67-EF075D13E96C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78" creationId="{249BF70D-BE07-2701-B096-3A325D61428E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79" creationId="{F8840C0A-8AA1-2BDE-F374-4222B9A13920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80" creationId="{FA82566C-DF6E-2D5F-FF9E-3B15354C21CE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81" creationId="{BF8E4735-0A37-1367-FC8E-FAA60BF96220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82" creationId="{292D1809-6384-AAF5-3F28-F52A00E06DEA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83" creationId="{DD9EA677-33C8-65E4-5EEA-28F203993DDD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84" creationId="{6E07202F-B8D7-BB0A-0677-48DDFCE64D06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85" creationId="{33618110-0EC0-474F-8B70-DE6E834233D7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86" creationId="{EC65D364-370C-AC76-EA06-99E55DE74D83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87" creationId="{A8C335A3-9927-8698-263B-C888796D4664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88" creationId="{994A5CD7-C341-7EB5-CF69-96715ABDB35E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89" creationId="{B7B22E0E-3C5E-0834-1D05-4100C56C6B2A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90" creationId="{F2D7C5D3-7F22-D61D-26C2-14E103158674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91" creationId="{AACB453F-DBE9-039A-E1C9-81B635DA1888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92" creationId="{2374BDCF-2CED-B542-7D4D-A55888312AE7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93" creationId="{B5AF4D6B-F322-502F-4BFB-430E0259ECF7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94" creationId="{38CC45E5-133A-85BA-A76D-D95B1B8ADCC0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95" creationId="{06FA92AB-25DE-3491-C550-20A4819900D1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96" creationId="{F45A33C1-5342-760E-FACF-8A5DC90E834F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97" creationId="{BFBBE3F9-6D1F-FF9B-05FA-4161D5772DAD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98" creationId="{82D3CBD8-3781-F047-385B-DE7B162253E7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599" creationId="{F5999C26-814D-C5A9-E16A-EE8FF028AF32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600" creationId="{3134F7FA-1E3F-FE0E-F304-AD5F3ABFC22F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601" creationId="{344A5B5B-C09D-4C61-63F7-BB0F8989F27F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602" creationId="{F616AEFC-B81B-A450-B5D1-AE40A3A5C1E9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603" creationId="{48C655AE-27B5-3BE0-F89D-B1E1BD76C6F8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604" creationId="{9B7A3ADB-BB14-346F-8F62-F843E02F423C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605" creationId="{3A33C4E3-7EBF-A443-D0C8-B6E4341D5E10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606" creationId="{768154C7-3855-D1D4-75FF-A3847E13CBAB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607" creationId="{EF636DC1-7E9F-D9F0-9240-36B6B83366C7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608" creationId="{36720885-C8B7-FF3E-E26A-6777548300DA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609" creationId="{B75D3D71-5F89-6F65-6D81-F128F0FB3614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610" creationId="{3F6A5EA1-2322-6D97-7985-61844E345DAA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611" creationId="{A74233CF-988E-AEC7-C163-21D5B912A084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612" creationId="{14C9E0A9-59CE-8D81-9E32-5A34B47DE2F0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613" creationId="{78166FBC-0C0F-71F8-0864-3C3B5084A620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614" creationId="{12E45858-2BD1-ED66-C481-B0FE5AFF719A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615" creationId="{90B25936-380C-8BB4-8E30-05DF4E3275C6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616" creationId="{00573478-9378-F21B-02C7-F81E8894D897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617" creationId="{5A64E2A2-8B26-7BB9-3A7D-76B7AEB9B860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618" creationId="{8A906C3A-1A94-89D8-7E86-B1FB9ACCA092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619" creationId="{6B7AF483-8D8E-EACA-A3DA-41948CBA1689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620" creationId="{4F11CFF1-0191-D585-1474-7D47D5866FE7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621" creationId="{78548A3F-9CAB-5CE6-8309-C335A848BA0F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622" creationId="{A38E7D6D-AEA8-AD30-733B-D2E0059D941F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623" creationId="{E412C4D4-E678-E725-52C6-5887B82F6AA3}"/>
          </ac:spMkLst>
        </pc:spChg>
        <pc:spChg chg="mod">
          <ac:chgData name="Daoud Saadeddin" userId="50f496e5f975282e" providerId="LiveId" clId="{D7F90051-0A1A-43A5-BFC4-7CE4C4BB51C5}" dt="2024-08-27T19:32:49.184" v="91"/>
          <ac:spMkLst>
            <pc:docMk/>
            <pc:sldMk cId="4196721190" sldId="949"/>
            <ac:spMk id="624" creationId="{13EC9442-C200-FEA4-6493-758AB43E171D}"/>
          </ac:spMkLst>
        </pc:spChg>
        <pc:spChg chg="del mod topLvl">
          <ac:chgData name="Daoud Saadeddin" userId="50f496e5f975282e" providerId="LiveId" clId="{D7F90051-0A1A-43A5-BFC4-7CE4C4BB51C5}" dt="2024-08-27T19:40:29.050" v="114" actId="478"/>
          <ac:spMkLst>
            <pc:docMk/>
            <pc:sldMk cId="4196721190" sldId="949"/>
            <ac:spMk id="626" creationId="{87941FBC-8909-9BB1-AFA4-2C8472413D47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28" creationId="{2E9E3649-1811-D5C5-4A38-5F743E99E261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29" creationId="{73606BDB-8741-1CDE-4F2C-DB26A0E2C597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30" creationId="{D802D879-A5EA-B609-AC06-15B23F37698F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31" creationId="{4C2C9D8B-ECDA-2DB9-BFF4-13CED4FA2B91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32" creationId="{5416EC94-4967-25CC-52FE-D763EDF6906B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33" creationId="{93B351C0-BC2A-C8D7-C457-F3E45505EF31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34" creationId="{7E755EFC-3724-F451-AE31-2645954F0A70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35" creationId="{5D85D825-1A05-42C3-0E0E-C80904B8C348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36" creationId="{355E06CB-CF9D-62F2-92A8-509B374D29A5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37" creationId="{DF0181D9-F91E-9382-5C41-F6ABA8FC54A6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38" creationId="{8D0CA21C-3655-0E57-CCAE-8ED38EBDEFDA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39" creationId="{B3D4670C-10B3-D2B2-405B-CD9FEB680A37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40" creationId="{6E516A31-A9E5-09DC-B3E2-80081CB3C0C6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41" creationId="{C604CC36-85D4-4989-C86D-C1AB91750C5B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42" creationId="{AE23FD48-7CB9-81F4-BE12-A39F29FCBA99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43" creationId="{5A18B74D-0501-7843-29ED-52280CCA8578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44" creationId="{4E90C40B-C66B-814B-75EA-B8F841F9D56F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45" creationId="{6A87E538-6350-E627-69A7-81CB32EBE7E4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46" creationId="{AA818D3E-8549-E7A3-48B8-F35B5688CBD9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47" creationId="{01ABC809-CEDF-CD3F-91A2-731F8053FA44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48" creationId="{6FBBE473-E1ED-393F-1C3B-85C663D231CA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49" creationId="{75549BD1-0018-861A-56D3-EC8F11A0ED8F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50" creationId="{8377635A-E494-102A-B8B4-340779A690F5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51" creationId="{BC49D225-CD9D-C590-DC83-31D5A80B4BBF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52" creationId="{C8131040-79A6-0EF7-F79F-653BDDDE07F5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53" creationId="{A7D3C577-CFD2-4513-ABFD-6A9EC12FB7D6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54" creationId="{F0B914CD-285C-9196-DF23-6C514672947F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55" creationId="{0836FD09-FDE1-8635-4B69-A69FDB9EAC05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56" creationId="{E0115A45-6E93-D2CE-BAD8-3346C62F229E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57" creationId="{1FEBEE36-3A28-2CBC-6FE7-CE881D023FDE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58" creationId="{6E4C93C5-992D-1C27-D5FF-610349CCFCCC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59" creationId="{FD9EBE24-20E9-57C3-9540-F07A95DC539D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60" creationId="{CF6FD2C0-2968-53F9-29BC-AFC8A5AB7F31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61" creationId="{8DA3E09C-1E74-9C21-3568-6A405D61B55D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62" creationId="{CA246B0A-86C6-00AA-B4B3-68882F3C0EA5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63" creationId="{5CC9D529-1735-9421-A3A9-B4A28D846439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64" creationId="{9141C93F-D18E-2772-3FB3-14FD1992B89D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65" creationId="{C92F2281-4291-DE98-0D13-3B8DE7BEBB05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66" creationId="{72467C9D-51EE-F053-CCC2-F5084E663E64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67" creationId="{E2F185D8-82AC-6A6B-695F-7B217F94F9CB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68" creationId="{3B8CF43A-23B1-8AF8-16EA-E590C788BEFB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69" creationId="{D104E761-E6CF-DD39-E0CA-7B4CC84DEBFB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70" creationId="{1F7AE3E9-8EDE-41DA-1891-8DCCEB02A2F4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71" creationId="{1D74ED8E-F63C-9924-E732-206679EA61CF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72" creationId="{39DDB1E9-2FB0-5D3F-487D-0DD75AE7D432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73" creationId="{68A9FFB1-BC50-BDAA-FFC7-5DB51054BC24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74" creationId="{C236084F-4868-D636-8617-49D3EF915285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75" creationId="{4DD8FCAF-CD81-D083-14E5-F6ED736180D1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76" creationId="{0F104C9D-F642-180F-0E71-DF58A6805AE2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77" creationId="{748A7759-6B30-A0B2-8EA6-AC601C006348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78" creationId="{5B31016F-3A15-C921-2F74-1783FDF74230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79" creationId="{AD203B62-2CAD-C6C9-4825-CAA7100D3DD5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80" creationId="{14F5DCD2-78B0-F687-8DB3-9C68F8509D59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81" creationId="{0B1BD2A5-D107-7B6F-9F87-F876A4DDED60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82" creationId="{D62CBC08-EC0D-7B3B-C13C-52A0653252D5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83" creationId="{223E8382-40F8-85A2-16B7-84BA7FB105A6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84" creationId="{7817F757-DAA0-FB92-3F49-945F3D3B55DD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85" creationId="{BFD299B9-72D3-512F-A345-13BAD1807346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86" creationId="{1EF55A41-8671-87D5-9241-3E0E9BE63510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87" creationId="{82D043A3-A932-C14E-FF9A-878043EB1C54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88" creationId="{B7E77121-7983-ED71-D0CD-BDC6D79D812D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89" creationId="{DDEBC375-53EC-E504-731C-727CE4B4F753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90" creationId="{94989894-5A7E-092D-80A9-2CA1CDD96F16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91" creationId="{B31763B1-CA4B-5910-67B5-3A4D2875B8E5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92" creationId="{0933E7B7-CDAB-9C21-DE7F-C7FD2358563E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93" creationId="{79ABF691-10B7-B14F-26EB-6328A16C5328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94" creationId="{1C1E9F15-EB51-E17B-7E06-2354A5E1A72A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95" creationId="{2289B427-677A-4917-A405-3E8B7121A4DA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96" creationId="{660C5D91-4361-5E90-4EDE-27663C155F1A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97" creationId="{B861946B-451D-6969-513E-AEC41841F11F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98" creationId="{CFF5FA90-8E9F-1452-CAA8-69C1BF241AEE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699" creationId="{2860B2DF-5988-DF26-3020-5D261398EC6B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700" creationId="{34AE5987-273C-E219-A39B-1B3BDB7683FB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701" creationId="{8005DCB0-9F3F-F3D9-B2FF-7916CA8DAF59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702" creationId="{C2590B51-332B-F9A2-0907-C7AF452F9D91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703" creationId="{8C75837E-7C54-10FA-2F7F-BB2AF0B3E150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704" creationId="{BB732254-0EC1-F155-CF8D-6C16D3A3A1E8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705" creationId="{78EE2499-F5E7-2FE1-293A-ED0348696A26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706" creationId="{2AA68E7F-D73C-42C0-441C-0093C3286292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707" creationId="{0E478769-30AF-6016-247E-DC2B2E376200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708" creationId="{4999BAD2-AA47-8E5D-6601-4D5BEBF884B4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709" creationId="{E03FAB5D-6A36-F1C4-9A7A-DF0DDA22ECA2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710" creationId="{A6E4757B-D2EF-52A7-E1FF-3C88C0608084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711" creationId="{BC06E940-8894-7D86-8B1D-3115C34318F1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712" creationId="{F3725661-F1B2-FD0E-5F6D-E31744D4E1A5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713" creationId="{31C2750D-C61C-998D-9341-B3D797232322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714" creationId="{1ACB1CF8-A26B-7748-E8C0-FF372FF3E887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715" creationId="{9657AC62-2399-25D7-6DC6-337F2D92BA38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716" creationId="{7B6145C8-A5D8-F5CE-08F8-C2137F6524E3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717" creationId="{2E1063FC-35D3-8C59-5529-D8B99BF99604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718" creationId="{F5A6C8D6-B98E-7591-1806-5BF4A1A15B96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719" creationId="{CBBF71C3-3A48-5724-015D-1290FAA37A93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720" creationId="{FBECB653-BA62-BE8B-2867-575C3430AC62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721" creationId="{D84B774B-CFB2-7C8F-ECFD-3CFAD0CCD6F7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722" creationId="{771F9E47-8B1D-E900-4754-4C90C4141D51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723" creationId="{F951978E-2304-BA42-1D80-BC0DA8C13846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724" creationId="{F71B9A19-6D2F-0787-C539-A2F763F58562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725" creationId="{19F4831E-046D-6DDA-9800-20DA87FD7F48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726" creationId="{F36DE49A-2635-AF09-A8BF-1D556C84D1A3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727" creationId="{EFD87F72-56CC-E6FB-A6BF-4A1F70999C5C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728" creationId="{4BAD4D32-6F2F-F080-EC45-D623F1462D49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729" creationId="{E2C70CEB-C711-217E-30F0-21284F71FBF4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730" creationId="{773DA7BD-667A-3FC9-C515-504E58F984F5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731" creationId="{CD030ACB-12BD-21A7-393B-E8145C2AD37B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732" creationId="{DE1F2664-89DE-701B-9F8E-52CFFDBB41D6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733" creationId="{C4228DB4-2FBA-1B09-2043-E098ADEA2041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734" creationId="{F50519A6-A359-1EF3-C16A-DBB297EDE28A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735" creationId="{205BE7B4-98DE-B66B-872A-9D5FEA481963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736" creationId="{534A13F4-F6B8-77EC-C651-FF9A18149953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737" creationId="{B26259AA-6444-5F27-896E-FD6F134B380E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738" creationId="{F3BEAFE3-A2D0-7933-1791-B76E4426968B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739" creationId="{6D2736FB-F5B7-254F-EB02-5597879669E5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740" creationId="{B7C57E51-9757-6753-D33A-F7A4C8D0C9E6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741" creationId="{E7CADEFF-3FE4-6C59-BBF1-CF489EF3E034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742" creationId="{0AB32307-1ABB-425D-503F-C52021F39283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743" creationId="{EFB78792-082D-C4CC-5FD1-C9608658E4F9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744" creationId="{52EE30BE-CE57-C076-46D5-B8A85319DC6B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745" creationId="{52269DD6-9DC6-E406-7533-CB77FC01D6F8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746" creationId="{A3E0AE83-3490-ECA7-B0F6-608EC285ED44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747" creationId="{A59C9F24-E44A-4070-4511-7736DB754DF8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748" creationId="{077983F8-10D5-9BF5-AD55-6EF30B429974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749" creationId="{677BB0C8-FABE-A5EB-2E77-E80DF0643A73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750" creationId="{56AC2000-8BA8-F7F8-365C-0B379729985F}"/>
          </ac:spMkLst>
        </pc:spChg>
        <pc:spChg chg="mod topLvl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751" creationId="{F79F0525-2B35-9D11-5EE5-B1534EDBCB58}"/>
          </ac:spMkLst>
        </pc:spChg>
        <pc:spChg chg="mod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752" creationId="{E71EDA6A-A682-DCC0-B6C2-DE1000D566D6}"/>
          </ac:spMkLst>
        </pc:spChg>
        <pc:spChg chg="mod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753" creationId="{A1B6826D-A033-76D9-D8DD-A21DDD05A71C}"/>
          </ac:spMkLst>
        </pc:spChg>
        <pc:spChg chg="mod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754" creationId="{2AE9F9A5-D059-2599-C974-15FFCEBD0F23}"/>
          </ac:spMkLst>
        </pc:spChg>
        <pc:spChg chg="add mod">
          <ac:chgData name="Daoud Saadeddin" userId="50f496e5f975282e" providerId="LiveId" clId="{D7F90051-0A1A-43A5-BFC4-7CE4C4BB51C5}" dt="2024-08-28T20:05:30.849" v="195" actId="2711"/>
          <ac:spMkLst>
            <pc:docMk/>
            <pc:sldMk cId="4196721190" sldId="949"/>
            <ac:spMk id="756" creationId="{51E7EE0C-596E-F0B3-3331-A396F202A2BB}"/>
          </ac:spMkLst>
        </pc:spChg>
        <pc:grpChg chg="add mod">
          <ac:chgData name="Daoud Saadeddin" userId="50f496e5f975282e" providerId="LiveId" clId="{D7F90051-0A1A-43A5-BFC4-7CE4C4BB51C5}" dt="2024-08-27T19:24:46.798" v="44"/>
          <ac:grpSpMkLst>
            <pc:docMk/>
            <pc:sldMk cId="4196721190" sldId="949"/>
            <ac:grpSpMk id="2" creationId="{D63F71DA-E0F7-C741-0EC4-E774522C71D6}"/>
          </ac:grpSpMkLst>
        </pc:grpChg>
        <pc:grpChg chg="mod">
          <ac:chgData name="Daoud Saadeddin" userId="50f496e5f975282e" providerId="LiveId" clId="{D7F90051-0A1A-43A5-BFC4-7CE4C4BB51C5}" dt="2024-08-27T19:24:46.798" v="44"/>
          <ac:grpSpMkLst>
            <pc:docMk/>
            <pc:sldMk cId="4196721190" sldId="949"/>
            <ac:grpSpMk id="4" creationId="{456887B1-CE35-0682-F3DB-8259BCF05584}"/>
          </ac:grpSpMkLst>
        </pc:grpChg>
        <pc:grpChg chg="del">
          <ac:chgData name="Daoud Saadeddin" userId="50f496e5f975282e" providerId="LiveId" clId="{D7F90051-0A1A-43A5-BFC4-7CE4C4BB51C5}" dt="2024-08-27T19:24:40.795" v="43" actId="478"/>
          <ac:grpSpMkLst>
            <pc:docMk/>
            <pc:sldMk cId="4196721190" sldId="949"/>
            <ac:grpSpMk id="104" creationId="{59A9D59C-A6FF-DC32-20CD-82A697F94CE8}"/>
          </ac:grpSpMkLst>
        </pc:grpChg>
        <pc:grpChg chg="add del mod">
          <ac:chgData name="Daoud Saadeddin" userId="50f496e5f975282e" providerId="LiveId" clId="{D7F90051-0A1A-43A5-BFC4-7CE4C4BB51C5}" dt="2024-08-27T19:32:50.582" v="92" actId="478"/>
          <ac:grpSpMkLst>
            <pc:docMk/>
            <pc:sldMk cId="4196721190" sldId="949"/>
            <ac:grpSpMk id="251" creationId="{AA041652-A64D-D8F5-23C8-2C7470A7C3A8}"/>
          </ac:grpSpMkLst>
        </pc:grpChg>
        <pc:grpChg chg="mod">
          <ac:chgData name="Daoud Saadeddin" userId="50f496e5f975282e" providerId="LiveId" clId="{D7F90051-0A1A-43A5-BFC4-7CE4C4BB51C5}" dt="2024-08-27T19:24:55.931" v="45"/>
          <ac:grpSpMkLst>
            <pc:docMk/>
            <pc:sldMk cId="4196721190" sldId="949"/>
            <ac:grpSpMk id="253" creationId="{3D2E0D57-A915-E719-CE17-BC01E420E808}"/>
          </ac:grpSpMkLst>
        </pc:grpChg>
        <pc:grpChg chg="add del mod">
          <ac:chgData name="Daoud Saadeddin" userId="50f496e5f975282e" providerId="LiveId" clId="{D7F90051-0A1A-43A5-BFC4-7CE4C4BB51C5}" dt="2024-08-27T19:27:45.027" v="69" actId="21"/>
          <ac:grpSpMkLst>
            <pc:docMk/>
            <pc:sldMk cId="4196721190" sldId="949"/>
            <ac:grpSpMk id="381" creationId="{C3F3F529-3F8D-5765-5AE0-2AEC8B59B371}"/>
          </ac:grpSpMkLst>
        </pc:grpChg>
        <pc:grpChg chg="add mod">
          <ac:chgData name="Daoud Saadeddin" userId="50f496e5f975282e" providerId="LiveId" clId="{D7F90051-0A1A-43A5-BFC4-7CE4C4BB51C5}" dt="2024-08-27T19:32:49.184" v="91"/>
          <ac:grpSpMkLst>
            <pc:docMk/>
            <pc:sldMk cId="4196721190" sldId="949"/>
            <ac:grpSpMk id="495" creationId="{3923D556-5BD7-7CC1-057C-17AE1F2BD693}"/>
          </ac:grpSpMkLst>
        </pc:grpChg>
        <pc:grpChg chg="mod">
          <ac:chgData name="Daoud Saadeddin" userId="50f496e5f975282e" providerId="LiveId" clId="{D7F90051-0A1A-43A5-BFC4-7CE4C4BB51C5}" dt="2024-08-27T19:32:49.184" v="91"/>
          <ac:grpSpMkLst>
            <pc:docMk/>
            <pc:sldMk cId="4196721190" sldId="949"/>
            <ac:grpSpMk id="497" creationId="{1ABE3531-5A71-2E92-8DAA-60EA06ED4E1D}"/>
          </ac:grpSpMkLst>
        </pc:grpChg>
        <pc:grpChg chg="add del mod">
          <ac:chgData name="Daoud Saadeddin" userId="50f496e5f975282e" providerId="LiveId" clId="{D7F90051-0A1A-43A5-BFC4-7CE4C4BB51C5}" dt="2024-08-27T19:33:33.107" v="94" actId="165"/>
          <ac:grpSpMkLst>
            <pc:docMk/>
            <pc:sldMk cId="4196721190" sldId="949"/>
            <ac:grpSpMk id="625" creationId="{C5D9AED4-6F72-DA80-18DB-A0491812EB3C}"/>
          </ac:grpSpMkLst>
        </pc:grpChg>
        <pc:grpChg chg="mod topLvl">
          <ac:chgData name="Daoud Saadeddin" userId="50f496e5f975282e" providerId="LiveId" clId="{D7F90051-0A1A-43A5-BFC4-7CE4C4BB51C5}" dt="2024-08-27T19:33:52.208" v="97" actId="164"/>
          <ac:grpSpMkLst>
            <pc:docMk/>
            <pc:sldMk cId="4196721190" sldId="949"/>
            <ac:grpSpMk id="627" creationId="{37841D89-A232-7025-84BC-EDF600C7D780}"/>
          </ac:grpSpMkLst>
        </pc:grpChg>
        <pc:grpChg chg="add mod">
          <ac:chgData name="Daoud Saadeddin" userId="50f496e5f975282e" providerId="LiveId" clId="{D7F90051-0A1A-43A5-BFC4-7CE4C4BB51C5}" dt="2024-08-27T19:33:52.208" v="97" actId="164"/>
          <ac:grpSpMkLst>
            <pc:docMk/>
            <pc:sldMk cId="4196721190" sldId="949"/>
            <ac:grpSpMk id="755" creationId="{2C9A9E24-0845-4636-7A5C-A2D0F39466F6}"/>
          </ac:grpSpMkLst>
        </pc:grpChg>
      </pc:sldChg>
      <pc:sldChg chg="addSp delSp modSp add mod modNotesTx">
        <pc:chgData name="Daoud Saadeddin" userId="50f496e5f975282e" providerId="LiveId" clId="{D7F90051-0A1A-43A5-BFC4-7CE4C4BB51C5}" dt="2024-08-28T20:05:53.081" v="197" actId="2711"/>
        <pc:sldMkLst>
          <pc:docMk/>
          <pc:sldMk cId="13252551" sldId="950"/>
        </pc:sldMkLst>
        <pc:spChg chg="del mod">
          <ac:chgData name="Daoud Saadeddin" userId="50f496e5f975282e" providerId="LiveId" clId="{D7F90051-0A1A-43A5-BFC4-7CE4C4BB51C5}" dt="2024-08-27T19:40:36.058" v="117" actId="478"/>
          <ac:spMkLst>
            <pc:docMk/>
            <pc:sldMk cId="13252551" sldId="950"/>
            <ac:spMk id="5" creationId="{84B10942-E8A7-5938-3352-A45411778721}"/>
          </ac:spMkLst>
        </pc:spChg>
        <pc:spChg chg="mod topLvl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7" creationId="{5DFBBA69-3CCD-95A4-F1B6-B805635164F4}"/>
          </ac:spMkLst>
        </pc:spChg>
        <pc:spChg chg="mod topLvl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8" creationId="{93934327-49C0-C08D-678B-14C53E387109}"/>
          </ac:spMkLst>
        </pc:spChg>
        <pc:spChg chg="mod topLvl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9" creationId="{321F7A3F-3DED-06D4-E05F-E183041EEAC4}"/>
          </ac:spMkLst>
        </pc:spChg>
        <pc:spChg chg="mod topLvl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10" creationId="{DB90A513-503D-5F4C-5E2C-3973938214AF}"/>
          </ac:spMkLst>
        </pc:spChg>
        <pc:spChg chg="mod topLvl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11" creationId="{DE5F40F7-C0EB-790A-9258-7C5EB1F25188}"/>
          </ac:spMkLst>
        </pc:spChg>
        <pc:spChg chg="mod topLvl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12" creationId="{288B178A-001B-A7B8-1450-A3D66B101275}"/>
          </ac:spMkLst>
        </pc:spChg>
        <pc:spChg chg="mod topLvl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13" creationId="{84B76323-073A-5B4D-792A-1ACD2008886D}"/>
          </ac:spMkLst>
        </pc:spChg>
        <pc:spChg chg="mod topLvl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14" creationId="{30FDEDEC-C058-74B5-D033-FC5A6BBD305B}"/>
          </ac:spMkLst>
        </pc:spChg>
        <pc:spChg chg="mod topLvl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15" creationId="{FB22ED76-D2D5-6989-D077-34CEF6E9EB34}"/>
          </ac:spMkLst>
        </pc:spChg>
        <pc:spChg chg="mod topLvl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16" creationId="{AFF567A7-82C3-AF96-26ED-BC2C045774C7}"/>
          </ac:spMkLst>
        </pc:spChg>
        <pc:spChg chg="mod topLvl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17" creationId="{B492D67B-B6DE-9FD2-C6B0-B945F6079DD7}"/>
          </ac:spMkLst>
        </pc:spChg>
        <pc:spChg chg="mod topLvl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18" creationId="{A625B205-E571-9FAE-9870-F7698C98F2EC}"/>
          </ac:spMkLst>
        </pc:spChg>
        <pc:spChg chg="mod topLvl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19" creationId="{AA0D2896-9132-DD51-C4E5-F22491FF7F59}"/>
          </ac:spMkLst>
        </pc:spChg>
        <pc:spChg chg="mod topLvl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20" creationId="{AEF2D011-DB61-C518-A706-6AD4E89B69D0}"/>
          </ac:spMkLst>
        </pc:spChg>
        <pc:spChg chg="mod topLvl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21" creationId="{F982D909-A3B0-7D1D-4B43-0E086EBAAC5E}"/>
          </ac:spMkLst>
        </pc:spChg>
        <pc:spChg chg="mod">
          <ac:chgData name="Daoud Saadeddin" userId="50f496e5f975282e" providerId="LiveId" clId="{D7F90051-0A1A-43A5-BFC4-7CE4C4BB51C5}" dt="2024-08-27T19:46:22.232" v="160" actId="20577"/>
          <ac:spMkLst>
            <pc:docMk/>
            <pc:sldMk cId="13252551" sldId="950"/>
            <ac:spMk id="22" creationId="{36A6A77D-4504-76A7-DA25-E7483AC9DC1A}"/>
          </ac:spMkLst>
        </pc:spChg>
        <pc:spChg chg="mod topLvl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27" creationId="{2D97E48D-9E95-0CB1-FB04-BC7567BC686A}"/>
          </ac:spMkLst>
        </pc:spChg>
        <pc:spChg chg="mod topLvl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28" creationId="{F6D3C609-7F9E-522E-AAF8-D664F5676BA4}"/>
          </ac:spMkLst>
        </pc:spChg>
        <pc:spChg chg="mod topLvl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29" creationId="{6D906B9D-D22C-4D9F-7F17-C264D9E07687}"/>
          </ac:spMkLst>
        </pc:spChg>
        <pc:spChg chg="mod topLvl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30" creationId="{8DB23837-C731-CCA1-A592-38974EB59220}"/>
          </ac:spMkLst>
        </pc:spChg>
        <pc:spChg chg="mod topLvl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31" creationId="{0F785DC2-5BD2-FE05-0347-BA273121280E}"/>
          </ac:spMkLst>
        </pc:spChg>
        <pc:spChg chg="mod topLvl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32" creationId="{5791F85F-A92D-0859-13E8-69351425490F}"/>
          </ac:spMkLst>
        </pc:spChg>
        <pc:spChg chg="mod topLvl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33" creationId="{1DD58B8A-8F97-AA00-E9A5-AF5548E8E23E}"/>
          </ac:spMkLst>
        </pc:spChg>
        <pc:spChg chg="mod topLvl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34" creationId="{A0FCE22E-D77D-8A09-4C07-9CC6BCDC3B2A}"/>
          </ac:spMkLst>
        </pc:spChg>
        <pc:spChg chg="mod topLvl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35" creationId="{70E873BA-CCBC-5EB2-A4E3-1635BEC6E6F8}"/>
          </ac:spMkLst>
        </pc:spChg>
        <pc:spChg chg="mod topLvl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36" creationId="{1CD2EAB8-6290-BE65-C1AC-31753AA2C1DA}"/>
          </ac:spMkLst>
        </pc:spChg>
        <pc:spChg chg="mod topLvl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37" creationId="{609C51AC-83C4-4426-1FED-11F83A0DC6E0}"/>
          </ac:spMkLst>
        </pc:spChg>
        <pc:spChg chg="mod topLvl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38" creationId="{CAB7BE0F-3FAF-25FD-0EA8-3F415E867CF1}"/>
          </ac:spMkLst>
        </pc:spChg>
        <pc:spChg chg="mod topLvl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39" creationId="{25E7EA66-9C62-C061-1C3E-A878127C60FE}"/>
          </ac:spMkLst>
        </pc:spChg>
        <pc:spChg chg="mod topLvl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40" creationId="{BB17EE5D-D441-D648-E587-47FEC4A2FFA6}"/>
          </ac:spMkLst>
        </pc:spChg>
        <pc:spChg chg="mod topLvl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41" creationId="{52F41E6B-C061-40F2-8CB3-AEA06241651B}"/>
          </ac:spMkLst>
        </pc:spChg>
        <pc:spChg chg="mod topLvl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42" creationId="{F7246E26-657A-DD6C-CA6E-DD29E80FE31A}"/>
          </ac:spMkLst>
        </pc:spChg>
        <pc:spChg chg="mod topLvl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43" creationId="{9C64C4A0-5F1B-0479-2C7A-98BD4643FF6A}"/>
          </ac:spMkLst>
        </pc:spChg>
        <pc:spChg chg="mod topLvl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44" creationId="{4906F004-7C1B-4D40-9EC0-483B1E3F3434}"/>
          </ac:spMkLst>
        </pc:spChg>
        <pc:spChg chg="mod topLvl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45" creationId="{34AF4658-5329-3CBD-2DED-4634C0790FEC}"/>
          </ac:spMkLst>
        </pc:spChg>
        <pc:spChg chg="mod topLvl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46" creationId="{61638C4E-D9E2-393E-A190-939D5A0E0850}"/>
          </ac:spMkLst>
        </pc:spChg>
        <pc:spChg chg="mod topLvl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47" creationId="{8DB29491-44E8-0FE0-6114-A07F8F1BEDF5}"/>
          </ac:spMkLst>
        </pc:spChg>
        <pc:spChg chg="mod topLvl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48" creationId="{A1B3D991-AF4E-F412-19EA-A7C22B6DDABD}"/>
          </ac:spMkLst>
        </pc:spChg>
        <pc:spChg chg="mod topLvl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49" creationId="{70573BBA-45C0-26F3-7AC9-7BE9BD39F91B}"/>
          </ac:spMkLst>
        </pc:spChg>
        <pc:spChg chg="mod topLvl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50" creationId="{F093BED3-961B-669E-10AF-11E6A857F1AF}"/>
          </ac:spMkLst>
        </pc:spChg>
        <pc:spChg chg="mod topLvl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51" creationId="{8B82AFC4-D8A8-D6CF-9156-C77A0809DC3D}"/>
          </ac:spMkLst>
        </pc:spChg>
        <pc:spChg chg="mod topLvl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52" creationId="{6B39DCBA-180F-3CDF-2F29-D41B534C7281}"/>
          </ac:spMkLst>
        </pc:spChg>
        <pc:spChg chg="mod topLvl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53" creationId="{3AE6D0D7-72E5-9F65-E493-283A5360F3F0}"/>
          </ac:spMkLst>
        </pc:spChg>
        <pc:spChg chg="mod topLvl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54" creationId="{174935CA-0748-FA97-5E35-AB80563820B2}"/>
          </ac:spMkLst>
        </pc:spChg>
        <pc:spChg chg="mod topLvl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55" creationId="{6D2856A3-58E3-4E65-0C3F-17BA3FC300E3}"/>
          </ac:spMkLst>
        </pc:spChg>
        <pc:spChg chg="mod topLvl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56" creationId="{9A63E75F-55C5-49AA-A225-EEDD76FBC351}"/>
          </ac:spMkLst>
        </pc:spChg>
        <pc:spChg chg="mod topLvl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57" creationId="{A286FE53-528A-D3B9-5281-63DB99B6874E}"/>
          </ac:spMkLst>
        </pc:spChg>
        <pc:spChg chg="mod topLvl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58" creationId="{5D331D14-2B8C-414B-3CF5-8F57EC1F34BE}"/>
          </ac:spMkLst>
        </pc:spChg>
        <pc:spChg chg="mod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59" creationId="{B490E3F1-8123-B629-09C4-E5554643FCE5}"/>
          </ac:spMkLst>
        </pc:spChg>
        <pc:spChg chg="mod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60" creationId="{6E50E841-0C0A-FE0D-F507-D93976BE5B10}"/>
          </ac:spMkLst>
        </pc:spChg>
        <pc:spChg chg="mod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61" creationId="{C557D1F4-949F-BF3D-FA89-47FC68202DFB}"/>
          </ac:spMkLst>
        </pc:spChg>
        <pc:spChg chg="mod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192" creationId="{743B2078-1C9F-8231-8CF1-90F737666FF2}"/>
          </ac:spMkLst>
        </pc:spChg>
        <pc:spChg chg="mod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193" creationId="{3B8D4F21-DAB3-42D8-E229-70AE31483582}"/>
          </ac:spMkLst>
        </pc:spChg>
        <pc:spChg chg="mod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194" creationId="{499A301D-A529-767B-43B7-0C51F9AF663D}"/>
          </ac:spMkLst>
        </pc:spChg>
        <pc:spChg chg="mod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195" creationId="{B2FA0B60-019B-BFD8-79B3-4C2D369C206E}"/>
          </ac:spMkLst>
        </pc:spChg>
        <pc:spChg chg="mod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196" creationId="{8C9A9EC8-836B-46DE-B638-43BE9797A5FF}"/>
          </ac:spMkLst>
        </pc:spChg>
        <pc:spChg chg="mod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197" creationId="{45C7CD79-9E09-1F5C-23E2-716306D9AE7C}"/>
          </ac:spMkLst>
        </pc:spChg>
        <pc:spChg chg="mod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198" creationId="{DD9B64AA-DBFF-7B62-D7CF-211DFE85BD37}"/>
          </ac:spMkLst>
        </pc:spChg>
        <pc:spChg chg="mod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199" creationId="{107CBDD1-1E47-23B3-2F48-1D1667CB0F52}"/>
          </ac:spMkLst>
        </pc:spChg>
        <pc:spChg chg="mod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200" creationId="{6A7FD564-843A-D7D4-A2EC-91936C76DADC}"/>
          </ac:spMkLst>
        </pc:spChg>
        <pc:spChg chg="mod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201" creationId="{A1AC5923-4442-2819-884A-E6CA029BB96C}"/>
          </ac:spMkLst>
        </pc:spChg>
        <pc:spChg chg="mod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202" creationId="{34A0BE3F-5DAF-9270-8917-56666794E50B}"/>
          </ac:spMkLst>
        </pc:spChg>
        <pc:spChg chg="mod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210" creationId="{878662A2-C756-9BF3-7272-AC6175CD1129}"/>
          </ac:spMkLst>
        </pc:spChg>
        <pc:spChg chg="mod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211" creationId="{D488F174-56ED-DB30-0ABE-90431960A549}"/>
          </ac:spMkLst>
        </pc:spChg>
        <pc:spChg chg="mod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212" creationId="{60F86A8A-8D0E-0926-40EE-A31EA59BF2BB}"/>
          </ac:spMkLst>
        </pc:spChg>
        <pc:spChg chg="mod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213" creationId="{2FFB7B9A-5668-C998-4967-DB1EB98DC67A}"/>
          </ac:spMkLst>
        </pc:spChg>
        <pc:spChg chg="mod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214" creationId="{EAEF21F5-CEC6-A622-C77B-35EF657C93E7}"/>
          </ac:spMkLst>
        </pc:spChg>
        <pc:spChg chg="mod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215" creationId="{27DC1EE0-CE7E-651A-F39C-85F5630D1040}"/>
          </ac:spMkLst>
        </pc:spChg>
        <pc:spChg chg="mod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216" creationId="{F2289BE0-A138-33CE-4B8A-A3255FFCA3E3}"/>
          </ac:spMkLst>
        </pc:spChg>
        <pc:spChg chg="mod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217" creationId="{2D3C4EAA-966D-94F9-E528-132657283C14}"/>
          </ac:spMkLst>
        </pc:spChg>
        <pc:spChg chg="mod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218" creationId="{7B1B81C4-AC04-4A77-F0DA-315259111B3A}"/>
          </ac:spMkLst>
        </pc:spChg>
        <pc:spChg chg="mod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219" creationId="{F97BED25-F314-21CA-9FC2-6AC84F504083}"/>
          </ac:spMkLst>
        </pc:spChg>
        <pc:spChg chg="mod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220" creationId="{82963BB5-D0D4-B2A7-CAA1-CCFE8B2700CD}"/>
          </ac:spMkLst>
        </pc:spChg>
        <pc:spChg chg="mod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221" creationId="{3F5B6C66-85CD-7FBF-8F06-FFC6FFF0B803}"/>
          </ac:spMkLst>
        </pc:spChg>
        <pc:spChg chg="mod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222" creationId="{927275BE-A956-8225-3940-D827058F4A42}"/>
          </ac:spMkLst>
        </pc:spChg>
        <pc:spChg chg="mod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223" creationId="{81598090-D172-6970-699C-FBE943861A78}"/>
          </ac:spMkLst>
        </pc:spChg>
        <pc:spChg chg="mod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224" creationId="{B9717561-DD15-14CB-E288-8263DE62E7FA}"/>
          </ac:spMkLst>
        </pc:spChg>
        <pc:spChg chg="mod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225" creationId="{6D6E0302-0E1D-F009-B1EC-1B1AB05FD250}"/>
          </ac:spMkLst>
        </pc:spChg>
        <pc:spChg chg="mod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226" creationId="{CF3F0B55-E50B-F370-F819-F6BCD8AD560E}"/>
          </ac:spMkLst>
        </pc:spChg>
        <pc:spChg chg="mod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227" creationId="{4BE2B0CE-EE94-21EC-B6E0-3C452CEB13BF}"/>
          </ac:spMkLst>
        </pc:spChg>
        <pc:spChg chg="mod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228" creationId="{F9660462-6198-DE07-FD93-1693176594F4}"/>
          </ac:spMkLst>
        </pc:spChg>
        <pc:spChg chg="mod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229" creationId="{59FB09B6-E4AC-868F-DA4D-DCCC6ED6BF65}"/>
          </ac:spMkLst>
        </pc:spChg>
        <pc:spChg chg="mod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230" creationId="{54DEA7F9-D467-FE3E-B317-59658A832C74}"/>
          </ac:spMkLst>
        </pc:spChg>
        <pc:spChg chg="mod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231" creationId="{E6067F42-F9B6-74CD-14AE-872658908E9D}"/>
          </ac:spMkLst>
        </pc:spChg>
        <pc:spChg chg="mod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232" creationId="{D3F0B4D7-43C2-AEFF-1B48-6ACE035F93A6}"/>
          </ac:spMkLst>
        </pc:spChg>
        <pc:spChg chg="mod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233" creationId="{8E96D792-DC68-5D94-AEBF-B6232E7089B7}"/>
          </ac:spMkLst>
        </pc:spChg>
        <pc:spChg chg="add mod">
          <ac:chgData name="Daoud Saadeddin" userId="50f496e5f975282e" providerId="LiveId" clId="{D7F90051-0A1A-43A5-BFC4-7CE4C4BB51C5}" dt="2024-08-28T20:05:53.081" v="197" actId="2711"/>
          <ac:spMkLst>
            <pc:docMk/>
            <pc:sldMk cId="13252551" sldId="950"/>
            <ac:spMk id="234" creationId="{059B5D82-6630-6BC9-8BAE-0D78FE9B12F1}"/>
          </ac:spMkLst>
        </pc:spChg>
        <pc:spChg chg="add mod">
          <ac:chgData name="Daoud Saadeddin" userId="50f496e5f975282e" providerId="LiveId" clId="{D7F90051-0A1A-43A5-BFC4-7CE4C4BB51C5}" dt="2024-08-27T19:50:29.132" v="169" actId="164"/>
          <ac:spMkLst>
            <pc:docMk/>
            <pc:sldMk cId="13252551" sldId="950"/>
            <ac:spMk id="235" creationId="{7EE343EF-4431-4963-E505-6A73DC431459}"/>
          </ac:spMkLst>
        </pc:spChg>
        <pc:spChg chg="add mod">
          <ac:chgData name="Daoud Saadeddin" userId="50f496e5f975282e" providerId="LiveId" clId="{D7F90051-0A1A-43A5-BFC4-7CE4C4BB51C5}" dt="2024-08-27T19:50:29.132" v="169" actId="164"/>
          <ac:spMkLst>
            <pc:docMk/>
            <pc:sldMk cId="13252551" sldId="950"/>
            <ac:spMk id="236" creationId="{73197C21-B52B-ED52-9707-986DCDCE1132}"/>
          </ac:spMkLst>
        </pc:spChg>
        <pc:spChg chg="add mod">
          <ac:chgData name="Daoud Saadeddin" userId="50f496e5f975282e" providerId="LiveId" clId="{D7F90051-0A1A-43A5-BFC4-7CE4C4BB51C5}" dt="2024-08-27T19:50:29.132" v="169" actId="164"/>
          <ac:spMkLst>
            <pc:docMk/>
            <pc:sldMk cId="13252551" sldId="950"/>
            <ac:spMk id="237" creationId="{73867B4C-DF35-7C11-7E8F-5903120C02D5}"/>
          </ac:spMkLst>
        </pc:spChg>
        <pc:grpChg chg="add del mod">
          <ac:chgData name="Daoud Saadeddin" userId="50f496e5f975282e" providerId="LiveId" clId="{D7F90051-0A1A-43A5-BFC4-7CE4C4BB51C5}" dt="2024-08-27T19:50:17.946" v="167" actId="165"/>
          <ac:grpSpMkLst>
            <pc:docMk/>
            <pc:sldMk cId="13252551" sldId="950"/>
            <ac:grpSpMk id="2" creationId="{48C50BB1-A32E-E938-F98E-ABB5FAC3D3EC}"/>
          </ac:grpSpMkLst>
        </pc:grpChg>
        <pc:grpChg chg="add mod">
          <ac:chgData name="Daoud Saadeddin" userId="50f496e5f975282e" providerId="LiveId" clId="{D7F90051-0A1A-43A5-BFC4-7CE4C4BB51C5}" dt="2024-08-28T20:05:41.957" v="196" actId="164"/>
          <ac:grpSpMkLst>
            <pc:docMk/>
            <pc:sldMk cId="13252551" sldId="950"/>
            <ac:grpSpMk id="2" creationId="{71978426-5CC3-9F4D-90AA-4CC7F28C73E7}"/>
          </ac:grpSpMkLst>
        </pc:grpChg>
        <pc:grpChg chg="mod topLvl">
          <ac:chgData name="Daoud Saadeddin" userId="50f496e5f975282e" providerId="LiveId" clId="{D7F90051-0A1A-43A5-BFC4-7CE4C4BB51C5}" dt="2024-08-28T20:05:41.957" v="196" actId="164"/>
          <ac:grpSpMkLst>
            <pc:docMk/>
            <pc:sldMk cId="13252551" sldId="950"/>
            <ac:grpSpMk id="3" creationId="{EE3D7500-FEE2-E799-4449-714AF343C2B6}"/>
          </ac:grpSpMkLst>
        </pc:grpChg>
        <pc:grpChg chg="mod topLvl">
          <ac:chgData name="Daoud Saadeddin" userId="50f496e5f975282e" providerId="LiveId" clId="{D7F90051-0A1A-43A5-BFC4-7CE4C4BB51C5}" dt="2024-08-28T20:05:41.957" v="196" actId="164"/>
          <ac:grpSpMkLst>
            <pc:docMk/>
            <pc:sldMk cId="13252551" sldId="950"/>
            <ac:grpSpMk id="4" creationId="{815306A8-8ECF-E651-D880-F1A5B3E78258}"/>
          </ac:grpSpMkLst>
        </pc:grpChg>
        <pc:grpChg chg="mod topLvl">
          <ac:chgData name="Daoud Saadeddin" userId="50f496e5f975282e" providerId="LiveId" clId="{D7F90051-0A1A-43A5-BFC4-7CE4C4BB51C5}" dt="2024-08-28T20:05:41.957" v="196" actId="164"/>
          <ac:grpSpMkLst>
            <pc:docMk/>
            <pc:sldMk cId="13252551" sldId="950"/>
            <ac:grpSpMk id="6" creationId="{E2C77DC0-0683-A678-C597-BB21F394CD9B}"/>
          </ac:grpSpMkLst>
        </pc:grpChg>
        <pc:grpChg chg="mod">
          <ac:chgData name="Daoud Saadeddin" userId="50f496e5f975282e" providerId="LiveId" clId="{D7F90051-0A1A-43A5-BFC4-7CE4C4BB51C5}" dt="2024-08-27T19:50:17.946" v="167" actId="165"/>
          <ac:grpSpMkLst>
            <pc:docMk/>
            <pc:sldMk cId="13252551" sldId="950"/>
            <ac:grpSpMk id="62" creationId="{A2FF8696-DF47-5BED-08B9-7C1873673DE1}"/>
          </ac:grpSpMkLst>
        </pc:grpChg>
        <pc:grpChg chg="mod">
          <ac:chgData name="Daoud Saadeddin" userId="50f496e5f975282e" providerId="LiveId" clId="{D7F90051-0A1A-43A5-BFC4-7CE4C4BB51C5}" dt="2024-08-27T19:50:17.946" v="167" actId="165"/>
          <ac:grpSpMkLst>
            <pc:docMk/>
            <pc:sldMk cId="13252551" sldId="950"/>
            <ac:grpSpMk id="63" creationId="{26DF315A-A862-C64A-BF9B-A779B161AD9A}"/>
          </ac:grpSpMkLst>
        </pc:grpChg>
        <pc:grpChg chg="mod">
          <ac:chgData name="Daoud Saadeddin" userId="50f496e5f975282e" providerId="LiveId" clId="{D7F90051-0A1A-43A5-BFC4-7CE4C4BB51C5}" dt="2024-08-27T19:50:17.946" v="167" actId="165"/>
          <ac:grpSpMkLst>
            <pc:docMk/>
            <pc:sldMk cId="13252551" sldId="950"/>
            <ac:grpSpMk id="203" creationId="{48962123-EACC-9A0B-1880-373F5BB39093}"/>
          </ac:grpSpMkLst>
        </pc:grpChg>
        <pc:grpChg chg="mod">
          <ac:chgData name="Daoud Saadeddin" userId="50f496e5f975282e" providerId="LiveId" clId="{D7F90051-0A1A-43A5-BFC4-7CE4C4BB51C5}" dt="2024-08-27T19:50:17.946" v="167" actId="165"/>
          <ac:grpSpMkLst>
            <pc:docMk/>
            <pc:sldMk cId="13252551" sldId="950"/>
            <ac:grpSpMk id="204" creationId="{4CCDFF08-51E4-ED87-D6F0-378EB72E5554}"/>
          </ac:grpSpMkLst>
        </pc:grpChg>
        <pc:grpChg chg="mod">
          <ac:chgData name="Daoud Saadeddin" userId="50f496e5f975282e" providerId="LiveId" clId="{D7F90051-0A1A-43A5-BFC4-7CE4C4BB51C5}" dt="2024-08-27T19:50:17.946" v="167" actId="165"/>
          <ac:grpSpMkLst>
            <pc:docMk/>
            <pc:sldMk cId="13252551" sldId="950"/>
            <ac:grpSpMk id="205" creationId="{8BCECF45-916F-1DBE-1E49-D812060EF53B}"/>
          </ac:grpSpMkLst>
        </pc:grpChg>
        <pc:grpChg chg="mod">
          <ac:chgData name="Daoud Saadeddin" userId="50f496e5f975282e" providerId="LiveId" clId="{D7F90051-0A1A-43A5-BFC4-7CE4C4BB51C5}" dt="2024-08-27T19:50:17.946" v="167" actId="165"/>
          <ac:grpSpMkLst>
            <pc:docMk/>
            <pc:sldMk cId="13252551" sldId="950"/>
            <ac:grpSpMk id="206" creationId="{5BE7F4C7-0BC1-F96A-C274-6F07E4F61061}"/>
          </ac:grpSpMkLst>
        </pc:grpChg>
        <pc:grpChg chg="mod">
          <ac:chgData name="Daoud Saadeddin" userId="50f496e5f975282e" providerId="LiveId" clId="{D7F90051-0A1A-43A5-BFC4-7CE4C4BB51C5}" dt="2024-08-27T19:50:17.946" v="167" actId="165"/>
          <ac:grpSpMkLst>
            <pc:docMk/>
            <pc:sldMk cId="13252551" sldId="950"/>
            <ac:grpSpMk id="207" creationId="{9A0032DB-3D4B-1D52-A2B0-03F20F355CFE}"/>
          </ac:grpSpMkLst>
        </pc:grpChg>
        <pc:grpChg chg="mod">
          <ac:chgData name="Daoud Saadeddin" userId="50f496e5f975282e" providerId="LiveId" clId="{D7F90051-0A1A-43A5-BFC4-7CE4C4BB51C5}" dt="2024-08-27T19:50:17.946" v="167" actId="165"/>
          <ac:grpSpMkLst>
            <pc:docMk/>
            <pc:sldMk cId="13252551" sldId="950"/>
            <ac:grpSpMk id="208" creationId="{29C5C4CC-16F6-7409-3DAE-4F9A75EAEFAC}"/>
          </ac:grpSpMkLst>
        </pc:grpChg>
        <pc:grpChg chg="mod">
          <ac:chgData name="Daoud Saadeddin" userId="50f496e5f975282e" providerId="LiveId" clId="{D7F90051-0A1A-43A5-BFC4-7CE4C4BB51C5}" dt="2024-08-27T19:50:17.946" v="167" actId="165"/>
          <ac:grpSpMkLst>
            <pc:docMk/>
            <pc:sldMk cId="13252551" sldId="950"/>
            <ac:grpSpMk id="209" creationId="{69DCD924-1105-DC4F-6DCC-E6632D27D964}"/>
          </ac:grpSpMkLst>
        </pc:grpChg>
        <pc:grpChg chg="add del mod">
          <ac:chgData name="Daoud Saadeddin" userId="50f496e5f975282e" providerId="LiveId" clId="{D7F90051-0A1A-43A5-BFC4-7CE4C4BB51C5}" dt="2024-08-27T19:50:51.565" v="174" actId="478"/>
          <ac:grpSpMkLst>
            <pc:docMk/>
            <pc:sldMk cId="13252551" sldId="950"/>
            <ac:grpSpMk id="238" creationId="{3A5BC508-6442-0E78-575C-DA8E831B95EE}"/>
          </ac:grpSpMkLst>
        </pc:grpChg>
        <pc:grpChg chg="del">
          <ac:chgData name="Daoud Saadeddin" userId="50f496e5f975282e" providerId="LiveId" clId="{D7F90051-0A1A-43A5-BFC4-7CE4C4BB51C5}" dt="2024-08-27T19:25:42.502" v="52" actId="478"/>
          <ac:grpSpMkLst>
            <pc:docMk/>
            <pc:sldMk cId="13252551" sldId="950"/>
            <ac:grpSpMk id="251" creationId="{AA041652-A64D-D8F5-23C8-2C7470A7C3A8}"/>
          </ac:grpSpMkLst>
        </pc:grpChg>
      </pc:sldChg>
      <pc:sldMasterChg chg="modSldLayout">
        <pc:chgData name="Daoud Saadeddin" userId="50f496e5f975282e" providerId="LiveId" clId="{D7F90051-0A1A-43A5-BFC4-7CE4C4BB51C5}" dt="2024-08-27T19:21:58.856" v="27" actId="20577"/>
        <pc:sldMasterMkLst>
          <pc:docMk/>
          <pc:sldMasterMk cId="1632663216" sldId="2147483675"/>
        </pc:sldMasterMkLst>
        <pc:sldLayoutChg chg="modSp mod">
          <pc:chgData name="Daoud Saadeddin" userId="50f496e5f975282e" providerId="LiveId" clId="{D7F90051-0A1A-43A5-BFC4-7CE4C4BB51C5}" dt="2024-08-27T19:21:58.856" v="27" actId="20577"/>
          <pc:sldLayoutMkLst>
            <pc:docMk/>
            <pc:sldMasterMk cId="1632663216" sldId="2147483675"/>
            <pc:sldLayoutMk cId="2127885434" sldId="2147483687"/>
          </pc:sldLayoutMkLst>
          <pc:spChg chg="mod">
            <ac:chgData name="Daoud Saadeddin" userId="50f496e5f975282e" providerId="LiveId" clId="{D7F90051-0A1A-43A5-BFC4-7CE4C4BB51C5}" dt="2024-08-27T19:21:58.856" v="27" actId="20577"/>
            <ac:spMkLst>
              <pc:docMk/>
              <pc:sldMasterMk cId="1632663216" sldId="2147483675"/>
              <pc:sldLayoutMk cId="2127885434" sldId="2147483687"/>
              <ac:spMk id="23" creationId="{9D01B888-309D-8F48-69CA-E9EC77EA4626}"/>
            </ac:spMkLst>
          </pc:spChg>
        </pc:sldLayoutChg>
      </pc:sldMasterChg>
    </pc:docChg>
  </pc:docChgLst>
  <pc:docChgLst>
    <pc:chgData name="l s" userId="1ad91e0f89b49ce0" providerId="LiveId" clId="{F0E26B2F-EE32-4E95-9E78-ED5AA3F03F18}"/>
    <pc:docChg chg="modSld">
      <pc:chgData name="l s" userId="1ad91e0f89b49ce0" providerId="LiveId" clId="{F0E26B2F-EE32-4E95-9E78-ED5AA3F03F18}" dt="2020-04-27T19:46:59.917" v="10" actId="20577"/>
      <pc:docMkLst>
        <pc:docMk/>
      </pc:docMkLst>
      <pc:sldChg chg="modNotesTx">
        <pc:chgData name="l s" userId="1ad91e0f89b49ce0" providerId="LiveId" clId="{F0E26B2F-EE32-4E95-9E78-ED5AA3F03F18}" dt="2020-04-27T19:46:59.917" v="10" actId="20577"/>
        <pc:sldMkLst>
          <pc:docMk/>
          <pc:sldMk cId="3848530579" sldId="26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A73EBFA-F3B4-401A-868B-C151395DCCC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A915FE-BA67-428A-8BCC-7507134A0C2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DD713-57FC-4B38-8B1B-2071C75B09A9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45794C-35F5-476D-8A3D-E21F28A6040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B4F92F-BF8A-4B1F-BC2D-894224B9E6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00D40-C932-48E5-A693-DF9A68C52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5021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4BB8C-274B-4368-989C-15C2F6E6836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3FCEF-B602-4370-B284-A48CB4053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559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Matrix Diagram – L-Shaped – © Copyright </a:t>
            </a:r>
            <a:r>
              <a:rPr lang="en-US" b="1" dirty="0"/>
              <a:t>Continuous Improvement Toolkit . </a:t>
            </a:r>
            <a:r>
              <a:rPr lang="en-US" b="0" dirty="0"/>
              <a:t>www.citoolkit.com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91F67-BAFD-4E59-8AE0-79697105E13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834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Matrix Diagram – T-Shaped – © Copyright </a:t>
            </a:r>
            <a:r>
              <a:rPr lang="en-US" b="1" dirty="0"/>
              <a:t>Continuous Improvement Toolkit . </a:t>
            </a:r>
            <a:r>
              <a:rPr lang="en-US" b="0" dirty="0"/>
              <a:t>www.citoolkit.com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91F67-BAFD-4E59-8AE0-79697105E13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5763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Matrix Diagram – X-Shaped – © Copyright </a:t>
            </a:r>
            <a:r>
              <a:rPr lang="en-US" b="1" dirty="0"/>
              <a:t>Continuous Improvement Toolkit . </a:t>
            </a:r>
            <a:r>
              <a:rPr lang="en-US" b="0" dirty="0"/>
              <a:t>www.citoolkit.com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91F67-BAFD-4E59-8AE0-79697105E13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634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Matrix Diagram – Y-Shaped – © Copyright </a:t>
            </a:r>
            <a:r>
              <a:rPr lang="en-US" b="1" dirty="0"/>
              <a:t>Continuous Improvement Toolkit . </a:t>
            </a:r>
            <a:r>
              <a:rPr lang="en-US" b="0" dirty="0"/>
              <a:t>www.citoolkit.com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91F67-BAFD-4E59-8AE0-79697105E13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9226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AE" b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leo-Regular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786A8B-F3E6-427E-9BC5-DE8115D19A4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225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-1561" y="-1"/>
            <a:ext cx="12193561" cy="561976"/>
          </a:xfrm>
          <a:prstGeom prst="rect">
            <a:avLst/>
          </a:prstGeom>
          <a:solidFill>
            <a:srgbClr val="E2E2E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endParaRPr lang="en-US" sz="1800" dirty="0"/>
          </a:p>
        </p:txBody>
      </p:sp>
      <p:sp>
        <p:nvSpPr>
          <p:cNvPr id="13" name="Freeform 12"/>
          <p:cNvSpPr/>
          <p:nvPr userDrawn="1"/>
        </p:nvSpPr>
        <p:spPr>
          <a:xfrm>
            <a:off x="9363856" y="300498"/>
            <a:ext cx="73933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DATE</a:t>
            </a:r>
          </a:p>
        </p:txBody>
      </p:sp>
      <p:sp>
        <p:nvSpPr>
          <p:cNvPr id="15" name="Freeform 14"/>
          <p:cNvSpPr/>
          <p:nvPr userDrawn="1"/>
        </p:nvSpPr>
        <p:spPr>
          <a:xfrm>
            <a:off x="5718176" y="300498"/>
            <a:ext cx="104076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TEAM</a:t>
            </a:r>
          </a:p>
        </p:txBody>
      </p:sp>
      <p:sp>
        <p:nvSpPr>
          <p:cNvPr id="12" name="Freeform 11"/>
          <p:cNvSpPr/>
          <p:nvPr userDrawn="1"/>
        </p:nvSpPr>
        <p:spPr>
          <a:xfrm>
            <a:off x="9363075" y="49750"/>
            <a:ext cx="73933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AREA</a:t>
            </a:r>
          </a:p>
        </p:txBody>
      </p:sp>
      <p:sp>
        <p:nvSpPr>
          <p:cNvPr id="22" name="Freeform 11">
            <a:extLst>
              <a:ext uri="{FF2B5EF4-FFF2-40B4-BE49-F238E27FC236}">
                <a16:creationId xmlns:a16="http://schemas.microsoft.com/office/drawing/2014/main" id="{3BC50CD7-4410-4D98-BFAF-2800A2869E28}"/>
              </a:ext>
            </a:extLst>
          </p:cNvPr>
          <p:cNvSpPr/>
          <p:nvPr userDrawn="1"/>
        </p:nvSpPr>
        <p:spPr>
          <a:xfrm>
            <a:off x="5717396" y="49750"/>
            <a:ext cx="104076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PROJECT</a:t>
            </a:r>
          </a:p>
        </p:txBody>
      </p:sp>
      <p:sp>
        <p:nvSpPr>
          <p:cNvPr id="23" name="Freeform 11">
            <a:extLst>
              <a:ext uri="{FF2B5EF4-FFF2-40B4-BE49-F238E27FC236}">
                <a16:creationId xmlns:a16="http://schemas.microsoft.com/office/drawing/2014/main" id="{9D01B888-309D-8F48-69CA-E9EC77EA4626}"/>
              </a:ext>
            </a:extLst>
          </p:cNvPr>
          <p:cNvSpPr/>
          <p:nvPr userDrawn="1"/>
        </p:nvSpPr>
        <p:spPr>
          <a:xfrm>
            <a:off x="280677" y="0"/>
            <a:ext cx="5297163" cy="313350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>
            <a:noAutofit/>
          </a:bodyPr>
          <a:lstStyle/>
          <a:p>
            <a:pPr algn="l"/>
            <a:r>
              <a:rPr lang="en-US" sz="1800" b="1" dirty="0">
                <a:solidFill>
                  <a:srgbClr val="000000"/>
                </a:solidFill>
              </a:rPr>
              <a:t>MATRIX DIAGRAM</a:t>
            </a:r>
          </a:p>
        </p:txBody>
      </p:sp>
      <p:sp>
        <p:nvSpPr>
          <p:cNvPr id="82" name="Freeform 14">
            <a:extLst>
              <a:ext uri="{FF2B5EF4-FFF2-40B4-BE49-F238E27FC236}">
                <a16:creationId xmlns:a16="http://schemas.microsoft.com/office/drawing/2014/main" id="{538E9749-6EA3-A919-7C7A-F9652D58FCFF}"/>
              </a:ext>
            </a:extLst>
          </p:cNvPr>
          <p:cNvSpPr/>
          <p:nvPr userDrawn="1"/>
        </p:nvSpPr>
        <p:spPr>
          <a:xfrm>
            <a:off x="140589" y="300498"/>
            <a:ext cx="111944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TITLE</a:t>
            </a:r>
          </a:p>
        </p:txBody>
      </p:sp>
      <p:sp>
        <p:nvSpPr>
          <p:cNvPr id="84" name="Content Placeholder 83">
            <a:extLst>
              <a:ext uri="{FF2B5EF4-FFF2-40B4-BE49-F238E27FC236}">
                <a16:creationId xmlns:a16="http://schemas.microsoft.com/office/drawing/2014/main" id="{00291A85-44FB-B95D-7B70-08002FACF13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09661" y="306617"/>
            <a:ext cx="4268180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4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  <p:sp>
        <p:nvSpPr>
          <p:cNvPr id="85" name="Content Placeholder 83">
            <a:extLst>
              <a:ext uri="{FF2B5EF4-FFF2-40B4-BE49-F238E27FC236}">
                <a16:creationId xmlns:a16="http://schemas.microsoft.com/office/drawing/2014/main" id="{87897BFA-3119-A6A6-65E8-4ED312813A5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757768" y="306617"/>
            <a:ext cx="2551333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  <p:sp>
        <p:nvSpPr>
          <p:cNvPr id="86" name="Content Placeholder 83">
            <a:extLst>
              <a:ext uri="{FF2B5EF4-FFF2-40B4-BE49-F238E27FC236}">
                <a16:creationId xmlns:a16="http://schemas.microsoft.com/office/drawing/2014/main" id="{86311498-E5D2-1418-65D7-66CA8DC0F0F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0103144" y="306617"/>
            <a:ext cx="1808179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  <p:sp>
        <p:nvSpPr>
          <p:cNvPr id="87" name="Content Placeholder 83">
            <a:extLst>
              <a:ext uri="{FF2B5EF4-FFF2-40B4-BE49-F238E27FC236}">
                <a16:creationId xmlns:a16="http://schemas.microsoft.com/office/drawing/2014/main" id="{0DA6CA3E-A6FB-82DC-CB92-B027FDC800B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757768" y="55869"/>
            <a:ext cx="2551333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  <p:sp>
        <p:nvSpPr>
          <p:cNvPr id="88" name="Content Placeholder 83">
            <a:extLst>
              <a:ext uri="{FF2B5EF4-FFF2-40B4-BE49-F238E27FC236}">
                <a16:creationId xmlns:a16="http://schemas.microsoft.com/office/drawing/2014/main" id="{3743B71C-8DB6-92BC-1F39-800D794D1C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0103144" y="55869"/>
            <a:ext cx="1808179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2127885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0355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Large Tex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B7E2DE9F-E5C1-6EC2-9844-662FE3C4FD54}"/>
              </a:ext>
            </a:extLst>
          </p:cNvPr>
          <p:cNvSpPr/>
          <p:nvPr userDrawn="1"/>
        </p:nvSpPr>
        <p:spPr>
          <a:xfrm>
            <a:off x="-1" y="6430962"/>
            <a:ext cx="12192000" cy="4270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D58EB5-5F04-EB89-62C4-614EA9050B66}"/>
              </a:ext>
            </a:extLst>
          </p:cNvPr>
          <p:cNvSpPr/>
          <p:nvPr userDrawn="1"/>
        </p:nvSpPr>
        <p:spPr>
          <a:xfrm>
            <a:off x="0" y="0"/>
            <a:ext cx="12192000" cy="4270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F2C8C6-4C6C-19A9-0965-53DA01DFCEB9}"/>
              </a:ext>
            </a:extLst>
          </p:cNvPr>
          <p:cNvSpPr txBox="1"/>
          <p:nvPr userDrawn="1"/>
        </p:nvSpPr>
        <p:spPr>
          <a:xfrm>
            <a:off x="0" y="6023817"/>
            <a:ext cx="1219199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800" b="0" i="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cs typeface="Calibri" panose="020F0502020204030204" pitchFamily="34" charset="0"/>
              </a:rPr>
              <a:t>© Copyright Citoolkit.com. All Rights Reserved.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7CA4666-3685-96D1-5597-13705DEE85E5}"/>
              </a:ext>
            </a:extLst>
          </p:cNvPr>
          <p:cNvGrpSpPr/>
          <p:nvPr userDrawn="1"/>
        </p:nvGrpSpPr>
        <p:grpSpPr>
          <a:xfrm>
            <a:off x="0" y="2540968"/>
            <a:ext cx="12191999" cy="1776064"/>
            <a:chOff x="0" y="2059926"/>
            <a:chExt cx="12191999" cy="1776064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AB1B261-5F28-E04F-CFB9-41B03FC94A1A}"/>
                </a:ext>
              </a:extLst>
            </p:cNvPr>
            <p:cNvSpPr/>
            <p:nvPr userDrawn="1"/>
          </p:nvSpPr>
          <p:spPr>
            <a:xfrm>
              <a:off x="0" y="2442348"/>
              <a:ext cx="12191999" cy="7068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Calibri" panose="020F0502020204030204" pitchFamily="34" charset="0"/>
                </a:rPr>
                <a:t>CITOOLKIT</a:t>
              </a: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20C2708-F0FE-6E73-EE2B-7062A48BF58A}"/>
                </a:ext>
              </a:extLst>
            </p:cNvPr>
            <p:cNvSpPr txBox="1"/>
            <p:nvPr userDrawn="1"/>
          </p:nvSpPr>
          <p:spPr>
            <a:xfrm>
              <a:off x="1532845" y="2059926"/>
              <a:ext cx="914400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800" b="0" i="0" dirty="0">
                  <a:solidFill>
                    <a:schemeClr val="tx1"/>
                  </a:solidFill>
                  <a:effectLst/>
                  <a:latin typeface="+mn-lt"/>
                  <a:cs typeface="Calibri" panose="020F0502020204030204" pitchFamily="34" charset="0"/>
                </a:rPr>
                <a:t>Made with         by</a:t>
              </a:r>
            </a:p>
          </p:txBody>
        </p:sp>
        <p:sp>
          <p:nvSpPr>
            <p:cNvPr id="9" name="Freeform 290">
              <a:extLst>
                <a:ext uri="{FF2B5EF4-FFF2-40B4-BE49-F238E27FC236}">
                  <a16:creationId xmlns:a16="http://schemas.microsoft.com/office/drawing/2014/main" id="{E7486A78-E190-223A-CAEB-DAA73F486F35}"/>
                </a:ext>
              </a:extLst>
            </p:cNvPr>
            <p:cNvSpPr/>
            <p:nvPr userDrawn="1"/>
          </p:nvSpPr>
          <p:spPr>
            <a:xfrm>
              <a:off x="6347445" y="2132598"/>
              <a:ext cx="261456" cy="223991"/>
            </a:xfrm>
            <a:custGeom>
              <a:avLst/>
              <a:gdLst/>
              <a:ahLst/>
              <a:cxnLst/>
              <a:rect l="l" t="t" r="r" b="b"/>
              <a:pathLst>
                <a:path w="504825" h="432707">
                  <a:moveTo>
                    <a:pt x="134658" y="0"/>
                  </a:moveTo>
                  <a:cubicBezTo>
                    <a:pt x="146301" y="0"/>
                    <a:pt x="158180" y="2019"/>
                    <a:pt x="170294" y="6057"/>
                  </a:cubicBezTo>
                  <a:cubicBezTo>
                    <a:pt x="182407" y="10095"/>
                    <a:pt x="193676" y="15541"/>
                    <a:pt x="204099" y="22396"/>
                  </a:cubicBezTo>
                  <a:cubicBezTo>
                    <a:pt x="214522" y="29251"/>
                    <a:pt x="223490" y="35683"/>
                    <a:pt x="231002" y="41693"/>
                  </a:cubicBezTo>
                  <a:cubicBezTo>
                    <a:pt x="238514" y="47703"/>
                    <a:pt x="245652" y="54088"/>
                    <a:pt x="252412" y="60849"/>
                  </a:cubicBezTo>
                  <a:cubicBezTo>
                    <a:pt x="259174" y="54088"/>
                    <a:pt x="266310" y="47703"/>
                    <a:pt x="273823" y="41693"/>
                  </a:cubicBezTo>
                  <a:cubicBezTo>
                    <a:pt x="281334" y="35683"/>
                    <a:pt x="290303" y="29251"/>
                    <a:pt x="300726" y="22396"/>
                  </a:cubicBezTo>
                  <a:cubicBezTo>
                    <a:pt x="311149" y="15541"/>
                    <a:pt x="322417" y="10095"/>
                    <a:pt x="334531" y="6057"/>
                  </a:cubicBezTo>
                  <a:cubicBezTo>
                    <a:pt x="346645" y="2019"/>
                    <a:pt x="358524" y="0"/>
                    <a:pt x="370167" y="0"/>
                  </a:cubicBezTo>
                  <a:cubicBezTo>
                    <a:pt x="412236" y="0"/>
                    <a:pt x="445197" y="11644"/>
                    <a:pt x="469048" y="34932"/>
                  </a:cubicBezTo>
                  <a:cubicBezTo>
                    <a:pt x="492899" y="58220"/>
                    <a:pt x="504825" y="90523"/>
                    <a:pt x="504825" y="131840"/>
                  </a:cubicBezTo>
                  <a:cubicBezTo>
                    <a:pt x="504825" y="173346"/>
                    <a:pt x="483321" y="215602"/>
                    <a:pt x="440313" y="258610"/>
                  </a:cubicBezTo>
                  <a:lnTo>
                    <a:pt x="264807" y="427636"/>
                  </a:lnTo>
                  <a:cubicBezTo>
                    <a:pt x="261427" y="431017"/>
                    <a:pt x="257295" y="432707"/>
                    <a:pt x="252412" y="432707"/>
                  </a:cubicBezTo>
                  <a:cubicBezTo>
                    <a:pt x="247529" y="432707"/>
                    <a:pt x="243398" y="431017"/>
                    <a:pt x="240018" y="427636"/>
                  </a:cubicBezTo>
                  <a:lnTo>
                    <a:pt x="64230" y="258047"/>
                  </a:lnTo>
                  <a:cubicBezTo>
                    <a:pt x="62351" y="256544"/>
                    <a:pt x="59770" y="254103"/>
                    <a:pt x="56482" y="250722"/>
                  </a:cubicBezTo>
                  <a:cubicBezTo>
                    <a:pt x="53196" y="247342"/>
                    <a:pt x="47984" y="241191"/>
                    <a:pt x="40848" y="232270"/>
                  </a:cubicBezTo>
                  <a:cubicBezTo>
                    <a:pt x="33712" y="223349"/>
                    <a:pt x="27326" y="214194"/>
                    <a:pt x="21692" y="204803"/>
                  </a:cubicBezTo>
                  <a:cubicBezTo>
                    <a:pt x="16057" y="195413"/>
                    <a:pt x="11035" y="184051"/>
                    <a:pt x="6620" y="170717"/>
                  </a:cubicBezTo>
                  <a:cubicBezTo>
                    <a:pt x="2207" y="157382"/>
                    <a:pt x="0" y="144423"/>
                    <a:pt x="0" y="131840"/>
                  </a:cubicBezTo>
                  <a:cubicBezTo>
                    <a:pt x="0" y="90523"/>
                    <a:pt x="11926" y="58220"/>
                    <a:pt x="35777" y="34932"/>
                  </a:cubicBezTo>
                  <a:cubicBezTo>
                    <a:pt x="59629" y="11644"/>
                    <a:pt x="92588" y="0"/>
                    <a:pt x="134658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65DFD1A-8998-98D7-5866-AEA741698B85}"/>
                </a:ext>
              </a:extLst>
            </p:cNvPr>
            <p:cNvSpPr/>
            <p:nvPr userDrawn="1"/>
          </p:nvSpPr>
          <p:spPr>
            <a:xfrm>
              <a:off x="1532845" y="3162288"/>
              <a:ext cx="9144000" cy="67370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Calibri" panose="020F0502020204030204" pitchFamily="34" charset="0"/>
                </a:rPr>
                <a:t>The Continuous Improvement Toolkit</a:t>
              </a:r>
              <a:b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Calibri" panose="020F0502020204030204" pitchFamily="34" charset="0"/>
                </a:rPr>
              </a:br>
              <a:r>
                <a:rPr lang="en-US" sz="1800" b="0" i="0" dirty="0">
                  <a:solidFill>
                    <a:srgbClr val="0066CC"/>
                  </a:solidFill>
                  <a:effectLst/>
                  <a:latin typeface="+mn-lt"/>
                  <a:cs typeface="Calibri" panose="020F0502020204030204" pitchFamily="34" charset="0"/>
                </a:rPr>
                <a:t>www.citoolkit.com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29580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A7CC04C-6F67-9E0F-016C-6DD077117D01}"/>
              </a:ext>
            </a:extLst>
          </p:cNvPr>
          <p:cNvSpPr/>
          <p:nvPr userDrawn="1"/>
        </p:nvSpPr>
        <p:spPr>
          <a:xfrm>
            <a:off x="0" y="6522996"/>
            <a:ext cx="12192000" cy="335004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www.</a:t>
            </a:r>
            <a:r>
              <a:rPr lang="en-US" sz="2400" b="1" dirty="0">
                <a:solidFill>
                  <a:schemeClr val="tx1"/>
                </a:solidFill>
              </a:rPr>
              <a:t>citoolkit</a:t>
            </a:r>
            <a:r>
              <a:rPr lang="en-US" sz="2400" dirty="0">
                <a:solidFill>
                  <a:schemeClr val="tx1"/>
                </a:solidFill>
              </a:rPr>
              <a:t>.com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663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4" r:id="rId2"/>
    <p:sldLayoutId id="2147483688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36A6A77D-4504-76A7-DA25-E7483AC9DC1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Analyzing 10 Vehicle Models Against 7 Characteristics</a:t>
            </a:r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9D13DCA8-506E-E8D7-3074-412469491CD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D1E2071C-8ABE-3488-6168-B9E7025146C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99FAE674-262A-DF0F-9218-F77C92F37B6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95194D0A-039C-F216-AF5B-E1115859304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74992876-AAAE-9FE3-6C89-AD7E2C2E530F}"/>
              </a:ext>
            </a:extLst>
          </p:cNvPr>
          <p:cNvGrpSpPr/>
          <p:nvPr/>
        </p:nvGrpSpPr>
        <p:grpSpPr>
          <a:xfrm>
            <a:off x="574533" y="978829"/>
            <a:ext cx="11042934" cy="5310384"/>
            <a:chOff x="574533" y="978829"/>
            <a:chExt cx="11042934" cy="5310384"/>
          </a:xfrm>
        </p:grpSpPr>
        <p:sp>
          <p:nvSpPr>
            <p:cNvPr id="219" name="Rectangle 218">
              <a:extLst>
                <a:ext uri="{FF2B5EF4-FFF2-40B4-BE49-F238E27FC236}">
                  <a16:creationId xmlns:a16="http://schemas.microsoft.com/office/drawing/2014/main" id="{69A56B35-42B3-5715-9767-A2BB3605046D}"/>
                </a:ext>
              </a:extLst>
            </p:cNvPr>
            <p:cNvSpPr/>
            <p:nvPr/>
          </p:nvSpPr>
          <p:spPr>
            <a:xfrm>
              <a:off x="574533" y="3772234"/>
              <a:ext cx="4964806" cy="41998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cs typeface="Readex Pro" pitchFamily="2" charset="-78"/>
                </a:rPr>
                <a:t>Family</a:t>
              </a:r>
            </a:p>
          </p:txBody>
        </p:sp>
        <p:sp>
          <p:nvSpPr>
            <p:cNvPr id="220" name="Rectangle 219">
              <a:extLst>
                <a:ext uri="{FF2B5EF4-FFF2-40B4-BE49-F238E27FC236}">
                  <a16:creationId xmlns:a16="http://schemas.microsoft.com/office/drawing/2014/main" id="{AC8DCA9D-A058-2B64-D79F-7B17E97F024B}"/>
                </a:ext>
              </a:extLst>
            </p:cNvPr>
            <p:cNvSpPr/>
            <p:nvPr/>
          </p:nvSpPr>
          <p:spPr>
            <a:xfrm>
              <a:off x="9794029" y="3772234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FF3399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rgbClr val="FF3399"/>
                </a:solidFill>
                <a:cs typeface="Readex Pro" pitchFamily="2" charset="-78"/>
              </a:endParaRPr>
            </a:p>
          </p:txBody>
        </p:sp>
        <p:sp>
          <p:nvSpPr>
            <p:cNvPr id="221" name="Rectangle 220">
              <a:extLst>
                <a:ext uri="{FF2B5EF4-FFF2-40B4-BE49-F238E27FC236}">
                  <a16:creationId xmlns:a16="http://schemas.microsoft.com/office/drawing/2014/main" id="{62D2C21B-8554-4560-4497-BE540FAC3E3A}"/>
                </a:ext>
              </a:extLst>
            </p:cNvPr>
            <p:cNvSpPr/>
            <p:nvPr/>
          </p:nvSpPr>
          <p:spPr>
            <a:xfrm>
              <a:off x="9186216" y="3772234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222" name="Rectangle 221">
              <a:extLst>
                <a:ext uri="{FF2B5EF4-FFF2-40B4-BE49-F238E27FC236}">
                  <a16:creationId xmlns:a16="http://schemas.microsoft.com/office/drawing/2014/main" id="{CC10884C-8451-2AE3-51D1-B348BA4B277E}"/>
                </a:ext>
              </a:extLst>
            </p:cNvPr>
            <p:cNvSpPr/>
            <p:nvPr/>
          </p:nvSpPr>
          <p:spPr>
            <a:xfrm>
              <a:off x="8578403" y="3772234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FF3399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rgbClr val="FF3399"/>
                </a:solidFill>
                <a:cs typeface="Readex Pro" pitchFamily="2" charset="-78"/>
              </a:endParaRPr>
            </a:p>
          </p:txBody>
        </p:sp>
        <p:sp>
          <p:nvSpPr>
            <p:cNvPr id="223" name="Rectangle 222">
              <a:extLst>
                <a:ext uri="{FF2B5EF4-FFF2-40B4-BE49-F238E27FC236}">
                  <a16:creationId xmlns:a16="http://schemas.microsoft.com/office/drawing/2014/main" id="{F935A42F-6231-92A6-5ADB-6DD4BDF3A21E}"/>
                </a:ext>
              </a:extLst>
            </p:cNvPr>
            <p:cNvSpPr/>
            <p:nvPr/>
          </p:nvSpPr>
          <p:spPr>
            <a:xfrm>
              <a:off x="7970590" y="3772234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224" name="Rectangle 223">
              <a:extLst>
                <a:ext uri="{FF2B5EF4-FFF2-40B4-BE49-F238E27FC236}">
                  <a16:creationId xmlns:a16="http://schemas.microsoft.com/office/drawing/2014/main" id="{35902DFB-FBC3-E905-6B2D-CB689C347DA5}"/>
                </a:ext>
              </a:extLst>
            </p:cNvPr>
            <p:cNvSpPr/>
            <p:nvPr/>
          </p:nvSpPr>
          <p:spPr>
            <a:xfrm>
              <a:off x="7362778" y="3772234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225" name="Rectangle 224">
              <a:extLst>
                <a:ext uri="{FF2B5EF4-FFF2-40B4-BE49-F238E27FC236}">
                  <a16:creationId xmlns:a16="http://schemas.microsoft.com/office/drawing/2014/main" id="{8629835C-1F80-D47A-15EC-FA761FF8DE6E}"/>
                </a:ext>
              </a:extLst>
            </p:cNvPr>
            <p:cNvSpPr/>
            <p:nvPr/>
          </p:nvSpPr>
          <p:spPr>
            <a:xfrm>
              <a:off x="6754965" y="3772234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FEBCAC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rgbClr val="FEBCAC"/>
                </a:solidFill>
                <a:cs typeface="Readex Pro" pitchFamily="2" charset="-78"/>
              </a:endParaRPr>
            </a:p>
          </p:txBody>
        </p:sp>
        <p:sp>
          <p:nvSpPr>
            <p:cNvPr id="226" name="Rectangle 225">
              <a:extLst>
                <a:ext uri="{FF2B5EF4-FFF2-40B4-BE49-F238E27FC236}">
                  <a16:creationId xmlns:a16="http://schemas.microsoft.com/office/drawing/2014/main" id="{29938559-974F-C384-119F-026F53AC17A5}"/>
                </a:ext>
              </a:extLst>
            </p:cNvPr>
            <p:cNvSpPr/>
            <p:nvPr/>
          </p:nvSpPr>
          <p:spPr>
            <a:xfrm>
              <a:off x="6147152" y="3772234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227" name="Rectangle 226">
              <a:extLst>
                <a:ext uri="{FF2B5EF4-FFF2-40B4-BE49-F238E27FC236}">
                  <a16:creationId xmlns:a16="http://schemas.microsoft.com/office/drawing/2014/main" id="{8C9A6408-998E-37FC-8830-381E57C3696E}"/>
                </a:ext>
              </a:extLst>
            </p:cNvPr>
            <p:cNvSpPr/>
            <p:nvPr/>
          </p:nvSpPr>
          <p:spPr>
            <a:xfrm>
              <a:off x="5539339" y="3772234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228" name="Rectangle 227">
              <a:extLst>
                <a:ext uri="{FF2B5EF4-FFF2-40B4-BE49-F238E27FC236}">
                  <a16:creationId xmlns:a16="http://schemas.microsoft.com/office/drawing/2014/main" id="{160E2933-6D2B-1054-C69F-62187B6D2DB4}"/>
                </a:ext>
              </a:extLst>
            </p:cNvPr>
            <p:cNvSpPr/>
            <p:nvPr/>
          </p:nvSpPr>
          <p:spPr>
            <a:xfrm>
              <a:off x="574533" y="4191632"/>
              <a:ext cx="4964806" cy="41998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cs typeface="Readex Pro" pitchFamily="2" charset="-78"/>
                </a:rPr>
                <a:t>Safety</a:t>
              </a:r>
            </a:p>
          </p:txBody>
        </p:sp>
        <p:sp>
          <p:nvSpPr>
            <p:cNvPr id="229" name="Rectangle 228">
              <a:extLst>
                <a:ext uri="{FF2B5EF4-FFF2-40B4-BE49-F238E27FC236}">
                  <a16:creationId xmlns:a16="http://schemas.microsoft.com/office/drawing/2014/main" id="{01FDDF39-D171-59EA-888E-B78E0608ADB2}"/>
                </a:ext>
              </a:extLst>
            </p:cNvPr>
            <p:cNvSpPr/>
            <p:nvPr/>
          </p:nvSpPr>
          <p:spPr>
            <a:xfrm>
              <a:off x="9794029" y="4191632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FEBCAC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rgbClr val="FEBCAC"/>
                </a:solidFill>
                <a:cs typeface="Readex Pro" pitchFamily="2" charset="-78"/>
              </a:endParaRPr>
            </a:p>
          </p:txBody>
        </p:sp>
        <p:sp>
          <p:nvSpPr>
            <p:cNvPr id="230" name="Rectangle 229">
              <a:extLst>
                <a:ext uri="{FF2B5EF4-FFF2-40B4-BE49-F238E27FC236}">
                  <a16:creationId xmlns:a16="http://schemas.microsoft.com/office/drawing/2014/main" id="{951C20C1-42CC-11C8-1ACA-A447ECA692ED}"/>
                </a:ext>
              </a:extLst>
            </p:cNvPr>
            <p:cNvSpPr/>
            <p:nvPr/>
          </p:nvSpPr>
          <p:spPr>
            <a:xfrm>
              <a:off x="9186216" y="4191632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231" name="Rectangle 230">
              <a:extLst>
                <a:ext uri="{FF2B5EF4-FFF2-40B4-BE49-F238E27FC236}">
                  <a16:creationId xmlns:a16="http://schemas.microsoft.com/office/drawing/2014/main" id="{812E4206-FD64-7212-26ED-EA590BD51533}"/>
                </a:ext>
              </a:extLst>
            </p:cNvPr>
            <p:cNvSpPr/>
            <p:nvPr/>
          </p:nvSpPr>
          <p:spPr>
            <a:xfrm>
              <a:off x="8578403" y="4191632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FEBCAC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rgbClr val="FEBCAC"/>
                </a:solidFill>
                <a:cs typeface="Readex Pro" pitchFamily="2" charset="-78"/>
              </a:endParaRPr>
            </a:p>
          </p:txBody>
        </p:sp>
        <p:sp>
          <p:nvSpPr>
            <p:cNvPr id="232" name="Rectangle 231">
              <a:extLst>
                <a:ext uri="{FF2B5EF4-FFF2-40B4-BE49-F238E27FC236}">
                  <a16:creationId xmlns:a16="http://schemas.microsoft.com/office/drawing/2014/main" id="{6C2BFEDA-D573-5069-9251-6C873BBE2912}"/>
                </a:ext>
              </a:extLst>
            </p:cNvPr>
            <p:cNvSpPr/>
            <p:nvPr/>
          </p:nvSpPr>
          <p:spPr>
            <a:xfrm>
              <a:off x="7970590" y="4191632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FF3399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rgbClr val="FF3399"/>
                </a:solidFill>
                <a:cs typeface="Readex Pro" pitchFamily="2" charset="-78"/>
              </a:endParaRPr>
            </a:p>
          </p:txBody>
        </p:sp>
        <p:sp>
          <p:nvSpPr>
            <p:cNvPr id="233" name="Rectangle 232">
              <a:extLst>
                <a:ext uri="{FF2B5EF4-FFF2-40B4-BE49-F238E27FC236}">
                  <a16:creationId xmlns:a16="http://schemas.microsoft.com/office/drawing/2014/main" id="{30893E7A-9F9C-8421-52AD-B8E399F52ED3}"/>
                </a:ext>
              </a:extLst>
            </p:cNvPr>
            <p:cNvSpPr/>
            <p:nvPr/>
          </p:nvSpPr>
          <p:spPr>
            <a:xfrm>
              <a:off x="7362778" y="4191632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FF3399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rgbClr val="FF3399"/>
                </a:solidFill>
                <a:cs typeface="Readex Pro" pitchFamily="2" charset="-78"/>
              </a:endParaRPr>
            </a:p>
          </p:txBody>
        </p:sp>
        <p:sp>
          <p:nvSpPr>
            <p:cNvPr id="234" name="Rectangle 233">
              <a:extLst>
                <a:ext uri="{FF2B5EF4-FFF2-40B4-BE49-F238E27FC236}">
                  <a16:creationId xmlns:a16="http://schemas.microsoft.com/office/drawing/2014/main" id="{94BE1C04-1D71-C85D-2125-E70E4D2E202F}"/>
                </a:ext>
              </a:extLst>
            </p:cNvPr>
            <p:cNvSpPr/>
            <p:nvPr/>
          </p:nvSpPr>
          <p:spPr>
            <a:xfrm>
              <a:off x="6754965" y="4191632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235" name="Rectangle 234">
              <a:extLst>
                <a:ext uri="{FF2B5EF4-FFF2-40B4-BE49-F238E27FC236}">
                  <a16:creationId xmlns:a16="http://schemas.microsoft.com/office/drawing/2014/main" id="{5001C39B-6135-2D0E-FDAF-471DD5A91290}"/>
                </a:ext>
              </a:extLst>
            </p:cNvPr>
            <p:cNvSpPr/>
            <p:nvPr/>
          </p:nvSpPr>
          <p:spPr>
            <a:xfrm>
              <a:off x="6147152" y="4191632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236" name="Rectangle 235">
              <a:extLst>
                <a:ext uri="{FF2B5EF4-FFF2-40B4-BE49-F238E27FC236}">
                  <a16:creationId xmlns:a16="http://schemas.microsoft.com/office/drawing/2014/main" id="{684D9BB2-6710-FD06-7394-51D5CB4844E8}"/>
                </a:ext>
              </a:extLst>
            </p:cNvPr>
            <p:cNvSpPr/>
            <p:nvPr/>
          </p:nvSpPr>
          <p:spPr>
            <a:xfrm>
              <a:off x="5539339" y="4191632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FF3399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237" name="Rectangle 236">
              <a:extLst>
                <a:ext uri="{FF2B5EF4-FFF2-40B4-BE49-F238E27FC236}">
                  <a16:creationId xmlns:a16="http://schemas.microsoft.com/office/drawing/2014/main" id="{A18DD48E-ED08-5726-DDFD-A136D59DDF85}"/>
                </a:ext>
              </a:extLst>
            </p:cNvPr>
            <p:cNvSpPr/>
            <p:nvPr/>
          </p:nvSpPr>
          <p:spPr>
            <a:xfrm>
              <a:off x="574533" y="4611030"/>
              <a:ext cx="4964806" cy="41998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cs typeface="Readex Pro" pitchFamily="2" charset="-78"/>
                </a:rPr>
                <a:t>City</a:t>
              </a:r>
            </a:p>
          </p:txBody>
        </p:sp>
        <p:sp>
          <p:nvSpPr>
            <p:cNvPr id="238" name="Rectangle 237">
              <a:extLst>
                <a:ext uri="{FF2B5EF4-FFF2-40B4-BE49-F238E27FC236}">
                  <a16:creationId xmlns:a16="http://schemas.microsoft.com/office/drawing/2014/main" id="{9B35AED8-1DEE-2D8A-0E0B-0E6655DDD56C}"/>
                </a:ext>
              </a:extLst>
            </p:cNvPr>
            <p:cNvSpPr/>
            <p:nvPr/>
          </p:nvSpPr>
          <p:spPr>
            <a:xfrm>
              <a:off x="9794029" y="4611030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239" name="Rectangle 238">
              <a:extLst>
                <a:ext uri="{FF2B5EF4-FFF2-40B4-BE49-F238E27FC236}">
                  <a16:creationId xmlns:a16="http://schemas.microsoft.com/office/drawing/2014/main" id="{B1A98AD0-2CD6-CD44-36FE-81FF2B7901BC}"/>
                </a:ext>
              </a:extLst>
            </p:cNvPr>
            <p:cNvSpPr/>
            <p:nvPr/>
          </p:nvSpPr>
          <p:spPr>
            <a:xfrm>
              <a:off x="9186216" y="4611030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FF3399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rgbClr val="FF3399"/>
                </a:solidFill>
                <a:cs typeface="Readex Pro" pitchFamily="2" charset="-78"/>
              </a:endParaRPr>
            </a:p>
          </p:txBody>
        </p:sp>
        <p:sp>
          <p:nvSpPr>
            <p:cNvPr id="240" name="Rectangle 239">
              <a:extLst>
                <a:ext uri="{FF2B5EF4-FFF2-40B4-BE49-F238E27FC236}">
                  <a16:creationId xmlns:a16="http://schemas.microsoft.com/office/drawing/2014/main" id="{93827865-B8D6-EA81-6EBB-9E818D6865EA}"/>
                </a:ext>
              </a:extLst>
            </p:cNvPr>
            <p:cNvSpPr/>
            <p:nvPr/>
          </p:nvSpPr>
          <p:spPr>
            <a:xfrm>
              <a:off x="8578403" y="4611030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241" name="Rectangle 240">
              <a:extLst>
                <a:ext uri="{FF2B5EF4-FFF2-40B4-BE49-F238E27FC236}">
                  <a16:creationId xmlns:a16="http://schemas.microsoft.com/office/drawing/2014/main" id="{0AEA3EEB-5B6C-5ADF-E052-FF43154481D7}"/>
                </a:ext>
              </a:extLst>
            </p:cNvPr>
            <p:cNvSpPr/>
            <p:nvPr/>
          </p:nvSpPr>
          <p:spPr>
            <a:xfrm>
              <a:off x="7970590" y="4611030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FEBCAC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rgbClr val="FEBCAC"/>
                </a:solidFill>
                <a:cs typeface="Readex Pro" pitchFamily="2" charset="-78"/>
              </a:endParaRPr>
            </a:p>
          </p:txBody>
        </p:sp>
        <p:sp>
          <p:nvSpPr>
            <p:cNvPr id="242" name="Rectangle 241">
              <a:extLst>
                <a:ext uri="{FF2B5EF4-FFF2-40B4-BE49-F238E27FC236}">
                  <a16:creationId xmlns:a16="http://schemas.microsoft.com/office/drawing/2014/main" id="{A0537468-1721-902A-5E07-BFE17A29749D}"/>
                </a:ext>
              </a:extLst>
            </p:cNvPr>
            <p:cNvSpPr/>
            <p:nvPr/>
          </p:nvSpPr>
          <p:spPr>
            <a:xfrm>
              <a:off x="7362778" y="4611030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243" name="Rectangle 242">
              <a:extLst>
                <a:ext uri="{FF2B5EF4-FFF2-40B4-BE49-F238E27FC236}">
                  <a16:creationId xmlns:a16="http://schemas.microsoft.com/office/drawing/2014/main" id="{655A0BC4-4D31-5435-F026-DA4AECBD1B6C}"/>
                </a:ext>
              </a:extLst>
            </p:cNvPr>
            <p:cNvSpPr/>
            <p:nvPr/>
          </p:nvSpPr>
          <p:spPr>
            <a:xfrm>
              <a:off x="6754965" y="4611030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FF3399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rgbClr val="FF3399"/>
                </a:solidFill>
                <a:cs typeface="Readex Pro" pitchFamily="2" charset="-78"/>
              </a:endParaRPr>
            </a:p>
          </p:txBody>
        </p:sp>
        <p:sp>
          <p:nvSpPr>
            <p:cNvPr id="244" name="Rectangle 243">
              <a:extLst>
                <a:ext uri="{FF2B5EF4-FFF2-40B4-BE49-F238E27FC236}">
                  <a16:creationId xmlns:a16="http://schemas.microsoft.com/office/drawing/2014/main" id="{910792E5-A1FA-90E6-CC3A-CF534399CE5A}"/>
                </a:ext>
              </a:extLst>
            </p:cNvPr>
            <p:cNvSpPr/>
            <p:nvPr/>
          </p:nvSpPr>
          <p:spPr>
            <a:xfrm>
              <a:off x="6147152" y="4611030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FEBCAC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rgbClr val="FEBCAC"/>
                </a:solidFill>
                <a:cs typeface="Readex Pro" pitchFamily="2" charset="-78"/>
              </a:endParaRPr>
            </a:p>
          </p:txBody>
        </p:sp>
        <p:sp>
          <p:nvSpPr>
            <p:cNvPr id="245" name="Rectangle 244">
              <a:extLst>
                <a:ext uri="{FF2B5EF4-FFF2-40B4-BE49-F238E27FC236}">
                  <a16:creationId xmlns:a16="http://schemas.microsoft.com/office/drawing/2014/main" id="{5DAE2096-8D46-9A34-9B4B-BAA44B91A571}"/>
                </a:ext>
              </a:extLst>
            </p:cNvPr>
            <p:cNvSpPr/>
            <p:nvPr/>
          </p:nvSpPr>
          <p:spPr>
            <a:xfrm>
              <a:off x="5539339" y="4611030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246" name="Rectangle 245">
              <a:extLst>
                <a:ext uri="{FF2B5EF4-FFF2-40B4-BE49-F238E27FC236}">
                  <a16:creationId xmlns:a16="http://schemas.microsoft.com/office/drawing/2014/main" id="{D6499E65-3EAB-340D-B62A-10FB408E4BDD}"/>
                </a:ext>
              </a:extLst>
            </p:cNvPr>
            <p:cNvSpPr/>
            <p:nvPr/>
          </p:nvSpPr>
          <p:spPr>
            <a:xfrm>
              <a:off x="574533" y="5030428"/>
              <a:ext cx="4964806" cy="41998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cs typeface="Readex Pro" pitchFamily="2" charset="-78"/>
                </a:rPr>
                <a:t>Green</a:t>
              </a:r>
            </a:p>
          </p:txBody>
        </p:sp>
        <p:sp>
          <p:nvSpPr>
            <p:cNvPr id="247" name="Rectangle 246">
              <a:extLst>
                <a:ext uri="{FF2B5EF4-FFF2-40B4-BE49-F238E27FC236}">
                  <a16:creationId xmlns:a16="http://schemas.microsoft.com/office/drawing/2014/main" id="{D3B96D15-6C52-ECD3-4428-8727DCE78476}"/>
                </a:ext>
              </a:extLst>
            </p:cNvPr>
            <p:cNvSpPr/>
            <p:nvPr/>
          </p:nvSpPr>
          <p:spPr>
            <a:xfrm>
              <a:off x="9794029" y="5030428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FF3399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rgbClr val="FF3399"/>
                </a:solidFill>
                <a:cs typeface="Readex Pro" pitchFamily="2" charset="-78"/>
              </a:endParaRPr>
            </a:p>
          </p:txBody>
        </p:sp>
        <p:sp>
          <p:nvSpPr>
            <p:cNvPr id="248" name="Rectangle 247">
              <a:extLst>
                <a:ext uri="{FF2B5EF4-FFF2-40B4-BE49-F238E27FC236}">
                  <a16:creationId xmlns:a16="http://schemas.microsoft.com/office/drawing/2014/main" id="{7872E8B5-C8E9-BD67-E65B-72D7C21FE4AB}"/>
                </a:ext>
              </a:extLst>
            </p:cNvPr>
            <p:cNvSpPr/>
            <p:nvPr/>
          </p:nvSpPr>
          <p:spPr>
            <a:xfrm>
              <a:off x="9186216" y="5030428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FF3399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rgbClr val="FF3399"/>
                </a:solidFill>
                <a:cs typeface="Readex Pro" pitchFamily="2" charset="-78"/>
              </a:endParaRPr>
            </a:p>
          </p:txBody>
        </p:sp>
        <p:sp>
          <p:nvSpPr>
            <p:cNvPr id="249" name="Rectangle 248">
              <a:extLst>
                <a:ext uri="{FF2B5EF4-FFF2-40B4-BE49-F238E27FC236}">
                  <a16:creationId xmlns:a16="http://schemas.microsoft.com/office/drawing/2014/main" id="{D495F98D-C55B-98FE-0710-240BEAA440EB}"/>
                </a:ext>
              </a:extLst>
            </p:cNvPr>
            <p:cNvSpPr/>
            <p:nvPr/>
          </p:nvSpPr>
          <p:spPr>
            <a:xfrm>
              <a:off x="8578403" y="5030428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250" name="Rectangle 249">
              <a:extLst>
                <a:ext uri="{FF2B5EF4-FFF2-40B4-BE49-F238E27FC236}">
                  <a16:creationId xmlns:a16="http://schemas.microsoft.com/office/drawing/2014/main" id="{227DBE14-5CBA-06BC-9955-BB9D43281DBC}"/>
                </a:ext>
              </a:extLst>
            </p:cNvPr>
            <p:cNvSpPr/>
            <p:nvPr/>
          </p:nvSpPr>
          <p:spPr>
            <a:xfrm>
              <a:off x="7970590" y="5030428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FF3399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rgbClr val="FF3399"/>
                </a:solidFill>
                <a:cs typeface="Readex Pro" pitchFamily="2" charset="-78"/>
              </a:endParaRPr>
            </a:p>
          </p:txBody>
        </p:sp>
        <p:sp>
          <p:nvSpPr>
            <p:cNvPr id="251" name="Rectangle 250">
              <a:extLst>
                <a:ext uri="{FF2B5EF4-FFF2-40B4-BE49-F238E27FC236}">
                  <a16:creationId xmlns:a16="http://schemas.microsoft.com/office/drawing/2014/main" id="{1AB90FEB-29BE-EB12-BE9C-3802BD12D30C}"/>
                </a:ext>
              </a:extLst>
            </p:cNvPr>
            <p:cNvSpPr/>
            <p:nvPr/>
          </p:nvSpPr>
          <p:spPr>
            <a:xfrm>
              <a:off x="7362778" y="5030428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252" name="Rectangle 251">
              <a:extLst>
                <a:ext uri="{FF2B5EF4-FFF2-40B4-BE49-F238E27FC236}">
                  <a16:creationId xmlns:a16="http://schemas.microsoft.com/office/drawing/2014/main" id="{276B65A8-E8FF-3A24-F959-5D5B9940F95E}"/>
                </a:ext>
              </a:extLst>
            </p:cNvPr>
            <p:cNvSpPr/>
            <p:nvPr/>
          </p:nvSpPr>
          <p:spPr>
            <a:xfrm>
              <a:off x="6754965" y="5030428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FF3399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rgbClr val="FF3399"/>
                </a:solidFill>
                <a:cs typeface="Readex Pro" pitchFamily="2" charset="-78"/>
              </a:endParaRPr>
            </a:p>
          </p:txBody>
        </p:sp>
        <p:sp>
          <p:nvSpPr>
            <p:cNvPr id="253" name="Rectangle 252">
              <a:extLst>
                <a:ext uri="{FF2B5EF4-FFF2-40B4-BE49-F238E27FC236}">
                  <a16:creationId xmlns:a16="http://schemas.microsoft.com/office/drawing/2014/main" id="{E8406837-E542-3F27-5F5D-EC51BCD241F7}"/>
                </a:ext>
              </a:extLst>
            </p:cNvPr>
            <p:cNvSpPr/>
            <p:nvPr/>
          </p:nvSpPr>
          <p:spPr>
            <a:xfrm>
              <a:off x="6147152" y="5030428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254" name="Rectangle 253">
              <a:extLst>
                <a:ext uri="{FF2B5EF4-FFF2-40B4-BE49-F238E27FC236}">
                  <a16:creationId xmlns:a16="http://schemas.microsoft.com/office/drawing/2014/main" id="{3130A89E-BC3E-4BFB-FC3D-C57BADF74D78}"/>
                </a:ext>
              </a:extLst>
            </p:cNvPr>
            <p:cNvSpPr/>
            <p:nvPr/>
          </p:nvSpPr>
          <p:spPr>
            <a:xfrm>
              <a:off x="5539339" y="5030428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255" name="Rectangle 254">
              <a:extLst>
                <a:ext uri="{FF2B5EF4-FFF2-40B4-BE49-F238E27FC236}">
                  <a16:creationId xmlns:a16="http://schemas.microsoft.com/office/drawing/2014/main" id="{08A83B4F-EFB1-6243-91E8-6613228F81F6}"/>
                </a:ext>
              </a:extLst>
            </p:cNvPr>
            <p:cNvSpPr/>
            <p:nvPr/>
          </p:nvSpPr>
          <p:spPr>
            <a:xfrm>
              <a:off x="574533" y="5449826"/>
              <a:ext cx="4964806" cy="41998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cs typeface="Readex Pro" pitchFamily="2" charset="-78"/>
                </a:rPr>
                <a:t>Longevity</a:t>
              </a:r>
            </a:p>
          </p:txBody>
        </p:sp>
        <p:sp>
          <p:nvSpPr>
            <p:cNvPr id="495" name="Rectangle 494">
              <a:extLst>
                <a:ext uri="{FF2B5EF4-FFF2-40B4-BE49-F238E27FC236}">
                  <a16:creationId xmlns:a16="http://schemas.microsoft.com/office/drawing/2014/main" id="{C38100F8-11A5-0602-CF55-34E65CEFB76A}"/>
                </a:ext>
              </a:extLst>
            </p:cNvPr>
            <p:cNvSpPr/>
            <p:nvPr/>
          </p:nvSpPr>
          <p:spPr>
            <a:xfrm>
              <a:off x="9794029" y="5449826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FEBCAC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rgbClr val="FEBCAC"/>
                </a:solidFill>
                <a:cs typeface="Readex Pro" pitchFamily="2" charset="-78"/>
              </a:endParaRPr>
            </a:p>
          </p:txBody>
        </p:sp>
        <p:sp>
          <p:nvSpPr>
            <p:cNvPr id="496" name="Rectangle 495">
              <a:extLst>
                <a:ext uri="{FF2B5EF4-FFF2-40B4-BE49-F238E27FC236}">
                  <a16:creationId xmlns:a16="http://schemas.microsoft.com/office/drawing/2014/main" id="{2CDA5BC9-A21D-8A6B-524F-0193FE058237}"/>
                </a:ext>
              </a:extLst>
            </p:cNvPr>
            <p:cNvSpPr/>
            <p:nvPr/>
          </p:nvSpPr>
          <p:spPr>
            <a:xfrm>
              <a:off x="9186216" y="5449826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497" name="Rectangle 496">
              <a:extLst>
                <a:ext uri="{FF2B5EF4-FFF2-40B4-BE49-F238E27FC236}">
                  <a16:creationId xmlns:a16="http://schemas.microsoft.com/office/drawing/2014/main" id="{1703FE9A-933A-8125-7989-C80B20EFBE58}"/>
                </a:ext>
              </a:extLst>
            </p:cNvPr>
            <p:cNvSpPr/>
            <p:nvPr/>
          </p:nvSpPr>
          <p:spPr>
            <a:xfrm>
              <a:off x="8578403" y="5449826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498" name="Rectangle 497">
              <a:extLst>
                <a:ext uri="{FF2B5EF4-FFF2-40B4-BE49-F238E27FC236}">
                  <a16:creationId xmlns:a16="http://schemas.microsoft.com/office/drawing/2014/main" id="{9025D7E6-EB56-02ED-40A1-BB108170A5F7}"/>
                </a:ext>
              </a:extLst>
            </p:cNvPr>
            <p:cNvSpPr/>
            <p:nvPr/>
          </p:nvSpPr>
          <p:spPr>
            <a:xfrm>
              <a:off x="7970590" y="5449826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499" name="Rectangle 498">
              <a:extLst>
                <a:ext uri="{FF2B5EF4-FFF2-40B4-BE49-F238E27FC236}">
                  <a16:creationId xmlns:a16="http://schemas.microsoft.com/office/drawing/2014/main" id="{2678E0C6-9D49-0279-4361-5A42C89CE0EE}"/>
                </a:ext>
              </a:extLst>
            </p:cNvPr>
            <p:cNvSpPr/>
            <p:nvPr/>
          </p:nvSpPr>
          <p:spPr>
            <a:xfrm>
              <a:off x="7362778" y="5449826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FEBCAC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rgbClr val="FEBCAC"/>
                </a:solidFill>
                <a:cs typeface="Readex Pro" pitchFamily="2" charset="-78"/>
              </a:endParaRPr>
            </a:p>
          </p:txBody>
        </p:sp>
        <p:sp>
          <p:nvSpPr>
            <p:cNvPr id="500" name="Rectangle 499">
              <a:extLst>
                <a:ext uri="{FF2B5EF4-FFF2-40B4-BE49-F238E27FC236}">
                  <a16:creationId xmlns:a16="http://schemas.microsoft.com/office/drawing/2014/main" id="{C8BED36E-2260-31E1-1325-A9A3B5FB8ECF}"/>
                </a:ext>
              </a:extLst>
            </p:cNvPr>
            <p:cNvSpPr/>
            <p:nvPr/>
          </p:nvSpPr>
          <p:spPr>
            <a:xfrm>
              <a:off x="6754965" y="5449826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FF3399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rgbClr val="FF3399"/>
                </a:solidFill>
                <a:cs typeface="Readex Pro" pitchFamily="2" charset="-78"/>
              </a:endParaRPr>
            </a:p>
          </p:txBody>
        </p:sp>
        <p:sp>
          <p:nvSpPr>
            <p:cNvPr id="501" name="Rectangle 500">
              <a:extLst>
                <a:ext uri="{FF2B5EF4-FFF2-40B4-BE49-F238E27FC236}">
                  <a16:creationId xmlns:a16="http://schemas.microsoft.com/office/drawing/2014/main" id="{E95B4878-D42C-C5A9-0DF1-24C991350D98}"/>
                </a:ext>
              </a:extLst>
            </p:cNvPr>
            <p:cNvSpPr/>
            <p:nvPr/>
          </p:nvSpPr>
          <p:spPr>
            <a:xfrm>
              <a:off x="6147152" y="5449826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FF3399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rgbClr val="FF3399"/>
                </a:solidFill>
                <a:cs typeface="Readex Pro" pitchFamily="2" charset="-78"/>
              </a:endParaRPr>
            </a:p>
          </p:txBody>
        </p:sp>
        <p:sp>
          <p:nvSpPr>
            <p:cNvPr id="502" name="Rectangle 501">
              <a:extLst>
                <a:ext uri="{FF2B5EF4-FFF2-40B4-BE49-F238E27FC236}">
                  <a16:creationId xmlns:a16="http://schemas.microsoft.com/office/drawing/2014/main" id="{C1F8250A-B90E-9762-2B17-816277CC59A8}"/>
                </a:ext>
              </a:extLst>
            </p:cNvPr>
            <p:cNvSpPr/>
            <p:nvPr/>
          </p:nvSpPr>
          <p:spPr>
            <a:xfrm>
              <a:off x="5539339" y="5449826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FEBCAC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rgbClr val="FEBCAC"/>
                </a:solidFill>
                <a:cs typeface="Readex Pro" pitchFamily="2" charset="-78"/>
              </a:endParaRPr>
            </a:p>
          </p:txBody>
        </p:sp>
        <p:sp>
          <p:nvSpPr>
            <p:cNvPr id="503" name="Rectangle 502">
              <a:extLst>
                <a:ext uri="{FF2B5EF4-FFF2-40B4-BE49-F238E27FC236}">
                  <a16:creationId xmlns:a16="http://schemas.microsoft.com/office/drawing/2014/main" id="{730B6514-035B-A483-A504-63590264F15C}"/>
                </a:ext>
              </a:extLst>
            </p:cNvPr>
            <p:cNvSpPr/>
            <p:nvPr/>
          </p:nvSpPr>
          <p:spPr>
            <a:xfrm>
              <a:off x="574533" y="5869224"/>
              <a:ext cx="4964806" cy="41998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cs typeface="Readex Pro" pitchFamily="2" charset="-78"/>
                </a:rPr>
                <a:t>Sporty</a:t>
              </a:r>
            </a:p>
          </p:txBody>
        </p:sp>
        <p:sp>
          <p:nvSpPr>
            <p:cNvPr id="504" name="Rectangle 503">
              <a:extLst>
                <a:ext uri="{FF2B5EF4-FFF2-40B4-BE49-F238E27FC236}">
                  <a16:creationId xmlns:a16="http://schemas.microsoft.com/office/drawing/2014/main" id="{79B88E37-D3E1-EBF9-BF88-9E688C940F1B}"/>
                </a:ext>
              </a:extLst>
            </p:cNvPr>
            <p:cNvSpPr/>
            <p:nvPr/>
          </p:nvSpPr>
          <p:spPr>
            <a:xfrm>
              <a:off x="9794029" y="5869224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505" name="Rectangle 504">
              <a:extLst>
                <a:ext uri="{FF2B5EF4-FFF2-40B4-BE49-F238E27FC236}">
                  <a16:creationId xmlns:a16="http://schemas.microsoft.com/office/drawing/2014/main" id="{D402F3FD-099E-EA6D-C448-3D108E6EE0F2}"/>
                </a:ext>
              </a:extLst>
            </p:cNvPr>
            <p:cNvSpPr/>
            <p:nvPr/>
          </p:nvSpPr>
          <p:spPr>
            <a:xfrm>
              <a:off x="9186216" y="5869224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FF3399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rgbClr val="FF3399"/>
                </a:solidFill>
                <a:cs typeface="Readex Pro" pitchFamily="2" charset="-78"/>
              </a:endParaRPr>
            </a:p>
          </p:txBody>
        </p:sp>
        <p:sp>
          <p:nvSpPr>
            <p:cNvPr id="506" name="Rectangle 505">
              <a:extLst>
                <a:ext uri="{FF2B5EF4-FFF2-40B4-BE49-F238E27FC236}">
                  <a16:creationId xmlns:a16="http://schemas.microsoft.com/office/drawing/2014/main" id="{F62FC7B0-D83F-FE17-E52F-432751760C45}"/>
                </a:ext>
              </a:extLst>
            </p:cNvPr>
            <p:cNvSpPr/>
            <p:nvPr/>
          </p:nvSpPr>
          <p:spPr>
            <a:xfrm>
              <a:off x="8578403" y="5869224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FEBCAC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rgbClr val="FEBCAC"/>
                </a:solidFill>
                <a:cs typeface="Readex Pro" pitchFamily="2" charset="-78"/>
              </a:endParaRPr>
            </a:p>
          </p:txBody>
        </p:sp>
        <p:sp>
          <p:nvSpPr>
            <p:cNvPr id="507" name="Rectangle 506">
              <a:extLst>
                <a:ext uri="{FF2B5EF4-FFF2-40B4-BE49-F238E27FC236}">
                  <a16:creationId xmlns:a16="http://schemas.microsoft.com/office/drawing/2014/main" id="{D53FD959-CBC4-E8EE-77F4-CF598C3D1180}"/>
                </a:ext>
              </a:extLst>
            </p:cNvPr>
            <p:cNvSpPr/>
            <p:nvPr/>
          </p:nvSpPr>
          <p:spPr>
            <a:xfrm>
              <a:off x="7970590" y="5869224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FEBCAC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rgbClr val="FEBCAC"/>
                </a:solidFill>
                <a:cs typeface="Readex Pro" pitchFamily="2" charset="-78"/>
              </a:endParaRPr>
            </a:p>
          </p:txBody>
        </p:sp>
        <p:sp>
          <p:nvSpPr>
            <p:cNvPr id="508" name="Rectangle 507">
              <a:extLst>
                <a:ext uri="{FF2B5EF4-FFF2-40B4-BE49-F238E27FC236}">
                  <a16:creationId xmlns:a16="http://schemas.microsoft.com/office/drawing/2014/main" id="{6ADC5EB7-8646-9E95-8399-957101FC3537}"/>
                </a:ext>
              </a:extLst>
            </p:cNvPr>
            <p:cNvSpPr/>
            <p:nvPr/>
          </p:nvSpPr>
          <p:spPr>
            <a:xfrm>
              <a:off x="7362778" y="5869224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FEBCAC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rgbClr val="FEBCAC"/>
                </a:solidFill>
                <a:cs typeface="Readex Pro" pitchFamily="2" charset="-78"/>
              </a:endParaRPr>
            </a:p>
          </p:txBody>
        </p:sp>
        <p:sp>
          <p:nvSpPr>
            <p:cNvPr id="509" name="Rectangle 508">
              <a:extLst>
                <a:ext uri="{FF2B5EF4-FFF2-40B4-BE49-F238E27FC236}">
                  <a16:creationId xmlns:a16="http://schemas.microsoft.com/office/drawing/2014/main" id="{2A73E004-5B8E-39BD-D205-F69DC898528E}"/>
                </a:ext>
              </a:extLst>
            </p:cNvPr>
            <p:cNvSpPr/>
            <p:nvPr/>
          </p:nvSpPr>
          <p:spPr>
            <a:xfrm>
              <a:off x="6754965" y="5869224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510" name="Rectangle 509">
              <a:extLst>
                <a:ext uri="{FF2B5EF4-FFF2-40B4-BE49-F238E27FC236}">
                  <a16:creationId xmlns:a16="http://schemas.microsoft.com/office/drawing/2014/main" id="{86834A11-855C-23BB-5DB0-9E9DAEDB0178}"/>
                </a:ext>
              </a:extLst>
            </p:cNvPr>
            <p:cNvSpPr/>
            <p:nvPr/>
          </p:nvSpPr>
          <p:spPr>
            <a:xfrm>
              <a:off x="6147152" y="5869224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FEBCAC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rgbClr val="FEBCAC"/>
                </a:solidFill>
                <a:cs typeface="Readex Pro" pitchFamily="2" charset="-78"/>
              </a:endParaRPr>
            </a:p>
          </p:txBody>
        </p:sp>
        <p:sp>
          <p:nvSpPr>
            <p:cNvPr id="511" name="Rectangle 510">
              <a:extLst>
                <a:ext uri="{FF2B5EF4-FFF2-40B4-BE49-F238E27FC236}">
                  <a16:creationId xmlns:a16="http://schemas.microsoft.com/office/drawing/2014/main" id="{C359E674-EBEC-9AE3-9BD2-C9FEFAD44EEB}"/>
                </a:ext>
              </a:extLst>
            </p:cNvPr>
            <p:cNvSpPr/>
            <p:nvPr/>
          </p:nvSpPr>
          <p:spPr>
            <a:xfrm>
              <a:off x="5539339" y="5869224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FF3399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rgbClr val="FF3399"/>
                </a:solidFill>
                <a:cs typeface="Readex Pro" pitchFamily="2" charset="-78"/>
              </a:endParaRPr>
            </a:p>
          </p:txBody>
        </p:sp>
        <p:sp>
          <p:nvSpPr>
            <p:cNvPr id="320" name="Rectangle 319">
              <a:extLst>
                <a:ext uri="{FF2B5EF4-FFF2-40B4-BE49-F238E27FC236}">
                  <a16:creationId xmlns:a16="http://schemas.microsoft.com/office/drawing/2014/main" id="{7ECBDDDF-1706-DF92-31E1-82C2EF50117C}"/>
                </a:ext>
              </a:extLst>
            </p:cNvPr>
            <p:cNvSpPr/>
            <p:nvPr/>
          </p:nvSpPr>
          <p:spPr>
            <a:xfrm>
              <a:off x="574533" y="3352836"/>
              <a:ext cx="4964806" cy="41998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cs typeface="Readex Pro" pitchFamily="2" charset="-78"/>
                </a:rPr>
                <a:t>Luxury</a:t>
              </a:r>
            </a:p>
          </p:txBody>
        </p:sp>
        <p:sp>
          <p:nvSpPr>
            <p:cNvPr id="321" name="Rectangle 320">
              <a:extLst>
                <a:ext uri="{FF2B5EF4-FFF2-40B4-BE49-F238E27FC236}">
                  <a16:creationId xmlns:a16="http://schemas.microsoft.com/office/drawing/2014/main" id="{88A8B580-1F6D-A842-EF9D-EE875A412665}"/>
                </a:ext>
              </a:extLst>
            </p:cNvPr>
            <p:cNvSpPr/>
            <p:nvPr/>
          </p:nvSpPr>
          <p:spPr>
            <a:xfrm>
              <a:off x="9794029" y="3352836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FEBCAC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rgbClr val="FEBCAC"/>
                </a:solidFill>
                <a:cs typeface="Readex Pro" pitchFamily="2" charset="-78"/>
              </a:endParaRPr>
            </a:p>
          </p:txBody>
        </p:sp>
        <p:sp>
          <p:nvSpPr>
            <p:cNvPr id="322" name="Rectangle 321">
              <a:extLst>
                <a:ext uri="{FF2B5EF4-FFF2-40B4-BE49-F238E27FC236}">
                  <a16:creationId xmlns:a16="http://schemas.microsoft.com/office/drawing/2014/main" id="{76BEAD4C-F52B-6BC6-5F37-FFE7407E2C28}"/>
                </a:ext>
              </a:extLst>
            </p:cNvPr>
            <p:cNvSpPr/>
            <p:nvPr/>
          </p:nvSpPr>
          <p:spPr>
            <a:xfrm>
              <a:off x="9186216" y="3352836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FEBCAC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rgbClr val="FEBCAC"/>
                </a:solidFill>
                <a:cs typeface="Readex Pro" pitchFamily="2" charset="-78"/>
              </a:endParaRPr>
            </a:p>
          </p:txBody>
        </p:sp>
        <p:sp>
          <p:nvSpPr>
            <p:cNvPr id="323" name="Rectangle 322">
              <a:extLst>
                <a:ext uri="{FF2B5EF4-FFF2-40B4-BE49-F238E27FC236}">
                  <a16:creationId xmlns:a16="http://schemas.microsoft.com/office/drawing/2014/main" id="{B6E6388C-171A-0C8E-C011-98B6E136C12E}"/>
                </a:ext>
              </a:extLst>
            </p:cNvPr>
            <p:cNvSpPr/>
            <p:nvPr/>
          </p:nvSpPr>
          <p:spPr>
            <a:xfrm>
              <a:off x="8578403" y="3352836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FF3399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rgbClr val="FF3399"/>
                </a:solidFill>
                <a:cs typeface="Readex Pro" pitchFamily="2" charset="-78"/>
              </a:endParaRPr>
            </a:p>
          </p:txBody>
        </p:sp>
        <p:sp>
          <p:nvSpPr>
            <p:cNvPr id="324" name="Rectangle 323">
              <a:extLst>
                <a:ext uri="{FF2B5EF4-FFF2-40B4-BE49-F238E27FC236}">
                  <a16:creationId xmlns:a16="http://schemas.microsoft.com/office/drawing/2014/main" id="{77D1725A-238A-35EA-7158-3F48171B2182}"/>
                </a:ext>
              </a:extLst>
            </p:cNvPr>
            <p:cNvSpPr/>
            <p:nvPr/>
          </p:nvSpPr>
          <p:spPr>
            <a:xfrm>
              <a:off x="7970590" y="3352836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325" name="Rectangle 324">
              <a:extLst>
                <a:ext uri="{FF2B5EF4-FFF2-40B4-BE49-F238E27FC236}">
                  <a16:creationId xmlns:a16="http://schemas.microsoft.com/office/drawing/2014/main" id="{35340740-FEC7-C23C-2B56-59EB6AADD8C1}"/>
                </a:ext>
              </a:extLst>
            </p:cNvPr>
            <p:cNvSpPr/>
            <p:nvPr/>
          </p:nvSpPr>
          <p:spPr>
            <a:xfrm>
              <a:off x="7362778" y="3352836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FF3399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rgbClr val="FF3399"/>
                </a:solidFill>
                <a:cs typeface="Readex Pro" pitchFamily="2" charset="-78"/>
              </a:endParaRPr>
            </a:p>
          </p:txBody>
        </p:sp>
        <p:sp>
          <p:nvSpPr>
            <p:cNvPr id="326" name="Rectangle 325">
              <a:extLst>
                <a:ext uri="{FF2B5EF4-FFF2-40B4-BE49-F238E27FC236}">
                  <a16:creationId xmlns:a16="http://schemas.microsoft.com/office/drawing/2014/main" id="{98240DCD-510C-8F8C-947F-AE188DB241E2}"/>
                </a:ext>
              </a:extLst>
            </p:cNvPr>
            <p:cNvSpPr/>
            <p:nvPr/>
          </p:nvSpPr>
          <p:spPr>
            <a:xfrm>
              <a:off x="6754965" y="3352836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327" name="Rectangle 326">
              <a:extLst>
                <a:ext uri="{FF2B5EF4-FFF2-40B4-BE49-F238E27FC236}">
                  <a16:creationId xmlns:a16="http://schemas.microsoft.com/office/drawing/2014/main" id="{7F4E2664-9773-6CDB-063C-51F52A91A099}"/>
                </a:ext>
              </a:extLst>
            </p:cNvPr>
            <p:cNvSpPr/>
            <p:nvPr/>
          </p:nvSpPr>
          <p:spPr>
            <a:xfrm>
              <a:off x="6147152" y="3352836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328" name="Rectangle 327">
              <a:extLst>
                <a:ext uri="{FF2B5EF4-FFF2-40B4-BE49-F238E27FC236}">
                  <a16:creationId xmlns:a16="http://schemas.microsoft.com/office/drawing/2014/main" id="{A4DB04A9-8C49-0E8B-A6DA-F24819001C16}"/>
                </a:ext>
              </a:extLst>
            </p:cNvPr>
            <p:cNvSpPr/>
            <p:nvPr/>
          </p:nvSpPr>
          <p:spPr>
            <a:xfrm>
              <a:off x="5539339" y="3352836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FEBCAC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rgbClr val="FEBCAC"/>
                </a:solidFill>
                <a:cs typeface="Readex Pro" pitchFamily="2" charset="-78"/>
              </a:endParaRPr>
            </a:p>
          </p:txBody>
        </p:sp>
        <p:sp>
          <p:nvSpPr>
            <p:cNvPr id="329" name="Rectangle 328">
              <a:extLst>
                <a:ext uri="{FF2B5EF4-FFF2-40B4-BE49-F238E27FC236}">
                  <a16:creationId xmlns:a16="http://schemas.microsoft.com/office/drawing/2014/main" id="{37B64350-AF97-860E-4D47-3027B2155D54}"/>
                </a:ext>
              </a:extLst>
            </p:cNvPr>
            <p:cNvSpPr/>
            <p:nvPr/>
          </p:nvSpPr>
          <p:spPr>
            <a:xfrm>
              <a:off x="9794029" y="1313551"/>
              <a:ext cx="607813" cy="203928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>
              <a:noAutofit/>
            </a:bodyPr>
            <a:lstStyle/>
            <a:p>
              <a:pPr marL="0" marR="0" lvl="0" indent="0" algn="ctr" defTabSz="533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Readex Pro" pitchFamily="2" charset="-78"/>
                </a:rPr>
                <a:t>Renault – Model XXX</a:t>
              </a:r>
            </a:p>
          </p:txBody>
        </p:sp>
        <p:sp>
          <p:nvSpPr>
            <p:cNvPr id="330" name="Rectangle 329">
              <a:extLst>
                <a:ext uri="{FF2B5EF4-FFF2-40B4-BE49-F238E27FC236}">
                  <a16:creationId xmlns:a16="http://schemas.microsoft.com/office/drawing/2014/main" id="{C3488B66-E7CC-B013-36BE-A0D8B9D2ABA1}"/>
                </a:ext>
              </a:extLst>
            </p:cNvPr>
            <p:cNvSpPr/>
            <p:nvPr/>
          </p:nvSpPr>
          <p:spPr>
            <a:xfrm>
              <a:off x="9186216" y="1313551"/>
              <a:ext cx="607813" cy="203928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>
              <a:noAutofit/>
            </a:bodyPr>
            <a:lstStyle/>
            <a:p>
              <a:pPr marL="0" marR="0" lvl="0" indent="0" algn="ctr" defTabSz="533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Readex Pro" pitchFamily="2" charset="-78"/>
                </a:rPr>
                <a:t>Nissan – Model XXX</a:t>
              </a:r>
            </a:p>
          </p:txBody>
        </p:sp>
        <p:sp>
          <p:nvSpPr>
            <p:cNvPr id="331" name="Rectangle 330">
              <a:extLst>
                <a:ext uri="{FF2B5EF4-FFF2-40B4-BE49-F238E27FC236}">
                  <a16:creationId xmlns:a16="http://schemas.microsoft.com/office/drawing/2014/main" id="{1ABDCDC4-1FEA-137C-9CA6-60E64207B170}"/>
                </a:ext>
              </a:extLst>
            </p:cNvPr>
            <p:cNvSpPr/>
            <p:nvPr/>
          </p:nvSpPr>
          <p:spPr>
            <a:xfrm>
              <a:off x="8578403" y="1313551"/>
              <a:ext cx="607813" cy="203928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>
              <a:noAutofit/>
            </a:bodyPr>
            <a:lstStyle/>
            <a:p>
              <a:pPr marL="0" marR="0" lvl="0" indent="0" algn="ctr" defTabSz="533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Readex Pro" pitchFamily="2" charset="-78"/>
                </a:rPr>
                <a:t>Volkswagen Model XX</a:t>
              </a:r>
            </a:p>
          </p:txBody>
        </p:sp>
        <p:sp>
          <p:nvSpPr>
            <p:cNvPr id="332" name="Rectangle 331">
              <a:extLst>
                <a:ext uri="{FF2B5EF4-FFF2-40B4-BE49-F238E27FC236}">
                  <a16:creationId xmlns:a16="http://schemas.microsoft.com/office/drawing/2014/main" id="{0AAD0612-0BEF-43C3-EFB9-D0B8343D584D}"/>
                </a:ext>
              </a:extLst>
            </p:cNvPr>
            <p:cNvSpPr/>
            <p:nvPr/>
          </p:nvSpPr>
          <p:spPr>
            <a:xfrm>
              <a:off x="7970590" y="1313551"/>
              <a:ext cx="607813" cy="203928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>
              <a:noAutofit/>
            </a:bodyPr>
            <a:lstStyle/>
            <a:p>
              <a:pPr marL="0" marR="0" lvl="0" indent="0" algn="ctr" defTabSz="533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Readex Pro" pitchFamily="2" charset="-78"/>
                </a:rPr>
                <a:t>Lexus – Model XXX</a:t>
              </a:r>
            </a:p>
          </p:txBody>
        </p:sp>
        <p:sp>
          <p:nvSpPr>
            <p:cNvPr id="333" name="Rectangle 332">
              <a:extLst>
                <a:ext uri="{FF2B5EF4-FFF2-40B4-BE49-F238E27FC236}">
                  <a16:creationId xmlns:a16="http://schemas.microsoft.com/office/drawing/2014/main" id="{C8C7A15D-B70F-1B1C-FF53-4A16B3E57688}"/>
                </a:ext>
              </a:extLst>
            </p:cNvPr>
            <p:cNvSpPr/>
            <p:nvPr/>
          </p:nvSpPr>
          <p:spPr>
            <a:xfrm>
              <a:off x="7362778" y="1313551"/>
              <a:ext cx="607813" cy="203928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>
              <a:noAutofit/>
            </a:bodyPr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cs typeface="Readex Pro" pitchFamily="2" charset="-78"/>
                </a:rPr>
                <a:t>Toyota – Model XXX</a:t>
              </a:r>
            </a:p>
          </p:txBody>
        </p:sp>
        <p:sp>
          <p:nvSpPr>
            <p:cNvPr id="334" name="Rectangle 333">
              <a:extLst>
                <a:ext uri="{FF2B5EF4-FFF2-40B4-BE49-F238E27FC236}">
                  <a16:creationId xmlns:a16="http://schemas.microsoft.com/office/drawing/2014/main" id="{C03F706A-7F3B-3919-D71C-F96FB0A26F36}"/>
                </a:ext>
              </a:extLst>
            </p:cNvPr>
            <p:cNvSpPr/>
            <p:nvPr/>
          </p:nvSpPr>
          <p:spPr>
            <a:xfrm>
              <a:off x="6754965" y="1313551"/>
              <a:ext cx="607813" cy="203928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>
              <a:noAutofit/>
            </a:bodyPr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cs typeface="Readex Pro" pitchFamily="2" charset="-78"/>
                </a:rPr>
                <a:t>BMW – Model XXX</a:t>
              </a:r>
            </a:p>
          </p:txBody>
        </p:sp>
        <p:sp>
          <p:nvSpPr>
            <p:cNvPr id="335" name="Rectangle 334">
              <a:extLst>
                <a:ext uri="{FF2B5EF4-FFF2-40B4-BE49-F238E27FC236}">
                  <a16:creationId xmlns:a16="http://schemas.microsoft.com/office/drawing/2014/main" id="{15683522-5C2D-38AE-30C4-639C5AA5D4BE}"/>
                </a:ext>
              </a:extLst>
            </p:cNvPr>
            <p:cNvSpPr/>
            <p:nvPr/>
          </p:nvSpPr>
          <p:spPr>
            <a:xfrm>
              <a:off x="6147152" y="1313551"/>
              <a:ext cx="607813" cy="203928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>
              <a:noAutofit/>
            </a:bodyPr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cs typeface="Readex Pro" pitchFamily="2" charset="-78"/>
                </a:rPr>
                <a:t>Volvo - Model XXX</a:t>
              </a:r>
            </a:p>
          </p:txBody>
        </p:sp>
        <p:sp>
          <p:nvSpPr>
            <p:cNvPr id="336" name="Rectangle 335">
              <a:extLst>
                <a:ext uri="{FF2B5EF4-FFF2-40B4-BE49-F238E27FC236}">
                  <a16:creationId xmlns:a16="http://schemas.microsoft.com/office/drawing/2014/main" id="{77EB638F-B52C-2A31-DDF8-9DF37FE94D0D}"/>
                </a:ext>
              </a:extLst>
            </p:cNvPr>
            <p:cNvSpPr/>
            <p:nvPr/>
          </p:nvSpPr>
          <p:spPr>
            <a:xfrm>
              <a:off x="5539339" y="1313551"/>
              <a:ext cx="607813" cy="203928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>
              <a:noAutofit/>
            </a:bodyPr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cs typeface="Readex Pro" pitchFamily="2" charset="-78"/>
                </a:rPr>
                <a:t>Mazda – Model XXX</a:t>
              </a:r>
            </a:p>
          </p:txBody>
        </p:sp>
        <p:grpSp>
          <p:nvGrpSpPr>
            <p:cNvPr id="337" name="Group 336">
              <a:extLst>
                <a:ext uri="{FF2B5EF4-FFF2-40B4-BE49-F238E27FC236}">
                  <a16:creationId xmlns:a16="http://schemas.microsoft.com/office/drawing/2014/main" id="{CA1DC9D1-D2E2-4805-819C-75321A4A7EA9}"/>
                </a:ext>
              </a:extLst>
            </p:cNvPr>
            <p:cNvGrpSpPr/>
            <p:nvPr/>
          </p:nvGrpSpPr>
          <p:grpSpPr>
            <a:xfrm>
              <a:off x="2500276" y="2317985"/>
              <a:ext cx="2854672" cy="1023192"/>
              <a:chOff x="3704520" y="2045344"/>
              <a:chExt cx="2125258" cy="1023192"/>
            </a:xfrm>
          </p:grpSpPr>
          <p:sp>
            <p:nvSpPr>
              <p:cNvPr id="358" name="TextBox 357">
                <a:extLst>
                  <a:ext uri="{FF2B5EF4-FFF2-40B4-BE49-F238E27FC236}">
                    <a16:creationId xmlns:a16="http://schemas.microsoft.com/office/drawing/2014/main" id="{E0A13D07-BA15-8B76-0BC0-14219A43521F}"/>
                  </a:ext>
                </a:extLst>
              </p:cNvPr>
              <p:cNvSpPr txBox="1"/>
              <p:nvPr/>
            </p:nvSpPr>
            <p:spPr>
              <a:xfrm>
                <a:off x="3704520" y="2456291"/>
                <a:ext cx="1737842" cy="307777"/>
              </a:xfrm>
              <a:prstGeom prst="rect">
                <a:avLst/>
              </a:prstGeom>
              <a:solidFill>
                <a:srgbClr val="FECABE"/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  <a:cs typeface="Readex Pro" pitchFamily="2" charset="-78"/>
                  </a:rPr>
                  <a:t>Characteristics</a:t>
                </a:r>
                <a:endParaRPr lang="en-AE" sz="1400" dirty="0">
                  <a:cs typeface="Readex Pro" pitchFamily="2" charset="-78"/>
                </a:endParaRPr>
              </a:p>
            </p:txBody>
          </p:sp>
          <p:sp>
            <p:nvSpPr>
              <p:cNvPr id="359" name="Arrow: Down 358">
                <a:extLst>
                  <a:ext uri="{FF2B5EF4-FFF2-40B4-BE49-F238E27FC236}">
                    <a16:creationId xmlns:a16="http://schemas.microsoft.com/office/drawing/2014/main" id="{4FF86A2F-087C-5A9C-124E-C7512FB8FA42}"/>
                  </a:ext>
                </a:extLst>
              </p:cNvPr>
              <p:cNvSpPr/>
              <p:nvPr/>
            </p:nvSpPr>
            <p:spPr>
              <a:xfrm>
                <a:off x="4440827" y="2772563"/>
                <a:ext cx="262347" cy="295973"/>
              </a:xfrm>
              <a:prstGeom prst="downArrow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AE">
                  <a:cs typeface="Readex Pro" pitchFamily="2" charset="-78"/>
                </a:endParaRPr>
              </a:p>
            </p:txBody>
          </p:sp>
          <p:sp>
            <p:nvSpPr>
              <p:cNvPr id="360" name="Arrow: Down 359">
                <a:extLst>
                  <a:ext uri="{FF2B5EF4-FFF2-40B4-BE49-F238E27FC236}">
                    <a16:creationId xmlns:a16="http://schemas.microsoft.com/office/drawing/2014/main" id="{96D6E424-42F3-E8D7-A8EB-015805E3C684}"/>
                  </a:ext>
                </a:extLst>
              </p:cNvPr>
              <p:cNvSpPr/>
              <p:nvPr/>
            </p:nvSpPr>
            <p:spPr>
              <a:xfrm rot="16200000">
                <a:off x="5550618" y="2051246"/>
                <a:ext cx="262347" cy="295973"/>
              </a:xfrm>
              <a:prstGeom prst="downArrow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AE">
                  <a:cs typeface="Readex Pro" pitchFamily="2" charset="-78"/>
                </a:endParaRPr>
              </a:p>
            </p:txBody>
          </p:sp>
          <p:sp>
            <p:nvSpPr>
              <p:cNvPr id="361" name="TextBox 360">
                <a:extLst>
                  <a:ext uri="{FF2B5EF4-FFF2-40B4-BE49-F238E27FC236}">
                    <a16:creationId xmlns:a16="http://schemas.microsoft.com/office/drawing/2014/main" id="{233AE435-F5BD-293C-7042-B2BB39D29764}"/>
                  </a:ext>
                </a:extLst>
              </p:cNvPr>
              <p:cNvSpPr txBox="1"/>
              <p:nvPr/>
            </p:nvSpPr>
            <p:spPr>
              <a:xfrm>
                <a:off x="4080863" y="2045344"/>
                <a:ext cx="1433685" cy="307777"/>
              </a:xfrm>
              <a:prstGeom prst="rect">
                <a:avLst/>
              </a:prstGeom>
              <a:solidFill>
                <a:srgbClr val="FEDED6"/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r"/>
                <a:r>
                  <a:rPr lang="en-US" sz="1400" dirty="0">
                    <a:cs typeface="Readex Pro" pitchFamily="2" charset="-78"/>
                  </a:rPr>
                  <a:t>Vehicle Models</a:t>
                </a:r>
                <a:endParaRPr lang="en-AE" sz="1400" dirty="0">
                  <a:cs typeface="Readex Pro" pitchFamily="2" charset="-78"/>
                </a:endParaRPr>
              </a:p>
            </p:txBody>
          </p:sp>
        </p:grpSp>
        <p:sp>
          <p:nvSpPr>
            <p:cNvPr id="338" name="Rectangle 337">
              <a:extLst>
                <a:ext uri="{FF2B5EF4-FFF2-40B4-BE49-F238E27FC236}">
                  <a16:creationId xmlns:a16="http://schemas.microsoft.com/office/drawing/2014/main" id="{E6CD004C-5893-6D1B-76D4-46AEDE330897}"/>
                </a:ext>
              </a:extLst>
            </p:cNvPr>
            <p:cNvSpPr/>
            <p:nvPr/>
          </p:nvSpPr>
          <p:spPr>
            <a:xfrm>
              <a:off x="11009654" y="3772234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339" name="Rectangle 338">
              <a:extLst>
                <a:ext uri="{FF2B5EF4-FFF2-40B4-BE49-F238E27FC236}">
                  <a16:creationId xmlns:a16="http://schemas.microsoft.com/office/drawing/2014/main" id="{552A8117-87C8-6140-4196-398858220DC9}"/>
                </a:ext>
              </a:extLst>
            </p:cNvPr>
            <p:cNvSpPr/>
            <p:nvPr/>
          </p:nvSpPr>
          <p:spPr>
            <a:xfrm>
              <a:off x="10401841" y="3772234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FEBCAC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rgbClr val="FEBCAC"/>
                </a:solidFill>
                <a:cs typeface="Readex Pro" pitchFamily="2" charset="-78"/>
              </a:endParaRPr>
            </a:p>
          </p:txBody>
        </p:sp>
        <p:sp>
          <p:nvSpPr>
            <p:cNvPr id="340" name="Rectangle 339">
              <a:extLst>
                <a:ext uri="{FF2B5EF4-FFF2-40B4-BE49-F238E27FC236}">
                  <a16:creationId xmlns:a16="http://schemas.microsoft.com/office/drawing/2014/main" id="{94C8BB23-B149-F130-8987-E46D0154F8E0}"/>
                </a:ext>
              </a:extLst>
            </p:cNvPr>
            <p:cNvSpPr/>
            <p:nvPr/>
          </p:nvSpPr>
          <p:spPr>
            <a:xfrm>
              <a:off x="11009654" y="4191632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341" name="Rectangle 340">
              <a:extLst>
                <a:ext uri="{FF2B5EF4-FFF2-40B4-BE49-F238E27FC236}">
                  <a16:creationId xmlns:a16="http://schemas.microsoft.com/office/drawing/2014/main" id="{11AD6EE5-B493-25F3-B585-85126B292FEC}"/>
                </a:ext>
              </a:extLst>
            </p:cNvPr>
            <p:cNvSpPr/>
            <p:nvPr/>
          </p:nvSpPr>
          <p:spPr>
            <a:xfrm>
              <a:off x="10401841" y="4191632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342" name="Rectangle 341">
              <a:extLst>
                <a:ext uri="{FF2B5EF4-FFF2-40B4-BE49-F238E27FC236}">
                  <a16:creationId xmlns:a16="http://schemas.microsoft.com/office/drawing/2014/main" id="{3B6E898F-449A-5F31-A49A-027E36AEF230}"/>
                </a:ext>
              </a:extLst>
            </p:cNvPr>
            <p:cNvSpPr/>
            <p:nvPr/>
          </p:nvSpPr>
          <p:spPr>
            <a:xfrm>
              <a:off x="11009654" y="4611030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343" name="Rectangle 342">
              <a:extLst>
                <a:ext uri="{FF2B5EF4-FFF2-40B4-BE49-F238E27FC236}">
                  <a16:creationId xmlns:a16="http://schemas.microsoft.com/office/drawing/2014/main" id="{B4AF463F-9B0F-62EA-495B-DCF302482A27}"/>
                </a:ext>
              </a:extLst>
            </p:cNvPr>
            <p:cNvSpPr/>
            <p:nvPr/>
          </p:nvSpPr>
          <p:spPr>
            <a:xfrm>
              <a:off x="10401841" y="4611030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FF3399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rgbClr val="FF3399"/>
                </a:solidFill>
                <a:cs typeface="Readex Pro" pitchFamily="2" charset="-78"/>
              </a:endParaRPr>
            </a:p>
          </p:txBody>
        </p:sp>
        <p:sp>
          <p:nvSpPr>
            <p:cNvPr id="344" name="Rectangle 343">
              <a:extLst>
                <a:ext uri="{FF2B5EF4-FFF2-40B4-BE49-F238E27FC236}">
                  <a16:creationId xmlns:a16="http://schemas.microsoft.com/office/drawing/2014/main" id="{E2E0B07D-BF0B-2997-0172-6BFF132E10C6}"/>
                </a:ext>
              </a:extLst>
            </p:cNvPr>
            <p:cNvSpPr/>
            <p:nvPr/>
          </p:nvSpPr>
          <p:spPr>
            <a:xfrm>
              <a:off x="11009654" y="5030428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FEBCAC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rgbClr val="FEBCAC"/>
                </a:solidFill>
                <a:cs typeface="Readex Pro" pitchFamily="2" charset="-78"/>
              </a:endParaRPr>
            </a:p>
          </p:txBody>
        </p:sp>
        <p:sp>
          <p:nvSpPr>
            <p:cNvPr id="345" name="Rectangle 344">
              <a:extLst>
                <a:ext uri="{FF2B5EF4-FFF2-40B4-BE49-F238E27FC236}">
                  <a16:creationId xmlns:a16="http://schemas.microsoft.com/office/drawing/2014/main" id="{C2AB071B-480F-BF35-11E7-EBABB560C4AC}"/>
                </a:ext>
              </a:extLst>
            </p:cNvPr>
            <p:cNvSpPr/>
            <p:nvPr/>
          </p:nvSpPr>
          <p:spPr>
            <a:xfrm>
              <a:off x="10401841" y="5030428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FF3399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rgbClr val="FF3399"/>
                </a:solidFill>
                <a:cs typeface="Readex Pro" pitchFamily="2" charset="-78"/>
              </a:endParaRPr>
            </a:p>
          </p:txBody>
        </p:sp>
        <p:sp>
          <p:nvSpPr>
            <p:cNvPr id="346" name="Rectangle 345">
              <a:extLst>
                <a:ext uri="{FF2B5EF4-FFF2-40B4-BE49-F238E27FC236}">
                  <a16:creationId xmlns:a16="http://schemas.microsoft.com/office/drawing/2014/main" id="{E9A6F79E-ACA0-066C-3605-0778435AF74E}"/>
                </a:ext>
              </a:extLst>
            </p:cNvPr>
            <p:cNvSpPr/>
            <p:nvPr/>
          </p:nvSpPr>
          <p:spPr>
            <a:xfrm>
              <a:off x="11009654" y="5449826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FF3399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rgbClr val="FF3399"/>
                </a:solidFill>
                <a:cs typeface="Readex Pro" pitchFamily="2" charset="-78"/>
              </a:endParaRPr>
            </a:p>
          </p:txBody>
        </p:sp>
        <p:sp>
          <p:nvSpPr>
            <p:cNvPr id="347" name="Rectangle 346">
              <a:extLst>
                <a:ext uri="{FF2B5EF4-FFF2-40B4-BE49-F238E27FC236}">
                  <a16:creationId xmlns:a16="http://schemas.microsoft.com/office/drawing/2014/main" id="{167C524C-0517-AA7F-15FC-99A7FFA445B9}"/>
                </a:ext>
              </a:extLst>
            </p:cNvPr>
            <p:cNvSpPr/>
            <p:nvPr/>
          </p:nvSpPr>
          <p:spPr>
            <a:xfrm>
              <a:off x="10401841" y="5449826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348" name="Rectangle 347">
              <a:extLst>
                <a:ext uri="{FF2B5EF4-FFF2-40B4-BE49-F238E27FC236}">
                  <a16:creationId xmlns:a16="http://schemas.microsoft.com/office/drawing/2014/main" id="{C1440F1D-3459-F2CA-B881-3501DAC8BC0A}"/>
                </a:ext>
              </a:extLst>
            </p:cNvPr>
            <p:cNvSpPr/>
            <p:nvPr/>
          </p:nvSpPr>
          <p:spPr>
            <a:xfrm>
              <a:off x="11009654" y="5869224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FEBCAC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rgbClr val="FEBCAC"/>
                </a:solidFill>
                <a:cs typeface="Readex Pro" pitchFamily="2" charset="-78"/>
              </a:endParaRPr>
            </a:p>
          </p:txBody>
        </p:sp>
        <p:sp>
          <p:nvSpPr>
            <p:cNvPr id="349" name="Rectangle 348">
              <a:extLst>
                <a:ext uri="{FF2B5EF4-FFF2-40B4-BE49-F238E27FC236}">
                  <a16:creationId xmlns:a16="http://schemas.microsoft.com/office/drawing/2014/main" id="{A779C663-33D8-0473-52E9-048417AE0BC2}"/>
                </a:ext>
              </a:extLst>
            </p:cNvPr>
            <p:cNvSpPr/>
            <p:nvPr/>
          </p:nvSpPr>
          <p:spPr>
            <a:xfrm>
              <a:off x="10401841" y="5869224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FF3399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rgbClr val="FF3399"/>
                </a:solidFill>
                <a:cs typeface="Readex Pro" pitchFamily="2" charset="-78"/>
              </a:endParaRPr>
            </a:p>
          </p:txBody>
        </p:sp>
        <p:sp>
          <p:nvSpPr>
            <p:cNvPr id="350" name="Rectangle 349">
              <a:extLst>
                <a:ext uri="{FF2B5EF4-FFF2-40B4-BE49-F238E27FC236}">
                  <a16:creationId xmlns:a16="http://schemas.microsoft.com/office/drawing/2014/main" id="{F7702D41-1CAD-2EC6-5DB0-D830C76D82DB}"/>
                </a:ext>
              </a:extLst>
            </p:cNvPr>
            <p:cNvSpPr/>
            <p:nvPr/>
          </p:nvSpPr>
          <p:spPr>
            <a:xfrm>
              <a:off x="11009654" y="3352836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FF3399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rgbClr val="FF3399"/>
                </a:solidFill>
                <a:cs typeface="Readex Pro" pitchFamily="2" charset="-78"/>
              </a:endParaRPr>
            </a:p>
          </p:txBody>
        </p:sp>
        <p:sp>
          <p:nvSpPr>
            <p:cNvPr id="351" name="Rectangle 350">
              <a:extLst>
                <a:ext uri="{FF2B5EF4-FFF2-40B4-BE49-F238E27FC236}">
                  <a16:creationId xmlns:a16="http://schemas.microsoft.com/office/drawing/2014/main" id="{84653FDF-DDE7-2809-F023-DE03F320E494}"/>
                </a:ext>
              </a:extLst>
            </p:cNvPr>
            <p:cNvSpPr/>
            <p:nvPr/>
          </p:nvSpPr>
          <p:spPr>
            <a:xfrm>
              <a:off x="10401841" y="3352836"/>
              <a:ext cx="607813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352" name="Rectangle 351">
              <a:extLst>
                <a:ext uri="{FF2B5EF4-FFF2-40B4-BE49-F238E27FC236}">
                  <a16:creationId xmlns:a16="http://schemas.microsoft.com/office/drawing/2014/main" id="{4809C7C8-8C63-EBB8-31AB-A5F393E58ABC}"/>
                </a:ext>
              </a:extLst>
            </p:cNvPr>
            <p:cNvSpPr/>
            <p:nvPr/>
          </p:nvSpPr>
          <p:spPr>
            <a:xfrm>
              <a:off x="11009654" y="1313549"/>
              <a:ext cx="607813" cy="203928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>
              <a:noAutofit/>
            </a:bodyPr>
            <a:lstStyle/>
            <a:p>
              <a:pPr marL="0" marR="0" lvl="0" indent="0" algn="ctr" defTabSz="533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Readex Pro" pitchFamily="2" charset="-78"/>
                </a:rPr>
                <a:t>Hyundai – Model XXX</a:t>
              </a:r>
            </a:p>
          </p:txBody>
        </p:sp>
        <p:sp>
          <p:nvSpPr>
            <p:cNvPr id="353" name="Rectangle 352">
              <a:extLst>
                <a:ext uri="{FF2B5EF4-FFF2-40B4-BE49-F238E27FC236}">
                  <a16:creationId xmlns:a16="http://schemas.microsoft.com/office/drawing/2014/main" id="{AD6539E8-7327-1504-1E5B-781DD8F48960}"/>
                </a:ext>
              </a:extLst>
            </p:cNvPr>
            <p:cNvSpPr/>
            <p:nvPr/>
          </p:nvSpPr>
          <p:spPr>
            <a:xfrm>
              <a:off x="10401841" y="1313551"/>
              <a:ext cx="607813" cy="203928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>
              <a:noAutofit/>
            </a:bodyPr>
            <a:lstStyle/>
            <a:p>
              <a:pPr marL="0" marR="0" lvl="0" indent="0" algn="ctr" defTabSz="533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Readex Pro" pitchFamily="2" charset="-78"/>
                </a:rPr>
                <a:t>Mercedes – Model XX</a:t>
              </a:r>
            </a:p>
          </p:txBody>
        </p:sp>
        <p:grpSp>
          <p:nvGrpSpPr>
            <p:cNvPr id="104" name="Group 103">
              <a:extLst>
                <a:ext uri="{FF2B5EF4-FFF2-40B4-BE49-F238E27FC236}">
                  <a16:creationId xmlns:a16="http://schemas.microsoft.com/office/drawing/2014/main" id="{8CAD5164-2E6D-2B85-3D03-AF5D016A9A13}"/>
                </a:ext>
              </a:extLst>
            </p:cNvPr>
            <p:cNvGrpSpPr/>
            <p:nvPr/>
          </p:nvGrpSpPr>
          <p:grpSpPr>
            <a:xfrm>
              <a:off x="7970590" y="978829"/>
              <a:ext cx="3646877" cy="278990"/>
              <a:chOff x="8032350" y="978829"/>
              <a:chExt cx="3585117" cy="278990"/>
            </a:xfrm>
          </p:grpSpPr>
          <p:sp>
            <p:nvSpPr>
              <p:cNvPr id="355" name="Rectangle 354">
                <a:extLst>
                  <a:ext uri="{FF2B5EF4-FFF2-40B4-BE49-F238E27FC236}">
                    <a16:creationId xmlns:a16="http://schemas.microsoft.com/office/drawing/2014/main" id="{A12E377B-9FC7-11DF-43C5-1825DDF240EB}"/>
                  </a:ext>
                </a:extLst>
              </p:cNvPr>
              <p:cNvSpPr/>
              <p:nvPr/>
            </p:nvSpPr>
            <p:spPr>
              <a:xfrm>
                <a:off x="8032350" y="978829"/>
                <a:ext cx="1091738" cy="278989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0" rIns="36000" bIns="36000" rtlCol="0" anchor="ctr">
                <a:noAutofit/>
              </a:bodyPr>
              <a:lstStyle/>
              <a:p>
                <a:pPr algn="ctr"/>
                <a:r>
                  <a:rPr lang="en-US" sz="2000" dirty="0">
                    <a:solidFill>
                      <a:schemeClr val="tx1"/>
                    </a:solidFill>
                    <a:cs typeface="Readex Pro" pitchFamily="2" charset="-78"/>
                    <a:sym typeface="Wingdings" panose="05000000000000000000" pitchFamily="2" charset="2"/>
                  </a:rPr>
                  <a:t>●</a:t>
                </a:r>
                <a:r>
                  <a:rPr lang="en-US" sz="1300" dirty="0">
                    <a:solidFill>
                      <a:schemeClr val="tx1"/>
                    </a:solidFill>
                    <a:cs typeface="Readex Pro" pitchFamily="2" charset="-78"/>
                    <a:sym typeface="Wingdings" panose="05000000000000000000" pitchFamily="2" charset="2"/>
                  </a:rPr>
                  <a:t> HIGH</a:t>
                </a:r>
                <a:endParaRPr lang="en-US" sz="1300" dirty="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356" name="Rectangle 355">
                <a:extLst>
                  <a:ext uri="{FF2B5EF4-FFF2-40B4-BE49-F238E27FC236}">
                    <a16:creationId xmlns:a16="http://schemas.microsoft.com/office/drawing/2014/main" id="{5720D17D-B651-1EAC-07E0-C0FB53A86E35}"/>
                  </a:ext>
                </a:extLst>
              </p:cNvPr>
              <p:cNvSpPr/>
              <p:nvPr/>
            </p:nvSpPr>
            <p:spPr>
              <a:xfrm>
                <a:off x="9177623" y="978829"/>
                <a:ext cx="1328106" cy="278990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0" rIns="36000" bIns="36000" rtlCol="0" anchor="ctr">
                <a:noAutofit/>
              </a:bodyPr>
              <a:lstStyle/>
              <a:p>
                <a:pPr algn="ctr"/>
                <a:r>
                  <a:rPr lang="en-US" sz="2000" dirty="0">
                    <a:solidFill>
                      <a:srgbClr val="FF3399"/>
                    </a:solidFill>
                    <a:cs typeface="Readex Pro" pitchFamily="2" charset="-78"/>
                    <a:sym typeface="Wingdings" panose="05000000000000000000" pitchFamily="2" charset="2"/>
                  </a:rPr>
                  <a:t>●</a:t>
                </a:r>
                <a:r>
                  <a:rPr lang="en-US" sz="1300" dirty="0">
                    <a:solidFill>
                      <a:schemeClr val="tx1"/>
                    </a:solidFill>
                    <a:cs typeface="Readex Pro" pitchFamily="2" charset="-78"/>
                    <a:sym typeface="Wingdings" panose="05000000000000000000" pitchFamily="2" charset="2"/>
                  </a:rPr>
                  <a:t> MEDIUM</a:t>
                </a:r>
                <a:endParaRPr lang="en-US" sz="1300" dirty="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357" name="Rectangle 356">
                <a:extLst>
                  <a:ext uri="{FF2B5EF4-FFF2-40B4-BE49-F238E27FC236}">
                    <a16:creationId xmlns:a16="http://schemas.microsoft.com/office/drawing/2014/main" id="{E4688F95-0864-F119-F096-38E9DC763D78}"/>
                  </a:ext>
                </a:extLst>
              </p:cNvPr>
              <p:cNvSpPr/>
              <p:nvPr/>
            </p:nvSpPr>
            <p:spPr>
              <a:xfrm>
                <a:off x="10559265" y="978829"/>
                <a:ext cx="1058202" cy="278989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0" rIns="36000" bIns="36000" rtlCol="0" anchor="ctr">
                <a:noAutofit/>
              </a:bodyPr>
              <a:lstStyle/>
              <a:p>
                <a:pPr algn="ctr"/>
                <a:r>
                  <a:rPr lang="en-US" sz="2000" dirty="0">
                    <a:solidFill>
                      <a:srgbClr val="FEBCAC"/>
                    </a:solidFill>
                    <a:cs typeface="Readex Pro" pitchFamily="2" charset="-78"/>
                    <a:sym typeface="Wingdings" panose="05000000000000000000" pitchFamily="2" charset="2"/>
                  </a:rPr>
                  <a:t>●</a:t>
                </a:r>
                <a:r>
                  <a:rPr lang="en-US" sz="1300" dirty="0">
                    <a:solidFill>
                      <a:schemeClr val="tx1"/>
                    </a:solidFill>
                    <a:cs typeface="Readex Pro" pitchFamily="2" charset="-78"/>
                    <a:sym typeface="Wingdings" panose="05000000000000000000" pitchFamily="2" charset="2"/>
                  </a:rPr>
                  <a:t> LOW</a:t>
                </a:r>
                <a:endParaRPr lang="en-US" sz="1300" dirty="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</p:grpSp>
      </p:grpSp>
      <p:sp>
        <p:nvSpPr>
          <p:cNvPr id="106" name="TextBox 105">
            <a:extLst>
              <a:ext uri="{FF2B5EF4-FFF2-40B4-BE49-F238E27FC236}">
                <a16:creationId xmlns:a16="http://schemas.microsoft.com/office/drawing/2014/main" id="{E3C9A265-5FCD-0228-5D35-A99E12AF2CFA}"/>
              </a:ext>
            </a:extLst>
          </p:cNvPr>
          <p:cNvSpPr txBox="1"/>
          <p:nvPr/>
        </p:nvSpPr>
        <p:spPr>
          <a:xfrm>
            <a:off x="574533" y="933970"/>
            <a:ext cx="3644433" cy="365091"/>
          </a:xfrm>
          <a:prstGeom prst="rect">
            <a:avLst/>
          </a:prstGeom>
          <a:noFill/>
        </p:spPr>
        <p:txBody>
          <a:bodyPr wrap="square" lIns="72000" tIns="36000" rIns="72000" bIns="36000" anchor="ctr">
            <a:noAutofit/>
          </a:bodyPr>
          <a:lstStyle/>
          <a:p>
            <a:r>
              <a:rPr lang="en-US" sz="1900" b="1" dirty="0">
                <a:cs typeface="Readex Pro" pitchFamily="2" charset="-78"/>
              </a:rPr>
              <a:t>L-Shaped</a:t>
            </a:r>
            <a:endParaRPr lang="en-AE" sz="1900" dirty="0">
              <a:cs typeface="Readex Pro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23320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36A6A77D-4504-76A7-DA25-E7483AC9DC1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Allocating Employees to Improvement Projects</a:t>
            </a:r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9D13DCA8-506E-E8D7-3074-412469491CD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D1E2071C-8ABE-3488-6168-B9E7025146C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99FAE674-262A-DF0F-9218-F77C92F37B6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95194D0A-039C-F216-AF5B-E1115859304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grpSp>
        <p:nvGrpSpPr>
          <p:cNvPr id="626" name="Group 625">
            <a:extLst>
              <a:ext uri="{FF2B5EF4-FFF2-40B4-BE49-F238E27FC236}">
                <a16:creationId xmlns:a16="http://schemas.microsoft.com/office/drawing/2014/main" id="{C2748502-FCBA-0C58-5EDB-DF8EB51D848C}"/>
              </a:ext>
            </a:extLst>
          </p:cNvPr>
          <p:cNvGrpSpPr/>
          <p:nvPr/>
        </p:nvGrpSpPr>
        <p:grpSpPr>
          <a:xfrm>
            <a:off x="590112" y="978105"/>
            <a:ext cx="11027355" cy="5310384"/>
            <a:chOff x="590112" y="978105"/>
            <a:chExt cx="11027355" cy="5310384"/>
          </a:xfrm>
        </p:grpSpPr>
        <p:grpSp>
          <p:nvGrpSpPr>
            <p:cNvPr id="625" name="Group 624">
              <a:extLst>
                <a:ext uri="{FF2B5EF4-FFF2-40B4-BE49-F238E27FC236}">
                  <a16:creationId xmlns:a16="http://schemas.microsoft.com/office/drawing/2014/main" id="{C74F91E3-2530-3B53-26B8-D5650B7C46F7}"/>
                </a:ext>
              </a:extLst>
            </p:cNvPr>
            <p:cNvGrpSpPr/>
            <p:nvPr/>
          </p:nvGrpSpPr>
          <p:grpSpPr>
            <a:xfrm>
              <a:off x="590112" y="1309996"/>
              <a:ext cx="11027355" cy="4978493"/>
              <a:chOff x="590112" y="1309996"/>
              <a:chExt cx="11027355" cy="4978493"/>
            </a:xfrm>
          </p:grpSpPr>
          <p:sp>
            <p:nvSpPr>
              <p:cNvPr id="382" name="Rectangle 381">
                <a:extLst>
                  <a:ext uri="{FF2B5EF4-FFF2-40B4-BE49-F238E27FC236}">
                    <a16:creationId xmlns:a16="http://schemas.microsoft.com/office/drawing/2014/main" id="{896B3CAC-7C31-74CD-D99C-03EB0B5F5C75}"/>
                  </a:ext>
                </a:extLst>
              </p:cNvPr>
              <p:cNvSpPr/>
              <p:nvPr/>
            </p:nvSpPr>
            <p:spPr>
              <a:xfrm>
                <a:off x="4234415" y="3771510"/>
                <a:ext cx="3738747" cy="41998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  <a:cs typeface="Readex Pro" pitchFamily="2" charset="-78"/>
                  </a:rPr>
                  <a:t>Sami</a:t>
                </a:r>
              </a:p>
            </p:txBody>
          </p:sp>
          <p:sp>
            <p:nvSpPr>
              <p:cNvPr id="383" name="Rectangle 382">
                <a:extLst>
                  <a:ext uri="{FF2B5EF4-FFF2-40B4-BE49-F238E27FC236}">
                    <a16:creationId xmlns:a16="http://schemas.microsoft.com/office/drawing/2014/main" id="{DF2F7EE4-E137-E9C6-B2A1-98EFA35A0780}"/>
                  </a:ext>
                </a:extLst>
              </p:cNvPr>
              <p:cNvSpPr/>
              <p:nvPr/>
            </p:nvSpPr>
            <p:spPr>
              <a:xfrm>
                <a:off x="3627031" y="3771510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 sz="2400" dirty="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384" name="Rectangle 383">
                <a:extLst>
                  <a:ext uri="{FF2B5EF4-FFF2-40B4-BE49-F238E27FC236}">
                    <a16:creationId xmlns:a16="http://schemas.microsoft.com/office/drawing/2014/main" id="{D8977E00-CD5B-0FA5-2A2B-B9248DAFABA0}"/>
                  </a:ext>
                </a:extLst>
              </p:cNvPr>
              <p:cNvSpPr/>
              <p:nvPr/>
            </p:nvSpPr>
            <p:spPr>
              <a:xfrm>
                <a:off x="3019648" y="3771510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cs typeface="Readex Pro" pitchFamily="2" charset="-78"/>
                    <a:sym typeface="Wingdings" panose="05000000000000000000" pitchFamily="2" charset="2"/>
                  </a:rPr>
                  <a:t>●</a:t>
                </a:r>
                <a:endParaRPr lang="en-US" sz="2400" dirty="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385" name="Rectangle 384">
                <a:extLst>
                  <a:ext uri="{FF2B5EF4-FFF2-40B4-BE49-F238E27FC236}">
                    <a16:creationId xmlns:a16="http://schemas.microsoft.com/office/drawing/2014/main" id="{2128DD14-3C80-C8B0-ED7C-B01D6B92BCD4}"/>
                  </a:ext>
                </a:extLst>
              </p:cNvPr>
              <p:cNvSpPr/>
              <p:nvPr/>
            </p:nvSpPr>
            <p:spPr>
              <a:xfrm>
                <a:off x="2412264" y="3771510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 sz="2400" dirty="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386" name="Rectangle 385">
                <a:extLst>
                  <a:ext uri="{FF2B5EF4-FFF2-40B4-BE49-F238E27FC236}">
                    <a16:creationId xmlns:a16="http://schemas.microsoft.com/office/drawing/2014/main" id="{4BC045D5-3163-00FE-8607-B046B50182B4}"/>
                  </a:ext>
                </a:extLst>
              </p:cNvPr>
              <p:cNvSpPr/>
              <p:nvPr/>
            </p:nvSpPr>
            <p:spPr>
              <a:xfrm>
                <a:off x="1804880" y="3771510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cs typeface="Readex Pro" pitchFamily="2" charset="-78"/>
                    <a:sym typeface="Wingdings" panose="05000000000000000000" pitchFamily="2" charset="2"/>
                  </a:rPr>
                  <a:t>●</a:t>
                </a:r>
                <a:endParaRPr lang="en-US" sz="2400" dirty="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387" name="Rectangle 386">
                <a:extLst>
                  <a:ext uri="{FF2B5EF4-FFF2-40B4-BE49-F238E27FC236}">
                    <a16:creationId xmlns:a16="http://schemas.microsoft.com/office/drawing/2014/main" id="{13179187-F752-DD00-1201-9C106EC67417}"/>
                  </a:ext>
                </a:extLst>
              </p:cNvPr>
              <p:cNvSpPr/>
              <p:nvPr/>
            </p:nvSpPr>
            <p:spPr>
              <a:xfrm>
                <a:off x="1197496" y="3771510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 sz="2400" dirty="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388" name="Rectangle 387">
                <a:extLst>
                  <a:ext uri="{FF2B5EF4-FFF2-40B4-BE49-F238E27FC236}">
                    <a16:creationId xmlns:a16="http://schemas.microsoft.com/office/drawing/2014/main" id="{5E0C540E-7CC0-20AE-ADCE-237148EB5840}"/>
                  </a:ext>
                </a:extLst>
              </p:cNvPr>
              <p:cNvSpPr/>
              <p:nvPr/>
            </p:nvSpPr>
            <p:spPr>
              <a:xfrm>
                <a:off x="590112" y="3771510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 sz="2400" dirty="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389" name="Rectangle 388">
                <a:extLst>
                  <a:ext uri="{FF2B5EF4-FFF2-40B4-BE49-F238E27FC236}">
                    <a16:creationId xmlns:a16="http://schemas.microsoft.com/office/drawing/2014/main" id="{0D55DC6D-4911-19D1-3E89-0FD56BFA0D9D}"/>
                  </a:ext>
                </a:extLst>
              </p:cNvPr>
              <p:cNvSpPr/>
              <p:nvPr/>
            </p:nvSpPr>
            <p:spPr>
              <a:xfrm>
                <a:off x="11010083" y="3771510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en-US" sz="2400" dirty="0">
                    <a:solidFill>
                      <a:srgbClr val="0099CC"/>
                    </a:solidFill>
                    <a:cs typeface="Readex Pro" pitchFamily="2" charset="-78"/>
                    <a:sym typeface="Wingdings" panose="05000000000000000000" pitchFamily="2" charset="2"/>
                  </a:rPr>
                  <a:t>●</a:t>
                </a:r>
                <a:endParaRPr lang="en-US" sz="2400" dirty="0">
                  <a:solidFill>
                    <a:srgbClr val="0099CC"/>
                  </a:solidFill>
                  <a:cs typeface="Readex Pro" pitchFamily="2" charset="-78"/>
                </a:endParaRPr>
              </a:p>
            </p:txBody>
          </p:sp>
          <p:sp>
            <p:nvSpPr>
              <p:cNvPr id="390" name="Rectangle 389">
                <a:extLst>
                  <a:ext uri="{FF2B5EF4-FFF2-40B4-BE49-F238E27FC236}">
                    <a16:creationId xmlns:a16="http://schemas.microsoft.com/office/drawing/2014/main" id="{6E7FC1ED-F4F6-B307-C4CB-41994742B5CF}"/>
                  </a:ext>
                </a:extLst>
              </p:cNvPr>
              <p:cNvSpPr/>
              <p:nvPr/>
            </p:nvSpPr>
            <p:spPr>
              <a:xfrm>
                <a:off x="10402699" y="3771510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 sz="2400" dirty="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391" name="Rectangle 390">
                <a:extLst>
                  <a:ext uri="{FF2B5EF4-FFF2-40B4-BE49-F238E27FC236}">
                    <a16:creationId xmlns:a16="http://schemas.microsoft.com/office/drawing/2014/main" id="{38F97FBE-C424-4853-16BD-7CBAB53736B2}"/>
                  </a:ext>
                </a:extLst>
              </p:cNvPr>
              <p:cNvSpPr/>
              <p:nvPr/>
            </p:nvSpPr>
            <p:spPr>
              <a:xfrm>
                <a:off x="9795315" y="3771510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en-US" sz="2400" dirty="0">
                    <a:solidFill>
                      <a:srgbClr val="0099CC"/>
                    </a:solidFill>
                    <a:cs typeface="Readex Pro" pitchFamily="2" charset="-78"/>
                    <a:sym typeface="Wingdings" panose="05000000000000000000" pitchFamily="2" charset="2"/>
                  </a:rPr>
                  <a:t>●</a:t>
                </a:r>
                <a:endParaRPr lang="en-US" sz="2400" dirty="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392" name="Rectangle 391">
                <a:extLst>
                  <a:ext uri="{FF2B5EF4-FFF2-40B4-BE49-F238E27FC236}">
                    <a16:creationId xmlns:a16="http://schemas.microsoft.com/office/drawing/2014/main" id="{FFA83CF2-00EE-0F4F-3F06-51EAD048C4ED}"/>
                  </a:ext>
                </a:extLst>
              </p:cNvPr>
              <p:cNvSpPr/>
              <p:nvPr/>
            </p:nvSpPr>
            <p:spPr>
              <a:xfrm>
                <a:off x="9187931" y="3771510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cs typeface="Readex Pro" pitchFamily="2" charset="-78"/>
                    <a:sym typeface="Wingdings" panose="05000000000000000000" pitchFamily="2" charset="2"/>
                  </a:rPr>
                  <a:t>●</a:t>
                </a:r>
                <a:endParaRPr lang="en-US" sz="2400" dirty="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393" name="Rectangle 392">
                <a:extLst>
                  <a:ext uri="{FF2B5EF4-FFF2-40B4-BE49-F238E27FC236}">
                    <a16:creationId xmlns:a16="http://schemas.microsoft.com/office/drawing/2014/main" id="{016F2231-01F7-DD7D-5A9B-D7B5C6C53E14}"/>
                  </a:ext>
                </a:extLst>
              </p:cNvPr>
              <p:cNvSpPr/>
              <p:nvPr/>
            </p:nvSpPr>
            <p:spPr>
              <a:xfrm>
                <a:off x="8580547" y="3771510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en-US" sz="2400" dirty="0">
                    <a:solidFill>
                      <a:srgbClr val="00F8F2"/>
                    </a:solidFill>
                    <a:cs typeface="Readex Pro" pitchFamily="2" charset="-78"/>
                    <a:sym typeface="Wingdings" panose="05000000000000000000" pitchFamily="2" charset="2"/>
                  </a:rPr>
                  <a:t>●</a:t>
                </a:r>
                <a:endParaRPr lang="en-US" sz="2400" dirty="0">
                  <a:solidFill>
                    <a:srgbClr val="00F8F2"/>
                  </a:solidFill>
                  <a:cs typeface="Readex Pro" pitchFamily="2" charset="-78"/>
                </a:endParaRPr>
              </a:p>
            </p:txBody>
          </p:sp>
          <p:sp>
            <p:nvSpPr>
              <p:cNvPr id="394" name="Rectangle 393">
                <a:extLst>
                  <a:ext uri="{FF2B5EF4-FFF2-40B4-BE49-F238E27FC236}">
                    <a16:creationId xmlns:a16="http://schemas.microsoft.com/office/drawing/2014/main" id="{164B0993-BD17-619A-08C7-CC1A9D6027C2}"/>
                  </a:ext>
                </a:extLst>
              </p:cNvPr>
              <p:cNvSpPr/>
              <p:nvPr/>
            </p:nvSpPr>
            <p:spPr>
              <a:xfrm>
                <a:off x="7973163" y="3771510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cs typeface="Readex Pro" pitchFamily="2" charset="-78"/>
                    <a:sym typeface="Wingdings" panose="05000000000000000000" pitchFamily="2" charset="2"/>
                  </a:rPr>
                  <a:t>●</a:t>
                </a:r>
                <a:endParaRPr lang="en-US" sz="2400" dirty="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395" name="Rectangle 394">
                <a:extLst>
                  <a:ext uri="{FF2B5EF4-FFF2-40B4-BE49-F238E27FC236}">
                    <a16:creationId xmlns:a16="http://schemas.microsoft.com/office/drawing/2014/main" id="{A733EC76-BA8E-CF51-8025-0F5C0E2D2A47}"/>
                  </a:ext>
                </a:extLst>
              </p:cNvPr>
              <p:cNvSpPr/>
              <p:nvPr/>
            </p:nvSpPr>
            <p:spPr>
              <a:xfrm>
                <a:off x="4234415" y="4190908"/>
                <a:ext cx="3738747" cy="41998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  <a:cs typeface="Readex Pro" pitchFamily="2" charset="-78"/>
                  </a:rPr>
                  <a:t>Emir</a:t>
                </a:r>
              </a:p>
            </p:txBody>
          </p:sp>
          <p:sp>
            <p:nvSpPr>
              <p:cNvPr id="396" name="Rectangle 395">
                <a:extLst>
                  <a:ext uri="{FF2B5EF4-FFF2-40B4-BE49-F238E27FC236}">
                    <a16:creationId xmlns:a16="http://schemas.microsoft.com/office/drawing/2014/main" id="{63DA7B42-9DCE-3B30-C7D9-1EDA4AE4FDD4}"/>
                  </a:ext>
                </a:extLst>
              </p:cNvPr>
              <p:cNvSpPr/>
              <p:nvPr/>
            </p:nvSpPr>
            <p:spPr>
              <a:xfrm>
                <a:off x="3627031" y="4190908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 sz="240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397" name="Rectangle 396">
                <a:extLst>
                  <a:ext uri="{FF2B5EF4-FFF2-40B4-BE49-F238E27FC236}">
                    <a16:creationId xmlns:a16="http://schemas.microsoft.com/office/drawing/2014/main" id="{C53A2F15-B200-D04C-2AF1-0030E0A4EA74}"/>
                  </a:ext>
                </a:extLst>
              </p:cNvPr>
              <p:cNvSpPr/>
              <p:nvPr/>
            </p:nvSpPr>
            <p:spPr>
              <a:xfrm>
                <a:off x="3019648" y="4190908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cs typeface="Readex Pro" pitchFamily="2" charset="-78"/>
                    <a:sym typeface="Wingdings" panose="05000000000000000000" pitchFamily="2" charset="2"/>
                  </a:rPr>
                  <a:t>●</a:t>
                </a:r>
                <a:endParaRPr lang="en-US" sz="2400" dirty="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398" name="Rectangle 397">
                <a:extLst>
                  <a:ext uri="{FF2B5EF4-FFF2-40B4-BE49-F238E27FC236}">
                    <a16:creationId xmlns:a16="http://schemas.microsoft.com/office/drawing/2014/main" id="{FB32FACA-0AF1-DE4A-73FC-AFD60F1CF7C4}"/>
                  </a:ext>
                </a:extLst>
              </p:cNvPr>
              <p:cNvSpPr/>
              <p:nvPr/>
            </p:nvSpPr>
            <p:spPr>
              <a:xfrm>
                <a:off x="2412264" y="4190908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 sz="240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399" name="Rectangle 398">
                <a:extLst>
                  <a:ext uri="{FF2B5EF4-FFF2-40B4-BE49-F238E27FC236}">
                    <a16:creationId xmlns:a16="http://schemas.microsoft.com/office/drawing/2014/main" id="{8FA03522-7F3B-E877-021E-9D0733A4C4FE}"/>
                  </a:ext>
                </a:extLst>
              </p:cNvPr>
              <p:cNvSpPr/>
              <p:nvPr/>
            </p:nvSpPr>
            <p:spPr>
              <a:xfrm>
                <a:off x="1804880" y="4190908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cs typeface="Readex Pro" pitchFamily="2" charset="-78"/>
                    <a:sym typeface="Wingdings" panose="05000000000000000000" pitchFamily="2" charset="2"/>
                  </a:rPr>
                  <a:t>●</a:t>
                </a:r>
                <a:endParaRPr lang="en-US" sz="2400" dirty="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00" name="Rectangle 399">
                <a:extLst>
                  <a:ext uri="{FF2B5EF4-FFF2-40B4-BE49-F238E27FC236}">
                    <a16:creationId xmlns:a16="http://schemas.microsoft.com/office/drawing/2014/main" id="{BFC84333-435C-79D2-2B04-9486552D4C6B}"/>
                  </a:ext>
                </a:extLst>
              </p:cNvPr>
              <p:cNvSpPr/>
              <p:nvPr/>
            </p:nvSpPr>
            <p:spPr>
              <a:xfrm>
                <a:off x="1197496" y="4190908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 sz="240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01" name="Rectangle 400">
                <a:extLst>
                  <a:ext uri="{FF2B5EF4-FFF2-40B4-BE49-F238E27FC236}">
                    <a16:creationId xmlns:a16="http://schemas.microsoft.com/office/drawing/2014/main" id="{C07CBC63-80E6-FAE1-1D01-7AC425BAD50A}"/>
                  </a:ext>
                </a:extLst>
              </p:cNvPr>
              <p:cNvSpPr/>
              <p:nvPr/>
            </p:nvSpPr>
            <p:spPr>
              <a:xfrm>
                <a:off x="590112" y="4190908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 sz="240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02" name="Rectangle 401">
                <a:extLst>
                  <a:ext uri="{FF2B5EF4-FFF2-40B4-BE49-F238E27FC236}">
                    <a16:creationId xmlns:a16="http://schemas.microsoft.com/office/drawing/2014/main" id="{A07DFBC0-F4D7-0B76-1BD7-8AD668E26877}"/>
                  </a:ext>
                </a:extLst>
              </p:cNvPr>
              <p:cNvSpPr/>
              <p:nvPr/>
            </p:nvSpPr>
            <p:spPr>
              <a:xfrm>
                <a:off x="11010083" y="4190908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en-US" sz="2400" dirty="0">
                    <a:solidFill>
                      <a:srgbClr val="00F8F2"/>
                    </a:solidFill>
                    <a:cs typeface="Readex Pro" pitchFamily="2" charset="-78"/>
                    <a:sym typeface="Wingdings" panose="05000000000000000000" pitchFamily="2" charset="2"/>
                  </a:rPr>
                  <a:t>●</a:t>
                </a:r>
                <a:endParaRPr lang="en-US" sz="2400" dirty="0">
                  <a:solidFill>
                    <a:srgbClr val="00F8F2"/>
                  </a:solidFill>
                  <a:cs typeface="Readex Pro" pitchFamily="2" charset="-78"/>
                </a:endParaRPr>
              </a:p>
            </p:txBody>
          </p:sp>
          <p:sp>
            <p:nvSpPr>
              <p:cNvPr id="403" name="Rectangle 402">
                <a:extLst>
                  <a:ext uri="{FF2B5EF4-FFF2-40B4-BE49-F238E27FC236}">
                    <a16:creationId xmlns:a16="http://schemas.microsoft.com/office/drawing/2014/main" id="{D1C49326-715D-9B09-4EFD-65654410FCAE}"/>
                  </a:ext>
                </a:extLst>
              </p:cNvPr>
              <p:cNvSpPr/>
              <p:nvPr/>
            </p:nvSpPr>
            <p:spPr>
              <a:xfrm>
                <a:off x="10402699" y="4190908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 sz="240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04" name="Rectangle 403">
                <a:extLst>
                  <a:ext uri="{FF2B5EF4-FFF2-40B4-BE49-F238E27FC236}">
                    <a16:creationId xmlns:a16="http://schemas.microsoft.com/office/drawing/2014/main" id="{90953583-3D12-7EB8-A0B5-A23E538D74E5}"/>
                  </a:ext>
                </a:extLst>
              </p:cNvPr>
              <p:cNvSpPr/>
              <p:nvPr/>
            </p:nvSpPr>
            <p:spPr>
              <a:xfrm>
                <a:off x="9795315" y="4190908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 sz="240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05" name="Rectangle 404">
                <a:extLst>
                  <a:ext uri="{FF2B5EF4-FFF2-40B4-BE49-F238E27FC236}">
                    <a16:creationId xmlns:a16="http://schemas.microsoft.com/office/drawing/2014/main" id="{71B97678-872D-80EB-7B37-8FF2A855366B}"/>
                  </a:ext>
                </a:extLst>
              </p:cNvPr>
              <p:cNvSpPr/>
              <p:nvPr/>
            </p:nvSpPr>
            <p:spPr>
              <a:xfrm>
                <a:off x="9187931" y="4190908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cs typeface="Readex Pro" pitchFamily="2" charset="-78"/>
                    <a:sym typeface="Wingdings" panose="05000000000000000000" pitchFamily="2" charset="2"/>
                  </a:rPr>
                  <a:t>●</a:t>
                </a:r>
                <a:endParaRPr lang="en-US" sz="2400" dirty="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06" name="Rectangle 405">
                <a:extLst>
                  <a:ext uri="{FF2B5EF4-FFF2-40B4-BE49-F238E27FC236}">
                    <a16:creationId xmlns:a16="http://schemas.microsoft.com/office/drawing/2014/main" id="{317A3248-2C50-113C-797C-0C6462724967}"/>
                  </a:ext>
                </a:extLst>
              </p:cNvPr>
              <p:cNvSpPr/>
              <p:nvPr/>
            </p:nvSpPr>
            <p:spPr>
              <a:xfrm>
                <a:off x="8580547" y="4190908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en-US" sz="2400" dirty="0">
                    <a:solidFill>
                      <a:srgbClr val="0099CC"/>
                    </a:solidFill>
                    <a:cs typeface="Readex Pro" pitchFamily="2" charset="-78"/>
                    <a:sym typeface="Wingdings" panose="05000000000000000000" pitchFamily="2" charset="2"/>
                  </a:rPr>
                  <a:t>●</a:t>
                </a:r>
                <a:endParaRPr lang="en-US" sz="2400" dirty="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07" name="Rectangle 406">
                <a:extLst>
                  <a:ext uri="{FF2B5EF4-FFF2-40B4-BE49-F238E27FC236}">
                    <a16:creationId xmlns:a16="http://schemas.microsoft.com/office/drawing/2014/main" id="{3DA5AF50-F8D9-7ED6-CDD0-BF1AD51DAD96}"/>
                  </a:ext>
                </a:extLst>
              </p:cNvPr>
              <p:cNvSpPr/>
              <p:nvPr/>
            </p:nvSpPr>
            <p:spPr>
              <a:xfrm>
                <a:off x="7973163" y="4190908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en-US" sz="2400" dirty="0">
                    <a:solidFill>
                      <a:srgbClr val="0099CC"/>
                    </a:solidFill>
                    <a:cs typeface="Readex Pro" pitchFamily="2" charset="-78"/>
                    <a:sym typeface="Wingdings" panose="05000000000000000000" pitchFamily="2" charset="2"/>
                  </a:rPr>
                  <a:t>●</a:t>
                </a:r>
                <a:endParaRPr lang="en-US" sz="2400" dirty="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08" name="Rectangle 407">
                <a:extLst>
                  <a:ext uri="{FF2B5EF4-FFF2-40B4-BE49-F238E27FC236}">
                    <a16:creationId xmlns:a16="http://schemas.microsoft.com/office/drawing/2014/main" id="{ED68F578-244B-DC39-4B68-478534DB0680}"/>
                  </a:ext>
                </a:extLst>
              </p:cNvPr>
              <p:cNvSpPr/>
              <p:nvPr/>
            </p:nvSpPr>
            <p:spPr>
              <a:xfrm>
                <a:off x="4234415" y="4610306"/>
                <a:ext cx="3738747" cy="41998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  <a:cs typeface="Readex Pro" pitchFamily="2" charset="-78"/>
                  </a:rPr>
                  <a:t>Zakaria</a:t>
                </a:r>
              </a:p>
            </p:txBody>
          </p:sp>
          <p:sp>
            <p:nvSpPr>
              <p:cNvPr id="409" name="Rectangle 408">
                <a:extLst>
                  <a:ext uri="{FF2B5EF4-FFF2-40B4-BE49-F238E27FC236}">
                    <a16:creationId xmlns:a16="http://schemas.microsoft.com/office/drawing/2014/main" id="{868CD2AE-0A8B-9C17-126A-9250AD9BE734}"/>
                  </a:ext>
                </a:extLst>
              </p:cNvPr>
              <p:cNvSpPr/>
              <p:nvPr/>
            </p:nvSpPr>
            <p:spPr>
              <a:xfrm>
                <a:off x="3627031" y="4610306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 sz="240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10" name="Rectangle 409">
                <a:extLst>
                  <a:ext uri="{FF2B5EF4-FFF2-40B4-BE49-F238E27FC236}">
                    <a16:creationId xmlns:a16="http://schemas.microsoft.com/office/drawing/2014/main" id="{D88B4159-6348-B62F-C42C-39B6081D9436}"/>
                  </a:ext>
                </a:extLst>
              </p:cNvPr>
              <p:cNvSpPr/>
              <p:nvPr/>
            </p:nvSpPr>
            <p:spPr>
              <a:xfrm>
                <a:off x="3019648" y="4610306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 sz="240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11" name="Rectangle 410">
                <a:extLst>
                  <a:ext uri="{FF2B5EF4-FFF2-40B4-BE49-F238E27FC236}">
                    <a16:creationId xmlns:a16="http://schemas.microsoft.com/office/drawing/2014/main" id="{8843CA9D-0F35-DC4A-C99A-EF00C4953318}"/>
                  </a:ext>
                </a:extLst>
              </p:cNvPr>
              <p:cNvSpPr/>
              <p:nvPr/>
            </p:nvSpPr>
            <p:spPr>
              <a:xfrm>
                <a:off x="2412264" y="4610306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cs typeface="Readex Pro" pitchFamily="2" charset="-78"/>
                    <a:sym typeface="Wingdings" panose="05000000000000000000" pitchFamily="2" charset="2"/>
                  </a:rPr>
                  <a:t>●</a:t>
                </a:r>
                <a:endParaRPr lang="en-US" sz="2400" dirty="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12" name="Rectangle 411">
                <a:extLst>
                  <a:ext uri="{FF2B5EF4-FFF2-40B4-BE49-F238E27FC236}">
                    <a16:creationId xmlns:a16="http://schemas.microsoft.com/office/drawing/2014/main" id="{2E96CAE4-D6DB-9EC4-C6F8-F4F494920BA3}"/>
                  </a:ext>
                </a:extLst>
              </p:cNvPr>
              <p:cNvSpPr/>
              <p:nvPr/>
            </p:nvSpPr>
            <p:spPr>
              <a:xfrm>
                <a:off x="1804880" y="4610306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cs typeface="Readex Pro" pitchFamily="2" charset="-78"/>
                    <a:sym typeface="Wingdings" panose="05000000000000000000" pitchFamily="2" charset="2"/>
                  </a:rPr>
                  <a:t>●</a:t>
                </a:r>
                <a:endParaRPr lang="en-US" sz="2400" dirty="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13" name="Rectangle 412">
                <a:extLst>
                  <a:ext uri="{FF2B5EF4-FFF2-40B4-BE49-F238E27FC236}">
                    <a16:creationId xmlns:a16="http://schemas.microsoft.com/office/drawing/2014/main" id="{425A4380-7EC2-BFC1-0D37-36920FD0F735}"/>
                  </a:ext>
                </a:extLst>
              </p:cNvPr>
              <p:cNvSpPr/>
              <p:nvPr/>
            </p:nvSpPr>
            <p:spPr>
              <a:xfrm>
                <a:off x="1197496" y="4610306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 sz="240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14" name="Rectangle 413">
                <a:extLst>
                  <a:ext uri="{FF2B5EF4-FFF2-40B4-BE49-F238E27FC236}">
                    <a16:creationId xmlns:a16="http://schemas.microsoft.com/office/drawing/2014/main" id="{A026A8EE-A88D-DB55-1AD5-E3D9A8C442F4}"/>
                  </a:ext>
                </a:extLst>
              </p:cNvPr>
              <p:cNvSpPr/>
              <p:nvPr/>
            </p:nvSpPr>
            <p:spPr>
              <a:xfrm>
                <a:off x="590112" y="4610306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 sz="2400" dirty="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15" name="Rectangle 414">
                <a:extLst>
                  <a:ext uri="{FF2B5EF4-FFF2-40B4-BE49-F238E27FC236}">
                    <a16:creationId xmlns:a16="http://schemas.microsoft.com/office/drawing/2014/main" id="{C31645F2-8BA6-93A8-6918-84588237EA1B}"/>
                  </a:ext>
                </a:extLst>
              </p:cNvPr>
              <p:cNvSpPr/>
              <p:nvPr/>
            </p:nvSpPr>
            <p:spPr>
              <a:xfrm>
                <a:off x="11010083" y="4610306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 sz="240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16" name="Rectangle 415">
                <a:extLst>
                  <a:ext uri="{FF2B5EF4-FFF2-40B4-BE49-F238E27FC236}">
                    <a16:creationId xmlns:a16="http://schemas.microsoft.com/office/drawing/2014/main" id="{1EB9E0F4-B20D-1036-05F9-83AD20216B99}"/>
                  </a:ext>
                </a:extLst>
              </p:cNvPr>
              <p:cNvSpPr/>
              <p:nvPr/>
            </p:nvSpPr>
            <p:spPr>
              <a:xfrm>
                <a:off x="10402699" y="4610306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 sz="240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17" name="Rectangle 416">
                <a:extLst>
                  <a:ext uri="{FF2B5EF4-FFF2-40B4-BE49-F238E27FC236}">
                    <a16:creationId xmlns:a16="http://schemas.microsoft.com/office/drawing/2014/main" id="{3B9C9EF7-3B75-1A33-A017-A349DC9E2C4F}"/>
                  </a:ext>
                </a:extLst>
              </p:cNvPr>
              <p:cNvSpPr/>
              <p:nvPr/>
            </p:nvSpPr>
            <p:spPr>
              <a:xfrm>
                <a:off x="9795315" y="4610306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 sz="240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18" name="Rectangle 417">
                <a:extLst>
                  <a:ext uri="{FF2B5EF4-FFF2-40B4-BE49-F238E27FC236}">
                    <a16:creationId xmlns:a16="http://schemas.microsoft.com/office/drawing/2014/main" id="{CAF1F5C4-E8E4-3CEA-6637-90E9701F9544}"/>
                  </a:ext>
                </a:extLst>
              </p:cNvPr>
              <p:cNvSpPr/>
              <p:nvPr/>
            </p:nvSpPr>
            <p:spPr>
              <a:xfrm>
                <a:off x="9187931" y="4610306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cs typeface="Readex Pro" pitchFamily="2" charset="-78"/>
                    <a:sym typeface="Wingdings" panose="05000000000000000000" pitchFamily="2" charset="2"/>
                  </a:rPr>
                  <a:t>●</a:t>
                </a:r>
                <a:endParaRPr lang="en-US" sz="2400" dirty="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19" name="Rectangle 418">
                <a:extLst>
                  <a:ext uri="{FF2B5EF4-FFF2-40B4-BE49-F238E27FC236}">
                    <a16:creationId xmlns:a16="http://schemas.microsoft.com/office/drawing/2014/main" id="{E711E447-A456-4EE3-38C2-6F9D3794B409}"/>
                  </a:ext>
                </a:extLst>
              </p:cNvPr>
              <p:cNvSpPr/>
              <p:nvPr/>
            </p:nvSpPr>
            <p:spPr>
              <a:xfrm>
                <a:off x="8580547" y="4610306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 sz="2400" dirty="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20" name="Rectangle 419">
                <a:extLst>
                  <a:ext uri="{FF2B5EF4-FFF2-40B4-BE49-F238E27FC236}">
                    <a16:creationId xmlns:a16="http://schemas.microsoft.com/office/drawing/2014/main" id="{65868BA9-C670-098A-D5FB-5FAF9C912E1A}"/>
                  </a:ext>
                </a:extLst>
              </p:cNvPr>
              <p:cNvSpPr/>
              <p:nvPr/>
            </p:nvSpPr>
            <p:spPr>
              <a:xfrm>
                <a:off x="7973163" y="4610306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en-US" sz="2400" dirty="0">
                    <a:solidFill>
                      <a:srgbClr val="00F8F2"/>
                    </a:solidFill>
                    <a:cs typeface="Readex Pro" pitchFamily="2" charset="-78"/>
                    <a:sym typeface="Wingdings" panose="05000000000000000000" pitchFamily="2" charset="2"/>
                  </a:rPr>
                  <a:t>●</a:t>
                </a:r>
                <a:endParaRPr lang="en-US" sz="2400" dirty="0">
                  <a:solidFill>
                    <a:srgbClr val="00F8F2"/>
                  </a:solidFill>
                  <a:cs typeface="Readex Pro" pitchFamily="2" charset="-78"/>
                </a:endParaRPr>
              </a:p>
            </p:txBody>
          </p:sp>
          <p:sp>
            <p:nvSpPr>
              <p:cNvPr id="421" name="Rectangle 420">
                <a:extLst>
                  <a:ext uri="{FF2B5EF4-FFF2-40B4-BE49-F238E27FC236}">
                    <a16:creationId xmlns:a16="http://schemas.microsoft.com/office/drawing/2014/main" id="{AB411542-288F-46A8-82B3-6675453EA4CF}"/>
                  </a:ext>
                </a:extLst>
              </p:cNvPr>
              <p:cNvSpPr/>
              <p:nvPr/>
            </p:nvSpPr>
            <p:spPr>
              <a:xfrm>
                <a:off x="4234415" y="5029704"/>
                <a:ext cx="3738747" cy="41998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  <a:cs typeface="Readex Pro" pitchFamily="2" charset="-78"/>
                  </a:rPr>
                  <a:t>Shadi</a:t>
                </a:r>
              </a:p>
            </p:txBody>
          </p:sp>
          <p:sp>
            <p:nvSpPr>
              <p:cNvPr id="422" name="Rectangle 421">
                <a:extLst>
                  <a:ext uri="{FF2B5EF4-FFF2-40B4-BE49-F238E27FC236}">
                    <a16:creationId xmlns:a16="http://schemas.microsoft.com/office/drawing/2014/main" id="{82013342-04EF-5B78-C7FE-45A702C5AD5E}"/>
                  </a:ext>
                </a:extLst>
              </p:cNvPr>
              <p:cNvSpPr/>
              <p:nvPr/>
            </p:nvSpPr>
            <p:spPr>
              <a:xfrm>
                <a:off x="3627031" y="5029704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 sz="240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23" name="Rectangle 422">
                <a:extLst>
                  <a:ext uri="{FF2B5EF4-FFF2-40B4-BE49-F238E27FC236}">
                    <a16:creationId xmlns:a16="http://schemas.microsoft.com/office/drawing/2014/main" id="{5C057A5B-CCFC-9F4E-6E39-87ACDFBD1C42}"/>
                  </a:ext>
                </a:extLst>
              </p:cNvPr>
              <p:cNvSpPr/>
              <p:nvPr/>
            </p:nvSpPr>
            <p:spPr>
              <a:xfrm>
                <a:off x="3019648" y="5029704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 sz="240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24" name="Rectangle 423">
                <a:extLst>
                  <a:ext uri="{FF2B5EF4-FFF2-40B4-BE49-F238E27FC236}">
                    <a16:creationId xmlns:a16="http://schemas.microsoft.com/office/drawing/2014/main" id="{7F448F0D-4880-82A7-E78F-04BDF9FF9A1E}"/>
                  </a:ext>
                </a:extLst>
              </p:cNvPr>
              <p:cNvSpPr/>
              <p:nvPr/>
            </p:nvSpPr>
            <p:spPr>
              <a:xfrm>
                <a:off x="2412264" y="5029704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cs typeface="Readex Pro" pitchFamily="2" charset="-78"/>
                    <a:sym typeface="Wingdings" panose="05000000000000000000" pitchFamily="2" charset="2"/>
                  </a:rPr>
                  <a:t>●</a:t>
                </a:r>
                <a:endParaRPr lang="en-US" sz="2400" dirty="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25" name="Rectangle 424">
                <a:extLst>
                  <a:ext uri="{FF2B5EF4-FFF2-40B4-BE49-F238E27FC236}">
                    <a16:creationId xmlns:a16="http://schemas.microsoft.com/office/drawing/2014/main" id="{7DF47B45-E213-3260-385B-910895784317}"/>
                  </a:ext>
                </a:extLst>
              </p:cNvPr>
              <p:cNvSpPr/>
              <p:nvPr/>
            </p:nvSpPr>
            <p:spPr>
              <a:xfrm>
                <a:off x="1804880" y="5029704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 sz="240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26" name="Rectangle 425">
                <a:extLst>
                  <a:ext uri="{FF2B5EF4-FFF2-40B4-BE49-F238E27FC236}">
                    <a16:creationId xmlns:a16="http://schemas.microsoft.com/office/drawing/2014/main" id="{464DF7EB-3951-79DC-9925-32047FA6E83F}"/>
                  </a:ext>
                </a:extLst>
              </p:cNvPr>
              <p:cNvSpPr/>
              <p:nvPr/>
            </p:nvSpPr>
            <p:spPr>
              <a:xfrm>
                <a:off x="1197496" y="5029704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 sz="240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27" name="Rectangle 426">
                <a:extLst>
                  <a:ext uri="{FF2B5EF4-FFF2-40B4-BE49-F238E27FC236}">
                    <a16:creationId xmlns:a16="http://schemas.microsoft.com/office/drawing/2014/main" id="{3916AF08-25F7-4039-9C1B-5CAC694C7F8E}"/>
                  </a:ext>
                </a:extLst>
              </p:cNvPr>
              <p:cNvSpPr/>
              <p:nvPr/>
            </p:nvSpPr>
            <p:spPr>
              <a:xfrm>
                <a:off x="590112" y="5029704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 sz="240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28" name="Rectangle 427">
                <a:extLst>
                  <a:ext uri="{FF2B5EF4-FFF2-40B4-BE49-F238E27FC236}">
                    <a16:creationId xmlns:a16="http://schemas.microsoft.com/office/drawing/2014/main" id="{40B95194-3A2A-CDBF-D27C-2489CEFDBF0E}"/>
                  </a:ext>
                </a:extLst>
              </p:cNvPr>
              <p:cNvSpPr/>
              <p:nvPr/>
            </p:nvSpPr>
            <p:spPr>
              <a:xfrm>
                <a:off x="11010083" y="5029704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 sz="240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29" name="Rectangle 428">
                <a:extLst>
                  <a:ext uri="{FF2B5EF4-FFF2-40B4-BE49-F238E27FC236}">
                    <a16:creationId xmlns:a16="http://schemas.microsoft.com/office/drawing/2014/main" id="{EA394C5B-8796-FCF2-8711-A6EBD5E54BE4}"/>
                  </a:ext>
                </a:extLst>
              </p:cNvPr>
              <p:cNvSpPr/>
              <p:nvPr/>
            </p:nvSpPr>
            <p:spPr>
              <a:xfrm>
                <a:off x="10402699" y="5029704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 sz="240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30" name="Rectangle 429">
                <a:extLst>
                  <a:ext uri="{FF2B5EF4-FFF2-40B4-BE49-F238E27FC236}">
                    <a16:creationId xmlns:a16="http://schemas.microsoft.com/office/drawing/2014/main" id="{5AB63229-9250-9633-4AB0-E274F23EB308}"/>
                  </a:ext>
                </a:extLst>
              </p:cNvPr>
              <p:cNvSpPr/>
              <p:nvPr/>
            </p:nvSpPr>
            <p:spPr>
              <a:xfrm>
                <a:off x="9795315" y="5029704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 sz="240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31" name="Rectangle 430">
                <a:extLst>
                  <a:ext uri="{FF2B5EF4-FFF2-40B4-BE49-F238E27FC236}">
                    <a16:creationId xmlns:a16="http://schemas.microsoft.com/office/drawing/2014/main" id="{DE4D8F08-B4C7-3465-D91F-4BACA2CD65C3}"/>
                  </a:ext>
                </a:extLst>
              </p:cNvPr>
              <p:cNvSpPr/>
              <p:nvPr/>
            </p:nvSpPr>
            <p:spPr>
              <a:xfrm>
                <a:off x="9187931" y="5029704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en-US" sz="2400" dirty="0">
                    <a:solidFill>
                      <a:srgbClr val="0099CC"/>
                    </a:solidFill>
                    <a:cs typeface="Readex Pro" pitchFamily="2" charset="-78"/>
                    <a:sym typeface="Wingdings" panose="05000000000000000000" pitchFamily="2" charset="2"/>
                  </a:rPr>
                  <a:t>●</a:t>
                </a:r>
                <a:endParaRPr lang="en-US" sz="2400" dirty="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32" name="Rectangle 431">
                <a:extLst>
                  <a:ext uri="{FF2B5EF4-FFF2-40B4-BE49-F238E27FC236}">
                    <a16:creationId xmlns:a16="http://schemas.microsoft.com/office/drawing/2014/main" id="{D4963FE8-444F-D641-D2B7-966BB041296B}"/>
                  </a:ext>
                </a:extLst>
              </p:cNvPr>
              <p:cNvSpPr/>
              <p:nvPr/>
            </p:nvSpPr>
            <p:spPr>
              <a:xfrm>
                <a:off x="8580547" y="5029704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 sz="240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33" name="Rectangle 432">
                <a:extLst>
                  <a:ext uri="{FF2B5EF4-FFF2-40B4-BE49-F238E27FC236}">
                    <a16:creationId xmlns:a16="http://schemas.microsoft.com/office/drawing/2014/main" id="{C7616C3E-046F-CB3D-2C34-F7610E8BE614}"/>
                  </a:ext>
                </a:extLst>
              </p:cNvPr>
              <p:cNvSpPr/>
              <p:nvPr/>
            </p:nvSpPr>
            <p:spPr>
              <a:xfrm>
                <a:off x="7973163" y="5029704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 sz="240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34" name="Rectangle 433">
                <a:extLst>
                  <a:ext uri="{FF2B5EF4-FFF2-40B4-BE49-F238E27FC236}">
                    <a16:creationId xmlns:a16="http://schemas.microsoft.com/office/drawing/2014/main" id="{5602B152-9BDB-C903-EF5C-F4DC73113F62}"/>
                  </a:ext>
                </a:extLst>
              </p:cNvPr>
              <p:cNvSpPr/>
              <p:nvPr/>
            </p:nvSpPr>
            <p:spPr>
              <a:xfrm>
                <a:off x="4234415" y="5449102"/>
                <a:ext cx="3738747" cy="41998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  <a:cs typeface="Readex Pro" pitchFamily="2" charset="-78"/>
                  </a:rPr>
                  <a:t>Peter</a:t>
                </a:r>
              </a:p>
            </p:txBody>
          </p:sp>
          <p:sp>
            <p:nvSpPr>
              <p:cNvPr id="435" name="Rectangle 434">
                <a:extLst>
                  <a:ext uri="{FF2B5EF4-FFF2-40B4-BE49-F238E27FC236}">
                    <a16:creationId xmlns:a16="http://schemas.microsoft.com/office/drawing/2014/main" id="{AA8F2B33-EBDD-D179-199F-4B32EF169E32}"/>
                  </a:ext>
                </a:extLst>
              </p:cNvPr>
              <p:cNvSpPr/>
              <p:nvPr/>
            </p:nvSpPr>
            <p:spPr>
              <a:xfrm>
                <a:off x="3627031" y="5449102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 sz="2400" dirty="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36" name="Rectangle 435">
                <a:extLst>
                  <a:ext uri="{FF2B5EF4-FFF2-40B4-BE49-F238E27FC236}">
                    <a16:creationId xmlns:a16="http://schemas.microsoft.com/office/drawing/2014/main" id="{31552B27-AECD-8E04-5CF8-4715F9CD0E7C}"/>
                  </a:ext>
                </a:extLst>
              </p:cNvPr>
              <p:cNvSpPr/>
              <p:nvPr/>
            </p:nvSpPr>
            <p:spPr>
              <a:xfrm>
                <a:off x="3019648" y="5449102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cs typeface="Readex Pro" pitchFamily="2" charset="-78"/>
                    <a:sym typeface="Wingdings" panose="05000000000000000000" pitchFamily="2" charset="2"/>
                  </a:rPr>
                  <a:t>●</a:t>
                </a:r>
                <a:endParaRPr lang="en-US" sz="2400" dirty="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37" name="Rectangle 436">
                <a:extLst>
                  <a:ext uri="{FF2B5EF4-FFF2-40B4-BE49-F238E27FC236}">
                    <a16:creationId xmlns:a16="http://schemas.microsoft.com/office/drawing/2014/main" id="{7B2D88EA-F57B-FE22-F3FA-8B499D580910}"/>
                  </a:ext>
                </a:extLst>
              </p:cNvPr>
              <p:cNvSpPr/>
              <p:nvPr/>
            </p:nvSpPr>
            <p:spPr>
              <a:xfrm>
                <a:off x="2412264" y="5449102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 sz="2400" dirty="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38" name="Rectangle 437">
                <a:extLst>
                  <a:ext uri="{FF2B5EF4-FFF2-40B4-BE49-F238E27FC236}">
                    <a16:creationId xmlns:a16="http://schemas.microsoft.com/office/drawing/2014/main" id="{8FC9E210-E4BA-6BEB-AF9E-06F5FB3D4FF4}"/>
                  </a:ext>
                </a:extLst>
              </p:cNvPr>
              <p:cNvSpPr/>
              <p:nvPr/>
            </p:nvSpPr>
            <p:spPr>
              <a:xfrm>
                <a:off x="1804880" y="5449102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 sz="2400" dirty="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39" name="Rectangle 438">
                <a:extLst>
                  <a:ext uri="{FF2B5EF4-FFF2-40B4-BE49-F238E27FC236}">
                    <a16:creationId xmlns:a16="http://schemas.microsoft.com/office/drawing/2014/main" id="{C0131845-3675-8140-74CE-EB59FB35DA77}"/>
                  </a:ext>
                </a:extLst>
              </p:cNvPr>
              <p:cNvSpPr/>
              <p:nvPr/>
            </p:nvSpPr>
            <p:spPr>
              <a:xfrm>
                <a:off x="1197496" y="5449102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 sz="2400" dirty="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40" name="Rectangle 439">
                <a:extLst>
                  <a:ext uri="{FF2B5EF4-FFF2-40B4-BE49-F238E27FC236}">
                    <a16:creationId xmlns:a16="http://schemas.microsoft.com/office/drawing/2014/main" id="{D73CD393-66D8-F814-E615-9B7E4932C2AD}"/>
                  </a:ext>
                </a:extLst>
              </p:cNvPr>
              <p:cNvSpPr/>
              <p:nvPr/>
            </p:nvSpPr>
            <p:spPr>
              <a:xfrm>
                <a:off x="590112" y="5449102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cs typeface="Readex Pro" pitchFamily="2" charset="-78"/>
                    <a:sym typeface="Wingdings" panose="05000000000000000000" pitchFamily="2" charset="2"/>
                  </a:rPr>
                  <a:t>●</a:t>
                </a:r>
                <a:endParaRPr lang="en-US" sz="2400" dirty="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41" name="Rectangle 440">
                <a:extLst>
                  <a:ext uri="{FF2B5EF4-FFF2-40B4-BE49-F238E27FC236}">
                    <a16:creationId xmlns:a16="http://schemas.microsoft.com/office/drawing/2014/main" id="{185B3C0D-ED30-3541-B807-F37C9F1886AC}"/>
                  </a:ext>
                </a:extLst>
              </p:cNvPr>
              <p:cNvSpPr/>
              <p:nvPr/>
            </p:nvSpPr>
            <p:spPr>
              <a:xfrm>
                <a:off x="11010083" y="5449102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en-US" sz="2400" dirty="0">
                    <a:solidFill>
                      <a:srgbClr val="0099CC"/>
                    </a:solidFill>
                    <a:cs typeface="Readex Pro" pitchFamily="2" charset="-78"/>
                    <a:sym typeface="Wingdings" panose="05000000000000000000" pitchFamily="2" charset="2"/>
                  </a:rPr>
                  <a:t>●</a:t>
                </a:r>
                <a:endParaRPr lang="en-US" sz="2400" dirty="0">
                  <a:solidFill>
                    <a:srgbClr val="0099CC"/>
                  </a:solidFill>
                  <a:cs typeface="Readex Pro" pitchFamily="2" charset="-78"/>
                </a:endParaRPr>
              </a:p>
            </p:txBody>
          </p:sp>
          <p:sp>
            <p:nvSpPr>
              <p:cNvPr id="442" name="Rectangle 441">
                <a:extLst>
                  <a:ext uri="{FF2B5EF4-FFF2-40B4-BE49-F238E27FC236}">
                    <a16:creationId xmlns:a16="http://schemas.microsoft.com/office/drawing/2014/main" id="{8F4F6814-E541-19A6-3B72-C5E88E9ABEEA}"/>
                  </a:ext>
                </a:extLst>
              </p:cNvPr>
              <p:cNvSpPr/>
              <p:nvPr/>
            </p:nvSpPr>
            <p:spPr>
              <a:xfrm>
                <a:off x="10402699" y="5449102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 sz="2400" dirty="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43" name="Rectangle 442">
                <a:extLst>
                  <a:ext uri="{FF2B5EF4-FFF2-40B4-BE49-F238E27FC236}">
                    <a16:creationId xmlns:a16="http://schemas.microsoft.com/office/drawing/2014/main" id="{0EF77476-876E-446B-BDFF-9AF5D55FD19E}"/>
                  </a:ext>
                </a:extLst>
              </p:cNvPr>
              <p:cNvSpPr/>
              <p:nvPr/>
            </p:nvSpPr>
            <p:spPr>
              <a:xfrm>
                <a:off x="9795315" y="5449102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en-US" sz="2400" dirty="0">
                    <a:solidFill>
                      <a:srgbClr val="00F8F2"/>
                    </a:solidFill>
                    <a:cs typeface="Readex Pro" pitchFamily="2" charset="-78"/>
                    <a:sym typeface="Wingdings" panose="05000000000000000000" pitchFamily="2" charset="2"/>
                  </a:rPr>
                  <a:t>●</a:t>
                </a:r>
                <a:endParaRPr lang="en-US" sz="2400" dirty="0">
                  <a:solidFill>
                    <a:srgbClr val="00F8F2"/>
                  </a:solidFill>
                  <a:cs typeface="Readex Pro" pitchFamily="2" charset="-78"/>
                </a:endParaRPr>
              </a:p>
            </p:txBody>
          </p:sp>
          <p:sp>
            <p:nvSpPr>
              <p:cNvPr id="444" name="Rectangle 443">
                <a:extLst>
                  <a:ext uri="{FF2B5EF4-FFF2-40B4-BE49-F238E27FC236}">
                    <a16:creationId xmlns:a16="http://schemas.microsoft.com/office/drawing/2014/main" id="{E82AC18E-BEBC-CEF8-3DE1-19CFA17D4C54}"/>
                  </a:ext>
                </a:extLst>
              </p:cNvPr>
              <p:cNvSpPr/>
              <p:nvPr/>
            </p:nvSpPr>
            <p:spPr>
              <a:xfrm>
                <a:off x="9187931" y="5449102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en-US" sz="2400" dirty="0">
                    <a:solidFill>
                      <a:srgbClr val="0099CC"/>
                    </a:solidFill>
                    <a:cs typeface="Readex Pro" pitchFamily="2" charset="-78"/>
                    <a:sym typeface="Wingdings" panose="05000000000000000000" pitchFamily="2" charset="2"/>
                  </a:rPr>
                  <a:t>●</a:t>
                </a:r>
                <a:endParaRPr lang="en-US" sz="2400" dirty="0">
                  <a:solidFill>
                    <a:srgbClr val="0099CC"/>
                  </a:solidFill>
                  <a:cs typeface="Readex Pro" pitchFamily="2" charset="-78"/>
                </a:endParaRPr>
              </a:p>
            </p:txBody>
          </p:sp>
          <p:sp>
            <p:nvSpPr>
              <p:cNvPr id="445" name="Rectangle 444">
                <a:extLst>
                  <a:ext uri="{FF2B5EF4-FFF2-40B4-BE49-F238E27FC236}">
                    <a16:creationId xmlns:a16="http://schemas.microsoft.com/office/drawing/2014/main" id="{E2BE2E25-6B64-7CC6-B7C2-B32FF6A54411}"/>
                  </a:ext>
                </a:extLst>
              </p:cNvPr>
              <p:cNvSpPr/>
              <p:nvPr/>
            </p:nvSpPr>
            <p:spPr>
              <a:xfrm>
                <a:off x="8580547" y="5449102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 sz="2400" dirty="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46" name="Rectangle 445">
                <a:extLst>
                  <a:ext uri="{FF2B5EF4-FFF2-40B4-BE49-F238E27FC236}">
                    <a16:creationId xmlns:a16="http://schemas.microsoft.com/office/drawing/2014/main" id="{87E2E300-46A5-BDD2-05F7-A49D0770BE88}"/>
                  </a:ext>
                </a:extLst>
              </p:cNvPr>
              <p:cNvSpPr/>
              <p:nvPr/>
            </p:nvSpPr>
            <p:spPr>
              <a:xfrm>
                <a:off x="7973163" y="5449102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en-US" sz="2400" dirty="0">
                    <a:solidFill>
                      <a:srgbClr val="00F8F2"/>
                    </a:solidFill>
                    <a:cs typeface="Readex Pro" pitchFamily="2" charset="-78"/>
                    <a:sym typeface="Wingdings" panose="05000000000000000000" pitchFamily="2" charset="2"/>
                  </a:rPr>
                  <a:t>●</a:t>
                </a:r>
                <a:endParaRPr lang="en-US" sz="2400" dirty="0">
                  <a:solidFill>
                    <a:srgbClr val="00F8F2"/>
                  </a:solidFill>
                  <a:cs typeface="Readex Pro" pitchFamily="2" charset="-78"/>
                </a:endParaRPr>
              </a:p>
            </p:txBody>
          </p:sp>
          <p:sp>
            <p:nvSpPr>
              <p:cNvPr id="447" name="Rectangle 446">
                <a:extLst>
                  <a:ext uri="{FF2B5EF4-FFF2-40B4-BE49-F238E27FC236}">
                    <a16:creationId xmlns:a16="http://schemas.microsoft.com/office/drawing/2014/main" id="{3651D324-B0A7-DFD2-CFB3-781F3E5B2EDD}"/>
                  </a:ext>
                </a:extLst>
              </p:cNvPr>
              <p:cNvSpPr/>
              <p:nvPr/>
            </p:nvSpPr>
            <p:spPr>
              <a:xfrm>
                <a:off x="4234415" y="5868500"/>
                <a:ext cx="3738747" cy="41998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  <a:cs typeface="Readex Pro" pitchFamily="2" charset="-78"/>
                  </a:rPr>
                  <a:t>Sara</a:t>
                </a:r>
              </a:p>
            </p:txBody>
          </p:sp>
          <p:sp>
            <p:nvSpPr>
              <p:cNvPr id="448" name="Rectangle 447">
                <a:extLst>
                  <a:ext uri="{FF2B5EF4-FFF2-40B4-BE49-F238E27FC236}">
                    <a16:creationId xmlns:a16="http://schemas.microsoft.com/office/drawing/2014/main" id="{ACDEA136-571D-AC1E-FFC3-CBE28D31E489}"/>
                  </a:ext>
                </a:extLst>
              </p:cNvPr>
              <p:cNvSpPr/>
              <p:nvPr/>
            </p:nvSpPr>
            <p:spPr>
              <a:xfrm>
                <a:off x="3627031" y="5868500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cs typeface="Readex Pro" pitchFamily="2" charset="-78"/>
                    <a:sym typeface="Wingdings" panose="05000000000000000000" pitchFamily="2" charset="2"/>
                  </a:rPr>
                  <a:t>●</a:t>
                </a:r>
                <a:endParaRPr lang="en-US" sz="2400" dirty="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49" name="Rectangle 448">
                <a:extLst>
                  <a:ext uri="{FF2B5EF4-FFF2-40B4-BE49-F238E27FC236}">
                    <a16:creationId xmlns:a16="http://schemas.microsoft.com/office/drawing/2014/main" id="{E8BBBE1B-58D0-ED35-9B81-BFB46554B93C}"/>
                  </a:ext>
                </a:extLst>
              </p:cNvPr>
              <p:cNvSpPr/>
              <p:nvPr/>
            </p:nvSpPr>
            <p:spPr>
              <a:xfrm>
                <a:off x="3019648" y="5868500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 sz="240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50" name="Rectangle 449">
                <a:extLst>
                  <a:ext uri="{FF2B5EF4-FFF2-40B4-BE49-F238E27FC236}">
                    <a16:creationId xmlns:a16="http://schemas.microsoft.com/office/drawing/2014/main" id="{3A3BBEC0-860D-8432-DA4A-3E39D178D7E3}"/>
                  </a:ext>
                </a:extLst>
              </p:cNvPr>
              <p:cNvSpPr/>
              <p:nvPr/>
            </p:nvSpPr>
            <p:spPr>
              <a:xfrm>
                <a:off x="2412264" y="5868500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cs typeface="Readex Pro" pitchFamily="2" charset="-78"/>
                    <a:sym typeface="Wingdings" panose="05000000000000000000" pitchFamily="2" charset="2"/>
                  </a:rPr>
                  <a:t>●</a:t>
                </a:r>
                <a:endParaRPr lang="en-US" sz="2400" dirty="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51" name="Rectangle 450">
                <a:extLst>
                  <a:ext uri="{FF2B5EF4-FFF2-40B4-BE49-F238E27FC236}">
                    <a16:creationId xmlns:a16="http://schemas.microsoft.com/office/drawing/2014/main" id="{C2DB63AD-E59A-8988-61BB-AE2408072364}"/>
                  </a:ext>
                </a:extLst>
              </p:cNvPr>
              <p:cNvSpPr/>
              <p:nvPr/>
            </p:nvSpPr>
            <p:spPr>
              <a:xfrm>
                <a:off x="1804880" y="5868500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 sz="240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52" name="Rectangle 451">
                <a:extLst>
                  <a:ext uri="{FF2B5EF4-FFF2-40B4-BE49-F238E27FC236}">
                    <a16:creationId xmlns:a16="http://schemas.microsoft.com/office/drawing/2014/main" id="{CBF82A24-3130-F373-3C14-7F0889D7DB06}"/>
                  </a:ext>
                </a:extLst>
              </p:cNvPr>
              <p:cNvSpPr/>
              <p:nvPr/>
            </p:nvSpPr>
            <p:spPr>
              <a:xfrm>
                <a:off x="1197496" y="5868500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cs typeface="Readex Pro" pitchFamily="2" charset="-78"/>
                    <a:sym typeface="Wingdings" panose="05000000000000000000" pitchFamily="2" charset="2"/>
                  </a:rPr>
                  <a:t>●</a:t>
                </a:r>
                <a:endParaRPr lang="en-US" sz="2400" dirty="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53" name="Rectangle 452">
                <a:extLst>
                  <a:ext uri="{FF2B5EF4-FFF2-40B4-BE49-F238E27FC236}">
                    <a16:creationId xmlns:a16="http://schemas.microsoft.com/office/drawing/2014/main" id="{BEF9AEF0-6A31-6B7A-1538-C37A0146191F}"/>
                  </a:ext>
                </a:extLst>
              </p:cNvPr>
              <p:cNvSpPr/>
              <p:nvPr/>
            </p:nvSpPr>
            <p:spPr>
              <a:xfrm>
                <a:off x="590112" y="5868500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 sz="240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54" name="Rectangle 453">
                <a:extLst>
                  <a:ext uri="{FF2B5EF4-FFF2-40B4-BE49-F238E27FC236}">
                    <a16:creationId xmlns:a16="http://schemas.microsoft.com/office/drawing/2014/main" id="{096A5BC3-4311-DDF9-B0EE-1A3150D77CA8}"/>
                  </a:ext>
                </a:extLst>
              </p:cNvPr>
              <p:cNvSpPr/>
              <p:nvPr/>
            </p:nvSpPr>
            <p:spPr>
              <a:xfrm>
                <a:off x="11010083" y="5868500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cs typeface="Readex Pro" pitchFamily="2" charset="-78"/>
                    <a:sym typeface="Wingdings" panose="05000000000000000000" pitchFamily="2" charset="2"/>
                  </a:rPr>
                  <a:t>●</a:t>
                </a:r>
                <a:endParaRPr lang="en-US" sz="2400" dirty="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55" name="Rectangle 454">
                <a:extLst>
                  <a:ext uri="{FF2B5EF4-FFF2-40B4-BE49-F238E27FC236}">
                    <a16:creationId xmlns:a16="http://schemas.microsoft.com/office/drawing/2014/main" id="{FB4A18B7-2965-764A-C1A2-20D91DE75544}"/>
                  </a:ext>
                </a:extLst>
              </p:cNvPr>
              <p:cNvSpPr/>
              <p:nvPr/>
            </p:nvSpPr>
            <p:spPr>
              <a:xfrm>
                <a:off x="10402699" y="5868500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 sz="240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56" name="Rectangle 455">
                <a:extLst>
                  <a:ext uri="{FF2B5EF4-FFF2-40B4-BE49-F238E27FC236}">
                    <a16:creationId xmlns:a16="http://schemas.microsoft.com/office/drawing/2014/main" id="{302BC734-7FE1-267F-2B6E-A91D1929008C}"/>
                  </a:ext>
                </a:extLst>
              </p:cNvPr>
              <p:cNvSpPr/>
              <p:nvPr/>
            </p:nvSpPr>
            <p:spPr>
              <a:xfrm>
                <a:off x="9795315" y="5868500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 sz="240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57" name="Rectangle 456">
                <a:extLst>
                  <a:ext uri="{FF2B5EF4-FFF2-40B4-BE49-F238E27FC236}">
                    <a16:creationId xmlns:a16="http://schemas.microsoft.com/office/drawing/2014/main" id="{7903C707-D9D4-12A8-8DD8-904957A66E97}"/>
                  </a:ext>
                </a:extLst>
              </p:cNvPr>
              <p:cNvSpPr/>
              <p:nvPr/>
            </p:nvSpPr>
            <p:spPr>
              <a:xfrm>
                <a:off x="9187931" y="5868500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 sz="240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58" name="Rectangle 457">
                <a:extLst>
                  <a:ext uri="{FF2B5EF4-FFF2-40B4-BE49-F238E27FC236}">
                    <a16:creationId xmlns:a16="http://schemas.microsoft.com/office/drawing/2014/main" id="{D00DB1A1-996E-453F-EECA-225FAF15F4EB}"/>
                  </a:ext>
                </a:extLst>
              </p:cNvPr>
              <p:cNvSpPr/>
              <p:nvPr/>
            </p:nvSpPr>
            <p:spPr>
              <a:xfrm>
                <a:off x="8580547" y="5868500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en-US" sz="2400" dirty="0">
                    <a:solidFill>
                      <a:srgbClr val="0099CC"/>
                    </a:solidFill>
                    <a:cs typeface="Readex Pro" pitchFamily="2" charset="-78"/>
                    <a:sym typeface="Wingdings" panose="05000000000000000000" pitchFamily="2" charset="2"/>
                  </a:rPr>
                  <a:t>●</a:t>
                </a:r>
                <a:endParaRPr lang="en-US" sz="2400" dirty="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59" name="Rectangle 458">
                <a:extLst>
                  <a:ext uri="{FF2B5EF4-FFF2-40B4-BE49-F238E27FC236}">
                    <a16:creationId xmlns:a16="http://schemas.microsoft.com/office/drawing/2014/main" id="{FB452A24-4138-9F81-F2D6-594FB2DFACB2}"/>
                  </a:ext>
                </a:extLst>
              </p:cNvPr>
              <p:cNvSpPr/>
              <p:nvPr/>
            </p:nvSpPr>
            <p:spPr>
              <a:xfrm>
                <a:off x="7973163" y="5868500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 sz="240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60" name="Rectangle 459">
                <a:extLst>
                  <a:ext uri="{FF2B5EF4-FFF2-40B4-BE49-F238E27FC236}">
                    <a16:creationId xmlns:a16="http://schemas.microsoft.com/office/drawing/2014/main" id="{B2572850-B3EB-9281-8610-67D521AA334E}"/>
                  </a:ext>
                </a:extLst>
              </p:cNvPr>
              <p:cNvSpPr/>
              <p:nvPr/>
            </p:nvSpPr>
            <p:spPr>
              <a:xfrm>
                <a:off x="4234415" y="3352112"/>
                <a:ext cx="3738747" cy="41998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  <a:cs typeface="Readex Pro" pitchFamily="2" charset="-78"/>
                  </a:rPr>
                  <a:t>Harvey</a:t>
                </a:r>
              </a:p>
            </p:txBody>
          </p:sp>
          <p:sp>
            <p:nvSpPr>
              <p:cNvPr id="461" name="Rectangle 460">
                <a:extLst>
                  <a:ext uri="{FF2B5EF4-FFF2-40B4-BE49-F238E27FC236}">
                    <a16:creationId xmlns:a16="http://schemas.microsoft.com/office/drawing/2014/main" id="{9110E7CC-8994-9DFC-6CE7-876B81BEC6BB}"/>
                  </a:ext>
                </a:extLst>
              </p:cNvPr>
              <p:cNvSpPr/>
              <p:nvPr/>
            </p:nvSpPr>
            <p:spPr>
              <a:xfrm>
                <a:off x="3627031" y="3352112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 sz="240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62" name="Rectangle 461">
                <a:extLst>
                  <a:ext uri="{FF2B5EF4-FFF2-40B4-BE49-F238E27FC236}">
                    <a16:creationId xmlns:a16="http://schemas.microsoft.com/office/drawing/2014/main" id="{4479114F-CA19-18D3-8F21-8D90A672D452}"/>
                  </a:ext>
                </a:extLst>
              </p:cNvPr>
              <p:cNvSpPr/>
              <p:nvPr/>
            </p:nvSpPr>
            <p:spPr>
              <a:xfrm>
                <a:off x="3019648" y="3352112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cs typeface="Readex Pro" pitchFamily="2" charset="-78"/>
                    <a:sym typeface="Wingdings" panose="05000000000000000000" pitchFamily="2" charset="2"/>
                  </a:rPr>
                  <a:t>●</a:t>
                </a:r>
                <a:endParaRPr lang="en-US" sz="2400" dirty="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63" name="Rectangle 462">
                <a:extLst>
                  <a:ext uri="{FF2B5EF4-FFF2-40B4-BE49-F238E27FC236}">
                    <a16:creationId xmlns:a16="http://schemas.microsoft.com/office/drawing/2014/main" id="{E32E9343-ABCA-0730-8A07-85B27112791D}"/>
                  </a:ext>
                </a:extLst>
              </p:cNvPr>
              <p:cNvSpPr/>
              <p:nvPr/>
            </p:nvSpPr>
            <p:spPr>
              <a:xfrm>
                <a:off x="2412264" y="3352112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cs typeface="Readex Pro" pitchFamily="2" charset="-78"/>
                    <a:sym typeface="Wingdings" panose="05000000000000000000" pitchFamily="2" charset="2"/>
                  </a:rPr>
                  <a:t>●</a:t>
                </a:r>
                <a:endParaRPr lang="en-US" sz="2400" dirty="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64" name="Rectangle 463">
                <a:extLst>
                  <a:ext uri="{FF2B5EF4-FFF2-40B4-BE49-F238E27FC236}">
                    <a16:creationId xmlns:a16="http://schemas.microsoft.com/office/drawing/2014/main" id="{EF387FB7-65BF-D37F-05DE-B4F35A1E6252}"/>
                  </a:ext>
                </a:extLst>
              </p:cNvPr>
              <p:cNvSpPr/>
              <p:nvPr/>
            </p:nvSpPr>
            <p:spPr>
              <a:xfrm>
                <a:off x="1804880" y="3352112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 sz="240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65" name="Rectangle 464">
                <a:extLst>
                  <a:ext uri="{FF2B5EF4-FFF2-40B4-BE49-F238E27FC236}">
                    <a16:creationId xmlns:a16="http://schemas.microsoft.com/office/drawing/2014/main" id="{D069408F-8C85-0B26-878E-E908F9E4CFAA}"/>
                  </a:ext>
                </a:extLst>
              </p:cNvPr>
              <p:cNvSpPr/>
              <p:nvPr/>
            </p:nvSpPr>
            <p:spPr>
              <a:xfrm>
                <a:off x="1197496" y="3352112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 sz="240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66" name="Rectangle 465">
                <a:extLst>
                  <a:ext uri="{FF2B5EF4-FFF2-40B4-BE49-F238E27FC236}">
                    <a16:creationId xmlns:a16="http://schemas.microsoft.com/office/drawing/2014/main" id="{8CDB6CF3-01C6-3D32-329E-85F5336BB70D}"/>
                  </a:ext>
                </a:extLst>
              </p:cNvPr>
              <p:cNvSpPr/>
              <p:nvPr/>
            </p:nvSpPr>
            <p:spPr>
              <a:xfrm>
                <a:off x="590112" y="3352112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 sz="240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67" name="Rectangle 466">
                <a:extLst>
                  <a:ext uri="{FF2B5EF4-FFF2-40B4-BE49-F238E27FC236}">
                    <a16:creationId xmlns:a16="http://schemas.microsoft.com/office/drawing/2014/main" id="{9C6217B0-DCAF-13E6-B479-1F20946DD7DC}"/>
                  </a:ext>
                </a:extLst>
              </p:cNvPr>
              <p:cNvSpPr/>
              <p:nvPr/>
            </p:nvSpPr>
            <p:spPr>
              <a:xfrm>
                <a:off x="11010083" y="3352112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 sz="2400" dirty="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68" name="Rectangle 467">
                <a:extLst>
                  <a:ext uri="{FF2B5EF4-FFF2-40B4-BE49-F238E27FC236}">
                    <a16:creationId xmlns:a16="http://schemas.microsoft.com/office/drawing/2014/main" id="{3A3DAC1A-FB45-7F2E-1273-B42610EB04A8}"/>
                  </a:ext>
                </a:extLst>
              </p:cNvPr>
              <p:cNvSpPr/>
              <p:nvPr/>
            </p:nvSpPr>
            <p:spPr>
              <a:xfrm>
                <a:off x="10402699" y="3352112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 sz="240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69" name="Rectangle 468">
                <a:extLst>
                  <a:ext uri="{FF2B5EF4-FFF2-40B4-BE49-F238E27FC236}">
                    <a16:creationId xmlns:a16="http://schemas.microsoft.com/office/drawing/2014/main" id="{65F47920-F777-0D20-22BA-F63129B370C8}"/>
                  </a:ext>
                </a:extLst>
              </p:cNvPr>
              <p:cNvSpPr/>
              <p:nvPr/>
            </p:nvSpPr>
            <p:spPr>
              <a:xfrm>
                <a:off x="9795315" y="3352112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 sz="2400" dirty="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70" name="Rectangle 469">
                <a:extLst>
                  <a:ext uri="{FF2B5EF4-FFF2-40B4-BE49-F238E27FC236}">
                    <a16:creationId xmlns:a16="http://schemas.microsoft.com/office/drawing/2014/main" id="{18F8EC86-4F59-AD6F-00FC-E08F3600118C}"/>
                  </a:ext>
                </a:extLst>
              </p:cNvPr>
              <p:cNvSpPr/>
              <p:nvPr/>
            </p:nvSpPr>
            <p:spPr>
              <a:xfrm>
                <a:off x="9187931" y="3352112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cs typeface="Readex Pro" pitchFamily="2" charset="-78"/>
                    <a:sym typeface="Wingdings" panose="05000000000000000000" pitchFamily="2" charset="2"/>
                  </a:rPr>
                  <a:t>●</a:t>
                </a:r>
                <a:endParaRPr lang="en-US" sz="2400" dirty="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71" name="Rectangle 470">
                <a:extLst>
                  <a:ext uri="{FF2B5EF4-FFF2-40B4-BE49-F238E27FC236}">
                    <a16:creationId xmlns:a16="http://schemas.microsoft.com/office/drawing/2014/main" id="{B8FB812A-5150-AE0B-B3B3-88A55F7B2C88}"/>
                  </a:ext>
                </a:extLst>
              </p:cNvPr>
              <p:cNvSpPr/>
              <p:nvPr/>
            </p:nvSpPr>
            <p:spPr>
              <a:xfrm>
                <a:off x="8580547" y="3352112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 sz="2400" dirty="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72" name="Rectangle 471">
                <a:extLst>
                  <a:ext uri="{FF2B5EF4-FFF2-40B4-BE49-F238E27FC236}">
                    <a16:creationId xmlns:a16="http://schemas.microsoft.com/office/drawing/2014/main" id="{D1DA8DC4-C7A5-55F9-30EC-FECCF1093DD4}"/>
                  </a:ext>
                </a:extLst>
              </p:cNvPr>
              <p:cNvSpPr/>
              <p:nvPr/>
            </p:nvSpPr>
            <p:spPr>
              <a:xfrm>
                <a:off x="7973163" y="3352112"/>
                <a:ext cx="607384" cy="4199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en-US" sz="2400" dirty="0">
                    <a:solidFill>
                      <a:srgbClr val="0099CC"/>
                    </a:solidFill>
                    <a:cs typeface="Readex Pro" pitchFamily="2" charset="-78"/>
                    <a:sym typeface="Wingdings" panose="05000000000000000000" pitchFamily="2" charset="2"/>
                  </a:rPr>
                  <a:t>●</a:t>
                </a:r>
                <a:endParaRPr lang="en-US" sz="2400" dirty="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73" name="Rectangle 472">
                <a:extLst>
                  <a:ext uri="{FF2B5EF4-FFF2-40B4-BE49-F238E27FC236}">
                    <a16:creationId xmlns:a16="http://schemas.microsoft.com/office/drawing/2014/main" id="{57A927DC-05BF-53D7-390E-94B91790CD4E}"/>
                  </a:ext>
                </a:extLst>
              </p:cNvPr>
              <p:cNvSpPr/>
              <p:nvPr/>
            </p:nvSpPr>
            <p:spPr>
              <a:xfrm>
                <a:off x="3627031" y="1309996"/>
                <a:ext cx="607384" cy="204211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>
                <a:noAutofit/>
              </a:bodyPr>
              <a:lstStyle/>
              <a:p>
                <a:pPr marL="0" marR="0" lvl="0" indent="0" algn="ctr" defTabSz="533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Readex Pro" pitchFamily="2" charset="-78"/>
                  </a:rPr>
                  <a:t>Energy Saving</a:t>
                </a:r>
              </a:p>
            </p:txBody>
          </p:sp>
          <p:sp>
            <p:nvSpPr>
              <p:cNvPr id="474" name="Rectangle 473">
                <a:extLst>
                  <a:ext uri="{FF2B5EF4-FFF2-40B4-BE49-F238E27FC236}">
                    <a16:creationId xmlns:a16="http://schemas.microsoft.com/office/drawing/2014/main" id="{A063DA63-6371-A9F5-9BE1-FD1542212F5B}"/>
                  </a:ext>
                </a:extLst>
              </p:cNvPr>
              <p:cNvSpPr/>
              <p:nvPr/>
            </p:nvSpPr>
            <p:spPr>
              <a:xfrm>
                <a:off x="3019648" y="1309996"/>
                <a:ext cx="607384" cy="204211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>
                <a:noAutofit/>
              </a:bodyPr>
              <a:lstStyle/>
              <a:p>
                <a:pPr marL="0" marR="0" lvl="0" indent="0" algn="ctr" defTabSz="533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Readex Pro" pitchFamily="2" charset="-78"/>
                  </a:rPr>
                  <a:t>Spoilage Reduction</a:t>
                </a:r>
              </a:p>
            </p:txBody>
          </p:sp>
          <p:sp>
            <p:nvSpPr>
              <p:cNvPr id="475" name="Rectangle 474">
                <a:extLst>
                  <a:ext uri="{FF2B5EF4-FFF2-40B4-BE49-F238E27FC236}">
                    <a16:creationId xmlns:a16="http://schemas.microsoft.com/office/drawing/2014/main" id="{9F1BBE70-3788-95D0-6B84-26275837A35B}"/>
                  </a:ext>
                </a:extLst>
              </p:cNvPr>
              <p:cNvSpPr/>
              <p:nvPr/>
            </p:nvSpPr>
            <p:spPr>
              <a:xfrm>
                <a:off x="2412264" y="1309996"/>
                <a:ext cx="607384" cy="204211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>
                <a:noAutofit/>
              </a:bodyPr>
              <a:lstStyle/>
              <a:p>
                <a:pPr marL="0" marR="0" lvl="0" indent="0" algn="ctr" defTabSz="533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Readex Pro" pitchFamily="2" charset="-78"/>
                  </a:rPr>
                  <a:t>Safety Management</a:t>
                </a:r>
              </a:p>
            </p:txBody>
          </p:sp>
          <p:sp>
            <p:nvSpPr>
              <p:cNvPr id="476" name="Rectangle 475">
                <a:extLst>
                  <a:ext uri="{FF2B5EF4-FFF2-40B4-BE49-F238E27FC236}">
                    <a16:creationId xmlns:a16="http://schemas.microsoft.com/office/drawing/2014/main" id="{E845CB83-0107-3D52-9EF7-93926DEE0AD9}"/>
                  </a:ext>
                </a:extLst>
              </p:cNvPr>
              <p:cNvSpPr/>
              <p:nvPr/>
            </p:nvSpPr>
            <p:spPr>
              <a:xfrm>
                <a:off x="1804880" y="1309996"/>
                <a:ext cx="607384" cy="204211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>
                <a:noAutofit/>
              </a:bodyPr>
              <a:lstStyle/>
              <a:p>
                <a:pPr marL="0" marR="0" lvl="0" indent="0" algn="ctr" defTabSz="533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Readex Pro" pitchFamily="2" charset="-78"/>
                  </a:rPr>
                  <a:t>Visual Management</a:t>
                </a:r>
              </a:p>
            </p:txBody>
          </p:sp>
          <p:sp>
            <p:nvSpPr>
              <p:cNvPr id="477" name="Rectangle 476">
                <a:extLst>
                  <a:ext uri="{FF2B5EF4-FFF2-40B4-BE49-F238E27FC236}">
                    <a16:creationId xmlns:a16="http://schemas.microsoft.com/office/drawing/2014/main" id="{EB8D5106-84CE-BF95-790B-BAF703CBFFF7}"/>
                  </a:ext>
                </a:extLst>
              </p:cNvPr>
              <p:cNvSpPr/>
              <p:nvPr/>
            </p:nvSpPr>
            <p:spPr>
              <a:xfrm>
                <a:off x="1197496" y="1309996"/>
                <a:ext cx="607384" cy="204211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>
                <a:noAutofit/>
              </a:bodyPr>
              <a:lstStyle/>
              <a:p>
                <a:pPr marL="0" marR="0" lvl="0" indent="0" algn="ctr" defTabSz="533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Readex Pro" pitchFamily="2" charset="-78"/>
                  </a:rPr>
                  <a:t>Paper Usage Reduction</a:t>
                </a:r>
              </a:p>
            </p:txBody>
          </p:sp>
          <p:sp>
            <p:nvSpPr>
              <p:cNvPr id="478" name="Rectangle 477">
                <a:extLst>
                  <a:ext uri="{FF2B5EF4-FFF2-40B4-BE49-F238E27FC236}">
                    <a16:creationId xmlns:a16="http://schemas.microsoft.com/office/drawing/2014/main" id="{1A0C8AAE-854B-D1D0-A722-EA35DE459050}"/>
                  </a:ext>
                </a:extLst>
              </p:cNvPr>
              <p:cNvSpPr/>
              <p:nvPr/>
            </p:nvSpPr>
            <p:spPr>
              <a:xfrm>
                <a:off x="590112" y="1309996"/>
                <a:ext cx="607384" cy="204211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>
                <a:noAutofit/>
              </a:bodyPr>
              <a:lstStyle/>
              <a:p>
                <a:pPr marL="0" marR="0" lvl="0" indent="0" algn="ctr" defTabSz="533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Readex Pro" pitchFamily="2" charset="-78"/>
                  </a:rPr>
                  <a:t>Stretch wrap usage Reduction</a:t>
                </a:r>
              </a:p>
            </p:txBody>
          </p:sp>
          <p:sp>
            <p:nvSpPr>
              <p:cNvPr id="479" name="Rectangle 478">
                <a:extLst>
                  <a:ext uri="{FF2B5EF4-FFF2-40B4-BE49-F238E27FC236}">
                    <a16:creationId xmlns:a16="http://schemas.microsoft.com/office/drawing/2014/main" id="{785D4238-A73B-4018-153A-95B18B7B8EE9}"/>
                  </a:ext>
                </a:extLst>
              </p:cNvPr>
              <p:cNvSpPr/>
              <p:nvPr/>
            </p:nvSpPr>
            <p:spPr>
              <a:xfrm>
                <a:off x="11010083" y="1309996"/>
                <a:ext cx="607384" cy="204211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>
                <a:noAutofit/>
              </a:bodyPr>
              <a:lstStyle/>
              <a:p>
                <a:pPr marL="0" marR="0" lvl="0" indent="0" algn="ctr" defTabSz="533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Readex Pro" pitchFamily="2" charset="-78"/>
                  </a:rPr>
                  <a:t>Graphical methods</a:t>
                </a:r>
              </a:p>
            </p:txBody>
          </p:sp>
          <p:sp>
            <p:nvSpPr>
              <p:cNvPr id="480" name="Rectangle 479">
                <a:extLst>
                  <a:ext uri="{FF2B5EF4-FFF2-40B4-BE49-F238E27FC236}">
                    <a16:creationId xmlns:a16="http://schemas.microsoft.com/office/drawing/2014/main" id="{036A533F-73E6-EDA5-DA44-8A54C15EF798}"/>
                  </a:ext>
                </a:extLst>
              </p:cNvPr>
              <p:cNvSpPr/>
              <p:nvPr/>
            </p:nvSpPr>
            <p:spPr>
              <a:xfrm>
                <a:off x="10402699" y="1309996"/>
                <a:ext cx="607384" cy="204211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>
                <a:noAutofit/>
              </a:bodyPr>
              <a:lstStyle/>
              <a:p>
                <a:pPr marL="0" marR="0" lvl="0" indent="0" algn="ctr" defTabSz="533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Readex Pro" pitchFamily="2" charset="-78"/>
                  </a:rPr>
                  <a:t>FMEA</a:t>
                </a:r>
              </a:p>
            </p:txBody>
          </p:sp>
          <p:sp>
            <p:nvSpPr>
              <p:cNvPr id="481" name="Rectangle 480">
                <a:extLst>
                  <a:ext uri="{FF2B5EF4-FFF2-40B4-BE49-F238E27FC236}">
                    <a16:creationId xmlns:a16="http://schemas.microsoft.com/office/drawing/2014/main" id="{4EF53B9A-ABBF-1F44-E8FF-E93A8F00543B}"/>
                  </a:ext>
                </a:extLst>
              </p:cNvPr>
              <p:cNvSpPr/>
              <p:nvPr/>
            </p:nvSpPr>
            <p:spPr>
              <a:xfrm>
                <a:off x="9795315" y="1309996"/>
                <a:ext cx="607384" cy="204211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>
                <a:noAutofit/>
              </a:bodyPr>
              <a:lstStyle/>
              <a:p>
                <a:pPr marL="0" marR="0" lvl="0" indent="0" algn="ctr" defTabSz="533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Readex Pro" pitchFamily="2" charset="-78"/>
                  </a:rPr>
                  <a:t>Sampling</a:t>
                </a:r>
              </a:p>
            </p:txBody>
          </p:sp>
          <p:sp>
            <p:nvSpPr>
              <p:cNvPr id="482" name="Rectangle 481">
                <a:extLst>
                  <a:ext uri="{FF2B5EF4-FFF2-40B4-BE49-F238E27FC236}">
                    <a16:creationId xmlns:a16="http://schemas.microsoft.com/office/drawing/2014/main" id="{73F5E6E6-BAE4-01C7-3802-357394EDC2E0}"/>
                  </a:ext>
                </a:extLst>
              </p:cNvPr>
              <p:cNvSpPr/>
              <p:nvPr/>
            </p:nvSpPr>
            <p:spPr>
              <a:xfrm>
                <a:off x="9187931" y="1309996"/>
                <a:ext cx="607384" cy="204211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>
                <a:noAutofit/>
              </a:bodyPr>
              <a:lstStyle/>
              <a:p>
                <a:pPr marL="0" marR="0" lvl="0" indent="0" algn="ctr" defTabSz="533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Readex Pro" pitchFamily="2" charset="-78"/>
                  </a:rPr>
                  <a:t>SOP</a:t>
                </a:r>
              </a:p>
            </p:txBody>
          </p:sp>
          <p:sp>
            <p:nvSpPr>
              <p:cNvPr id="483" name="Rectangle 482">
                <a:extLst>
                  <a:ext uri="{FF2B5EF4-FFF2-40B4-BE49-F238E27FC236}">
                    <a16:creationId xmlns:a16="http://schemas.microsoft.com/office/drawing/2014/main" id="{70478FD7-C853-B728-4F2B-EB044FDEF581}"/>
                  </a:ext>
                </a:extLst>
              </p:cNvPr>
              <p:cNvSpPr/>
              <p:nvPr/>
            </p:nvSpPr>
            <p:spPr>
              <a:xfrm>
                <a:off x="8580547" y="1309996"/>
                <a:ext cx="607384" cy="204211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>
                <a:noAutofit/>
              </a:bodyPr>
              <a:lstStyle/>
              <a:p>
                <a:pPr marL="0" marR="0" lvl="0" indent="0" algn="ctr" defTabSz="533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Readex Pro" pitchFamily="2" charset="-78"/>
                  </a:rPr>
                  <a:t>5S</a:t>
                </a:r>
              </a:p>
            </p:txBody>
          </p:sp>
          <p:sp>
            <p:nvSpPr>
              <p:cNvPr id="484" name="Rectangle 483">
                <a:extLst>
                  <a:ext uri="{FF2B5EF4-FFF2-40B4-BE49-F238E27FC236}">
                    <a16:creationId xmlns:a16="http://schemas.microsoft.com/office/drawing/2014/main" id="{2A0901D8-4AAD-B02E-0C05-07DA86A12E55}"/>
                  </a:ext>
                </a:extLst>
              </p:cNvPr>
              <p:cNvSpPr/>
              <p:nvPr/>
            </p:nvSpPr>
            <p:spPr>
              <a:xfrm>
                <a:off x="7973163" y="1309996"/>
                <a:ext cx="607384" cy="204211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>
                <a:noAutofit/>
              </a:bodyPr>
              <a:lstStyle/>
              <a:p>
                <a:pPr marL="0" marR="0" lvl="0" indent="0" algn="ctr" defTabSz="533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Readex Pro" pitchFamily="2" charset="-78"/>
                  </a:rPr>
                  <a:t>SPC</a:t>
                </a:r>
              </a:p>
            </p:txBody>
          </p:sp>
          <p:sp>
            <p:nvSpPr>
              <p:cNvPr id="485" name="TextBox 484">
                <a:extLst>
                  <a:ext uri="{FF2B5EF4-FFF2-40B4-BE49-F238E27FC236}">
                    <a16:creationId xmlns:a16="http://schemas.microsoft.com/office/drawing/2014/main" id="{688DD845-EE5C-E70F-3BC7-DF4A7B28106C}"/>
                  </a:ext>
                </a:extLst>
              </p:cNvPr>
              <p:cNvSpPr txBox="1"/>
              <p:nvPr/>
            </p:nvSpPr>
            <p:spPr>
              <a:xfrm>
                <a:off x="4936244" y="2728208"/>
                <a:ext cx="2332643" cy="307777"/>
              </a:xfrm>
              <a:prstGeom prst="rect">
                <a:avLst/>
              </a:prstGeom>
              <a:solidFill>
                <a:srgbClr val="69FFFF"/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  <a:cs typeface="Readex Pro" pitchFamily="2" charset="-78"/>
                  </a:rPr>
                  <a:t>Employees</a:t>
                </a:r>
                <a:endParaRPr lang="en-AE" sz="1400" dirty="0">
                  <a:cs typeface="Readex Pro" pitchFamily="2" charset="-78"/>
                </a:endParaRPr>
              </a:p>
            </p:txBody>
          </p:sp>
          <p:sp>
            <p:nvSpPr>
              <p:cNvPr id="486" name="Arrow: Down 485">
                <a:extLst>
                  <a:ext uri="{FF2B5EF4-FFF2-40B4-BE49-F238E27FC236}">
                    <a16:creationId xmlns:a16="http://schemas.microsoft.com/office/drawing/2014/main" id="{86BD6FDF-5F4C-D7FB-9A60-4A2340741E42}"/>
                  </a:ext>
                </a:extLst>
              </p:cNvPr>
              <p:cNvSpPr/>
              <p:nvPr/>
            </p:nvSpPr>
            <p:spPr>
              <a:xfrm>
                <a:off x="5924562" y="3044480"/>
                <a:ext cx="352139" cy="295973"/>
              </a:xfrm>
              <a:prstGeom prst="downArrow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AE">
                  <a:cs typeface="Readex Pro" pitchFamily="2" charset="-78"/>
                </a:endParaRPr>
              </a:p>
            </p:txBody>
          </p:sp>
          <p:sp>
            <p:nvSpPr>
              <p:cNvPr id="487" name="TextBox 486">
                <a:extLst>
                  <a:ext uri="{FF2B5EF4-FFF2-40B4-BE49-F238E27FC236}">
                    <a16:creationId xmlns:a16="http://schemas.microsoft.com/office/drawing/2014/main" id="{50EF567B-E487-CAC1-DD7F-6B53FDE6D2C4}"/>
                  </a:ext>
                </a:extLst>
              </p:cNvPr>
              <p:cNvSpPr txBox="1"/>
              <p:nvPr/>
            </p:nvSpPr>
            <p:spPr>
              <a:xfrm>
                <a:off x="4676667" y="2317261"/>
                <a:ext cx="1401324" cy="307777"/>
              </a:xfrm>
              <a:prstGeom prst="rect">
                <a:avLst/>
              </a:prstGeom>
              <a:solidFill>
                <a:srgbClr val="CCFFFF"/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r>
                  <a:rPr lang="en-US" sz="1400" dirty="0">
                    <a:cs typeface="Readex Pro" pitchFamily="2" charset="-78"/>
                  </a:rPr>
                  <a:t>Projects</a:t>
                </a:r>
                <a:endParaRPr lang="en-AE" sz="1400" dirty="0">
                  <a:cs typeface="Readex Pro" pitchFamily="2" charset="-78"/>
                </a:endParaRPr>
              </a:p>
            </p:txBody>
          </p:sp>
          <p:sp>
            <p:nvSpPr>
              <p:cNvPr id="488" name="Arrow: Down 487">
                <a:extLst>
                  <a:ext uri="{FF2B5EF4-FFF2-40B4-BE49-F238E27FC236}">
                    <a16:creationId xmlns:a16="http://schemas.microsoft.com/office/drawing/2014/main" id="{DEF466BE-131A-7AE6-5B80-CF6CB5D2E287}"/>
                  </a:ext>
                </a:extLst>
              </p:cNvPr>
              <p:cNvSpPr/>
              <p:nvPr/>
            </p:nvSpPr>
            <p:spPr>
              <a:xfrm rot="16200000">
                <a:off x="7646605" y="2272513"/>
                <a:ext cx="262347" cy="397274"/>
              </a:xfrm>
              <a:prstGeom prst="downArrow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AE">
                  <a:cs typeface="Readex Pro" pitchFamily="2" charset="-78"/>
                </a:endParaRPr>
              </a:p>
            </p:txBody>
          </p:sp>
          <p:sp>
            <p:nvSpPr>
              <p:cNvPr id="489" name="Arrow: Down 488">
                <a:extLst>
                  <a:ext uri="{FF2B5EF4-FFF2-40B4-BE49-F238E27FC236}">
                    <a16:creationId xmlns:a16="http://schemas.microsoft.com/office/drawing/2014/main" id="{EC35F956-E193-731D-3DEA-EB994B93BF6D}"/>
                  </a:ext>
                </a:extLst>
              </p:cNvPr>
              <p:cNvSpPr/>
              <p:nvPr/>
            </p:nvSpPr>
            <p:spPr>
              <a:xfrm rot="5400000" flipH="1">
                <a:off x="4326403" y="2272513"/>
                <a:ext cx="262347" cy="397274"/>
              </a:xfrm>
              <a:prstGeom prst="downArrow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AE">
                  <a:cs typeface="Readex Pro" pitchFamily="2" charset="-78"/>
                </a:endParaRPr>
              </a:p>
            </p:txBody>
          </p:sp>
          <p:sp>
            <p:nvSpPr>
              <p:cNvPr id="490" name="TextBox 489">
                <a:extLst>
                  <a:ext uri="{FF2B5EF4-FFF2-40B4-BE49-F238E27FC236}">
                    <a16:creationId xmlns:a16="http://schemas.microsoft.com/office/drawing/2014/main" id="{17A60D3B-5C39-3427-2919-2BDA7FA1F7E1}"/>
                  </a:ext>
                </a:extLst>
              </p:cNvPr>
              <p:cNvSpPr txBox="1"/>
              <p:nvPr/>
            </p:nvSpPr>
            <p:spPr>
              <a:xfrm>
                <a:off x="6133990" y="2317261"/>
                <a:ext cx="1401324" cy="307777"/>
              </a:xfrm>
              <a:prstGeom prst="rect">
                <a:avLst/>
              </a:prstGeom>
              <a:solidFill>
                <a:srgbClr val="A7FFFF"/>
              </a:solidFill>
              <a:ln>
                <a:noFill/>
              </a:ln>
            </p:spPr>
            <p:txBody>
              <a:bodyPr wrap="square" anchor="ctr">
                <a:noAutofit/>
              </a:bodyPr>
              <a:lstStyle/>
              <a:p>
                <a:pPr algn="r"/>
                <a:r>
                  <a:rPr lang="en-US" sz="1400" dirty="0">
                    <a:cs typeface="Readex Pro" pitchFamily="2" charset="-78"/>
                  </a:rPr>
                  <a:t>Skills</a:t>
                </a:r>
                <a:endParaRPr lang="en-AE" sz="1400" dirty="0">
                  <a:cs typeface="Readex Pro" pitchFamily="2" charset="-78"/>
                </a:endParaRPr>
              </a:p>
            </p:txBody>
          </p:sp>
        </p:grpSp>
        <p:grpSp>
          <p:nvGrpSpPr>
            <p:cNvPr id="623" name="Group 622">
              <a:extLst>
                <a:ext uri="{FF2B5EF4-FFF2-40B4-BE49-F238E27FC236}">
                  <a16:creationId xmlns:a16="http://schemas.microsoft.com/office/drawing/2014/main" id="{A8DBF5ED-0F9C-97AD-1BC6-B470F30E862D}"/>
                </a:ext>
              </a:extLst>
            </p:cNvPr>
            <p:cNvGrpSpPr/>
            <p:nvPr/>
          </p:nvGrpSpPr>
          <p:grpSpPr>
            <a:xfrm>
              <a:off x="7967816" y="978105"/>
              <a:ext cx="3649651" cy="278990"/>
              <a:chOff x="8034879" y="978105"/>
              <a:chExt cx="3582588" cy="278990"/>
            </a:xfrm>
          </p:grpSpPr>
          <p:sp>
            <p:nvSpPr>
              <p:cNvPr id="492" name="Rectangle 491">
                <a:extLst>
                  <a:ext uri="{FF2B5EF4-FFF2-40B4-BE49-F238E27FC236}">
                    <a16:creationId xmlns:a16="http://schemas.microsoft.com/office/drawing/2014/main" id="{E2197B0C-FA73-B0DA-A5B7-F7B6838F912C}"/>
                  </a:ext>
                </a:extLst>
              </p:cNvPr>
              <p:cNvSpPr/>
              <p:nvPr/>
            </p:nvSpPr>
            <p:spPr>
              <a:xfrm>
                <a:off x="8034879" y="978105"/>
                <a:ext cx="1090968" cy="278989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0" rIns="36000" bIns="36000" rtlCol="0" anchor="ctr">
                <a:noAutofit/>
              </a:bodyPr>
              <a:lstStyle/>
              <a:p>
                <a:pPr algn="ctr"/>
                <a:r>
                  <a:rPr lang="en-US" sz="2000" dirty="0">
                    <a:solidFill>
                      <a:schemeClr val="tx1"/>
                    </a:solidFill>
                    <a:cs typeface="Readex Pro" pitchFamily="2" charset="-78"/>
                    <a:sym typeface="Wingdings" panose="05000000000000000000" pitchFamily="2" charset="2"/>
                  </a:rPr>
                  <a:t>●</a:t>
                </a:r>
                <a:r>
                  <a:rPr lang="en-US" sz="1300" dirty="0">
                    <a:solidFill>
                      <a:schemeClr val="tx1"/>
                    </a:solidFill>
                    <a:cs typeface="Readex Pro" pitchFamily="2" charset="-78"/>
                    <a:sym typeface="Wingdings" panose="05000000000000000000" pitchFamily="2" charset="2"/>
                  </a:rPr>
                  <a:t> HIGH</a:t>
                </a:r>
                <a:endParaRPr lang="en-US" sz="1300" dirty="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93" name="Rectangle 492">
                <a:extLst>
                  <a:ext uri="{FF2B5EF4-FFF2-40B4-BE49-F238E27FC236}">
                    <a16:creationId xmlns:a16="http://schemas.microsoft.com/office/drawing/2014/main" id="{5C8235B9-8D7C-2444-4CAB-FBFD11AB5D85}"/>
                  </a:ext>
                </a:extLst>
              </p:cNvPr>
              <p:cNvSpPr/>
              <p:nvPr/>
            </p:nvSpPr>
            <p:spPr>
              <a:xfrm>
                <a:off x="9179345" y="978105"/>
                <a:ext cx="1327169" cy="278990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0" rIns="36000" bIns="36000" rtlCol="0" anchor="ctr">
                <a:noAutofit/>
              </a:bodyPr>
              <a:lstStyle/>
              <a:p>
                <a:pPr algn="ctr"/>
                <a:r>
                  <a:rPr lang="en-US" sz="2000" dirty="0">
                    <a:solidFill>
                      <a:srgbClr val="0099CC"/>
                    </a:solidFill>
                    <a:cs typeface="Readex Pro" pitchFamily="2" charset="-78"/>
                    <a:sym typeface="Wingdings" panose="05000000000000000000" pitchFamily="2" charset="2"/>
                  </a:rPr>
                  <a:t>●</a:t>
                </a:r>
                <a:r>
                  <a:rPr lang="en-US" sz="1300" dirty="0">
                    <a:solidFill>
                      <a:schemeClr val="tx1"/>
                    </a:solidFill>
                    <a:cs typeface="Readex Pro" pitchFamily="2" charset="-78"/>
                    <a:sym typeface="Wingdings" panose="05000000000000000000" pitchFamily="2" charset="2"/>
                  </a:rPr>
                  <a:t> MEDIUM</a:t>
                </a:r>
                <a:endParaRPr lang="en-US" sz="1300" dirty="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494" name="Rectangle 493">
                <a:extLst>
                  <a:ext uri="{FF2B5EF4-FFF2-40B4-BE49-F238E27FC236}">
                    <a16:creationId xmlns:a16="http://schemas.microsoft.com/office/drawing/2014/main" id="{5FA11D2B-E954-B5DB-CD00-BA0C806CFB71}"/>
                  </a:ext>
                </a:extLst>
              </p:cNvPr>
              <p:cNvSpPr/>
              <p:nvPr/>
            </p:nvSpPr>
            <p:spPr>
              <a:xfrm>
                <a:off x="10560011" y="978105"/>
                <a:ext cx="1057456" cy="278989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0" rIns="36000" bIns="36000" rtlCol="0" anchor="ctr">
                <a:noAutofit/>
              </a:bodyPr>
              <a:lstStyle/>
              <a:p>
                <a:pPr algn="ctr"/>
                <a:r>
                  <a:rPr lang="en-US" sz="2000" dirty="0">
                    <a:solidFill>
                      <a:srgbClr val="00F8F2"/>
                    </a:solidFill>
                    <a:cs typeface="Readex Pro" pitchFamily="2" charset="-78"/>
                    <a:sym typeface="Wingdings" panose="05000000000000000000" pitchFamily="2" charset="2"/>
                  </a:rPr>
                  <a:t>●</a:t>
                </a:r>
                <a:r>
                  <a:rPr lang="en-US" sz="1300" dirty="0">
                    <a:solidFill>
                      <a:schemeClr val="tx1"/>
                    </a:solidFill>
                    <a:cs typeface="Readex Pro" pitchFamily="2" charset="-78"/>
                    <a:sym typeface="Wingdings" panose="05000000000000000000" pitchFamily="2" charset="2"/>
                  </a:rPr>
                  <a:t> LOW</a:t>
                </a:r>
                <a:endParaRPr lang="en-US" sz="1300" dirty="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</p:grpSp>
      </p:grpSp>
      <p:sp>
        <p:nvSpPr>
          <p:cNvPr id="624" name="TextBox 623">
            <a:extLst>
              <a:ext uri="{FF2B5EF4-FFF2-40B4-BE49-F238E27FC236}">
                <a16:creationId xmlns:a16="http://schemas.microsoft.com/office/drawing/2014/main" id="{EC39D324-C50C-F318-23C8-D713F1828C55}"/>
              </a:ext>
            </a:extLst>
          </p:cNvPr>
          <p:cNvSpPr txBox="1"/>
          <p:nvPr/>
        </p:nvSpPr>
        <p:spPr>
          <a:xfrm>
            <a:off x="574533" y="933970"/>
            <a:ext cx="3644433" cy="365091"/>
          </a:xfrm>
          <a:prstGeom prst="rect">
            <a:avLst/>
          </a:prstGeom>
          <a:noFill/>
        </p:spPr>
        <p:txBody>
          <a:bodyPr wrap="square" lIns="72000" tIns="36000" rIns="72000" bIns="36000" anchor="ctr">
            <a:noAutofit/>
          </a:bodyPr>
          <a:lstStyle/>
          <a:p>
            <a:r>
              <a:rPr lang="en-US" sz="1900" b="1" dirty="0">
                <a:cs typeface="Readex Pro" pitchFamily="2" charset="-78"/>
              </a:rPr>
              <a:t>T-Shaped</a:t>
            </a:r>
            <a:endParaRPr lang="en-AE" sz="1900" dirty="0">
              <a:cs typeface="Readex Pro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014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36A6A77D-4504-76A7-DA25-E7483AC9DC1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Monitoring Production and Storage Areas</a:t>
            </a:r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9D13DCA8-506E-E8D7-3074-412469491CD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D1E2071C-8ABE-3488-6168-B9E7025146C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99FAE674-262A-DF0F-9218-F77C92F37B6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95194D0A-039C-F216-AF5B-E1115859304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grpSp>
        <p:nvGrpSpPr>
          <p:cNvPr id="755" name="Group 754">
            <a:extLst>
              <a:ext uri="{FF2B5EF4-FFF2-40B4-BE49-F238E27FC236}">
                <a16:creationId xmlns:a16="http://schemas.microsoft.com/office/drawing/2014/main" id="{2C9A9E24-0845-4636-7A5C-A2D0F39466F6}"/>
              </a:ext>
            </a:extLst>
          </p:cNvPr>
          <p:cNvGrpSpPr/>
          <p:nvPr/>
        </p:nvGrpSpPr>
        <p:grpSpPr>
          <a:xfrm>
            <a:off x="597893" y="978346"/>
            <a:ext cx="11019574" cy="5310384"/>
            <a:chOff x="597893" y="978346"/>
            <a:chExt cx="11019574" cy="5310384"/>
          </a:xfrm>
        </p:grpSpPr>
        <p:grpSp>
          <p:nvGrpSpPr>
            <p:cNvPr id="627" name="Group 626">
              <a:extLst>
                <a:ext uri="{FF2B5EF4-FFF2-40B4-BE49-F238E27FC236}">
                  <a16:creationId xmlns:a16="http://schemas.microsoft.com/office/drawing/2014/main" id="{37841D89-A232-7025-84BC-EDF600C7D780}"/>
                </a:ext>
              </a:extLst>
            </p:cNvPr>
            <p:cNvGrpSpPr/>
            <p:nvPr/>
          </p:nvGrpSpPr>
          <p:grpSpPr>
            <a:xfrm>
              <a:off x="7974097" y="978346"/>
              <a:ext cx="3638485" cy="278990"/>
              <a:chOff x="3215252" y="2135953"/>
              <a:chExt cx="2669063" cy="278990"/>
            </a:xfrm>
          </p:grpSpPr>
          <p:sp>
            <p:nvSpPr>
              <p:cNvPr id="752" name="Rectangle 751">
                <a:extLst>
                  <a:ext uri="{FF2B5EF4-FFF2-40B4-BE49-F238E27FC236}">
                    <a16:creationId xmlns:a16="http://schemas.microsoft.com/office/drawing/2014/main" id="{E71EDA6A-A682-DCC0-B6C2-DE1000D566D6}"/>
                  </a:ext>
                </a:extLst>
              </p:cNvPr>
              <p:cNvSpPr/>
              <p:nvPr/>
            </p:nvSpPr>
            <p:spPr>
              <a:xfrm>
                <a:off x="3215252" y="2135953"/>
                <a:ext cx="812782" cy="278989"/>
              </a:xfrm>
              <a:prstGeom prst="rect">
                <a:avLst/>
              </a:prstGeom>
              <a:noFill/>
              <a:ln w="12700" cap="flat" cmpd="sng" algn="ctr">
                <a:solidFill>
                  <a:sysClr val="window" lastClr="FFFFFF">
                    <a:lumMod val="85000"/>
                  </a:sysClr>
                </a:solidFill>
                <a:prstDash val="solid"/>
                <a:miter lim="800000"/>
              </a:ln>
              <a:effectLst/>
            </p:spPr>
            <p:txBody>
              <a:bodyPr lIns="36000" tIns="0" rIns="36000" bIns="36000" rtlCol="0" anchor="ctr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Readex Pro" pitchFamily="2" charset="-78"/>
                    <a:sym typeface="Wingdings" panose="05000000000000000000" pitchFamily="2" charset="2"/>
                  </a:rPr>
                  <a:t>●</a:t>
                </a:r>
                <a:r>
                  <a:rPr kumimoji="0" lang="en-US" sz="13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Readex Pro" pitchFamily="2" charset="-78"/>
                    <a:sym typeface="Wingdings" panose="05000000000000000000" pitchFamily="2" charset="2"/>
                  </a:rPr>
                  <a:t> HIGH</a:t>
                </a:r>
                <a:endParaRPr kumimoji="0" lang="en-US" sz="13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Readex Pro" pitchFamily="2" charset="-78"/>
                </a:endParaRPr>
              </a:p>
            </p:txBody>
          </p:sp>
          <p:sp>
            <p:nvSpPr>
              <p:cNvPr id="753" name="Rectangle 752">
                <a:extLst>
                  <a:ext uri="{FF2B5EF4-FFF2-40B4-BE49-F238E27FC236}">
                    <a16:creationId xmlns:a16="http://schemas.microsoft.com/office/drawing/2014/main" id="{A1B6826D-A033-76D9-D8DD-A21DDD05A71C}"/>
                  </a:ext>
                </a:extLst>
              </p:cNvPr>
              <p:cNvSpPr/>
              <p:nvPr/>
            </p:nvSpPr>
            <p:spPr>
              <a:xfrm>
                <a:off x="4067890" y="2135953"/>
                <a:ext cx="988754" cy="278990"/>
              </a:xfrm>
              <a:prstGeom prst="rect">
                <a:avLst/>
              </a:prstGeom>
              <a:noFill/>
              <a:ln w="12700" cap="flat" cmpd="sng" algn="ctr">
                <a:solidFill>
                  <a:sysClr val="window" lastClr="FFFFFF">
                    <a:lumMod val="85000"/>
                  </a:sysClr>
                </a:solidFill>
                <a:prstDash val="solid"/>
                <a:miter lim="800000"/>
              </a:ln>
              <a:effectLst/>
            </p:spPr>
            <p:txBody>
              <a:bodyPr lIns="36000" tIns="0" rIns="36000" bIns="36000" rtlCol="0" anchor="ctr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C000">
                        <a:lumMod val="75000"/>
                      </a:srgbClr>
                    </a:solidFill>
                    <a:effectLst/>
                    <a:uLnTx/>
                    <a:uFillTx/>
                    <a:cs typeface="Readex Pro" pitchFamily="2" charset="-78"/>
                    <a:sym typeface="Wingdings" panose="05000000000000000000" pitchFamily="2" charset="2"/>
                  </a:rPr>
                  <a:t>●</a:t>
                </a:r>
                <a:r>
                  <a:rPr kumimoji="0" lang="en-US" sz="13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Readex Pro" pitchFamily="2" charset="-78"/>
                    <a:sym typeface="Wingdings" panose="05000000000000000000" pitchFamily="2" charset="2"/>
                  </a:rPr>
                  <a:t> MEDIUM</a:t>
                </a:r>
                <a:endParaRPr kumimoji="0" lang="en-US" sz="13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Readex Pro" pitchFamily="2" charset="-78"/>
                </a:endParaRPr>
              </a:p>
            </p:txBody>
          </p:sp>
          <p:sp>
            <p:nvSpPr>
              <p:cNvPr id="754" name="Rectangle 753">
                <a:extLst>
                  <a:ext uri="{FF2B5EF4-FFF2-40B4-BE49-F238E27FC236}">
                    <a16:creationId xmlns:a16="http://schemas.microsoft.com/office/drawing/2014/main" id="{2AE9F9A5-D059-2599-C974-15FFCEBD0F23}"/>
                  </a:ext>
                </a:extLst>
              </p:cNvPr>
              <p:cNvSpPr/>
              <p:nvPr/>
            </p:nvSpPr>
            <p:spPr>
              <a:xfrm>
                <a:off x="5096500" y="2135953"/>
                <a:ext cx="787815" cy="278989"/>
              </a:xfrm>
              <a:prstGeom prst="rect">
                <a:avLst/>
              </a:prstGeom>
              <a:noFill/>
              <a:ln w="12700" cap="flat" cmpd="sng" algn="ctr">
                <a:solidFill>
                  <a:sysClr val="window" lastClr="FFFFFF">
                    <a:lumMod val="85000"/>
                  </a:sysClr>
                </a:solidFill>
                <a:prstDash val="solid"/>
                <a:miter lim="800000"/>
              </a:ln>
              <a:effectLst/>
            </p:spPr>
            <p:txBody>
              <a:bodyPr lIns="36000" tIns="0" rIns="36000" bIns="36000" rtlCol="0" anchor="ctr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4EE00"/>
                    </a:solidFill>
                    <a:effectLst/>
                    <a:uLnTx/>
                    <a:uFillTx/>
                    <a:cs typeface="Readex Pro" pitchFamily="2" charset="-78"/>
                    <a:sym typeface="Wingdings" panose="05000000000000000000" pitchFamily="2" charset="2"/>
                  </a:rPr>
                  <a:t>●</a:t>
                </a:r>
                <a:r>
                  <a:rPr kumimoji="0" lang="en-US" sz="13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Readex Pro" pitchFamily="2" charset="-78"/>
                    <a:sym typeface="Wingdings" panose="05000000000000000000" pitchFamily="2" charset="2"/>
                  </a:rPr>
                  <a:t> LOW</a:t>
                </a:r>
                <a:endParaRPr kumimoji="0" lang="en-US" sz="13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Readex Pro" pitchFamily="2" charset="-78"/>
                </a:endParaRPr>
              </a:p>
            </p:txBody>
          </p:sp>
        </p:grpSp>
        <p:sp>
          <p:nvSpPr>
            <p:cNvPr id="628" name="Rectangle 627">
              <a:extLst>
                <a:ext uri="{FF2B5EF4-FFF2-40B4-BE49-F238E27FC236}">
                  <a16:creationId xmlns:a16="http://schemas.microsoft.com/office/drawing/2014/main" id="{2E9E3649-1811-D5C5-4A38-5F743E99E261}"/>
                </a:ext>
              </a:extLst>
            </p:cNvPr>
            <p:cNvSpPr/>
            <p:nvPr/>
          </p:nvSpPr>
          <p:spPr>
            <a:xfrm>
              <a:off x="3631997" y="2977889"/>
              <a:ext cx="606821" cy="1642252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vert="vert270" rtlCol="0" anchor="ctr">
              <a:noAutofit/>
            </a:bodyPr>
            <a:lstStyle/>
            <a:p>
              <a:pPr marL="0" marR="0" lvl="0" indent="0" algn="ctr" defTabSz="533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Readex Pro" pitchFamily="2" charset="-78"/>
                </a:rPr>
                <a:t>Nippon</a:t>
              </a:r>
            </a:p>
          </p:txBody>
        </p:sp>
        <p:sp>
          <p:nvSpPr>
            <p:cNvPr id="629" name="Rectangle 628">
              <a:extLst>
                <a:ext uri="{FF2B5EF4-FFF2-40B4-BE49-F238E27FC236}">
                  <a16:creationId xmlns:a16="http://schemas.microsoft.com/office/drawing/2014/main" id="{73606BDB-8741-1CDE-4F2C-DB26A0E2C597}"/>
                </a:ext>
              </a:extLst>
            </p:cNvPr>
            <p:cNvSpPr/>
            <p:nvPr/>
          </p:nvSpPr>
          <p:spPr>
            <a:xfrm>
              <a:off x="3025176" y="2977889"/>
              <a:ext cx="606821" cy="1642252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vert="vert270" rtlCol="0" anchor="ctr">
              <a:noAutofit/>
            </a:bodyPr>
            <a:lstStyle/>
            <a:p>
              <a:pPr marL="0" marR="0" lvl="0" indent="0" algn="ctr" defTabSz="533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Readex Pro" pitchFamily="2" charset="-78"/>
                </a:rPr>
                <a:t>Sumitomo</a:t>
              </a:r>
            </a:p>
          </p:txBody>
        </p:sp>
        <p:sp>
          <p:nvSpPr>
            <p:cNvPr id="630" name="Rectangle 629">
              <a:extLst>
                <a:ext uri="{FF2B5EF4-FFF2-40B4-BE49-F238E27FC236}">
                  <a16:creationId xmlns:a16="http://schemas.microsoft.com/office/drawing/2014/main" id="{D802D879-A5EA-B609-AC06-15B23F37698F}"/>
                </a:ext>
              </a:extLst>
            </p:cNvPr>
            <p:cNvSpPr/>
            <p:nvPr/>
          </p:nvSpPr>
          <p:spPr>
            <a:xfrm>
              <a:off x="2418355" y="2977889"/>
              <a:ext cx="606821" cy="1642252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vert="vert270" rtlCol="0" anchor="ctr">
              <a:noAutofit/>
            </a:bodyPr>
            <a:lstStyle/>
            <a:p>
              <a:pPr marL="0" marR="0" lvl="0" indent="0" algn="ctr" defTabSz="533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Readex Pro" pitchFamily="2" charset="-78"/>
                </a:rPr>
                <a:t>Alcan</a:t>
              </a:r>
            </a:p>
          </p:txBody>
        </p:sp>
        <p:sp>
          <p:nvSpPr>
            <p:cNvPr id="631" name="Rectangle 630">
              <a:extLst>
                <a:ext uri="{FF2B5EF4-FFF2-40B4-BE49-F238E27FC236}">
                  <a16:creationId xmlns:a16="http://schemas.microsoft.com/office/drawing/2014/main" id="{4C2C9D8B-ECDA-2DB9-BFF4-13CED4FA2B91}"/>
                </a:ext>
              </a:extLst>
            </p:cNvPr>
            <p:cNvSpPr/>
            <p:nvPr/>
          </p:nvSpPr>
          <p:spPr>
            <a:xfrm>
              <a:off x="1811534" y="2977889"/>
              <a:ext cx="606821" cy="1642252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vert="vert270" rtlCol="0" anchor="ctr">
              <a:noAutofit/>
            </a:bodyPr>
            <a:lstStyle/>
            <a:p>
              <a:pPr marL="0" marR="0" lvl="0" indent="0" algn="ctr" defTabSz="533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Readex Pro" pitchFamily="2" charset="-78"/>
                </a:rPr>
                <a:t>Hydro</a:t>
              </a:r>
            </a:p>
          </p:txBody>
        </p:sp>
        <p:sp>
          <p:nvSpPr>
            <p:cNvPr id="632" name="Rectangle 631">
              <a:extLst>
                <a:ext uri="{FF2B5EF4-FFF2-40B4-BE49-F238E27FC236}">
                  <a16:creationId xmlns:a16="http://schemas.microsoft.com/office/drawing/2014/main" id="{5416EC94-4967-25CC-52FE-D763EDF6906B}"/>
                </a:ext>
              </a:extLst>
            </p:cNvPr>
            <p:cNvSpPr/>
            <p:nvPr/>
          </p:nvSpPr>
          <p:spPr>
            <a:xfrm>
              <a:off x="9794561" y="2977889"/>
              <a:ext cx="606821" cy="1642252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vert="vert270" rtlCol="0" anchor="ctr">
              <a:noAutofit/>
            </a:bodyPr>
            <a:lstStyle/>
            <a:p>
              <a:pPr marL="0" marR="0" lvl="0" indent="0" algn="ctr" defTabSz="533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Readex Pro" pitchFamily="2" charset="-78"/>
                </a:rPr>
                <a:t>#1055</a:t>
              </a:r>
            </a:p>
          </p:txBody>
        </p:sp>
        <p:sp>
          <p:nvSpPr>
            <p:cNvPr id="633" name="Rectangle 632">
              <a:extLst>
                <a:ext uri="{FF2B5EF4-FFF2-40B4-BE49-F238E27FC236}">
                  <a16:creationId xmlns:a16="http://schemas.microsoft.com/office/drawing/2014/main" id="{93B351C0-BC2A-C8D7-C457-F3E45505EF31}"/>
                </a:ext>
              </a:extLst>
            </p:cNvPr>
            <p:cNvSpPr/>
            <p:nvPr/>
          </p:nvSpPr>
          <p:spPr>
            <a:xfrm>
              <a:off x="9187740" y="2977889"/>
              <a:ext cx="606821" cy="1642252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vert="vert270" rtlCol="0" anchor="ctr">
              <a:noAutofit/>
            </a:bodyPr>
            <a:lstStyle/>
            <a:p>
              <a:pPr marL="0" marR="0" lvl="0" indent="0" algn="ctr" defTabSz="533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Readex Pro" pitchFamily="2" charset="-78"/>
                </a:rPr>
                <a:t>#1029</a:t>
              </a:r>
            </a:p>
          </p:txBody>
        </p:sp>
        <p:sp>
          <p:nvSpPr>
            <p:cNvPr id="634" name="Rectangle 633">
              <a:extLst>
                <a:ext uri="{FF2B5EF4-FFF2-40B4-BE49-F238E27FC236}">
                  <a16:creationId xmlns:a16="http://schemas.microsoft.com/office/drawing/2014/main" id="{7E755EFC-3724-F451-AE31-2645954F0A70}"/>
                </a:ext>
              </a:extLst>
            </p:cNvPr>
            <p:cNvSpPr/>
            <p:nvPr/>
          </p:nvSpPr>
          <p:spPr>
            <a:xfrm>
              <a:off x="8580920" y="2977889"/>
              <a:ext cx="606821" cy="1642252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vert="vert270" rtlCol="0" anchor="ctr">
              <a:noAutofit/>
            </a:bodyPr>
            <a:lstStyle/>
            <a:p>
              <a:pPr marL="0" marR="0" lvl="0" indent="0" algn="ctr" defTabSz="533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Readex Pro" pitchFamily="2" charset="-78"/>
                </a:rPr>
                <a:t>#1382</a:t>
              </a:r>
            </a:p>
          </p:txBody>
        </p:sp>
        <p:sp>
          <p:nvSpPr>
            <p:cNvPr id="635" name="Rectangle 634">
              <a:extLst>
                <a:ext uri="{FF2B5EF4-FFF2-40B4-BE49-F238E27FC236}">
                  <a16:creationId xmlns:a16="http://schemas.microsoft.com/office/drawing/2014/main" id="{5D85D825-1A05-42C3-0E0E-C80904B8C348}"/>
                </a:ext>
              </a:extLst>
            </p:cNvPr>
            <p:cNvSpPr/>
            <p:nvPr/>
          </p:nvSpPr>
          <p:spPr>
            <a:xfrm>
              <a:off x="7974099" y="2977889"/>
              <a:ext cx="606821" cy="1642252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vert="vert270" rtlCol="0" anchor="ctr">
              <a:noAutofit/>
            </a:bodyPr>
            <a:lstStyle/>
            <a:p>
              <a:pPr marL="0" marR="0" lvl="0" indent="0" algn="ctr" defTabSz="533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Readex Pro" pitchFamily="2" charset="-78"/>
                </a:rPr>
                <a:t>#1408</a:t>
              </a:r>
            </a:p>
          </p:txBody>
        </p:sp>
        <p:sp>
          <p:nvSpPr>
            <p:cNvPr id="636" name="TextBox 635">
              <a:extLst>
                <a:ext uri="{FF2B5EF4-FFF2-40B4-BE49-F238E27FC236}">
                  <a16:creationId xmlns:a16="http://schemas.microsoft.com/office/drawing/2014/main" id="{355E06CB-CF9D-62F2-92A8-509B374D29A5}"/>
                </a:ext>
              </a:extLst>
            </p:cNvPr>
            <p:cNvSpPr txBox="1"/>
            <p:nvPr/>
          </p:nvSpPr>
          <p:spPr>
            <a:xfrm>
              <a:off x="4939995" y="3996239"/>
              <a:ext cx="2330480" cy="307777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txBody>
            <a:bodyPr wrap="square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Readex Pro" pitchFamily="2" charset="-78"/>
                </a:rPr>
                <a:t>Production Lines</a:t>
              </a:r>
              <a:endParaRPr kumimoji="0" lang="en-A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637" name="Arrow: Down 636">
              <a:extLst>
                <a:ext uri="{FF2B5EF4-FFF2-40B4-BE49-F238E27FC236}">
                  <a16:creationId xmlns:a16="http://schemas.microsoft.com/office/drawing/2014/main" id="{DF0181D9-F91E-9382-5C41-F6ABA8FC54A6}"/>
                </a:ext>
              </a:extLst>
            </p:cNvPr>
            <p:cNvSpPr/>
            <p:nvPr/>
          </p:nvSpPr>
          <p:spPr>
            <a:xfrm>
              <a:off x="5927397" y="4312511"/>
              <a:ext cx="351812" cy="295973"/>
            </a:xfrm>
            <a:prstGeom prst="downArrow">
              <a:avLst/>
            </a:prstGeom>
            <a:solidFill>
              <a:sysClr val="windowText" lastClr="000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638" name="TextBox 637">
              <a:extLst>
                <a:ext uri="{FF2B5EF4-FFF2-40B4-BE49-F238E27FC236}">
                  <a16:creationId xmlns:a16="http://schemas.microsoft.com/office/drawing/2014/main" id="{8D0CA21C-3655-0E57-CCAE-8ED38EBDEFDA}"/>
                </a:ext>
              </a:extLst>
            </p:cNvPr>
            <p:cNvSpPr txBox="1"/>
            <p:nvPr/>
          </p:nvSpPr>
          <p:spPr>
            <a:xfrm>
              <a:off x="4664151" y="3657894"/>
              <a:ext cx="1400025" cy="307777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</p:spPr>
          <p:txBody>
            <a:bodyPr wrap="square" anchor="ctr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Readex Pro" pitchFamily="2" charset="-78"/>
                </a:rPr>
                <a:t>Suppliers</a:t>
              </a:r>
              <a:endParaRPr kumimoji="0" lang="en-A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639" name="Arrow: Down 638">
              <a:extLst>
                <a:ext uri="{FF2B5EF4-FFF2-40B4-BE49-F238E27FC236}">
                  <a16:creationId xmlns:a16="http://schemas.microsoft.com/office/drawing/2014/main" id="{B3D4670C-10B3-D2B2-405B-CD9FEB680A37}"/>
                </a:ext>
              </a:extLst>
            </p:cNvPr>
            <p:cNvSpPr/>
            <p:nvPr/>
          </p:nvSpPr>
          <p:spPr>
            <a:xfrm rot="16200000">
              <a:off x="7649036" y="3613331"/>
              <a:ext cx="262347" cy="396906"/>
            </a:xfrm>
            <a:prstGeom prst="downArrow">
              <a:avLst/>
            </a:prstGeom>
            <a:solidFill>
              <a:sysClr val="windowText" lastClr="000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640" name="Arrow: Down 639">
              <a:extLst>
                <a:ext uri="{FF2B5EF4-FFF2-40B4-BE49-F238E27FC236}">
                  <a16:creationId xmlns:a16="http://schemas.microsoft.com/office/drawing/2014/main" id="{6E516A31-A9E5-09DC-B3E2-80081CB3C0C6}"/>
                </a:ext>
              </a:extLst>
            </p:cNvPr>
            <p:cNvSpPr/>
            <p:nvPr/>
          </p:nvSpPr>
          <p:spPr>
            <a:xfrm rot="5400000" flipH="1">
              <a:off x="4314088" y="3613331"/>
              <a:ext cx="262347" cy="396906"/>
            </a:xfrm>
            <a:prstGeom prst="downArrow">
              <a:avLst/>
            </a:prstGeom>
            <a:solidFill>
              <a:sysClr val="windowText" lastClr="000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641" name="TextBox 640">
              <a:extLst>
                <a:ext uri="{FF2B5EF4-FFF2-40B4-BE49-F238E27FC236}">
                  <a16:creationId xmlns:a16="http://schemas.microsoft.com/office/drawing/2014/main" id="{C604CC36-85D4-4989-C86D-C1AB91750C5B}"/>
                </a:ext>
              </a:extLst>
            </p:cNvPr>
            <p:cNvSpPr txBox="1"/>
            <p:nvPr/>
          </p:nvSpPr>
          <p:spPr>
            <a:xfrm>
              <a:off x="6153637" y="3657894"/>
              <a:ext cx="1400025" cy="307777"/>
            </a:xfrm>
            <a:prstGeom prst="rect">
              <a:avLst/>
            </a:prstGeom>
            <a:solidFill>
              <a:srgbClr val="FEF800"/>
            </a:solidFill>
            <a:ln>
              <a:noFill/>
            </a:ln>
          </p:spPr>
          <p:txBody>
            <a:bodyPr wrap="square" anchor="ctr">
              <a:no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Readex Pro" pitchFamily="2" charset="-78"/>
                </a:rPr>
                <a:t>Customers</a:t>
              </a:r>
              <a:endParaRPr kumimoji="0" lang="en-A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642" name="TextBox 641">
              <a:extLst>
                <a:ext uri="{FF2B5EF4-FFF2-40B4-BE49-F238E27FC236}">
                  <a16:creationId xmlns:a16="http://schemas.microsoft.com/office/drawing/2014/main" id="{AE23FD48-7CB9-81F4-BE12-A39F29FCBA99}"/>
                </a:ext>
              </a:extLst>
            </p:cNvPr>
            <p:cNvSpPr txBox="1"/>
            <p:nvPr/>
          </p:nvSpPr>
          <p:spPr>
            <a:xfrm>
              <a:off x="4945586" y="3319550"/>
              <a:ext cx="2330480" cy="307777"/>
            </a:xfrm>
            <a:prstGeom prst="rect">
              <a:avLst/>
            </a:prstGeom>
            <a:solidFill>
              <a:srgbClr val="F4EE00"/>
            </a:solidFill>
            <a:ln>
              <a:noFill/>
            </a:ln>
          </p:spPr>
          <p:txBody>
            <a:bodyPr wrap="square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Readex Pro" pitchFamily="2" charset="-78"/>
                </a:rPr>
                <a:t>Storage Areas</a:t>
              </a:r>
              <a:endParaRPr kumimoji="0" lang="en-A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643" name="Arrow: Down 642">
              <a:extLst>
                <a:ext uri="{FF2B5EF4-FFF2-40B4-BE49-F238E27FC236}">
                  <a16:creationId xmlns:a16="http://schemas.microsoft.com/office/drawing/2014/main" id="{5A18B74D-0501-7843-29ED-52280CCA8578}"/>
                </a:ext>
              </a:extLst>
            </p:cNvPr>
            <p:cNvSpPr/>
            <p:nvPr/>
          </p:nvSpPr>
          <p:spPr>
            <a:xfrm rot="10800000">
              <a:off x="5927398" y="3013410"/>
              <a:ext cx="351812" cy="295973"/>
            </a:xfrm>
            <a:prstGeom prst="downArrow">
              <a:avLst/>
            </a:prstGeom>
            <a:solidFill>
              <a:sysClr val="windowText" lastClr="000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644" name="Rectangle 643">
              <a:extLst>
                <a:ext uri="{FF2B5EF4-FFF2-40B4-BE49-F238E27FC236}">
                  <a16:creationId xmlns:a16="http://schemas.microsoft.com/office/drawing/2014/main" id="{4E90C40B-C66B-814B-75EA-B8F841F9D56F}"/>
                </a:ext>
              </a:extLst>
            </p:cNvPr>
            <p:cNvSpPr/>
            <p:nvPr/>
          </p:nvSpPr>
          <p:spPr>
            <a:xfrm>
              <a:off x="11010646" y="2977889"/>
              <a:ext cx="606821" cy="1642252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vert="vert270" rtlCol="0" anchor="ctr">
              <a:noAutofit/>
            </a:bodyPr>
            <a:lstStyle/>
            <a:p>
              <a:pPr marL="0" marR="0" lvl="0" indent="0" algn="ctr" defTabSz="533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Readex Pro" pitchFamily="2" charset="-78"/>
                </a:rPr>
                <a:t>#1134</a:t>
              </a:r>
            </a:p>
          </p:txBody>
        </p:sp>
        <p:sp>
          <p:nvSpPr>
            <p:cNvPr id="645" name="Rectangle 644">
              <a:extLst>
                <a:ext uri="{FF2B5EF4-FFF2-40B4-BE49-F238E27FC236}">
                  <a16:creationId xmlns:a16="http://schemas.microsoft.com/office/drawing/2014/main" id="{6A87E538-6350-E627-69A7-81CB32EBE7E4}"/>
                </a:ext>
              </a:extLst>
            </p:cNvPr>
            <p:cNvSpPr/>
            <p:nvPr/>
          </p:nvSpPr>
          <p:spPr>
            <a:xfrm>
              <a:off x="10401381" y="2977889"/>
              <a:ext cx="606821" cy="1642252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vert="vert270" rtlCol="0" anchor="ctr">
              <a:noAutofit/>
            </a:bodyPr>
            <a:lstStyle/>
            <a:p>
              <a:pPr marL="0" marR="0" lvl="0" indent="0" algn="ctr" defTabSz="533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Readex Pro" pitchFamily="2" charset="-78"/>
                </a:rPr>
                <a:t>#1906</a:t>
              </a:r>
            </a:p>
          </p:txBody>
        </p:sp>
        <p:sp>
          <p:nvSpPr>
            <p:cNvPr id="646" name="Rectangle 645">
              <a:extLst>
                <a:ext uri="{FF2B5EF4-FFF2-40B4-BE49-F238E27FC236}">
                  <a16:creationId xmlns:a16="http://schemas.microsoft.com/office/drawing/2014/main" id="{AA818D3E-8549-E7A3-48B8-F35B5688CBD9}"/>
                </a:ext>
              </a:extLst>
            </p:cNvPr>
            <p:cNvSpPr/>
            <p:nvPr/>
          </p:nvSpPr>
          <p:spPr>
            <a:xfrm>
              <a:off x="1204713" y="2977889"/>
              <a:ext cx="606821" cy="1642252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vert="vert270" rtlCol="0" anchor="ctr">
              <a:noAutofit/>
            </a:bodyPr>
            <a:lstStyle/>
            <a:p>
              <a:pPr marL="0" marR="0" lvl="0" indent="0" algn="ctr" defTabSz="533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Readex Pro" pitchFamily="2" charset="-78"/>
                </a:rPr>
                <a:t>Novelis</a:t>
              </a:r>
            </a:p>
          </p:txBody>
        </p:sp>
        <p:sp>
          <p:nvSpPr>
            <p:cNvPr id="647" name="Rectangle 646">
              <a:extLst>
                <a:ext uri="{FF2B5EF4-FFF2-40B4-BE49-F238E27FC236}">
                  <a16:creationId xmlns:a16="http://schemas.microsoft.com/office/drawing/2014/main" id="{01ABC809-CEDF-CD3F-91A2-731F8053FA44}"/>
                </a:ext>
              </a:extLst>
            </p:cNvPr>
            <p:cNvSpPr/>
            <p:nvPr/>
          </p:nvSpPr>
          <p:spPr>
            <a:xfrm>
              <a:off x="597893" y="2977889"/>
              <a:ext cx="606821" cy="1642252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vert="vert270" rtlCol="0" anchor="ctr">
              <a:noAutofit/>
            </a:bodyPr>
            <a:lstStyle/>
            <a:p>
              <a:pPr marL="0" marR="0" lvl="0" indent="0" algn="ctr" defTabSz="533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Readex Pro" pitchFamily="2" charset="-78"/>
                </a:rPr>
                <a:t>Alcoa</a:t>
              </a:r>
            </a:p>
          </p:txBody>
        </p:sp>
        <p:sp>
          <p:nvSpPr>
            <p:cNvPr id="648" name="Rectangle 647">
              <a:extLst>
                <a:ext uri="{FF2B5EF4-FFF2-40B4-BE49-F238E27FC236}">
                  <a16:creationId xmlns:a16="http://schemas.microsoft.com/office/drawing/2014/main" id="{6FBBE473-E1ED-393F-1C3B-85C663D231CA}"/>
                </a:ext>
              </a:extLst>
            </p:cNvPr>
            <p:cNvSpPr/>
            <p:nvPr/>
          </p:nvSpPr>
          <p:spPr>
            <a:xfrm>
              <a:off x="4238817" y="5029943"/>
              <a:ext cx="3735280" cy="419989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Readex Pro" pitchFamily="2" charset="-78"/>
                </a:rPr>
                <a:t>Line 2</a:t>
              </a:r>
            </a:p>
          </p:txBody>
        </p:sp>
        <p:sp>
          <p:nvSpPr>
            <p:cNvPr id="649" name="Rectangle 648">
              <a:extLst>
                <a:ext uri="{FF2B5EF4-FFF2-40B4-BE49-F238E27FC236}">
                  <a16:creationId xmlns:a16="http://schemas.microsoft.com/office/drawing/2014/main" id="{75549BD1-0018-861A-56D3-EC8F11A0ED8F}"/>
                </a:ext>
              </a:extLst>
            </p:cNvPr>
            <p:cNvSpPr/>
            <p:nvPr/>
          </p:nvSpPr>
          <p:spPr>
            <a:xfrm>
              <a:off x="4238817" y="5449341"/>
              <a:ext cx="3735280" cy="419989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Readex Pro" pitchFamily="2" charset="-78"/>
                </a:rPr>
                <a:t>Line 3</a:t>
              </a:r>
            </a:p>
          </p:txBody>
        </p:sp>
        <p:sp>
          <p:nvSpPr>
            <p:cNvPr id="650" name="Rectangle 649">
              <a:extLst>
                <a:ext uri="{FF2B5EF4-FFF2-40B4-BE49-F238E27FC236}">
                  <a16:creationId xmlns:a16="http://schemas.microsoft.com/office/drawing/2014/main" id="{8377635A-E494-102A-B8B4-340779A690F5}"/>
                </a:ext>
              </a:extLst>
            </p:cNvPr>
            <p:cNvSpPr/>
            <p:nvPr/>
          </p:nvSpPr>
          <p:spPr>
            <a:xfrm>
              <a:off x="4238817" y="5868741"/>
              <a:ext cx="3735280" cy="419989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Readex Pro" pitchFamily="2" charset="-78"/>
                </a:rPr>
                <a:t>Line 4</a:t>
              </a:r>
            </a:p>
          </p:txBody>
        </p:sp>
        <p:sp>
          <p:nvSpPr>
            <p:cNvPr id="651" name="Rectangle 650">
              <a:extLst>
                <a:ext uri="{FF2B5EF4-FFF2-40B4-BE49-F238E27FC236}">
                  <a16:creationId xmlns:a16="http://schemas.microsoft.com/office/drawing/2014/main" id="{BC49D225-CD9D-C590-DC83-31D5A80B4BBF}"/>
                </a:ext>
              </a:extLst>
            </p:cNvPr>
            <p:cNvSpPr/>
            <p:nvPr/>
          </p:nvSpPr>
          <p:spPr>
            <a:xfrm>
              <a:off x="4238817" y="4610545"/>
              <a:ext cx="3735280" cy="419989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Readex Pro" pitchFamily="2" charset="-78"/>
                </a:rPr>
                <a:t>Line 1</a:t>
              </a:r>
            </a:p>
          </p:txBody>
        </p:sp>
        <p:sp>
          <p:nvSpPr>
            <p:cNvPr id="652" name="Rectangle 651">
              <a:extLst>
                <a:ext uri="{FF2B5EF4-FFF2-40B4-BE49-F238E27FC236}">
                  <a16:creationId xmlns:a16="http://schemas.microsoft.com/office/drawing/2014/main" id="{C8131040-79A6-0EF7-F79F-653BDDDE07F5}"/>
                </a:ext>
              </a:extLst>
            </p:cNvPr>
            <p:cNvSpPr/>
            <p:nvPr/>
          </p:nvSpPr>
          <p:spPr>
            <a:xfrm>
              <a:off x="3631997" y="4610545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653" name="Rectangle 652">
              <a:extLst>
                <a:ext uri="{FF2B5EF4-FFF2-40B4-BE49-F238E27FC236}">
                  <a16:creationId xmlns:a16="http://schemas.microsoft.com/office/drawing/2014/main" id="{A7D3C577-CFD2-4513-ABFD-6A9EC12FB7D6}"/>
                </a:ext>
              </a:extLst>
            </p:cNvPr>
            <p:cNvSpPr/>
            <p:nvPr/>
          </p:nvSpPr>
          <p:spPr>
            <a:xfrm>
              <a:off x="3025176" y="4610545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654" name="Rectangle 653">
              <a:extLst>
                <a:ext uri="{FF2B5EF4-FFF2-40B4-BE49-F238E27FC236}">
                  <a16:creationId xmlns:a16="http://schemas.microsoft.com/office/drawing/2014/main" id="{F0B914CD-285C-9196-DF23-6C514672947F}"/>
                </a:ext>
              </a:extLst>
            </p:cNvPr>
            <p:cNvSpPr/>
            <p:nvPr/>
          </p:nvSpPr>
          <p:spPr>
            <a:xfrm>
              <a:off x="2418355" y="4610545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F4EE00"/>
                  </a:solidFill>
                  <a:effectLst/>
                  <a:uLnTx/>
                  <a:uFillTx/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4EE00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655" name="Rectangle 654">
              <a:extLst>
                <a:ext uri="{FF2B5EF4-FFF2-40B4-BE49-F238E27FC236}">
                  <a16:creationId xmlns:a16="http://schemas.microsoft.com/office/drawing/2014/main" id="{0836FD09-FDE1-8635-4B69-A69FDB9EAC05}"/>
                </a:ext>
              </a:extLst>
            </p:cNvPr>
            <p:cNvSpPr/>
            <p:nvPr/>
          </p:nvSpPr>
          <p:spPr>
            <a:xfrm>
              <a:off x="1811534" y="4610545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656" name="Rectangle 655">
              <a:extLst>
                <a:ext uri="{FF2B5EF4-FFF2-40B4-BE49-F238E27FC236}">
                  <a16:creationId xmlns:a16="http://schemas.microsoft.com/office/drawing/2014/main" id="{E0115A45-6E93-D2CE-BAD8-3346C62F229E}"/>
                </a:ext>
              </a:extLst>
            </p:cNvPr>
            <p:cNvSpPr/>
            <p:nvPr/>
          </p:nvSpPr>
          <p:spPr>
            <a:xfrm>
              <a:off x="1204713" y="4610545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657" name="Rectangle 656">
              <a:extLst>
                <a:ext uri="{FF2B5EF4-FFF2-40B4-BE49-F238E27FC236}">
                  <a16:creationId xmlns:a16="http://schemas.microsoft.com/office/drawing/2014/main" id="{1FEBEE36-3A28-2CBC-6FE7-CE881D023FDE}"/>
                </a:ext>
              </a:extLst>
            </p:cNvPr>
            <p:cNvSpPr/>
            <p:nvPr/>
          </p:nvSpPr>
          <p:spPr>
            <a:xfrm>
              <a:off x="597893" y="4610545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BF9000"/>
                  </a:solidFill>
                  <a:effectLst/>
                  <a:uLnTx/>
                  <a:uFillTx/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BF9000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658" name="Rectangle 657">
              <a:extLst>
                <a:ext uri="{FF2B5EF4-FFF2-40B4-BE49-F238E27FC236}">
                  <a16:creationId xmlns:a16="http://schemas.microsoft.com/office/drawing/2014/main" id="{6E4C93C5-992D-1C27-D5FF-610349CCFCCC}"/>
                </a:ext>
              </a:extLst>
            </p:cNvPr>
            <p:cNvSpPr/>
            <p:nvPr/>
          </p:nvSpPr>
          <p:spPr>
            <a:xfrm>
              <a:off x="3631997" y="5029943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F4EE00"/>
                  </a:solidFill>
                  <a:effectLst/>
                  <a:uLnTx/>
                  <a:uFillTx/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4EE00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659" name="Rectangle 658">
              <a:extLst>
                <a:ext uri="{FF2B5EF4-FFF2-40B4-BE49-F238E27FC236}">
                  <a16:creationId xmlns:a16="http://schemas.microsoft.com/office/drawing/2014/main" id="{FD9EBE24-20E9-57C3-9540-F07A95DC539D}"/>
                </a:ext>
              </a:extLst>
            </p:cNvPr>
            <p:cNvSpPr/>
            <p:nvPr/>
          </p:nvSpPr>
          <p:spPr>
            <a:xfrm>
              <a:off x="3025176" y="5029943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BF9000"/>
                  </a:solidFill>
                  <a:effectLst/>
                  <a:uLnTx/>
                  <a:uFillTx/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BF9000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660" name="Rectangle 659">
              <a:extLst>
                <a:ext uri="{FF2B5EF4-FFF2-40B4-BE49-F238E27FC236}">
                  <a16:creationId xmlns:a16="http://schemas.microsoft.com/office/drawing/2014/main" id="{CF6FD2C0-2968-53F9-29BC-AFC8A5AB7F31}"/>
                </a:ext>
              </a:extLst>
            </p:cNvPr>
            <p:cNvSpPr/>
            <p:nvPr/>
          </p:nvSpPr>
          <p:spPr>
            <a:xfrm>
              <a:off x="2418355" y="5029943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661" name="Rectangle 660">
              <a:extLst>
                <a:ext uri="{FF2B5EF4-FFF2-40B4-BE49-F238E27FC236}">
                  <a16:creationId xmlns:a16="http://schemas.microsoft.com/office/drawing/2014/main" id="{8DA3E09C-1E74-9C21-3568-6A405D61B55D}"/>
                </a:ext>
              </a:extLst>
            </p:cNvPr>
            <p:cNvSpPr/>
            <p:nvPr/>
          </p:nvSpPr>
          <p:spPr>
            <a:xfrm>
              <a:off x="1811534" y="5029943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662" name="Rectangle 661">
              <a:extLst>
                <a:ext uri="{FF2B5EF4-FFF2-40B4-BE49-F238E27FC236}">
                  <a16:creationId xmlns:a16="http://schemas.microsoft.com/office/drawing/2014/main" id="{CA246B0A-86C6-00AA-B4B3-68882F3C0EA5}"/>
                </a:ext>
              </a:extLst>
            </p:cNvPr>
            <p:cNvSpPr/>
            <p:nvPr/>
          </p:nvSpPr>
          <p:spPr>
            <a:xfrm>
              <a:off x="1204713" y="5029943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663" name="Rectangle 662">
              <a:extLst>
                <a:ext uri="{FF2B5EF4-FFF2-40B4-BE49-F238E27FC236}">
                  <a16:creationId xmlns:a16="http://schemas.microsoft.com/office/drawing/2014/main" id="{5CC9D529-1735-9421-A3A9-B4A28D846439}"/>
                </a:ext>
              </a:extLst>
            </p:cNvPr>
            <p:cNvSpPr/>
            <p:nvPr/>
          </p:nvSpPr>
          <p:spPr>
            <a:xfrm>
              <a:off x="597893" y="5029943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664" name="Rectangle 663">
              <a:extLst>
                <a:ext uri="{FF2B5EF4-FFF2-40B4-BE49-F238E27FC236}">
                  <a16:creationId xmlns:a16="http://schemas.microsoft.com/office/drawing/2014/main" id="{9141C93F-D18E-2772-3FB3-14FD1992B89D}"/>
                </a:ext>
              </a:extLst>
            </p:cNvPr>
            <p:cNvSpPr/>
            <p:nvPr/>
          </p:nvSpPr>
          <p:spPr>
            <a:xfrm>
              <a:off x="3631997" y="5449341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665" name="Rectangle 664">
              <a:extLst>
                <a:ext uri="{FF2B5EF4-FFF2-40B4-BE49-F238E27FC236}">
                  <a16:creationId xmlns:a16="http://schemas.microsoft.com/office/drawing/2014/main" id="{C92F2281-4291-DE98-0D13-3B8DE7BEBB05}"/>
                </a:ext>
              </a:extLst>
            </p:cNvPr>
            <p:cNvSpPr/>
            <p:nvPr/>
          </p:nvSpPr>
          <p:spPr>
            <a:xfrm>
              <a:off x="3025176" y="5449341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666" name="Rectangle 665">
              <a:extLst>
                <a:ext uri="{FF2B5EF4-FFF2-40B4-BE49-F238E27FC236}">
                  <a16:creationId xmlns:a16="http://schemas.microsoft.com/office/drawing/2014/main" id="{72467C9D-51EE-F053-CCC2-F5084E663E64}"/>
                </a:ext>
              </a:extLst>
            </p:cNvPr>
            <p:cNvSpPr/>
            <p:nvPr/>
          </p:nvSpPr>
          <p:spPr>
            <a:xfrm>
              <a:off x="2418355" y="5449341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BF9000"/>
                  </a:solidFill>
                  <a:effectLst/>
                  <a:uLnTx/>
                  <a:uFillTx/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BF9000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667" name="Rectangle 666">
              <a:extLst>
                <a:ext uri="{FF2B5EF4-FFF2-40B4-BE49-F238E27FC236}">
                  <a16:creationId xmlns:a16="http://schemas.microsoft.com/office/drawing/2014/main" id="{E2F185D8-82AC-6A6B-695F-7B217F94F9CB}"/>
                </a:ext>
              </a:extLst>
            </p:cNvPr>
            <p:cNvSpPr/>
            <p:nvPr/>
          </p:nvSpPr>
          <p:spPr>
            <a:xfrm>
              <a:off x="1811534" y="5449341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668" name="Rectangle 667">
              <a:extLst>
                <a:ext uri="{FF2B5EF4-FFF2-40B4-BE49-F238E27FC236}">
                  <a16:creationId xmlns:a16="http://schemas.microsoft.com/office/drawing/2014/main" id="{3B8CF43A-23B1-8AF8-16EA-E590C788BEFB}"/>
                </a:ext>
              </a:extLst>
            </p:cNvPr>
            <p:cNvSpPr/>
            <p:nvPr/>
          </p:nvSpPr>
          <p:spPr>
            <a:xfrm>
              <a:off x="1204713" y="5449341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F4EE00"/>
                  </a:solidFill>
                  <a:effectLst/>
                  <a:uLnTx/>
                  <a:uFillTx/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4EE00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669" name="Rectangle 668">
              <a:extLst>
                <a:ext uri="{FF2B5EF4-FFF2-40B4-BE49-F238E27FC236}">
                  <a16:creationId xmlns:a16="http://schemas.microsoft.com/office/drawing/2014/main" id="{D104E761-E6CF-DD39-E0CA-7B4CC84DEBFB}"/>
                </a:ext>
              </a:extLst>
            </p:cNvPr>
            <p:cNvSpPr/>
            <p:nvPr/>
          </p:nvSpPr>
          <p:spPr>
            <a:xfrm>
              <a:off x="597893" y="5449341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670" name="Rectangle 669">
              <a:extLst>
                <a:ext uri="{FF2B5EF4-FFF2-40B4-BE49-F238E27FC236}">
                  <a16:creationId xmlns:a16="http://schemas.microsoft.com/office/drawing/2014/main" id="{1F7AE3E9-8EDE-41DA-1891-8DCCEB02A2F4}"/>
                </a:ext>
              </a:extLst>
            </p:cNvPr>
            <p:cNvSpPr/>
            <p:nvPr/>
          </p:nvSpPr>
          <p:spPr>
            <a:xfrm>
              <a:off x="3631997" y="5868741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671" name="Rectangle 670">
              <a:extLst>
                <a:ext uri="{FF2B5EF4-FFF2-40B4-BE49-F238E27FC236}">
                  <a16:creationId xmlns:a16="http://schemas.microsoft.com/office/drawing/2014/main" id="{1D74ED8E-F63C-9924-E732-206679EA61CF}"/>
                </a:ext>
              </a:extLst>
            </p:cNvPr>
            <p:cNvSpPr/>
            <p:nvPr/>
          </p:nvSpPr>
          <p:spPr>
            <a:xfrm>
              <a:off x="3025176" y="5868741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672" name="Rectangle 671">
              <a:extLst>
                <a:ext uri="{FF2B5EF4-FFF2-40B4-BE49-F238E27FC236}">
                  <a16:creationId xmlns:a16="http://schemas.microsoft.com/office/drawing/2014/main" id="{39DDB1E9-2FB0-5D3F-487D-0DD75AE7D432}"/>
                </a:ext>
              </a:extLst>
            </p:cNvPr>
            <p:cNvSpPr/>
            <p:nvPr/>
          </p:nvSpPr>
          <p:spPr>
            <a:xfrm>
              <a:off x="2418355" y="5868741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F4EE00"/>
                  </a:solidFill>
                  <a:effectLst/>
                  <a:uLnTx/>
                  <a:uFillTx/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4EE00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673" name="Rectangle 672">
              <a:extLst>
                <a:ext uri="{FF2B5EF4-FFF2-40B4-BE49-F238E27FC236}">
                  <a16:creationId xmlns:a16="http://schemas.microsoft.com/office/drawing/2014/main" id="{68A9FFB1-BC50-BDAA-FFC7-5DB51054BC24}"/>
                </a:ext>
              </a:extLst>
            </p:cNvPr>
            <p:cNvSpPr/>
            <p:nvPr/>
          </p:nvSpPr>
          <p:spPr>
            <a:xfrm>
              <a:off x="1811534" y="5868741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BF9000"/>
                  </a:solidFill>
                  <a:effectLst/>
                  <a:uLnTx/>
                  <a:uFillTx/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BF9000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674" name="Rectangle 673">
              <a:extLst>
                <a:ext uri="{FF2B5EF4-FFF2-40B4-BE49-F238E27FC236}">
                  <a16:creationId xmlns:a16="http://schemas.microsoft.com/office/drawing/2014/main" id="{C236084F-4868-D636-8617-49D3EF915285}"/>
                </a:ext>
              </a:extLst>
            </p:cNvPr>
            <p:cNvSpPr/>
            <p:nvPr/>
          </p:nvSpPr>
          <p:spPr>
            <a:xfrm>
              <a:off x="1204713" y="5868741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675" name="Rectangle 674">
              <a:extLst>
                <a:ext uri="{FF2B5EF4-FFF2-40B4-BE49-F238E27FC236}">
                  <a16:creationId xmlns:a16="http://schemas.microsoft.com/office/drawing/2014/main" id="{4DD8FCAF-CD81-D083-14E5-F6ED736180D1}"/>
                </a:ext>
              </a:extLst>
            </p:cNvPr>
            <p:cNvSpPr/>
            <p:nvPr/>
          </p:nvSpPr>
          <p:spPr>
            <a:xfrm>
              <a:off x="597893" y="5868741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676" name="Rectangle 675">
              <a:extLst>
                <a:ext uri="{FF2B5EF4-FFF2-40B4-BE49-F238E27FC236}">
                  <a16:creationId xmlns:a16="http://schemas.microsoft.com/office/drawing/2014/main" id="{0F104C9D-F642-180F-0E71-DF58A6805AE2}"/>
                </a:ext>
              </a:extLst>
            </p:cNvPr>
            <p:cNvSpPr/>
            <p:nvPr/>
          </p:nvSpPr>
          <p:spPr>
            <a:xfrm>
              <a:off x="11008203" y="4610545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677" name="Rectangle 676">
              <a:extLst>
                <a:ext uri="{FF2B5EF4-FFF2-40B4-BE49-F238E27FC236}">
                  <a16:creationId xmlns:a16="http://schemas.microsoft.com/office/drawing/2014/main" id="{748A7759-6B30-A0B2-8EA6-AC601C006348}"/>
                </a:ext>
              </a:extLst>
            </p:cNvPr>
            <p:cNvSpPr/>
            <p:nvPr/>
          </p:nvSpPr>
          <p:spPr>
            <a:xfrm>
              <a:off x="10401381" y="4610545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678" name="Rectangle 677">
              <a:extLst>
                <a:ext uri="{FF2B5EF4-FFF2-40B4-BE49-F238E27FC236}">
                  <a16:creationId xmlns:a16="http://schemas.microsoft.com/office/drawing/2014/main" id="{5B31016F-3A15-C921-2F74-1783FDF74230}"/>
                </a:ext>
              </a:extLst>
            </p:cNvPr>
            <p:cNvSpPr/>
            <p:nvPr/>
          </p:nvSpPr>
          <p:spPr>
            <a:xfrm>
              <a:off x="9794560" y="4610545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BF9000"/>
                  </a:solidFill>
                  <a:effectLst/>
                  <a:uLnTx/>
                  <a:uFillTx/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679" name="Rectangle 678">
              <a:extLst>
                <a:ext uri="{FF2B5EF4-FFF2-40B4-BE49-F238E27FC236}">
                  <a16:creationId xmlns:a16="http://schemas.microsoft.com/office/drawing/2014/main" id="{AD203B62-2CAD-C6C9-4825-CAA7100D3DD5}"/>
                </a:ext>
              </a:extLst>
            </p:cNvPr>
            <p:cNvSpPr/>
            <p:nvPr/>
          </p:nvSpPr>
          <p:spPr>
            <a:xfrm>
              <a:off x="9187739" y="4610545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680" name="Rectangle 679">
              <a:extLst>
                <a:ext uri="{FF2B5EF4-FFF2-40B4-BE49-F238E27FC236}">
                  <a16:creationId xmlns:a16="http://schemas.microsoft.com/office/drawing/2014/main" id="{14F5DCD2-78B0-F687-8DB3-9C68F8509D59}"/>
                </a:ext>
              </a:extLst>
            </p:cNvPr>
            <p:cNvSpPr/>
            <p:nvPr/>
          </p:nvSpPr>
          <p:spPr>
            <a:xfrm>
              <a:off x="8580918" y="4610545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BF9000"/>
                  </a:solidFill>
                  <a:effectLst/>
                  <a:uLnTx/>
                  <a:uFillTx/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681" name="Rectangle 680">
              <a:extLst>
                <a:ext uri="{FF2B5EF4-FFF2-40B4-BE49-F238E27FC236}">
                  <a16:creationId xmlns:a16="http://schemas.microsoft.com/office/drawing/2014/main" id="{0B1BD2A5-D107-7B6F-9F87-F876A4DDED60}"/>
                </a:ext>
              </a:extLst>
            </p:cNvPr>
            <p:cNvSpPr/>
            <p:nvPr/>
          </p:nvSpPr>
          <p:spPr>
            <a:xfrm>
              <a:off x="7974098" y="4610545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682" name="Rectangle 681">
              <a:extLst>
                <a:ext uri="{FF2B5EF4-FFF2-40B4-BE49-F238E27FC236}">
                  <a16:creationId xmlns:a16="http://schemas.microsoft.com/office/drawing/2014/main" id="{D62CBC08-EC0D-7B3B-C13C-52A0653252D5}"/>
                </a:ext>
              </a:extLst>
            </p:cNvPr>
            <p:cNvSpPr/>
            <p:nvPr/>
          </p:nvSpPr>
          <p:spPr>
            <a:xfrm>
              <a:off x="11008203" y="5029943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683" name="Rectangle 682">
              <a:extLst>
                <a:ext uri="{FF2B5EF4-FFF2-40B4-BE49-F238E27FC236}">
                  <a16:creationId xmlns:a16="http://schemas.microsoft.com/office/drawing/2014/main" id="{223E8382-40F8-85A2-16B7-84BA7FB105A6}"/>
                </a:ext>
              </a:extLst>
            </p:cNvPr>
            <p:cNvSpPr/>
            <p:nvPr/>
          </p:nvSpPr>
          <p:spPr>
            <a:xfrm>
              <a:off x="10401381" y="5029943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BF9000"/>
                  </a:solidFill>
                  <a:effectLst/>
                  <a:uLnTx/>
                  <a:uFillTx/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BF9000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684" name="Rectangle 683">
              <a:extLst>
                <a:ext uri="{FF2B5EF4-FFF2-40B4-BE49-F238E27FC236}">
                  <a16:creationId xmlns:a16="http://schemas.microsoft.com/office/drawing/2014/main" id="{7817F757-DAA0-FB92-3F49-945F3D3B55DD}"/>
                </a:ext>
              </a:extLst>
            </p:cNvPr>
            <p:cNvSpPr/>
            <p:nvPr/>
          </p:nvSpPr>
          <p:spPr>
            <a:xfrm>
              <a:off x="9794560" y="5029943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685" name="Rectangle 684">
              <a:extLst>
                <a:ext uri="{FF2B5EF4-FFF2-40B4-BE49-F238E27FC236}">
                  <a16:creationId xmlns:a16="http://schemas.microsoft.com/office/drawing/2014/main" id="{BFD299B9-72D3-512F-A345-13BAD1807346}"/>
                </a:ext>
              </a:extLst>
            </p:cNvPr>
            <p:cNvSpPr/>
            <p:nvPr/>
          </p:nvSpPr>
          <p:spPr>
            <a:xfrm>
              <a:off x="9187739" y="5029943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686" name="Rectangle 685">
              <a:extLst>
                <a:ext uri="{FF2B5EF4-FFF2-40B4-BE49-F238E27FC236}">
                  <a16:creationId xmlns:a16="http://schemas.microsoft.com/office/drawing/2014/main" id="{1EF55A41-8671-87D5-9241-3E0E9BE63510}"/>
                </a:ext>
              </a:extLst>
            </p:cNvPr>
            <p:cNvSpPr/>
            <p:nvPr/>
          </p:nvSpPr>
          <p:spPr>
            <a:xfrm>
              <a:off x="8580918" y="5029943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687" name="Rectangle 686">
              <a:extLst>
                <a:ext uri="{FF2B5EF4-FFF2-40B4-BE49-F238E27FC236}">
                  <a16:creationId xmlns:a16="http://schemas.microsoft.com/office/drawing/2014/main" id="{82D043A3-A932-C14E-FF9A-878043EB1C54}"/>
                </a:ext>
              </a:extLst>
            </p:cNvPr>
            <p:cNvSpPr/>
            <p:nvPr/>
          </p:nvSpPr>
          <p:spPr>
            <a:xfrm>
              <a:off x="7974098" y="5029943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688" name="Rectangle 687">
              <a:extLst>
                <a:ext uri="{FF2B5EF4-FFF2-40B4-BE49-F238E27FC236}">
                  <a16:creationId xmlns:a16="http://schemas.microsoft.com/office/drawing/2014/main" id="{B7E77121-7983-ED71-D0CD-BDC6D79D812D}"/>
                </a:ext>
              </a:extLst>
            </p:cNvPr>
            <p:cNvSpPr/>
            <p:nvPr/>
          </p:nvSpPr>
          <p:spPr>
            <a:xfrm>
              <a:off x="11008203" y="5449341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689" name="Rectangle 688">
              <a:extLst>
                <a:ext uri="{FF2B5EF4-FFF2-40B4-BE49-F238E27FC236}">
                  <a16:creationId xmlns:a16="http://schemas.microsoft.com/office/drawing/2014/main" id="{DDEBC375-53EC-E504-731C-727CE4B4F753}"/>
                </a:ext>
              </a:extLst>
            </p:cNvPr>
            <p:cNvSpPr/>
            <p:nvPr/>
          </p:nvSpPr>
          <p:spPr>
            <a:xfrm>
              <a:off x="10401381" y="5449341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690" name="Rectangle 689">
              <a:extLst>
                <a:ext uri="{FF2B5EF4-FFF2-40B4-BE49-F238E27FC236}">
                  <a16:creationId xmlns:a16="http://schemas.microsoft.com/office/drawing/2014/main" id="{94989894-5A7E-092D-80A9-2CA1CDD96F16}"/>
                </a:ext>
              </a:extLst>
            </p:cNvPr>
            <p:cNvSpPr/>
            <p:nvPr/>
          </p:nvSpPr>
          <p:spPr>
            <a:xfrm>
              <a:off x="9794560" y="5449341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691" name="Rectangle 690">
              <a:extLst>
                <a:ext uri="{FF2B5EF4-FFF2-40B4-BE49-F238E27FC236}">
                  <a16:creationId xmlns:a16="http://schemas.microsoft.com/office/drawing/2014/main" id="{B31763B1-CA4B-5910-67B5-3A4D2875B8E5}"/>
                </a:ext>
              </a:extLst>
            </p:cNvPr>
            <p:cNvSpPr/>
            <p:nvPr/>
          </p:nvSpPr>
          <p:spPr>
            <a:xfrm>
              <a:off x="9187739" y="5449341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BF9000"/>
                  </a:solidFill>
                  <a:effectLst/>
                  <a:uLnTx/>
                  <a:uFillTx/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692" name="Rectangle 691">
              <a:extLst>
                <a:ext uri="{FF2B5EF4-FFF2-40B4-BE49-F238E27FC236}">
                  <a16:creationId xmlns:a16="http://schemas.microsoft.com/office/drawing/2014/main" id="{0933E7B7-CDAB-9C21-DE7F-C7FD2358563E}"/>
                </a:ext>
              </a:extLst>
            </p:cNvPr>
            <p:cNvSpPr/>
            <p:nvPr/>
          </p:nvSpPr>
          <p:spPr>
            <a:xfrm>
              <a:off x="8580918" y="5449341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693" name="Rectangle 692">
              <a:extLst>
                <a:ext uri="{FF2B5EF4-FFF2-40B4-BE49-F238E27FC236}">
                  <a16:creationId xmlns:a16="http://schemas.microsoft.com/office/drawing/2014/main" id="{79ABF691-10B7-B14F-26EB-6328A16C5328}"/>
                </a:ext>
              </a:extLst>
            </p:cNvPr>
            <p:cNvSpPr/>
            <p:nvPr/>
          </p:nvSpPr>
          <p:spPr>
            <a:xfrm>
              <a:off x="7974098" y="5449341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BF9000"/>
                  </a:solidFill>
                  <a:effectLst/>
                  <a:uLnTx/>
                  <a:uFillTx/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694" name="Rectangle 693">
              <a:extLst>
                <a:ext uri="{FF2B5EF4-FFF2-40B4-BE49-F238E27FC236}">
                  <a16:creationId xmlns:a16="http://schemas.microsoft.com/office/drawing/2014/main" id="{1C1E9F15-EB51-E17B-7E06-2354A5E1A72A}"/>
                </a:ext>
              </a:extLst>
            </p:cNvPr>
            <p:cNvSpPr/>
            <p:nvPr/>
          </p:nvSpPr>
          <p:spPr>
            <a:xfrm>
              <a:off x="11008203" y="5868741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BF9000"/>
                  </a:solidFill>
                  <a:effectLst/>
                  <a:uLnTx/>
                  <a:uFillTx/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695" name="Rectangle 694">
              <a:extLst>
                <a:ext uri="{FF2B5EF4-FFF2-40B4-BE49-F238E27FC236}">
                  <a16:creationId xmlns:a16="http://schemas.microsoft.com/office/drawing/2014/main" id="{2289B427-677A-4917-A405-3E8B7121A4DA}"/>
                </a:ext>
              </a:extLst>
            </p:cNvPr>
            <p:cNvSpPr/>
            <p:nvPr/>
          </p:nvSpPr>
          <p:spPr>
            <a:xfrm>
              <a:off x="10401381" y="5868741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696" name="Rectangle 695">
              <a:extLst>
                <a:ext uri="{FF2B5EF4-FFF2-40B4-BE49-F238E27FC236}">
                  <a16:creationId xmlns:a16="http://schemas.microsoft.com/office/drawing/2014/main" id="{660C5D91-4361-5E90-4EDE-27663C155F1A}"/>
                </a:ext>
              </a:extLst>
            </p:cNvPr>
            <p:cNvSpPr/>
            <p:nvPr/>
          </p:nvSpPr>
          <p:spPr>
            <a:xfrm>
              <a:off x="9794560" y="5868741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697" name="Rectangle 696">
              <a:extLst>
                <a:ext uri="{FF2B5EF4-FFF2-40B4-BE49-F238E27FC236}">
                  <a16:creationId xmlns:a16="http://schemas.microsoft.com/office/drawing/2014/main" id="{B861946B-451D-6969-513E-AEC41841F11F}"/>
                </a:ext>
              </a:extLst>
            </p:cNvPr>
            <p:cNvSpPr/>
            <p:nvPr/>
          </p:nvSpPr>
          <p:spPr>
            <a:xfrm>
              <a:off x="9187739" y="5868741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698" name="Rectangle 697">
              <a:extLst>
                <a:ext uri="{FF2B5EF4-FFF2-40B4-BE49-F238E27FC236}">
                  <a16:creationId xmlns:a16="http://schemas.microsoft.com/office/drawing/2014/main" id="{CFF5FA90-8E9F-1452-CAA8-69C1BF241AEE}"/>
                </a:ext>
              </a:extLst>
            </p:cNvPr>
            <p:cNvSpPr/>
            <p:nvPr/>
          </p:nvSpPr>
          <p:spPr>
            <a:xfrm>
              <a:off x="8580918" y="5868741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699" name="Rectangle 698">
              <a:extLst>
                <a:ext uri="{FF2B5EF4-FFF2-40B4-BE49-F238E27FC236}">
                  <a16:creationId xmlns:a16="http://schemas.microsoft.com/office/drawing/2014/main" id="{2860B2DF-5988-DF26-3020-5D261398EC6B}"/>
                </a:ext>
              </a:extLst>
            </p:cNvPr>
            <p:cNvSpPr/>
            <p:nvPr/>
          </p:nvSpPr>
          <p:spPr>
            <a:xfrm>
              <a:off x="7974098" y="5868741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700" name="Rectangle 699">
              <a:extLst>
                <a:ext uri="{FF2B5EF4-FFF2-40B4-BE49-F238E27FC236}">
                  <a16:creationId xmlns:a16="http://schemas.microsoft.com/office/drawing/2014/main" id="{34AE5987-273C-E219-A39B-1B3BDB7683FB}"/>
                </a:ext>
              </a:extLst>
            </p:cNvPr>
            <p:cNvSpPr/>
            <p:nvPr/>
          </p:nvSpPr>
          <p:spPr>
            <a:xfrm>
              <a:off x="4238817" y="1726471"/>
              <a:ext cx="3735280" cy="419989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Readex Pro" pitchFamily="2" charset="-78"/>
                </a:rPr>
                <a:t>W/H 2</a:t>
              </a:r>
            </a:p>
          </p:txBody>
        </p:sp>
        <p:sp>
          <p:nvSpPr>
            <p:cNvPr id="701" name="Rectangle 700">
              <a:extLst>
                <a:ext uri="{FF2B5EF4-FFF2-40B4-BE49-F238E27FC236}">
                  <a16:creationId xmlns:a16="http://schemas.microsoft.com/office/drawing/2014/main" id="{8005DCB0-9F3F-F3D9-B2FF-7916CA8DAF59}"/>
                </a:ext>
              </a:extLst>
            </p:cNvPr>
            <p:cNvSpPr/>
            <p:nvPr/>
          </p:nvSpPr>
          <p:spPr>
            <a:xfrm>
              <a:off x="4238817" y="2145869"/>
              <a:ext cx="3735280" cy="42221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Readex Pro" pitchFamily="2" charset="-78"/>
                </a:rPr>
                <a:t>W/H 3</a:t>
              </a:r>
            </a:p>
          </p:txBody>
        </p:sp>
        <p:sp>
          <p:nvSpPr>
            <p:cNvPr id="702" name="Rectangle 701">
              <a:extLst>
                <a:ext uri="{FF2B5EF4-FFF2-40B4-BE49-F238E27FC236}">
                  <a16:creationId xmlns:a16="http://schemas.microsoft.com/office/drawing/2014/main" id="{C2590B51-332B-F9A2-0907-C7AF452F9D91}"/>
                </a:ext>
              </a:extLst>
            </p:cNvPr>
            <p:cNvSpPr/>
            <p:nvPr/>
          </p:nvSpPr>
          <p:spPr>
            <a:xfrm>
              <a:off x="4238817" y="2569526"/>
              <a:ext cx="3735280" cy="417339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Readex Pro" pitchFamily="2" charset="-78"/>
                </a:rPr>
                <a:t>W/H 4</a:t>
              </a:r>
            </a:p>
          </p:txBody>
        </p:sp>
        <p:sp>
          <p:nvSpPr>
            <p:cNvPr id="703" name="Rectangle 702">
              <a:extLst>
                <a:ext uri="{FF2B5EF4-FFF2-40B4-BE49-F238E27FC236}">
                  <a16:creationId xmlns:a16="http://schemas.microsoft.com/office/drawing/2014/main" id="{8C75837E-7C54-10FA-2F7F-BB2AF0B3E150}"/>
                </a:ext>
              </a:extLst>
            </p:cNvPr>
            <p:cNvSpPr/>
            <p:nvPr/>
          </p:nvSpPr>
          <p:spPr>
            <a:xfrm>
              <a:off x="4238817" y="1311330"/>
              <a:ext cx="3735280" cy="419989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Readex Pro" pitchFamily="2" charset="-78"/>
                </a:rPr>
                <a:t>W/H 1</a:t>
              </a:r>
            </a:p>
          </p:txBody>
        </p:sp>
        <p:sp>
          <p:nvSpPr>
            <p:cNvPr id="704" name="Rectangle 703">
              <a:extLst>
                <a:ext uri="{FF2B5EF4-FFF2-40B4-BE49-F238E27FC236}">
                  <a16:creationId xmlns:a16="http://schemas.microsoft.com/office/drawing/2014/main" id="{BB732254-0EC1-F155-CF8D-6C16D3A3A1E8}"/>
                </a:ext>
              </a:extLst>
            </p:cNvPr>
            <p:cNvSpPr/>
            <p:nvPr/>
          </p:nvSpPr>
          <p:spPr>
            <a:xfrm>
              <a:off x="3631997" y="1311330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705" name="Rectangle 704">
              <a:extLst>
                <a:ext uri="{FF2B5EF4-FFF2-40B4-BE49-F238E27FC236}">
                  <a16:creationId xmlns:a16="http://schemas.microsoft.com/office/drawing/2014/main" id="{78EE2499-F5E7-2FE1-293A-ED0348696A26}"/>
                </a:ext>
              </a:extLst>
            </p:cNvPr>
            <p:cNvSpPr/>
            <p:nvPr/>
          </p:nvSpPr>
          <p:spPr>
            <a:xfrm>
              <a:off x="3025176" y="1311330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F4EE00"/>
                  </a:solidFill>
                  <a:effectLst/>
                  <a:uLnTx/>
                  <a:uFillTx/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4EE00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706" name="Rectangle 705">
              <a:extLst>
                <a:ext uri="{FF2B5EF4-FFF2-40B4-BE49-F238E27FC236}">
                  <a16:creationId xmlns:a16="http://schemas.microsoft.com/office/drawing/2014/main" id="{2AA68E7F-D73C-42C0-441C-0093C3286292}"/>
                </a:ext>
              </a:extLst>
            </p:cNvPr>
            <p:cNvSpPr/>
            <p:nvPr/>
          </p:nvSpPr>
          <p:spPr>
            <a:xfrm>
              <a:off x="2418355" y="1311330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707" name="Rectangle 706">
              <a:extLst>
                <a:ext uri="{FF2B5EF4-FFF2-40B4-BE49-F238E27FC236}">
                  <a16:creationId xmlns:a16="http://schemas.microsoft.com/office/drawing/2014/main" id="{0E478769-30AF-6016-247E-DC2B2E376200}"/>
                </a:ext>
              </a:extLst>
            </p:cNvPr>
            <p:cNvSpPr/>
            <p:nvPr/>
          </p:nvSpPr>
          <p:spPr>
            <a:xfrm>
              <a:off x="1811534" y="1311330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708" name="Rectangle 707">
              <a:extLst>
                <a:ext uri="{FF2B5EF4-FFF2-40B4-BE49-F238E27FC236}">
                  <a16:creationId xmlns:a16="http://schemas.microsoft.com/office/drawing/2014/main" id="{4999BAD2-AA47-8E5D-6601-4D5BEBF884B4}"/>
                </a:ext>
              </a:extLst>
            </p:cNvPr>
            <p:cNvSpPr/>
            <p:nvPr/>
          </p:nvSpPr>
          <p:spPr>
            <a:xfrm>
              <a:off x="1204713" y="1311330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709" name="Rectangle 708">
              <a:extLst>
                <a:ext uri="{FF2B5EF4-FFF2-40B4-BE49-F238E27FC236}">
                  <a16:creationId xmlns:a16="http://schemas.microsoft.com/office/drawing/2014/main" id="{E03FAB5D-6A36-F1C4-9A7A-DF0DDA22ECA2}"/>
                </a:ext>
              </a:extLst>
            </p:cNvPr>
            <p:cNvSpPr/>
            <p:nvPr/>
          </p:nvSpPr>
          <p:spPr>
            <a:xfrm>
              <a:off x="597893" y="1311330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710" name="Rectangle 709">
              <a:extLst>
                <a:ext uri="{FF2B5EF4-FFF2-40B4-BE49-F238E27FC236}">
                  <a16:creationId xmlns:a16="http://schemas.microsoft.com/office/drawing/2014/main" id="{A6E4757B-D2EF-52A7-E1FF-3C88C0608084}"/>
                </a:ext>
              </a:extLst>
            </p:cNvPr>
            <p:cNvSpPr/>
            <p:nvPr/>
          </p:nvSpPr>
          <p:spPr>
            <a:xfrm>
              <a:off x="3631997" y="1730728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711" name="Rectangle 710">
              <a:extLst>
                <a:ext uri="{FF2B5EF4-FFF2-40B4-BE49-F238E27FC236}">
                  <a16:creationId xmlns:a16="http://schemas.microsoft.com/office/drawing/2014/main" id="{BC06E940-8894-7D86-8B1D-3115C34318F1}"/>
                </a:ext>
              </a:extLst>
            </p:cNvPr>
            <p:cNvSpPr/>
            <p:nvPr/>
          </p:nvSpPr>
          <p:spPr>
            <a:xfrm>
              <a:off x="3025176" y="1730728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BF9000"/>
                  </a:solidFill>
                  <a:effectLst/>
                  <a:uLnTx/>
                  <a:uFillTx/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BF9000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712" name="Rectangle 711">
              <a:extLst>
                <a:ext uri="{FF2B5EF4-FFF2-40B4-BE49-F238E27FC236}">
                  <a16:creationId xmlns:a16="http://schemas.microsoft.com/office/drawing/2014/main" id="{F3725661-F1B2-FD0E-5F6D-E31744D4E1A5}"/>
                </a:ext>
              </a:extLst>
            </p:cNvPr>
            <p:cNvSpPr/>
            <p:nvPr/>
          </p:nvSpPr>
          <p:spPr>
            <a:xfrm>
              <a:off x="2418355" y="1730728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713" name="Rectangle 712">
              <a:extLst>
                <a:ext uri="{FF2B5EF4-FFF2-40B4-BE49-F238E27FC236}">
                  <a16:creationId xmlns:a16="http://schemas.microsoft.com/office/drawing/2014/main" id="{31C2750D-C61C-998D-9341-B3D797232322}"/>
                </a:ext>
              </a:extLst>
            </p:cNvPr>
            <p:cNvSpPr/>
            <p:nvPr/>
          </p:nvSpPr>
          <p:spPr>
            <a:xfrm>
              <a:off x="1811534" y="1730728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BF9000"/>
                  </a:solidFill>
                  <a:effectLst/>
                  <a:uLnTx/>
                  <a:uFillTx/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BF9000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714" name="Rectangle 713">
              <a:extLst>
                <a:ext uri="{FF2B5EF4-FFF2-40B4-BE49-F238E27FC236}">
                  <a16:creationId xmlns:a16="http://schemas.microsoft.com/office/drawing/2014/main" id="{1ACB1CF8-A26B-7748-E8C0-FF372FF3E887}"/>
                </a:ext>
              </a:extLst>
            </p:cNvPr>
            <p:cNvSpPr/>
            <p:nvPr/>
          </p:nvSpPr>
          <p:spPr>
            <a:xfrm>
              <a:off x="1204713" y="1730728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F4EE00"/>
                  </a:solidFill>
                  <a:effectLst/>
                  <a:uLnTx/>
                  <a:uFillTx/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4EE00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715" name="Rectangle 714">
              <a:extLst>
                <a:ext uri="{FF2B5EF4-FFF2-40B4-BE49-F238E27FC236}">
                  <a16:creationId xmlns:a16="http://schemas.microsoft.com/office/drawing/2014/main" id="{9657AC62-2399-25D7-6DC6-337F2D92BA38}"/>
                </a:ext>
              </a:extLst>
            </p:cNvPr>
            <p:cNvSpPr/>
            <p:nvPr/>
          </p:nvSpPr>
          <p:spPr>
            <a:xfrm>
              <a:off x="597893" y="1730728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716" name="Rectangle 715">
              <a:extLst>
                <a:ext uri="{FF2B5EF4-FFF2-40B4-BE49-F238E27FC236}">
                  <a16:creationId xmlns:a16="http://schemas.microsoft.com/office/drawing/2014/main" id="{7B6145C8-A5D8-F5CE-08F8-C2137F6524E3}"/>
                </a:ext>
              </a:extLst>
            </p:cNvPr>
            <p:cNvSpPr/>
            <p:nvPr/>
          </p:nvSpPr>
          <p:spPr>
            <a:xfrm>
              <a:off x="3631997" y="2150126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717" name="Rectangle 716">
              <a:extLst>
                <a:ext uri="{FF2B5EF4-FFF2-40B4-BE49-F238E27FC236}">
                  <a16:creationId xmlns:a16="http://schemas.microsoft.com/office/drawing/2014/main" id="{2E1063FC-35D3-8C59-5529-D8B99BF99604}"/>
                </a:ext>
              </a:extLst>
            </p:cNvPr>
            <p:cNvSpPr/>
            <p:nvPr/>
          </p:nvSpPr>
          <p:spPr>
            <a:xfrm>
              <a:off x="3025176" y="2150126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718" name="Rectangle 717">
              <a:extLst>
                <a:ext uri="{FF2B5EF4-FFF2-40B4-BE49-F238E27FC236}">
                  <a16:creationId xmlns:a16="http://schemas.microsoft.com/office/drawing/2014/main" id="{F5A6C8D6-B98E-7591-1806-5BF4A1A15B96}"/>
                </a:ext>
              </a:extLst>
            </p:cNvPr>
            <p:cNvSpPr/>
            <p:nvPr/>
          </p:nvSpPr>
          <p:spPr>
            <a:xfrm>
              <a:off x="2418355" y="2150126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719" name="Rectangle 718">
              <a:extLst>
                <a:ext uri="{FF2B5EF4-FFF2-40B4-BE49-F238E27FC236}">
                  <a16:creationId xmlns:a16="http://schemas.microsoft.com/office/drawing/2014/main" id="{CBBF71C3-3A48-5724-015D-1290FAA37A93}"/>
                </a:ext>
              </a:extLst>
            </p:cNvPr>
            <p:cNvSpPr/>
            <p:nvPr/>
          </p:nvSpPr>
          <p:spPr>
            <a:xfrm>
              <a:off x="1811534" y="2150126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720" name="Rectangle 719">
              <a:extLst>
                <a:ext uri="{FF2B5EF4-FFF2-40B4-BE49-F238E27FC236}">
                  <a16:creationId xmlns:a16="http://schemas.microsoft.com/office/drawing/2014/main" id="{FBECB653-BA62-BE8B-2867-575C3430AC62}"/>
                </a:ext>
              </a:extLst>
            </p:cNvPr>
            <p:cNvSpPr/>
            <p:nvPr/>
          </p:nvSpPr>
          <p:spPr>
            <a:xfrm>
              <a:off x="1204713" y="2150126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721" name="Rectangle 720">
              <a:extLst>
                <a:ext uri="{FF2B5EF4-FFF2-40B4-BE49-F238E27FC236}">
                  <a16:creationId xmlns:a16="http://schemas.microsoft.com/office/drawing/2014/main" id="{D84B774B-CFB2-7C8F-ECFD-3CFAD0CCD6F7}"/>
                </a:ext>
              </a:extLst>
            </p:cNvPr>
            <p:cNvSpPr/>
            <p:nvPr/>
          </p:nvSpPr>
          <p:spPr>
            <a:xfrm>
              <a:off x="597893" y="2150126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722" name="Rectangle 721">
              <a:extLst>
                <a:ext uri="{FF2B5EF4-FFF2-40B4-BE49-F238E27FC236}">
                  <a16:creationId xmlns:a16="http://schemas.microsoft.com/office/drawing/2014/main" id="{771F9E47-8B1D-E900-4754-4C90C4141D51}"/>
                </a:ext>
              </a:extLst>
            </p:cNvPr>
            <p:cNvSpPr/>
            <p:nvPr/>
          </p:nvSpPr>
          <p:spPr>
            <a:xfrm>
              <a:off x="3631997" y="2569526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723" name="Rectangle 722">
              <a:extLst>
                <a:ext uri="{FF2B5EF4-FFF2-40B4-BE49-F238E27FC236}">
                  <a16:creationId xmlns:a16="http://schemas.microsoft.com/office/drawing/2014/main" id="{F951978E-2304-BA42-1D80-BC0DA8C13846}"/>
                </a:ext>
              </a:extLst>
            </p:cNvPr>
            <p:cNvSpPr/>
            <p:nvPr/>
          </p:nvSpPr>
          <p:spPr>
            <a:xfrm>
              <a:off x="3025176" y="2569526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724" name="Rectangle 723">
              <a:extLst>
                <a:ext uri="{FF2B5EF4-FFF2-40B4-BE49-F238E27FC236}">
                  <a16:creationId xmlns:a16="http://schemas.microsoft.com/office/drawing/2014/main" id="{F71B9A19-6D2F-0787-C539-A2F763F58562}"/>
                </a:ext>
              </a:extLst>
            </p:cNvPr>
            <p:cNvSpPr/>
            <p:nvPr/>
          </p:nvSpPr>
          <p:spPr>
            <a:xfrm>
              <a:off x="2418355" y="2569526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725" name="Rectangle 724">
              <a:extLst>
                <a:ext uri="{FF2B5EF4-FFF2-40B4-BE49-F238E27FC236}">
                  <a16:creationId xmlns:a16="http://schemas.microsoft.com/office/drawing/2014/main" id="{19F4831E-046D-6DDA-9800-20DA87FD7F48}"/>
                </a:ext>
              </a:extLst>
            </p:cNvPr>
            <p:cNvSpPr/>
            <p:nvPr/>
          </p:nvSpPr>
          <p:spPr>
            <a:xfrm>
              <a:off x="1811534" y="2569526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726" name="Rectangle 725">
              <a:extLst>
                <a:ext uri="{FF2B5EF4-FFF2-40B4-BE49-F238E27FC236}">
                  <a16:creationId xmlns:a16="http://schemas.microsoft.com/office/drawing/2014/main" id="{F36DE49A-2635-AF09-A8BF-1D556C84D1A3}"/>
                </a:ext>
              </a:extLst>
            </p:cNvPr>
            <p:cNvSpPr/>
            <p:nvPr/>
          </p:nvSpPr>
          <p:spPr>
            <a:xfrm>
              <a:off x="1204713" y="2569526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727" name="Rectangle 726">
              <a:extLst>
                <a:ext uri="{FF2B5EF4-FFF2-40B4-BE49-F238E27FC236}">
                  <a16:creationId xmlns:a16="http://schemas.microsoft.com/office/drawing/2014/main" id="{EFD87F72-56CC-E6FB-A6BF-4A1F70999C5C}"/>
                </a:ext>
              </a:extLst>
            </p:cNvPr>
            <p:cNvSpPr/>
            <p:nvPr/>
          </p:nvSpPr>
          <p:spPr>
            <a:xfrm>
              <a:off x="597893" y="2569526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728" name="Rectangle 727">
              <a:extLst>
                <a:ext uri="{FF2B5EF4-FFF2-40B4-BE49-F238E27FC236}">
                  <a16:creationId xmlns:a16="http://schemas.microsoft.com/office/drawing/2014/main" id="{4BAD4D32-6F2F-F080-EC45-D623F1462D49}"/>
                </a:ext>
              </a:extLst>
            </p:cNvPr>
            <p:cNvSpPr/>
            <p:nvPr/>
          </p:nvSpPr>
          <p:spPr>
            <a:xfrm>
              <a:off x="11008203" y="1311330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729" name="Rectangle 728">
              <a:extLst>
                <a:ext uri="{FF2B5EF4-FFF2-40B4-BE49-F238E27FC236}">
                  <a16:creationId xmlns:a16="http://schemas.microsoft.com/office/drawing/2014/main" id="{E2C70CEB-C711-217E-30F0-21284F71FBF4}"/>
                </a:ext>
              </a:extLst>
            </p:cNvPr>
            <p:cNvSpPr/>
            <p:nvPr/>
          </p:nvSpPr>
          <p:spPr>
            <a:xfrm>
              <a:off x="10401381" y="1311330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730" name="Rectangle 729">
              <a:extLst>
                <a:ext uri="{FF2B5EF4-FFF2-40B4-BE49-F238E27FC236}">
                  <a16:creationId xmlns:a16="http://schemas.microsoft.com/office/drawing/2014/main" id="{773DA7BD-667A-3FC9-C515-504E58F984F5}"/>
                </a:ext>
              </a:extLst>
            </p:cNvPr>
            <p:cNvSpPr/>
            <p:nvPr/>
          </p:nvSpPr>
          <p:spPr>
            <a:xfrm>
              <a:off x="9794560" y="1311330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731" name="Rectangle 730">
              <a:extLst>
                <a:ext uri="{FF2B5EF4-FFF2-40B4-BE49-F238E27FC236}">
                  <a16:creationId xmlns:a16="http://schemas.microsoft.com/office/drawing/2014/main" id="{CD030ACB-12BD-21A7-393B-E8145C2AD37B}"/>
                </a:ext>
              </a:extLst>
            </p:cNvPr>
            <p:cNvSpPr/>
            <p:nvPr/>
          </p:nvSpPr>
          <p:spPr>
            <a:xfrm>
              <a:off x="9187739" y="1311330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732" name="Rectangle 731">
              <a:extLst>
                <a:ext uri="{FF2B5EF4-FFF2-40B4-BE49-F238E27FC236}">
                  <a16:creationId xmlns:a16="http://schemas.microsoft.com/office/drawing/2014/main" id="{DE1F2664-89DE-701B-9F8E-52CFFDBB41D6}"/>
                </a:ext>
              </a:extLst>
            </p:cNvPr>
            <p:cNvSpPr/>
            <p:nvPr/>
          </p:nvSpPr>
          <p:spPr>
            <a:xfrm>
              <a:off x="8580918" y="1311330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733" name="Rectangle 732">
              <a:extLst>
                <a:ext uri="{FF2B5EF4-FFF2-40B4-BE49-F238E27FC236}">
                  <a16:creationId xmlns:a16="http://schemas.microsoft.com/office/drawing/2014/main" id="{C4228DB4-2FBA-1B09-2043-E098ADEA2041}"/>
                </a:ext>
              </a:extLst>
            </p:cNvPr>
            <p:cNvSpPr/>
            <p:nvPr/>
          </p:nvSpPr>
          <p:spPr>
            <a:xfrm>
              <a:off x="7974098" y="1311330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734" name="Rectangle 733">
              <a:extLst>
                <a:ext uri="{FF2B5EF4-FFF2-40B4-BE49-F238E27FC236}">
                  <a16:creationId xmlns:a16="http://schemas.microsoft.com/office/drawing/2014/main" id="{F50519A6-A359-1EF3-C16A-DBB297EDE28A}"/>
                </a:ext>
              </a:extLst>
            </p:cNvPr>
            <p:cNvSpPr/>
            <p:nvPr/>
          </p:nvSpPr>
          <p:spPr>
            <a:xfrm>
              <a:off x="11008203" y="1730728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735" name="Rectangle 734">
              <a:extLst>
                <a:ext uri="{FF2B5EF4-FFF2-40B4-BE49-F238E27FC236}">
                  <a16:creationId xmlns:a16="http://schemas.microsoft.com/office/drawing/2014/main" id="{205BE7B4-98DE-B66B-872A-9D5FEA481963}"/>
                </a:ext>
              </a:extLst>
            </p:cNvPr>
            <p:cNvSpPr/>
            <p:nvPr/>
          </p:nvSpPr>
          <p:spPr>
            <a:xfrm>
              <a:off x="10401381" y="1730728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736" name="Rectangle 735">
              <a:extLst>
                <a:ext uri="{FF2B5EF4-FFF2-40B4-BE49-F238E27FC236}">
                  <a16:creationId xmlns:a16="http://schemas.microsoft.com/office/drawing/2014/main" id="{534A13F4-F6B8-77EC-C651-FF9A18149953}"/>
                </a:ext>
              </a:extLst>
            </p:cNvPr>
            <p:cNvSpPr/>
            <p:nvPr/>
          </p:nvSpPr>
          <p:spPr>
            <a:xfrm>
              <a:off x="9794560" y="1730728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737" name="Rectangle 736">
              <a:extLst>
                <a:ext uri="{FF2B5EF4-FFF2-40B4-BE49-F238E27FC236}">
                  <a16:creationId xmlns:a16="http://schemas.microsoft.com/office/drawing/2014/main" id="{B26259AA-6444-5F27-896E-FD6F134B380E}"/>
                </a:ext>
              </a:extLst>
            </p:cNvPr>
            <p:cNvSpPr/>
            <p:nvPr/>
          </p:nvSpPr>
          <p:spPr>
            <a:xfrm>
              <a:off x="9187739" y="1730728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738" name="Rectangle 737">
              <a:extLst>
                <a:ext uri="{FF2B5EF4-FFF2-40B4-BE49-F238E27FC236}">
                  <a16:creationId xmlns:a16="http://schemas.microsoft.com/office/drawing/2014/main" id="{F3BEAFE3-A2D0-7933-1791-B76E4426968B}"/>
                </a:ext>
              </a:extLst>
            </p:cNvPr>
            <p:cNvSpPr/>
            <p:nvPr/>
          </p:nvSpPr>
          <p:spPr>
            <a:xfrm>
              <a:off x="8580918" y="1730728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739" name="Rectangle 738">
              <a:extLst>
                <a:ext uri="{FF2B5EF4-FFF2-40B4-BE49-F238E27FC236}">
                  <a16:creationId xmlns:a16="http://schemas.microsoft.com/office/drawing/2014/main" id="{6D2736FB-F5B7-254F-EB02-5597879669E5}"/>
                </a:ext>
              </a:extLst>
            </p:cNvPr>
            <p:cNvSpPr/>
            <p:nvPr/>
          </p:nvSpPr>
          <p:spPr>
            <a:xfrm>
              <a:off x="7974098" y="1730728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740" name="Rectangle 739">
              <a:extLst>
                <a:ext uri="{FF2B5EF4-FFF2-40B4-BE49-F238E27FC236}">
                  <a16:creationId xmlns:a16="http://schemas.microsoft.com/office/drawing/2014/main" id="{B7C57E51-9757-6753-D33A-F7A4C8D0C9E6}"/>
                </a:ext>
              </a:extLst>
            </p:cNvPr>
            <p:cNvSpPr/>
            <p:nvPr/>
          </p:nvSpPr>
          <p:spPr>
            <a:xfrm>
              <a:off x="11008203" y="2150126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741" name="Rectangle 740">
              <a:extLst>
                <a:ext uri="{FF2B5EF4-FFF2-40B4-BE49-F238E27FC236}">
                  <a16:creationId xmlns:a16="http://schemas.microsoft.com/office/drawing/2014/main" id="{E7CADEFF-3FE4-6C59-BBF1-CF489EF3E034}"/>
                </a:ext>
              </a:extLst>
            </p:cNvPr>
            <p:cNvSpPr/>
            <p:nvPr/>
          </p:nvSpPr>
          <p:spPr>
            <a:xfrm>
              <a:off x="10401381" y="2150126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742" name="Rectangle 741">
              <a:extLst>
                <a:ext uri="{FF2B5EF4-FFF2-40B4-BE49-F238E27FC236}">
                  <a16:creationId xmlns:a16="http://schemas.microsoft.com/office/drawing/2014/main" id="{0AB32307-1ABB-425D-503F-C52021F39283}"/>
                </a:ext>
              </a:extLst>
            </p:cNvPr>
            <p:cNvSpPr/>
            <p:nvPr/>
          </p:nvSpPr>
          <p:spPr>
            <a:xfrm>
              <a:off x="9794560" y="2150126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BF9000"/>
                  </a:solidFill>
                  <a:effectLst/>
                  <a:uLnTx/>
                  <a:uFillTx/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BF9000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743" name="Rectangle 742">
              <a:extLst>
                <a:ext uri="{FF2B5EF4-FFF2-40B4-BE49-F238E27FC236}">
                  <a16:creationId xmlns:a16="http://schemas.microsoft.com/office/drawing/2014/main" id="{EFB78792-082D-C4CC-5FD1-C9608658E4F9}"/>
                </a:ext>
              </a:extLst>
            </p:cNvPr>
            <p:cNvSpPr/>
            <p:nvPr/>
          </p:nvSpPr>
          <p:spPr>
            <a:xfrm>
              <a:off x="9187739" y="2150126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744" name="Rectangle 743">
              <a:extLst>
                <a:ext uri="{FF2B5EF4-FFF2-40B4-BE49-F238E27FC236}">
                  <a16:creationId xmlns:a16="http://schemas.microsoft.com/office/drawing/2014/main" id="{52EE30BE-CE57-C076-46D5-B8A85319DC6B}"/>
                </a:ext>
              </a:extLst>
            </p:cNvPr>
            <p:cNvSpPr/>
            <p:nvPr/>
          </p:nvSpPr>
          <p:spPr>
            <a:xfrm>
              <a:off x="8580918" y="2150126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745" name="Rectangle 744">
              <a:extLst>
                <a:ext uri="{FF2B5EF4-FFF2-40B4-BE49-F238E27FC236}">
                  <a16:creationId xmlns:a16="http://schemas.microsoft.com/office/drawing/2014/main" id="{52269DD6-9DC6-E406-7533-CB77FC01D6F8}"/>
                </a:ext>
              </a:extLst>
            </p:cNvPr>
            <p:cNvSpPr/>
            <p:nvPr/>
          </p:nvSpPr>
          <p:spPr>
            <a:xfrm>
              <a:off x="7974098" y="2150126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F4EE00"/>
                  </a:solidFill>
                  <a:effectLst/>
                  <a:uLnTx/>
                  <a:uFillTx/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4EE00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746" name="Rectangle 745">
              <a:extLst>
                <a:ext uri="{FF2B5EF4-FFF2-40B4-BE49-F238E27FC236}">
                  <a16:creationId xmlns:a16="http://schemas.microsoft.com/office/drawing/2014/main" id="{A3E0AE83-3490-ECA7-B0F6-608EC285ED44}"/>
                </a:ext>
              </a:extLst>
            </p:cNvPr>
            <p:cNvSpPr/>
            <p:nvPr/>
          </p:nvSpPr>
          <p:spPr>
            <a:xfrm>
              <a:off x="11008203" y="2569526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747" name="Rectangle 746">
              <a:extLst>
                <a:ext uri="{FF2B5EF4-FFF2-40B4-BE49-F238E27FC236}">
                  <a16:creationId xmlns:a16="http://schemas.microsoft.com/office/drawing/2014/main" id="{A59C9F24-E44A-4070-4511-7736DB754DF8}"/>
                </a:ext>
              </a:extLst>
            </p:cNvPr>
            <p:cNvSpPr/>
            <p:nvPr/>
          </p:nvSpPr>
          <p:spPr>
            <a:xfrm>
              <a:off x="10401381" y="2569526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748" name="Rectangle 747">
              <a:extLst>
                <a:ext uri="{FF2B5EF4-FFF2-40B4-BE49-F238E27FC236}">
                  <a16:creationId xmlns:a16="http://schemas.microsoft.com/office/drawing/2014/main" id="{077983F8-10D5-9BF5-AD55-6EF30B429974}"/>
                </a:ext>
              </a:extLst>
            </p:cNvPr>
            <p:cNvSpPr/>
            <p:nvPr/>
          </p:nvSpPr>
          <p:spPr>
            <a:xfrm>
              <a:off x="9794560" y="2569526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BF9000"/>
                  </a:solidFill>
                  <a:effectLst/>
                  <a:uLnTx/>
                  <a:uFillTx/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BF9000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749" name="Rectangle 748">
              <a:extLst>
                <a:ext uri="{FF2B5EF4-FFF2-40B4-BE49-F238E27FC236}">
                  <a16:creationId xmlns:a16="http://schemas.microsoft.com/office/drawing/2014/main" id="{677BB0C8-FABE-A5EB-2E77-E80DF0643A73}"/>
                </a:ext>
              </a:extLst>
            </p:cNvPr>
            <p:cNvSpPr/>
            <p:nvPr/>
          </p:nvSpPr>
          <p:spPr>
            <a:xfrm>
              <a:off x="9187739" y="2569526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750" name="Rectangle 749">
              <a:extLst>
                <a:ext uri="{FF2B5EF4-FFF2-40B4-BE49-F238E27FC236}">
                  <a16:creationId xmlns:a16="http://schemas.microsoft.com/office/drawing/2014/main" id="{56AC2000-8BA8-F7F8-365C-0B379729985F}"/>
                </a:ext>
              </a:extLst>
            </p:cNvPr>
            <p:cNvSpPr/>
            <p:nvPr/>
          </p:nvSpPr>
          <p:spPr>
            <a:xfrm>
              <a:off x="8580918" y="2569526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  <p:sp>
          <p:nvSpPr>
            <p:cNvPr id="751" name="Rectangle 750">
              <a:extLst>
                <a:ext uri="{FF2B5EF4-FFF2-40B4-BE49-F238E27FC236}">
                  <a16:creationId xmlns:a16="http://schemas.microsoft.com/office/drawing/2014/main" id="{F79F0525-2B35-9D11-5EE5-B1534EDBCB58}"/>
                </a:ext>
              </a:extLst>
            </p:cNvPr>
            <p:cNvSpPr/>
            <p:nvPr/>
          </p:nvSpPr>
          <p:spPr>
            <a:xfrm>
              <a:off x="7974098" y="2569526"/>
              <a:ext cx="606821" cy="4199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Readex Pro" pitchFamily="2" charset="-78"/>
              </a:endParaRPr>
            </a:p>
          </p:txBody>
        </p:sp>
      </p:grpSp>
      <p:sp>
        <p:nvSpPr>
          <p:cNvPr id="756" name="TextBox 755">
            <a:extLst>
              <a:ext uri="{FF2B5EF4-FFF2-40B4-BE49-F238E27FC236}">
                <a16:creationId xmlns:a16="http://schemas.microsoft.com/office/drawing/2014/main" id="{51E7EE0C-596E-F0B3-3331-A396F202A2BB}"/>
              </a:ext>
            </a:extLst>
          </p:cNvPr>
          <p:cNvSpPr txBox="1"/>
          <p:nvPr/>
        </p:nvSpPr>
        <p:spPr>
          <a:xfrm>
            <a:off x="574533" y="933970"/>
            <a:ext cx="3644433" cy="365091"/>
          </a:xfrm>
          <a:prstGeom prst="rect">
            <a:avLst/>
          </a:prstGeom>
          <a:noFill/>
        </p:spPr>
        <p:txBody>
          <a:bodyPr wrap="square" lIns="72000" tIns="36000" rIns="72000" bIns="36000" anchor="ctr">
            <a:noAutofit/>
          </a:bodyPr>
          <a:lstStyle/>
          <a:p>
            <a:r>
              <a:rPr lang="en-US" sz="1900" b="1" dirty="0">
                <a:cs typeface="Readex Pro" pitchFamily="2" charset="-78"/>
              </a:rPr>
              <a:t>X-Shaped</a:t>
            </a:r>
            <a:endParaRPr lang="en-AE" sz="1900" dirty="0">
              <a:cs typeface="Readex Pro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96721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36A6A77D-4504-76A7-DA25-E7483AC9DC1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Aligning Projects with Current Capabilities in 4 Plants</a:t>
            </a:r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9D13DCA8-506E-E8D7-3074-412469491CD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D1E2071C-8ABE-3488-6168-B9E7025146C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99FAE674-262A-DF0F-9218-F77C92F37B6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95194D0A-039C-F216-AF5B-E1115859304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1978426-5CC3-9F4D-90AA-4CC7F28C73E7}"/>
              </a:ext>
            </a:extLst>
          </p:cNvPr>
          <p:cNvGrpSpPr/>
          <p:nvPr/>
        </p:nvGrpSpPr>
        <p:grpSpPr>
          <a:xfrm>
            <a:off x="2062771" y="974635"/>
            <a:ext cx="9113296" cy="5310384"/>
            <a:chOff x="2062771" y="974635"/>
            <a:chExt cx="9113296" cy="5310384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EE3D7500-FEE2-E799-4449-714AF343C2B6}"/>
                </a:ext>
              </a:extLst>
            </p:cNvPr>
            <p:cNvGrpSpPr/>
            <p:nvPr/>
          </p:nvGrpSpPr>
          <p:grpSpPr>
            <a:xfrm>
              <a:off x="4964104" y="985697"/>
              <a:ext cx="2264889" cy="2261948"/>
              <a:chOff x="3439556" y="1111367"/>
              <a:chExt cx="2264889" cy="2296756"/>
            </a:xfrm>
          </p:grpSpPr>
          <p:sp>
            <p:nvSpPr>
              <p:cNvPr id="202" name="Diamond 201">
                <a:extLst>
                  <a:ext uri="{FF2B5EF4-FFF2-40B4-BE49-F238E27FC236}">
                    <a16:creationId xmlns:a16="http://schemas.microsoft.com/office/drawing/2014/main" id="{34A0BE3F-5DAF-9270-8917-56666794E50B}"/>
                  </a:ext>
                </a:extLst>
              </p:cNvPr>
              <p:cNvSpPr/>
              <p:nvPr/>
            </p:nvSpPr>
            <p:spPr>
              <a:xfrm>
                <a:off x="4345556" y="2947411"/>
                <a:ext cx="452888" cy="460712"/>
              </a:xfrm>
              <a:prstGeom prst="diamond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>
                <a:noAutofit/>
              </a:bodyPr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cs typeface="Readex Pro" pitchFamily="2" charset="-78"/>
                    <a:sym typeface="Wingdings" panose="05000000000000000000" pitchFamily="2" charset="2"/>
                  </a:rPr>
                  <a:t>●</a:t>
                </a:r>
                <a:endParaRPr lang="en-AE" sz="2400" dirty="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grpSp>
            <p:nvGrpSpPr>
              <p:cNvPr id="203" name="Group 202">
                <a:extLst>
                  <a:ext uri="{FF2B5EF4-FFF2-40B4-BE49-F238E27FC236}">
                    <a16:creationId xmlns:a16="http://schemas.microsoft.com/office/drawing/2014/main" id="{48962123-EACC-9A0B-1880-373F5BB39093}"/>
                  </a:ext>
                </a:extLst>
              </p:cNvPr>
              <p:cNvGrpSpPr/>
              <p:nvPr/>
            </p:nvGrpSpPr>
            <p:grpSpPr>
              <a:xfrm>
                <a:off x="4118526" y="2717902"/>
                <a:ext cx="906949" cy="460712"/>
                <a:chOff x="4086356" y="2694804"/>
                <a:chExt cx="970034" cy="492758"/>
              </a:xfrm>
            </p:grpSpPr>
            <p:sp>
              <p:nvSpPr>
                <p:cNvPr id="232" name="Diamond 231">
                  <a:extLst>
                    <a:ext uri="{FF2B5EF4-FFF2-40B4-BE49-F238E27FC236}">
                      <a16:creationId xmlns:a16="http://schemas.microsoft.com/office/drawing/2014/main" id="{D3F0B4D7-43C2-AEFF-1B48-6ACE035F93A6}"/>
                    </a:ext>
                  </a:extLst>
                </p:cNvPr>
                <p:cNvSpPr/>
                <p:nvPr/>
              </p:nvSpPr>
              <p:spPr>
                <a:xfrm>
                  <a:off x="4572000" y="2694804"/>
                  <a:ext cx="484390" cy="492758"/>
                </a:xfrm>
                <a:prstGeom prst="diamond">
                  <a:avLst/>
                </a:prstGeom>
                <a:solidFill>
                  <a:schemeClr val="bg1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>
                  <a:no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92D050"/>
                      </a:solidFill>
                      <a:cs typeface="Readex Pro" pitchFamily="2" charset="-78"/>
                      <a:sym typeface="Wingdings" panose="05000000000000000000" pitchFamily="2" charset="2"/>
                    </a:rPr>
                    <a:t>●</a:t>
                  </a:r>
                  <a:endParaRPr lang="en-AE" sz="2400" dirty="0">
                    <a:solidFill>
                      <a:srgbClr val="92D050"/>
                    </a:solidFill>
                    <a:cs typeface="Readex Pro" pitchFamily="2" charset="-78"/>
                  </a:endParaRPr>
                </a:p>
              </p:txBody>
            </p:sp>
            <p:sp>
              <p:nvSpPr>
                <p:cNvPr id="233" name="Diamond 232">
                  <a:extLst>
                    <a:ext uri="{FF2B5EF4-FFF2-40B4-BE49-F238E27FC236}">
                      <a16:creationId xmlns:a16="http://schemas.microsoft.com/office/drawing/2014/main" id="{8E96D792-DC68-5D94-AEBF-B6232E7089B7}"/>
                    </a:ext>
                  </a:extLst>
                </p:cNvPr>
                <p:cNvSpPr/>
                <p:nvPr/>
              </p:nvSpPr>
              <p:spPr>
                <a:xfrm>
                  <a:off x="4086356" y="2694804"/>
                  <a:ext cx="484390" cy="492758"/>
                </a:xfrm>
                <a:prstGeom prst="diamond">
                  <a:avLst/>
                </a:prstGeom>
                <a:solidFill>
                  <a:schemeClr val="bg1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>
                  <a:noAutofit/>
                </a:bodyPr>
                <a:lstStyle/>
                <a:p>
                  <a:pPr algn="ctr"/>
                  <a:endParaRPr lang="en-AE" sz="2400" dirty="0">
                    <a:solidFill>
                      <a:schemeClr val="tx1"/>
                    </a:solidFill>
                    <a:cs typeface="Readex Pro" pitchFamily="2" charset="-78"/>
                  </a:endParaRPr>
                </a:p>
              </p:txBody>
            </p:sp>
          </p:grpSp>
          <p:grpSp>
            <p:nvGrpSpPr>
              <p:cNvPr id="204" name="Group 203">
                <a:extLst>
                  <a:ext uri="{FF2B5EF4-FFF2-40B4-BE49-F238E27FC236}">
                    <a16:creationId xmlns:a16="http://schemas.microsoft.com/office/drawing/2014/main" id="{4CCDFF08-51E4-ED87-D6F0-378EB72E5554}"/>
                  </a:ext>
                </a:extLst>
              </p:cNvPr>
              <p:cNvGrpSpPr/>
              <p:nvPr/>
            </p:nvGrpSpPr>
            <p:grpSpPr>
              <a:xfrm>
                <a:off x="3892836" y="2488397"/>
                <a:ext cx="1358329" cy="460712"/>
                <a:chOff x="3842815" y="2446284"/>
                <a:chExt cx="1452810" cy="492758"/>
              </a:xfrm>
            </p:grpSpPr>
            <p:sp>
              <p:nvSpPr>
                <p:cNvPr id="229" name="Diamond 228">
                  <a:extLst>
                    <a:ext uri="{FF2B5EF4-FFF2-40B4-BE49-F238E27FC236}">
                      <a16:creationId xmlns:a16="http://schemas.microsoft.com/office/drawing/2014/main" id="{59FB09B6-E4AC-868F-DA4D-DCCC6ED6BF65}"/>
                    </a:ext>
                  </a:extLst>
                </p:cNvPr>
                <p:cNvSpPr/>
                <p:nvPr/>
              </p:nvSpPr>
              <p:spPr>
                <a:xfrm>
                  <a:off x="4327025" y="2446284"/>
                  <a:ext cx="484390" cy="492758"/>
                </a:xfrm>
                <a:prstGeom prst="diamond">
                  <a:avLst/>
                </a:prstGeom>
                <a:solidFill>
                  <a:schemeClr val="bg1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>
                  <a:noAutofit/>
                </a:bodyPr>
                <a:lstStyle/>
                <a:p>
                  <a:pPr algn="ctr"/>
                  <a:endParaRPr lang="en-AE" sz="2400" dirty="0">
                    <a:solidFill>
                      <a:schemeClr val="tx1"/>
                    </a:solidFill>
                    <a:cs typeface="Readex Pro" pitchFamily="2" charset="-78"/>
                  </a:endParaRPr>
                </a:p>
              </p:txBody>
            </p:sp>
            <p:sp>
              <p:nvSpPr>
                <p:cNvPr id="230" name="Diamond 229">
                  <a:extLst>
                    <a:ext uri="{FF2B5EF4-FFF2-40B4-BE49-F238E27FC236}">
                      <a16:creationId xmlns:a16="http://schemas.microsoft.com/office/drawing/2014/main" id="{54DEA7F9-D467-FE3E-B317-59658A832C74}"/>
                    </a:ext>
                  </a:extLst>
                </p:cNvPr>
                <p:cNvSpPr/>
                <p:nvPr/>
              </p:nvSpPr>
              <p:spPr>
                <a:xfrm>
                  <a:off x="3842815" y="2446284"/>
                  <a:ext cx="484390" cy="492758"/>
                </a:xfrm>
                <a:prstGeom prst="diamond">
                  <a:avLst/>
                </a:prstGeom>
                <a:solidFill>
                  <a:schemeClr val="bg1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>
                  <a:no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92D050"/>
                      </a:solidFill>
                      <a:cs typeface="Readex Pro" pitchFamily="2" charset="-78"/>
                      <a:sym typeface="Wingdings" panose="05000000000000000000" pitchFamily="2" charset="2"/>
                    </a:rPr>
                    <a:t>●</a:t>
                  </a:r>
                  <a:endParaRPr lang="en-AE" sz="2400" dirty="0">
                    <a:solidFill>
                      <a:srgbClr val="92D050"/>
                    </a:solidFill>
                    <a:cs typeface="Readex Pro" pitchFamily="2" charset="-78"/>
                  </a:endParaRPr>
                </a:p>
              </p:txBody>
            </p:sp>
            <p:sp>
              <p:nvSpPr>
                <p:cNvPr id="231" name="Diamond 230">
                  <a:extLst>
                    <a:ext uri="{FF2B5EF4-FFF2-40B4-BE49-F238E27FC236}">
                      <a16:creationId xmlns:a16="http://schemas.microsoft.com/office/drawing/2014/main" id="{E6067F42-F9B6-74CD-14AE-872658908E9D}"/>
                    </a:ext>
                  </a:extLst>
                </p:cNvPr>
                <p:cNvSpPr/>
                <p:nvPr/>
              </p:nvSpPr>
              <p:spPr>
                <a:xfrm>
                  <a:off x="4811235" y="2446284"/>
                  <a:ext cx="484390" cy="492758"/>
                </a:xfrm>
                <a:prstGeom prst="diamond">
                  <a:avLst/>
                </a:prstGeom>
                <a:solidFill>
                  <a:schemeClr val="bg1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>
                  <a:noAutofit/>
                </a:bodyPr>
                <a:lstStyle/>
                <a:p>
                  <a:pPr algn="ctr"/>
                  <a:endParaRPr lang="en-AE" sz="2400" dirty="0">
                    <a:solidFill>
                      <a:schemeClr val="tx1"/>
                    </a:solidFill>
                    <a:cs typeface="Readex Pro" pitchFamily="2" charset="-78"/>
                  </a:endParaRPr>
                </a:p>
              </p:txBody>
            </p:sp>
          </p:grpSp>
          <p:grpSp>
            <p:nvGrpSpPr>
              <p:cNvPr id="205" name="Group 204">
                <a:extLst>
                  <a:ext uri="{FF2B5EF4-FFF2-40B4-BE49-F238E27FC236}">
                    <a16:creationId xmlns:a16="http://schemas.microsoft.com/office/drawing/2014/main" id="{8BCECF45-916F-1DBE-1E49-D812060EF53B}"/>
                  </a:ext>
                </a:extLst>
              </p:cNvPr>
              <p:cNvGrpSpPr/>
              <p:nvPr/>
            </p:nvGrpSpPr>
            <p:grpSpPr>
              <a:xfrm>
                <a:off x="3666629" y="2258892"/>
                <a:ext cx="1810744" cy="460712"/>
                <a:chOff x="3603799" y="2199271"/>
                <a:chExt cx="1936694" cy="492758"/>
              </a:xfrm>
            </p:grpSpPr>
            <p:sp>
              <p:nvSpPr>
                <p:cNvPr id="225" name="Diamond 224">
                  <a:extLst>
                    <a:ext uri="{FF2B5EF4-FFF2-40B4-BE49-F238E27FC236}">
                      <a16:creationId xmlns:a16="http://schemas.microsoft.com/office/drawing/2014/main" id="{6D6E0302-0E1D-F009-B1EC-1B1AB05FD250}"/>
                    </a:ext>
                  </a:extLst>
                </p:cNvPr>
                <p:cNvSpPr/>
                <p:nvPr/>
              </p:nvSpPr>
              <p:spPr>
                <a:xfrm>
                  <a:off x="4087900" y="2199271"/>
                  <a:ext cx="484390" cy="492758"/>
                </a:xfrm>
                <a:prstGeom prst="diamond">
                  <a:avLst/>
                </a:prstGeom>
                <a:solidFill>
                  <a:schemeClr val="bg1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>
                  <a:no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A9FF69"/>
                      </a:solidFill>
                      <a:cs typeface="Readex Pro" pitchFamily="2" charset="-78"/>
                      <a:sym typeface="Wingdings" panose="05000000000000000000" pitchFamily="2" charset="2"/>
                    </a:rPr>
                    <a:t>●</a:t>
                  </a:r>
                  <a:endParaRPr lang="en-AE" sz="2400" dirty="0">
                    <a:solidFill>
                      <a:srgbClr val="A9FF69"/>
                    </a:solidFill>
                    <a:cs typeface="Readex Pro" pitchFamily="2" charset="-78"/>
                  </a:endParaRPr>
                </a:p>
              </p:txBody>
            </p:sp>
            <p:sp>
              <p:nvSpPr>
                <p:cNvPr id="226" name="Diamond 225">
                  <a:extLst>
                    <a:ext uri="{FF2B5EF4-FFF2-40B4-BE49-F238E27FC236}">
                      <a16:creationId xmlns:a16="http://schemas.microsoft.com/office/drawing/2014/main" id="{CF3F0B55-E50B-F370-F819-F6BCD8AD560E}"/>
                    </a:ext>
                  </a:extLst>
                </p:cNvPr>
                <p:cNvSpPr/>
                <p:nvPr/>
              </p:nvSpPr>
              <p:spPr>
                <a:xfrm>
                  <a:off x="3603799" y="2199271"/>
                  <a:ext cx="484390" cy="492758"/>
                </a:xfrm>
                <a:prstGeom prst="diamond">
                  <a:avLst/>
                </a:prstGeom>
                <a:solidFill>
                  <a:schemeClr val="bg1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>
                  <a:no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A9FF69"/>
                      </a:solidFill>
                      <a:cs typeface="Readex Pro" pitchFamily="2" charset="-78"/>
                      <a:sym typeface="Wingdings" panose="05000000000000000000" pitchFamily="2" charset="2"/>
                    </a:rPr>
                    <a:t>●</a:t>
                  </a:r>
                  <a:endParaRPr lang="en-AE" sz="2400" dirty="0">
                    <a:solidFill>
                      <a:srgbClr val="A9FF69"/>
                    </a:solidFill>
                    <a:cs typeface="Readex Pro" pitchFamily="2" charset="-78"/>
                  </a:endParaRPr>
                </a:p>
              </p:txBody>
            </p:sp>
            <p:sp>
              <p:nvSpPr>
                <p:cNvPr id="227" name="Diamond 226">
                  <a:extLst>
                    <a:ext uri="{FF2B5EF4-FFF2-40B4-BE49-F238E27FC236}">
                      <a16:creationId xmlns:a16="http://schemas.microsoft.com/office/drawing/2014/main" id="{4BE2B0CE-EE94-21EC-B6E0-3C452CEB13BF}"/>
                    </a:ext>
                  </a:extLst>
                </p:cNvPr>
                <p:cNvSpPr/>
                <p:nvPr/>
              </p:nvSpPr>
              <p:spPr>
                <a:xfrm>
                  <a:off x="4572001" y="2199271"/>
                  <a:ext cx="484390" cy="492758"/>
                </a:xfrm>
                <a:prstGeom prst="diamond">
                  <a:avLst/>
                </a:prstGeom>
                <a:solidFill>
                  <a:schemeClr val="bg1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>
                  <a:noAutofit/>
                </a:bodyPr>
                <a:lstStyle/>
                <a:p>
                  <a:pPr algn="ctr"/>
                  <a:r>
                    <a:rPr lang="en-US" sz="2400" dirty="0">
                      <a:solidFill>
                        <a:schemeClr val="tx1"/>
                      </a:solidFill>
                      <a:cs typeface="Readex Pro" pitchFamily="2" charset="-78"/>
                      <a:sym typeface="Wingdings" panose="05000000000000000000" pitchFamily="2" charset="2"/>
                    </a:rPr>
                    <a:t>●</a:t>
                  </a:r>
                  <a:endParaRPr lang="en-AE" sz="2400" dirty="0">
                    <a:solidFill>
                      <a:schemeClr val="tx1"/>
                    </a:solidFill>
                    <a:cs typeface="Readex Pro" pitchFamily="2" charset="-78"/>
                  </a:endParaRPr>
                </a:p>
              </p:txBody>
            </p:sp>
            <p:sp>
              <p:nvSpPr>
                <p:cNvPr id="228" name="Diamond 227">
                  <a:extLst>
                    <a:ext uri="{FF2B5EF4-FFF2-40B4-BE49-F238E27FC236}">
                      <a16:creationId xmlns:a16="http://schemas.microsoft.com/office/drawing/2014/main" id="{F9660462-6198-DE07-FD93-1693176594F4}"/>
                    </a:ext>
                  </a:extLst>
                </p:cNvPr>
                <p:cNvSpPr/>
                <p:nvPr/>
              </p:nvSpPr>
              <p:spPr>
                <a:xfrm>
                  <a:off x="5056103" y="2199271"/>
                  <a:ext cx="484390" cy="492758"/>
                </a:xfrm>
                <a:prstGeom prst="diamond">
                  <a:avLst/>
                </a:prstGeom>
                <a:solidFill>
                  <a:schemeClr val="bg1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>
                  <a:no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92D050"/>
                      </a:solidFill>
                      <a:cs typeface="Readex Pro" pitchFamily="2" charset="-78"/>
                      <a:sym typeface="Wingdings" panose="05000000000000000000" pitchFamily="2" charset="2"/>
                    </a:rPr>
                    <a:t>●</a:t>
                  </a:r>
                  <a:endParaRPr lang="en-AE" sz="2400" dirty="0">
                    <a:solidFill>
                      <a:srgbClr val="92D050"/>
                    </a:solidFill>
                    <a:cs typeface="Readex Pro" pitchFamily="2" charset="-78"/>
                  </a:endParaRPr>
                </a:p>
              </p:txBody>
            </p:sp>
          </p:grpSp>
          <p:grpSp>
            <p:nvGrpSpPr>
              <p:cNvPr id="206" name="Group 205">
                <a:extLst>
                  <a:ext uri="{FF2B5EF4-FFF2-40B4-BE49-F238E27FC236}">
                    <a16:creationId xmlns:a16="http://schemas.microsoft.com/office/drawing/2014/main" id="{5BE7F4C7-0BC1-F96A-C274-6F07E4F61061}"/>
                  </a:ext>
                </a:extLst>
              </p:cNvPr>
              <p:cNvGrpSpPr/>
              <p:nvPr/>
            </p:nvGrpSpPr>
            <p:grpSpPr>
              <a:xfrm>
                <a:off x="3439556" y="2029387"/>
                <a:ext cx="2264889" cy="460712"/>
                <a:chOff x="3363851" y="1954526"/>
                <a:chExt cx="2422428" cy="492758"/>
              </a:xfrm>
            </p:grpSpPr>
            <p:sp>
              <p:nvSpPr>
                <p:cNvPr id="220" name="Diamond 219">
                  <a:extLst>
                    <a:ext uri="{FF2B5EF4-FFF2-40B4-BE49-F238E27FC236}">
                      <a16:creationId xmlns:a16="http://schemas.microsoft.com/office/drawing/2014/main" id="{82963BB5-D0D4-B2A7-CAA1-CCFE8B2700CD}"/>
                    </a:ext>
                  </a:extLst>
                </p:cNvPr>
                <p:cNvSpPr/>
                <p:nvPr/>
              </p:nvSpPr>
              <p:spPr>
                <a:xfrm>
                  <a:off x="3848360" y="1954526"/>
                  <a:ext cx="484390" cy="492758"/>
                </a:xfrm>
                <a:prstGeom prst="diamond">
                  <a:avLst/>
                </a:prstGeom>
                <a:solidFill>
                  <a:schemeClr val="bg1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>
                  <a:no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A9FF69"/>
                      </a:solidFill>
                      <a:cs typeface="Readex Pro" pitchFamily="2" charset="-78"/>
                      <a:sym typeface="Wingdings" panose="05000000000000000000" pitchFamily="2" charset="2"/>
                    </a:rPr>
                    <a:t>●</a:t>
                  </a:r>
                  <a:endParaRPr lang="en-AE" sz="2400" dirty="0">
                    <a:solidFill>
                      <a:srgbClr val="A9FF69"/>
                    </a:solidFill>
                    <a:cs typeface="Readex Pro" pitchFamily="2" charset="-78"/>
                  </a:endParaRPr>
                </a:p>
              </p:txBody>
            </p:sp>
            <p:sp>
              <p:nvSpPr>
                <p:cNvPr id="221" name="Diamond 220">
                  <a:extLst>
                    <a:ext uri="{FF2B5EF4-FFF2-40B4-BE49-F238E27FC236}">
                      <a16:creationId xmlns:a16="http://schemas.microsoft.com/office/drawing/2014/main" id="{3F5B6C66-85CD-7FBF-8F06-FFC6FFF0B803}"/>
                    </a:ext>
                  </a:extLst>
                </p:cNvPr>
                <p:cNvSpPr/>
                <p:nvPr/>
              </p:nvSpPr>
              <p:spPr>
                <a:xfrm>
                  <a:off x="3363851" y="1954526"/>
                  <a:ext cx="484390" cy="492758"/>
                </a:xfrm>
                <a:prstGeom prst="diamond">
                  <a:avLst/>
                </a:prstGeom>
                <a:solidFill>
                  <a:schemeClr val="bg1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>
                  <a:noAutofit/>
                </a:bodyPr>
                <a:lstStyle/>
                <a:p>
                  <a:pPr algn="ctr"/>
                  <a:r>
                    <a:rPr lang="en-US" sz="2400" dirty="0">
                      <a:solidFill>
                        <a:schemeClr val="tx1"/>
                      </a:solidFill>
                      <a:cs typeface="Readex Pro" pitchFamily="2" charset="-78"/>
                      <a:sym typeface="Wingdings" panose="05000000000000000000" pitchFamily="2" charset="2"/>
                    </a:rPr>
                    <a:t>●</a:t>
                  </a:r>
                  <a:endParaRPr lang="en-AE" sz="2400" dirty="0">
                    <a:solidFill>
                      <a:schemeClr val="tx1"/>
                    </a:solidFill>
                    <a:cs typeface="Readex Pro" pitchFamily="2" charset="-78"/>
                  </a:endParaRPr>
                </a:p>
              </p:txBody>
            </p:sp>
            <p:sp>
              <p:nvSpPr>
                <p:cNvPr id="222" name="Diamond 221">
                  <a:extLst>
                    <a:ext uri="{FF2B5EF4-FFF2-40B4-BE49-F238E27FC236}">
                      <a16:creationId xmlns:a16="http://schemas.microsoft.com/office/drawing/2014/main" id="{927275BE-A956-8225-3940-D827058F4A42}"/>
                    </a:ext>
                  </a:extLst>
                </p:cNvPr>
                <p:cNvSpPr/>
                <p:nvPr/>
              </p:nvSpPr>
              <p:spPr>
                <a:xfrm>
                  <a:off x="4332870" y="1954526"/>
                  <a:ext cx="484390" cy="492758"/>
                </a:xfrm>
                <a:prstGeom prst="diamond">
                  <a:avLst/>
                </a:prstGeom>
                <a:solidFill>
                  <a:schemeClr val="bg1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>
                  <a:noAutofit/>
                </a:bodyPr>
                <a:lstStyle/>
                <a:p>
                  <a:pPr algn="ctr"/>
                  <a:endParaRPr lang="en-AE" sz="2400" dirty="0">
                    <a:solidFill>
                      <a:schemeClr val="tx1"/>
                    </a:solidFill>
                    <a:cs typeface="Readex Pro" pitchFamily="2" charset="-78"/>
                  </a:endParaRPr>
                </a:p>
              </p:txBody>
            </p:sp>
            <p:sp>
              <p:nvSpPr>
                <p:cNvPr id="223" name="Diamond 222">
                  <a:extLst>
                    <a:ext uri="{FF2B5EF4-FFF2-40B4-BE49-F238E27FC236}">
                      <a16:creationId xmlns:a16="http://schemas.microsoft.com/office/drawing/2014/main" id="{81598090-D172-6970-699C-FBE943861A78}"/>
                    </a:ext>
                  </a:extLst>
                </p:cNvPr>
                <p:cNvSpPr/>
                <p:nvPr/>
              </p:nvSpPr>
              <p:spPr>
                <a:xfrm>
                  <a:off x="4817380" y="1954526"/>
                  <a:ext cx="484390" cy="492758"/>
                </a:xfrm>
                <a:prstGeom prst="diamond">
                  <a:avLst/>
                </a:prstGeom>
                <a:solidFill>
                  <a:schemeClr val="bg1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>
                  <a:noAutofit/>
                </a:bodyPr>
                <a:lstStyle/>
                <a:p>
                  <a:pPr algn="ctr"/>
                  <a:endParaRPr lang="en-AE" sz="2400" dirty="0">
                    <a:solidFill>
                      <a:schemeClr val="tx1"/>
                    </a:solidFill>
                    <a:cs typeface="Readex Pro" pitchFamily="2" charset="-78"/>
                  </a:endParaRPr>
                </a:p>
              </p:txBody>
            </p:sp>
            <p:sp>
              <p:nvSpPr>
                <p:cNvPr id="224" name="Diamond 223">
                  <a:extLst>
                    <a:ext uri="{FF2B5EF4-FFF2-40B4-BE49-F238E27FC236}">
                      <a16:creationId xmlns:a16="http://schemas.microsoft.com/office/drawing/2014/main" id="{B9717561-DD15-14CB-E288-8263DE62E7FA}"/>
                    </a:ext>
                  </a:extLst>
                </p:cNvPr>
                <p:cNvSpPr/>
                <p:nvPr/>
              </p:nvSpPr>
              <p:spPr>
                <a:xfrm>
                  <a:off x="5301889" y="1954526"/>
                  <a:ext cx="484390" cy="492758"/>
                </a:xfrm>
                <a:prstGeom prst="diamond">
                  <a:avLst/>
                </a:prstGeom>
                <a:solidFill>
                  <a:schemeClr val="bg1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>
                  <a:no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A9FF69"/>
                      </a:solidFill>
                      <a:cs typeface="Readex Pro" pitchFamily="2" charset="-78"/>
                      <a:sym typeface="Wingdings" panose="05000000000000000000" pitchFamily="2" charset="2"/>
                    </a:rPr>
                    <a:t>●</a:t>
                  </a:r>
                  <a:endParaRPr lang="en-AE" sz="2400" dirty="0">
                    <a:solidFill>
                      <a:srgbClr val="A9FF69"/>
                    </a:solidFill>
                    <a:cs typeface="Readex Pro" pitchFamily="2" charset="-78"/>
                  </a:endParaRPr>
                </a:p>
              </p:txBody>
            </p:sp>
          </p:grpSp>
          <p:grpSp>
            <p:nvGrpSpPr>
              <p:cNvPr id="207" name="Group 206">
                <a:extLst>
                  <a:ext uri="{FF2B5EF4-FFF2-40B4-BE49-F238E27FC236}">
                    <a16:creationId xmlns:a16="http://schemas.microsoft.com/office/drawing/2014/main" id="{9A0032DB-3D4B-1D52-A2B0-03F20F355CFE}"/>
                  </a:ext>
                </a:extLst>
              </p:cNvPr>
              <p:cNvGrpSpPr/>
              <p:nvPr/>
            </p:nvGrpSpPr>
            <p:grpSpPr>
              <a:xfrm>
                <a:off x="3666629" y="1799882"/>
                <a:ext cx="1810744" cy="460712"/>
                <a:chOff x="3603799" y="1709781"/>
                <a:chExt cx="1936694" cy="492758"/>
              </a:xfrm>
            </p:grpSpPr>
            <p:sp>
              <p:nvSpPr>
                <p:cNvPr id="216" name="Diamond 215">
                  <a:extLst>
                    <a:ext uri="{FF2B5EF4-FFF2-40B4-BE49-F238E27FC236}">
                      <a16:creationId xmlns:a16="http://schemas.microsoft.com/office/drawing/2014/main" id="{F2289BE0-A138-33CE-4B8A-A3255FFCA3E3}"/>
                    </a:ext>
                  </a:extLst>
                </p:cNvPr>
                <p:cNvSpPr/>
                <p:nvPr/>
              </p:nvSpPr>
              <p:spPr>
                <a:xfrm>
                  <a:off x="4087900" y="1709781"/>
                  <a:ext cx="484390" cy="492758"/>
                </a:xfrm>
                <a:prstGeom prst="diamond">
                  <a:avLst/>
                </a:prstGeom>
                <a:solidFill>
                  <a:schemeClr val="bg1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>
                  <a:no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A9FF69"/>
                      </a:solidFill>
                      <a:cs typeface="Readex Pro" pitchFamily="2" charset="-78"/>
                      <a:sym typeface="Wingdings" panose="05000000000000000000" pitchFamily="2" charset="2"/>
                    </a:rPr>
                    <a:t>●</a:t>
                  </a:r>
                  <a:endParaRPr lang="en-AE" sz="2400" dirty="0">
                    <a:solidFill>
                      <a:srgbClr val="A9FF69"/>
                    </a:solidFill>
                    <a:cs typeface="Readex Pro" pitchFamily="2" charset="-78"/>
                  </a:endParaRPr>
                </a:p>
              </p:txBody>
            </p:sp>
            <p:sp>
              <p:nvSpPr>
                <p:cNvPr id="217" name="Diamond 216">
                  <a:extLst>
                    <a:ext uri="{FF2B5EF4-FFF2-40B4-BE49-F238E27FC236}">
                      <a16:creationId xmlns:a16="http://schemas.microsoft.com/office/drawing/2014/main" id="{2D3C4EAA-966D-94F9-E528-132657283C14}"/>
                    </a:ext>
                  </a:extLst>
                </p:cNvPr>
                <p:cNvSpPr/>
                <p:nvPr/>
              </p:nvSpPr>
              <p:spPr>
                <a:xfrm>
                  <a:off x="3603799" y="1709781"/>
                  <a:ext cx="484390" cy="492758"/>
                </a:xfrm>
                <a:prstGeom prst="diamond">
                  <a:avLst/>
                </a:prstGeom>
                <a:solidFill>
                  <a:schemeClr val="bg1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>
                  <a:no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92D050"/>
                      </a:solidFill>
                      <a:cs typeface="Readex Pro" pitchFamily="2" charset="-78"/>
                      <a:sym typeface="Wingdings" panose="05000000000000000000" pitchFamily="2" charset="2"/>
                    </a:rPr>
                    <a:t>●</a:t>
                  </a:r>
                  <a:endParaRPr lang="en-AE" sz="2400" dirty="0">
                    <a:solidFill>
                      <a:srgbClr val="92D050"/>
                    </a:solidFill>
                    <a:cs typeface="Readex Pro" pitchFamily="2" charset="-78"/>
                  </a:endParaRPr>
                </a:p>
              </p:txBody>
            </p:sp>
            <p:sp>
              <p:nvSpPr>
                <p:cNvPr id="218" name="Diamond 217">
                  <a:extLst>
                    <a:ext uri="{FF2B5EF4-FFF2-40B4-BE49-F238E27FC236}">
                      <a16:creationId xmlns:a16="http://schemas.microsoft.com/office/drawing/2014/main" id="{7B1B81C4-AC04-4A77-F0DA-315259111B3A}"/>
                    </a:ext>
                  </a:extLst>
                </p:cNvPr>
                <p:cNvSpPr/>
                <p:nvPr/>
              </p:nvSpPr>
              <p:spPr>
                <a:xfrm>
                  <a:off x="4572001" y="1709781"/>
                  <a:ext cx="484390" cy="492758"/>
                </a:xfrm>
                <a:prstGeom prst="diamond">
                  <a:avLst/>
                </a:prstGeom>
                <a:solidFill>
                  <a:schemeClr val="bg1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>
                  <a:no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A9FF69"/>
                      </a:solidFill>
                      <a:cs typeface="Readex Pro" pitchFamily="2" charset="-78"/>
                      <a:sym typeface="Wingdings" panose="05000000000000000000" pitchFamily="2" charset="2"/>
                    </a:rPr>
                    <a:t>●</a:t>
                  </a:r>
                  <a:endParaRPr lang="en-AE" sz="2400" dirty="0">
                    <a:solidFill>
                      <a:srgbClr val="A9FF69"/>
                    </a:solidFill>
                    <a:cs typeface="Readex Pro" pitchFamily="2" charset="-78"/>
                  </a:endParaRPr>
                </a:p>
              </p:txBody>
            </p:sp>
            <p:sp>
              <p:nvSpPr>
                <p:cNvPr id="219" name="Diamond 218">
                  <a:extLst>
                    <a:ext uri="{FF2B5EF4-FFF2-40B4-BE49-F238E27FC236}">
                      <a16:creationId xmlns:a16="http://schemas.microsoft.com/office/drawing/2014/main" id="{F97BED25-F314-21CA-9FC2-6AC84F504083}"/>
                    </a:ext>
                  </a:extLst>
                </p:cNvPr>
                <p:cNvSpPr/>
                <p:nvPr/>
              </p:nvSpPr>
              <p:spPr>
                <a:xfrm>
                  <a:off x="5056103" y="1709781"/>
                  <a:ext cx="484390" cy="492758"/>
                </a:xfrm>
                <a:prstGeom prst="diamond">
                  <a:avLst/>
                </a:prstGeom>
                <a:solidFill>
                  <a:schemeClr val="bg1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>
                  <a:noAutofit/>
                </a:bodyPr>
                <a:lstStyle/>
                <a:p>
                  <a:pPr algn="ctr"/>
                  <a:endParaRPr lang="en-AE" sz="2400" dirty="0">
                    <a:solidFill>
                      <a:schemeClr val="tx1"/>
                    </a:solidFill>
                    <a:cs typeface="Readex Pro" pitchFamily="2" charset="-78"/>
                  </a:endParaRPr>
                </a:p>
              </p:txBody>
            </p:sp>
          </p:grpSp>
          <p:grpSp>
            <p:nvGrpSpPr>
              <p:cNvPr id="208" name="Group 207">
                <a:extLst>
                  <a:ext uri="{FF2B5EF4-FFF2-40B4-BE49-F238E27FC236}">
                    <a16:creationId xmlns:a16="http://schemas.microsoft.com/office/drawing/2014/main" id="{29C5C4CC-16F6-7409-3DAE-4F9A75EAEFAC}"/>
                  </a:ext>
                </a:extLst>
              </p:cNvPr>
              <p:cNvGrpSpPr/>
              <p:nvPr/>
            </p:nvGrpSpPr>
            <p:grpSpPr>
              <a:xfrm>
                <a:off x="3892836" y="1570377"/>
                <a:ext cx="1358329" cy="460712"/>
                <a:chOff x="3842635" y="1468051"/>
                <a:chExt cx="1452810" cy="492758"/>
              </a:xfrm>
            </p:grpSpPr>
            <p:sp>
              <p:nvSpPr>
                <p:cNvPr id="213" name="Diamond 212">
                  <a:extLst>
                    <a:ext uri="{FF2B5EF4-FFF2-40B4-BE49-F238E27FC236}">
                      <a16:creationId xmlns:a16="http://schemas.microsoft.com/office/drawing/2014/main" id="{2FFB7B9A-5668-C998-4967-DB1EB98DC67A}"/>
                    </a:ext>
                  </a:extLst>
                </p:cNvPr>
                <p:cNvSpPr/>
                <p:nvPr/>
              </p:nvSpPr>
              <p:spPr>
                <a:xfrm>
                  <a:off x="4326845" y="1468051"/>
                  <a:ext cx="484390" cy="492758"/>
                </a:xfrm>
                <a:prstGeom prst="diamond">
                  <a:avLst/>
                </a:prstGeom>
                <a:solidFill>
                  <a:schemeClr val="bg1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>
                  <a:no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92D050"/>
                      </a:solidFill>
                      <a:cs typeface="Readex Pro" pitchFamily="2" charset="-78"/>
                      <a:sym typeface="Wingdings" panose="05000000000000000000" pitchFamily="2" charset="2"/>
                    </a:rPr>
                    <a:t>●</a:t>
                  </a:r>
                  <a:endParaRPr lang="en-AE" sz="2400" dirty="0">
                    <a:solidFill>
                      <a:srgbClr val="92D050"/>
                    </a:solidFill>
                    <a:cs typeface="Readex Pro" pitchFamily="2" charset="-78"/>
                  </a:endParaRPr>
                </a:p>
              </p:txBody>
            </p:sp>
            <p:sp>
              <p:nvSpPr>
                <p:cNvPr id="214" name="Diamond 213">
                  <a:extLst>
                    <a:ext uri="{FF2B5EF4-FFF2-40B4-BE49-F238E27FC236}">
                      <a16:creationId xmlns:a16="http://schemas.microsoft.com/office/drawing/2014/main" id="{EAEF21F5-CEC6-A622-C77B-35EF657C93E7}"/>
                    </a:ext>
                  </a:extLst>
                </p:cNvPr>
                <p:cNvSpPr/>
                <p:nvPr/>
              </p:nvSpPr>
              <p:spPr>
                <a:xfrm>
                  <a:off x="3842635" y="1468051"/>
                  <a:ext cx="484390" cy="492758"/>
                </a:xfrm>
                <a:prstGeom prst="diamond">
                  <a:avLst/>
                </a:prstGeom>
                <a:solidFill>
                  <a:schemeClr val="bg1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>
                  <a:noAutofit/>
                </a:bodyPr>
                <a:lstStyle/>
                <a:p>
                  <a:pPr algn="ctr"/>
                  <a:endParaRPr lang="en-AE" sz="2400" dirty="0">
                    <a:solidFill>
                      <a:schemeClr val="tx1"/>
                    </a:solidFill>
                    <a:cs typeface="Readex Pro" pitchFamily="2" charset="-78"/>
                  </a:endParaRPr>
                </a:p>
              </p:txBody>
            </p:sp>
            <p:sp>
              <p:nvSpPr>
                <p:cNvPr id="215" name="Diamond 214">
                  <a:extLst>
                    <a:ext uri="{FF2B5EF4-FFF2-40B4-BE49-F238E27FC236}">
                      <a16:creationId xmlns:a16="http://schemas.microsoft.com/office/drawing/2014/main" id="{27DC1EE0-CE7E-651A-F39C-85F5630D1040}"/>
                    </a:ext>
                  </a:extLst>
                </p:cNvPr>
                <p:cNvSpPr/>
                <p:nvPr/>
              </p:nvSpPr>
              <p:spPr>
                <a:xfrm>
                  <a:off x="4811055" y="1468051"/>
                  <a:ext cx="484390" cy="492758"/>
                </a:xfrm>
                <a:prstGeom prst="diamond">
                  <a:avLst/>
                </a:prstGeom>
                <a:solidFill>
                  <a:schemeClr val="bg1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>
                  <a:no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A9FF69"/>
                      </a:solidFill>
                      <a:cs typeface="Readex Pro" pitchFamily="2" charset="-78"/>
                      <a:sym typeface="Wingdings" panose="05000000000000000000" pitchFamily="2" charset="2"/>
                    </a:rPr>
                    <a:t>●</a:t>
                  </a:r>
                  <a:endParaRPr lang="en-AE" sz="2400" dirty="0">
                    <a:solidFill>
                      <a:srgbClr val="A9FF69"/>
                    </a:solidFill>
                    <a:cs typeface="Readex Pro" pitchFamily="2" charset="-78"/>
                  </a:endParaRPr>
                </a:p>
              </p:txBody>
            </p:sp>
          </p:grpSp>
          <p:grpSp>
            <p:nvGrpSpPr>
              <p:cNvPr id="209" name="Group 208">
                <a:extLst>
                  <a:ext uri="{FF2B5EF4-FFF2-40B4-BE49-F238E27FC236}">
                    <a16:creationId xmlns:a16="http://schemas.microsoft.com/office/drawing/2014/main" id="{69DCD924-1105-DC4F-6DCC-E6632D27D964}"/>
                  </a:ext>
                </a:extLst>
              </p:cNvPr>
              <p:cNvGrpSpPr/>
              <p:nvPr/>
            </p:nvGrpSpPr>
            <p:grpSpPr>
              <a:xfrm>
                <a:off x="4118526" y="1340872"/>
                <a:ext cx="906949" cy="460712"/>
                <a:chOff x="4083158" y="1223060"/>
                <a:chExt cx="970034" cy="492758"/>
              </a:xfrm>
            </p:grpSpPr>
            <p:sp>
              <p:nvSpPr>
                <p:cNvPr id="211" name="Diamond 210">
                  <a:extLst>
                    <a:ext uri="{FF2B5EF4-FFF2-40B4-BE49-F238E27FC236}">
                      <a16:creationId xmlns:a16="http://schemas.microsoft.com/office/drawing/2014/main" id="{D488F174-56ED-DB30-0ABE-90431960A549}"/>
                    </a:ext>
                  </a:extLst>
                </p:cNvPr>
                <p:cNvSpPr/>
                <p:nvPr/>
              </p:nvSpPr>
              <p:spPr>
                <a:xfrm>
                  <a:off x="4568802" y="1223060"/>
                  <a:ext cx="484390" cy="492758"/>
                </a:xfrm>
                <a:prstGeom prst="diamond">
                  <a:avLst/>
                </a:prstGeom>
                <a:solidFill>
                  <a:schemeClr val="bg1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>
                  <a:noAutofit/>
                </a:bodyPr>
                <a:lstStyle/>
                <a:p>
                  <a:pPr algn="ctr"/>
                  <a:r>
                    <a:rPr lang="en-US" sz="2400" dirty="0">
                      <a:solidFill>
                        <a:schemeClr val="tx1"/>
                      </a:solidFill>
                      <a:cs typeface="Readex Pro" pitchFamily="2" charset="-78"/>
                      <a:sym typeface="Wingdings" panose="05000000000000000000" pitchFamily="2" charset="2"/>
                    </a:rPr>
                    <a:t>●</a:t>
                  </a:r>
                  <a:endParaRPr lang="en-AE" sz="2400" dirty="0">
                    <a:solidFill>
                      <a:schemeClr val="tx1"/>
                    </a:solidFill>
                    <a:cs typeface="Readex Pro" pitchFamily="2" charset="-78"/>
                  </a:endParaRPr>
                </a:p>
              </p:txBody>
            </p:sp>
            <p:sp>
              <p:nvSpPr>
                <p:cNvPr id="212" name="Diamond 211">
                  <a:extLst>
                    <a:ext uri="{FF2B5EF4-FFF2-40B4-BE49-F238E27FC236}">
                      <a16:creationId xmlns:a16="http://schemas.microsoft.com/office/drawing/2014/main" id="{60F86A8A-8D0E-0926-40EE-A31EA59BF2BB}"/>
                    </a:ext>
                  </a:extLst>
                </p:cNvPr>
                <p:cNvSpPr/>
                <p:nvPr/>
              </p:nvSpPr>
              <p:spPr>
                <a:xfrm>
                  <a:off x="4083158" y="1223060"/>
                  <a:ext cx="484390" cy="492758"/>
                </a:xfrm>
                <a:prstGeom prst="diamond">
                  <a:avLst/>
                </a:prstGeom>
                <a:solidFill>
                  <a:schemeClr val="bg1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>
                  <a:noAutofit/>
                </a:bodyPr>
                <a:lstStyle/>
                <a:p>
                  <a:pPr algn="ctr"/>
                  <a:r>
                    <a:rPr lang="en-US" sz="2400" dirty="0">
                      <a:solidFill>
                        <a:schemeClr val="tx1"/>
                      </a:solidFill>
                      <a:cs typeface="Readex Pro" pitchFamily="2" charset="-78"/>
                      <a:sym typeface="Wingdings" panose="05000000000000000000" pitchFamily="2" charset="2"/>
                    </a:rPr>
                    <a:t>●</a:t>
                  </a:r>
                  <a:endParaRPr lang="en-AE" sz="2400" dirty="0">
                    <a:solidFill>
                      <a:schemeClr val="tx1"/>
                    </a:solidFill>
                    <a:cs typeface="Readex Pro" pitchFamily="2" charset="-78"/>
                  </a:endParaRPr>
                </a:p>
              </p:txBody>
            </p:sp>
          </p:grpSp>
          <p:sp>
            <p:nvSpPr>
              <p:cNvPr id="210" name="Diamond 209">
                <a:extLst>
                  <a:ext uri="{FF2B5EF4-FFF2-40B4-BE49-F238E27FC236}">
                    <a16:creationId xmlns:a16="http://schemas.microsoft.com/office/drawing/2014/main" id="{878662A2-C756-9BF3-7272-AC6175CD1129}"/>
                  </a:ext>
                </a:extLst>
              </p:cNvPr>
              <p:cNvSpPr/>
              <p:nvPr/>
            </p:nvSpPr>
            <p:spPr>
              <a:xfrm>
                <a:off x="4345556" y="1111367"/>
                <a:ext cx="452888" cy="460712"/>
              </a:xfrm>
              <a:prstGeom prst="diamond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>
                <a:noAutofit/>
              </a:bodyPr>
              <a:lstStyle/>
              <a:p>
                <a:pPr algn="ctr"/>
                <a:r>
                  <a:rPr lang="en-US" sz="2400" dirty="0">
                    <a:solidFill>
                      <a:srgbClr val="A9FF69"/>
                    </a:solidFill>
                    <a:cs typeface="Readex Pro" pitchFamily="2" charset="-78"/>
                    <a:sym typeface="Wingdings" panose="05000000000000000000" pitchFamily="2" charset="2"/>
                  </a:rPr>
                  <a:t>●</a:t>
                </a:r>
                <a:endParaRPr lang="en-AE" sz="2400" dirty="0">
                  <a:solidFill>
                    <a:srgbClr val="A9FF69"/>
                  </a:solidFill>
                  <a:cs typeface="Readex Pro" pitchFamily="2" charset="-78"/>
                </a:endParaRPr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815306A8-8ECF-E651-D880-F1A5B3E78258}"/>
                </a:ext>
              </a:extLst>
            </p:cNvPr>
            <p:cNvGrpSpPr/>
            <p:nvPr/>
          </p:nvGrpSpPr>
          <p:grpSpPr>
            <a:xfrm>
              <a:off x="2062771" y="3316565"/>
              <a:ext cx="8067554" cy="1222586"/>
              <a:chOff x="538223" y="3467518"/>
              <a:chExt cx="8067554" cy="1222586"/>
            </a:xfrm>
          </p:grpSpPr>
          <p:grpSp>
            <p:nvGrpSpPr>
              <p:cNvPr id="62" name="Group 61">
                <a:extLst>
                  <a:ext uri="{FF2B5EF4-FFF2-40B4-BE49-F238E27FC236}">
                    <a16:creationId xmlns:a16="http://schemas.microsoft.com/office/drawing/2014/main" id="{A2FF8696-DF47-5BED-08B9-7C1873673DE1}"/>
                  </a:ext>
                </a:extLst>
              </p:cNvPr>
              <p:cNvGrpSpPr/>
              <p:nvPr/>
            </p:nvGrpSpPr>
            <p:grpSpPr>
              <a:xfrm flipH="1">
                <a:off x="4169344" y="3467518"/>
                <a:ext cx="4436433" cy="1222586"/>
                <a:chOff x="529771" y="3454818"/>
                <a:chExt cx="4436433" cy="1222586"/>
              </a:xfrm>
            </p:grpSpPr>
            <p:sp>
              <p:nvSpPr>
                <p:cNvPr id="197" name="Rectangle 196">
                  <a:extLst>
                    <a:ext uri="{FF2B5EF4-FFF2-40B4-BE49-F238E27FC236}">
                      <a16:creationId xmlns:a16="http://schemas.microsoft.com/office/drawing/2014/main" id="{45C7CD79-9E09-1F5C-23E2-716306D9AE7C}"/>
                    </a:ext>
                  </a:extLst>
                </p:cNvPr>
                <p:cNvSpPr/>
                <p:nvPr/>
              </p:nvSpPr>
              <p:spPr>
                <a:xfrm rot="18900000">
                  <a:off x="981426" y="3906473"/>
                  <a:ext cx="3533123" cy="319276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r>
                    <a:rPr lang="en-US" sz="1400" dirty="0">
                      <a:solidFill>
                        <a:schemeClr val="tx1"/>
                      </a:solidFill>
                      <a:cs typeface="Readex Pro" pitchFamily="2" charset="-78"/>
                    </a:rPr>
                    <a:t>Emissions Reduction</a:t>
                  </a:r>
                </a:p>
              </p:txBody>
            </p:sp>
            <p:sp>
              <p:nvSpPr>
                <p:cNvPr id="198" name="Rectangle 197">
                  <a:extLst>
                    <a:ext uri="{FF2B5EF4-FFF2-40B4-BE49-F238E27FC236}">
                      <a16:creationId xmlns:a16="http://schemas.microsoft.com/office/drawing/2014/main" id="{DD9B64AA-DBFF-7B62-D7CF-211DFE85BD37}"/>
                    </a:ext>
                  </a:extLst>
                </p:cNvPr>
                <p:cNvSpPr/>
                <p:nvPr/>
              </p:nvSpPr>
              <p:spPr>
                <a:xfrm rot="18900000">
                  <a:off x="1207254" y="4132300"/>
                  <a:ext cx="3533123" cy="319276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r>
                    <a:rPr lang="en-US" sz="1400" dirty="0">
                      <a:solidFill>
                        <a:schemeClr val="tx1"/>
                      </a:solidFill>
                      <a:cs typeface="Readex Pro" pitchFamily="2" charset="-78"/>
                    </a:rPr>
                    <a:t>Ink Usage Reduction</a:t>
                  </a:r>
                </a:p>
              </p:txBody>
            </p:sp>
            <p:sp>
              <p:nvSpPr>
                <p:cNvPr id="199" name="Rectangle 198">
                  <a:extLst>
                    <a:ext uri="{FF2B5EF4-FFF2-40B4-BE49-F238E27FC236}">
                      <a16:creationId xmlns:a16="http://schemas.microsoft.com/office/drawing/2014/main" id="{107CBDD1-1E47-23B3-2F48-1D1667CB0F52}"/>
                    </a:ext>
                  </a:extLst>
                </p:cNvPr>
                <p:cNvSpPr/>
                <p:nvPr/>
              </p:nvSpPr>
              <p:spPr>
                <a:xfrm rot="18900000">
                  <a:off x="1433081" y="4358128"/>
                  <a:ext cx="3533123" cy="319276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r>
                    <a:rPr lang="en-US" sz="1400" dirty="0">
                      <a:solidFill>
                        <a:schemeClr val="tx1"/>
                      </a:solidFill>
                      <a:cs typeface="Readex Pro" pitchFamily="2" charset="-78"/>
                    </a:rPr>
                    <a:t>Spoilage Reduction</a:t>
                  </a:r>
                </a:p>
              </p:txBody>
            </p:sp>
            <p:sp>
              <p:nvSpPr>
                <p:cNvPr id="200" name="Rectangle 199">
                  <a:extLst>
                    <a:ext uri="{FF2B5EF4-FFF2-40B4-BE49-F238E27FC236}">
                      <a16:creationId xmlns:a16="http://schemas.microsoft.com/office/drawing/2014/main" id="{6A7FD564-843A-D7D4-A2EC-91936C76DADC}"/>
                    </a:ext>
                  </a:extLst>
                </p:cNvPr>
                <p:cNvSpPr/>
                <p:nvPr/>
              </p:nvSpPr>
              <p:spPr>
                <a:xfrm rot="18900000">
                  <a:off x="755598" y="3680645"/>
                  <a:ext cx="3533123" cy="319276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r>
                    <a:rPr lang="en-US" sz="1400" dirty="0">
                      <a:solidFill>
                        <a:schemeClr val="tx1"/>
                      </a:solidFill>
                      <a:cs typeface="Readex Pro" pitchFamily="2" charset="-78"/>
                    </a:rPr>
                    <a:t>Improve Customer Satisfaction</a:t>
                  </a:r>
                </a:p>
              </p:txBody>
            </p:sp>
            <p:sp>
              <p:nvSpPr>
                <p:cNvPr id="201" name="Rectangle 200">
                  <a:extLst>
                    <a:ext uri="{FF2B5EF4-FFF2-40B4-BE49-F238E27FC236}">
                      <a16:creationId xmlns:a16="http://schemas.microsoft.com/office/drawing/2014/main" id="{A1AC5923-4442-2819-884A-E6CA029BB96C}"/>
                    </a:ext>
                  </a:extLst>
                </p:cNvPr>
                <p:cNvSpPr/>
                <p:nvPr/>
              </p:nvSpPr>
              <p:spPr>
                <a:xfrm rot="18900000">
                  <a:off x="529771" y="3454818"/>
                  <a:ext cx="3533123" cy="319276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r>
                    <a:rPr lang="en-US" sz="1400" dirty="0">
                      <a:solidFill>
                        <a:schemeClr val="tx1"/>
                      </a:solidFill>
                      <a:cs typeface="Readex Pro" pitchFamily="2" charset="-78"/>
                    </a:rPr>
                    <a:t>Improve Workplace Organization</a:t>
                  </a:r>
                </a:p>
              </p:txBody>
            </p:sp>
          </p:grpSp>
          <p:grpSp>
            <p:nvGrpSpPr>
              <p:cNvPr id="63" name="Group 62">
                <a:extLst>
                  <a:ext uri="{FF2B5EF4-FFF2-40B4-BE49-F238E27FC236}">
                    <a16:creationId xmlns:a16="http://schemas.microsoft.com/office/drawing/2014/main" id="{26DF315A-A862-C64A-BF9B-A779B161AD9A}"/>
                  </a:ext>
                </a:extLst>
              </p:cNvPr>
              <p:cNvGrpSpPr/>
              <p:nvPr/>
            </p:nvGrpSpPr>
            <p:grpSpPr>
              <a:xfrm>
                <a:off x="538223" y="3467518"/>
                <a:ext cx="4436433" cy="1222586"/>
                <a:chOff x="529771" y="3454818"/>
                <a:chExt cx="4436433" cy="1222586"/>
              </a:xfrm>
            </p:grpSpPr>
            <p:sp>
              <p:nvSpPr>
                <p:cNvPr id="192" name="Rectangle 191">
                  <a:extLst>
                    <a:ext uri="{FF2B5EF4-FFF2-40B4-BE49-F238E27FC236}">
                      <a16:creationId xmlns:a16="http://schemas.microsoft.com/office/drawing/2014/main" id="{743B2078-1C9F-8231-8CF1-90F737666FF2}"/>
                    </a:ext>
                  </a:extLst>
                </p:cNvPr>
                <p:cNvSpPr/>
                <p:nvPr/>
              </p:nvSpPr>
              <p:spPr>
                <a:xfrm rot="18900000">
                  <a:off x="981426" y="3906473"/>
                  <a:ext cx="3533123" cy="319276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algn="r"/>
                  <a:r>
                    <a:rPr lang="en-US" sz="1400" dirty="0">
                      <a:solidFill>
                        <a:schemeClr val="tx1"/>
                      </a:solidFill>
                      <a:cs typeface="Readex Pro" pitchFamily="2" charset="-78"/>
                    </a:rPr>
                    <a:t>Leaders for Excellence</a:t>
                  </a:r>
                </a:p>
              </p:txBody>
            </p:sp>
            <p:sp>
              <p:nvSpPr>
                <p:cNvPr id="193" name="Rectangle 192">
                  <a:extLst>
                    <a:ext uri="{FF2B5EF4-FFF2-40B4-BE49-F238E27FC236}">
                      <a16:creationId xmlns:a16="http://schemas.microsoft.com/office/drawing/2014/main" id="{3B8D4F21-DAB3-42D8-E229-70AE31483582}"/>
                    </a:ext>
                  </a:extLst>
                </p:cNvPr>
                <p:cNvSpPr/>
                <p:nvPr/>
              </p:nvSpPr>
              <p:spPr>
                <a:xfrm rot="18900000">
                  <a:off x="1207254" y="4132300"/>
                  <a:ext cx="3533123" cy="319276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algn="r"/>
                  <a:r>
                    <a:rPr lang="en-US" sz="1400" dirty="0">
                      <a:solidFill>
                        <a:schemeClr val="tx1"/>
                      </a:solidFill>
                      <a:cs typeface="Readex Pro" pitchFamily="2" charset="-78"/>
                    </a:rPr>
                    <a:t>IOSH Managing Safely</a:t>
                  </a:r>
                </a:p>
              </p:txBody>
            </p:sp>
            <p:sp>
              <p:nvSpPr>
                <p:cNvPr id="194" name="Rectangle 193">
                  <a:extLst>
                    <a:ext uri="{FF2B5EF4-FFF2-40B4-BE49-F238E27FC236}">
                      <a16:creationId xmlns:a16="http://schemas.microsoft.com/office/drawing/2014/main" id="{499A301D-A529-767B-43B7-0C51F9AF663D}"/>
                    </a:ext>
                  </a:extLst>
                </p:cNvPr>
                <p:cNvSpPr/>
                <p:nvPr/>
              </p:nvSpPr>
              <p:spPr>
                <a:xfrm rot="18900000">
                  <a:off x="1433081" y="4358128"/>
                  <a:ext cx="3533123" cy="319276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algn="r"/>
                  <a:r>
                    <a:rPr lang="en-US" sz="1400" dirty="0">
                      <a:solidFill>
                        <a:schemeClr val="tx1"/>
                      </a:solidFill>
                      <a:cs typeface="Readex Pro" pitchFamily="2" charset="-78"/>
                    </a:rPr>
                    <a:t>KPIs</a:t>
                  </a:r>
                </a:p>
              </p:txBody>
            </p:sp>
            <p:sp>
              <p:nvSpPr>
                <p:cNvPr id="195" name="Rectangle 194">
                  <a:extLst>
                    <a:ext uri="{FF2B5EF4-FFF2-40B4-BE49-F238E27FC236}">
                      <a16:creationId xmlns:a16="http://schemas.microsoft.com/office/drawing/2014/main" id="{B2FA0B60-019B-BFD8-79B3-4C2D369C206E}"/>
                    </a:ext>
                  </a:extLst>
                </p:cNvPr>
                <p:cNvSpPr/>
                <p:nvPr/>
              </p:nvSpPr>
              <p:spPr>
                <a:xfrm rot="18900000">
                  <a:off x="755598" y="3680645"/>
                  <a:ext cx="3533123" cy="319276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algn="r"/>
                  <a:r>
                    <a:rPr lang="en-US" sz="1400" dirty="0">
                      <a:solidFill>
                        <a:schemeClr val="tx1"/>
                      </a:solidFill>
                      <a:cs typeface="Readex Pro" pitchFamily="2" charset="-78"/>
                    </a:rPr>
                    <a:t>Lean Manufacturing</a:t>
                  </a:r>
                </a:p>
              </p:txBody>
            </p:sp>
            <p:sp>
              <p:nvSpPr>
                <p:cNvPr id="196" name="Rectangle 195">
                  <a:extLst>
                    <a:ext uri="{FF2B5EF4-FFF2-40B4-BE49-F238E27FC236}">
                      <a16:creationId xmlns:a16="http://schemas.microsoft.com/office/drawing/2014/main" id="{8C9A9EC8-836B-46DE-B638-43BE9797A5FF}"/>
                    </a:ext>
                  </a:extLst>
                </p:cNvPr>
                <p:cNvSpPr/>
                <p:nvPr/>
              </p:nvSpPr>
              <p:spPr>
                <a:xfrm rot="18900000">
                  <a:off x="529771" y="3454818"/>
                  <a:ext cx="3533123" cy="319276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algn="r"/>
                  <a:r>
                    <a:rPr lang="en-US" sz="1400" dirty="0">
                      <a:solidFill>
                        <a:schemeClr val="tx1"/>
                      </a:solidFill>
                      <a:cs typeface="Readex Pro" pitchFamily="2" charset="-78"/>
                    </a:rPr>
                    <a:t>Six Sigma</a:t>
                  </a:r>
                </a:p>
              </p:txBody>
            </p:sp>
          </p:grp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E2C77DC0-0683-A678-C597-BB21F394CD9B}"/>
                </a:ext>
              </a:extLst>
            </p:cNvPr>
            <p:cNvGrpSpPr/>
            <p:nvPr/>
          </p:nvGrpSpPr>
          <p:grpSpPr>
            <a:xfrm>
              <a:off x="7531634" y="974635"/>
              <a:ext cx="3644433" cy="278990"/>
              <a:chOff x="3215252" y="2135953"/>
              <a:chExt cx="2669063" cy="278990"/>
            </a:xfrm>
          </p:grpSpPr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B490E3F1-8123-B629-09C4-E5554643FCE5}"/>
                  </a:ext>
                </a:extLst>
              </p:cNvPr>
              <p:cNvSpPr/>
              <p:nvPr/>
            </p:nvSpPr>
            <p:spPr>
              <a:xfrm>
                <a:off x="3215252" y="2135953"/>
                <a:ext cx="812782" cy="278989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0" rIns="36000" bIns="36000" rtlCol="0" anchor="ctr">
                <a:noAutofit/>
              </a:bodyPr>
              <a:lstStyle/>
              <a:p>
                <a:pPr algn="ctr"/>
                <a:r>
                  <a:rPr lang="en-US" sz="2000" dirty="0">
                    <a:solidFill>
                      <a:schemeClr val="tx1"/>
                    </a:solidFill>
                    <a:cs typeface="Readex Pro" pitchFamily="2" charset="-78"/>
                    <a:sym typeface="Wingdings" panose="05000000000000000000" pitchFamily="2" charset="2"/>
                  </a:rPr>
                  <a:t>●</a:t>
                </a:r>
                <a:r>
                  <a:rPr lang="en-US" sz="1300" dirty="0">
                    <a:solidFill>
                      <a:schemeClr val="tx1"/>
                    </a:solidFill>
                    <a:cs typeface="Readex Pro" pitchFamily="2" charset="-78"/>
                    <a:sym typeface="Wingdings" panose="05000000000000000000" pitchFamily="2" charset="2"/>
                  </a:rPr>
                  <a:t> HIGH</a:t>
                </a:r>
                <a:endParaRPr lang="en-US" sz="1300" dirty="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6E50E841-0C0A-FE0D-F507-D93976BE5B10}"/>
                  </a:ext>
                </a:extLst>
              </p:cNvPr>
              <p:cNvSpPr/>
              <p:nvPr/>
            </p:nvSpPr>
            <p:spPr>
              <a:xfrm>
                <a:off x="4067890" y="2135953"/>
                <a:ext cx="988754" cy="278990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0" rIns="36000" bIns="36000" rtlCol="0" anchor="ctr">
                <a:noAutofit/>
              </a:bodyPr>
              <a:lstStyle/>
              <a:p>
                <a:pPr algn="ctr"/>
                <a:r>
                  <a:rPr lang="en-US" sz="2000" dirty="0">
                    <a:solidFill>
                      <a:srgbClr val="92D050"/>
                    </a:solidFill>
                    <a:cs typeface="Readex Pro" pitchFamily="2" charset="-78"/>
                    <a:sym typeface="Wingdings" panose="05000000000000000000" pitchFamily="2" charset="2"/>
                  </a:rPr>
                  <a:t>●</a:t>
                </a:r>
                <a:r>
                  <a:rPr lang="en-US" sz="1300" dirty="0">
                    <a:solidFill>
                      <a:schemeClr val="tx1"/>
                    </a:solidFill>
                    <a:cs typeface="Readex Pro" pitchFamily="2" charset="-78"/>
                    <a:sym typeface="Wingdings" panose="05000000000000000000" pitchFamily="2" charset="2"/>
                  </a:rPr>
                  <a:t> MEDIUM</a:t>
                </a:r>
                <a:endParaRPr lang="en-US" sz="1300" dirty="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C557D1F4-949F-BF3D-FA89-47FC68202DFB}"/>
                  </a:ext>
                </a:extLst>
              </p:cNvPr>
              <p:cNvSpPr/>
              <p:nvPr/>
            </p:nvSpPr>
            <p:spPr>
              <a:xfrm>
                <a:off x="5096500" y="2135953"/>
                <a:ext cx="787815" cy="278989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0" rIns="36000" bIns="36000" rtlCol="0" anchor="ctr">
                <a:noAutofit/>
              </a:bodyPr>
              <a:lstStyle/>
              <a:p>
                <a:pPr algn="ctr"/>
                <a:r>
                  <a:rPr lang="en-US" sz="2000" dirty="0">
                    <a:solidFill>
                      <a:srgbClr val="A9FF69"/>
                    </a:solidFill>
                    <a:cs typeface="Readex Pro" pitchFamily="2" charset="-78"/>
                    <a:sym typeface="Wingdings" panose="05000000000000000000" pitchFamily="2" charset="2"/>
                  </a:rPr>
                  <a:t>●</a:t>
                </a:r>
                <a:r>
                  <a:rPr lang="en-US" sz="1300" dirty="0">
                    <a:solidFill>
                      <a:schemeClr val="tx1"/>
                    </a:solidFill>
                    <a:cs typeface="Readex Pro" pitchFamily="2" charset="-78"/>
                    <a:sym typeface="Wingdings" panose="05000000000000000000" pitchFamily="2" charset="2"/>
                  </a:rPr>
                  <a:t> LOW</a:t>
                </a:r>
                <a:endParaRPr lang="en-US" sz="1300" dirty="0">
                  <a:solidFill>
                    <a:schemeClr val="tx1"/>
                  </a:solidFill>
                  <a:cs typeface="Readex Pro" pitchFamily="2" charset="-78"/>
                </a:endParaRPr>
              </a:p>
            </p:txBody>
          </p:sp>
        </p:grp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5DFBBA69-3CCD-95A4-F1B6-B805635164F4}"/>
                </a:ext>
              </a:extLst>
            </p:cNvPr>
            <p:cNvSpPr/>
            <p:nvPr/>
          </p:nvSpPr>
          <p:spPr>
            <a:xfrm>
              <a:off x="4703847" y="5026232"/>
              <a:ext cx="2785403" cy="41998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cs typeface="Readex Pro" pitchFamily="2" charset="-78"/>
                </a:rPr>
                <a:t>Plant B -Wantage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3934327-49C0-C08D-678B-14C53E387109}"/>
                </a:ext>
              </a:extLst>
            </p:cNvPr>
            <p:cNvSpPr/>
            <p:nvPr/>
          </p:nvSpPr>
          <p:spPr>
            <a:xfrm>
              <a:off x="4703847" y="5445630"/>
              <a:ext cx="2785403" cy="41998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cs typeface="Readex Pro" pitchFamily="2" charset="-78"/>
                </a:rPr>
                <a:t>Plant C - Nantes 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21F7A3F-3DED-06D4-E05F-E183041EEAC4}"/>
                </a:ext>
              </a:extLst>
            </p:cNvPr>
            <p:cNvSpPr/>
            <p:nvPr/>
          </p:nvSpPr>
          <p:spPr>
            <a:xfrm>
              <a:off x="4703847" y="5865030"/>
              <a:ext cx="2785403" cy="41998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cs typeface="Readex Pro" pitchFamily="2" charset="-78"/>
                </a:rPr>
                <a:t>Plant D - Seville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B90A513-503D-5F4C-5E2C-3973938214AF}"/>
                </a:ext>
              </a:extLst>
            </p:cNvPr>
            <p:cNvSpPr/>
            <p:nvPr/>
          </p:nvSpPr>
          <p:spPr>
            <a:xfrm>
              <a:off x="4703847" y="4606834"/>
              <a:ext cx="2785403" cy="41998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cs typeface="Readex Pro" pitchFamily="2" charset="-78"/>
                </a:rPr>
                <a:t>Plant A - Singapore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E5F40F7-C0EB-790A-9258-7C5EB1F25188}"/>
                </a:ext>
              </a:extLst>
            </p:cNvPr>
            <p:cNvSpPr/>
            <p:nvPr/>
          </p:nvSpPr>
          <p:spPr>
            <a:xfrm>
              <a:off x="4251340" y="4606834"/>
              <a:ext cx="452507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92D050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88B178A-001B-A7B8-1450-A3D66B101275}"/>
                </a:ext>
              </a:extLst>
            </p:cNvPr>
            <p:cNvSpPr/>
            <p:nvPr/>
          </p:nvSpPr>
          <p:spPr>
            <a:xfrm>
              <a:off x="3798833" y="4606834"/>
              <a:ext cx="452507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A9FF69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rgbClr val="A9FF69"/>
                </a:solidFill>
                <a:cs typeface="Readex Pro" pitchFamily="2" charset="-78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4B76323-073A-5B4D-792A-1ACD2008886D}"/>
                </a:ext>
              </a:extLst>
            </p:cNvPr>
            <p:cNvSpPr/>
            <p:nvPr/>
          </p:nvSpPr>
          <p:spPr>
            <a:xfrm>
              <a:off x="3346326" y="4606834"/>
              <a:ext cx="452507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92D050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0FDEDEC-C058-74B5-D033-FC5A6BBD305B}"/>
                </a:ext>
              </a:extLst>
            </p:cNvPr>
            <p:cNvSpPr/>
            <p:nvPr/>
          </p:nvSpPr>
          <p:spPr>
            <a:xfrm>
              <a:off x="2893819" y="4606834"/>
              <a:ext cx="452507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B22ED76-D2D5-6989-D077-34CEF6E9EB34}"/>
                </a:ext>
              </a:extLst>
            </p:cNvPr>
            <p:cNvSpPr/>
            <p:nvPr/>
          </p:nvSpPr>
          <p:spPr>
            <a:xfrm>
              <a:off x="2441312" y="4606834"/>
              <a:ext cx="452507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AFF567A7-82C3-AF96-26ED-BC2C045774C7}"/>
                </a:ext>
              </a:extLst>
            </p:cNvPr>
            <p:cNvSpPr/>
            <p:nvPr/>
          </p:nvSpPr>
          <p:spPr>
            <a:xfrm>
              <a:off x="4251340" y="5026232"/>
              <a:ext cx="452507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92D050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B492D67B-B6DE-9FD2-C6B0-B945F6079DD7}"/>
                </a:ext>
              </a:extLst>
            </p:cNvPr>
            <p:cNvSpPr/>
            <p:nvPr/>
          </p:nvSpPr>
          <p:spPr>
            <a:xfrm>
              <a:off x="3798833" y="5026232"/>
              <a:ext cx="452507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625B205-E571-9FAE-9870-F7698C98F2EC}"/>
                </a:ext>
              </a:extLst>
            </p:cNvPr>
            <p:cNvSpPr/>
            <p:nvPr/>
          </p:nvSpPr>
          <p:spPr>
            <a:xfrm>
              <a:off x="3346326" y="5026232"/>
              <a:ext cx="452507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A9FF69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rgbClr val="A9FF69"/>
                </a:solidFill>
                <a:cs typeface="Readex Pro" pitchFamily="2" charset="-78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AA0D2896-9132-DD51-C4E5-F22491FF7F59}"/>
                </a:ext>
              </a:extLst>
            </p:cNvPr>
            <p:cNvSpPr/>
            <p:nvPr/>
          </p:nvSpPr>
          <p:spPr>
            <a:xfrm>
              <a:off x="2893819" y="5026232"/>
              <a:ext cx="452507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92D050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AEF2D011-DB61-C518-A706-6AD4E89B69D0}"/>
                </a:ext>
              </a:extLst>
            </p:cNvPr>
            <p:cNvSpPr/>
            <p:nvPr/>
          </p:nvSpPr>
          <p:spPr>
            <a:xfrm>
              <a:off x="2441312" y="5026232"/>
              <a:ext cx="452507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F982D909-A3B0-7D1D-4B43-0E086EBAAC5E}"/>
                </a:ext>
              </a:extLst>
            </p:cNvPr>
            <p:cNvSpPr/>
            <p:nvPr/>
          </p:nvSpPr>
          <p:spPr>
            <a:xfrm>
              <a:off x="4251340" y="5445630"/>
              <a:ext cx="452507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92D050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2D97E48D-9E95-0CB1-FB04-BC7567BC686A}"/>
                </a:ext>
              </a:extLst>
            </p:cNvPr>
            <p:cNvSpPr/>
            <p:nvPr/>
          </p:nvSpPr>
          <p:spPr>
            <a:xfrm>
              <a:off x="3798833" y="5445630"/>
              <a:ext cx="452507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6D3C609-7F9E-522E-AAF8-D664F5676BA4}"/>
                </a:ext>
              </a:extLst>
            </p:cNvPr>
            <p:cNvSpPr/>
            <p:nvPr/>
          </p:nvSpPr>
          <p:spPr>
            <a:xfrm>
              <a:off x="3346326" y="5445630"/>
              <a:ext cx="452507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92D050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6D906B9D-D22C-4D9F-7F17-C264D9E07687}"/>
                </a:ext>
              </a:extLst>
            </p:cNvPr>
            <p:cNvSpPr/>
            <p:nvPr/>
          </p:nvSpPr>
          <p:spPr>
            <a:xfrm>
              <a:off x="2893819" y="5445630"/>
              <a:ext cx="452507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A9FF69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rgbClr val="A9FF69"/>
                </a:solidFill>
                <a:cs typeface="Readex Pro" pitchFamily="2" charset="-78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8DB23837-C731-CCA1-A592-38974EB59220}"/>
                </a:ext>
              </a:extLst>
            </p:cNvPr>
            <p:cNvSpPr/>
            <p:nvPr/>
          </p:nvSpPr>
          <p:spPr>
            <a:xfrm>
              <a:off x="2441312" y="5445630"/>
              <a:ext cx="452507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0F785DC2-5BD2-FE05-0347-BA273121280E}"/>
                </a:ext>
              </a:extLst>
            </p:cNvPr>
            <p:cNvSpPr/>
            <p:nvPr/>
          </p:nvSpPr>
          <p:spPr>
            <a:xfrm>
              <a:off x="4251340" y="5865030"/>
              <a:ext cx="452507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5791F85F-A92D-0859-13E8-69351425490F}"/>
                </a:ext>
              </a:extLst>
            </p:cNvPr>
            <p:cNvSpPr/>
            <p:nvPr/>
          </p:nvSpPr>
          <p:spPr>
            <a:xfrm>
              <a:off x="3798833" y="5865030"/>
              <a:ext cx="452507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92D050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1DD58B8A-8F97-AA00-E9A5-AF5548E8E23E}"/>
                </a:ext>
              </a:extLst>
            </p:cNvPr>
            <p:cNvSpPr/>
            <p:nvPr/>
          </p:nvSpPr>
          <p:spPr>
            <a:xfrm>
              <a:off x="3346326" y="5865030"/>
              <a:ext cx="452507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A9FF69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rgbClr val="A9FF69"/>
                </a:solidFill>
                <a:cs typeface="Readex Pro" pitchFamily="2" charset="-78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A0FCE22E-D77D-8A09-4C07-9CC6BCDC3B2A}"/>
                </a:ext>
              </a:extLst>
            </p:cNvPr>
            <p:cNvSpPr/>
            <p:nvPr/>
          </p:nvSpPr>
          <p:spPr>
            <a:xfrm>
              <a:off x="2893819" y="5865030"/>
              <a:ext cx="452507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92D050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rgbClr val="92D050"/>
                </a:solidFill>
                <a:cs typeface="Readex Pro" pitchFamily="2" charset="-78"/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70E873BA-CCBC-5EB2-A4E3-1635BEC6E6F8}"/>
                </a:ext>
              </a:extLst>
            </p:cNvPr>
            <p:cNvSpPr/>
            <p:nvPr/>
          </p:nvSpPr>
          <p:spPr>
            <a:xfrm>
              <a:off x="2441312" y="5865030"/>
              <a:ext cx="452507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92D050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1CD2EAB8-6290-BE65-C1AC-31753AA2C1DA}"/>
                </a:ext>
              </a:extLst>
            </p:cNvPr>
            <p:cNvSpPr/>
            <p:nvPr/>
          </p:nvSpPr>
          <p:spPr>
            <a:xfrm>
              <a:off x="9299278" y="4606834"/>
              <a:ext cx="452507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609C51AC-83C4-4426-1FED-11F83A0DC6E0}"/>
                </a:ext>
              </a:extLst>
            </p:cNvPr>
            <p:cNvSpPr/>
            <p:nvPr/>
          </p:nvSpPr>
          <p:spPr>
            <a:xfrm>
              <a:off x="8846771" y="4606834"/>
              <a:ext cx="452507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CAB7BE0F-3FAF-25FD-0EA8-3F415E867CF1}"/>
                </a:ext>
              </a:extLst>
            </p:cNvPr>
            <p:cNvSpPr/>
            <p:nvPr/>
          </p:nvSpPr>
          <p:spPr>
            <a:xfrm>
              <a:off x="8394264" y="4606834"/>
              <a:ext cx="452507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A9FF69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rgbClr val="A9FF69"/>
                </a:solidFill>
                <a:cs typeface="Readex Pro" pitchFamily="2" charset="-78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25E7EA66-9C62-C061-1C3E-A878127C60FE}"/>
                </a:ext>
              </a:extLst>
            </p:cNvPr>
            <p:cNvSpPr/>
            <p:nvPr/>
          </p:nvSpPr>
          <p:spPr>
            <a:xfrm>
              <a:off x="7941757" y="4606834"/>
              <a:ext cx="452507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BB17EE5D-D441-D648-E587-47FEC4A2FFA6}"/>
                </a:ext>
              </a:extLst>
            </p:cNvPr>
            <p:cNvSpPr/>
            <p:nvPr/>
          </p:nvSpPr>
          <p:spPr>
            <a:xfrm>
              <a:off x="7489250" y="4606834"/>
              <a:ext cx="452507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52F41E6B-C061-40F2-8CB3-AEA06241651B}"/>
                </a:ext>
              </a:extLst>
            </p:cNvPr>
            <p:cNvSpPr/>
            <p:nvPr/>
          </p:nvSpPr>
          <p:spPr>
            <a:xfrm>
              <a:off x="9299278" y="5026232"/>
              <a:ext cx="452507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92D050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F7246E26-657A-DD6C-CA6E-DD29E80FE31A}"/>
                </a:ext>
              </a:extLst>
            </p:cNvPr>
            <p:cNvSpPr/>
            <p:nvPr/>
          </p:nvSpPr>
          <p:spPr>
            <a:xfrm>
              <a:off x="8846771" y="5026232"/>
              <a:ext cx="452507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A9FF69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rgbClr val="A9FF69"/>
                </a:solidFill>
                <a:cs typeface="Readex Pro" pitchFamily="2" charset="-78"/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9C64C4A0-5F1B-0479-2C7A-98BD4643FF6A}"/>
                </a:ext>
              </a:extLst>
            </p:cNvPr>
            <p:cNvSpPr/>
            <p:nvPr/>
          </p:nvSpPr>
          <p:spPr>
            <a:xfrm>
              <a:off x="8394264" y="5026232"/>
              <a:ext cx="452507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4906F004-7C1B-4D40-9EC0-483B1E3F3434}"/>
                </a:ext>
              </a:extLst>
            </p:cNvPr>
            <p:cNvSpPr/>
            <p:nvPr/>
          </p:nvSpPr>
          <p:spPr>
            <a:xfrm>
              <a:off x="7941757" y="5026232"/>
              <a:ext cx="452507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92D050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rgbClr val="92D050"/>
                </a:solidFill>
                <a:cs typeface="Readex Pro" pitchFamily="2" charset="-78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34AF4658-5329-3CBD-2DED-4634C0790FEC}"/>
                </a:ext>
              </a:extLst>
            </p:cNvPr>
            <p:cNvSpPr/>
            <p:nvPr/>
          </p:nvSpPr>
          <p:spPr>
            <a:xfrm>
              <a:off x="7489250" y="5026232"/>
              <a:ext cx="452507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61638C4E-D9E2-393E-A190-939D5A0E0850}"/>
                </a:ext>
              </a:extLst>
            </p:cNvPr>
            <p:cNvSpPr/>
            <p:nvPr/>
          </p:nvSpPr>
          <p:spPr>
            <a:xfrm>
              <a:off x="9299278" y="5445630"/>
              <a:ext cx="452507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A9FF69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8DB29491-44E8-0FE0-6114-A07F8F1BEDF5}"/>
                </a:ext>
              </a:extLst>
            </p:cNvPr>
            <p:cNvSpPr/>
            <p:nvPr/>
          </p:nvSpPr>
          <p:spPr>
            <a:xfrm>
              <a:off x="8846771" y="5445630"/>
              <a:ext cx="452507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92D050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rgbClr val="92D050"/>
                </a:solidFill>
                <a:cs typeface="Readex Pro" pitchFamily="2" charset="-78"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A1B3D991-AF4E-F412-19EA-A7C22B6DDABD}"/>
                </a:ext>
              </a:extLst>
            </p:cNvPr>
            <p:cNvSpPr/>
            <p:nvPr/>
          </p:nvSpPr>
          <p:spPr>
            <a:xfrm>
              <a:off x="8394264" y="5445630"/>
              <a:ext cx="452507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cs typeface="Readex Pro" pitchFamily="2" charset="-78"/>
                  <a:sym typeface="Wingdings" panose="05000000000000000000" pitchFamily="2" charset="2"/>
                </a:rPr>
                <a:t> 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70573BBA-45C0-26F3-7AC9-7BE9BD39F91B}"/>
                </a:ext>
              </a:extLst>
            </p:cNvPr>
            <p:cNvSpPr/>
            <p:nvPr/>
          </p:nvSpPr>
          <p:spPr>
            <a:xfrm>
              <a:off x="7941757" y="5445630"/>
              <a:ext cx="452507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A9FF69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F093BED3-961B-669E-10AF-11E6A857F1AF}"/>
                </a:ext>
              </a:extLst>
            </p:cNvPr>
            <p:cNvSpPr/>
            <p:nvPr/>
          </p:nvSpPr>
          <p:spPr>
            <a:xfrm>
              <a:off x="7489250" y="5445630"/>
              <a:ext cx="452507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cs typeface="Readex Pro" pitchFamily="2" charset="-78"/>
                  <a:sym typeface="Wingdings" panose="05000000000000000000" pitchFamily="2" charset="2"/>
                </a:rPr>
                <a:t> 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8B82AFC4-D8A8-D6CF-9156-C77A0809DC3D}"/>
                </a:ext>
              </a:extLst>
            </p:cNvPr>
            <p:cNvSpPr/>
            <p:nvPr/>
          </p:nvSpPr>
          <p:spPr>
            <a:xfrm>
              <a:off x="9299278" y="5865030"/>
              <a:ext cx="452507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6B39DCBA-180F-3CDF-2F29-D41B534C7281}"/>
                </a:ext>
              </a:extLst>
            </p:cNvPr>
            <p:cNvSpPr/>
            <p:nvPr/>
          </p:nvSpPr>
          <p:spPr>
            <a:xfrm>
              <a:off x="8846771" y="5865030"/>
              <a:ext cx="452507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cs typeface="Readex Pro" pitchFamily="2" charset="-78"/>
                  <a:sym typeface="Wingdings" panose="05000000000000000000" pitchFamily="2" charset="2"/>
                </a:rPr>
                <a:t> 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3AE6D0D7-72E5-9F65-E493-283A5360F3F0}"/>
                </a:ext>
              </a:extLst>
            </p:cNvPr>
            <p:cNvSpPr/>
            <p:nvPr/>
          </p:nvSpPr>
          <p:spPr>
            <a:xfrm>
              <a:off x="8394264" y="5865030"/>
              <a:ext cx="452507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92D050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174935CA-0748-FA97-5E35-AB80563820B2}"/>
                </a:ext>
              </a:extLst>
            </p:cNvPr>
            <p:cNvSpPr/>
            <p:nvPr/>
          </p:nvSpPr>
          <p:spPr>
            <a:xfrm>
              <a:off x="7941757" y="5865030"/>
              <a:ext cx="452507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A9FF69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6D2856A3-58E3-4E65-0C3F-17BA3FC300E3}"/>
                </a:ext>
              </a:extLst>
            </p:cNvPr>
            <p:cNvSpPr/>
            <p:nvPr/>
          </p:nvSpPr>
          <p:spPr>
            <a:xfrm>
              <a:off x="7489250" y="5865030"/>
              <a:ext cx="452507" cy="419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92D050"/>
                  </a:solidFill>
                  <a:cs typeface="Readex Pro" pitchFamily="2" charset="-78"/>
                  <a:sym typeface="Wingdings" panose="05000000000000000000" pitchFamily="2" charset="2"/>
                </a:rPr>
                <a:t>●</a:t>
              </a:r>
              <a:endParaRPr lang="en-US" sz="2400" dirty="0">
                <a:solidFill>
                  <a:schemeClr val="tx1"/>
                </a:solidFill>
                <a:cs typeface="Readex Pro" pitchFamily="2" charset="-78"/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9A63E75F-55C5-49AA-A225-EEDD76FBC351}"/>
                </a:ext>
              </a:extLst>
            </p:cNvPr>
            <p:cNvSpPr txBox="1"/>
            <p:nvPr/>
          </p:nvSpPr>
          <p:spPr>
            <a:xfrm>
              <a:off x="5628548" y="4276335"/>
              <a:ext cx="936000" cy="307777"/>
            </a:xfrm>
            <a:prstGeom prst="rect">
              <a:avLst/>
            </a:prstGeom>
            <a:solidFill>
              <a:srgbClr val="6BFA00"/>
            </a:solidFill>
            <a:ln>
              <a:noFill/>
            </a:ln>
          </p:spPr>
          <p:txBody>
            <a:bodyPr wrap="square" lIns="0" rIns="0" anchor="ctr">
              <a:noAutofit/>
            </a:bodyPr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cs typeface="Readex Pro" pitchFamily="2" charset="-78"/>
                </a:rPr>
                <a:t>Plants</a:t>
              </a:r>
              <a:endParaRPr lang="en-AE" sz="1400" dirty="0">
                <a:cs typeface="Readex Pro" pitchFamily="2" charset="-78"/>
              </a:endParaRP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A286FE53-528A-D3B9-5281-63DB99B6874E}"/>
                </a:ext>
              </a:extLst>
            </p:cNvPr>
            <p:cNvSpPr txBox="1"/>
            <p:nvPr/>
          </p:nvSpPr>
          <p:spPr>
            <a:xfrm rot="18900000">
              <a:off x="5094837" y="3835832"/>
              <a:ext cx="1032396" cy="307777"/>
            </a:xfrm>
            <a:prstGeom prst="rect">
              <a:avLst/>
            </a:prstGeom>
            <a:solidFill>
              <a:srgbClr val="CAFFA3"/>
            </a:solidFill>
            <a:ln>
              <a:noFill/>
            </a:ln>
          </p:spPr>
          <p:txBody>
            <a:bodyPr wrap="square" lIns="0" rIns="0" anchor="ctr">
              <a:noAutofit/>
            </a:bodyPr>
            <a:lstStyle/>
            <a:p>
              <a:pPr algn="ctr"/>
              <a:r>
                <a:rPr lang="en-US" sz="1400" dirty="0">
                  <a:cs typeface="Readex Pro" pitchFamily="2" charset="-78"/>
                </a:rPr>
                <a:t>Capabilities</a:t>
              </a:r>
              <a:endParaRPr lang="en-AE" sz="1400" dirty="0">
                <a:cs typeface="Readex Pro" pitchFamily="2" charset="-78"/>
              </a:endParaRP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5D331D14-2B8C-414B-3CF5-8F57EC1F34BE}"/>
                </a:ext>
              </a:extLst>
            </p:cNvPr>
            <p:cNvSpPr txBox="1"/>
            <p:nvPr/>
          </p:nvSpPr>
          <p:spPr>
            <a:xfrm rot="2700000" flipH="1">
              <a:off x="6078846" y="3801751"/>
              <a:ext cx="936000" cy="307777"/>
            </a:xfrm>
            <a:prstGeom prst="rect">
              <a:avLst/>
            </a:prstGeom>
            <a:solidFill>
              <a:srgbClr val="A9FF69"/>
            </a:solidFill>
            <a:ln>
              <a:noFill/>
            </a:ln>
          </p:spPr>
          <p:txBody>
            <a:bodyPr wrap="square" lIns="0" rIns="0" anchor="ctr">
              <a:noAutofit/>
            </a:bodyPr>
            <a:lstStyle/>
            <a:p>
              <a:pPr algn="ctr"/>
              <a:r>
                <a:rPr lang="en-US" sz="1400" dirty="0">
                  <a:cs typeface="Readex Pro" pitchFamily="2" charset="-78"/>
                </a:rPr>
                <a:t>Projects</a:t>
              </a:r>
              <a:endParaRPr lang="en-AE" sz="1400" dirty="0">
                <a:cs typeface="Readex Pro" pitchFamily="2" charset="-78"/>
              </a:endParaRPr>
            </a:p>
          </p:txBody>
        </p:sp>
      </p:grpSp>
      <p:sp>
        <p:nvSpPr>
          <p:cNvPr id="234" name="TextBox 233">
            <a:extLst>
              <a:ext uri="{FF2B5EF4-FFF2-40B4-BE49-F238E27FC236}">
                <a16:creationId xmlns:a16="http://schemas.microsoft.com/office/drawing/2014/main" id="{059B5D82-6630-6BC9-8BAE-0D78FE9B12F1}"/>
              </a:ext>
            </a:extLst>
          </p:cNvPr>
          <p:cNvSpPr txBox="1"/>
          <p:nvPr/>
        </p:nvSpPr>
        <p:spPr>
          <a:xfrm>
            <a:off x="574533" y="933970"/>
            <a:ext cx="3644433" cy="365091"/>
          </a:xfrm>
          <a:prstGeom prst="rect">
            <a:avLst/>
          </a:prstGeom>
          <a:noFill/>
        </p:spPr>
        <p:txBody>
          <a:bodyPr wrap="square" lIns="72000" tIns="36000" rIns="72000" bIns="36000" anchor="ctr">
            <a:noAutofit/>
          </a:bodyPr>
          <a:lstStyle/>
          <a:p>
            <a:r>
              <a:rPr lang="en-US" sz="1900" b="1" dirty="0">
                <a:cs typeface="Readex Pro" pitchFamily="2" charset="-78"/>
              </a:rPr>
              <a:t>Y-Shaped</a:t>
            </a:r>
            <a:endParaRPr lang="en-AE" sz="1900" dirty="0">
              <a:cs typeface="Readex Pro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252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7178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1316</TotalTime>
  <Words>508</Words>
  <Application>Microsoft Office PowerPoint</Application>
  <PresentationFormat>Widescreen</PresentationFormat>
  <Paragraphs>325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Aleo-Regular</vt:lpstr>
      <vt:lpstr>Arial</vt:lpstr>
      <vt:lpstr>Calibri</vt:lpstr>
      <vt:lpstr>Readex Pro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Citoolkit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Daoud Saadeddin</dc:creator>
  <cp:lastModifiedBy>Daoud Saadeddin</cp:lastModifiedBy>
  <cp:revision>214</cp:revision>
  <dcterms:created xsi:type="dcterms:W3CDTF">2013-12-01T22:07:52Z</dcterms:created>
  <dcterms:modified xsi:type="dcterms:W3CDTF">2024-08-28T20:05:55Z</dcterms:modified>
  <cp:version>3.1</cp:version>
</cp:coreProperties>
</file>