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4"/>
  </p:notesMasterIdLst>
  <p:handoutMasterIdLst>
    <p:handoutMasterId r:id="rId5"/>
  </p:handoutMasterIdLst>
  <p:sldIdLst>
    <p:sldId id="271" r:id="rId2"/>
    <p:sldId id="94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F5FE"/>
    <a:srgbClr val="EE7A7A"/>
    <a:srgbClr val="328C99"/>
    <a:srgbClr val="FB2D65"/>
    <a:srgbClr val="C5C5C5"/>
    <a:srgbClr val="FCFCFC"/>
    <a:srgbClr val="FEFF97"/>
    <a:srgbClr val="E75735"/>
    <a:srgbClr val="0D0D0D"/>
    <a:srgbClr val="820E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FA77A6-1B6A-43A1-8DD0-5E35A3A40BF4}" v="202" dt="2025-12-12T14:09:17.5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249" autoAdjust="0"/>
  </p:normalViewPr>
  <p:slideViewPr>
    <p:cSldViewPr snapToGrid="0">
      <p:cViewPr>
        <p:scale>
          <a:sx n="75" d="100"/>
          <a:sy n="75" d="100"/>
        </p:scale>
        <p:origin x="420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oud Saadeddin" userId="50f496e5f975282e" providerId="LiveId" clId="{AA9AF9C3-4F16-47F0-BCC2-E504E38693B9}"/>
    <pc:docChg chg="undo redo custSel addSld delSld modSld sldOrd modMainMaster">
      <pc:chgData name="Daoud Saadeddin" userId="50f496e5f975282e" providerId="LiveId" clId="{AA9AF9C3-4F16-47F0-BCC2-E504E38693B9}" dt="2025-12-12T14:10:22.309" v="2438" actId="20577"/>
      <pc:docMkLst>
        <pc:docMk/>
      </pc:docMkLst>
      <pc:sldChg chg="addSp delSp modSp mod modNotesTx">
        <pc:chgData name="Daoud Saadeddin" userId="50f496e5f975282e" providerId="LiveId" clId="{AA9AF9C3-4F16-47F0-BCC2-E504E38693B9}" dt="2025-12-12T14:10:22.309" v="2438" actId="20577"/>
        <pc:sldMkLst>
          <pc:docMk/>
          <pc:sldMk cId="1223320210" sldId="271"/>
        </pc:sldMkLst>
        <pc:spChg chg="add del mod">
          <ac:chgData name="Daoud Saadeddin" userId="50f496e5f975282e" providerId="LiveId" clId="{AA9AF9C3-4F16-47F0-BCC2-E504E38693B9}" dt="2025-12-12T09:01:13.009" v="1531" actId="478"/>
          <ac:spMkLst>
            <pc:docMk/>
            <pc:sldMk cId="1223320210" sldId="271"/>
            <ac:spMk id="2" creationId="{FE765D16-A741-3F17-8A63-434AA6BB6A3B}"/>
          </ac:spMkLst>
        </pc:spChg>
        <pc:spChg chg="add mod">
          <ac:chgData name="Daoud Saadeddin" userId="50f496e5f975282e" providerId="LiveId" clId="{AA9AF9C3-4F16-47F0-BCC2-E504E38693B9}" dt="2025-12-12T13:52:37.266" v="2366" actId="20577"/>
          <ac:spMkLst>
            <pc:docMk/>
            <pc:sldMk cId="1223320210" sldId="271"/>
            <ac:spMk id="3" creationId="{A16B4453-D718-2199-517A-683B46877C8B}"/>
          </ac:spMkLst>
        </pc:spChg>
        <pc:spChg chg="mod">
          <ac:chgData name="Daoud Saadeddin" userId="50f496e5f975282e" providerId="LiveId" clId="{AA9AF9C3-4F16-47F0-BCC2-E504E38693B9}" dt="2025-12-12T13:16:37.265" v="2099"/>
          <ac:spMkLst>
            <pc:docMk/>
            <pc:sldMk cId="1223320210" sldId="271"/>
            <ac:spMk id="4" creationId="{71EFA96D-B17D-D0A2-6003-3C3920E3379A}"/>
          </ac:spMkLst>
        </pc:spChg>
        <pc:spChg chg="add del mod">
          <ac:chgData name="Daoud Saadeddin" userId="50f496e5f975282e" providerId="LiveId" clId="{AA9AF9C3-4F16-47F0-BCC2-E504E38693B9}" dt="2025-12-12T09:01:13.009" v="1531" actId="478"/>
          <ac:spMkLst>
            <pc:docMk/>
            <pc:sldMk cId="1223320210" sldId="271"/>
            <ac:spMk id="4" creationId="{FFB8AEEC-08CE-4CAA-D41E-7F0413B2F741}"/>
          </ac:spMkLst>
        </pc:spChg>
        <pc:spChg chg="add del mod">
          <ac:chgData name="Daoud Saadeddin" userId="50f496e5f975282e" providerId="LiveId" clId="{AA9AF9C3-4F16-47F0-BCC2-E504E38693B9}" dt="2025-12-12T14:10:22.309" v="2438" actId="20577"/>
          <ac:spMkLst>
            <pc:docMk/>
            <pc:sldMk cId="1223320210" sldId="271"/>
            <ac:spMk id="5" creationId="{3240410A-58AA-865F-B8EC-2E3B05BCB426}"/>
          </ac:spMkLst>
        </pc:spChg>
        <pc:spChg chg="add del mod">
          <ac:chgData name="Daoud Saadeddin" userId="50f496e5f975282e" providerId="LiveId" clId="{AA9AF9C3-4F16-47F0-BCC2-E504E38693B9}" dt="2025-12-12T09:01:13.009" v="1531" actId="478"/>
          <ac:spMkLst>
            <pc:docMk/>
            <pc:sldMk cId="1223320210" sldId="271"/>
            <ac:spMk id="6" creationId="{15553D6A-F3F2-7614-883E-AA737C839432}"/>
          </ac:spMkLst>
        </pc:spChg>
        <pc:spChg chg="add mod">
          <ac:chgData name="Daoud Saadeddin" userId="50f496e5f975282e" providerId="LiveId" clId="{AA9AF9C3-4F16-47F0-BCC2-E504E38693B9}" dt="2025-12-12T14:07:32.191" v="2397" actId="20577"/>
          <ac:spMkLst>
            <pc:docMk/>
            <pc:sldMk cId="1223320210" sldId="271"/>
            <ac:spMk id="7" creationId="{C264831D-CD6D-E17F-658E-6E08E533E14F}"/>
          </ac:spMkLst>
        </pc:spChg>
        <pc:spChg chg="add del mod">
          <ac:chgData name="Daoud Saadeddin" userId="50f496e5f975282e" providerId="LiveId" clId="{AA9AF9C3-4F16-47F0-BCC2-E504E38693B9}" dt="2025-12-12T09:01:13.009" v="1531" actId="478"/>
          <ac:spMkLst>
            <pc:docMk/>
            <pc:sldMk cId="1223320210" sldId="271"/>
            <ac:spMk id="8" creationId="{A1883C9D-1AF4-7FD4-296D-1977AC94272A}"/>
          </ac:spMkLst>
        </pc:spChg>
        <pc:spChg chg="mod">
          <ac:chgData name="Daoud Saadeddin" userId="50f496e5f975282e" providerId="LiveId" clId="{AA9AF9C3-4F16-47F0-BCC2-E504E38693B9}" dt="2025-12-12T13:16:50.522" v="2101"/>
          <ac:spMkLst>
            <pc:docMk/>
            <pc:sldMk cId="1223320210" sldId="271"/>
            <ac:spMk id="8" creationId="{EBBAAD18-FC37-A41C-4CB7-9269BFE54338}"/>
          </ac:spMkLst>
        </pc:spChg>
        <pc:spChg chg="add mod">
          <ac:chgData name="Daoud Saadeddin" userId="50f496e5f975282e" providerId="LiveId" clId="{AA9AF9C3-4F16-47F0-BCC2-E504E38693B9}" dt="2025-12-12T13:52:48.031" v="2368"/>
          <ac:spMkLst>
            <pc:docMk/>
            <pc:sldMk cId="1223320210" sldId="271"/>
            <ac:spMk id="9" creationId="{D43B42CD-3C91-C0BE-866B-92DDE648EE2A}"/>
          </ac:spMkLst>
        </pc:spChg>
        <pc:spChg chg="mod">
          <ac:chgData name="Daoud Saadeddin" userId="50f496e5f975282e" providerId="LiveId" clId="{AA9AF9C3-4F16-47F0-BCC2-E504E38693B9}" dt="2025-12-12T13:41:11.744" v="2324" actId="20577"/>
          <ac:spMkLst>
            <pc:docMk/>
            <pc:sldMk cId="1223320210" sldId="271"/>
            <ac:spMk id="10" creationId="{7A21D5CC-DEBA-7C6D-EC1B-E938DCD7E889}"/>
          </ac:spMkLst>
        </pc:spChg>
        <pc:spChg chg="add del mod">
          <ac:chgData name="Daoud Saadeddin" userId="50f496e5f975282e" providerId="LiveId" clId="{AA9AF9C3-4F16-47F0-BCC2-E504E38693B9}" dt="2025-12-12T09:01:13.009" v="1531" actId="478"/>
          <ac:spMkLst>
            <pc:docMk/>
            <pc:sldMk cId="1223320210" sldId="271"/>
            <ac:spMk id="10" creationId="{BCA30F5B-5C81-E644-3962-2D4DE432CBCC}"/>
          </ac:spMkLst>
        </pc:spChg>
        <pc:spChg chg="add mod">
          <ac:chgData name="Daoud Saadeddin" userId="50f496e5f975282e" providerId="LiveId" clId="{AA9AF9C3-4F16-47F0-BCC2-E504E38693B9}" dt="2025-12-12T14:09:17.538" v="2421"/>
          <ac:spMkLst>
            <pc:docMk/>
            <pc:sldMk cId="1223320210" sldId="271"/>
            <ac:spMk id="11" creationId="{E3476656-7C73-9367-AC4A-CF4E03F848B8}"/>
          </ac:spMkLst>
        </pc:spChg>
        <pc:spChg chg="mod">
          <ac:chgData name="Daoud Saadeddin" userId="50f496e5f975282e" providerId="LiveId" clId="{AA9AF9C3-4F16-47F0-BCC2-E504E38693B9}" dt="2025-12-12T13:20:43.791" v="2128" actId="20577"/>
          <ac:spMkLst>
            <pc:docMk/>
            <pc:sldMk cId="1223320210" sldId="271"/>
            <ac:spMk id="12" creationId="{425D9D9B-1B38-DA39-8012-E353AB3D48B9}"/>
          </ac:spMkLst>
        </pc:spChg>
        <pc:spChg chg="add del mod">
          <ac:chgData name="Daoud Saadeddin" userId="50f496e5f975282e" providerId="LiveId" clId="{AA9AF9C3-4F16-47F0-BCC2-E504E38693B9}" dt="2025-12-12T09:01:13.009" v="1531" actId="478"/>
          <ac:spMkLst>
            <pc:docMk/>
            <pc:sldMk cId="1223320210" sldId="271"/>
            <ac:spMk id="12" creationId="{4B5571F9-0EF4-8A6D-1FC0-A874F317A57D}"/>
          </ac:spMkLst>
        </pc:spChg>
        <pc:spChg chg="mod">
          <ac:chgData name="Daoud Saadeddin" userId="50f496e5f975282e" providerId="LiveId" clId="{AA9AF9C3-4F16-47F0-BCC2-E504E38693B9}" dt="2025-12-12T13:23:07.543" v="2152" actId="20577"/>
          <ac:spMkLst>
            <pc:docMk/>
            <pc:sldMk cId="1223320210" sldId="271"/>
            <ac:spMk id="13" creationId="{13AD9FAA-DE4F-C871-437E-E7604BF7FD23}"/>
          </ac:spMkLst>
        </pc:spChg>
        <pc:spChg chg="add mod">
          <ac:chgData name="Daoud Saadeddin" userId="50f496e5f975282e" providerId="LiveId" clId="{AA9AF9C3-4F16-47F0-BCC2-E504E38693B9}" dt="2025-12-12T06:08:48.924" v="855"/>
          <ac:spMkLst>
            <pc:docMk/>
            <pc:sldMk cId="1223320210" sldId="271"/>
            <ac:spMk id="13" creationId="{3D92DADA-FF44-7C33-AA04-714A55C16739}"/>
          </ac:spMkLst>
        </pc:spChg>
        <pc:spChg chg="add mod">
          <ac:chgData name="Daoud Saadeddin" userId="50f496e5f975282e" providerId="LiveId" clId="{AA9AF9C3-4F16-47F0-BCC2-E504E38693B9}" dt="2025-12-12T06:08:48.924" v="855"/>
          <ac:spMkLst>
            <pc:docMk/>
            <pc:sldMk cId="1223320210" sldId="271"/>
            <ac:spMk id="15" creationId="{A3B65EE5-1DC0-83F9-1E28-C49C5497C37A}"/>
          </ac:spMkLst>
        </pc:spChg>
        <pc:spChg chg="mod">
          <ac:chgData name="Daoud Saadeddin" userId="50f496e5f975282e" providerId="LiveId" clId="{AA9AF9C3-4F16-47F0-BCC2-E504E38693B9}" dt="2025-12-12T13:24:23.861" v="2165"/>
          <ac:spMkLst>
            <pc:docMk/>
            <pc:sldMk cId="1223320210" sldId="271"/>
            <ac:spMk id="15" creationId="{F45478A4-C961-7443-E3B4-B1C337E773E2}"/>
          </ac:spMkLst>
        </pc:spChg>
        <pc:spChg chg="mod">
          <ac:chgData name="Daoud Saadeddin" userId="50f496e5f975282e" providerId="LiveId" clId="{AA9AF9C3-4F16-47F0-BCC2-E504E38693B9}" dt="2025-12-12T13:27:20.977" v="2181" actId="20577"/>
          <ac:spMkLst>
            <pc:docMk/>
            <pc:sldMk cId="1223320210" sldId="271"/>
            <ac:spMk id="17" creationId="{315134BC-4F74-C17F-477C-74C0CA6B3D03}"/>
          </ac:spMkLst>
        </pc:spChg>
        <pc:spChg chg="mod">
          <ac:chgData name="Daoud Saadeddin" userId="50f496e5f975282e" providerId="LiveId" clId="{AA9AF9C3-4F16-47F0-BCC2-E504E38693B9}" dt="2025-12-12T13:41:08.785" v="2323" actId="20577"/>
          <ac:spMkLst>
            <pc:docMk/>
            <pc:sldMk cId="1223320210" sldId="271"/>
            <ac:spMk id="18" creationId="{B43B0CEB-BC5D-DCAF-CBE1-52A97265E215}"/>
          </ac:spMkLst>
        </pc:spChg>
        <pc:spChg chg="mod">
          <ac:chgData name="Daoud Saadeddin" userId="50f496e5f975282e" providerId="LiveId" clId="{AA9AF9C3-4F16-47F0-BCC2-E504E38693B9}" dt="2025-12-12T13:29:18.175" v="2192" actId="20577"/>
          <ac:spMkLst>
            <pc:docMk/>
            <pc:sldMk cId="1223320210" sldId="271"/>
            <ac:spMk id="19" creationId="{80425D87-E234-D8AA-C22D-C475A7BD9876}"/>
          </ac:spMkLst>
        </pc:spChg>
        <pc:spChg chg="mod">
          <ac:chgData name="Daoud Saadeddin" userId="50f496e5f975282e" providerId="LiveId" clId="{AA9AF9C3-4F16-47F0-BCC2-E504E38693B9}" dt="2025-12-12T13:29:42.999" v="2196" actId="20577"/>
          <ac:spMkLst>
            <pc:docMk/>
            <pc:sldMk cId="1223320210" sldId="271"/>
            <ac:spMk id="20" creationId="{E446FFED-FF9D-D660-B046-DB496E53C6C0}"/>
          </ac:spMkLst>
        </pc:spChg>
        <pc:spChg chg="add mod">
          <ac:chgData name="Daoud Saadeddin" userId="50f496e5f975282e" providerId="LiveId" clId="{AA9AF9C3-4F16-47F0-BCC2-E504E38693B9}" dt="2025-12-12T06:09:01.904" v="856"/>
          <ac:spMkLst>
            <pc:docMk/>
            <pc:sldMk cId="1223320210" sldId="271"/>
            <ac:spMk id="21" creationId="{868FDDC9-755B-097A-3AB1-BAB024805D55}"/>
          </ac:spMkLst>
        </pc:spChg>
        <pc:spChg chg="mod">
          <ac:chgData name="Daoud Saadeddin" userId="50f496e5f975282e" providerId="LiveId" clId="{AA9AF9C3-4F16-47F0-BCC2-E504E38693B9}" dt="2025-12-12T13:29:58.705" v="2197"/>
          <ac:spMkLst>
            <pc:docMk/>
            <pc:sldMk cId="1223320210" sldId="271"/>
            <ac:spMk id="22" creationId="{3A06E98B-2B86-36AD-32EA-C718C4E9C086}"/>
          </ac:spMkLst>
        </pc:spChg>
        <pc:spChg chg="add del mod">
          <ac:chgData name="Daoud Saadeddin" userId="50f496e5f975282e" providerId="LiveId" clId="{AA9AF9C3-4F16-47F0-BCC2-E504E38693B9}" dt="2025-12-12T09:01:13.009" v="1531" actId="478"/>
          <ac:spMkLst>
            <pc:docMk/>
            <pc:sldMk cId="1223320210" sldId="271"/>
            <ac:spMk id="22" creationId="{661F4F13-E959-5DBF-C404-FD401AED3745}"/>
          </ac:spMkLst>
        </pc:spChg>
        <pc:spChg chg="add mod">
          <ac:chgData name="Daoud Saadeddin" userId="50f496e5f975282e" providerId="LiveId" clId="{AA9AF9C3-4F16-47F0-BCC2-E504E38693B9}" dt="2025-12-12T06:09:01.904" v="856"/>
          <ac:spMkLst>
            <pc:docMk/>
            <pc:sldMk cId="1223320210" sldId="271"/>
            <ac:spMk id="23" creationId="{63E872ED-7BD5-D36D-FBE1-0C49D02D4B81}"/>
          </ac:spMkLst>
        </pc:spChg>
        <pc:spChg chg="mod">
          <ac:chgData name="Daoud Saadeddin" userId="50f496e5f975282e" providerId="LiveId" clId="{AA9AF9C3-4F16-47F0-BCC2-E504E38693B9}" dt="2025-12-12T13:29:58.705" v="2197"/>
          <ac:spMkLst>
            <pc:docMk/>
            <pc:sldMk cId="1223320210" sldId="271"/>
            <ac:spMk id="24" creationId="{B51C0A70-CA98-BC10-988C-9804B0160DC5}"/>
          </ac:spMkLst>
        </pc:spChg>
        <pc:spChg chg="add mod">
          <ac:chgData name="Daoud Saadeddin" userId="50f496e5f975282e" providerId="LiveId" clId="{AA9AF9C3-4F16-47F0-BCC2-E504E38693B9}" dt="2025-12-12T06:09:01.904" v="856"/>
          <ac:spMkLst>
            <pc:docMk/>
            <pc:sldMk cId="1223320210" sldId="271"/>
            <ac:spMk id="24" creationId="{C8A5C866-F9A3-1394-7AF1-BAAA9542C46D}"/>
          </ac:spMkLst>
        </pc:spChg>
        <pc:spChg chg="add del mod">
          <ac:chgData name="Daoud Saadeddin" userId="50f496e5f975282e" providerId="LiveId" clId="{AA9AF9C3-4F16-47F0-BCC2-E504E38693B9}" dt="2025-12-12T09:01:13.009" v="1531" actId="478"/>
          <ac:spMkLst>
            <pc:docMk/>
            <pc:sldMk cId="1223320210" sldId="271"/>
            <ac:spMk id="25" creationId="{24BE64DE-1871-6E20-8AFC-F438B968105A}"/>
          </ac:spMkLst>
        </pc:spChg>
        <pc:spChg chg="mod">
          <ac:chgData name="Daoud Saadeddin" userId="50f496e5f975282e" providerId="LiveId" clId="{AA9AF9C3-4F16-47F0-BCC2-E504E38693B9}" dt="2025-12-12T13:40:17.931" v="2316" actId="20577"/>
          <ac:spMkLst>
            <pc:docMk/>
            <pc:sldMk cId="1223320210" sldId="271"/>
            <ac:spMk id="25" creationId="{EFD6A195-CF09-87CD-B458-DA5F81B2137A}"/>
          </ac:spMkLst>
        </pc:spChg>
        <pc:spChg chg="mod">
          <ac:chgData name="Daoud Saadeddin" userId="50f496e5f975282e" providerId="LiveId" clId="{AA9AF9C3-4F16-47F0-BCC2-E504E38693B9}" dt="2025-12-12T13:30:17.002" v="2205" actId="20577"/>
          <ac:spMkLst>
            <pc:docMk/>
            <pc:sldMk cId="1223320210" sldId="271"/>
            <ac:spMk id="26" creationId="{244ED231-4505-098B-5D0A-25F8F5A58D78}"/>
          </ac:spMkLst>
        </pc:spChg>
        <pc:spChg chg="add mod">
          <ac:chgData name="Daoud Saadeddin" userId="50f496e5f975282e" providerId="LiveId" clId="{AA9AF9C3-4F16-47F0-BCC2-E504E38693B9}" dt="2025-12-12T06:09:01.904" v="856"/>
          <ac:spMkLst>
            <pc:docMk/>
            <pc:sldMk cId="1223320210" sldId="271"/>
            <ac:spMk id="26" creationId="{DB2C3EAA-4677-EE21-F742-CB1B9B4A1563}"/>
          </ac:spMkLst>
        </pc:spChg>
        <pc:spChg chg="mod">
          <ac:chgData name="Daoud Saadeddin" userId="50f496e5f975282e" providerId="LiveId" clId="{AA9AF9C3-4F16-47F0-BCC2-E504E38693B9}" dt="2025-12-12T13:34:55.601" v="2246" actId="20577"/>
          <ac:spMkLst>
            <pc:docMk/>
            <pc:sldMk cId="1223320210" sldId="271"/>
            <ac:spMk id="27" creationId="{E6A134D6-6EE4-34AC-7535-AAEA91D37D7A}"/>
          </ac:spMkLst>
        </pc:spChg>
        <pc:spChg chg="add del mod">
          <ac:chgData name="Daoud Saadeddin" userId="50f496e5f975282e" providerId="LiveId" clId="{AA9AF9C3-4F16-47F0-BCC2-E504E38693B9}" dt="2025-12-12T09:01:13.009" v="1531" actId="478"/>
          <ac:spMkLst>
            <pc:docMk/>
            <pc:sldMk cId="1223320210" sldId="271"/>
            <ac:spMk id="28" creationId="{F99263D5-5795-EDDD-38B8-C759AF85BF77}"/>
          </ac:spMkLst>
        </pc:spChg>
        <pc:spChg chg="add del mod">
          <ac:chgData name="Daoud Saadeddin" userId="50f496e5f975282e" providerId="LiveId" clId="{AA9AF9C3-4F16-47F0-BCC2-E504E38693B9}" dt="2025-12-12T09:01:13.009" v="1531" actId="478"/>
          <ac:spMkLst>
            <pc:docMk/>
            <pc:sldMk cId="1223320210" sldId="271"/>
            <ac:spMk id="29" creationId="{254EAA78-3CAA-2CFD-DE0A-C45AE1001A4C}"/>
          </ac:spMkLst>
        </pc:spChg>
        <pc:spChg chg="mod">
          <ac:chgData name="Daoud Saadeddin" userId="50f496e5f975282e" providerId="LiveId" clId="{AA9AF9C3-4F16-47F0-BCC2-E504E38693B9}" dt="2025-12-12T13:31:06.340" v="2206"/>
          <ac:spMkLst>
            <pc:docMk/>
            <pc:sldMk cId="1223320210" sldId="271"/>
            <ac:spMk id="29" creationId="{91BED4DA-5813-0654-322F-E3003585A535}"/>
          </ac:spMkLst>
        </pc:spChg>
        <pc:spChg chg="add mod">
          <ac:chgData name="Daoud Saadeddin" userId="50f496e5f975282e" providerId="LiveId" clId="{AA9AF9C3-4F16-47F0-BCC2-E504E38693B9}" dt="2025-12-12T09:06:50.562" v="1559" actId="34135"/>
          <ac:spMkLst>
            <pc:docMk/>
            <pc:sldMk cId="1223320210" sldId="271"/>
            <ac:spMk id="31" creationId="{38F43207-5AD3-7025-E86F-D53475EA5C59}"/>
          </ac:spMkLst>
        </pc:spChg>
        <pc:spChg chg="mod">
          <ac:chgData name="Daoud Saadeddin" userId="50f496e5f975282e" providerId="LiveId" clId="{AA9AF9C3-4F16-47F0-BCC2-E504E38693B9}" dt="2025-12-12T13:31:24.489" v="2212" actId="20577"/>
          <ac:spMkLst>
            <pc:docMk/>
            <pc:sldMk cId="1223320210" sldId="271"/>
            <ac:spMk id="32" creationId="{7601EBDA-955B-54BB-D110-B4E045F54053}"/>
          </ac:spMkLst>
        </pc:spChg>
        <pc:spChg chg="mod">
          <ac:chgData name="Daoud Saadeddin" userId="50f496e5f975282e" providerId="LiveId" clId="{AA9AF9C3-4F16-47F0-BCC2-E504E38693B9}" dt="2025-12-12T13:45:36.247" v="2336" actId="313"/>
          <ac:spMkLst>
            <pc:docMk/>
            <pc:sldMk cId="1223320210" sldId="271"/>
            <ac:spMk id="33" creationId="{B022CB4E-75D3-BC17-5FF3-7802CA753246}"/>
          </ac:spMkLst>
        </pc:spChg>
        <pc:spChg chg="mod">
          <ac:chgData name="Daoud Saadeddin" userId="50f496e5f975282e" providerId="LiveId" clId="{AA9AF9C3-4F16-47F0-BCC2-E504E38693B9}" dt="2025-12-12T13:31:57.258" v="2220" actId="20577"/>
          <ac:spMkLst>
            <pc:docMk/>
            <pc:sldMk cId="1223320210" sldId="271"/>
            <ac:spMk id="34" creationId="{A5919FD3-37CC-27C9-D591-80A49A065060}"/>
          </ac:spMkLst>
        </pc:spChg>
        <pc:spChg chg="mod">
          <ac:chgData name="Daoud Saadeddin" userId="50f496e5f975282e" providerId="LiveId" clId="{AA9AF9C3-4F16-47F0-BCC2-E504E38693B9}" dt="2025-12-12T13:35:11.911" v="2253" actId="20577"/>
          <ac:spMkLst>
            <pc:docMk/>
            <pc:sldMk cId="1223320210" sldId="271"/>
            <ac:spMk id="35" creationId="{85CD120F-F49C-CD7C-1FCF-253DF9C696D6}"/>
          </ac:spMkLst>
        </pc:spChg>
        <pc:spChg chg="mod">
          <ac:chgData name="Daoud Saadeddin" userId="50f496e5f975282e" providerId="LiveId" clId="{AA9AF9C3-4F16-47F0-BCC2-E504E38693B9}" dt="2025-12-12T13:31:12.245" v="2208"/>
          <ac:spMkLst>
            <pc:docMk/>
            <pc:sldMk cId="1223320210" sldId="271"/>
            <ac:spMk id="37" creationId="{140F8D89-5661-7F08-0896-BC62372087E2}"/>
          </ac:spMkLst>
        </pc:spChg>
        <pc:spChg chg="add del mod">
          <ac:chgData name="Daoud Saadeddin" userId="50f496e5f975282e" providerId="LiveId" clId="{AA9AF9C3-4F16-47F0-BCC2-E504E38693B9}" dt="2025-12-12T14:10:17.503" v="2423" actId="478"/>
          <ac:spMkLst>
            <pc:docMk/>
            <pc:sldMk cId="1223320210" sldId="271"/>
            <ac:spMk id="37" creationId="{2BC0E8AF-4147-338E-501D-76A9E9594A4A}"/>
          </ac:spMkLst>
        </pc:spChg>
        <pc:spChg chg="mod">
          <ac:chgData name="Daoud Saadeddin" userId="50f496e5f975282e" providerId="LiveId" clId="{AA9AF9C3-4F16-47F0-BCC2-E504E38693B9}" dt="2025-12-12T13:31:12.245" v="2208"/>
          <ac:spMkLst>
            <pc:docMk/>
            <pc:sldMk cId="1223320210" sldId="271"/>
            <ac:spMk id="39" creationId="{FF5BA4AA-4646-1B4B-22A9-C410FB05E098}"/>
          </ac:spMkLst>
        </pc:spChg>
        <pc:spChg chg="mod">
          <ac:chgData name="Daoud Saadeddin" userId="50f496e5f975282e" providerId="LiveId" clId="{AA9AF9C3-4F16-47F0-BCC2-E504E38693B9}" dt="2025-12-12T13:31:12.245" v="2208"/>
          <ac:spMkLst>
            <pc:docMk/>
            <pc:sldMk cId="1223320210" sldId="271"/>
            <ac:spMk id="40" creationId="{69207947-4649-9B04-E5C3-0B5C35E382B5}"/>
          </ac:spMkLst>
        </pc:spChg>
        <pc:spChg chg="mod">
          <ac:chgData name="Daoud Saadeddin" userId="50f496e5f975282e" providerId="LiveId" clId="{AA9AF9C3-4F16-47F0-BCC2-E504E38693B9}" dt="2025-12-12T13:31:12.245" v="2208"/>
          <ac:spMkLst>
            <pc:docMk/>
            <pc:sldMk cId="1223320210" sldId="271"/>
            <ac:spMk id="41" creationId="{4656E452-B5AE-03B8-8C2F-36F075F34B4A}"/>
          </ac:spMkLst>
        </pc:spChg>
        <pc:spChg chg="mod">
          <ac:chgData name="Daoud Saadeddin" userId="50f496e5f975282e" providerId="LiveId" clId="{AA9AF9C3-4F16-47F0-BCC2-E504E38693B9}" dt="2025-12-12T13:31:12.245" v="2208"/>
          <ac:spMkLst>
            <pc:docMk/>
            <pc:sldMk cId="1223320210" sldId="271"/>
            <ac:spMk id="50" creationId="{49A855C9-A193-DE96-36CF-3792843AE996}"/>
          </ac:spMkLst>
        </pc:spChg>
        <pc:spChg chg="mod">
          <ac:chgData name="Daoud Saadeddin" userId="50f496e5f975282e" providerId="LiveId" clId="{AA9AF9C3-4F16-47F0-BCC2-E504E38693B9}" dt="2025-12-12T13:32:28.479" v="2223"/>
          <ac:spMkLst>
            <pc:docMk/>
            <pc:sldMk cId="1223320210" sldId="271"/>
            <ac:spMk id="52" creationId="{2CA9052D-E587-86B0-F30D-B5736874AADF}"/>
          </ac:spMkLst>
        </pc:spChg>
        <pc:spChg chg="mod">
          <ac:chgData name="Daoud Saadeddin" userId="50f496e5f975282e" providerId="LiveId" clId="{AA9AF9C3-4F16-47F0-BCC2-E504E38693B9}" dt="2025-12-12T13:48:37.918" v="2344" actId="20577"/>
          <ac:spMkLst>
            <pc:docMk/>
            <pc:sldMk cId="1223320210" sldId="271"/>
            <ac:spMk id="54" creationId="{E5F7C707-9451-7B6D-7E86-6ACE1492BAF1}"/>
          </ac:spMkLst>
        </pc:spChg>
        <pc:spChg chg="mod">
          <ac:chgData name="Daoud Saadeddin" userId="50f496e5f975282e" providerId="LiveId" clId="{AA9AF9C3-4F16-47F0-BCC2-E504E38693B9}" dt="2025-12-12T13:47:55.081" v="2340" actId="20577"/>
          <ac:spMkLst>
            <pc:docMk/>
            <pc:sldMk cId="1223320210" sldId="271"/>
            <ac:spMk id="55" creationId="{0F71DA29-5238-5850-B9FB-303C8C9A8075}"/>
          </ac:spMkLst>
        </pc:spChg>
        <pc:spChg chg="mod">
          <ac:chgData name="Daoud Saadeddin" userId="50f496e5f975282e" providerId="LiveId" clId="{AA9AF9C3-4F16-47F0-BCC2-E504E38693B9}" dt="2025-12-12T13:38:23.309" v="2289" actId="20577"/>
          <ac:spMkLst>
            <pc:docMk/>
            <pc:sldMk cId="1223320210" sldId="271"/>
            <ac:spMk id="56" creationId="{123B63B1-7B3C-259D-2A81-5C00E9DD571F}"/>
          </ac:spMkLst>
        </pc:spChg>
        <pc:spChg chg="mod">
          <ac:chgData name="Daoud Saadeddin" userId="50f496e5f975282e" providerId="LiveId" clId="{AA9AF9C3-4F16-47F0-BCC2-E504E38693B9}" dt="2025-12-12T13:35:32.024" v="2256" actId="20577"/>
          <ac:spMkLst>
            <pc:docMk/>
            <pc:sldMk cId="1223320210" sldId="271"/>
            <ac:spMk id="57" creationId="{898887F1-0A02-2272-9AD0-7AA64E317B7B}"/>
          </ac:spMkLst>
        </pc:spChg>
        <pc:spChg chg="mod">
          <ac:chgData name="Daoud Saadeddin" userId="50f496e5f975282e" providerId="LiveId" clId="{AA9AF9C3-4F16-47F0-BCC2-E504E38693B9}" dt="2025-12-12T07:58:16.976" v="1173"/>
          <ac:spMkLst>
            <pc:docMk/>
            <pc:sldMk cId="1223320210" sldId="271"/>
            <ac:spMk id="57" creationId="{D017207E-D25B-F0B9-6837-EED5953093B5}"/>
          </ac:spMkLst>
        </pc:spChg>
        <pc:spChg chg="mod">
          <ac:chgData name="Daoud Saadeddin" userId="50f496e5f975282e" providerId="LiveId" clId="{AA9AF9C3-4F16-47F0-BCC2-E504E38693B9}" dt="2025-12-12T13:33:03.189" v="2240"/>
          <ac:spMkLst>
            <pc:docMk/>
            <pc:sldMk cId="1223320210" sldId="271"/>
            <ac:spMk id="59" creationId="{2BFDD7D9-CC02-95F4-86EE-D9C09ACF11A1}"/>
          </ac:spMkLst>
        </pc:spChg>
        <pc:spChg chg="mod">
          <ac:chgData name="Daoud Saadeddin" userId="50f496e5f975282e" providerId="LiveId" clId="{AA9AF9C3-4F16-47F0-BCC2-E504E38693B9}" dt="2025-12-12T13:36:51.656" v="2271" actId="20577"/>
          <ac:spMkLst>
            <pc:docMk/>
            <pc:sldMk cId="1223320210" sldId="271"/>
            <ac:spMk id="61" creationId="{CEE684FA-D8E0-D87B-032E-DA6E5128ED7B}"/>
          </ac:spMkLst>
        </pc:spChg>
        <pc:spChg chg="mod">
          <ac:chgData name="Daoud Saadeddin" userId="50f496e5f975282e" providerId="LiveId" clId="{AA9AF9C3-4F16-47F0-BCC2-E504E38693B9}" dt="2025-12-12T13:37:56.015" v="2278" actId="20577"/>
          <ac:spMkLst>
            <pc:docMk/>
            <pc:sldMk cId="1223320210" sldId="271"/>
            <ac:spMk id="62" creationId="{AB53CA6E-4C16-1307-3B02-4394D93217AD}"/>
          </ac:spMkLst>
        </pc:spChg>
        <pc:spChg chg="mod">
          <ac:chgData name="Daoud Saadeddin" userId="50f496e5f975282e" providerId="LiveId" clId="{AA9AF9C3-4F16-47F0-BCC2-E504E38693B9}" dt="2025-12-12T13:38:18.412" v="2287" actId="20577"/>
          <ac:spMkLst>
            <pc:docMk/>
            <pc:sldMk cId="1223320210" sldId="271"/>
            <ac:spMk id="63" creationId="{5E9BA9B1-FB25-D04F-AAD7-A4FD2EAE6249}"/>
          </ac:spMkLst>
        </pc:spChg>
        <pc:spChg chg="mod">
          <ac:chgData name="Daoud Saadeddin" userId="50f496e5f975282e" providerId="LiveId" clId="{AA9AF9C3-4F16-47F0-BCC2-E504E38693B9}" dt="2025-12-12T13:35:43.601" v="2258" actId="20577"/>
          <ac:spMkLst>
            <pc:docMk/>
            <pc:sldMk cId="1223320210" sldId="271"/>
            <ac:spMk id="64" creationId="{79AC8F64-DE73-474F-5E31-E46A3CF1C6A0}"/>
          </ac:spMkLst>
        </pc:spChg>
        <pc:spChg chg="mod">
          <ac:chgData name="Daoud Saadeddin" userId="50f496e5f975282e" providerId="LiveId" clId="{AA9AF9C3-4F16-47F0-BCC2-E504E38693B9}" dt="2025-12-12T07:58:16.976" v="1173"/>
          <ac:spMkLst>
            <pc:docMk/>
            <pc:sldMk cId="1223320210" sldId="271"/>
            <ac:spMk id="65" creationId="{2738443C-3465-4C09-1B0B-6B3B93BDB2D1}"/>
          </ac:spMkLst>
        </pc:spChg>
        <pc:spChg chg="mod">
          <ac:chgData name="Daoud Saadeddin" userId="50f496e5f975282e" providerId="LiveId" clId="{AA9AF9C3-4F16-47F0-BCC2-E504E38693B9}" dt="2025-12-12T13:40:42.040" v="2321"/>
          <ac:spMkLst>
            <pc:docMk/>
            <pc:sldMk cId="1223320210" sldId="271"/>
            <ac:spMk id="66" creationId="{844DAEF2-6637-3606-02E2-167FB49BF5CF}"/>
          </ac:spMkLst>
        </pc:spChg>
        <pc:spChg chg="mod">
          <ac:chgData name="Daoud Saadeddin" userId="50f496e5f975282e" providerId="LiveId" clId="{AA9AF9C3-4F16-47F0-BCC2-E504E38693B9}" dt="2025-12-12T07:58:16.976" v="1173"/>
          <ac:spMkLst>
            <pc:docMk/>
            <pc:sldMk cId="1223320210" sldId="271"/>
            <ac:spMk id="66" creationId="{9508B2C3-85F6-D0F2-DA85-885EEDB14A14}"/>
          </ac:spMkLst>
        </pc:spChg>
        <pc:spChg chg="mod">
          <ac:chgData name="Daoud Saadeddin" userId="50f496e5f975282e" providerId="LiveId" clId="{AA9AF9C3-4F16-47F0-BCC2-E504E38693B9}" dt="2025-12-12T07:58:16.976" v="1173"/>
          <ac:spMkLst>
            <pc:docMk/>
            <pc:sldMk cId="1223320210" sldId="271"/>
            <ac:spMk id="67" creationId="{B3AF31FA-7B3F-FCC1-94A7-5F8C87D35633}"/>
          </ac:spMkLst>
        </pc:spChg>
        <pc:spChg chg="mod">
          <ac:chgData name="Daoud Saadeddin" userId="50f496e5f975282e" providerId="LiveId" clId="{AA9AF9C3-4F16-47F0-BCC2-E504E38693B9}" dt="2025-12-12T07:58:16.976" v="1173"/>
          <ac:spMkLst>
            <pc:docMk/>
            <pc:sldMk cId="1223320210" sldId="271"/>
            <ac:spMk id="68" creationId="{FA565BC1-A348-9F65-130E-276792FACEEE}"/>
          </ac:spMkLst>
        </pc:spChg>
        <pc:spChg chg="mod">
          <ac:chgData name="Daoud Saadeddin" userId="50f496e5f975282e" providerId="LiveId" clId="{AA9AF9C3-4F16-47F0-BCC2-E504E38693B9}" dt="2025-12-12T13:40:42.040" v="2321"/>
          <ac:spMkLst>
            <pc:docMk/>
            <pc:sldMk cId="1223320210" sldId="271"/>
            <ac:spMk id="69" creationId="{6EFF2589-4279-4398-B29C-B57B51D721C8}"/>
          </ac:spMkLst>
        </pc:spChg>
        <pc:spChg chg="mod">
          <ac:chgData name="Daoud Saadeddin" userId="50f496e5f975282e" providerId="LiveId" clId="{AA9AF9C3-4F16-47F0-BCC2-E504E38693B9}" dt="2025-12-12T07:58:16.976" v="1173"/>
          <ac:spMkLst>
            <pc:docMk/>
            <pc:sldMk cId="1223320210" sldId="271"/>
            <ac:spMk id="69" creationId="{9E1E2DD2-07DB-855D-FFAC-C549ADE10B69}"/>
          </ac:spMkLst>
        </pc:spChg>
        <pc:spChg chg="mod">
          <ac:chgData name="Daoud Saadeddin" userId="50f496e5f975282e" providerId="LiveId" clId="{AA9AF9C3-4F16-47F0-BCC2-E504E38693B9}" dt="2025-12-12T07:58:16.976" v="1173"/>
          <ac:spMkLst>
            <pc:docMk/>
            <pc:sldMk cId="1223320210" sldId="271"/>
            <ac:spMk id="70" creationId="{63EBC772-7754-51A1-1069-5C02BC4D727B}"/>
          </ac:spMkLst>
        </pc:spChg>
        <pc:spChg chg="mod">
          <ac:chgData name="Daoud Saadeddin" userId="50f496e5f975282e" providerId="LiveId" clId="{AA9AF9C3-4F16-47F0-BCC2-E504E38693B9}" dt="2025-12-12T13:40:42.040" v="2321"/>
          <ac:spMkLst>
            <pc:docMk/>
            <pc:sldMk cId="1223320210" sldId="271"/>
            <ac:spMk id="71" creationId="{66813908-2242-5A08-B11D-1C20728412FB}"/>
          </ac:spMkLst>
        </pc:spChg>
        <pc:spChg chg="mod">
          <ac:chgData name="Daoud Saadeddin" userId="50f496e5f975282e" providerId="LiveId" clId="{AA9AF9C3-4F16-47F0-BCC2-E504E38693B9}" dt="2025-12-12T07:58:16.976" v="1173"/>
          <ac:spMkLst>
            <pc:docMk/>
            <pc:sldMk cId="1223320210" sldId="271"/>
            <ac:spMk id="71" creationId="{68D9D69D-4B55-E8AA-7E73-6BF019A3668E}"/>
          </ac:spMkLst>
        </pc:spChg>
        <pc:spChg chg="mod">
          <ac:chgData name="Daoud Saadeddin" userId="50f496e5f975282e" providerId="LiveId" clId="{AA9AF9C3-4F16-47F0-BCC2-E504E38693B9}" dt="2025-12-12T07:58:16.976" v="1173"/>
          <ac:spMkLst>
            <pc:docMk/>
            <pc:sldMk cId="1223320210" sldId="271"/>
            <ac:spMk id="72" creationId="{70FE0D8D-64F9-F9B9-5CD6-CAE1B6895C4C}"/>
          </ac:spMkLst>
        </pc:spChg>
        <pc:spChg chg="mod">
          <ac:chgData name="Daoud Saadeddin" userId="50f496e5f975282e" providerId="LiveId" clId="{AA9AF9C3-4F16-47F0-BCC2-E504E38693B9}" dt="2025-12-12T13:40:42.040" v="2321"/>
          <ac:spMkLst>
            <pc:docMk/>
            <pc:sldMk cId="1223320210" sldId="271"/>
            <ac:spMk id="73" creationId="{0905FFA3-10BA-E1EE-0061-CE1A7C589365}"/>
          </ac:spMkLst>
        </pc:spChg>
        <pc:spChg chg="mod">
          <ac:chgData name="Daoud Saadeddin" userId="50f496e5f975282e" providerId="LiveId" clId="{AA9AF9C3-4F16-47F0-BCC2-E504E38693B9}" dt="2025-12-12T08:52:55.311" v="1425"/>
          <ac:spMkLst>
            <pc:docMk/>
            <pc:sldMk cId="1223320210" sldId="271"/>
            <ac:spMk id="74" creationId="{E2E6FCE4-42AB-4A08-C506-B26EC8080B0B}"/>
          </ac:spMkLst>
        </pc:spChg>
        <pc:spChg chg="mod">
          <ac:chgData name="Daoud Saadeddin" userId="50f496e5f975282e" providerId="LiveId" clId="{AA9AF9C3-4F16-47F0-BCC2-E504E38693B9}" dt="2025-12-12T08:52:55.311" v="1425"/>
          <ac:spMkLst>
            <pc:docMk/>
            <pc:sldMk cId="1223320210" sldId="271"/>
            <ac:spMk id="76" creationId="{A9FFCF97-05D9-8E93-FC99-A1CD7DF151F8}"/>
          </ac:spMkLst>
        </pc:spChg>
        <pc:spChg chg="mod">
          <ac:chgData name="Daoud Saadeddin" userId="50f496e5f975282e" providerId="LiveId" clId="{AA9AF9C3-4F16-47F0-BCC2-E504E38693B9}" dt="2025-12-12T08:52:55.311" v="1425"/>
          <ac:spMkLst>
            <pc:docMk/>
            <pc:sldMk cId="1223320210" sldId="271"/>
            <ac:spMk id="77" creationId="{44491899-4A86-29BB-6C5B-D58C8105085E}"/>
          </ac:spMkLst>
        </pc:spChg>
        <pc:spChg chg="mod">
          <ac:chgData name="Daoud Saadeddin" userId="50f496e5f975282e" providerId="LiveId" clId="{AA9AF9C3-4F16-47F0-BCC2-E504E38693B9}" dt="2025-12-12T08:52:55.311" v="1425"/>
          <ac:spMkLst>
            <pc:docMk/>
            <pc:sldMk cId="1223320210" sldId="271"/>
            <ac:spMk id="78" creationId="{EEFE64A0-9F2F-7F4D-1470-FF2589B6D46B}"/>
          </ac:spMkLst>
        </pc:spChg>
        <pc:spChg chg="mod">
          <ac:chgData name="Daoud Saadeddin" userId="50f496e5f975282e" providerId="LiveId" clId="{AA9AF9C3-4F16-47F0-BCC2-E504E38693B9}" dt="2025-12-12T08:52:55.311" v="1425"/>
          <ac:spMkLst>
            <pc:docMk/>
            <pc:sldMk cId="1223320210" sldId="271"/>
            <ac:spMk id="79" creationId="{0522E381-6138-09FC-E942-B7FB0D8E74FB}"/>
          </ac:spMkLst>
        </pc:spChg>
        <pc:spChg chg="mod">
          <ac:chgData name="Daoud Saadeddin" userId="50f496e5f975282e" providerId="LiveId" clId="{AA9AF9C3-4F16-47F0-BCC2-E504E38693B9}" dt="2025-12-12T08:52:55.311" v="1425"/>
          <ac:spMkLst>
            <pc:docMk/>
            <pc:sldMk cId="1223320210" sldId="271"/>
            <ac:spMk id="81" creationId="{3AF9BDC8-6590-B0CE-AF74-2541FB88BC69}"/>
          </ac:spMkLst>
        </pc:spChg>
        <pc:spChg chg="mod">
          <ac:chgData name="Daoud Saadeddin" userId="50f496e5f975282e" providerId="LiveId" clId="{AA9AF9C3-4F16-47F0-BCC2-E504E38693B9}" dt="2025-12-12T13:40:42.040" v="2321"/>
          <ac:spMkLst>
            <pc:docMk/>
            <pc:sldMk cId="1223320210" sldId="271"/>
            <ac:spMk id="82" creationId="{FC58E162-1C23-9D41-4357-D9EBB0FB98EF}"/>
          </ac:spMkLst>
        </pc:spChg>
        <pc:spChg chg="mod">
          <ac:chgData name="Daoud Saadeddin" userId="50f496e5f975282e" providerId="LiveId" clId="{AA9AF9C3-4F16-47F0-BCC2-E504E38693B9}" dt="2025-12-12T08:52:55.311" v="1425"/>
          <ac:spMkLst>
            <pc:docMk/>
            <pc:sldMk cId="1223320210" sldId="271"/>
            <ac:spMk id="83" creationId="{27B2B4C0-A5F5-7934-5B68-80D3EEF3D293}"/>
          </ac:spMkLst>
        </pc:spChg>
        <pc:spChg chg="mod">
          <ac:chgData name="Daoud Saadeddin" userId="50f496e5f975282e" providerId="LiveId" clId="{AA9AF9C3-4F16-47F0-BCC2-E504E38693B9}" dt="2025-12-12T08:52:55.311" v="1425"/>
          <ac:spMkLst>
            <pc:docMk/>
            <pc:sldMk cId="1223320210" sldId="271"/>
            <ac:spMk id="84" creationId="{C595A7E2-DF05-51D5-73F1-F27F9D0D8ADA}"/>
          </ac:spMkLst>
        </pc:spChg>
        <pc:spChg chg="mod">
          <ac:chgData name="Daoud Saadeddin" userId="50f496e5f975282e" providerId="LiveId" clId="{AA9AF9C3-4F16-47F0-BCC2-E504E38693B9}" dt="2025-12-12T08:52:55.311" v="1425"/>
          <ac:spMkLst>
            <pc:docMk/>
            <pc:sldMk cId="1223320210" sldId="271"/>
            <ac:spMk id="85" creationId="{954E47B7-F37A-2761-3DF8-71BCEC2AADAA}"/>
          </ac:spMkLst>
        </pc:spChg>
        <pc:spChg chg="mod">
          <ac:chgData name="Daoud Saadeddin" userId="50f496e5f975282e" providerId="LiveId" clId="{AA9AF9C3-4F16-47F0-BCC2-E504E38693B9}" dt="2025-12-12T08:52:55.311" v="1425"/>
          <ac:spMkLst>
            <pc:docMk/>
            <pc:sldMk cId="1223320210" sldId="271"/>
            <ac:spMk id="86" creationId="{70CD4443-75F8-1A9C-1E32-59FC629D8A2C}"/>
          </ac:spMkLst>
        </pc:spChg>
        <pc:spChg chg="mod">
          <ac:chgData name="Daoud Saadeddin" userId="50f496e5f975282e" providerId="LiveId" clId="{AA9AF9C3-4F16-47F0-BCC2-E504E38693B9}" dt="2025-12-12T08:55:52.397" v="1457"/>
          <ac:spMkLst>
            <pc:docMk/>
            <pc:sldMk cId="1223320210" sldId="271"/>
            <ac:spMk id="88" creationId="{2C0FC74D-DC0A-9AC4-FE93-104370A575C6}"/>
          </ac:spMkLst>
        </pc:spChg>
        <pc:spChg chg="mod">
          <ac:chgData name="Daoud Saadeddin" userId="50f496e5f975282e" providerId="LiveId" clId="{AA9AF9C3-4F16-47F0-BCC2-E504E38693B9}" dt="2025-12-12T08:55:52.397" v="1457"/>
          <ac:spMkLst>
            <pc:docMk/>
            <pc:sldMk cId="1223320210" sldId="271"/>
            <ac:spMk id="90" creationId="{C10D7163-228A-1545-86AA-7D079D8849F3}"/>
          </ac:spMkLst>
        </pc:spChg>
        <pc:spChg chg="mod">
          <ac:chgData name="Daoud Saadeddin" userId="50f496e5f975282e" providerId="LiveId" clId="{AA9AF9C3-4F16-47F0-BCC2-E504E38693B9}" dt="2025-12-12T08:55:52.397" v="1457"/>
          <ac:spMkLst>
            <pc:docMk/>
            <pc:sldMk cId="1223320210" sldId="271"/>
            <ac:spMk id="91" creationId="{E6CAB50B-FA0B-59E9-ADBB-231A58FDCD8F}"/>
          </ac:spMkLst>
        </pc:spChg>
        <pc:spChg chg="mod">
          <ac:chgData name="Daoud Saadeddin" userId="50f496e5f975282e" providerId="LiveId" clId="{AA9AF9C3-4F16-47F0-BCC2-E504E38693B9}" dt="2025-12-12T08:55:52.397" v="1457"/>
          <ac:spMkLst>
            <pc:docMk/>
            <pc:sldMk cId="1223320210" sldId="271"/>
            <ac:spMk id="92" creationId="{AA75951B-6CC7-CFFE-3BF5-CA6EEEAD6521}"/>
          </ac:spMkLst>
        </pc:spChg>
        <pc:spChg chg="mod">
          <ac:chgData name="Daoud Saadeddin" userId="50f496e5f975282e" providerId="LiveId" clId="{AA9AF9C3-4F16-47F0-BCC2-E504E38693B9}" dt="2025-12-12T08:55:52.397" v="1457"/>
          <ac:spMkLst>
            <pc:docMk/>
            <pc:sldMk cId="1223320210" sldId="271"/>
            <ac:spMk id="93" creationId="{7B5ACBFC-BC7F-B6A5-DBA5-1C1196871DBF}"/>
          </ac:spMkLst>
        </pc:spChg>
        <pc:spChg chg="mod">
          <ac:chgData name="Daoud Saadeddin" userId="50f496e5f975282e" providerId="LiveId" clId="{AA9AF9C3-4F16-47F0-BCC2-E504E38693B9}" dt="2025-12-12T08:55:52.397" v="1457"/>
          <ac:spMkLst>
            <pc:docMk/>
            <pc:sldMk cId="1223320210" sldId="271"/>
            <ac:spMk id="95" creationId="{1441BB0A-6E47-9840-A4E3-EE31A31D434F}"/>
          </ac:spMkLst>
        </pc:spChg>
        <pc:spChg chg="mod">
          <ac:chgData name="Daoud Saadeddin" userId="50f496e5f975282e" providerId="LiveId" clId="{AA9AF9C3-4F16-47F0-BCC2-E504E38693B9}" dt="2025-12-12T13:40:42.040" v="2321"/>
          <ac:spMkLst>
            <pc:docMk/>
            <pc:sldMk cId="1223320210" sldId="271"/>
            <ac:spMk id="96" creationId="{311B0F2B-5456-0783-B30E-DD569262DA2E}"/>
          </ac:spMkLst>
        </pc:spChg>
        <pc:spChg chg="mod">
          <ac:chgData name="Daoud Saadeddin" userId="50f496e5f975282e" providerId="LiveId" clId="{AA9AF9C3-4F16-47F0-BCC2-E504E38693B9}" dt="2025-12-12T08:55:52.397" v="1457"/>
          <ac:spMkLst>
            <pc:docMk/>
            <pc:sldMk cId="1223320210" sldId="271"/>
            <ac:spMk id="97" creationId="{1BE42D65-CC29-8536-C71B-CA4296AB75C1}"/>
          </ac:spMkLst>
        </pc:spChg>
        <pc:spChg chg="mod">
          <ac:chgData name="Daoud Saadeddin" userId="50f496e5f975282e" providerId="LiveId" clId="{AA9AF9C3-4F16-47F0-BCC2-E504E38693B9}" dt="2025-12-12T13:40:42.040" v="2321"/>
          <ac:spMkLst>
            <pc:docMk/>
            <pc:sldMk cId="1223320210" sldId="271"/>
            <ac:spMk id="97" creationId="{4ABCD4DE-8A16-FED6-0FB8-213532A9BE87}"/>
          </ac:spMkLst>
        </pc:spChg>
        <pc:spChg chg="mod">
          <ac:chgData name="Daoud Saadeddin" userId="50f496e5f975282e" providerId="LiveId" clId="{AA9AF9C3-4F16-47F0-BCC2-E504E38693B9}" dt="2025-12-12T08:55:52.397" v="1457"/>
          <ac:spMkLst>
            <pc:docMk/>
            <pc:sldMk cId="1223320210" sldId="271"/>
            <ac:spMk id="98" creationId="{7319082C-71B1-0F95-FB9F-5A0622AAF43A}"/>
          </ac:spMkLst>
        </pc:spChg>
        <pc:spChg chg="mod">
          <ac:chgData name="Daoud Saadeddin" userId="50f496e5f975282e" providerId="LiveId" clId="{AA9AF9C3-4F16-47F0-BCC2-E504E38693B9}" dt="2025-12-12T13:40:42.040" v="2321"/>
          <ac:spMkLst>
            <pc:docMk/>
            <pc:sldMk cId="1223320210" sldId="271"/>
            <ac:spMk id="98" creationId="{99233789-1543-6EF3-433E-CD73CA215566}"/>
          </ac:spMkLst>
        </pc:spChg>
        <pc:spChg chg="mod">
          <ac:chgData name="Daoud Saadeddin" userId="50f496e5f975282e" providerId="LiveId" clId="{AA9AF9C3-4F16-47F0-BCC2-E504E38693B9}" dt="2025-12-12T08:55:52.397" v="1457"/>
          <ac:spMkLst>
            <pc:docMk/>
            <pc:sldMk cId="1223320210" sldId="271"/>
            <ac:spMk id="99" creationId="{449DDD45-70B8-D9C1-FAC0-D9E9D8E0974D}"/>
          </ac:spMkLst>
        </pc:spChg>
        <pc:spChg chg="mod">
          <ac:chgData name="Daoud Saadeddin" userId="50f496e5f975282e" providerId="LiveId" clId="{AA9AF9C3-4F16-47F0-BCC2-E504E38693B9}" dt="2025-12-12T08:55:52.397" v="1457"/>
          <ac:spMkLst>
            <pc:docMk/>
            <pc:sldMk cId="1223320210" sldId="271"/>
            <ac:spMk id="100" creationId="{540702DA-1069-E95F-001E-B62CD80A4FDB}"/>
          </ac:spMkLst>
        </pc:spChg>
        <pc:spChg chg="add mod">
          <ac:chgData name="Daoud Saadeddin" userId="50f496e5f975282e" providerId="LiveId" clId="{AA9AF9C3-4F16-47F0-BCC2-E504E38693B9}" dt="2025-12-12T11:24:21.972" v="1709" actId="20577"/>
          <ac:spMkLst>
            <pc:docMk/>
            <pc:sldMk cId="1223320210" sldId="271"/>
            <ac:spMk id="101" creationId="{29526AAD-F60A-298E-61C0-4259CB4962F4}"/>
          </ac:spMkLst>
        </pc:spChg>
        <pc:spChg chg="mod">
          <ac:chgData name="Daoud Saadeddin" userId="50f496e5f975282e" providerId="LiveId" clId="{AA9AF9C3-4F16-47F0-BCC2-E504E38693B9}" dt="2025-12-12T13:14:58.507" v="2090"/>
          <ac:spMkLst>
            <pc:docMk/>
            <pc:sldMk cId="1223320210" sldId="271"/>
            <ac:spMk id="105" creationId="{C8F7B012-CC37-4DC0-49EA-CBE9D4B21582}"/>
          </ac:spMkLst>
        </pc:spChg>
        <pc:spChg chg="mod">
          <ac:chgData name="Daoud Saadeddin" userId="50f496e5f975282e" providerId="LiveId" clId="{AA9AF9C3-4F16-47F0-BCC2-E504E38693B9}" dt="2025-12-12T13:40:22.950" v="2319" actId="20577"/>
          <ac:spMkLst>
            <pc:docMk/>
            <pc:sldMk cId="1223320210" sldId="271"/>
            <ac:spMk id="106" creationId="{20381E06-93CF-31D7-48D2-68F6F458B157}"/>
          </ac:spMkLst>
        </pc:spChg>
        <pc:spChg chg="mod">
          <ac:chgData name="Daoud Saadeddin" userId="50f496e5f975282e" providerId="LiveId" clId="{AA9AF9C3-4F16-47F0-BCC2-E504E38693B9}" dt="2025-12-12T13:33:46.998" v="2245" actId="20577"/>
          <ac:spMkLst>
            <pc:docMk/>
            <pc:sldMk cId="1223320210" sldId="271"/>
            <ac:spMk id="107" creationId="{C2EE5B66-7EBE-F566-6B68-41B78D1C46C7}"/>
          </ac:spMkLst>
        </pc:spChg>
        <pc:spChg chg="mod">
          <ac:chgData name="Daoud Saadeddin" userId="50f496e5f975282e" providerId="LiveId" clId="{AA9AF9C3-4F16-47F0-BCC2-E504E38693B9}" dt="2025-12-12T13:23:19.728" v="2153"/>
          <ac:spMkLst>
            <pc:docMk/>
            <pc:sldMk cId="1223320210" sldId="271"/>
            <ac:spMk id="108" creationId="{D0021F3E-1DE7-061D-3663-495884C302ED}"/>
          </ac:spMkLst>
        </pc:spChg>
        <pc:spChg chg="mod">
          <ac:chgData name="Daoud Saadeddin" userId="50f496e5f975282e" providerId="LiveId" clId="{AA9AF9C3-4F16-47F0-BCC2-E504E38693B9}" dt="2025-12-12T13:20:02.112" v="2122"/>
          <ac:spMkLst>
            <pc:docMk/>
            <pc:sldMk cId="1223320210" sldId="271"/>
            <ac:spMk id="112" creationId="{0C443385-1EB1-0B53-78BC-72CA34A0FBBC}"/>
          </ac:spMkLst>
        </pc:spChg>
        <pc:spChg chg="mod">
          <ac:chgData name="Daoud Saadeddin" userId="50f496e5f975282e" providerId="LiveId" clId="{AA9AF9C3-4F16-47F0-BCC2-E504E38693B9}" dt="2025-12-12T13:41:03.786" v="2322" actId="20577"/>
          <ac:spMkLst>
            <pc:docMk/>
            <pc:sldMk cId="1223320210" sldId="271"/>
            <ac:spMk id="113" creationId="{1EEEC403-4D13-E021-76AC-D0903D07223C}"/>
          </ac:spMkLst>
        </pc:spChg>
        <pc:spChg chg="mod">
          <ac:chgData name="Daoud Saadeddin" userId="50f496e5f975282e" providerId="LiveId" clId="{AA9AF9C3-4F16-47F0-BCC2-E504E38693B9}" dt="2025-12-12T13:20:56.079" v="2129" actId="20577"/>
          <ac:spMkLst>
            <pc:docMk/>
            <pc:sldMk cId="1223320210" sldId="271"/>
            <ac:spMk id="114" creationId="{BA3A5F13-A1F8-8AFD-95A7-8574F06104D9}"/>
          </ac:spMkLst>
        </pc:spChg>
        <pc:spChg chg="mod">
          <ac:chgData name="Daoud Saadeddin" userId="50f496e5f975282e" providerId="LiveId" clId="{AA9AF9C3-4F16-47F0-BCC2-E504E38693B9}" dt="2025-12-12T13:23:48.147" v="2164" actId="20577"/>
          <ac:spMkLst>
            <pc:docMk/>
            <pc:sldMk cId="1223320210" sldId="271"/>
            <ac:spMk id="115" creationId="{DB81F522-7262-E372-E6AA-DA3CC44E530D}"/>
          </ac:spMkLst>
        </pc:spChg>
        <pc:spChg chg="mod">
          <ac:chgData name="Daoud Saadeddin" userId="50f496e5f975282e" providerId="LiveId" clId="{AA9AF9C3-4F16-47F0-BCC2-E504E38693B9}" dt="2025-12-12T13:40:42.040" v="2321"/>
          <ac:spMkLst>
            <pc:docMk/>
            <pc:sldMk cId="1223320210" sldId="271"/>
            <ac:spMk id="123" creationId="{8CDE75D0-2326-53BE-427F-D1D6810DDB94}"/>
          </ac:spMkLst>
        </pc:spChg>
        <pc:spChg chg="mod">
          <ac:chgData name="Daoud Saadeddin" userId="50f496e5f975282e" providerId="LiveId" clId="{AA9AF9C3-4F16-47F0-BCC2-E504E38693B9}" dt="2025-12-12T13:40:42.040" v="2321"/>
          <ac:spMkLst>
            <pc:docMk/>
            <pc:sldMk cId="1223320210" sldId="271"/>
            <ac:spMk id="124" creationId="{5B610E66-73E4-9164-5055-B79A09C5C69E}"/>
          </ac:spMkLst>
        </pc:spChg>
        <pc:spChg chg="mod">
          <ac:chgData name="Daoud Saadeddin" userId="50f496e5f975282e" providerId="LiveId" clId="{AA9AF9C3-4F16-47F0-BCC2-E504E38693B9}" dt="2025-12-12T11:57:50.830" v="1983"/>
          <ac:spMkLst>
            <pc:docMk/>
            <pc:sldMk cId="1223320210" sldId="271"/>
            <ac:spMk id="127" creationId="{4E1E85EA-DCB4-8277-BFE7-4BC4131736F4}"/>
          </ac:spMkLst>
        </pc:spChg>
        <pc:spChg chg="mod topLvl">
          <ac:chgData name="Daoud Saadeddin" userId="50f496e5f975282e" providerId="LiveId" clId="{AA9AF9C3-4F16-47F0-BCC2-E504E38693B9}" dt="2025-12-12T13:13:36.469" v="2089" actId="20577"/>
          <ac:spMkLst>
            <pc:docMk/>
            <pc:sldMk cId="1223320210" sldId="271"/>
            <ac:spMk id="129" creationId="{89F04EB7-6522-E3A3-8DD5-DFD40E600544}"/>
          </ac:spMkLst>
        </pc:spChg>
        <pc:spChg chg="add del mod topLvl">
          <ac:chgData name="Daoud Saadeddin" userId="50f496e5f975282e" providerId="LiveId" clId="{AA9AF9C3-4F16-47F0-BCC2-E504E38693B9}" dt="2025-12-12T09:06:50.562" v="1559" actId="34135"/>
          <ac:spMkLst>
            <pc:docMk/>
            <pc:sldMk cId="1223320210" sldId="271"/>
            <ac:spMk id="130" creationId="{C0716642-3AAE-675C-7E9E-E1A553291E6A}"/>
          </ac:spMkLst>
        </pc:spChg>
        <pc:spChg chg="mod topLvl">
          <ac:chgData name="Daoud Saadeddin" userId="50f496e5f975282e" providerId="LiveId" clId="{AA9AF9C3-4F16-47F0-BCC2-E504E38693B9}" dt="2025-12-12T13:13:28.142" v="2083" actId="20577"/>
          <ac:spMkLst>
            <pc:docMk/>
            <pc:sldMk cId="1223320210" sldId="271"/>
            <ac:spMk id="131" creationId="{8B98ED69-F16D-CD77-FA1C-E45E75E92317}"/>
          </ac:spMkLst>
        </pc:spChg>
        <pc:spChg chg="add del mod topLvl">
          <ac:chgData name="Daoud Saadeddin" userId="50f496e5f975282e" providerId="LiveId" clId="{AA9AF9C3-4F16-47F0-BCC2-E504E38693B9}" dt="2025-12-12T09:06:50.562" v="1559" actId="34135"/>
          <ac:spMkLst>
            <pc:docMk/>
            <pc:sldMk cId="1223320210" sldId="271"/>
            <ac:spMk id="132" creationId="{442E2493-E814-53ED-1AAB-5DD46F6CFFBE}"/>
          </ac:spMkLst>
        </pc:spChg>
        <pc:spChg chg="mod topLvl">
          <ac:chgData name="Daoud Saadeddin" userId="50f496e5f975282e" providerId="LiveId" clId="{AA9AF9C3-4F16-47F0-BCC2-E504E38693B9}" dt="2025-12-12T13:13:17.179" v="2069" actId="20577"/>
          <ac:spMkLst>
            <pc:docMk/>
            <pc:sldMk cId="1223320210" sldId="271"/>
            <ac:spMk id="133" creationId="{27011684-960F-E4E8-6DD4-7ABED53A3A61}"/>
          </ac:spMkLst>
        </pc:spChg>
        <pc:spChg chg="add del mod topLvl">
          <ac:chgData name="Daoud Saadeddin" userId="50f496e5f975282e" providerId="LiveId" clId="{AA9AF9C3-4F16-47F0-BCC2-E504E38693B9}" dt="2025-12-12T09:06:50.562" v="1559" actId="34135"/>
          <ac:spMkLst>
            <pc:docMk/>
            <pc:sldMk cId="1223320210" sldId="271"/>
            <ac:spMk id="134" creationId="{8134D945-93F5-B174-E995-F25194D0BD92}"/>
          </ac:spMkLst>
        </pc:spChg>
        <pc:spChg chg="mod topLvl">
          <ac:chgData name="Daoud Saadeddin" userId="50f496e5f975282e" providerId="LiveId" clId="{AA9AF9C3-4F16-47F0-BCC2-E504E38693B9}" dt="2025-12-12T13:13:07.207" v="2062" actId="20577"/>
          <ac:spMkLst>
            <pc:docMk/>
            <pc:sldMk cId="1223320210" sldId="271"/>
            <ac:spMk id="135" creationId="{27D14F3E-2503-EF6D-B386-981F7755A2A6}"/>
          </ac:spMkLst>
        </pc:spChg>
        <pc:spChg chg="add del mod topLvl">
          <ac:chgData name="Daoud Saadeddin" userId="50f496e5f975282e" providerId="LiveId" clId="{AA9AF9C3-4F16-47F0-BCC2-E504E38693B9}" dt="2025-12-12T09:06:50.562" v="1559" actId="34135"/>
          <ac:spMkLst>
            <pc:docMk/>
            <pc:sldMk cId="1223320210" sldId="271"/>
            <ac:spMk id="136" creationId="{FB2B91EB-8DC1-1B8C-BCC4-4EEC1FC389EE}"/>
          </ac:spMkLst>
        </pc:spChg>
        <pc:spChg chg="mod">
          <ac:chgData name="Daoud Saadeddin" userId="50f496e5f975282e" providerId="LiveId" clId="{AA9AF9C3-4F16-47F0-BCC2-E504E38693B9}" dt="2025-12-12T11:57:50.830" v="1983"/>
          <ac:spMkLst>
            <pc:docMk/>
            <pc:sldMk cId="1223320210" sldId="271"/>
            <ac:spMk id="148" creationId="{4E21D37C-F2D7-2C4B-7175-B091528DCDC7}"/>
          </ac:spMkLst>
        </pc:spChg>
        <pc:spChg chg="mod">
          <ac:chgData name="Daoud Saadeddin" userId="50f496e5f975282e" providerId="LiveId" clId="{AA9AF9C3-4F16-47F0-BCC2-E504E38693B9}" dt="2025-12-12T11:57:50.830" v="1983"/>
          <ac:spMkLst>
            <pc:docMk/>
            <pc:sldMk cId="1223320210" sldId="271"/>
            <ac:spMk id="157" creationId="{20A0C2D8-31B8-46CE-09E9-6144BA0DAFC2}"/>
          </ac:spMkLst>
        </pc:spChg>
        <pc:spChg chg="mod">
          <ac:chgData name="Daoud Saadeddin" userId="50f496e5f975282e" providerId="LiveId" clId="{AA9AF9C3-4F16-47F0-BCC2-E504E38693B9}" dt="2025-12-12T11:57:50.830" v="1983"/>
          <ac:spMkLst>
            <pc:docMk/>
            <pc:sldMk cId="1223320210" sldId="271"/>
            <ac:spMk id="158" creationId="{0021A21A-1F36-A393-B6A4-F655EDD4E68D}"/>
          </ac:spMkLst>
        </pc:spChg>
        <pc:spChg chg="mod">
          <ac:chgData name="Daoud Saadeddin" userId="50f496e5f975282e" providerId="LiveId" clId="{AA9AF9C3-4F16-47F0-BCC2-E504E38693B9}" dt="2025-12-12T11:57:50.830" v="1983"/>
          <ac:spMkLst>
            <pc:docMk/>
            <pc:sldMk cId="1223320210" sldId="271"/>
            <ac:spMk id="165" creationId="{26B58C99-1BE1-88B1-ABA4-C28CA835D972}"/>
          </ac:spMkLst>
        </pc:spChg>
        <pc:spChg chg="mod">
          <ac:chgData name="Daoud Saadeddin" userId="50f496e5f975282e" providerId="LiveId" clId="{AA9AF9C3-4F16-47F0-BCC2-E504E38693B9}" dt="2025-12-12T11:57:50.830" v="1983"/>
          <ac:spMkLst>
            <pc:docMk/>
            <pc:sldMk cId="1223320210" sldId="271"/>
            <ac:spMk id="187" creationId="{7E21C75D-DE5B-66AF-9AC8-8D3B7D2C7AD6}"/>
          </ac:spMkLst>
        </pc:spChg>
        <pc:spChg chg="mod">
          <ac:chgData name="Daoud Saadeddin" userId="50f496e5f975282e" providerId="LiveId" clId="{AA9AF9C3-4F16-47F0-BCC2-E504E38693B9}" dt="2025-12-12T11:57:50.830" v="1983"/>
          <ac:spMkLst>
            <pc:docMk/>
            <pc:sldMk cId="1223320210" sldId="271"/>
            <ac:spMk id="199" creationId="{AB48E3F9-A52C-8D73-696F-875C68CC489B}"/>
          </ac:spMkLst>
        </pc:spChg>
        <pc:grpChg chg="add mod">
          <ac:chgData name="Daoud Saadeddin" userId="50f496e5f975282e" providerId="LiveId" clId="{AA9AF9C3-4F16-47F0-BCC2-E504E38693B9}" dt="2025-12-12T13:49:08.618" v="2347" actId="1076"/>
          <ac:grpSpMkLst>
            <pc:docMk/>
            <pc:sldMk cId="1223320210" sldId="271"/>
            <ac:grpSpMk id="2" creationId="{EC3D1A1D-7333-3D14-0345-742E9D97E456}"/>
          </ac:grpSpMkLst>
        </pc:grpChg>
        <pc:grpChg chg="mod">
          <ac:chgData name="Daoud Saadeddin" userId="50f496e5f975282e" providerId="LiveId" clId="{AA9AF9C3-4F16-47F0-BCC2-E504E38693B9}" dt="2025-12-12T13:16:37.265" v="2099"/>
          <ac:grpSpMkLst>
            <pc:docMk/>
            <pc:sldMk cId="1223320210" sldId="271"/>
            <ac:grpSpMk id="6" creationId="{8B919710-D05F-1634-ECBE-7BD076D35910}"/>
          </ac:grpSpMkLst>
        </pc:grpChg>
        <pc:grpChg chg="add mod">
          <ac:chgData name="Daoud Saadeddin" userId="50f496e5f975282e" providerId="LiveId" clId="{AA9AF9C3-4F16-47F0-BCC2-E504E38693B9}" dt="2025-12-12T13:29:22.205" v="2193" actId="1076"/>
          <ac:grpSpMkLst>
            <pc:docMk/>
            <pc:sldMk cId="1223320210" sldId="271"/>
            <ac:grpSpMk id="14" creationId="{D63A1579-0D79-627F-600D-B0D39481E10C}"/>
          </ac:grpSpMkLst>
        </pc:grpChg>
        <pc:grpChg chg="mod">
          <ac:chgData name="Daoud Saadeddin" userId="50f496e5f975282e" providerId="LiveId" clId="{AA9AF9C3-4F16-47F0-BCC2-E504E38693B9}" dt="2025-12-12T13:24:23.861" v="2165"/>
          <ac:grpSpMkLst>
            <pc:docMk/>
            <pc:sldMk cId="1223320210" sldId="271"/>
            <ac:grpSpMk id="16" creationId="{FD1B2EAC-CE2E-3518-ACD2-F08817A14DA7}"/>
          </ac:grpSpMkLst>
        </pc:grpChg>
        <pc:grpChg chg="add mod">
          <ac:chgData name="Daoud Saadeddin" userId="50f496e5f975282e" providerId="LiveId" clId="{AA9AF9C3-4F16-47F0-BCC2-E504E38693B9}" dt="2025-12-12T13:30:01.814" v="2198" actId="1076"/>
          <ac:grpSpMkLst>
            <pc:docMk/>
            <pc:sldMk cId="1223320210" sldId="271"/>
            <ac:grpSpMk id="21" creationId="{02578A62-6252-9DEE-04A8-1CB7F7E51876}"/>
          </ac:grpSpMkLst>
        </pc:grpChg>
        <pc:grpChg chg="mod">
          <ac:chgData name="Daoud Saadeddin" userId="50f496e5f975282e" providerId="LiveId" clId="{AA9AF9C3-4F16-47F0-BCC2-E504E38693B9}" dt="2025-12-12T13:29:58.705" v="2197"/>
          <ac:grpSpMkLst>
            <pc:docMk/>
            <pc:sldMk cId="1223320210" sldId="271"/>
            <ac:grpSpMk id="23" creationId="{887FCA54-B84F-836D-2E83-536F5A9A58A6}"/>
          </ac:grpSpMkLst>
        </pc:grpChg>
        <pc:grpChg chg="add mod">
          <ac:chgData name="Daoud Saadeddin" userId="50f496e5f975282e" providerId="LiveId" clId="{AA9AF9C3-4F16-47F0-BCC2-E504E38693B9}" dt="2025-12-12T13:33:20.943" v="2243" actId="1076"/>
          <ac:grpSpMkLst>
            <pc:docMk/>
            <pc:sldMk cId="1223320210" sldId="271"/>
            <ac:grpSpMk id="28" creationId="{C01235C2-C104-F526-91DF-F498F32B00B0}"/>
          </ac:grpSpMkLst>
        </pc:grpChg>
        <pc:grpChg chg="mod">
          <ac:chgData name="Daoud Saadeddin" userId="50f496e5f975282e" providerId="LiveId" clId="{AA9AF9C3-4F16-47F0-BCC2-E504E38693B9}" dt="2025-12-12T13:31:06.340" v="2206"/>
          <ac:grpSpMkLst>
            <pc:docMk/>
            <pc:sldMk cId="1223320210" sldId="271"/>
            <ac:grpSpMk id="30" creationId="{1D4217B4-B9E7-3A2B-84A4-95261274E256}"/>
          </ac:grpSpMkLst>
        </pc:grpChg>
        <pc:grpChg chg="add del mod">
          <ac:chgData name="Daoud Saadeddin" userId="50f496e5f975282e" providerId="LiveId" clId="{AA9AF9C3-4F16-47F0-BCC2-E504E38693B9}" dt="2025-12-12T07:33:40.529" v="857" actId="478"/>
          <ac:grpSpMkLst>
            <pc:docMk/>
            <pc:sldMk cId="1223320210" sldId="271"/>
            <ac:grpSpMk id="34" creationId="{0ABCEBDA-8C89-3D1E-3E04-09576E7620F3}"/>
          </ac:grpSpMkLst>
        </pc:grpChg>
        <pc:grpChg chg="add mod">
          <ac:chgData name="Daoud Saadeddin" userId="50f496e5f975282e" providerId="LiveId" clId="{AA9AF9C3-4F16-47F0-BCC2-E504E38693B9}" dt="2025-12-12T07:45:25.027" v="1090" actId="164"/>
          <ac:grpSpMkLst>
            <pc:docMk/>
            <pc:sldMk cId="1223320210" sldId="271"/>
            <ac:grpSpMk id="35" creationId="{2568DBFA-0FB5-8EBE-7738-1C51CF16A51D}"/>
          </ac:grpSpMkLst>
        </pc:grpChg>
        <pc:grpChg chg="add mod">
          <ac:chgData name="Daoud Saadeddin" userId="50f496e5f975282e" providerId="LiveId" clId="{AA9AF9C3-4F16-47F0-BCC2-E504E38693B9}" dt="2025-12-12T13:31:12.245" v="2208"/>
          <ac:grpSpMkLst>
            <pc:docMk/>
            <pc:sldMk cId="1223320210" sldId="271"/>
            <ac:grpSpMk id="36" creationId="{10D15477-B8D0-7955-8C34-A3065EE1E782}"/>
          </ac:grpSpMkLst>
        </pc:grpChg>
        <pc:grpChg chg="mod">
          <ac:chgData name="Daoud Saadeddin" userId="50f496e5f975282e" providerId="LiveId" clId="{AA9AF9C3-4F16-47F0-BCC2-E504E38693B9}" dt="2025-12-12T13:31:12.245" v="2208"/>
          <ac:grpSpMkLst>
            <pc:docMk/>
            <pc:sldMk cId="1223320210" sldId="271"/>
            <ac:grpSpMk id="38" creationId="{1EE2C79B-0616-FF43-9A06-8C9FB059CA27}"/>
          </ac:grpSpMkLst>
        </pc:grpChg>
        <pc:grpChg chg="add del mod">
          <ac:chgData name="Daoud Saadeddin" userId="50f496e5f975282e" providerId="LiveId" clId="{AA9AF9C3-4F16-47F0-BCC2-E504E38693B9}" dt="2025-12-12T07:33:40.529" v="857" actId="478"/>
          <ac:grpSpMkLst>
            <pc:docMk/>
            <pc:sldMk cId="1223320210" sldId="271"/>
            <ac:grpSpMk id="41" creationId="{1E981064-39BB-CC45-9B82-5F7AEDC196E6}"/>
          </ac:grpSpMkLst>
        </pc:grpChg>
        <pc:grpChg chg="add mod">
          <ac:chgData name="Daoud Saadeddin" userId="50f496e5f975282e" providerId="LiveId" clId="{AA9AF9C3-4F16-47F0-BCC2-E504E38693B9}" dt="2025-12-12T07:52:19.295" v="1147" actId="34135"/>
          <ac:grpSpMkLst>
            <pc:docMk/>
            <pc:sldMk cId="1223320210" sldId="271"/>
            <ac:grpSpMk id="42" creationId="{7C930F02-1506-4FF0-5524-28DBD2C67A97}"/>
          </ac:grpSpMkLst>
        </pc:grpChg>
        <pc:grpChg chg="add mod">
          <ac:chgData name="Daoud Saadeddin" userId="50f496e5f975282e" providerId="LiveId" clId="{AA9AF9C3-4F16-47F0-BCC2-E504E38693B9}" dt="2025-12-12T07:52:16.452" v="1146" actId="34135"/>
          <ac:grpSpMkLst>
            <pc:docMk/>
            <pc:sldMk cId="1223320210" sldId="271"/>
            <ac:grpSpMk id="43" creationId="{696A6A5A-860D-D5CC-7759-CFED026682EE}"/>
          </ac:grpSpMkLst>
        </pc:grpChg>
        <pc:grpChg chg="add mod">
          <ac:chgData name="Daoud Saadeddin" userId="50f496e5f975282e" providerId="LiveId" clId="{AA9AF9C3-4F16-47F0-BCC2-E504E38693B9}" dt="2025-12-12T09:06:50.562" v="1559" actId="34135"/>
          <ac:grpSpMkLst>
            <pc:docMk/>
            <pc:sldMk cId="1223320210" sldId="271"/>
            <ac:grpSpMk id="44" creationId="{A22E0C94-BF8E-B14D-6AF1-9E33F0F419B4}"/>
          </ac:grpSpMkLst>
        </pc:grpChg>
        <pc:grpChg chg="add mod">
          <ac:chgData name="Daoud Saadeddin" userId="50f496e5f975282e" providerId="LiveId" clId="{AA9AF9C3-4F16-47F0-BCC2-E504E38693B9}" dt="2025-12-12T07:58:06.591" v="1168" actId="164"/>
          <ac:grpSpMkLst>
            <pc:docMk/>
            <pc:sldMk cId="1223320210" sldId="271"/>
            <ac:grpSpMk id="48" creationId="{E35F4147-CFD7-D864-D191-B82A44E091E1}"/>
          </ac:grpSpMkLst>
        </pc:grpChg>
        <pc:grpChg chg="add mod">
          <ac:chgData name="Daoud Saadeddin" userId="50f496e5f975282e" providerId="LiveId" clId="{AA9AF9C3-4F16-47F0-BCC2-E504E38693B9}" dt="2025-12-12T07:58:14.730" v="1171" actId="12788"/>
          <ac:grpSpMkLst>
            <pc:docMk/>
            <pc:sldMk cId="1223320210" sldId="271"/>
            <ac:grpSpMk id="49" creationId="{ADBE4216-6948-3074-CEA4-ACFADC8DA8F9}"/>
          </ac:grpSpMkLst>
        </pc:grpChg>
        <pc:grpChg chg="add mod">
          <ac:chgData name="Daoud Saadeddin" userId="50f496e5f975282e" providerId="LiveId" clId="{AA9AF9C3-4F16-47F0-BCC2-E504E38693B9}" dt="2025-12-12T13:32:32.431" v="2224" actId="1076"/>
          <ac:grpSpMkLst>
            <pc:docMk/>
            <pc:sldMk cId="1223320210" sldId="271"/>
            <ac:grpSpMk id="51" creationId="{361FC88E-0F9F-3C9A-5A67-35FF53FD639D}"/>
          </ac:grpSpMkLst>
        </pc:grpChg>
        <pc:grpChg chg="mod">
          <ac:chgData name="Daoud Saadeddin" userId="50f496e5f975282e" providerId="LiveId" clId="{AA9AF9C3-4F16-47F0-BCC2-E504E38693B9}" dt="2025-12-12T13:32:28.479" v="2223"/>
          <ac:grpSpMkLst>
            <pc:docMk/>
            <pc:sldMk cId="1223320210" sldId="271"/>
            <ac:grpSpMk id="53" creationId="{4A7BEFF9-A64B-349D-29CC-C1187EB5B5C3}"/>
          </ac:grpSpMkLst>
        </pc:grpChg>
        <pc:grpChg chg="add mod">
          <ac:chgData name="Daoud Saadeddin" userId="50f496e5f975282e" providerId="LiveId" clId="{AA9AF9C3-4F16-47F0-BCC2-E504E38693B9}" dt="2025-12-12T13:33:05.865" v="2241" actId="1076"/>
          <ac:grpSpMkLst>
            <pc:docMk/>
            <pc:sldMk cId="1223320210" sldId="271"/>
            <ac:grpSpMk id="58" creationId="{C24ED7B9-88E7-9610-C952-31245A3B861D}"/>
          </ac:grpSpMkLst>
        </pc:grpChg>
        <pc:grpChg chg="mod">
          <ac:chgData name="Daoud Saadeddin" userId="50f496e5f975282e" providerId="LiveId" clId="{AA9AF9C3-4F16-47F0-BCC2-E504E38693B9}" dt="2025-12-12T13:33:03.189" v="2240"/>
          <ac:grpSpMkLst>
            <pc:docMk/>
            <pc:sldMk cId="1223320210" sldId="271"/>
            <ac:grpSpMk id="60" creationId="{E8C56BAC-F88D-4EA7-17F8-18D6ACDCF927}"/>
          </ac:grpSpMkLst>
        </pc:grpChg>
        <pc:grpChg chg="mod">
          <ac:chgData name="Daoud Saadeddin" userId="50f496e5f975282e" providerId="LiveId" clId="{AA9AF9C3-4F16-47F0-BCC2-E504E38693B9}" dt="2025-12-12T07:58:16.976" v="1173"/>
          <ac:grpSpMkLst>
            <pc:docMk/>
            <pc:sldMk cId="1223320210" sldId="271"/>
            <ac:grpSpMk id="63" creationId="{B18ED09C-9D9B-F1BF-8455-F46A6D8678ED}"/>
          </ac:grpSpMkLst>
        </pc:grpChg>
        <pc:grpChg chg="del">
          <ac:chgData name="Daoud Saadeddin" userId="50f496e5f975282e" providerId="LiveId" clId="{AA9AF9C3-4F16-47F0-BCC2-E504E38693B9}" dt="2025-12-12T14:04:08.814" v="2375" actId="478"/>
          <ac:grpSpMkLst>
            <pc:docMk/>
            <pc:sldMk cId="1223320210" sldId="271"/>
            <ac:grpSpMk id="65" creationId="{17179D05-9C7B-0CBA-E82C-5D1F516C960B}"/>
          </ac:grpSpMkLst>
        </pc:grpChg>
        <pc:grpChg chg="del">
          <ac:chgData name="Daoud Saadeddin" userId="50f496e5f975282e" providerId="LiveId" clId="{AA9AF9C3-4F16-47F0-BCC2-E504E38693B9}" dt="2025-12-12T14:04:08.814" v="2375" actId="478"/>
          <ac:grpSpMkLst>
            <pc:docMk/>
            <pc:sldMk cId="1223320210" sldId="271"/>
            <ac:grpSpMk id="72" creationId="{7C1708E2-5419-3FA4-67D3-590FDA2AAA4A}"/>
          </ac:grpSpMkLst>
        </pc:grpChg>
        <pc:grpChg chg="del mod">
          <ac:chgData name="Daoud Saadeddin" userId="50f496e5f975282e" providerId="LiveId" clId="{AA9AF9C3-4F16-47F0-BCC2-E504E38693B9}" dt="2025-12-12T08:53:01.540" v="1428" actId="478"/>
          <ac:grpSpMkLst>
            <pc:docMk/>
            <pc:sldMk cId="1223320210" sldId="271"/>
            <ac:grpSpMk id="73" creationId="{C5CAA2A7-6C68-143C-F5A7-70B6A4273DC8}"/>
          </ac:grpSpMkLst>
        </pc:grpChg>
        <pc:grpChg chg="del">
          <ac:chgData name="Daoud Saadeddin" userId="50f496e5f975282e" providerId="LiveId" clId="{AA9AF9C3-4F16-47F0-BCC2-E504E38693B9}" dt="2025-12-12T14:04:08.814" v="2375" actId="478"/>
          <ac:grpSpMkLst>
            <pc:docMk/>
            <pc:sldMk cId="1223320210" sldId="271"/>
            <ac:grpSpMk id="79" creationId="{11C8E437-0773-8DFF-A5CB-6312DA74634E}"/>
          </ac:grpSpMkLst>
        </pc:grpChg>
        <pc:grpChg chg="del mod">
          <ac:chgData name="Daoud Saadeddin" userId="50f496e5f975282e" providerId="LiveId" clId="{AA9AF9C3-4F16-47F0-BCC2-E504E38693B9}" dt="2025-12-12T08:53:01.540" v="1428" actId="478"/>
          <ac:grpSpMkLst>
            <pc:docMk/>
            <pc:sldMk cId="1223320210" sldId="271"/>
            <ac:grpSpMk id="80" creationId="{8DE3BD7D-D7F1-5678-7B6D-A7F5D979511E}"/>
          </ac:grpSpMkLst>
        </pc:grpChg>
        <pc:grpChg chg="del">
          <ac:chgData name="Daoud Saadeddin" userId="50f496e5f975282e" providerId="LiveId" clId="{AA9AF9C3-4F16-47F0-BCC2-E504E38693B9}" dt="2025-12-12T14:04:08.814" v="2375" actId="478"/>
          <ac:grpSpMkLst>
            <pc:docMk/>
            <pc:sldMk cId="1223320210" sldId="271"/>
            <ac:grpSpMk id="86" creationId="{E94C8A27-D4DE-3AC1-1477-1F25893E70CD}"/>
          </ac:grpSpMkLst>
        </pc:grpChg>
        <pc:grpChg chg="mod">
          <ac:chgData name="Daoud Saadeddin" userId="50f496e5f975282e" providerId="LiveId" clId="{AA9AF9C3-4F16-47F0-BCC2-E504E38693B9}" dt="2025-12-12T08:55:57.393" v="1459" actId="1076"/>
          <ac:grpSpMkLst>
            <pc:docMk/>
            <pc:sldMk cId="1223320210" sldId="271"/>
            <ac:grpSpMk id="87" creationId="{01BBFA87-B32F-DF72-69D2-6B4847977D39}"/>
          </ac:grpSpMkLst>
        </pc:grpChg>
        <pc:grpChg chg="del">
          <ac:chgData name="Daoud Saadeddin" userId="50f496e5f975282e" providerId="LiveId" clId="{AA9AF9C3-4F16-47F0-BCC2-E504E38693B9}" dt="2025-12-12T14:04:08.814" v="2375" actId="478"/>
          <ac:grpSpMkLst>
            <pc:docMk/>
            <pc:sldMk cId="1223320210" sldId="271"/>
            <ac:grpSpMk id="93" creationId="{75960796-BDB1-1087-BB11-03274595B6F3}"/>
          </ac:grpSpMkLst>
        </pc:grpChg>
        <pc:grpChg chg="mod">
          <ac:chgData name="Daoud Saadeddin" userId="50f496e5f975282e" providerId="LiveId" clId="{AA9AF9C3-4F16-47F0-BCC2-E504E38693B9}" dt="2025-12-12T08:55:57.393" v="1459" actId="1076"/>
          <ac:grpSpMkLst>
            <pc:docMk/>
            <pc:sldMk cId="1223320210" sldId="271"/>
            <ac:grpSpMk id="94" creationId="{1931B578-C1A0-AC91-A241-703460529375}"/>
          </ac:grpSpMkLst>
        </pc:grpChg>
        <pc:grpChg chg="del">
          <ac:chgData name="Daoud Saadeddin" userId="50f496e5f975282e" providerId="LiveId" clId="{AA9AF9C3-4F16-47F0-BCC2-E504E38693B9}" dt="2025-12-12T14:04:08.814" v="2375" actId="478"/>
          <ac:grpSpMkLst>
            <pc:docMk/>
            <pc:sldMk cId="1223320210" sldId="271"/>
            <ac:grpSpMk id="100" creationId="{A37CEE37-5815-E72B-922E-BFFA38127FEB}"/>
          </ac:grpSpMkLst>
        </pc:grpChg>
        <pc:grpChg chg="mod">
          <ac:chgData name="Daoud Saadeddin" userId="50f496e5f975282e" providerId="LiveId" clId="{AA9AF9C3-4F16-47F0-BCC2-E504E38693B9}" dt="2025-12-12T13:48:58.186" v="2346" actId="1076"/>
          <ac:grpSpMkLst>
            <pc:docMk/>
            <pc:sldMk cId="1223320210" sldId="271"/>
            <ac:grpSpMk id="102" creationId="{0A285D45-D56C-474F-09B1-B8D6502E17C0}"/>
          </ac:grpSpMkLst>
        </pc:grpChg>
        <pc:grpChg chg="mod">
          <ac:chgData name="Daoud Saadeddin" userId="50f496e5f975282e" providerId="LiveId" clId="{AA9AF9C3-4F16-47F0-BCC2-E504E38693B9}" dt="2025-12-12T13:33:09.114" v="2242" actId="465"/>
          <ac:grpSpMkLst>
            <pc:docMk/>
            <pc:sldMk cId="1223320210" sldId="271"/>
            <ac:grpSpMk id="109" creationId="{74D4B3E7-6945-CACA-A8D2-DA9AF3C9E2DC}"/>
          </ac:grpSpMkLst>
        </pc:grpChg>
        <pc:grpChg chg="del">
          <ac:chgData name="Daoud Saadeddin" userId="50f496e5f975282e" providerId="LiveId" clId="{AA9AF9C3-4F16-47F0-BCC2-E504E38693B9}" dt="2025-12-12T13:40:29.887" v="2320" actId="478"/>
          <ac:grpSpMkLst>
            <pc:docMk/>
            <pc:sldMk cId="1223320210" sldId="271"/>
            <ac:grpSpMk id="116" creationId="{68F0E9B5-7491-9088-7D65-670DA4EB2EFC}"/>
          </ac:grpSpMkLst>
        </pc:grpChg>
        <pc:grpChg chg="add del mod">
          <ac:chgData name="Daoud Saadeddin" userId="50f496e5f975282e" providerId="LiveId" clId="{AA9AF9C3-4F16-47F0-BCC2-E504E38693B9}" dt="2025-12-12T07:33:40.529" v="857" actId="478"/>
          <ac:grpSpMkLst>
            <pc:docMk/>
            <pc:sldMk cId="1223320210" sldId="271"/>
            <ac:grpSpMk id="120" creationId="{9EC6C284-5819-B373-36EF-D55D2360739A}"/>
          </ac:grpSpMkLst>
        </pc:grpChg>
        <pc:grpChg chg="del mod ord">
          <ac:chgData name="Daoud Saadeddin" userId="50f496e5f975282e" providerId="LiveId" clId="{AA9AF9C3-4F16-47F0-BCC2-E504E38693B9}" dt="2025-12-12T07:38:42.759" v="897" actId="165"/>
          <ac:grpSpMkLst>
            <pc:docMk/>
            <pc:sldMk cId="1223320210" sldId="271"/>
            <ac:grpSpMk id="121" creationId="{6872384D-39FF-55EF-741E-D411438DC3DD}"/>
          </ac:grpSpMkLst>
        </pc:grpChg>
        <pc:grpChg chg="del mod topLvl">
          <ac:chgData name="Daoud Saadeddin" userId="50f496e5f975282e" providerId="LiveId" clId="{AA9AF9C3-4F16-47F0-BCC2-E504E38693B9}" dt="2025-12-12T07:38:58.591" v="901" actId="165"/>
          <ac:grpSpMkLst>
            <pc:docMk/>
            <pc:sldMk cId="1223320210" sldId="271"/>
            <ac:grpSpMk id="122" creationId="{9E1A3A07-DCD7-66D3-DBDC-E0F21B3A99C2}"/>
          </ac:grpSpMkLst>
        </pc:grpChg>
        <pc:grpChg chg="add del mod">
          <ac:chgData name="Daoud Saadeddin" userId="50f496e5f975282e" providerId="LiveId" clId="{AA9AF9C3-4F16-47F0-BCC2-E504E38693B9}" dt="2025-12-12T07:38:58.591" v="901" actId="165"/>
          <ac:grpSpMkLst>
            <pc:docMk/>
            <pc:sldMk cId="1223320210" sldId="271"/>
            <ac:grpSpMk id="124" creationId="{02E02613-A206-1934-2E96-8EF0F7B7C2AF}"/>
          </ac:grpSpMkLst>
        </pc:grpChg>
        <pc:grpChg chg="del">
          <ac:chgData name="Daoud Saadeddin" userId="50f496e5f975282e" providerId="LiveId" clId="{AA9AF9C3-4F16-47F0-BCC2-E504E38693B9}" dt="2025-12-12T13:40:29.887" v="2320" actId="478"/>
          <ac:grpSpMkLst>
            <pc:docMk/>
            <pc:sldMk cId="1223320210" sldId="271"/>
            <ac:grpSpMk id="137" creationId="{B350D767-311B-32A3-DC99-097866F5F004}"/>
          </ac:grpSpMkLst>
        </pc:grpChg>
        <pc:grpChg chg="del">
          <ac:chgData name="Daoud Saadeddin" userId="50f496e5f975282e" providerId="LiveId" clId="{AA9AF9C3-4F16-47F0-BCC2-E504E38693B9}" dt="2025-12-12T13:40:29.887" v="2320" actId="478"/>
          <ac:grpSpMkLst>
            <pc:docMk/>
            <pc:sldMk cId="1223320210" sldId="271"/>
            <ac:grpSpMk id="144" creationId="{EE7F4D8F-5B0B-D187-C83C-61ECDE674838}"/>
          </ac:grpSpMkLst>
        </pc:grpChg>
        <pc:grpChg chg="del">
          <ac:chgData name="Daoud Saadeddin" userId="50f496e5f975282e" providerId="LiveId" clId="{AA9AF9C3-4F16-47F0-BCC2-E504E38693B9}" dt="2025-12-12T13:40:29.887" v="2320" actId="478"/>
          <ac:grpSpMkLst>
            <pc:docMk/>
            <pc:sldMk cId="1223320210" sldId="271"/>
            <ac:grpSpMk id="153" creationId="{6DBE99C4-847B-6E6F-3341-3DD2577BB946}"/>
          </ac:grpSpMkLst>
        </pc:grpChg>
        <pc:grpChg chg="del">
          <ac:chgData name="Daoud Saadeddin" userId="50f496e5f975282e" providerId="LiveId" clId="{AA9AF9C3-4F16-47F0-BCC2-E504E38693B9}" dt="2025-12-12T14:04:11.849" v="2376" actId="478"/>
          <ac:grpSpMkLst>
            <pc:docMk/>
            <pc:sldMk cId="1223320210" sldId="271"/>
            <ac:grpSpMk id="161" creationId="{2FCD8809-92EE-2049-5F19-A326D5C42396}"/>
          </ac:grpSpMkLst>
        </pc:grpChg>
        <pc:grpChg chg="del">
          <ac:chgData name="Daoud Saadeddin" userId="50f496e5f975282e" providerId="LiveId" clId="{AA9AF9C3-4F16-47F0-BCC2-E504E38693B9}" dt="2025-12-12T14:04:11.849" v="2376" actId="478"/>
          <ac:grpSpMkLst>
            <pc:docMk/>
            <pc:sldMk cId="1223320210" sldId="271"/>
            <ac:grpSpMk id="171" creationId="{FA882981-2878-DC0C-7D98-D9F617792654}"/>
          </ac:grpSpMkLst>
        </pc:grpChg>
        <pc:grpChg chg="del">
          <ac:chgData name="Daoud Saadeddin" userId="50f496e5f975282e" providerId="LiveId" clId="{AA9AF9C3-4F16-47F0-BCC2-E504E38693B9}" dt="2025-12-12T14:04:11.849" v="2376" actId="478"/>
          <ac:grpSpMkLst>
            <pc:docMk/>
            <pc:sldMk cId="1223320210" sldId="271"/>
            <ac:grpSpMk id="182" creationId="{8AF96122-84D9-A339-7965-B91AA41AA471}"/>
          </ac:grpSpMkLst>
        </pc:grpChg>
        <pc:grpChg chg="del">
          <ac:chgData name="Daoud Saadeddin" userId="50f496e5f975282e" providerId="LiveId" clId="{AA9AF9C3-4F16-47F0-BCC2-E504E38693B9}" dt="2025-12-12T14:04:11.849" v="2376" actId="478"/>
          <ac:grpSpMkLst>
            <pc:docMk/>
            <pc:sldMk cId="1223320210" sldId="271"/>
            <ac:grpSpMk id="189" creationId="{310872A5-E74B-2FAE-8883-7DCB468D699B}"/>
          </ac:grpSpMkLst>
        </pc:grpChg>
        <pc:grpChg chg="del">
          <ac:chgData name="Daoud Saadeddin" userId="50f496e5f975282e" providerId="LiveId" clId="{AA9AF9C3-4F16-47F0-BCC2-E504E38693B9}" dt="2025-12-12T14:04:11.849" v="2376" actId="478"/>
          <ac:grpSpMkLst>
            <pc:docMk/>
            <pc:sldMk cId="1223320210" sldId="271"/>
            <ac:grpSpMk id="196" creationId="{E46CB2D8-2D52-D1EC-48DD-85F55F5C9958}"/>
          </ac:grpSpMkLst>
        </pc:grpChg>
        <pc:grpChg chg="del">
          <ac:chgData name="Daoud Saadeddin" userId="50f496e5f975282e" providerId="LiveId" clId="{AA9AF9C3-4F16-47F0-BCC2-E504E38693B9}" dt="2025-12-12T14:04:11.849" v="2376" actId="478"/>
          <ac:grpSpMkLst>
            <pc:docMk/>
            <pc:sldMk cId="1223320210" sldId="271"/>
            <ac:grpSpMk id="203" creationId="{15EABC63-102C-3E79-0242-9C2C43377C1A}"/>
          </ac:grpSpMkLst>
        </pc:grpChg>
        <pc:cxnChg chg="add mod">
          <ac:chgData name="Daoud Saadeddin" userId="50f496e5f975282e" providerId="LiveId" clId="{AA9AF9C3-4F16-47F0-BCC2-E504E38693B9}" dt="2025-12-12T07:48:59.161" v="1118" actId="164"/>
          <ac:cxnSpMkLst>
            <pc:docMk/>
            <pc:sldMk cId="1223320210" sldId="271"/>
            <ac:cxnSpMk id="45" creationId="{57BA9B9D-36AF-407A-05C1-B3CDBC3EBACF}"/>
          </ac:cxnSpMkLst>
        </pc:cxnChg>
        <pc:cxnChg chg="add mod">
          <ac:chgData name="Daoud Saadeddin" userId="50f496e5f975282e" providerId="LiveId" clId="{AA9AF9C3-4F16-47F0-BCC2-E504E38693B9}" dt="2025-12-12T07:48:59.161" v="1118" actId="164"/>
          <ac:cxnSpMkLst>
            <pc:docMk/>
            <pc:sldMk cId="1223320210" sldId="271"/>
            <ac:cxnSpMk id="46" creationId="{0D62299E-B2C6-2CA6-FBB1-511F81DF589D}"/>
          </ac:cxnSpMkLst>
        </pc:cxnChg>
        <pc:cxnChg chg="add mod">
          <ac:chgData name="Daoud Saadeddin" userId="50f496e5f975282e" providerId="LiveId" clId="{AA9AF9C3-4F16-47F0-BCC2-E504E38693B9}" dt="2025-12-12T07:48:59.161" v="1118" actId="164"/>
          <ac:cxnSpMkLst>
            <pc:docMk/>
            <pc:sldMk cId="1223320210" sldId="271"/>
            <ac:cxnSpMk id="47" creationId="{F3FB2B29-B18E-5BF3-449B-0F22BB035F65}"/>
          </ac:cxnSpMkLst>
        </pc:cxnChg>
      </pc:sldChg>
      <pc:sldChg chg="addSp delSp modSp mod">
        <pc:chgData name="Daoud Saadeddin" userId="50f496e5f975282e" providerId="LiveId" clId="{AA9AF9C3-4F16-47F0-BCC2-E504E38693B9}" dt="2025-12-12T12:08:14.250" v="1991" actId="478"/>
        <pc:sldMkLst>
          <pc:docMk/>
          <pc:sldMk cId="587178360" sldId="947"/>
        </pc:sldMkLst>
        <pc:spChg chg="del">
          <ac:chgData name="Daoud Saadeddin" userId="50f496e5f975282e" providerId="LiveId" clId="{AA9AF9C3-4F16-47F0-BCC2-E504E38693B9}" dt="2025-12-12T12:08:11.176" v="1990" actId="478"/>
          <ac:spMkLst>
            <pc:docMk/>
            <pc:sldMk cId="587178360" sldId="947"/>
            <ac:spMk id="2" creationId="{43EAD768-949D-CCAB-4A05-D44B0BAAECAD}"/>
          </ac:spMkLst>
        </pc:spChg>
        <pc:spChg chg="add del mod">
          <ac:chgData name="Daoud Saadeddin" userId="50f496e5f975282e" providerId="LiveId" clId="{AA9AF9C3-4F16-47F0-BCC2-E504E38693B9}" dt="2025-12-12T12:08:11.176" v="1990" actId="478"/>
          <ac:spMkLst>
            <pc:docMk/>
            <pc:sldMk cId="587178360" sldId="947"/>
            <ac:spMk id="3" creationId="{A31874EA-9E35-8D57-5A31-E4BF5E405248}"/>
          </ac:spMkLst>
        </pc:spChg>
        <pc:spChg chg="del">
          <ac:chgData name="Daoud Saadeddin" userId="50f496e5f975282e" providerId="LiveId" clId="{AA9AF9C3-4F16-47F0-BCC2-E504E38693B9}" dt="2025-12-12T12:08:11.176" v="1990" actId="478"/>
          <ac:spMkLst>
            <pc:docMk/>
            <pc:sldMk cId="587178360" sldId="947"/>
            <ac:spMk id="4" creationId="{82AA43E4-B096-FA31-C956-C8DE8EFE2D33}"/>
          </ac:spMkLst>
        </pc:spChg>
        <pc:spChg chg="add del mod">
          <ac:chgData name="Daoud Saadeddin" userId="50f496e5f975282e" providerId="LiveId" clId="{AA9AF9C3-4F16-47F0-BCC2-E504E38693B9}" dt="2025-12-12T12:08:11.176" v="1990" actId="478"/>
          <ac:spMkLst>
            <pc:docMk/>
            <pc:sldMk cId="587178360" sldId="947"/>
            <ac:spMk id="5" creationId="{E9A9072D-3760-2DDE-2CD9-CA79EF6B7798}"/>
          </ac:spMkLst>
        </pc:spChg>
        <pc:spChg chg="add del mod">
          <ac:chgData name="Daoud Saadeddin" userId="50f496e5f975282e" providerId="LiveId" clId="{AA9AF9C3-4F16-47F0-BCC2-E504E38693B9}" dt="2025-12-12T12:08:11.176" v="1990" actId="478"/>
          <ac:spMkLst>
            <pc:docMk/>
            <pc:sldMk cId="587178360" sldId="947"/>
            <ac:spMk id="6" creationId="{5080F759-9022-EFB0-5AD2-7775AF869AC7}"/>
          </ac:spMkLst>
        </pc:spChg>
        <pc:spChg chg="add del mod">
          <ac:chgData name="Daoud Saadeddin" userId="50f496e5f975282e" providerId="LiveId" clId="{AA9AF9C3-4F16-47F0-BCC2-E504E38693B9}" dt="2025-12-12T12:08:11.176" v="1990" actId="478"/>
          <ac:spMkLst>
            <pc:docMk/>
            <pc:sldMk cId="587178360" sldId="947"/>
            <ac:spMk id="7" creationId="{657F6BF2-5D6D-EBD0-2815-3E07F52EAC13}"/>
          </ac:spMkLst>
        </pc:spChg>
        <pc:spChg chg="del">
          <ac:chgData name="Daoud Saadeddin" userId="50f496e5f975282e" providerId="LiveId" clId="{AA9AF9C3-4F16-47F0-BCC2-E504E38693B9}" dt="2025-12-12T12:08:11.176" v="1990" actId="478"/>
          <ac:spMkLst>
            <pc:docMk/>
            <pc:sldMk cId="587178360" sldId="947"/>
            <ac:spMk id="8" creationId="{0A232698-A94C-55CA-C54D-933DA8A3C06B}"/>
          </ac:spMkLst>
        </pc:spChg>
        <pc:spChg chg="add del mod">
          <ac:chgData name="Daoud Saadeddin" userId="50f496e5f975282e" providerId="LiveId" clId="{AA9AF9C3-4F16-47F0-BCC2-E504E38693B9}" dt="2025-12-12T12:08:11.176" v="1990" actId="478"/>
          <ac:spMkLst>
            <pc:docMk/>
            <pc:sldMk cId="587178360" sldId="947"/>
            <ac:spMk id="9" creationId="{C4852EAA-54A5-D9D8-EDB4-55F38FBCFF75}"/>
          </ac:spMkLst>
        </pc:spChg>
        <pc:spChg chg="add del mod">
          <ac:chgData name="Daoud Saadeddin" userId="50f496e5f975282e" providerId="LiveId" clId="{AA9AF9C3-4F16-47F0-BCC2-E504E38693B9}" dt="2025-12-12T12:08:14.250" v="1991" actId="478"/>
          <ac:spMkLst>
            <pc:docMk/>
            <pc:sldMk cId="587178360" sldId="947"/>
            <ac:spMk id="10" creationId="{CB534A07-6941-F708-5965-D3E80716430D}"/>
          </ac:spMkLst>
        </pc:spChg>
        <pc:spChg chg="add del mod">
          <ac:chgData name="Daoud Saadeddin" userId="50f496e5f975282e" providerId="LiveId" clId="{AA9AF9C3-4F16-47F0-BCC2-E504E38693B9}" dt="2025-12-12T12:08:14.250" v="1991" actId="478"/>
          <ac:spMkLst>
            <pc:docMk/>
            <pc:sldMk cId="587178360" sldId="947"/>
            <ac:spMk id="11" creationId="{A893D698-119D-B56C-689C-069A804DEB4B}"/>
          </ac:spMkLst>
        </pc:spChg>
        <pc:spChg chg="add del mod">
          <ac:chgData name="Daoud Saadeddin" userId="50f496e5f975282e" providerId="LiveId" clId="{AA9AF9C3-4F16-47F0-BCC2-E504E38693B9}" dt="2025-12-12T12:08:14.250" v="1991" actId="478"/>
          <ac:spMkLst>
            <pc:docMk/>
            <pc:sldMk cId="587178360" sldId="947"/>
            <ac:spMk id="12" creationId="{0406812E-009D-9315-E229-DAACD5B14C30}"/>
          </ac:spMkLst>
        </pc:spChg>
        <pc:spChg chg="add del mod">
          <ac:chgData name="Daoud Saadeddin" userId="50f496e5f975282e" providerId="LiveId" clId="{AA9AF9C3-4F16-47F0-BCC2-E504E38693B9}" dt="2025-12-12T12:08:14.250" v="1991" actId="478"/>
          <ac:spMkLst>
            <pc:docMk/>
            <pc:sldMk cId="587178360" sldId="947"/>
            <ac:spMk id="13" creationId="{9D7EBF56-4BCE-185B-746C-80443F70677C}"/>
          </ac:spMkLst>
        </pc:spChg>
        <pc:spChg chg="del">
          <ac:chgData name="Daoud Saadeddin" userId="50f496e5f975282e" providerId="LiveId" clId="{AA9AF9C3-4F16-47F0-BCC2-E504E38693B9}" dt="2025-12-12T12:08:14.250" v="1991" actId="478"/>
          <ac:spMkLst>
            <pc:docMk/>
            <pc:sldMk cId="587178360" sldId="947"/>
            <ac:spMk id="14" creationId="{1574FFF6-E487-96BF-A654-1E9F12EABB6A}"/>
          </ac:spMkLst>
        </pc:spChg>
        <pc:spChg chg="del">
          <ac:chgData name="Daoud Saadeddin" userId="50f496e5f975282e" providerId="LiveId" clId="{AA9AF9C3-4F16-47F0-BCC2-E504E38693B9}" dt="2025-12-12T12:08:14.250" v="1991" actId="478"/>
          <ac:spMkLst>
            <pc:docMk/>
            <pc:sldMk cId="587178360" sldId="947"/>
            <ac:spMk id="15" creationId="{8655D979-4FA1-EFAD-9469-191F83F5BB3C}"/>
          </ac:spMkLst>
        </pc:spChg>
        <pc:spChg chg="add del mod">
          <ac:chgData name="Daoud Saadeddin" userId="50f496e5f975282e" providerId="LiveId" clId="{AA9AF9C3-4F16-47F0-BCC2-E504E38693B9}" dt="2025-12-12T12:08:14.250" v="1991" actId="478"/>
          <ac:spMkLst>
            <pc:docMk/>
            <pc:sldMk cId="587178360" sldId="947"/>
            <ac:spMk id="16" creationId="{CD91E510-A193-2098-203D-CD8A5F04A1F5}"/>
          </ac:spMkLst>
        </pc:spChg>
        <pc:spChg chg="del">
          <ac:chgData name="Daoud Saadeddin" userId="50f496e5f975282e" providerId="LiveId" clId="{AA9AF9C3-4F16-47F0-BCC2-E504E38693B9}" dt="2025-12-12T12:08:14.250" v="1991" actId="478"/>
          <ac:spMkLst>
            <pc:docMk/>
            <pc:sldMk cId="587178360" sldId="947"/>
            <ac:spMk id="17" creationId="{1181F98C-755C-0AAE-8290-1AC3CBBA1244}"/>
          </ac:spMkLst>
        </pc:spChg>
      </pc:sldChg>
      <pc:sldChg chg="addSp delSp modSp add del mod ord modNotesTx">
        <pc:chgData name="Daoud Saadeddin" userId="50f496e5f975282e" providerId="LiveId" clId="{AA9AF9C3-4F16-47F0-BCC2-E504E38693B9}" dt="2025-12-12T14:03:26.290" v="2373" actId="47"/>
        <pc:sldMkLst>
          <pc:docMk/>
          <pc:sldMk cId="1375216034" sldId="948"/>
        </pc:sldMkLst>
        <pc:spChg chg="del">
          <ac:chgData name="Daoud Saadeddin" userId="50f496e5f975282e" providerId="LiveId" clId="{AA9AF9C3-4F16-47F0-BCC2-E504E38693B9}" dt="2025-12-12T08:49:03.019" v="1393" actId="478"/>
          <ac:spMkLst>
            <pc:docMk/>
            <pc:sldMk cId="1375216034" sldId="948"/>
            <ac:spMk id="2" creationId="{E115CFCD-1880-ADE2-6245-179642371475}"/>
          </ac:spMkLst>
        </pc:spChg>
        <pc:spChg chg="del">
          <ac:chgData name="Daoud Saadeddin" userId="50f496e5f975282e" providerId="LiveId" clId="{AA9AF9C3-4F16-47F0-BCC2-E504E38693B9}" dt="2025-12-12T08:49:03.019" v="1393" actId="478"/>
          <ac:spMkLst>
            <pc:docMk/>
            <pc:sldMk cId="1375216034" sldId="948"/>
            <ac:spMk id="4" creationId="{A6BAAD9E-82C9-15A9-C467-66BBA72AFDD9}"/>
          </ac:spMkLst>
        </pc:spChg>
        <pc:spChg chg="del">
          <ac:chgData name="Daoud Saadeddin" userId="50f496e5f975282e" providerId="LiveId" clId="{AA9AF9C3-4F16-47F0-BCC2-E504E38693B9}" dt="2025-12-12T08:49:03.019" v="1393" actId="478"/>
          <ac:spMkLst>
            <pc:docMk/>
            <pc:sldMk cId="1375216034" sldId="948"/>
            <ac:spMk id="6" creationId="{6E7B54BF-8A3A-D125-D639-796C462CB128}"/>
          </ac:spMkLst>
        </pc:spChg>
        <pc:spChg chg="del">
          <ac:chgData name="Daoud Saadeddin" userId="50f496e5f975282e" providerId="LiveId" clId="{AA9AF9C3-4F16-47F0-BCC2-E504E38693B9}" dt="2025-12-12T08:49:03.019" v="1393" actId="478"/>
          <ac:spMkLst>
            <pc:docMk/>
            <pc:sldMk cId="1375216034" sldId="948"/>
            <ac:spMk id="8" creationId="{3F579735-A827-8FA3-BF2B-C05D8BFF1ECA}"/>
          </ac:spMkLst>
        </pc:spChg>
        <pc:spChg chg="del">
          <ac:chgData name="Daoud Saadeddin" userId="50f496e5f975282e" providerId="LiveId" clId="{AA9AF9C3-4F16-47F0-BCC2-E504E38693B9}" dt="2025-12-12T08:49:03.019" v="1393" actId="478"/>
          <ac:spMkLst>
            <pc:docMk/>
            <pc:sldMk cId="1375216034" sldId="948"/>
            <ac:spMk id="10" creationId="{E9FB61A9-9179-E893-A04F-E5CA97F82E9E}"/>
          </ac:spMkLst>
        </pc:spChg>
        <pc:spChg chg="del">
          <ac:chgData name="Daoud Saadeddin" userId="50f496e5f975282e" providerId="LiveId" clId="{AA9AF9C3-4F16-47F0-BCC2-E504E38693B9}" dt="2025-12-12T08:49:03.019" v="1393" actId="478"/>
          <ac:spMkLst>
            <pc:docMk/>
            <pc:sldMk cId="1375216034" sldId="948"/>
            <ac:spMk id="12" creationId="{284B3749-2007-8386-544B-C21E94BD7638}"/>
          </ac:spMkLst>
        </pc:spChg>
        <pc:spChg chg="del">
          <ac:chgData name="Daoud Saadeddin" userId="50f496e5f975282e" providerId="LiveId" clId="{AA9AF9C3-4F16-47F0-BCC2-E504E38693B9}" dt="2025-12-12T08:49:03.019" v="1393" actId="478"/>
          <ac:spMkLst>
            <pc:docMk/>
            <pc:sldMk cId="1375216034" sldId="948"/>
            <ac:spMk id="13" creationId="{DD0C0394-192E-581D-0770-5B3D839AC5CC}"/>
          </ac:spMkLst>
        </pc:spChg>
        <pc:spChg chg="del">
          <ac:chgData name="Daoud Saadeddin" userId="50f496e5f975282e" providerId="LiveId" clId="{AA9AF9C3-4F16-47F0-BCC2-E504E38693B9}" dt="2025-12-12T08:49:03.019" v="1393" actId="478"/>
          <ac:spMkLst>
            <pc:docMk/>
            <pc:sldMk cId="1375216034" sldId="948"/>
            <ac:spMk id="15" creationId="{D015E70A-B141-5778-5BDB-D848A5A5BCC1}"/>
          </ac:spMkLst>
        </pc:spChg>
        <pc:spChg chg="mod">
          <ac:chgData name="Daoud Saadeddin" userId="50f496e5f975282e" providerId="LiveId" clId="{AA9AF9C3-4F16-47F0-BCC2-E504E38693B9}" dt="2025-12-12T08:27:31.110" v="1272"/>
          <ac:spMkLst>
            <pc:docMk/>
            <pc:sldMk cId="1375216034" sldId="948"/>
            <ac:spMk id="18" creationId="{B70FF522-7E07-63A4-C12F-00387862CD17}"/>
          </ac:spMkLst>
        </pc:spChg>
        <pc:spChg chg="mod">
          <ac:chgData name="Daoud Saadeddin" userId="50f496e5f975282e" providerId="LiveId" clId="{AA9AF9C3-4F16-47F0-BCC2-E504E38693B9}" dt="2025-12-12T08:27:31.110" v="1272"/>
          <ac:spMkLst>
            <pc:docMk/>
            <pc:sldMk cId="1375216034" sldId="948"/>
            <ac:spMk id="19" creationId="{6837DEAF-3414-7549-77CF-BE67AF8F615D}"/>
          </ac:spMkLst>
        </pc:spChg>
        <pc:spChg chg="del">
          <ac:chgData name="Daoud Saadeddin" userId="50f496e5f975282e" providerId="LiveId" clId="{AA9AF9C3-4F16-47F0-BCC2-E504E38693B9}" dt="2025-12-12T08:48:54.661" v="1392" actId="478"/>
          <ac:spMkLst>
            <pc:docMk/>
            <pc:sldMk cId="1375216034" sldId="948"/>
            <ac:spMk id="21" creationId="{F1CFD889-1EFA-9B02-091D-B6F40A7617F4}"/>
          </ac:spMkLst>
        </pc:spChg>
        <pc:spChg chg="del">
          <ac:chgData name="Daoud Saadeddin" userId="50f496e5f975282e" providerId="LiveId" clId="{AA9AF9C3-4F16-47F0-BCC2-E504E38693B9}" dt="2025-12-12T08:48:54.661" v="1392" actId="478"/>
          <ac:spMkLst>
            <pc:docMk/>
            <pc:sldMk cId="1375216034" sldId="948"/>
            <ac:spMk id="22" creationId="{DB38D488-8101-81D7-DAC8-4ED1AD0B263C}"/>
          </ac:spMkLst>
        </pc:spChg>
        <pc:spChg chg="del">
          <ac:chgData name="Daoud Saadeddin" userId="50f496e5f975282e" providerId="LiveId" clId="{AA9AF9C3-4F16-47F0-BCC2-E504E38693B9}" dt="2025-12-12T08:48:54.661" v="1392" actId="478"/>
          <ac:spMkLst>
            <pc:docMk/>
            <pc:sldMk cId="1375216034" sldId="948"/>
            <ac:spMk id="23" creationId="{A45217F7-143E-8338-E00D-85B3C5233B43}"/>
          </ac:spMkLst>
        </pc:spChg>
        <pc:spChg chg="del">
          <ac:chgData name="Daoud Saadeddin" userId="50f496e5f975282e" providerId="LiveId" clId="{AA9AF9C3-4F16-47F0-BCC2-E504E38693B9}" dt="2025-12-12T08:48:54.661" v="1392" actId="478"/>
          <ac:spMkLst>
            <pc:docMk/>
            <pc:sldMk cId="1375216034" sldId="948"/>
            <ac:spMk id="24" creationId="{BEC0AEED-2F4F-8131-7F44-1932E6C71275}"/>
          </ac:spMkLst>
        </pc:spChg>
        <pc:spChg chg="del">
          <ac:chgData name="Daoud Saadeddin" userId="50f496e5f975282e" providerId="LiveId" clId="{AA9AF9C3-4F16-47F0-BCC2-E504E38693B9}" dt="2025-12-12T08:48:54.661" v="1392" actId="478"/>
          <ac:spMkLst>
            <pc:docMk/>
            <pc:sldMk cId="1375216034" sldId="948"/>
            <ac:spMk id="25" creationId="{0ED571C9-356E-34A9-15AD-B5BFDDD38C7E}"/>
          </ac:spMkLst>
        </pc:spChg>
        <pc:spChg chg="del">
          <ac:chgData name="Daoud Saadeddin" userId="50f496e5f975282e" providerId="LiveId" clId="{AA9AF9C3-4F16-47F0-BCC2-E504E38693B9}" dt="2025-12-12T08:48:54.661" v="1392" actId="478"/>
          <ac:spMkLst>
            <pc:docMk/>
            <pc:sldMk cId="1375216034" sldId="948"/>
            <ac:spMk id="26" creationId="{6E804F25-91E6-4947-EB85-5C2A6BF03FB6}"/>
          </ac:spMkLst>
        </pc:spChg>
        <pc:spChg chg="mod topLvl">
          <ac:chgData name="Daoud Saadeddin" userId="50f496e5f975282e" providerId="LiveId" clId="{AA9AF9C3-4F16-47F0-BCC2-E504E38693B9}" dt="2025-12-12T11:54:35.736" v="1963" actId="20577"/>
          <ac:spMkLst>
            <pc:docMk/>
            <pc:sldMk cId="1375216034" sldId="948"/>
            <ac:spMk id="27" creationId="{C3164AFB-A9D4-7CB7-681E-4280D75F00AC}"/>
          </ac:spMkLst>
        </pc:spChg>
        <pc:spChg chg="del">
          <ac:chgData name="Daoud Saadeddin" userId="50f496e5f975282e" providerId="LiveId" clId="{AA9AF9C3-4F16-47F0-BCC2-E504E38693B9}" dt="2025-12-12T08:48:54.661" v="1392" actId="478"/>
          <ac:spMkLst>
            <pc:docMk/>
            <pc:sldMk cId="1375216034" sldId="948"/>
            <ac:spMk id="28" creationId="{569DD052-D41D-0B2E-B3E6-65FABCEE4EEA}"/>
          </ac:spMkLst>
        </pc:spChg>
        <pc:spChg chg="del">
          <ac:chgData name="Daoud Saadeddin" userId="50f496e5f975282e" providerId="LiveId" clId="{AA9AF9C3-4F16-47F0-BCC2-E504E38693B9}" dt="2025-12-12T08:48:54.661" v="1392" actId="478"/>
          <ac:spMkLst>
            <pc:docMk/>
            <pc:sldMk cId="1375216034" sldId="948"/>
            <ac:spMk id="29" creationId="{C73D260A-E496-E07B-0FF7-0B4C6AD8ED15}"/>
          </ac:spMkLst>
        </pc:spChg>
        <pc:spChg chg="mod topLvl">
          <ac:chgData name="Daoud Saadeddin" userId="50f496e5f975282e" providerId="LiveId" clId="{AA9AF9C3-4F16-47F0-BCC2-E504E38693B9}" dt="2025-12-12T11:50:59.429" v="1944" actId="3064"/>
          <ac:spMkLst>
            <pc:docMk/>
            <pc:sldMk cId="1375216034" sldId="948"/>
            <ac:spMk id="30" creationId="{D3C7D2BB-A6B9-BBC4-D5F9-00F6CF2E086E}"/>
          </ac:spMkLst>
        </pc:spChg>
        <pc:spChg chg="mod">
          <ac:chgData name="Daoud Saadeddin" userId="50f496e5f975282e" providerId="LiveId" clId="{AA9AF9C3-4F16-47F0-BCC2-E504E38693B9}" dt="2025-12-12T09:06:44.846" v="1558" actId="34135"/>
          <ac:spMkLst>
            <pc:docMk/>
            <pc:sldMk cId="1375216034" sldId="948"/>
            <ac:spMk id="31" creationId="{911A49DE-855D-2EF5-E7FF-FA46D2303A8A}"/>
          </ac:spMkLst>
        </pc:spChg>
        <pc:spChg chg="add mod">
          <ac:chgData name="Daoud Saadeddin" userId="50f496e5f975282e" providerId="LiveId" clId="{AA9AF9C3-4F16-47F0-BCC2-E504E38693B9}" dt="2025-12-12T11:52:46.048" v="1957" actId="3064"/>
          <ac:spMkLst>
            <pc:docMk/>
            <pc:sldMk cId="1375216034" sldId="948"/>
            <ac:spMk id="32" creationId="{B65F3E4B-B38B-D497-0C92-1558E46333C6}"/>
          </ac:spMkLst>
        </pc:spChg>
        <pc:spChg chg="add mod">
          <ac:chgData name="Daoud Saadeddin" userId="50f496e5f975282e" providerId="LiveId" clId="{AA9AF9C3-4F16-47F0-BCC2-E504E38693B9}" dt="2025-12-12T11:50:59.429" v="1944" actId="3064"/>
          <ac:spMkLst>
            <pc:docMk/>
            <pc:sldMk cId="1375216034" sldId="948"/>
            <ac:spMk id="33" creationId="{2210F6FF-E68E-4063-6ED0-D24318DF602B}"/>
          </ac:spMkLst>
        </pc:spChg>
        <pc:spChg chg="add mod">
          <ac:chgData name="Daoud Saadeddin" userId="50f496e5f975282e" providerId="LiveId" clId="{AA9AF9C3-4F16-47F0-BCC2-E504E38693B9}" dt="2025-12-12T11:52:46.048" v="1957" actId="3064"/>
          <ac:spMkLst>
            <pc:docMk/>
            <pc:sldMk cId="1375216034" sldId="948"/>
            <ac:spMk id="34" creationId="{A390E6FD-CC65-559B-A8CE-16F09AA51F10}"/>
          </ac:spMkLst>
        </pc:spChg>
        <pc:spChg chg="mod">
          <ac:chgData name="Daoud Saadeddin" userId="50f496e5f975282e" providerId="LiveId" clId="{AA9AF9C3-4F16-47F0-BCC2-E504E38693B9}" dt="2025-12-12T08:49:30.219" v="1394"/>
          <ac:spMkLst>
            <pc:docMk/>
            <pc:sldMk cId="1375216034" sldId="948"/>
            <ac:spMk id="39" creationId="{3F756F7B-E711-4AC9-F807-DE55EAD6A019}"/>
          </ac:spMkLst>
        </pc:spChg>
        <pc:spChg chg="mod">
          <ac:chgData name="Daoud Saadeddin" userId="50f496e5f975282e" providerId="LiveId" clId="{AA9AF9C3-4F16-47F0-BCC2-E504E38693B9}" dt="2025-12-12T08:49:30.219" v="1394"/>
          <ac:spMkLst>
            <pc:docMk/>
            <pc:sldMk cId="1375216034" sldId="948"/>
            <ac:spMk id="41" creationId="{CA73E889-35B3-C6AB-268E-274AB77A4A98}"/>
          </ac:spMkLst>
        </pc:spChg>
        <pc:spChg chg="mod">
          <ac:chgData name="Daoud Saadeddin" userId="50f496e5f975282e" providerId="LiveId" clId="{AA9AF9C3-4F16-47F0-BCC2-E504E38693B9}" dt="2025-12-12T08:49:30.219" v="1394"/>
          <ac:spMkLst>
            <pc:docMk/>
            <pc:sldMk cId="1375216034" sldId="948"/>
            <ac:spMk id="49" creationId="{3BA7D084-151B-8884-A2AD-98ED1089015A}"/>
          </ac:spMkLst>
        </pc:spChg>
        <pc:spChg chg="mod">
          <ac:chgData name="Daoud Saadeddin" userId="50f496e5f975282e" providerId="LiveId" clId="{AA9AF9C3-4F16-47F0-BCC2-E504E38693B9}" dt="2025-12-12T08:49:30.219" v="1394"/>
          <ac:spMkLst>
            <pc:docMk/>
            <pc:sldMk cId="1375216034" sldId="948"/>
            <ac:spMk id="50" creationId="{3D784B24-7A43-034A-59B2-14C68FF03ED7}"/>
          </ac:spMkLst>
        </pc:spChg>
        <pc:spChg chg="mod">
          <ac:chgData name="Daoud Saadeddin" userId="50f496e5f975282e" providerId="LiveId" clId="{AA9AF9C3-4F16-47F0-BCC2-E504E38693B9}" dt="2025-12-12T08:49:30.219" v="1394"/>
          <ac:spMkLst>
            <pc:docMk/>
            <pc:sldMk cId="1375216034" sldId="948"/>
            <ac:spMk id="51" creationId="{FF43C6B9-2E5B-DEEE-E5AD-ADE839CF4213}"/>
          </ac:spMkLst>
        </pc:spChg>
        <pc:spChg chg="mod">
          <ac:chgData name="Daoud Saadeddin" userId="50f496e5f975282e" providerId="LiveId" clId="{AA9AF9C3-4F16-47F0-BCC2-E504E38693B9}" dt="2025-12-12T08:49:59.712" v="1397"/>
          <ac:spMkLst>
            <pc:docMk/>
            <pc:sldMk cId="1375216034" sldId="948"/>
            <ac:spMk id="53" creationId="{C4D8F40C-8AF9-D574-5658-E1F1F327F994}"/>
          </ac:spMkLst>
        </pc:spChg>
        <pc:spChg chg="mod">
          <ac:chgData name="Daoud Saadeddin" userId="50f496e5f975282e" providerId="LiveId" clId="{AA9AF9C3-4F16-47F0-BCC2-E504E38693B9}" dt="2025-12-12T08:49:59.712" v="1397"/>
          <ac:spMkLst>
            <pc:docMk/>
            <pc:sldMk cId="1375216034" sldId="948"/>
            <ac:spMk id="54" creationId="{EDFEB342-F99C-57E1-ABD7-4F2B6229B801}"/>
          </ac:spMkLst>
        </pc:spChg>
        <pc:spChg chg="mod">
          <ac:chgData name="Daoud Saadeddin" userId="50f496e5f975282e" providerId="LiveId" clId="{AA9AF9C3-4F16-47F0-BCC2-E504E38693B9}" dt="2025-12-12T08:51:01.761" v="1407"/>
          <ac:spMkLst>
            <pc:docMk/>
            <pc:sldMk cId="1375216034" sldId="948"/>
            <ac:spMk id="56" creationId="{3C68E657-8A9C-4A6B-E4AA-A5267E6B1DFE}"/>
          </ac:spMkLst>
        </pc:spChg>
        <pc:spChg chg="mod">
          <ac:chgData name="Daoud Saadeddin" userId="50f496e5f975282e" providerId="LiveId" clId="{AA9AF9C3-4F16-47F0-BCC2-E504E38693B9}" dt="2025-12-12T08:51:30.503" v="1413" actId="207"/>
          <ac:spMkLst>
            <pc:docMk/>
            <pc:sldMk cId="1375216034" sldId="948"/>
            <ac:spMk id="58" creationId="{42ED4E4C-1C38-0B11-CCB6-13B9AA3978D0}"/>
          </ac:spMkLst>
        </pc:spChg>
        <pc:spChg chg="mod">
          <ac:chgData name="Daoud Saadeddin" userId="50f496e5f975282e" providerId="LiveId" clId="{AA9AF9C3-4F16-47F0-BCC2-E504E38693B9}" dt="2025-12-12T08:51:30.503" v="1413" actId="207"/>
          <ac:spMkLst>
            <pc:docMk/>
            <pc:sldMk cId="1375216034" sldId="948"/>
            <ac:spMk id="59" creationId="{2B0B408A-417B-B053-F6C0-F4E3144C285D}"/>
          </ac:spMkLst>
        </pc:spChg>
        <pc:spChg chg="mod">
          <ac:chgData name="Daoud Saadeddin" userId="50f496e5f975282e" providerId="LiveId" clId="{AA9AF9C3-4F16-47F0-BCC2-E504E38693B9}" dt="2025-12-12T08:51:30.503" v="1413" actId="207"/>
          <ac:spMkLst>
            <pc:docMk/>
            <pc:sldMk cId="1375216034" sldId="948"/>
            <ac:spMk id="60" creationId="{A05745E0-49C8-54D6-7B9A-8F6CCF9C042E}"/>
          </ac:spMkLst>
        </pc:spChg>
        <pc:spChg chg="mod">
          <ac:chgData name="Daoud Saadeddin" userId="50f496e5f975282e" providerId="LiveId" clId="{AA9AF9C3-4F16-47F0-BCC2-E504E38693B9}" dt="2025-12-12T08:51:30.503" v="1413" actId="207"/>
          <ac:spMkLst>
            <pc:docMk/>
            <pc:sldMk cId="1375216034" sldId="948"/>
            <ac:spMk id="61" creationId="{F16D696F-98F7-C29F-DDB5-9AA1E4C1DE2F}"/>
          </ac:spMkLst>
        </pc:spChg>
        <pc:spChg chg="add mod">
          <ac:chgData name="Daoud Saadeddin" userId="50f496e5f975282e" providerId="LiveId" clId="{AA9AF9C3-4F16-47F0-BCC2-E504E38693B9}" dt="2025-12-12T08:51:16.449" v="1409"/>
          <ac:spMkLst>
            <pc:docMk/>
            <pc:sldMk cId="1375216034" sldId="948"/>
            <ac:spMk id="62" creationId="{533FA004-2D2A-2EE2-CEBD-BE033DF74148}"/>
          </ac:spMkLst>
        </pc:spChg>
        <pc:spChg chg="add mod">
          <ac:chgData name="Daoud Saadeddin" userId="50f496e5f975282e" providerId="LiveId" clId="{AA9AF9C3-4F16-47F0-BCC2-E504E38693B9}" dt="2025-12-12T08:51:16.449" v="1409"/>
          <ac:spMkLst>
            <pc:docMk/>
            <pc:sldMk cId="1375216034" sldId="948"/>
            <ac:spMk id="63" creationId="{BB8F016F-2AC0-3631-FB3A-F5C041FAB34F}"/>
          </ac:spMkLst>
        </pc:spChg>
        <pc:spChg chg="add del mod">
          <ac:chgData name="Daoud Saadeddin" userId="50f496e5f975282e" providerId="LiveId" clId="{AA9AF9C3-4F16-47F0-BCC2-E504E38693B9}" dt="2025-12-12T08:51:54.161" v="1418" actId="478"/>
          <ac:spMkLst>
            <pc:docMk/>
            <pc:sldMk cId="1375216034" sldId="948"/>
            <ac:spMk id="128" creationId="{A1ADB93B-E5B7-72EE-7F24-85A8EDA94C36}"/>
          </ac:spMkLst>
        </pc:spChg>
        <pc:spChg chg="mod topLvl">
          <ac:chgData name="Daoud Saadeddin" userId="50f496e5f975282e" providerId="LiveId" clId="{AA9AF9C3-4F16-47F0-BCC2-E504E38693B9}" dt="2025-12-12T11:48:36.373" v="1915" actId="113"/>
          <ac:spMkLst>
            <pc:docMk/>
            <pc:sldMk cId="1375216034" sldId="948"/>
            <ac:spMk id="129" creationId="{91187609-9091-74CB-8767-6EF92F55B5E2}"/>
          </ac:spMkLst>
        </pc:spChg>
        <pc:spChg chg="mod topLvl">
          <ac:chgData name="Daoud Saadeddin" userId="50f496e5f975282e" providerId="LiveId" clId="{AA9AF9C3-4F16-47F0-BCC2-E504E38693B9}" dt="2025-12-12T09:06:44.846" v="1558" actId="34135"/>
          <ac:spMkLst>
            <pc:docMk/>
            <pc:sldMk cId="1375216034" sldId="948"/>
            <ac:spMk id="130" creationId="{EDD81947-A168-052D-DD29-6748CEB38987}"/>
          </ac:spMkLst>
        </pc:spChg>
        <pc:spChg chg="mod topLvl">
          <ac:chgData name="Daoud Saadeddin" userId="50f496e5f975282e" providerId="LiveId" clId="{AA9AF9C3-4F16-47F0-BCC2-E504E38693B9}" dt="2025-12-12T11:48:36.642" v="1916" actId="113"/>
          <ac:spMkLst>
            <pc:docMk/>
            <pc:sldMk cId="1375216034" sldId="948"/>
            <ac:spMk id="131" creationId="{CA4EE286-674D-9B80-F593-8685DEC4D6B4}"/>
          </ac:spMkLst>
        </pc:spChg>
        <pc:spChg chg="mod topLvl">
          <ac:chgData name="Daoud Saadeddin" userId="50f496e5f975282e" providerId="LiveId" clId="{AA9AF9C3-4F16-47F0-BCC2-E504E38693B9}" dt="2025-12-12T09:06:44.846" v="1558" actId="34135"/>
          <ac:spMkLst>
            <pc:docMk/>
            <pc:sldMk cId="1375216034" sldId="948"/>
            <ac:spMk id="132" creationId="{6A5985EE-8CF2-727E-F7C2-618C772080A8}"/>
          </ac:spMkLst>
        </pc:spChg>
        <pc:spChg chg="mod topLvl">
          <ac:chgData name="Daoud Saadeddin" userId="50f496e5f975282e" providerId="LiveId" clId="{AA9AF9C3-4F16-47F0-BCC2-E504E38693B9}" dt="2025-12-12T11:48:37.302" v="1917" actId="113"/>
          <ac:spMkLst>
            <pc:docMk/>
            <pc:sldMk cId="1375216034" sldId="948"/>
            <ac:spMk id="133" creationId="{65C8D3C8-2643-033E-4368-95359C494879}"/>
          </ac:spMkLst>
        </pc:spChg>
        <pc:spChg chg="mod topLvl">
          <ac:chgData name="Daoud Saadeddin" userId="50f496e5f975282e" providerId="LiveId" clId="{AA9AF9C3-4F16-47F0-BCC2-E504E38693B9}" dt="2025-12-12T09:06:44.846" v="1558" actId="34135"/>
          <ac:spMkLst>
            <pc:docMk/>
            <pc:sldMk cId="1375216034" sldId="948"/>
            <ac:spMk id="134" creationId="{D4D010AA-DF3C-C6B9-840F-43FA4E8C476C}"/>
          </ac:spMkLst>
        </pc:spChg>
        <pc:spChg chg="del mod topLvl">
          <ac:chgData name="Daoud Saadeddin" userId="50f496e5f975282e" providerId="LiveId" clId="{AA9AF9C3-4F16-47F0-BCC2-E504E38693B9}" dt="2025-12-12T07:52:45.175" v="1152" actId="478"/>
          <ac:spMkLst>
            <pc:docMk/>
            <pc:sldMk cId="1375216034" sldId="948"/>
            <ac:spMk id="135" creationId="{29BFBC89-F281-2341-F61C-DF01D1575443}"/>
          </ac:spMkLst>
        </pc:spChg>
        <pc:spChg chg="del mod topLvl">
          <ac:chgData name="Daoud Saadeddin" userId="50f496e5f975282e" providerId="LiveId" clId="{AA9AF9C3-4F16-47F0-BCC2-E504E38693B9}" dt="2025-12-12T07:52:45.175" v="1152" actId="478"/>
          <ac:spMkLst>
            <pc:docMk/>
            <pc:sldMk cId="1375216034" sldId="948"/>
            <ac:spMk id="136" creationId="{F0007C17-32A7-B511-2420-8D889A9809AD}"/>
          </ac:spMkLst>
        </pc:spChg>
        <pc:spChg chg="add del mod">
          <ac:chgData name="Daoud Saadeddin" userId="50f496e5f975282e" providerId="LiveId" clId="{AA9AF9C3-4F16-47F0-BCC2-E504E38693B9}" dt="2025-12-12T08:51:54.161" v="1418" actId="478"/>
          <ac:spMkLst>
            <pc:docMk/>
            <pc:sldMk cId="1375216034" sldId="948"/>
            <ac:spMk id="137" creationId="{AF39A56B-EA32-3C39-7371-495C380DE40E}"/>
          </ac:spMkLst>
        </pc:spChg>
        <pc:spChg chg="mod">
          <ac:chgData name="Daoud Saadeddin" userId="50f496e5f975282e" providerId="LiveId" clId="{AA9AF9C3-4F16-47F0-BCC2-E504E38693B9}" dt="2025-12-12T08:51:36.824" v="1415"/>
          <ac:spMkLst>
            <pc:docMk/>
            <pc:sldMk cId="1375216034" sldId="948"/>
            <ac:spMk id="139" creationId="{5F42E288-FBC5-F080-5E19-638ADDEA0A0E}"/>
          </ac:spMkLst>
        </pc:spChg>
        <pc:spChg chg="mod">
          <ac:chgData name="Daoud Saadeddin" userId="50f496e5f975282e" providerId="LiveId" clId="{AA9AF9C3-4F16-47F0-BCC2-E504E38693B9}" dt="2025-12-12T08:51:49.665" v="1417" actId="207"/>
          <ac:spMkLst>
            <pc:docMk/>
            <pc:sldMk cId="1375216034" sldId="948"/>
            <ac:spMk id="141" creationId="{6C038781-5090-E9DD-34E3-A8BF2CEDCE9A}"/>
          </ac:spMkLst>
        </pc:spChg>
        <pc:spChg chg="mod">
          <ac:chgData name="Daoud Saadeddin" userId="50f496e5f975282e" providerId="LiveId" clId="{AA9AF9C3-4F16-47F0-BCC2-E504E38693B9}" dt="2025-12-12T08:51:49.665" v="1417" actId="207"/>
          <ac:spMkLst>
            <pc:docMk/>
            <pc:sldMk cId="1375216034" sldId="948"/>
            <ac:spMk id="142" creationId="{CFB6A286-017A-C0C4-E7C3-F2FEFF444C08}"/>
          </ac:spMkLst>
        </pc:spChg>
        <pc:spChg chg="mod">
          <ac:chgData name="Daoud Saadeddin" userId="50f496e5f975282e" providerId="LiveId" clId="{AA9AF9C3-4F16-47F0-BCC2-E504E38693B9}" dt="2025-12-12T08:51:49.665" v="1417" actId="207"/>
          <ac:spMkLst>
            <pc:docMk/>
            <pc:sldMk cId="1375216034" sldId="948"/>
            <ac:spMk id="143" creationId="{F372DDA8-07F9-5676-DB3D-57984D4E76C5}"/>
          </ac:spMkLst>
        </pc:spChg>
        <pc:spChg chg="mod">
          <ac:chgData name="Daoud Saadeddin" userId="50f496e5f975282e" providerId="LiveId" clId="{AA9AF9C3-4F16-47F0-BCC2-E504E38693B9}" dt="2025-12-12T08:51:49.665" v="1417" actId="207"/>
          <ac:spMkLst>
            <pc:docMk/>
            <pc:sldMk cId="1375216034" sldId="948"/>
            <ac:spMk id="144" creationId="{F8416E0B-65C0-688C-E98F-6849C4D1B3FC}"/>
          </ac:spMkLst>
        </pc:spChg>
        <pc:spChg chg="add del mod topLvl">
          <ac:chgData name="Daoud Saadeddin" userId="50f496e5f975282e" providerId="LiveId" clId="{AA9AF9C3-4F16-47F0-BCC2-E504E38693B9}" dt="2025-12-12T11:53:22.538" v="1958" actId="207"/>
          <ac:spMkLst>
            <pc:docMk/>
            <pc:sldMk cId="1375216034" sldId="948"/>
            <ac:spMk id="147" creationId="{C2580264-227C-3DBD-30C0-4E49F44AD3AD}"/>
          </ac:spMkLst>
        </pc:spChg>
        <pc:spChg chg="mod">
          <ac:chgData name="Daoud Saadeddin" userId="50f496e5f975282e" providerId="LiveId" clId="{AA9AF9C3-4F16-47F0-BCC2-E504E38693B9}" dt="2025-12-12T11:52:46.048" v="1957" actId="3064"/>
          <ac:spMkLst>
            <pc:docMk/>
            <pc:sldMk cId="1375216034" sldId="948"/>
            <ac:spMk id="149" creationId="{DE5DC0B5-14D2-E011-1428-DE8A9300A804}"/>
          </ac:spMkLst>
        </pc:spChg>
        <pc:spChg chg="mod">
          <ac:chgData name="Daoud Saadeddin" userId="50f496e5f975282e" providerId="LiveId" clId="{AA9AF9C3-4F16-47F0-BCC2-E504E38693B9}" dt="2025-12-12T11:52:46.048" v="1957" actId="3064"/>
          <ac:spMkLst>
            <pc:docMk/>
            <pc:sldMk cId="1375216034" sldId="948"/>
            <ac:spMk id="150" creationId="{86E704D4-D4BD-EBBB-19B1-EA7A0178CAB0}"/>
          </ac:spMkLst>
        </pc:spChg>
        <pc:spChg chg="mod">
          <ac:chgData name="Daoud Saadeddin" userId="50f496e5f975282e" providerId="LiveId" clId="{AA9AF9C3-4F16-47F0-BCC2-E504E38693B9}" dt="2025-12-12T11:52:46.048" v="1957" actId="3064"/>
          <ac:spMkLst>
            <pc:docMk/>
            <pc:sldMk cId="1375216034" sldId="948"/>
            <ac:spMk id="151" creationId="{AF9040E0-567B-C46E-6F66-544FE5C61391}"/>
          </ac:spMkLst>
        </pc:spChg>
        <pc:spChg chg="mod">
          <ac:chgData name="Daoud Saadeddin" userId="50f496e5f975282e" providerId="LiveId" clId="{AA9AF9C3-4F16-47F0-BCC2-E504E38693B9}" dt="2025-12-12T11:52:46.048" v="1957" actId="3064"/>
          <ac:spMkLst>
            <pc:docMk/>
            <pc:sldMk cId="1375216034" sldId="948"/>
            <ac:spMk id="152" creationId="{74756DF5-8F67-3086-104A-02D858358FD8}"/>
          </ac:spMkLst>
        </pc:spChg>
        <pc:spChg chg="mod">
          <ac:chgData name="Daoud Saadeddin" userId="50f496e5f975282e" providerId="LiveId" clId="{AA9AF9C3-4F16-47F0-BCC2-E504E38693B9}" dt="2025-12-12T11:53:29.273" v="1959" actId="207"/>
          <ac:spMkLst>
            <pc:docMk/>
            <pc:sldMk cId="1375216034" sldId="948"/>
            <ac:spMk id="154" creationId="{1BE2E2A7-2E1A-C5E1-E537-1C2507D965B4}"/>
          </ac:spMkLst>
        </pc:spChg>
        <pc:spChg chg="mod">
          <ac:chgData name="Daoud Saadeddin" userId="50f496e5f975282e" providerId="LiveId" clId="{AA9AF9C3-4F16-47F0-BCC2-E504E38693B9}" dt="2025-12-12T11:51:23.498" v="1950" actId="3064"/>
          <ac:spMkLst>
            <pc:docMk/>
            <pc:sldMk cId="1375216034" sldId="948"/>
            <ac:spMk id="156" creationId="{10F4EE4E-BD90-7894-8EB9-3C91FABE1F0A}"/>
          </ac:spMkLst>
        </pc:spChg>
        <pc:spChg chg="mod">
          <ac:chgData name="Daoud Saadeddin" userId="50f496e5f975282e" providerId="LiveId" clId="{AA9AF9C3-4F16-47F0-BCC2-E504E38693B9}" dt="2025-12-12T11:52:46.048" v="1957" actId="3064"/>
          <ac:spMkLst>
            <pc:docMk/>
            <pc:sldMk cId="1375216034" sldId="948"/>
            <ac:spMk id="157" creationId="{30CE4118-E7F1-A0B4-DA74-5EB5DF34AD35}"/>
          </ac:spMkLst>
        </pc:spChg>
        <pc:spChg chg="mod">
          <ac:chgData name="Daoud Saadeddin" userId="50f496e5f975282e" providerId="LiveId" clId="{AA9AF9C3-4F16-47F0-BCC2-E504E38693B9}" dt="2025-12-12T11:51:23.498" v="1950" actId="3064"/>
          <ac:spMkLst>
            <pc:docMk/>
            <pc:sldMk cId="1375216034" sldId="948"/>
            <ac:spMk id="158" creationId="{10E7273F-2974-DD1A-F57C-871DD0983A9F}"/>
          </ac:spMkLst>
        </pc:spChg>
        <pc:spChg chg="mod">
          <ac:chgData name="Daoud Saadeddin" userId="50f496e5f975282e" providerId="LiveId" clId="{AA9AF9C3-4F16-47F0-BCC2-E504E38693B9}" dt="2025-12-12T11:52:46.048" v="1957" actId="3064"/>
          <ac:spMkLst>
            <pc:docMk/>
            <pc:sldMk cId="1375216034" sldId="948"/>
            <ac:spMk id="159" creationId="{0C2EFD47-CC85-4EF5-F647-5FF0C286116A}"/>
          </ac:spMkLst>
        </pc:spChg>
        <pc:spChg chg="add mod">
          <ac:chgData name="Daoud Saadeddin" userId="50f496e5f975282e" providerId="LiveId" clId="{AA9AF9C3-4F16-47F0-BCC2-E504E38693B9}" dt="2025-12-12T11:24:26.876" v="1710" actId="20577"/>
          <ac:spMkLst>
            <pc:docMk/>
            <pc:sldMk cId="1375216034" sldId="948"/>
            <ac:spMk id="161" creationId="{AEDFB1BF-2267-5B93-400F-CC4C7685D686}"/>
          </ac:spMkLst>
        </pc:spChg>
        <pc:spChg chg="add del mod">
          <ac:chgData name="Daoud Saadeddin" userId="50f496e5f975282e" providerId="LiveId" clId="{AA9AF9C3-4F16-47F0-BCC2-E504E38693B9}" dt="2025-12-12T08:59:14.450" v="1482" actId="478"/>
          <ac:spMkLst>
            <pc:docMk/>
            <pc:sldMk cId="1375216034" sldId="948"/>
            <ac:spMk id="162" creationId="{49601B5B-26CC-49A0-0784-C4047C2245E2}"/>
          </ac:spMkLst>
        </pc:spChg>
        <pc:spChg chg="mod">
          <ac:chgData name="Daoud Saadeddin" userId="50f496e5f975282e" providerId="LiveId" clId="{AA9AF9C3-4F16-47F0-BCC2-E504E38693B9}" dt="2025-12-12T11:55:20.448" v="1968"/>
          <ac:spMkLst>
            <pc:docMk/>
            <pc:sldMk cId="1375216034" sldId="948"/>
            <ac:spMk id="164" creationId="{42D3E443-7505-5994-E016-CE864AEB5BE2}"/>
          </ac:spMkLst>
        </pc:spChg>
        <pc:spChg chg="mod">
          <ac:chgData name="Daoud Saadeddin" userId="50f496e5f975282e" providerId="LiveId" clId="{AA9AF9C3-4F16-47F0-BCC2-E504E38693B9}" dt="2025-12-12T11:55:20.448" v="1968"/>
          <ac:spMkLst>
            <pc:docMk/>
            <pc:sldMk cId="1375216034" sldId="948"/>
            <ac:spMk id="166" creationId="{7CB43027-FC94-EA3F-10A9-608DF50C7C3B}"/>
          </ac:spMkLst>
        </pc:spChg>
        <pc:spChg chg="mod">
          <ac:chgData name="Daoud Saadeddin" userId="50f496e5f975282e" providerId="LiveId" clId="{AA9AF9C3-4F16-47F0-BCC2-E504E38693B9}" dt="2025-12-12T11:55:20.448" v="1968"/>
          <ac:spMkLst>
            <pc:docMk/>
            <pc:sldMk cId="1375216034" sldId="948"/>
            <ac:spMk id="168" creationId="{7E7923DD-44B4-041D-ABA6-8485C21A0F61}"/>
          </ac:spMkLst>
        </pc:spChg>
        <pc:spChg chg="mod">
          <ac:chgData name="Daoud Saadeddin" userId="50f496e5f975282e" providerId="LiveId" clId="{AA9AF9C3-4F16-47F0-BCC2-E504E38693B9}" dt="2025-12-12T11:55:20.448" v="1968"/>
          <ac:spMkLst>
            <pc:docMk/>
            <pc:sldMk cId="1375216034" sldId="948"/>
            <ac:spMk id="171" creationId="{F74496A5-471A-62A3-8DB0-4A137948543A}"/>
          </ac:spMkLst>
        </pc:spChg>
        <pc:spChg chg="mod">
          <ac:chgData name="Daoud Saadeddin" userId="50f496e5f975282e" providerId="LiveId" clId="{AA9AF9C3-4F16-47F0-BCC2-E504E38693B9}" dt="2025-12-12T11:55:20.448" v="1968"/>
          <ac:spMkLst>
            <pc:docMk/>
            <pc:sldMk cId="1375216034" sldId="948"/>
            <ac:spMk id="173" creationId="{927703E9-A571-CD89-4A02-2B308300DD61}"/>
          </ac:spMkLst>
        </pc:spChg>
        <pc:spChg chg="mod">
          <ac:chgData name="Daoud Saadeddin" userId="50f496e5f975282e" providerId="LiveId" clId="{AA9AF9C3-4F16-47F0-BCC2-E504E38693B9}" dt="2025-12-12T11:55:20.448" v="1968"/>
          <ac:spMkLst>
            <pc:docMk/>
            <pc:sldMk cId="1375216034" sldId="948"/>
            <ac:spMk id="175" creationId="{735DA772-59A4-924B-B45A-B5AF055B4E92}"/>
          </ac:spMkLst>
        </pc:spChg>
        <pc:spChg chg="mod">
          <ac:chgData name="Daoud Saadeddin" userId="50f496e5f975282e" providerId="LiveId" clId="{AA9AF9C3-4F16-47F0-BCC2-E504E38693B9}" dt="2025-12-12T11:55:20.448" v="1968"/>
          <ac:spMkLst>
            <pc:docMk/>
            <pc:sldMk cId="1375216034" sldId="948"/>
            <ac:spMk id="176" creationId="{2A9D5409-1834-CA5D-A09A-C22EE1D10AC6}"/>
          </ac:spMkLst>
        </pc:spChg>
        <pc:spChg chg="mod">
          <ac:chgData name="Daoud Saadeddin" userId="50f496e5f975282e" providerId="LiveId" clId="{AA9AF9C3-4F16-47F0-BCC2-E504E38693B9}" dt="2025-12-12T11:55:20.448" v="1968"/>
          <ac:spMkLst>
            <pc:docMk/>
            <pc:sldMk cId="1375216034" sldId="948"/>
            <ac:spMk id="178" creationId="{D73AFB9F-8E6B-8B88-0301-21761003C074}"/>
          </ac:spMkLst>
        </pc:spChg>
        <pc:spChg chg="mod">
          <ac:chgData name="Daoud Saadeddin" userId="50f496e5f975282e" providerId="LiveId" clId="{AA9AF9C3-4F16-47F0-BCC2-E504E38693B9}" dt="2025-12-12T11:55:20.448" v="1968"/>
          <ac:spMkLst>
            <pc:docMk/>
            <pc:sldMk cId="1375216034" sldId="948"/>
            <ac:spMk id="181" creationId="{ED06ABA5-EC9E-01C6-A5CE-33881910B5AC}"/>
          </ac:spMkLst>
        </pc:spChg>
        <pc:spChg chg="mod">
          <ac:chgData name="Daoud Saadeddin" userId="50f496e5f975282e" providerId="LiveId" clId="{AA9AF9C3-4F16-47F0-BCC2-E504E38693B9}" dt="2025-12-12T11:55:20.448" v="1968"/>
          <ac:spMkLst>
            <pc:docMk/>
            <pc:sldMk cId="1375216034" sldId="948"/>
            <ac:spMk id="182" creationId="{C06FCBB8-8118-8AEC-CA12-61D7E89BA1BA}"/>
          </ac:spMkLst>
        </pc:spChg>
        <pc:spChg chg="mod">
          <ac:chgData name="Daoud Saadeddin" userId="50f496e5f975282e" providerId="LiveId" clId="{AA9AF9C3-4F16-47F0-BCC2-E504E38693B9}" dt="2025-12-12T11:56:33.874" v="1976"/>
          <ac:spMkLst>
            <pc:docMk/>
            <pc:sldMk cId="1375216034" sldId="948"/>
            <ac:spMk id="185" creationId="{CC615B94-7A24-8773-3348-9D65B7B4CC0E}"/>
          </ac:spMkLst>
        </pc:spChg>
        <pc:spChg chg="mod">
          <ac:chgData name="Daoud Saadeddin" userId="50f496e5f975282e" providerId="LiveId" clId="{AA9AF9C3-4F16-47F0-BCC2-E504E38693B9}" dt="2025-12-12T11:56:33.874" v="1976"/>
          <ac:spMkLst>
            <pc:docMk/>
            <pc:sldMk cId="1375216034" sldId="948"/>
            <ac:spMk id="187" creationId="{010DAA3A-E1C0-E506-7310-F42A6D6697EE}"/>
          </ac:spMkLst>
        </pc:spChg>
        <pc:spChg chg="mod">
          <ac:chgData name="Daoud Saadeddin" userId="50f496e5f975282e" providerId="LiveId" clId="{AA9AF9C3-4F16-47F0-BCC2-E504E38693B9}" dt="2025-12-12T11:56:33.874" v="1976"/>
          <ac:spMkLst>
            <pc:docMk/>
            <pc:sldMk cId="1375216034" sldId="948"/>
            <ac:spMk id="196" creationId="{8DF2F50A-1C94-99B1-D42D-0C12B6FA99BB}"/>
          </ac:spMkLst>
        </pc:spChg>
        <pc:spChg chg="mod">
          <ac:chgData name="Daoud Saadeddin" userId="50f496e5f975282e" providerId="LiveId" clId="{AA9AF9C3-4F16-47F0-BCC2-E504E38693B9}" dt="2025-12-12T11:56:33.874" v="1976"/>
          <ac:spMkLst>
            <pc:docMk/>
            <pc:sldMk cId="1375216034" sldId="948"/>
            <ac:spMk id="199" creationId="{11F04F8D-ACD6-E72A-962C-17C6FF11B1CD}"/>
          </ac:spMkLst>
        </pc:spChg>
        <pc:spChg chg="mod">
          <ac:chgData name="Daoud Saadeddin" userId="50f496e5f975282e" providerId="LiveId" clId="{AA9AF9C3-4F16-47F0-BCC2-E504E38693B9}" dt="2025-12-12T11:56:33.874" v="1976"/>
          <ac:spMkLst>
            <pc:docMk/>
            <pc:sldMk cId="1375216034" sldId="948"/>
            <ac:spMk id="202" creationId="{D7556D31-71C5-6A70-292B-938AE5134813}"/>
          </ac:spMkLst>
        </pc:spChg>
        <pc:spChg chg="mod">
          <ac:chgData name="Daoud Saadeddin" userId="50f496e5f975282e" providerId="LiveId" clId="{AA9AF9C3-4F16-47F0-BCC2-E504E38693B9}" dt="2025-12-12T11:56:33.874" v="1976"/>
          <ac:spMkLst>
            <pc:docMk/>
            <pc:sldMk cId="1375216034" sldId="948"/>
            <ac:spMk id="203" creationId="{96CA0E55-1B5E-6F82-BAF8-E684F389E36B}"/>
          </ac:spMkLst>
        </pc:spChg>
        <pc:spChg chg="mod">
          <ac:chgData name="Daoud Saadeddin" userId="50f496e5f975282e" providerId="LiveId" clId="{AA9AF9C3-4F16-47F0-BCC2-E504E38693B9}" dt="2025-12-12T11:56:33.874" v="1976"/>
          <ac:spMkLst>
            <pc:docMk/>
            <pc:sldMk cId="1375216034" sldId="948"/>
            <ac:spMk id="208" creationId="{699A997B-5600-17FB-2012-BAE0E86FA204}"/>
          </ac:spMkLst>
        </pc:spChg>
        <pc:spChg chg="mod">
          <ac:chgData name="Daoud Saadeddin" userId="50f496e5f975282e" providerId="LiveId" clId="{AA9AF9C3-4F16-47F0-BCC2-E504E38693B9}" dt="2025-12-12T11:56:33.874" v="1976"/>
          <ac:spMkLst>
            <pc:docMk/>
            <pc:sldMk cId="1375216034" sldId="948"/>
            <ac:spMk id="209" creationId="{3B9332B8-7581-CDE5-01E3-57524E72564B}"/>
          </ac:spMkLst>
        </pc:spChg>
        <pc:spChg chg="mod">
          <ac:chgData name="Daoud Saadeddin" userId="50f496e5f975282e" providerId="LiveId" clId="{AA9AF9C3-4F16-47F0-BCC2-E504E38693B9}" dt="2025-12-12T11:56:33.874" v="1976"/>
          <ac:spMkLst>
            <pc:docMk/>
            <pc:sldMk cId="1375216034" sldId="948"/>
            <ac:spMk id="213" creationId="{1E2B0D63-28FC-4BDA-2770-A8F66CA701A8}"/>
          </ac:spMkLst>
        </pc:spChg>
        <pc:spChg chg="mod">
          <ac:chgData name="Daoud Saadeddin" userId="50f496e5f975282e" providerId="LiveId" clId="{AA9AF9C3-4F16-47F0-BCC2-E504E38693B9}" dt="2025-12-12T11:56:33.874" v="1976"/>
          <ac:spMkLst>
            <pc:docMk/>
            <pc:sldMk cId="1375216034" sldId="948"/>
            <ac:spMk id="218" creationId="{05F736CD-5827-2939-C9A4-803FF0D00CCF}"/>
          </ac:spMkLst>
        </pc:spChg>
        <pc:grpChg chg="add mod">
          <ac:chgData name="Daoud Saadeddin" userId="50f496e5f975282e" providerId="LiveId" clId="{AA9AF9C3-4F16-47F0-BCC2-E504E38693B9}" dt="2025-12-12T09:06:44.846" v="1558" actId="34135"/>
          <ac:grpSpMkLst>
            <pc:docMk/>
            <pc:sldMk cId="1375216034" sldId="948"/>
            <ac:grpSpMk id="14" creationId="{5AC9BF98-0919-A0DF-D11B-9BAC6E807EA2}"/>
          </ac:grpSpMkLst>
        </pc:grpChg>
        <pc:grpChg chg="add del mod">
          <ac:chgData name="Daoud Saadeddin" userId="50f496e5f975282e" providerId="LiveId" clId="{AA9AF9C3-4F16-47F0-BCC2-E504E38693B9}" dt="2025-12-12T09:06:44.846" v="1558" actId="34135"/>
          <ac:grpSpMkLst>
            <pc:docMk/>
            <pc:sldMk cId="1375216034" sldId="948"/>
            <ac:grpSpMk id="16" creationId="{71D16EAE-2846-7EDE-E162-8E33D0887188}"/>
          </ac:grpSpMkLst>
        </pc:grpChg>
        <pc:grpChg chg="add mod">
          <ac:chgData name="Daoud Saadeddin" userId="50f496e5f975282e" providerId="LiveId" clId="{AA9AF9C3-4F16-47F0-BCC2-E504E38693B9}" dt="2025-12-12T08:27:31.110" v="1272"/>
          <ac:grpSpMkLst>
            <pc:docMk/>
            <pc:sldMk cId="1375216034" sldId="948"/>
            <ac:grpSpMk id="17" creationId="{93831924-5DB0-7A31-8993-68278555B667}"/>
          </ac:grpSpMkLst>
        </pc:grpChg>
        <pc:grpChg chg="add del mod">
          <ac:chgData name="Daoud Saadeddin" userId="50f496e5f975282e" providerId="LiveId" clId="{AA9AF9C3-4F16-47F0-BCC2-E504E38693B9}" dt="2025-12-12T08:31:21.138" v="1346" actId="165"/>
          <ac:grpSpMkLst>
            <pc:docMk/>
            <pc:sldMk cId="1375216034" sldId="948"/>
            <ac:grpSpMk id="20" creationId="{0BFCF825-62DD-7605-9425-EDF375B477EF}"/>
          </ac:grpSpMkLst>
        </pc:grpChg>
        <pc:grpChg chg="add mod topLvl">
          <ac:chgData name="Daoud Saadeddin" userId="50f496e5f975282e" providerId="LiveId" clId="{AA9AF9C3-4F16-47F0-BCC2-E504E38693B9}" dt="2025-12-12T08:54:58.479" v="1449" actId="164"/>
          <ac:grpSpMkLst>
            <pc:docMk/>
            <pc:sldMk cId="1375216034" sldId="948"/>
            <ac:grpSpMk id="35" creationId="{CE1891FC-70D3-8C09-323B-EEE7A6397308}"/>
          </ac:grpSpMkLst>
        </pc:grpChg>
        <pc:grpChg chg="add del mod">
          <ac:chgData name="Daoud Saadeddin" userId="50f496e5f975282e" providerId="LiveId" clId="{AA9AF9C3-4F16-47F0-BCC2-E504E38693B9}" dt="2025-12-12T08:48:44.182" v="1390" actId="165"/>
          <ac:grpSpMkLst>
            <pc:docMk/>
            <pc:sldMk cId="1375216034" sldId="948"/>
            <ac:grpSpMk id="36" creationId="{38DE53F0-CB7F-FF2C-0C71-B66DDA88D5FA}"/>
          </ac:grpSpMkLst>
        </pc:grpChg>
        <pc:grpChg chg="add del mod">
          <ac:chgData name="Daoud Saadeddin" userId="50f496e5f975282e" providerId="LiveId" clId="{AA9AF9C3-4F16-47F0-BCC2-E504E38693B9}" dt="2025-12-12T08:54:14.088" v="1443" actId="165"/>
          <ac:grpSpMkLst>
            <pc:docMk/>
            <pc:sldMk cId="1375216034" sldId="948"/>
            <ac:grpSpMk id="37" creationId="{61084C66-77BA-D0AD-E421-F2A31C585ADC}"/>
          </ac:grpSpMkLst>
        </pc:grpChg>
        <pc:grpChg chg="add mod">
          <ac:chgData name="Daoud Saadeddin" userId="50f496e5f975282e" providerId="LiveId" clId="{AA9AF9C3-4F16-47F0-BCC2-E504E38693B9}" dt="2025-12-12T08:49:38.071" v="1396" actId="1076"/>
          <ac:grpSpMkLst>
            <pc:docMk/>
            <pc:sldMk cId="1375216034" sldId="948"/>
            <ac:grpSpMk id="38" creationId="{BD2FC076-4E8C-327C-6E53-F590734A2022}"/>
          </ac:grpSpMkLst>
        </pc:grpChg>
        <pc:grpChg chg="mod">
          <ac:chgData name="Daoud Saadeddin" userId="50f496e5f975282e" providerId="LiveId" clId="{AA9AF9C3-4F16-47F0-BCC2-E504E38693B9}" dt="2025-12-12T08:49:30.219" v="1394"/>
          <ac:grpSpMkLst>
            <pc:docMk/>
            <pc:sldMk cId="1375216034" sldId="948"/>
            <ac:grpSpMk id="40" creationId="{FC887A3C-FF8E-AC67-2B86-622E3DD76AA8}"/>
          </ac:grpSpMkLst>
        </pc:grpChg>
        <pc:grpChg chg="del mod topLvl">
          <ac:chgData name="Daoud Saadeddin" userId="50f496e5f975282e" providerId="LiveId" clId="{AA9AF9C3-4F16-47F0-BCC2-E504E38693B9}" dt="2025-12-12T07:52:39.592" v="1151" actId="165"/>
          <ac:grpSpMkLst>
            <pc:docMk/>
            <pc:sldMk cId="1375216034" sldId="948"/>
            <ac:grpSpMk id="42" creationId="{FA0F8969-2E79-0C68-CD97-18335E14BCE8}"/>
          </ac:grpSpMkLst>
        </pc:grpChg>
        <pc:grpChg chg="del">
          <ac:chgData name="Daoud Saadeddin" userId="50f496e5f975282e" providerId="LiveId" clId="{AA9AF9C3-4F16-47F0-BCC2-E504E38693B9}" dt="2025-12-12T07:52:39.592" v="1151" actId="165"/>
          <ac:grpSpMkLst>
            <pc:docMk/>
            <pc:sldMk cId="1375216034" sldId="948"/>
            <ac:grpSpMk id="43" creationId="{C668E6A5-767D-F8D1-F0C6-750D731431E5}"/>
          </ac:grpSpMkLst>
        </pc:grpChg>
        <pc:grpChg chg="del">
          <ac:chgData name="Daoud Saadeddin" userId="50f496e5f975282e" providerId="LiveId" clId="{AA9AF9C3-4F16-47F0-BCC2-E504E38693B9}" dt="2025-12-12T07:52:33.677" v="1150" actId="165"/>
          <ac:grpSpMkLst>
            <pc:docMk/>
            <pc:sldMk cId="1375216034" sldId="948"/>
            <ac:grpSpMk id="44" creationId="{25634F36-F500-58DD-8D71-EBBD1A0D393A}"/>
          </ac:grpSpMkLst>
        </pc:grpChg>
        <pc:grpChg chg="del">
          <ac:chgData name="Daoud Saadeddin" userId="50f496e5f975282e" providerId="LiveId" clId="{AA9AF9C3-4F16-47F0-BCC2-E504E38693B9}" dt="2025-12-12T07:52:32.365" v="1149" actId="165"/>
          <ac:grpSpMkLst>
            <pc:docMk/>
            <pc:sldMk cId="1375216034" sldId="948"/>
            <ac:grpSpMk id="48" creationId="{D9B65C7E-FA4C-A34C-E0EB-AEC977B82126}"/>
          </ac:grpSpMkLst>
        </pc:grpChg>
        <pc:grpChg chg="add del mod">
          <ac:chgData name="Daoud Saadeddin" userId="50f496e5f975282e" providerId="LiveId" clId="{AA9AF9C3-4F16-47F0-BCC2-E504E38693B9}" dt="2025-12-12T08:50:53.335" v="1406" actId="478"/>
          <ac:grpSpMkLst>
            <pc:docMk/>
            <pc:sldMk cId="1375216034" sldId="948"/>
            <ac:grpSpMk id="52" creationId="{D091A3B1-3F85-B976-966E-67906FB583CF}"/>
          </ac:grpSpMkLst>
        </pc:grpChg>
        <pc:grpChg chg="add del mod">
          <ac:chgData name="Daoud Saadeddin" userId="50f496e5f975282e" providerId="LiveId" clId="{AA9AF9C3-4F16-47F0-BCC2-E504E38693B9}" dt="2025-12-12T08:53:06.652" v="1429" actId="478"/>
          <ac:grpSpMkLst>
            <pc:docMk/>
            <pc:sldMk cId="1375216034" sldId="948"/>
            <ac:grpSpMk id="55" creationId="{5CF4AFB8-F1F8-BB36-12D1-A114E632CFF3}"/>
          </ac:grpSpMkLst>
        </pc:grpChg>
        <pc:grpChg chg="mod">
          <ac:chgData name="Daoud Saadeddin" userId="50f496e5f975282e" providerId="LiveId" clId="{AA9AF9C3-4F16-47F0-BCC2-E504E38693B9}" dt="2025-12-12T08:51:01.761" v="1407"/>
          <ac:grpSpMkLst>
            <pc:docMk/>
            <pc:sldMk cId="1375216034" sldId="948"/>
            <ac:grpSpMk id="57" creationId="{AF0905D9-832A-E39C-3CB2-AAB9D9AF80C8}"/>
          </ac:grpSpMkLst>
        </pc:grpChg>
        <pc:grpChg chg="add del mod">
          <ac:chgData name="Daoud Saadeddin" userId="50f496e5f975282e" providerId="LiveId" clId="{AA9AF9C3-4F16-47F0-BCC2-E504E38693B9}" dt="2025-12-12T08:53:06.652" v="1429" actId="478"/>
          <ac:grpSpMkLst>
            <pc:docMk/>
            <pc:sldMk cId="1375216034" sldId="948"/>
            <ac:grpSpMk id="138" creationId="{E6F8151A-9895-26B2-1397-8C76D7637D08}"/>
          </ac:grpSpMkLst>
        </pc:grpChg>
        <pc:grpChg chg="mod">
          <ac:chgData name="Daoud Saadeddin" userId="50f496e5f975282e" providerId="LiveId" clId="{AA9AF9C3-4F16-47F0-BCC2-E504E38693B9}" dt="2025-12-12T08:51:36.824" v="1415"/>
          <ac:grpSpMkLst>
            <pc:docMk/>
            <pc:sldMk cId="1375216034" sldId="948"/>
            <ac:grpSpMk id="140" creationId="{A8B53315-5B19-353F-63D5-06F1E4942A93}"/>
          </ac:grpSpMkLst>
        </pc:grpChg>
        <pc:grpChg chg="add mod">
          <ac:chgData name="Daoud Saadeddin" userId="50f496e5f975282e" providerId="LiveId" clId="{AA9AF9C3-4F16-47F0-BCC2-E504E38693B9}" dt="2025-12-12T11:57:14.314" v="1982" actId="1076"/>
          <ac:grpSpMkLst>
            <pc:docMk/>
            <pc:sldMk cId="1375216034" sldId="948"/>
            <ac:grpSpMk id="145" creationId="{36BCF83B-B30A-BF14-FD1E-26E55C2BC867}"/>
          </ac:grpSpMkLst>
        </pc:grpChg>
        <pc:grpChg chg="add del mod">
          <ac:chgData name="Daoud Saadeddin" userId="50f496e5f975282e" providerId="LiveId" clId="{AA9AF9C3-4F16-47F0-BCC2-E504E38693B9}" dt="2025-12-12T11:56:24.257" v="1975" actId="1076"/>
          <ac:grpSpMkLst>
            <pc:docMk/>
            <pc:sldMk cId="1375216034" sldId="948"/>
            <ac:grpSpMk id="146" creationId="{83E22038-A8E9-E655-4A25-96153DE85C34}"/>
          </ac:grpSpMkLst>
        </pc:grpChg>
        <pc:grpChg chg="mod topLvl">
          <ac:chgData name="Daoud Saadeddin" userId="50f496e5f975282e" providerId="LiveId" clId="{AA9AF9C3-4F16-47F0-BCC2-E504E38693B9}" dt="2025-12-12T11:51:48.274" v="1952" actId="478"/>
          <ac:grpSpMkLst>
            <pc:docMk/>
            <pc:sldMk cId="1375216034" sldId="948"/>
            <ac:grpSpMk id="148" creationId="{FB3435D0-98E8-1B52-09AD-E7A0E464C40A}"/>
          </ac:grpSpMkLst>
        </pc:grpChg>
        <pc:grpChg chg="add mod">
          <ac:chgData name="Daoud Saadeddin" userId="50f496e5f975282e" providerId="LiveId" clId="{AA9AF9C3-4F16-47F0-BCC2-E504E38693B9}" dt="2025-12-12T11:56:20.205" v="1973" actId="465"/>
          <ac:grpSpMkLst>
            <pc:docMk/>
            <pc:sldMk cId="1375216034" sldId="948"/>
            <ac:grpSpMk id="153" creationId="{BE1C7280-A3B5-694C-1D4A-342A02B7DC20}"/>
          </ac:grpSpMkLst>
        </pc:grpChg>
        <pc:grpChg chg="mod">
          <ac:chgData name="Daoud Saadeddin" userId="50f496e5f975282e" providerId="LiveId" clId="{AA9AF9C3-4F16-47F0-BCC2-E504E38693B9}" dt="2025-12-12T08:55:28.656" v="1454"/>
          <ac:grpSpMkLst>
            <pc:docMk/>
            <pc:sldMk cId="1375216034" sldId="948"/>
            <ac:grpSpMk id="155" creationId="{0E5A2A39-887B-E716-A4E0-FC076EF4CF4C}"/>
          </ac:grpSpMkLst>
        </pc:grpChg>
        <pc:grpChg chg="mod">
          <ac:chgData name="Daoud Saadeddin" userId="50f496e5f975282e" providerId="LiveId" clId="{AA9AF9C3-4F16-47F0-BCC2-E504E38693B9}" dt="2025-12-12T11:56:20.205" v="1973" actId="465"/>
          <ac:grpSpMkLst>
            <pc:docMk/>
            <pc:sldMk cId="1375216034" sldId="948"/>
            <ac:grpSpMk id="163" creationId="{D1DA503C-362B-D208-AC15-A30CCD44B5EF}"/>
          </ac:grpSpMkLst>
        </pc:grpChg>
        <pc:grpChg chg="mod">
          <ac:chgData name="Daoud Saadeddin" userId="50f496e5f975282e" providerId="LiveId" clId="{AA9AF9C3-4F16-47F0-BCC2-E504E38693B9}" dt="2025-12-12T11:56:20.205" v="1973" actId="465"/>
          <ac:grpSpMkLst>
            <pc:docMk/>
            <pc:sldMk cId="1375216034" sldId="948"/>
            <ac:grpSpMk id="170" creationId="{107157C1-24A2-B3D0-0449-F47D9CBA4CFE}"/>
          </ac:grpSpMkLst>
        </pc:grpChg>
        <pc:grpChg chg="mod">
          <ac:chgData name="Daoud Saadeddin" userId="50f496e5f975282e" providerId="LiveId" clId="{AA9AF9C3-4F16-47F0-BCC2-E504E38693B9}" dt="2025-12-12T11:56:09.167" v="1972" actId="555"/>
          <ac:grpSpMkLst>
            <pc:docMk/>
            <pc:sldMk cId="1375216034" sldId="948"/>
            <ac:grpSpMk id="177" creationId="{686E557E-2FC0-C088-1D48-33DD244D463A}"/>
          </ac:grpSpMkLst>
        </pc:grpChg>
        <pc:grpChg chg="mod">
          <ac:chgData name="Daoud Saadeddin" userId="50f496e5f975282e" providerId="LiveId" clId="{AA9AF9C3-4F16-47F0-BCC2-E504E38693B9}" dt="2025-12-12T11:56:51.895" v="1978" actId="554"/>
          <ac:grpSpMkLst>
            <pc:docMk/>
            <pc:sldMk cId="1375216034" sldId="948"/>
            <ac:grpSpMk id="184" creationId="{D44A0C66-9040-AB94-ABE1-F1CB5F8E976E}"/>
          </ac:grpSpMkLst>
        </pc:grpChg>
        <pc:grpChg chg="mod">
          <ac:chgData name="Daoud Saadeddin" userId="50f496e5f975282e" providerId="LiveId" clId="{AA9AF9C3-4F16-47F0-BCC2-E504E38693B9}" dt="2025-12-12T11:57:01.527" v="1980" actId="465"/>
          <ac:grpSpMkLst>
            <pc:docMk/>
            <pc:sldMk cId="1375216034" sldId="948"/>
            <ac:grpSpMk id="191" creationId="{E8FE195A-E10F-E360-7F3C-8EF23FD9C376}"/>
          </ac:grpSpMkLst>
        </pc:grpChg>
        <pc:grpChg chg="mod">
          <ac:chgData name="Daoud Saadeddin" userId="50f496e5f975282e" providerId="LiveId" clId="{AA9AF9C3-4F16-47F0-BCC2-E504E38693B9}" dt="2025-12-12T11:57:01.527" v="1980" actId="465"/>
          <ac:grpSpMkLst>
            <pc:docMk/>
            <pc:sldMk cId="1375216034" sldId="948"/>
            <ac:grpSpMk id="198" creationId="{E62399BD-785A-DFB2-E860-4C32CEF294F2}"/>
          </ac:grpSpMkLst>
        </pc:grpChg>
        <pc:grpChg chg="mod">
          <ac:chgData name="Daoud Saadeddin" userId="50f496e5f975282e" providerId="LiveId" clId="{AA9AF9C3-4F16-47F0-BCC2-E504E38693B9}" dt="2025-12-12T11:57:01.527" v="1980" actId="465"/>
          <ac:grpSpMkLst>
            <pc:docMk/>
            <pc:sldMk cId="1375216034" sldId="948"/>
            <ac:grpSpMk id="205" creationId="{C7E16A52-6919-92C4-08F0-3F06497E6008}"/>
          </ac:grpSpMkLst>
        </pc:grpChg>
        <pc:grpChg chg="mod">
          <ac:chgData name="Daoud Saadeddin" userId="50f496e5f975282e" providerId="LiveId" clId="{AA9AF9C3-4F16-47F0-BCC2-E504E38693B9}" dt="2025-12-12T11:57:01.527" v="1980" actId="465"/>
          <ac:grpSpMkLst>
            <pc:docMk/>
            <pc:sldMk cId="1375216034" sldId="948"/>
            <ac:grpSpMk id="212" creationId="{25345548-9319-5432-FDA3-90A9236D391D}"/>
          </ac:grpSpMkLst>
        </pc:grpChg>
        <pc:grpChg chg="mod">
          <ac:chgData name="Daoud Saadeddin" userId="50f496e5f975282e" providerId="LiveId" clId="{AA9AF9C3-4F16-47F0-BCC2-E504E38693B9}" dt="2025-12-12T11:56:56.534" v="1979" actId="555"/>
          <ac:grpSpMkLst>
            <pc:docMk/>
            <pc:sldMk cId="1375216034" sldId="948"/>
            <ac:grpSpMk id="219" creationId="{2266D983-77B6-D1CD-83B7-02E797469225}"/>
          </ac:grpSpMkLst>
        </pc:grpChg>
        <pc:cxnChg chg="mod topLvl">
          <ac:chgData name="Daoud Saadeddin" userId="50f496e5f975282e" providerId="LiveId" clId="{AA9AF9C3-4F16-47F0-BCC2-E504E38693B9}" dt="2025-12-12T07:52:52.579" v="1153" actId="164"/>
          <ac:cxnSpMkLst>
            <pc:docMk/>
            <pc:sldMk cId="1375216034" sldId="948"/>
            <ac:cxnSpMk id="45" creationId="{B5D19210-B50D-7A3F-578A-689B2C3F39C2}"/>
          </ac:cxnSpMkLst>
        </pc:cxnChg>
        <pc:cxnChg chg="mod topLvl">
          <ac:chgData name="Daoud Saadeddin" userId="50f496e5f975282e" providerId="LiveId" clId="{AA9AF9C3-4F16-47F0-BCC2-E504E38693B9}" dt="2025-12-12T09:06:44.846" v="1558" actId="34135"/>
          <ac:cxnSpMkLst>
            <pc:docMk/>
            <pc:sldMk cId="1375216034" sldId="948"/>
            <ac:cxnSpMk id="46" creationId="{0C2E1B1A-9798-0531-CA59-B4D7E27858E6}"/>
          </ac:cxnSpMkLst>
        </pc:cxnChg>
        <pc:cxnChg chg="del mod topLvl">
          <ac:chgData name="Daoud Saadeddin" userId="50f496e5f975282e" providerId="LiveId" clId="{AA9AF9C3-4F16-47F0-BCC2-E504E38693B9}" dt="2025-12-12T07:53:27.522" v="1157" actId="478"/>
          <ac:cxnSpMkLst>
            <pc:docMk/>
            <pc:sldMk cId="1375216034" sldId="948"/>
            <ac:cxnSpMk id="47" creationId="{9FE23153-640C-E4AC-EFF8-255D3FF79879}"/>
          </ac:cxnSpMkLst>
        </pc:cxnChg>
      </pc:sldChg>
      <pc:sldChg chg="addSp delSp modSp add del mod modNotesTx">
        <pc:chgData name="Daoud Saadeddin" userId="50f496e5f975282e" providerId="LiveId" clId="{AA9AF9C3-4F16-47F0-BCC2-E504E38693B9}" dt="2025-12-12T14:03:30.317" v="2374" actId="47"/>
        <pc:sldMkLst>
          <pc:docMk/>
          <pc:sldMk cId="39502880" sldId="949"/>
        </pc:sldMkLst>
        <pc:spChg chg="del">
          <ac:chgData name="Daoud Saadeddin" userId="50f496e5f975282e" providerId="LiveId" clId="{AA9AF9C3-4F16-47F0-BCC2-E504E38693B9}" dt="2025-12-12T09:01:08.054" v="1530" actId="478"/>
          <ac:spMkLst>
            <pc:docMk/>
            <pc:sldMk cId="39502880" sldId="949"/>
            <ac:spMk id="2" creationId="{CD5FD0DF-D657-0E4C-55E5-D9892E697B2E}"/>
          </ac:spMkLst>
        </pc:spChg>
        <pc:spChg chg="del">
          <ac:chgData name="Daoud Saadeddin" userId="50f496e5f975282e" providerId="LiveId" clId="{AA9AF9C3-4F16-47F0-BCC2-E504E38693B9}" dt="2025-12-12T09:01:08.054" v="1530" actId="478"/>
          <ac:spMkLst>
            <pc:docMk/>
            <pc:sldMk cId="39502880" sldId="949"/>
            <ac:spMk id="4" creationId="{5F999360-A9C1-BCA6-4C86-E4145DD5280C}"/>
          </ac:spMkLst>
        </pc:spChg>
        <pc:spChg chg="del">
          <ac:chgData name="Daoud Saadeddin" userId="50f496e5f975282e" providerId="LiveId" clId="{AA9AF9C3-4F16-47F0-BCC2-E504E38693B9}" dt="2025-12-12T09:01:08.054" v="1530" actId="478"/>
          <ac:spMkLst>
            <pc:docMk/>
            <pc:sldMk cId="39502880" sldId="949"/>
            <ac:spMk id="6" creationId="{738DD2C6-745F-1335-02B4-2D750A7E28C0}"/>
          </ac:spMkLst>
        </pc:spChg>
        <pc:spChg chg="del">
          <ac:chgData name="Daoud Saadeddin" userId="50f496e5f975282e" providerId="LiveId" clId="{AA9AF9C3-4F16-47F0-BCC2-E504E38693B9}" dt="2025-12-12T09:01:08.054" v="1530" actId="478"/>
          <ac:spMkLst>
            <pc:docMk/>
            <pc:sldMk cId="39502880" sldId="949"/>
            <ac:spMk id="8" creationId="{FEBD3D7D-7110-8273-39A2-EA330B60C257}"/>
          </ac:spMkLst>
        </pc:spChg>
        <pc:spChg chg="del">
          <ac:chgData name="Daoud Saadeddin" userId="50f496e5f975282e" providerId="LiveId" clId="{AA9AF9C3-4F16-47F0-BCC2-E504E38693B9}" dt="2025-12-12T09:01:08.054" v="1530" actId="478"/>
          <ac:spMkLst>
            <pc:docMk/>
            <pc:sldMk cId="39502880" sldId="949"/>
            <ac:spMk id="12" creationId="{9A979177-EBDF-CFC8-BBC3-84DA5F9A30BF}"/>
          </ac:spMkLst>
        </pc:spChg>
        <pc:spChg chg="del">
          <ac:chgData name="Daoud Saadeddin" userId="50f496e5f975282e" providerId="LiveId" clId="{AA9AF9C3-4F16-47F0-BCC2-E504E38693B9}" dt="2025-12-12T09:01:08.054" v="1530" actId="478"/>
          <ac:spMkLst>
            <pc:docMk/>
            <pc:sldMk cId="39502880" sldId="949"/>
            <ac:spMk id="13" creationId="{CACA108A-5D45-7D93-4D58-DE9D55D6B90E}"/>
          </ac:spMkLst>
        </pc:spChg>
        <pc:spChg chg="del">
          <ac:chgData name="Daoud Saadeddin" userId="50f496e5f975282e" providerId="LiveId" clId="{AA9AF9C3-4F16-47F0-BCC2-E504E38693B9}" dt="2025-12-12T09:01:08.054" v="1530" actId="478"/>
          <ac:spMkLst>
            <pc:docMk/>
            <pc:sldMk cId="39502880" sldId="949"/>
            <ac:spMk id="22" creationId="{C5FC584C-0EC6-FD58-128C-5331B10F79B9}"/>
          </ac:spMkLst>
        </pc:spChg>
        <pc:spChg chg="del">
          <ac:chgData name="Daoud Saadeddin" userId="50f496e5f975282e" providerId="LiveId" clId="{AA9AF9C3-4F16-47F0-BCC2-E504E38693B9}" dt="2025-12-12T09:01:08.054" v="1530" actId="478"/>
          <ac:spMkLst>
            <pc:docMk/>
            <pc:sldMk cId="39502880" sldId="949"/>
            <ac:spMk id="23" creationId="{E9716003-9027-EF3D-0C96-24CC4BE86EB0}"/>
          </ac:spMkLst>
        </pc:spChg>
        <pc:spChg chg="del">
          <ac:chgData name="Daoud Saadeddin" userId="50f496e5f975282e" providerId="LiveId" clId="{AA9AF9C3-4F16-47F0-BCC2-E504E38693B9}" dt="2025-12-12T09:01:08.054" v="1530" actId="478"/>
          <ac:spMkLst>
            <pc:docMk/>
            <pc:sldMk cId="39502880" sldId="949"/>
            <ac:spMk id="26" creationId="{2350A730-0F3E-43DF-8835-D21A76ECADF6}"/>
          </ac:spMkLst>
        </pc:spChg>
        <pc:spChg chg="del">
          <ac:chgData name="Daoud Saadeddin" userId="50f496e5f975282e" providerId="LiveId" clId="{AA9AF9C3-4F16-47F0-BCC2-E504E38693B9}" dt="2025-12-12T09:01:08.054" v="1530" actId="478"/>
          <ac:spMkLst>
            <pc:docMk/>
            <pc:sldMk cId="39502880" sldId="949"/>
            <ac:spMk id="28" creationId="{02435128-5858-0F4B-BF7C-B4A564F5BD1F}"/>
          </ac:spMkLst>
        </pc:spChg>
        <pc:spChg chg="mod topLvl">
          <ac:chgData name="Daoud Saadeddin" userId="50f496e5f975282e" providerId="LiveId" clId="{AA9AF9C3-4F16-47F0-BCC2-E504E38693B9}" dt="2025-12-12T09:06:58.529" v="1562" actId="34135"/>
          <ac:spMkLst>
            <pc:docMk/>
            <pc:sldMk cId="39502880" sldId="949"/>
            <ac:spMk id="31" creationId="{AEAE1BC5-93BA-5892-A47C-48700FD6A0D9}"/>
          </ac:spMkLst>
        </pc:spChg>
        <pc:spChg chg="mod">
          <ac:chgData name="Daoud Saadeddin" userId="50f496e5f975282e" providerId="LiveId" clId="{AA9AF9C3-4F16-47F0-BCC2-E504E38693B9}" dt="2025-12-12T08:00:54.515" v="1192"/>
          <ac:spMkLst>
            <pc:docMk/>
            <pc:sldMk cId="39502880" sldId="949"/>
            <ac:spMk id="32" creationId="{FBDDF939-171B-C88A-8808-97F9319DA242}"/>
          </ac:spMkLst>
        </pc:spChg>
        <pc:spChg chg="mod">
          <ac:chgData name="Daoud Saadeddin" userId="50f496e5f975282e" providerId="LiveId" clId="{AA9AF9C3-4F16-47F0-BCC2-E504E38693B9}" dt="2025-12-12T09:06:58.529" v="1562" actId="34135"/>
          <ac:spMkLst>
            <pc:docMk/>
            <pc:sldMk cId="39502880" sldId="949"/>
            <ac:spMk id="33" creationId="{3FC5D51E-4ED9-D976-FA33-9B004991A97F}"/>
          </ac:spMkLst>
        </pc:spChg>
        <pc:spChg chg="add mod">
          <ac:chgData name="Daoud Saadeddin" userId="50f496e5f975282e" providerId="LiveId" clId="{AA9AF9C3-4F16-47F0-BCC2-E504E38693B9}" dt="2025-12-12T11:27:08.770" v="1757" actId="20577"/>
          <ac:spMkLst>
            <pc:docMk/>
            <pc:sldMk cId="39502880" sldId="949"/>
            <ac:spMk id="37" creationId="{5F84E727-7AAB-54C6-127B-8E7D01008276}"/>
          </ac:spMkLst>
        </pc:spChg>
        <pc:spChg chg="mod">
          <ac:chgData name="Daoud Saadeddin" userId="50f496e5f975282e" providerId="LiveId" clId="{AA9AF9C3-4F16-47F0-BCC2-E504E38693B9}" dt="2025-12-12T11:57:52.185" v="1984"/>
          <ac:spMkLst>
            <pc:docMk/>
            <pc:sldMk cId="39502880" sldId="949"/>
            <ac:spMk id="39" creationId="{AFC192C7-CE6B-7976-D833-92484A8A346D}"/>
          </ac:spMkLst>
        </pc:spChg>
        <pc:spChg chg="mod topLvl">
          <ac:chgData name="Daoud Saadeddin" userId="50f496e5f975282e" providerId="LiveId" clId="{AA9AF9C3-4F16-47F0-BCC2-E504E38693B9}" dt="2025-12-12T09:06:58.529" v="1562" actId="34135"/>
          <ac:spMkLst>
            <pc:docMk/>
            <pc:sldMk cId="39502880" sldId="949"/>
            <ac:spMk id="129" creationId="{56F46B3A-0F1A-E0F9-E12B-CF8D78767D5D}"/>
          </ac:spMkLst>
        </pc:spChg>
        <pc:spChg chg="mod topLvl">
          <ac:chgData name="Daoud Saadeddin" userId="50f496e5f975282e" providerId="LiveId" clId="{AA9AF9C3-4F16-47F0-BCC2-E504E38693B9}" dt="2025-12-12T09:06:58.529" v="1562" actId="34135"/>
          <ac:spMkLst>
            <pc:docMk/>
            <pc:sldMk cId="39502880" sldId="949"/>
            <ac:spMk id="130" creationId="{0C8F4156-6110-BD9C-1DBB-5DA5D29B2214}"/>
          </ac:spMkLst>
        </pc:spChg>
        <pc:spChg chg="mod topLvl">
          <ac:chgData name="Daoud Saadeddin" userId="50f496e5f975282e" providerId="LiveId" clId="{AA9AF9C3-4F16-47F0-BCC2-E504E38693B9}" dt="2025-12-12T11:39:57.036" v="1900" actId="20577"/>
          <ac:spMkLst>
            <pc:docMk/>
            <pc:sldMk cId="39502880" sldId="949"/>
            <ac:spMk id="131" creationId="{EF71AB64-63D8-F8E0-7CDE-05854BA02A9B}"/>
          </ac:spMkLst>
        </pc:spChg>
        <pc:spChg chg="mod topLvl">
          <ac:chgData name="Daoud Saadeddin" userId="50f496e5f975282e" providerId="LiveId" clId="{AA9AF9C3-4F16-47F0-BCC2-E504E38693B9}" dt="2025-12-12T09:06:58.529" v="1562" actId="34135"/>
          <ac:spMkLst>
            <pc:docMk/>
            <pc:sldMk cId="39502880" sldId="949"/>
            <ac:spMk id="132" creationId="{654B75C9-A6B0-A6CE-A009-A8858D6C8AC7}"/>
          </ac:spMkLst>
        </pc:spChg>
        <pc:spChg chg="mod topLvl">
          <ac:chgData name="Daoud Saadeddin" userId="50f496e5f975282e" providerId="LiveId" clId="{AA9AF9C3-4F16-47F0-BCC2-E504E38693B9}" dt="2025-12-12T11:39:53.426" v="1893"/>
          <ac:spMkLst>
            <pc:docMk/>
            <pc:sldMk cId="39502880" sldId="949"/>
            <ac:spMk id="133" creationId="{98F7B291-F431-C479-7ED1-DEFD5260B7AD}"/>
          </ac:spMkLst>
        </pc:spChg>
        <pc:spChg chg="mod topLvl">
          <ac:chgData name="Daoud Saadeddin" userId="50f496e5f975282e" providerId="LiveId" clId="{AA9AF9C3-4F16-47F0-BCC2-E504E38693B9}" dt="2025-12-12T09:06:58.529" v="1562" actId="34135"/>
          <ac:spMkLst>
            <pc:docMk/>
            <pc:sldMk cId="39502880" sldId="949"/>
            <ac:spMk id="134" creationId="{35808804-5A72-0F3C-CA14-1C531F7388E4}"/>
          </ac:spMkLst>
        </pc:spChg>
        <pc:spChg chg="mod topLvl">
          <ac:chgData name="Daoud Saadeddin" userId="50f496e5f975282e" providerId="LiveId" clId="{AA9AF9C3-4F16-47F0-BCC2-E504E38693B9}" dt="2025-12-12T09:06:58.529" v="1562" actId="34135"/>
          <ac:spMkLst>
            <pc:docMk/>
            <pc:sldMk cId="39502880" sldId="949"/>
            <ac:spMk id="135" creationId="{3BCBB223-2D4F-A68A-794B-E30087112015}"/>
          </ac:spMkLst>
        </pc:spChg>
        <pc:spChg chg="mod topLvl">
          <ac:chgData name="Daoud Saadeddin" userId="50f496e5f975282e" providerId="LiveId" clId="{AA9AF9C3-4F16-47F0-BCC2-E504E38693B9}" dt="2025-12-12T09:06:58.529" v="1562" actId="34135"/>
          <ac:spMkLst>
            <pc:docMk/>
            <pc:sldMk cId="39502880" sldId="949"/>
            <ac:spMk id="136" creationId="{3593AD3B-7A2C-1518-992C-4905D82F31DA}"/>
          </ac:spMkLst>
        </pc:spChg>
        <pc:spChg chg="mod">
          <ac:chgData name="Daoud Saadeddin" userId="50f496e5f975282e" providerId="LiveId" clId="{AA9AF9C3-4F16-47F0-BCC2-E504E38693B9}" dt="2025-12-12T11:57:52.185" v="1984"/>
          <ac:spMkLst>
            <pc:docMk/>
            <pc:sldMk cId="39502880" sldId="949"/>
            <ac:spMk id="139" creationId="{043370F1-6D2C-0DD1-D573-7280C182A671}"/>
          </ac:spMkLst>
        </pc:spChg>
        <pc:spChg chg="mod">
          <ac:chgData name="Daoud Saadeddin" userId="50f496e5f975282e" providerId="LiveId" clId="{AA9AF9C3-4F16-47F0-BCC2-E504E38693B9}" dt="2025-12-12T11:57:52.185" v="1984"/>
          <ac:spMkLst>
            <pc:docMk/>
            <pc:sldMk cId="39502880" sldId="949"/>
            <ac:spMk id="144" creationId="{5D37BCE4-0858-7B5F-751F-B56ABECE31A4}"/>
          </ac:spMkLst>
        </pc:spChg>
        <pc:spChg chg="mod">
          <ac:chgData name="Daoud Saadeddin" userId="50f496e5f975282e" providerId="LiveId" clId="{AA9AF9C3-4F16-47F0-BCC2-E504E38693B9}" dt="2025-12-12T11:57:52.185" v="1984"/>
          <ac:spMkLst>
            <pc:docMk/>
            <pc:sldMk cId="39502880" sldId="949"/>
            <ac:spMk id="148" creationId="{45EB86EB-ED7E-FC11-0C7F-E673E2486AD5}"/>
          </ac:spMkLst>
        </pc:spChg>
        <pc:spChg chg="mod">
          <ac:chgData name="Daoud Saadeddin" userId="50f496e5f975282e" providerId="LiveId" clId="{AA9AF9C3-4F16-47F0-BCC2-E504E38693B9}" dt="2025-12-12T11:57:52.185" v="1984"/>
          <ac:spMkLst>
            <pc:docMk/>
            <pc:sldMk cId="39502880" sldId="949"/>
            <ac:spMk id="150" creationId="{566DB09A-445D-28E1-D25A-A97907932F87}"/>
          </ac:spMkLst>
        </pc:spChg>
        <pc:spChg chg="mod">
          <ac:chgData name="Daoud Saadeddin" userId="50f496e5f975282e" providerId="LiveId" clId="{AA9AF9C3-4F16-47F0-BCC2-E504E38693B9}" dt="2025-12-12T11:57:52.185" v="1984"/>
          <ac:spMkLst>
            <pc:docMk/>
            <pc:sldMk cId="39502880" sldId="949"/>
            <ac:spMk id="153" creationId="{6863168F-9749-6F62-A45F-CEC6C1E35241}"/>
          </ac:spMkLst>
        </pc:spChg>
        <pc:spChg chg="mod">
          <ac:chgData name="Daoud Saadeddin" userId="50f496e5f975282e" providerId="LiveId" clId="{AA9AF9C3-4F16-47F0-BCC2-E504E38693B9}" dt="2025-12-12T11:57:52.185" v="1984"/>
          <ac:spMkLst>
            <pc:docMk/>
            <pc:sldMk cId="39502880" sldId="949"/>
            <ac:spMk id="170" creationId="{AFC322CB-BD74-855B-2773-DA9B7E2C2F13}"/>
          </ac:spMkLst>
        </pc:spChg>
        <pc:spChg chg="mod">
          <ac:chgData name="Daoud Saadeddin" userId="50f496e5f975282e" providerId="LiveId" clId="{AA9AF9C3-4F16-47F0-BCC2-E504E38693B9}" dt="2025-12-12T11:57:52.185" v="1984"/>
          <ac:spMkLst>
            <pc:docMk/>
            <pc:sldMk cId="39502880" sldId="949"/>
            <ac:spMk id="172" creationId="{00F45A98-4312-EA93-6120-84AC7CF86FFB}"/>
          </ac:spMkLst>
        </pc:spChg>
        <pc:spChg chg="mod">
          <ac:chgData name="Daoud Saadeddin" userId="50f496e5f975282e" providerId="LiveId" clId="{AA9AF9C3-4F16-47F0-BCC2-E504E38693B9}" dt="2025-12-12T11:57:52.185" v="1984"/>
          <ac:spMkLst>
            <pc:docMk/>
            <pc:sldMk cId="39502880" sldId="949"/>
            <ac:spMk id="178" creationId="{4435C812-B0F9-7127-8703-DE2EBD0D8C35}"/>
          </ac:spMkLst>
        </pc:spChg>
        <pc:spChg chg="mod">
          <ac:chgData name="Daoud Saadeddin" userId="50f496e5f975282e" providerId="LiveId" clId="{AA9AF9C3-4F16-47F0-BCC2-E504E38693B9}" dt="2025-12-12T11:57:52.185" v="1984"/>
          <ac:spMkLst>
            <pc:docMk/>
            <pc:sldMk cId="39502880" sldId="949"/>
            <ac:spMk id="181" creationId="{D6FC0B7F-AD98-65FC-A3AC-4D476529AFC8}"/>
          </ac:spMkLst>
        </pc:spChg>
        <pc:grpChg chg="add mod">
          <ac:chgData name="Daoud Saadeddin" userId="50f496e5f975282e" providerId="LiveId" clId="{AA9AF9C3-4F16-47F0-BCC2-E504E38693B9}" dt="2025-12-12T07:59:20.765" v="1177" actId="12788"/>
          <ac:grpSpMkLst>
            <pc:docMk/>
            <pc:sldMk cId="39502880" sldId="949"/>
            <ac:grpSpMk id="14" creationId="{9C61A821-FC16-4EB2-3D0B-6384EDE8F955}"/>
          </ac:grpSpMkLst>
        </pc:grpChg>
        <pc:grpChg chg="add del mod topLvl">
          <ac:chgData name="Daoud Saadeddin" userId="50f496e5f975282e" providerId="LiveId" clId="{AA9AF9C3-4F16-47F0-BCC2-E504E38693B9}" dt="2025-12-12T08:00:06.277" v="1184" actId="165"/>
          <ac:grpSpMkLst>
            <pc:docMk/>
            <pc:sldMk cId="39502880" sldId="949"/>
            <ac:grpSpMk id="16" creationId="{F378B236-66DD-C98F-5A2D-308DD1654389}"/>
          </ac:grpSpMkLst>
        </pc:grpChg>
        <pc:grpChg chg="add mod">
          <ac:chgData name="Daoud Saadeddin" userId="50f496e5f975282e" providerId="LiveId" clId="{AA9AF9C3-4F16-47F0-BCC2-E504E38693B9}" dt="2025-12-12T08:00:04.636" v="1182" actId="14100"/>
          <ac:grpSpMkLst>
            <pc:docMk/>
            <pc:sldMk cId="39502880" sldId="949"/>
            <ac:grpSpMk id="17" creationId="{08E4C369-3E8A-7774-FA20-CD12E79FF1FC}"/>
          </ac:grpSpMkLst>
        </pc:grpChg>
        <pc:grpChg chg="add mod">
          <ac:chgData name="Daoud Saadeddin" userId="50f496e5f975282e" providerId="LiveId" clId="{AA9AF9C3-4F16-47F0-BCC2-E504E38693B9}" dt="2025-12-12T08:01:51.720" v="1199" actId="164"/>
          <ac:grpSpMkLst>
            <pc:docMk/>
            <pc:sldMk cId="39502880" sldId="949"/>
            <ac:grpSpMk id="18" creationId="{633371AD-5C38-72F2-48D1-8F68B0E064DE}"/>
          </ac:grpSpMkLst>
        </pc:grpChg>
        <pc:grpChg chg="add mod">
          <ac:chgData name="Daoud Saadeddin" userId="50f496e5f975282e" providerId="LiveId" clId="{AA9AF9C3-4F16-47F0-BCC2-E504E38693B9}" dt="2025-12-12T08:01:51.720" v="1199" actId="164"/>
          <ac:grpSpMkLst>
            <pc:docMk/>
            <pc:sldMk cId="39502880" sldId="949"/>
            <ac:grpSpMk id="19" creationId="{1D9BEBF5-D01F-B6D8-25EF-0366ADA69CF9}"/>
          </ac:grpSpMkLst>
        </pc:grpChg>
        <pc:grpChg chg="add mod">
          <ac:chgData name="Daoud Saadeddin" userId="50f496e5f975282e" providerId="LiveId" clId="{AA9AF9C3-4F16-47F0-BCC2-E504E38693B9}" dt="2025-12-12T08:01:51.720" v="1199" actId="164"/>
          <ac:grpSpMkLst>
            <pc:docMk/>
            <pc:sldMk cId="39502880" sldId="949"/>
            <ac:grpSpMk id="20" creationId="{2A93A9DB-AF59-108C-D417-663593F5A8E5}"/>
          </ac:grpSpMkLst>
        </pc:grpChg>
        <pc:grpChg chg="add mod">
          <ac:chgData name="Daoud Saadeddin" userId="50f496e5f975282e" providerId="LiveId" clId="{AA9AF9C3-4F16-47F0-BCC2-E504E38693B9}" dt="2025-12-12T08:01:51.720" v="1199" actId="164"/>
          <ac:grpSpMkLst>
            <pc:docMk/>
            <pc:sldMk cId="39502880" sldId="949"/>
            <ac:grpSpMk id="27" creationId="{B443A63E-F868-70DA-E80D-BE1F27F99B85}"/>
          </ac:grpSpMkLst>
        </pc:grpChg>
        <pc:grpChg chg="add mod">
          <ac:chgData name="Daoud Saadeddin" userId="50f496e5f975282e" providerId="LiveId" clId="{AA9AF9C3-4F16-47F0-BCC2-E504E38693B9}" dt="2025-12-12T08:01:51.720" v="1199" actId="164"/>
          <ac:grpSpMkLst>
            <pc:docMk/>
            <pc:sldMk cId="39502880" sldId="949"/>
            <ac:grpSpMk id="30" creationId="{F0D69F36-FC28-196B-C617-444190265A28}"/>
          </ac:grpSpMkLst>
        </pc:grpChg>
        <pc:grpChg chg="add mod">
          <ac:chgData name="Daoud Saadeddin" userId="50f496e5f975282e" providerId="LiveId" clId="{AA9AF9C3-4F16-47F0-BCC2-E504E38693B9}" dt="2025-12-12T08:02:09.436" v="1202" actId="164"/>
          <ac:grpSpMkLst>
            <pc:docMk/>
            <pc:sldMk cId="39502880" sldId="949"/>
            <ac:grpSpMk id="35" creationId="{A1094EF0-E720-668B-8129-6B1DF6A639A7}"/>
          </ac:grpSpMkLst>
        </pc:grpChg>
        <pc:grpChg chg="add mod">
          <ac:chgData name="Daoud Saadeddin" userId="50f496e5f975282e" providerId="LiveId" clId="{AA9AF9C3-4F16-47F0-BCC2-E504E38693B9}" dt="2025-12-12T08:02:11.785" v="1203" actId="12788"/>
          <ac:grpSpMkLst>
            <pc:docMk/>
            <pc:sldMk cId="39502880" sldId="949"/>
            <ac:grpSpMk id="36" creationId="{8BE77831-70E5-2F69-52DB-5349CFC15788}"/>
          </ac:grpSpMkLst>
        </pc:grpChg>
        <pc:grpChg chg="mod">
          <ac:chgData name="Daoud Saadeddin" userId="50f496e5f975282e" providerId="LiveId" clId="{AA9AF9C3-4F16-47F0-BCC2-E504E38693B9}" dt="2025-12-12T12:08:28.143" v="1997" actId="1076"/>
          <ac:grpSpMkLst>
            <pc:docMk/>
            <pc:sldMk cId="39502880" sldId="949"/>
            <ac:grpSpMk id="38" creationId="{A54716CE-CFF9-C599-650E-54B8BF4439D0}"/>
          </ac:grpSpMkLst>
        </pc:grpChg>
        <pc:grpChg chg="del mod topLvl">
          <ac:chgData name="Daoud Saadeddin" userId="50f496e5f975282e" providerId="LiveId" clId="{AA9AF9C3-4F16-47F0-BCC2-E504E38693B9}" dt="2025-12-12T08:00:06.705" v="1185" actId="165"/>
          <ac:grpSpMkLst>
            <pc:docMk/>
            <pc:sldMk cId="39502880" sldId="949"/>
            <ac:grpSpMk id="42" creationId="{06C2F725-FCCB-1C3E-EDA0-4920AC8C96E8}"/>
          </ac:grpSpMkLst>
        </pc:grpChg>
        <pc:grpChg chg="del mod topLvl">
          <ac:chgData name="Daoud Saadeddin" userId="50f496e5f975282e" providerId="LiveId" clId="{AA9AF9C3-4F16-47F0-BCC2-E504E38693B9}" dt="2025-12-12T08:00:06.277" v="1184" actId="165"/>
          <ac:grpSpMkLst>
            <pc:docMk/>
            <pc:sldMk cId="39502880" sldId="949"/>
            <ac:grpSpMk id="43" creationId="{B697D76C-05EA-A7EC-A87C-FC7EB4A05D75}"/>
          </ac:grpSpMkLst>
        </pc:grpChg>
        <pc:grpChg chg="mod">
          <ac:chgData name="Daoud Saadeddin" userId="50f496e5f975282e" providerId="LiveId" clId="{AA9AF9C3-4F16-47F0-BCC2-E504E38693B9}" dt="2025-12-12T07:59:19.025" v="1176" actId="164"/>
          <ac:grpSpMkLst>
            <pc:docMk/>
            <pc:sldMk cId="39502880" sldId="949"/>
            <ac:grpSpMk id="44" creationId="{69C2F6B6-B72F-F276-72C3-C89BC53031D5}"/>
          </ac:grpSpMkLst>
        </pc:grpChg>
        <pc:grpChg chg="mod">
          <ac:chgData name="Daoud Saadeddin" userId="50f496e5f975282e" providerId="LiveId" clId="{AA9AF9C3-4F16-47F0-BCC2-E504E38693B9}" dt="2025-12-12T07:59:19.025" v="1176" actId="164"/>
          <ac:grpSpMkLst>
            <pc:docMk/>
            <pc:sldMk cId="39502880" sldId="949"/>
            <ac:grpSpMk id="48" creationId="{E3B953F9-7234-99DA-D76D-2BB5442FCAD2}"/>
          </ac:grpSpMkLst>
        </pc:grpChg>
        <pc:grpChg chg="mod">
          <ac:chgData name="Daoud Saadeddin" userId="50f496e5f975282e" providerId="LiveId" clId="{AA9AF9C3-4F16-47F0-BCC2-E504E38693B9}" dt="2025-12-12T12:08:19.173" v="1993" actId="1076"/>
          <ac:grpSpMkLst>
            <pc:docMk/>
            <pc:sldMk cId="39502880" sldId="949"/>
            <ac:grpSpMk id="52" creationId="{99106527-7CFB-8F6E-9664-E0FA6526B9E2}"/>
          </ac:grpSpMkLst>
        </pc:grpChg>
        <pc:grpChg chg="mod">
          <ac:chgData name="Daoud Saadeddin" userId="50f496e5f975282e" providerId="LiveId" clId="{AA9AF9C3-4F16-47F0-BCC2-E504E38693B9}" dt="2025-12-12T12:08:27.871" v="1996" actId="1076"/>
          <ac:grpSpMkLst>
            <pc:docMk/>
            <pc:sldMk cId="39502880" sldId="949"/>
            <ac:grpSpMk id="166" creationId="{AD5AFCFC-4129-D516-C0AB-4A1C298C26DB}"/>
          </ac:grpSpMkLst>
        </pc:grpChg>
        <pc:cxnChg chg="mod">
          <ac:chgData name="Daoud Saadeddin" userId="50f496e5f975282e" providerId="LiveId" clId="{AA9AF9C3-4F16-47F0-BCC2-E504E38693B9}" dt="2025-12-12T08:00:54.515" v="1192"/>
          <ac:cxnSpMkLst>
            <pc:docMk/>
            <pc:sldMk cId="39502880" sldId="949"/>
            <ac:cxnSpMk id="34" creationId="{2BD97C41-8E5C-E9DD-2DEB-A62D56BD2AA2}"/>
          </ac:cxnSpMkLst>
        </pc:cxnChg>
        <pc:cxnChg chg="mod">
          <ac:chgData name="Daoud Saadeddin" userId="50f496e5f975282e" providerId="LiveId" clId="{AA9AF9C3-4F16-47F0-BCC2-E504E38693B9}" dt="2025-12-12T08:00:21.987" v="1186" actId="164"/>
          <ac:cxnSpMkLst>
            <pc:docMk/>
            <pc:sldMk cId="39502880" sldId="949"/>
            <ac:cxnSpMk id="45" creationId="{91B27303-361A-9AF7-91FF-29DBF4D4AEB6}"/>
          </ac:cxnSpMkLst>
        </pc:cxnChg>
        <pc:cxnChg chg="mod">
          <ac:chgData name="Daoud Saadeddin" userId="50f496e5f975282e" providerId="LiveId" clId="{AA9AF9C3-4F16-47F0-BCC2-E504E38693B9}" dt="2025-12-12T08:00:35.686" v="1189" actId="164"/>
          <ac:cxnSpMkLst>
            <pc:docMk/>
            <pc:sldMk cId="39502880" sldId="949"/>
            <ac:cxnSpMk id="46" creationId="{0258F107-41EF-6F12-7F95-035C293F9DA6}"/>
          </ac:cxnSpMkLst>
        </pc:cxnChg>
        <pc:cxnChg chg="mod">
          <ac:chgData name="Daoud Saadeddin" userId="50f496e5f975282e" providerId="LiveId" clId="{AA9AF9C3-4F16-47F0-BCC2-E504E38693B9}" dt="2025-12-12T08:00:39.936" v="1190" actId="164"/>
          <ac:cxnSpMkLst>
            <pc:docMk/>
            <pc:sldMk cId="39502880" sldId="949"/>
            <ac:cxnSpMk id="47" creationId="{79C207CD-6D66-FE86-829B-17AF5FA40F74}"/>
          </ac:cxnSpMkLst>
        </pc:cxnChg>
      </pc:sldChg>
      <pc:sldChg chg="delSp add del mod">
        <pc:chgData name="Daoud Saadeddin" userId="50f496e5f975282e" providerId="LiveId" clId="{AA9AF9C3-4F16-47F0-BCC2-E504E38693B9}" dt="2025-12-12T07:51:17.663" v="1145" actId="47"/>
        <pc:sldMkLst>
          <pc:docMk/>
          <pc:sldMk cId="3739516675" sldId="949"/>
        </pc:sldMkLst>
      </pc:sldChg>
      <pc:sldChg chg="addSp delSp modSp add del mod modNotesTx">
        <pc:chgData name="Daoud Saadeddin" userId="50f496e5f975282e" providerId="LiveId" clId="{AA9AF9C3-4F16-47F0-BCC2-E504E38693B9}" dt="2025-12-12T14:03:30.317" v="2374" actId="47"/>
        <pc:sldMkLst>
          <pc:docMk/>
          <pc:sldMk cId="409849730" sldId="950"/>
        </pc:sldMkLst>
        <pc:spChg chg="add del mod">
          <ac:chgData name="Daoud Saadeddin" userId="50f496e5f975282e" providerId="LiveId" clId="{AA9AF9C3-4F16-47F0-BCC2-E504E38693B9}" dt="2025-12-12T11:28:23.297" v="1769" actId="20577"/>
          <ac:spMkLst>
            <pc:docMk/>
            <pc:sldMk cId="409849730" sldId="950"/>
            <ac:spMk id="25" creationId="{BD2BC617-7080-A08A-1197-0B950664DA05}"/>
          </ac:spMkLst>
        </pc:spChg>
        <pc:spChg chg="add del mod">
          <ac:chgData name="Daoud Saadeddin" userId="50f496e5f975282e" providerId="LiveId" clId="{AA9AF9C3-4F16-47F0-BCC2-E504E38693B9}" dt="2025-12-12T11:28:15.906" v="1767" actId="34136"/>
          <ac:spMkLst>
            <pc:docMk/>
            <pc:sldMk cId="409849730" sldId="950"/>
            <ac:spMk id="26" creationId="{731DBAFA-4BA2-DF59-913B-EE3712A6962C}"/>
          </ac:spMkLst>
        </pc:spChg>
        <pc:spChg chg="add del mod">
          <ac:chgData name="Daoud Saadeddin" userId="50f496e5f975282e" providerId="LiveId" clId="{AA9AF9C3-4F16-47F0-BCC2-E504E38693B9}" dt="2025-12-12T11:28:15.906" v="1767" actId="34136"/>
          <ac:spMkLst>
            <pc:docMk/>
            <pc:sldMk cId="409849730" sldId="950"/>
            <ac:spMk id="28" creationId="{4833689E-8B44-1467-4DD7-59C9AEF5E036}"/>
          </ac:spMkLst>
        </pc:spChg>
        <pc:spChg chg="mod topLvl">
          <ac:chgData name="Daoud Saadeddin" userId="50f496e5f975282e" providerId="LiveId" clId="{AA9AF9C3-4F16-47F0-BCC2-E504E38693B9}" dt="2025-12-12T09:15:44.155" v="1701" actId="164"/>
          <ac:spMkLst>
            <pc:docMk/>
            <pc:sldMk cId="409849730" sldId="950"/>
            <ac:spMk id="31" creationId="{EB28F0A2-EAD3-99F6-1349-FB43AE4F6A1F}"/>
          </ac:spMkLst>
        </pc:spChg>
        <pc:spChg chg="mod topLvl">
          <ac:chgData name="Daoud Saadeddin" userId="50f496e5f975282e" providerId="LiveId" clId="{AA9AF9C3-4F16-47F0-BCC2-E504E38693B9}" dt="2025-12-12T11:28:15.906" v="1767" actId="34136"/>
          <ac:spMkLst>
            <pc:docMk/>
            <pc:sldMk cId="409849730" sldId="950"/>
            <ac:spMk id="32" creationId="{752FE2FF-4E57-0A42-4B51-DD718683FA34}"/>
          </ac:spMkLst>
        </pc:spChg>
        <pc:spChg chg="mod topLvl">
          <ac:chgData name="Daoud Saadeddin" userId="50f496e5f975282e" providerId="LiveId" clId="{AA9AF9C3-4F16-47F0-BCC2-E504E38693B9}" dt="2025-12-12T11:28:15.906" v="1767" actId="34136"/>
          <ac:spMkLst>
            <pc:docMk/>
            <pc:sldMk cId="409849730" sldId="950"/>
            <ac:spMk id="33" creationId="{51FEA8E1-D1F4-32B1-1D5E-D37FB0EBD7CF}"/>
          </ac:spMkLst>
        </pc:spChg>
        <pc:spChg chg="mod">
          <ac:chgData name="Daoud Saadeddin" userId="50f496e5f975282e" providerId="LiveId" clId="{AA9AF9C3-4F16-47F0-BCC2-E504E38693B9}" dt="2025-12-12T09:08:08.389" v="1577" actId="20577"/>
          <ac:spMkLst>
            <pc:docMk/>
            <pc:sldMk cId="409849730" sldId="950"/>
            <ac:spMk id="37" creationId="{7010EFC5-2D58-8D39-FB6D-4F73C7D85B26}"/>
          </ac:spMkLst>
        </pc:spChg>
        <pc:spChg chg="mod">
          <ac:chgData name="Daoud Saadeddin" userId="50f496e5f975282e" providerId="LiveId" clId="{AA9AF9C3-4F16-47F0-BCC2-E504E38693B9}" dt="2025-12-12T11:57:57.598" v="1987"/>
          <ac:spMkLst>
            <pc:docMk/>
            <pc:sldMk cId="409849730" sldId="950"/>
            <ac:spMk id="44" creationId="{853ABD07-5C21-790F-67E2-23548CD17180}"/>
          </ac:spMkLst>
        </pc:spChg>
        <pc:spChg chg="mod">
          <ac:chgData name="Daoud Saadeddin" userId="50f496e5f975282e" providerId="LiveId" clId="{AA9AF9C3-4F16-47F0-BCC2-E504E38693B9}" dt="2025-12-12T11:57:57.598" v="1987"/>
          <ac:spMkLst>
            <pc:docMk/>
            <pc:sldMk cId="409849730" sldId="950"/>
            <ac:spMk id="56" creationId="{365E81A2-A908-566D-F3E5-C5FD77A6BB4F}"/>
          </ac:spMkLst>
        </pc:spChg>
        <pc:spChg chg="mod">
          <ac:chgData name="Daoud Saadeddin" userId="50f496e5f975282e" providerId="LiveId" clId="{AA9AF9C3-4F16-47F0-BCC2-E504E38693B9}" dt="2025-12-12T11:57:57.598" v="1987"/>
          <ac:spMkLst>
            <pc:docMk/>
            <pc:sldMk cId="409849730" sldId="950"/>
            <ac:spMk id="57" creationId="{C4B6A009-F489-1C4D-B92E-2EEC35075602}"/>
          </ac:spMkLst>
        </pc:spChg>
        <pc:spChg chg="mod">
          <ac:chgData name="Daoud Saadeddin" userId="50f496e5f975282e" providerId="LiveId" clId="{AA9AF9C3-4F16-47F0-BCC2-E504E38693B9}" dt="2025-12-12T11:57:57.598" v="1987"/>
          <ac:spMkLst>
            <pc:docMk/>
            <pc:sldMk cId="409849730" sldId="950"/>
            <ac:spMk id="59" creationId="{E4E243E4-B5FC-32ED-1312-C9341D5D66A6}"/>
          </ac:spMkLst>
        </pc:spChg>
        <pc:spChg chg="mod topLvl">
          <ac:chgData name="Daoud Saadeddin" userId="50f496e5f975282e" providerId="LiveId" clId="{AA9AF9C3-4F16-47F0-BCC2-E504E38693B9}" dt="2025-12-12T11:28:15.906" v="1767" actId="34136"/>
          <ac:spMkLst>
            <pc:docMk/>
            <pc:sldMk cId="409849730" sldId="950"/>
            <ac:spMk id="129" creationId="{E1906F6F-4E75-2974-8151-46D98D39CC9D}"/>
          </ac:spMkLst>
        </pc:spChg>
        <pc:spChg chg="mod topLvl">
          <ac:chgData name="Daoud Saadeddin" userId="50f496e5f975282e" providerId="LiveId" clId="{AA9AF9C3-4F16-47F0-BCC2-E504E38693B9}" dt="2025-12-12T11:28:15.906" v="1767" actId="34136"/>
          <ac:spMkLst>
            <pc:docMk/>
            <pc:sldMk cId="409849730" sldId="950"/>
            <ac:spMk id="130" creationId="{31890C2F-2B8C-8533-CF25-3C758648EEFF}"/>
          </ac:spMkLst>
        </pc:spChg>
        <pc:spChg chg="mod topLvl">
          <ac:chgData name="Daoud Saadeddin" userId="50f496e5f975282e" providerId="LiveId" clId="{AA9AF9C3-4F16-47F0-BCC2-E504E38693B9}" dt="2025-12-12T11:28:15.906" v="1767" actId="34136"/>
          <ac:spMkLst>
            <pc:docMk/>
            <pc:sldMk cId="409849730" sldId="950"/>
            <ac:spMk id="131" creationId="{AB29BC92-9976-B9C1-62EC-15631EA5584F}"/>
          </ac:spMkLst>
        </pc:spChg>
        <pc:spChg chg="mod topLvl">
          <ac:chgData name="Daoud Saadeddin" userId="50f496e5f975282e" providerId="LiveId" clId="{AA9AF9C3-4F16-47F0-BCC2-E504E38693B9}" dt="2025-12-12T11:28:15.906" v="1767" actId="34136"/>
          <ac:spMkLst>
            <pc:docMk/>
            <pc:sldMk cId="409849730" sldId="950"/>
            <ac:spMk id="132" creationId="{FD6BC683-8D48-5F6F-BF8F-0F5563D33CD3}"/>
          </ac:spMkLst>
        </pc:spChg>
        <pc:spChg chg="mod topLvl">
          <ac:chgData name="Daoud Saadeddin" userId="50f496e5f975282e" providerId="LiveId" clId="{AA9AF9C3-4F16-47F0-BCC2-E504E38693B9}" dt="2025-12-12T11:28:15.906" v="1767" actId="34136"/>
          <ac:spMkLst>
            <pc:docMk/>
            <pc:sldMk cId="409849730" sldId="950"/>
            <ac:spMk id="133" creationId="{1FE0D146-E1D6-860A-B155-164F1489DAC9}"/>
          </ac:spMkLst>
        </pc:spChg>
        <pc:spChg chg="mod topLvl">
          <ac:chgData name="Daoud Saadeddin" userId="50f496e5f975282e" providerId="LiveId" clId="{AA9AF9C3-4F16-47F0-BCC2-E504E38693B9}" dt="2025-12-12T11:28:15.906" v="1767" actId="34136"/>
          <ac:spMkLst>
            <pc:docMk/>
            <pc:sldMk cId="409849730" sldId="950"/>
            <ac:spMk id="134" creationId="{575A56DD-B0EA-FB05-E5EF-7B2BC170F00B}"/>
          </ac:spMkLst>
        </pc:spChg>
        <pc:spChg chg="del mod">
          <ac:chgData name="Daoud Saadeddin" userId="50f496e5f975282e" providerId="LiveId" clId="{AA9AF9C3-4F16-47F0-BCC2-E504E38693B9}" dt="2025-12-12T09:09:49.576" v="1600" actId="478"/>
          <ac:spMkLst>
            <pc:docMk/>
            <pc:sldMk cId="409849730" sldId="950"/>
            <ac:spMk id="135" creationId="{50EFBA77-2A56-B173-3619-486440E5F3DD}"/>
          </ac:spMkLst>
        </pc:spChg>
        <pc:spChg chg="del mod">
          <ac:chgData name="Daoud Saadeddin" userId="50f496e5f975282e" providerId="LiveId" clId="{AA9AF9C3-4F16-47F0-BCC2-E504E38693B9}" dt="2025-12-12T09:09:57.920" v="1601" actId="478"/>
          <ac:spMkLst>
            <pc:docMk/>
            <pc:sldMk cId="409849730" sldId="950"/>
            <ac:spMk id="136" creationId="{F518EDC7-46DA-F573-D6DA-6ACA0ECA3EC8}"/>
          </ac:spMkLst>
        </pc:spChg>
        <pc:spChg chg="mod">
          <ac:chgData name="Daoud Saadeddin" userId="50f496e5f975282e" providerId="LiveId" clId="{AA9AF9C3-4F16-47F0-BCC2-E504E38693B9}" dt="2025-12-12T11:57:57.598" v="1987"/>
          <ac:spMkLst>
            <pc:docMk/>
            <pc:sldMk cId="409849730" sldId="950"/>
            <ac:spMk id="147" creationId="{522F80D5-C306-B42A-8D25-BADE67548591}"/>
          </ac:spMkLst>
        </pc:spChg>
        <pc:spChg chg="mod">
          <ac:chgData name="Daoud Saadeddin" userId="50f496e5f975282e" providerId="LiveId" clId="{AA9AF9C3-4F16-47F0-BCC2-E504E38693B9}" dt="2025-12-12T11:57:57.598" v="1987"/>
          <ac:spMkLst>
            <pc:docMk/>
            <pc:sldMk cId="409849730" sldId="950"/>
            <ac:spMk id="156" creationId="{5702FA46-04DD-BD4B-E46D-E80F01FC26B8}"/>
          </ac:spMkLst>
        </pc:spChg>
        <pc:spChg chg="mod">
          <ac:chgData name="Daoud Saadeddin" userId="50f496e5f975282e" providerId="LiveId" clId="{AA9AF9C3-4F16-47F0-BCC2-E504E38693B9}" dt="2025-12-12T11:57:57.598" v="1987"/>
          <ac:spMkLst>
            <pc:docMk/>
            <pc:sldMk cId="409849730" sldId="950"/>
            <ac:spMk id="164" creationId="{7AA34E59-F000-4FB1-BC0F-9120ECB94898}"/>
          </ac:spMkLst>
        </pc:spChg>
        <pc:spChg chg="mod">
          <ac:chgData name="Daoud Saadeddin" userId="50f496e5f975282e" providerId="LiveId" clId="{AA9AF9C3-4F16-47F0-BCC2-E504E38693B9}" dt="2025-12-12T11:57:57.598" v="1987"/>
          <ac:spMkLst>
            <pc:docMk/>
            <pc:sldMk cId="409849730" sldId="950"/>
            <ac:spMk id="187" creationId="{C6F0BBCC-469E-01CE-5DA4-61BC601FB27C}"/>
          </ac:spMkLst>
        </pc:spChg>
        <pc:spChg chg="mod">
          <ac:chgData name="Daoud Saadeddin" userId="50f496e5f975282e" providerId="LiveId" clId="{AA9AF9C3-4F16-47F0-BCC2-E504E38693B9}" dt="2025-12-12T11:57:57.598" v="1987"/>
          <ac:spMkLst>
            <pc:docMk/>
            <pc:sldMk cId="409849730" sldId="950"/>
            <ac:spMk id="193" creationId="{2870F1E4-6D92-A35F-C14A-DE10D6498259}"/>
          </ac:spMkLst>
        </pc:spChg>
        <pc:spChg chg="mod">
          <ac:chgData name="Daoud Saadeddin" userId="50f496e5f975282e" providerId="LiveId" clId="{AA9AF9C3-4F16-47F0-BCC2-E504E38693B9}" dt="2025-12-12T11:57:57.598" v="1987"/>
          <ac:spMkLst>
            <pc:docMk/>
            <pc:sldMk cId="409849730" sldId="950"/>
            <ac:spMk id="200" creationId="{8F77B14F-5EA8-0A4D-5E1B-EE19BC0E5861}"/>
          </ac:spMkLst>
        </pc:spChg>
        <pc:grpChg chg="add mod">
          <ac:chgData name="Daoud Saadeddin" userId="50f496e5f975282e" providerId="LiveId" clId="{AA9AF9C3-4F16-47F0-BCC2-E504E38693B9}" dt="2025-12-12T09:11:13.122" v="1620" actId="164"/>
          <ac:grpSpMkLst>
            <pc:docMk/>
            <pc:sldMk cId="409849730" sldId="950"/>
            <ac:grpSpMk id="14" creationId="{2B0BABF4-7585-0EE8-1172-1728BC5CDFD3}"/>
          </ac:grpSpMkLst>
        </pc:grpChg>
        <pc:grpChg chg="add del mod">
          <ac:chgData name="Daoud Saadeddin" userId="50f496e5f975282e" providerId="LiveId" clId="{AA9AF9C3-4F16-47F0-BCC2-E504E38693B9}" dt="2025-12-12T09:11:52.204" v="1631" actId="165"/>
          <ac:grpSpMkLst>
            <pc:docMk/>
            <pc:sldMk cId="409849730" sldId="950"/>
            <ac:grpSpMk id="15" creationId="{52F42B5A-22DE-2AA7-A73E-50240C15D289}"/>
          </ac:grpSpMkLst>
        </pc:grpChg>
        <pc:grpChg chg="add del mod topLvl">
          <ac:chgData name="Daoud Saadeddin" userId="50f496e5f975282e" providerId="LiveId" clId="{AA9AF9C3-4F16-47F0-BCC2-E504E38693B9}" dt="2025-12-12T09:13:46.186" v="1656" actId="165"/>
          <ac:grpSpMkLst>
            <pc:docMk/>
            <pc:sldMk cId="409849730" sldId="950"/>
            <ac:grpSpMk id="17" creationId="{5F3424E5-41A6-13D3-8186-BEA94C5772E0}"/>
          </ac:grpSpMkLst>
        </pc:grpChg>
        <pc:grpChg chg="del mod topLvl">
          <ac:chgData name="Daoud Saadeddin" userId="50f496e5f975282e" providerId="LiveId" clId="{AA9AF9C3-4F16-47F0-BCC2-E504E38693B9}" dt="2025-12-12T09:10:09.489" v="1604" actId="165"/>
          <ac:grpSpMkLst>
            <pc:docMk/>
            <pc:sldMk cId="409849730" sldId="950"/>
            <ac:grpSpMk id="19" creationId="{97B1B864-1CF3-633D-A3A5-E48EC23A4176}"/>
          </ac:grpSpMkLst>
        </pc:grpChg>
        <pc:grpChg chg="del mod topLvl">
          <ac:chgData name="Daoud Saadeddin" userId="50f496e5f975282e" providerId="LiveId" clId="{AA9AF9C3-4F16-47F0-BCC2-E504E38693B9}" dt="2025-12-12T09:10:09.489" v="1604" actId="165"/>
          <ac:grpSpMkLst>
            <pc:docMk/>
            <pc:sldMk cId="409849730" sldId="950"/>
            <ac:grpSpMk id="20" creationId="{63D861D5-F71B-6A3C-ACFB-B51C5E20D539}"/>
          </ac:grpSpMkLst>
        </pc:grpChg>
        <pc:grpChg chg="add del mod">
          <ac:chgData name="Daoud Saadeddin" userId="50f496e5f975282e" providerId="LiveId" clId="{AA9AF9C3-4F16-47F0-BCC2-E504E38693B9}" dt="2025-12-12T09:13:46.186" v="1656" actId="165"/>
          <ac:grpSpMkLst>
            <pc:docMk/>
            <pc:sldMk cId="409849730" sldId="950"/>
            <ac:grpSpMk id="21" creationId="{91F81E58-CA09-84F0-66AF-2778D621CEBE}"/>
          </ac:grpSpMkLst>
        </pc:grpChg>
        <pc:grpChg chg="add del mod topLvl">
          <ac:chgData name="Daoud Saadeddin" userId="50f496e5f975282e" providerId="LiveId" clId="{AA9AF9C3-4F16-47F0-BCC2-E504E38693B9}" dt="2025-12-12T09:13:45.857" v="1655" actId="165"/>
          <ac:grpSpMkLst>
            <pc:docMk/>
            <pc:sldMk cId="409849730" sldId="950"/>
            <ac:grpSpMk id="22" creationId="{61FBE0E0-B197-94ED-43C9-837A1DB29BD1}"/>
          </ac:grpSpMkLst>
        </pc:grpChg>
        <pc:grpChg chg="add mod">
          <ac:chgData name="Daoud Saadeddin" userId="50f496e5f975282e" providerId="LiveId" clId="{AA9AF9C3-4F16-47F0-BCC2-E504E38693B9}" dt="2025-12-12T09:12:44.890" v="1644" actId="164"/>
          <ac:grpSpMkLst>
            <pc:docMk/>
            <pc:sldMk cId="409849730" sldId="950"/>
            <ac:grpSpMk id="23" creationId="{D872E59B-A3E9-FFF2-C4CD-80689BE55F8F}"/>
          </ac:grpSpMkLst>
        </pc:grpChg>
        <pc:grpChg chg="del">
          <ac:chgData name="Daoud Saadeddin" userId="50f496e5f975282e" providerId="LiveId" clId="{AA9AF9C3-4F16-47F0-BCC2-E504E38693B9}" dt="2025-12-12T09:09:49.576" v="1600" actId="478"/>
          <ac:grpSpMkLst>
            <pc:docMk/>
            <pc:sldMk cId="409849730" sldId="950"/>
            <ac:grpSpMk id="27" creationId="{A587F87B-FF11-275E-1985-A57FFEEFD299}"/>
          </ac:grpSpMkLst>
        </pc:grpChg>
        <pc:grpChg chg="add mod">
          <ac:chgData name="Daoud Saadeddin" userId="50f496e5f975282e" providerId="LiveId" clId="{AA9AF9C3-4F16-47F0-BCC2-E504E38693B9}" dt="2025-12-12T09:15:44.155" v="1701" actId="164"/>
          <ac:grpSpMkLst>
            <pc:docMk/>
            <pc:sldMk cId="409849730" sldId="950"/>
            <ac:grpSpMk id="40" creationId="{86DB91BD-10D6-DFF6-7AAB-CDC59E55075B}"/>
          </ac:grpSpMkLst>
        </pc:grpChg>
        <pc:grpChg chg="add mod">
          <ac:chgData name="Daoud Saadeddin" userId="50f496e5f975282e" providerId="LiveId" clId="{AA9AF9C3-4F16-47F0-BCC2-E504E38693B9}" dt="2025-12-12T09:15:50.656" v="1703" actId="14100"/>
          <ac:grpSpMkLst>
            <pc:docMk/>
            <pc:sldMk cId="409849730" sldId="950"/>
            <ac:grpSpMk id="41" creationId="{7F63ECD3-4774-0E9E-1892-88161F641F84}"/>
          </ac:grpSpMkLst>
        </pc:grpChg>
        <pc:grpChg chg="add del">
          <ac:chgData name="Daoud Saadeddin" userId="50f496e5f975282e" providerId="LiveId" clId="{AA9AF9C3-4F16-47F0-BCC2-E504E38693B9}" dt="2025-12-12T11:27:36.233" v="1760" actId="478"/>
          <ac:grpSpMkLst>
            <pc:docMk/>
            <pc:sldMk cId="409849730" sldId="950"/>
            <ac:grpSpMk id="42" creationId="{49E4FB09-8AC0-545B-87D0-E5D6228EA99F}"/>
          </ac:grpSpMkLst>
        </pc:grpChg>
        <pc:grpChg chg="mod">
          <ac:chgData name="Daoud Saadeddin" userId="50f496e5f975282e" providerId="LiveId" clId="{AA9AF9C3-4F16-47F0-BCC2-E504E38693B9}" dt="2025-12-12T11:58:02.649" v="1989" actId="1076"/>
          <ac:grpSpMkLst>
            <pc:docMk/>
            <pc:sldMk cId="409849730" sldId="950"/>
            <ac:grpSpMk id="146" creationId="{9C55B2BA-0594-C84C-DDCF-51C82899FCD1}"/>
          </ac:grpSpMkLst>
        </pc:grpChg>
        <pc:cxnChg chg="add del mod topLvl">
          <ac:chgData name="Daoud Saadeddin" userId="50f496e5f975282e" providerId="LiveId" clId="{AA9AF9C3-4F16-47F0-BCC2-E504E38693B9}" dt="2025-12-12T09:12:20.513" v="1640" actId="478"/>
          <ac:cxnSpMkLst>
            <pc:docMk/>
            <pc:sldMk cId="409849730" sldId="950"/>
            <ac:cxnSpMk id="2" creationId="{0D18B3F5-F905-E6E1-A348-C8FAECB20520}"/>
          </ac:cxnSpMkLst>
        </pc:cxnChg>
        <pc:cxnChg chg="add mod">
          <ac:chgData name="Daoud Saadeddin" userId="50f496e5f975282e" providerId="LiveId" clId="{AA9AF9C3-4F16-47F0-BCC2-E504E38693B9}" dt="2025-12-12T09:10:36.217" v="1609"/>
          <ac:cxnSpMkLst>
            <pc:docMk/>
            <pc:sldMk cId="409849730" sldId="950"/>
            <ac:cxnSpMk id="8" creationId="{C7747614-F4D2-EBE0-C969-C8ED9A50C9E0}"/>
          </ac:cxnSpMkLst>
        </pc:cxnChg>
        <pc:cxnChg chg="add del mod topLvl">
          <ac:chgData name="Daoud Saadeddin" userId="50f496e5f975282e" providerId="LiveId" clId="{AA9AF9C3-4F16-47F0-BCC2-E504E38693B9}" dt="2025-12-12T09:14:38.560" v="1669" actId="465"/>
          <ac:cxnSpMkLst>
            <pc:docMk/>
            <pc:sldMk cId="409849730" sldId="950"/>
            <ac:cxnSpMk id="12" creationId="{4DEB49EA-A43F-D6AF-DCE8-23F8A5959D72}"/>
          </ac:cxnSpMkLst>
        </pc:cxnChg>
        <pc:cxnChg chg="add del mod topLvl">
          <ac:chgData name="Daoud Saadeddin" userId="50f496e5f975282e" providerId="LiveId" clId="{AA9AF9C3-4F16-47F0-BCC2-E504E38693B9}" dt="2025-12-12T09:14:38.560" v="1669" actId="465"/>
          <ac:cxnSpMkLst>
            <pc:docMk/>
            <pc:sldMk cId="409849730" sldId="950"/>
            <ac:cxnSpMk id="13" creationId="{A006DB72-404C-0AA0-1C2E-336FAC34DF05}"/>
          </ac:cxnSpMkLst>
        </pc:cxnChg>
        <pc:cxnChg chg="add del mod">
          <ac:chgData name="Daoud Saadeddin" userId="50f496e5f975282e" providerId="LiveId" clId="{AA9AF9C3-4F16-47F0-BCC2-E504E38693B9}" dt="2025-12-12T09:12:18.561" v="1639" actId="478"/>
          <ac:cxnSpMkLst>
            <pc:docMk/>
            <pc:sldMk cId="409849730" sldId="950"/>
            <ac:cxnSpMk id="16" creationId="{8C9CF411-CB1B-79E0-B4E8-C04953D298D4}"/>
          </ac:cxnSpMkLst>
        </pc:cxnChg>
        <pc:cxnChg chg="add mod">
          <ac:chgData name="Daoud Saadeddin" userId="50f496e5f975282e" providerId="LiveId" clId="{AA9AF9C3-4F16-47F0-BCC2-E504E38693B9}" dt="2025-12-12T09:13:16.327" v="1646"/>
          <ac:cxnSpMkLst>
            <pc:docMk/>
            <pc:sldMk cId="409849730" sldId="950"/>
            <ac:cxnSpMk id="24" creationId="{35B77812-5E40-445C-8B7C-3A6310DB0444}"/>
          </ac:cxnSpMkLst>
        </pc:cxnChg>
        <pc:cxnChg chg="add del mod">
          <ac:chgData name="Daoud Saadeddin" userId="50f496e5f975282e" providerId="LiveId" clId="{AA9AF9C3-4F16-47F0-BCC2-E504E38693B9}" dt="2025-12-12T09:14:41.405" v="1670" actId="478"/>
          <ac:cxnSpMkLst>
            <pc:docMk/>
            <pc:sldMk cId="409849730" sldId="950"/>
            <ac:cxnSpMk id="29" creationId="{82C92818-C4DD-CCEF-8F80-214176C0BBBA}"/>
          </ac:cxnSpMkLst>
        </pc:cxnChg>
        <pc:cxnChg chg="mod topLvl">
          <ac:chgData name="Daoud Saadeddin" userId="50f496e5f975282e" providerId="LiveId" clId="{AA9AF9C3-4F16-47F0-BCC2-E504E38693B9}" dt="2025-12-12T09:15:47.311" v="1702" actId="164"/>
          <ac:cxnSpMkLst>
            <pc:docMk/>
            <pc:sldMk cId="409849730" sldId="950"/>
            <ac:cxnSpMk id="34" creationId="{1E8DCFBA-FE3A-A6EF-A92A-81F2F4A08EBD}"/>
          </ac:cxnSpMkLst>
        </pc:cxnChg>
        <pc:cxnChg chg="add del mod">
          <ac:chgData name="Daoud Saadeddin" userId="50f496e5f975282e" providerId="LiveId" clId="{AA9AF9C3-4F16-47F0-BCC2-E504E38693B9}" dt="2025-12-12T09:14:42.749" v="1671" actId="478"/>
          <ac:cxnSpMkLst>
            <pc:docMk/>
            <pc:sldMk cId="409849730" sldId="950"/>
            <ac:cxnSpMk id="38" creationId="{601CD6F7-6D55-4ED8-75EC-7194BB8B0EDC}"/>
          </ac:cxnSpMkLst>
        </pc:cxnChg>
        <pc:cxnChg chg="mod topLvl">
          <ac:chgData name="Daoud Saadeddin" userId="50f496e5f975282e" providerId="LiveId" clId="{AA9AF9C3-4F16-47F0-BCC2-E504E38693B9}" dt="2025-12-12T09:15:47.311" v="1702" actId="164"/>
          <ac:cxnSpMkLst>
            <pc:docMk/>
            <pc:sldMk cId="409849730" sldId="950"/>
            <ac:cxnSpMk id="45" creationId="{508037B4-320B-55C9-E8C8-EB93E700BF41}"/>
          </ac:cxnSpMkLst>
        </pc:cxnChg>
        <pc:cxnChg chg="mod">
          <ac:chgData name="Daoud Saadeddin" userId="50f496e5f975282e" providerId="LiveId" clId="{AA9AF9C3-4F16-47F0-BCC2-E504E38693B9}" dt="2025-12-12T09:15:47.311" v="1702" actId="164"/>
          <ac:cxnSpMkLst>
            <pc:docMk/>
            <pc:sldMk cId="409849730" sldId="950"/>
            <ac:cxnSpMk id="46" creationId="{68C6B309-A11C-8022-0136-5E7F4B838ABF}"/>
          </ac:cxnSpMkLst>
        </pc:cxnChg>
        <pc:cxnChg chg="mod topLvl">
          <ac:chgData name="Daoud Saadeddin" userId="50f496e5f975282e" providerId="LiveId" clId="{AA9AF9C3-4F16-47F0-BCC2-E504E38693B9}" dt="2025-12-12T09:15:47.311" v="1702" actId="164"/>
          <ac:cxnSpMkLst>
            <pc:docMk/>
            <pc:sldMk cId="409849730" sldId="950"/>
            <ac:cxnSpMk id="47" creationId="{1856AC84-CDE8-5E3C-760D-D85C5E89C780}"/>
          </ac:cxnSpMkLst>
        </pc:cxnChg>
      </pc:sldChg>
      <pc:sldChg chg="modSp add del mod ord">
        <pc:chgData name="Daoud Saadeddin" userId="50f496e5f975282e" providerId="LiveId" clId="{AA9AF9C3-4F16-47F0-BCC2-E504E38693B9}" dt="2025-12-12T11:26:10.292" v="1733" actId="47"/>
        <pc:sldMkLst>
          <pc:docMk/>
          <pc:sldMk cId="406211552" sldId="951"/>
        </pc:sldMkLst>
        <pc:spChg chg="mod">
          <ac:chgData name="Daoud Saadeddin" userId="50f496e5f975282e" providerId="LiveId" clId="{AA9AF9C3-4F16-47F0-BCC2-E504E38693B9}" dt="2025-12-12T11:25:50.423" v="1729" actId="20577"/>
          <ac:spMkLst>
            <pc:docMk/>
            <pc:sldMk cId="406211552" sldId="951"/>
            <ac:spMk id="37" creationId="{17DB2C6A-723D-E102-AD29-2D1072AB4FFD}"/>
          </ac:spMkLst>
        </pc:spChg>
      </pc:sldChg>
      <pc:sldChg chg="addSp delSp modSp add del mod modNotesTx">
        <pc:chgData name="Daoud Saadeddin" userId="50f496e5f975282e" providerId="LiveId" clId="{AA9AF9C3-4F16-47F0-BCC2-E504E38693B9}" dt="2025-12-12T14:03:30.317" v="2374" actId="47"/>
        <pc:sldMkLst>
          <pc:docMk/>
          <pc:sldMk cId="3225208971" sldId="952"/>
        </pc:sldMkLst>
        <pc:spChg chg="add del mod">
          <ac:chgData name="Daoud Saadeddin" userId="50f496e5f975282e" providerId="LiveId" clId="{AA9AF9C3-4F16-47F0-BCC2-E504E38693B9}" dt="2025-12-12T11:37:29.825" v="1867" actId="164"/>
          <ac:spMkLst>
            <pc:docMk/>
            <pc:sldMk cId="3225208971" sldId="952"/>
            <ac:spMk id="10" creationId="{437ED4AA-5406-EDCC-2130-37C1889352A8}"/>
          </ac:spMkLst>
        </pc:spChg>
        <pc:spChg chg="add mod">
          <ac:chgData name="Daoud Saadeddin" userId="50f496e5f975282e" providerId="LiveId" clId="{AA9AF9C3-4F16-47F0-BCC2-E504E38693B9}" dt="2025-12-12T11:30:32.555" v="1787" actId="12788"/>
          <ac:spMkLst>
            <pc:docMk/>
            <pc:sldMk cId="3225208971" sldId="952"/>
            <ac:spMk id="12" creationId="{6D789880-5DFA-0E35-ADEC-C2425351662C}"/>
          </ac:spMkLst>
        </pc:spChg>
        <pc:spChg chg="add mod">
          <ac:chgData name="Daoud Saadeddin" userId="50f496e5f975282e" providerId="LiveId" clId="{AA9AF9C3-4F16-47F0-BCC2-E504E38693B9}" dt="2025-12-12T11:37:29.825" v="1867" actId="164"/>
          <ac:spMkLst>
            <pc:docMk/>
            <pc:sldMk cId="3225208971" sldId="952"/>
            <ac:spMk id="13" creationId="{FE7BBDD3-66D9-69FD-F769-D78A94EFB4F2}"/>
          </ac:spMkLst>
        </pc:spChg>
        <pc:spChg chg="mod topLvl">
          <ac:chgData name="Daoud Saadeddin" userId="50f496e5f975282e" providerId="LiveId" clId="{AA9AF9C3-4F16-47F0-BCC2-E504E38693B9}" dt="2025-12-12T11:37:38.055" v="1869" actId="34135"/>
          <ac:spMkLst>
            <pc:docMk/>
            <pc:sldMk cId="3225208971" sldId="952"/>
            <ac:spMk id="31" creationId="{7E8E49FA-794E-A614-F7C2-CCB7DC914C80}"/>
          </ac:spMkLst>
        </pc:spChg>
        <pc:spChg chg="mod">
          <ac:chgData name="Daoud Saadeddin" userId="50f496e5f975282e" providerId="LiveId" clId="{AA9AF9C3-4F16-47F0-BCC2-E504E38693B9}" dt="2025-12-12T11:37:38.055" v="1869" actId="34135"/>
          <ac:spMkLst>
            <pc:docMk/>
            <pc:sldMk cId="3225208971" sldId="952"/>
            <ac:spMk id="32" creationId="{D130F482-29B7-81C2-C40C-38AA51CA0994}"/>
          </ac:spMkLst>
        </pc:spChg>
        <pc:spChg chg="mod">
          <ac:chgData name="Daoud Saadeddin" userId="50f496e5f975282e" providerId="LiveId" clId="{AA9AF9C3-4F16-47F0-BCC2-E504E38693B9}" dt="2025-12-12T11:37:38.055" v="1869" actId="34135"/>
          <ac:spMkLst>
            <pc:docMk/>
            <pc:sldMk cId="3225208971" sldId="952"/>
            <ac:spMk id="33" creationId="{3B374411-00C7-01EA-AD6B-A8496D425C36}"/>
          </ac:spMkLst>
        </pc:spChg>
        <pc:spChg chg="mod">
          <ac:chgData name="Daoud Saadeddin" userId="50f496e5f975282e" providerId="LiveId" clId="{AA9AF9C3-4F16-47F0-BCC2-E504E38693B9}" dt="2025-12-12T11:26:22.546" v="1752" actId="20577"/>
          <ac:spMkLst>
            <pc:docMk/>
            <pc:sldMk cId="3225208971" sldId="952"/>
            <ac:spMk id="37" creationId="{DD8135D0-79C0-EEB4-228B-C64DEB5D0CFA}"/>
          </ac:spMkLst>
        </pc:spChg>
        <pc:spChg chg="mod">
          <ac:chgData name="Daoud Saadeddin" userId="50f496e5f975282e" providerId="LiveId" clId="{AA9AF9C3-4F16-47F0-BCC2-E504E38693B9}" dt="2025-12-12T11:57:54.622" v="1986"/>
          <ac:spMkLst>
            <pc:docMk/>
            <pc:sldMk cId="3225208971" sldId="952"/>
            <ac:spMk id="38" creationId="{BCDB8979-CDC9-4ED0-6242-51014BC402CF}"/>
          </ac:spMkLst>
        </pc:spChg>
        <pc:spChg chg="mod">
          <ac:chgData name="Daoud Saadeddin" userId="50f496e5f975282e" providerId="LiveId" clId="{AA9AF9C3-4F16-47F0-BCC2-E504E38693B9}" dt="2025-12-12T11:57:54.622" v="1986"/>
          <ac:spMkLst>
            <pc:docMk/>
            <pc:sldMk cId="3225208971" sldId="952"/>
            <ac:spMk id="58" creationId="{9B94247E-7A90-AA5E-3D0C-CDE9030F4BB8}"/>
          </ac:spMkLst>
        </pc:spChg>
        <pc:spChg chg="mod">
          <ac:chgData name="Daoud Saadeddin" userId="50f496e5f975282e" providerId="LiveId" clId="{AA9AF9C3-4F16-47F0-BCC2-E504E38693B9}" dt="2025-12-12T11:57:54.622" v="1986"/>
          <ac:spMkLst>
            <pc:docMk/>
            <pc:sldMk cId="3225208971" sldId="952"/>
            <ac:spMk id="59" creationId="{B0C47C0D-74E0-5BD8-1197-731573A7FA51}"/>
          </ac:spMkLst>
        </pc:spChg>
        <pc:spChg chg="add del mod">
          <ac:chgData name="Daoud Saadeddin" userId="50f496e5f975282e" providerId="LiveId" clId="{AA9AF9C3-4F16-47F0-BCC2-E504E38693B9}" dt="2025-12-12T11:32:05.350" v="1826" actId="20577"/>
          <ac:spMkLst>
            <pc:docMk/>
            <pc:sldMk cId="3225208971" sldId="952"/>
            <ac:spMk id="129" creationId="{6D789880-5DFA-0E35-ADEC-C2425351662C}"/>
          </ac:spMkLst>
        </pc:spChg>
        <pc:spChg chg="mod">
          <ac:chgData name="Daoud Saadeddin" userId="50f496e5f975282e" providerId="LiveId" clId="{AA9AF9C3-4F16-47F0-BCC2-E504E38693B9}" dt="2025-12-12T11:37:38.055" v="1869" actId="34135"/>
          <ac:spMkLst>
            <pc:docMk/>
            <pc:sldMk cId="3225208971" sldId="952"/>
            <ac:spMk id="130" creationId="{B19ADAEF-9CD5-7687-679C-53834452C595}"/>
          </ac:spMkLst>
        </pc:spChg>
        <pc:spChg chg="mod">
          <ac:chgData name="Daoud Saadeddin" userId="50f496e5f975282e" providerId="LiveId" clId="{AA9AF9C3-4F16-47F0-BCC2-E504E38693B9}" dt="2025-12-12T11:37:38.055" v="1869" actId="34135"/>
          <ac:spMkLst>
            <pc:docMk/>
            <pc:sldMk cId="3225208971" sldId="952"/>
            <ac:spMk id="131" creationId="{91DCB234-0034-1327-7086-3E5937B021BF}"/>
          </ac:spMkLst>
        </pc:spChg>
        <pc:spChg chg="mod">
          <ac:chgData name="Daoud Saadeddin" userId="50f496e5f975282e" providerId="LiveId" clId="{AA9AF9C3-4F16-47F0-BCC2-E504E38693B9}" dt="2025-12-12T11:37:38.055" v="1869" actId="34135"/>
          <ac:spMkLst>
            <pc:docMk/>
            <pc:sldMk cId="3225208971" sldId="952"/>
            <ac:spMk id="132" creationId="{BD016AFC-4531-B093-8964-E5CE0AB254CD}"/>
          </ac:spMkLst>
        </pc:spChg>
        <pc:spChg chg="mod">
          <ac:chgData name="Daoud Saadeddin" userId="50f496e5f975282e" providerId="LiveId" clId="{AA9AF9C3-4F16-47F0-BCC2-E504E38693B9}" dt="2025-12-12T11:37:38.055" v="1869" actId="34135"/>
          <ac:spMkLst>
            <pc:docMk/>
            <pc:sldMk cId="3225208971" sldId="952"/>
            <ac:spMk id="133" creationId="{20057285-2C32-62FD-B189-4C8B6C13B296}"/>
          </ac:spMkLst>
        </pc:spChg>
        <pc:spChg chg="mod">
          <ac:chgData name="Daoud Saadeddin" userId="50f496e5f975282e" providerId="LiveId" clId="{AA9AF9C3-4F16-47F0-BCC2-E504E38693B9}" dt="2025-12-12T11:37:38.055" v="1869" actId="34135"/>
          <ac:spMkLst>
            <pc:docMk/>
            <pc:sldMk cId="3225208971" sldId="952"/>
            <ac:spMk id="134" creationId="{92AA99EF-E5D9-3301-C255-A6382BBEF53F}"/>
          </ac:spMkLst>
        </pc:spChg>
        <pc:spChg chg="mod">
          <ac:chgData name="Daoud Saadeddin" userId="50f496e5f975282e" providerId="LiveId" clId="{AA9AF9C3-4F16-47F0-BCC2-E504E38693B9}" dt="2025-12-12T11:37:38.055" v="1869" actId="34135"/>
          <ac:spMkLst>
            <pc:docMk/>
            <pc:sldMk cId="3225208971" sldId="952"/>
            <ac:spMk id="135" creationId="{1E4E58B6-EDEE-6E70-5768-9EE8EA66FB63}"/>
          </ac:spMkLst>
        </pc:spChg>
        <pc:spChg chg="mod">
          <ac:chgData name="Daoud Saadeddin" userId="50f496e5f975282e" providerId="LiveId" clId="{AA9AF9C3-4F16-47F0-BCC2-E504E38693B9}" dt="2025-12-12T11:37:38.055" v="1869" actId="34135"/>
          <ac:spMkLst>
            <pc:docMk/>
            <pc:sldMk cId="3225208971" sldId="952"/>
            <ac:spMk id="136" creationId="{979D5F19-0479-2FCF-B601-7655EC15E248}"/>
          </ac:spMkLst>
        </pc:spChg>
        <pc:spChg chg="mod">
          <ac:chgData name="Daoud Saadeddin" userId="50f496e5f975282e" providerId="LiveId" clId="{AA9AF9C3-4F16-47F0-BCC2-E504E38693B9}" dt="2025-12-12T11:57:54.622" v="1986"/>
          <ac:spMkLst>
            <pc:docMk/>
            <pc:sldMk cId="3225208971" sldId="952"/>
            <ac:spMk id="138" creationId="{F69EA6AD-3AAB-697B-9B58-6A763A47DB34}"/>
          </ac:spMkLst>
        </pc:spChg>
        <pc:spChg chg="mod">
          <ac:chgData name="Daoud Saadeddin" userId="50f496e5f975282e" providerId="LiveId" clId="{AA9AF9C3-4F16-47F0-BCC2-E504E38693B9}" dt="2025-12-12T11:57:54.622" v="1986"/>
          <ac:spMkLst>
            <pc:docMk/>
            <pc:sldMk cId="3225208971" sldId="952"/>
            <ac:spMk id="139" creationId="{E74FF7ED-BBE1-1EBB-A915-E9B49971F344}"/>
          </ac:spMkLst>
        </pc:spChg>
        <pc:spChg chg="mod">
          <ac:chgData name="Daoud Saadeddin" userId="50f496e5f975282e" providerId="LiveId" clId="{AA9AF9C3-4F16-47F0-BCC2-E504E38693B9}" dt="2025-12-12T11:57:54.622" v="1986"/>
          <ac:spMkLst>
            <pc:docMk/>
            <pc:sldMk cId="3225208971" sldId="952"/>
            <ac:spMk id="151" creationId="{4A10ECF6-5492-1BB7-81D6-1F36ECD95DB2}"/>
          </ac:spMkLst>
        </pc:spChg>
        <pc:spChg chg="mod">
          <ac:chgData name="Daoud Saadeddin" userId="50f496e5f975282e" providerId="LiveId" clId="{AA9AF9C3-4F16-47F0-BCC2-E504E38693B9}" dt="2025-12-12T11:57:54.622" v="1986"/>
          <ac:spMkLst>
            <pc:docMk/>
            <pc:sldMk cId="3225208971" sldId="952"/>
            <ac:spMk id="164" creationId="{0E6F3098-AA8B-3877-0B10-0C89F777F4D0}"/>
          </ac:spMkLst>
        </pc:spChg>
        <pc:spChg chg="mod">
          <ac:chgData name="Daoud Saadeddin" userId="50f496e5f975282e" providerId="LiveId" clId="{AA9AF9C3-4F16-47F0-BCC2-E504E38693B9}" dt="2025-12-12T11:57:54.622" v="1986"/>
          <ac:spMkLst>
            <pc:docMk/>
            <pc:sldMk cId="3225208971" sldId="952"/>
            <ac:spMk id="165" creationId="{519D6AF9-1E67-1A0E-8103-565455D8DBDA}"/>
          </ac:spMkLst>
        </pc:spChg>
        <pc:spChg chg="mod">
          <ac:chgData name="Daoud Saadeddin" userId="50f496e5f975282e" providerId="LiveId" clId="{AA9AF9C3-4F16-47F0-BCC2-E504E38693B9}" dt="2025-12-12T11:57:54.622" v="1986"/>
          <ac:spMkLst>
            <pc:docMk/>
            <pc:sldMk cId="3225208971" sldId="952"/>
            <ac:spMk id="176" creationId="{0937375E-3168-5AEB-E898-BC16CA4EE889}"/>
          </ac:spMkLst>
        </pc:spChg>
        <pc:spChg chg="mod">
          <ac:chgData name="Daoud Saadeddin" userId="50f496e5f975282e" providerId="LiveId" clId="{AA9AF9C3-4F16-47F0-BCC2-E504E38693B9}" dt="2025-12-12T11:57:54.622" v="1986"/>
          <ac:spMkLst>
            <pc:docMk/>
            <pc:sldMk cId="3225208971" sldId="952"/>
            <ac:spMk id="185" creationId="{4F2CC3F2-3EC5-07DF-BB13-A2EAF9D99401}"/>
          </ac:spMkLst>
        </pc:spChg>
        <pc:grpChg chg="add mod">
          <ac:chgData name="Daoud Saadeddin" userId="50f496e5f975282e" providerId="LiveId" clId="{AA9AF9C3-4F16-47F0-BCC2-E504E38693B9}" dt="2025-12-12T11:37:33.025" v="1868" actId="164"/>
          <ac:grpSpMkLst>
            <pc:docMk/>
            <pc:sldMk cId="3225208971" sldId="952"/>
            <ac:grpSpMk id="16" creationId="{35E15027-F726-86C0-80FF-8933785307FB}"/>
          </ac:grpSpMkLst>
        </pc:grpChg>
        <pc:grpChg chg="add mod">
          <ac:chgData name="Daoud Saadeddin" userId="50f496e5f975282e" providerId="LiveId" clId="{AA9AF9C3-4F16-47F0-BCC2-E504E38693B9}" dt="2025-12-12T11:37:33.025" v="1868" actId="164"/>
          <ac:grpSpMkLst>
            <pc:docMk/>
            <pc:sldMk cId="3225208971" sldId="952"/>
            <ac:grpSpMk id="17" creationId="{4F22F23E-E9A9-AA66-231A-D4A759989CCD}"/>
          </ac:grpSpMkLst>
        </pc:grpChg>
        <pc:grpChg chg="mod">
          <ac:chgData name="Daoud Saadeddin" userId="50f496e5f975282e" providerId="LiveId" clId="{AA9AF9C3-4F16-47F0-BCC2-E504E38693B9}" dt="2025-12-12T11:37:33.025" v="1868" actId="164"/>
          <ac:grpSpMkLst>
            <pc:docMk/>
            <pc:sldMk cId="3225208971" sldId="952"/>
            <ac:grpSpMk id="35" creationId="{D3F380DE-31E2-FA65-ACF3-A4654465F0CE}"/>
          </ac:grpSpMkLst>
        </pc:grpChg>
        <pc:cxnChg chg="add mod">
          <ac:chgData name="Daoud Saadeddin" userId="50f496e5f975282e" providerId="LiveId" clId="{AA9AF9C3-4F16-47F0-BCC2-E504E38693B9}" dt="2025-12-12T11:37:29.825" v="1867" actId="164"/>
          <ac:cxnSpMkLst>
            <pc:docMk/>
            <pc:sldMk cId="3225208971" sldId="952"/>
            <ac:cxnSpMk id="2" creationId="{AEB50FD0-6ECC-474F-7489-D36E63B8DA98}"/>
          </ac:cxnSpMkLst>
        </pc:cxnChg>
        <pc:cxnChg chg="add mod">
          <ac:chgData name="Daoud Saadeddin" userId="50f496e5f975282e" providerId="LiveId" clId="{AA9AF9C3-4F16-47F0-BCC2-E504E38693B9}" dt="2025-12-12T11:37:29.825" v="1867" actId="164"/>
          <ac:cxnSpMkLst>
            <pc:docMk/>
            <pc:sldMk cId="3225208971" sldId="952"/>
            <ac:cxnSpMk id="6" creationId="{EFAE433A-7B7A-1CD7-BE41-6E576CB89222}"/>
          </ac:cxnSpMkLst>
        </pc:cxnChg>
        <pc:cxnChg chg="add mod">
          <ac:chgData name="Daoud Saadeddin" userId="50f496e5f975282e" providerId="LiveId" clId="{AA9AF9C3-4F16-47F0-BCC2-E504E38693B9}" dt="2025-12-12T11:29:52.501" v="1777"/>
          <ac:cxnSpMkLst>
            <pc:docMk/>
            <pc:sldMk cId="3225208971" sldId="952"/>
            <ac:cxnSpMk id="8" creationId="{86F70E2F-ADE4-5799-3732-94E392B5A40A}"/>
          </ac:cxnSpMkLst>
        </pc:cxnChg>
        <pc:cxnChg chg="mod">
          <ac:chgData name="Daoud Saadeddin" userId="50f496e5f975282e" providerId="LiveId" clId="{AA9AF9C3-4F16-47F0-BCC2-E504E38693B9}" dt="2025-12-12T11:37:23.135" v="1866" actId="14100"/>
          <ac:cxnSpMkLst>
            <pc:docMk/>
            <pc:sldMk cId="3225208971" sldId="952"/>
            <ac:cxnSpMk id="47" creationId="{BF6992C5-DBFB-4208-240B-3783EC100BDB}"/>
          </ac:cxnSpMkLst>
        </pc:cxnChg>
      </pc:sldChg>
      <pc:sldChg chg="addSp delSp modSp add del mod modNotesTx">
        <pc:chgData name="Daoud Saadeddin" userId="50f496e5f975282e" providerId="LiveId" clId="{AA9AF9C3-4F16-47F0-BCC2-E504E38693B9}" dt="2025-12-12T14:03:30.317" v="2374" actId="47"/>
        <pc:sldMkLst>
          <pc:docMk/>
          <pc:sldMk cId="3325374910" sldId="953"/>
        </pc:sldMkLst>
        <pc:spChg chg="mod">
          <ac:chgData name="Daoud Saadeddin" userId="50f496e5f975282e" providerId="LiveId" clId="{AA9AF9C3-4F16-47F0-BCC2-E504E38693B9}" dt="2025-12-12T11:40:25.120" v="1908" actId="20577"/>
          <ac:spMkLst>
            <pc:docMk/>
            <pc:sldMk cId="3325374910" sldId="953"/>
            <ac:spMk id="4" creationId="{8DBB3B43-D728-D3A2-9831-CFB1A643B5BD}"/>
          </ac:spMkLst>
        </pc:spChg>
        <pc:spChg chg="mod">
          <ac:chgData name="Daoud Saadeddin" userId="50f496e5f975282e" providerId="LiveId" clId="{AA9AF9C3-4F16-47F0-BCC2-E504E38693B9}" dt="2025-12-12T11:39:30.576" v="1892" actId="34135"/>
          <ac:spMkLst>
            <pc:docMk/>
            <pc:sldMk cId="3325374910" sldId="953"/>
            <ac:spMk id="6" creationId="{6A7AD959-563C-BE48-2718-7E0EC9BB2454}"/>
          </ac:spMkLst>
        </pc:spChg>
        <pc:spChg chg="mod">
          <ac:chgData name="Daoud Saadeddin" userId="50f496e5f975282e" providerId="LiveId" clId="{AA9AF9C3-4F16-47F0-BCC2-E504E38693B9}" dt="2025-12-12T11:47:02.057" v="1909"/>
          <ac:spMkLst>
            <pc:docMk/>
            <pc:sldMk cId="3325374910" sldId="953"/>
            <ac:spMk id="14" creationId="{CB578891-7E6B-F63B-A4A9-C24E3C09B233}"/>
          </ac:spMkLst>
        </pc:spChg>
        <pc:spChg chg="mod">
          <ac:chgData name="Daoud Saadeddin" userId="50f496e5f975282e" providerId="LiveId" clId="{AA9AF9C3-4F16-47F0-BCC2-E504E38693B9}" dt="2025-12-12T11:47:02.057" v="1909"/>
          <ac:spMkLst>
            <pc:docMk/>
            <pc:sldMk cId="3325374910" sldId="953"/>
            <ac:spMk id="16" creationId="{546CF2F5-ED62-208A-8B5D-B680AD3F21F7}"/>
          </ac:spMkLst>
        </pc:spChg>
        <pc:spChg chg="mod">
          <ac:chgData name="Daoud Saadeddin" userId="50f496e5f975282e" providerId="LiveId" clId="{AA9AF9C3-4F16-47F0-BCC2-E504E38693B9}" dt="2025-12-12T11:47:02.057" v="1909"/>
          <ac:spMkLst>
            <pc:docMk/>
            <pc:sldMk cId="3325374910" sldId="953"/>
            <ac:spMk id="17" creationId="{5FB6004C-933B-4122-1272-181AC0C55ED4}"/>
          </ac:spMkLst>
        </pc:spChg>
        <pc:spChg chg="mod">
          <ac:chgData name="Daoud Saadeddin" userId="50f496e5f975282e" providerId="LiveId" clId="{AA9AF9C3-4F16-47F0-BCC2-E504E38693B9}" dt="2025-12-12T11:47:02.057" v="1909"/>
          <ac:spMkLst>
            <pc:docMk/>
            <pc:sldMk cId="3325374910" sldId="953"/>
            <ac:spMk id="21" creationId="{3D006E55-D188-C4C3-C7CF-A3CF1D9D2BAC}"/>
          </ac:spMkLst>
        </pc:spChg>
        <pc:spChg chg="mod">
          <ac:chgData name="Daoud Saadeddin" userId="50f496e5f975282e" providerId="LiveId" clId="{AA9AF9C3-4F16-47F0-BCC2-E504E38693B9}" dt="2025-12-12T11:47:02.057" v="1909"/>
          <ac:spMkLst>
            <pc:docMk/>
            <pc:sldMk cId="3325374910" sldId="953"/>
            <ac:spMk id="22" creationId="{BFC490E2-9708-C3CD-9405-5EFA9DBB5BDE}"/>
          </ac:spMkLst>
        </pc:spChg>
        <pc:spChg chg="mod">
          <ac:chgData name="Daoud Saadeddin" userId="50f496e5f975282e" providerId="LiveId" clId="{AA9AF9C3-4F16-47F0-BCC2-E504E38693B9}" dt="2025-12-12T11:57:53.330" v="1985"/>
          <ac:spMkLst>
            <pc:docMk/>
            <pc:sldMk cId="3325374910" sldId="953"/>
            <ac:spMk id="28" creationId="{94AE953C-83F2-3A50-8D9D-DDF43C83C40B}"/>
          </ac:spMkLst>
        </pc:spChg>
        <pc:spChg chg="add del mod topLvl">
          <ac:chgData name="Daoud Saadeddin" userId="50f496e5f975282e" providerId="LiveId" clId="{AA9AF9C3-4F16-47F0-BCC2-E504E38693B9}" dt="2025-12-12T11:39:26.666" v="1891" actId="164"/>
          <ac:spMkLst>
            <pc:docMk/>
            <pc:sldMk cId="3325374910" sldId="953"/>
            <ac:spMk id="31" creationId="{E15A97CB-BE00-2376-8446-FC40AF543D58}"/>
          </ac:spMkLst>
        </pc:spChg>
        <pc:spChg chg="mod">
          <ac:chgData name="Daoud Saadeddin" userId="50f496e5f975282e" providerId="LiveId" clId="{AA9AF9C3-4F16-47F0-BCC2-E504E38693B9}" dt="2025-12-12T11:39:30.576" v="1892" actId="34135"/>
          <ac:spMkLst>
            <pc:docMk/>
            <pc:sldMk cId="3325374910" sldId="953"/>
            <ac:spMk id="32" creationId="{52FEE359-13E0-D9FC-022D-75978CA5A535}"/>
          </ac:spMkLst>
        </pc:spChg>
        <pc:spChg chg="mod">
          <ac:chgData name="Daoud Saadeddin" userId="50f496e5f975282e" providerId="LiveId" clId="{AA9AF9C3-4F16-47F0-BCC2-E504E38693B9}" dt="2025-12-12T11:39:30.576" v="1892" actId="34135"/>
          <ac:spMkLst>
            <pc:docMk/>
            <pc:sldMk cId="3325374910" sldId="953"/>
            <ac:spMk id="33" creationId="{A21AA40C-51B0-7E00-EF7A-E36F5F94CBDD}"/>
          </ac:spMkLst>
        </pc:spChg>
        <pc:spChg chg="mod">
          <ac:chgData name="Daoud Saadeddin" userId="50f496e5f975282e" providerId="LiveId" clId="{AA9AF9C3-4F16-47F0-BCC2-E504E38693B9}" dt="2025-12-12T11:36:34.096" v="1862" actId="20577"/>
          <ac:spMkLst>
            <pc:docMk/>
            <pc:sldMk cId="3325374910" sldId="953"/>
            <ac:spMk id="37" creationId="{2A1877F1-098A-28D5-0533-BD08AF75FEEA}"/>
          </ac:spMkLst>
        </pc:spChg>
        <pc:spChg chg="mod">
          <ac:chgData name="Daoud Saadeddin" userId="50f496e5f975282e" providerId="LiveId" clId="{AA9AF9C3-4F16-47F0-BCC2-E504E38693B9}" dt="2025-12-12T11:57:53.330" v="1985"/>
          <ac:spMkLst>
            <pc:docMk/>
            <pc:sldMk cId="3325374910" sldId="953"/>
            <ac:spMk id="38" creationId="{E3989D70-5FDF-A126-F012-AAA3708BAB18}"/>
          </ac:spMkLst>
        </pc:spChg>
        <pc:spChg chg="mod">
          <ac:chgData name="Daoud Saadeddin" userId="50f496e5f975282e" providerId="LiveId" clId="{AA9AF9C3-4F16-47F0-BCC2-E504E38693B9}" dt="2025-12-12T11:57:53.330" v="1985"/>
          <ac:spMkLst>
            <pc:docMk/>
            <pc:sldMk cId="3325374910" sldId="953"/>
            <ac:spMk id="48" creationId="{A4D80F49-F20D-AAF2-3738-D821EF70B0E4}"/>
          </ac:spMkLst>
        </pc:spChg>
        <pc:spChg chg="mod">
          <ac:chgData name="Daoud Saadeddin" userId="50f496e5f975282e" providerId="LiveId" clId="{AA9AF9C3-4F16-47F0-BCC2-E504E38693B9}" dt="2025-12-12T11:57:53.330" v="1985"/>
          <ac:spMkLst>
            <pc:docMk/>
            <pc:sldMk cId="3325374910" sldId="953"/>
            <ac:spMk id="54" creationId="{5CDCA69F-E277-9EF4-EB36-23B8F730565F}"/>
          </ac:spMkLst>
        </pc:spChg>
        <pc:spChg chg="mod">
          <ac:chgData name="Daoud Saadeddin" userId="50f496e5f975282e" providerId="LiveId" clId="{AA9AF9C3-4F16-47F0-BCC2-E504E38693B9}" dt="2025-12-12T11:57:53.330" v="1985"/>
          <ac:spMkLst>
            <pc:docMk/>
            <pc:sldMk cId="3325374910" sldId="953"/>
            <ac:spMk id="128" creationId="{8B69C8A3-F2C4-CF73-106E-97B835302A0B}"/>
          </ac:spMkLst>
        </pc:spChg>
        <pc:spChg chg="mod">
          <ac:chgData name="Daoud Saadeddin" userId="50f496e5f975282e" providerId="LiveId" clId="{AA9AF9C3-4F16-47F0-BCC2-E504E38693B9}" dt="2025-12-12T11:39:30.576" v="1892" actId="34135"/>
          <ac:spMkLst>
            <pc:docMk/>
            <pc:sldMk cId="3325374910" sldId="953"/>
            <ac:spMk id="129" creationId="{8F3ACCD0-E87B-BCD4-5D3D-27864A55F2CA}"/>
          </ac:spMkLst>
        </pc:spChg>
        <pc:spChg chg="mod">
          <ac:chgData name="Daoud Saadeddin" userId="50f496e5f975282e" providerId="LiveId" clId="{AA9AF9C3-4F16-47F0-BCC2-E504E38693B9}" dt="2025-12-12T11:39:30.576" v="1892" actId="34135"/>
          <ac:spMkLst>
            <pc:docMk/>
            <pc:sldMk cId="3325374910" sldId="953"/>
            <ac:spMk id="130" creationId="{B45722E9-6638-D1F8-0354-A14A2F5D4E72}"/>
          </ac:spMkLst>
        </pc:spChg>
        <pc:spChg chg="mod">
          <ac:chgData name="Daoud Saadeddin" userId="50f496e5f975282e" providerId="LiveId" clId="{AA9AF9C3-4F16-47F0-BCC2-E504E38693B9}" dt="2025-12-12T11:38:14.811" v="1876" actId="165"/>
          <ac:spMkLst>
            <pc:docMk/>
            <pc:sldMk cId="3325374910" sldId="953"/>
            <ac:spMk id="131" creationId="{F47EAA98-E169-34DF-32A2-A4E2C2D8A952}"/>
          </ac:spMkLst>
        </pc:spChg>
        <pc:spChg chg="mod">
          <ac:chgData name="Daoud Saadeddin" userId="50f496e5f975282e" providerId="LiveId" clId="{AA9AF9C3-4F16-47F0-BCC2-E504E38693B9}" dt="2025-12-12T11:38:14.811" v="1876" actId="165"/>
          <ac:spMkLst>
            <pc:docMk/>
            <pc:sldMk cId="3325374910" sldId="953"/>
            <ac:spMk id="132" creationId="{52E94413-2B35-36DF-6935-C90FCB5269D7}"/>
          </ac:spMkLst>
        </pc:spChg>
        <pc:spChg chg="mod">
          <ac:chgData name="Daoud Saadeddin" userId="50f496e5f975282e" providerId="LiveId" clId="{AA9AF9C3-4F16-47F0-BCC2-E504E38693B9}" dt="2025-12-12T11:39:30.576" v="1892" actId="34135"/>
          <ac:spMkLst>
            <pc:docMk/>
            <pc:sldMk cId="3325374910" sldId="953"/>
            <ac:spMk id="133" creationId="{CF948B05-EC5F-9089-8BB0-FFB152E08CA2}"/>
          </ac:spMkLst>
        </pc:spChg>
        <pc:spChg chg="mod">
          <ac:chgData name="Daoud Saadeddin" userId="50f496e5f975282e" providerId="LiveId" clId="{AA9AF9C3-4F16-47F0-BCC2-E504E38693B9}" dt="2025-12-12T11:39:30.576" v="1892" actId="34135"/>
          <ac:spMkLst>
            <pc:docMk/>
            <pc:sldMk cId="3325374910" sldId="953"/>
            <ac:spMk id="134" creationId="{DA8F039D-097C-4F97-DA23-648C21142972}"/>
          </ac:spMkLst>
        </pc:spChg>
        <pc:spChg chg="mod">
          <ac:chgData name="Daoud Saadeddin" userId="50f496e5f975282e" providerId="LiveId" clId="{AA9AF9C3-4F16-47F0-BCC2-E504E38693B9}" dt="2025-12-12T11:39:30.576" v="1892" actId="34135"/>
          <ac:spMkLst>
            <pc:docMk/>
            <pc:sldMk cId="3325374910" sldId="953"/>
            <ac:spMk id="135" creationId="{31EEAEF6-550E-FC98-5F15-F965FBAF3EBC}"/>
          </ac:spMkLst>
        </pc:spChg>
        <pc:spChg chg="mod">
          <ac:chgData name="Daoud Saadeddin" userId="50f496e5f975282e" providerId="LiveId" clId="{AA9AF9C3-4F16-47F0-BCC2-E504E38693B9}" dt="2025-12-12T11:39:30.576" v="1892" actId="34135"/>
          <ac:spMkLst>
            <pc:docMk/>
            <pc:sldMk cId="3325374910" sldId="953"/>
            <ac:spMk id="136" creationId="{6011CC91-D5A7-902E-12BF-52D4FB70C2C4}"/>
          </ac:spMkLst>
        </pc:spChg>
        <pc:spChg chg="mod">
          <ac:chgData name="Daoud Saadeddin" userId="50f496e5f975282e" providerId="LiveId" clId="{AA9AF9C3-4F16-47F0-BCC2-E504E38693B9}" dt="2025-12-12T11:57:53.330" v="1985"/>
          <ac:spMkLst>
            <pc:docMk/>
            <pc:sldMk cId="3325374910" sldId="953"/>
            <ac:spMk id="138" creationId="{7C3B3933-B3AC-F589-B1F7-A252A1A13D38}"/>
          </ac:spMkLst>
        </pc:spChg>
        <pc:spChg chg="mod">
          <ac:chgData name="Daoud Saadeddin" userId="50f496e5f975282e" providerId="LiveId" clId="{AA9AF9C3-4F16-47F0-BCC2-E504E38693B9}" dt="2025-12-12T11:57:53.330" v="1985"/>
          <ac:spMkLst>
            <pc:docMk/>
            <pc:sldMk cId="3325374910" sldId="953"/>
            <ac:spMk id="143" creationId="{8B66A9EF-4682-AF71-12EA-06781447C2DD}"/>
          </ac:spMkLst>
        </pc:spChg>
        <pc:spChg chg="mod">
          <ac:chgData name="Daoud Saadeddin" userId="50f496e5f975282e" providerId="LiveId" clId="{AA9AF9C3-4F16-47F0-BCC2-E504E38693B9}" dt="2025-12-12T11:57:53.330" v="1985"/>
          <ac:spMkLst>
            <pc:docMk/>
            <pc:sldMk cId="3325374910" sldId="953"/>
            <ac:spMk id="161" creationId="{5639B75F-2C3E-0F11-9277-4BE0C8337720}"/>
          </ac:spMkLst>
        </pc:spChg>
        <pc:spChg chg="mod">
          <ac:chgData name="Daoud Saadeddin" userId="50f496e5f975282e" providerId="LiveId" clId="{AA9AF9C3-4F16-47F0-BCC2-E504E38693B9}" dt="2025-12-12T11:57:53.330" v="1985"/>
          <ac:spMkLst>
            <pc:docMk/>
            <pc:sldMk cId="3325374910" sldId="953"/>
            <ac:spMk id="167" creationId="{9574504A-D571-8FB9-E0E7-770F09325C71}"/>
          </ac:spMkLst>
        </pc:spChg>
        <pc:spChg chg="mod">
          <ac:chgData name="Daoud Saadeddin" userId="50f496e5f975282e" providerId="LiveId" clId="{AA9AF9C3-4F16-47F0-BCC2-E504E38693B9}" dt="2025-12-12T11:57:53.330" v="1985"/>
          <ac:spMkLst>
            <pc:docMk/>
            <pc:sldMk cId="3325374910" sldId="953"/>
            <ac:spMk id="189" creationId="{7239B7F5-3A39-A451-CB23-7B25EDE68071}"/>
          </ac:spMkLst>
        </pc:spChg>
        <pc:grpChg chg="add del mod">
          <ac:chgData name="Daoud Saadeddin" userId="50f496e5f975282e" providerId="LiveId" clId="{AA9AF9C3-4F16-47F0-BCC2-E504E38693B9}" dt="2025-12-12T11:39:17.355" v="1889" actId="164"/>
          <ac:grpSpMkLst>
            <pc:docMk/>
            <pc:sldMk cId="3325374910" sldId="953"/>
            <ac:grpSpMk id="2" creationId="{0EE6AEAC-F0F8-63F3-ADEF-96268807A330}"/>
          </ac:grpSpMkLst>
        </pc:grpChg>
        <pc:grpChg chg="add mod">
          <ac:chgData name="Daoud Saadeddin" userId="50f496e5f975282e" providerId="LiveId" clId="{AA9AF9C3-4F16-47F0-BCC2-E504E38693B9}" dt="2025-12-12T11:39:26.666" v="1891" actId="164"/>
          <ac:grpSpMkLst>
            <pc:docMk/>
            <pc:sldMk cId="3325374910" sldId="953"/>
            <ac:grpSpMk id="10" creationId="{CBFEAE20-4B88-CC1A-251B-8EF711720147}"/>
          </ac:grpSpMkLst>
        </pc:grpChg>
        <pc:grpChg chg="add mod">
          <ac:chgData name="Daoud Saadeddin" userId="50f496e5f975282e" providerId="LiveId" clId="{AA9AF9C3-4F16-47F0-BCC2-E504E38693B9}" dt="2025-12-12T11:39:26.666" v="1891" actId="164"/>
          <ac:grpSpMkLst>
            <pc:docMk/>
            <pc:sldMk cId="3325374910" sldId="953"/>
            <ac:grpSpMk id="12" creationId="{63B8B52E-8EC8-FD7A-6C74-4CEC9ECD7645}"/>
          </ac:grpSpMkLst>
        </pc:grpChg>
        <pc:grpChg chg="add mod">
          <ac:chgData name="Daoud Saadeddin" userId="50f496e5f975282e" providerId="LiveId" clId="{AA9AF9C3-4F16-47F0-BCC2-E504E38693B9}" dt="2025-12-12T11:47:05.447" v="1911" actId="1076"/>
          <ac:grpSpMkLst>
            <pc:docMk/>
            <pc:sldMk cId="3325374910" sldId="953"/>
            <ac:grpSpMk id="13" creationId="{EDEAD6E0-B716-9C17-2F29-8D650875375E}"/>
          </ac:grpSpMkLst>
        </pc:grpChg>
        <pc:grpChg chg="mod">
          <ac:chgData name="Daoud Saadeddin" userId="50f496e5f975282e" providerId="LiveId" clId="{AA9AF9C3-4F16-47F0-BCC2-E504E38693B9}" dt="2025-12-12T11:47:02.057" v="1909"/>
          <ac:grpSpMkLst>
            <pc:docMk/>
            <pc:sldMk cId="3325374910" sldId="953"/>
            <ac:grpSpMk id="15" creationId="{B050278E-CD99-DC72-D691-B46558F22645}"/>
          </ac:grpSpMkLst>
        </pc:grpChg>
        <pc:grpChg chg="add del mod">
          <ac:chgData name="Daoud Saadeddin" userId="50f496e5f975282e" providerId="LiveId" clId="{AA9AF9C3-4F16-47F0-BCC2-E504E38693B9}" dt="2025-12-12T11:39:17.355" v="1889" actId="164"/>
          <ac:grpSpMkLst>
            <pc:docMk/>
            <pc:sldMk cId="3325374910" sldId="953"/>
            <ac:grpSpMk id="18" creationId="{CBA29A31-FC5B-1EB6-81BD-AB2D923B69AC}"/>
          </ac:grpSpMkLst>
        </pc:grpChg>
        <pc:grpChg chg="add del mod">
          <ac:chgData name="Daoud Saadeddin" userId="50f496e5f975282e" providerId="LiveId" clId="{AA9AF9C3-4F16-47F0-BCC2-E504E38693B9}" dt="2025-12-12T11:39:17.355" v="1889" actId="164"/>
          <ac:grpSpMkLst>
            <pc:docMk/>
            <pc:sldMk cId="3325374910" sldId="953"/>
            <ac:grpSpMk id="19" creationId="{33A766DB-3DC7-03D4-D964-29443C6FA074}"/>
          </ac:grpSpMkLst>
        </pc:grpChg>
        <pc:grpChg chg="add del mod">
          <ac:chgData name="Daoud Saadeddin" userId="50f496e5f975282e" providerId="LiveId" clId="{AA9AF9C3-4F16-47F0-BCC2-E504E38693B9}" dt="2025-12-12T11:39:17.355" v="1889" actId="164"/>
          <ac:grpSpMkLst>
            <pc:docMk/>
            <pc:sldMk cId="3325374910" sldId="953"/>
            <ac:grpSpMk id="20" creationId="{09CFA26D-84FB-16F3-9E51-DAE3C875EBC6}"/>
          </ac:grpSpMkLst>
        </pc:grpChg>
        <pc:grpChg chg="mod">
          <ac:chgData name="Daoud Saadeddin" userId="50f496e5f975282e" providerId="LiveId" clId="{AA9AF9C3-4F16-47F0-BCC2-E504E38693B9}" dt="2025-12-12T11:39:17.355" v="1889" actId="164"/>
          <ac:grpSpMkLst>
            <pc:docMk/>
            <pc:sldMk cId="3325374910" sldId="953"/>
            <ac:grpSpMk id="27" creationId="{8CE7261F-E5D8-9279-1DD3-AC804740A7DB}"/>
          </ac:grpSpMkLst>
        </pc:grpChg>
        <pc:grpChg chg="add del mod">
          <ac:chgData name="Daoud Saadeddin" userId="50f496e5f975282e" providerId="LiveId" clId="{AA9AF9C3-4F16-47F0-BCC2-E504E38693B9}" dt="2025-12-12T11:39:17.355" v="1889" actId="164"/>
          <ac:grpSpMkLst>
            <pc:docMk/>
            <pc:sldMk cId="3325374910" sldId="953"/>
            <ac:grpSpMk id="30" creationId="{B00C945A-BDA1-6C0A-5D25-044CA2B94D31}"/>
          </ac:grpSpMkLst>
        </pc:grpChg>
        <pc:grpChg chg="mod">
          <ac:chgData name="Daoud Saadeddin" userId="50f496e5f975282e" providerId="LiveId" clId="{AA9AF9C3-4F16-47F0-BCC2-E504E38693B9}" dt="2025-12-12T11:38:13.784" v="1875" actId="14100"/>
          <ac:grpSpMkLst>
            <pc:docMk/>
            <pc:sldMk cId="3325374910" sldId="953"/>
            <ac:grpSpMk id="35" creationId="{4F98791F-8636-8D37-A8FE-9976FD78D0C4}"/>
          </ac:grpSpMkLst>
        </pc:grpChg>
        <pc:cxnChg chg="mod">
          <ac:chgData name="Daoud Saadeddin" userId="50f496e5f975282e" providerId="LiveId" clId="{AA9AF9C3-4F16-47F0-BCC2-E504E38693B9}" dt="2025-12-12T11:38:17.286" v="1877"/>
          <ac:cxnSpMkLst>
            <pc:docMk/>
            <pc:sldMk cId="3325374910" sldId="953"/>
            <ac:cxnSpMk id="8" creationId="{A944F665-CCFC-1C45-C9E7-40FD0D70DAB8}"/>
          </ac:cxnSpMkLst>
        </pc:cxnChg>
      </pc:sldChg>
      <pc:sldMasterChg chg="addSp delSp modSp mod modSldLayout sldLayoutOrd">
        <pc:chgData name="Daoud Saadeddin" userId="50f496e5f975282e" providerId="LiveId" clId="{AA9AF9C3-4F16-47F0-BCC2-E504E38693B9}" dt="2025-12-12T14:07:09.981" v="2394" actId="20577"/>
        <pc:sldMasterMkLst>
          <pc:docMk/>
          <pc:sldMasterMk cId="1259398127" sldId="2147483689"/>
        </pc:sldMasterMkLst>
        <pc:spChg chg="add mod">
          <ac:chgData name="Daoud Saadeddin" userId="50f496e5f975282e" providerId="LiveId" clId="{AA9AF9C3-4F16-47F0-BCC2-E504E38693B9}" dt="2025-12-02T13:51:06.408" v="745" actId="2711"/>
          <ac:spMkLst>
            <pc:docMk/>
            <pc:sldMasterMk cId="1259398127" sldId="2147483689"/>
            <ac:spMk id="2" creationId="{23BD050E-92FE-5A22-0E7F-C4280B87CB6C}"/>
          </ac:spMkLst>
        </pc:spChg>
        <pc:sldLayoutChg chg="ord">
          <pc:chgData name="Daoud Saadeddin" userId="50f496e5f975282e" providerId="LiveId" clId="{AA9AF9C3-4F16-47F0-BCC2-E504E38693B9}" dt="2025-11-30T10:48:22.736" v="688" actId="20578"/>
          <pc:sldLayoutMkLst>
            <pc:docMk/>
            <pc:sldMasterMk cId="1259398127" sldId="2147483689"/>
            <pc:sldLayoutMk cId="2730355747" sldId="2147483674"/>
          </pc:sldLayoutMkLst>
        </pc:sldLayoutChg>
        <pc:sldLayoutChg chg="addSp delSp modSp mod">
          <pc:chgData name="Daoud Saadeddin" userId="50f496e5f975282e" providerId="LiveId" clId="{AA9AF9C3-4F16-47F0-BCC2-E504E38693B9}" dt="2025-12-12T14:07:09.981" v="2394" actId="20577"/>
          <pc:sldLayoutMkLst>
            <pc:docMk/>
            <pc:sldMasterMk cId="1259398127" sldId="2147483689"/>
            <pc:sldLayoutMk cId="2127450610" sldId="2147483696"/>
          </pc:sldLayoutMkLst>
          <pc:spChg chg="mod">
            <ac:chgData name="Daoud Saadeddin" userId="50f496e5f975282e" providerId="LiveId" clId="{AA9AF9C3-4F16-47F0-BCC2-E504E38693B9}" dt="2025-12-12T14:07:03.109" v="2387" actId="20577"/>
            <ac:spMkLst>
              <pc:docMk/>
              <pc:sldMasterMk cId="1259398127" sldId="2147483689"/>
              <pc:sldLayoutMk cId="2127450610" sldId="2147483696"/>
              <ac:spMk id="12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2-12T14:07:09.981" v="2394" actId="20577"/>
            <ac:spMkLst>
              <pc:docMk/>
              <pc:sldMasterMk cId="1259398127" sldId="2147483689"/>
              <pc:sldLayoutMk cId="2127450610" sldId="2147483696"/>
              <ac:spMk id="13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2-12T08:20:23.295" v="1271" actId="20577"/>
            <ac:spMkLst>
              <pc:docMk/>
              <pc:sldMasterMk cId="1259398127" sldId="2147483689"/>
              <pc:sldLayoutMk cId="2127450610" sldId="2147483696"/>
              <ac:spMk id="15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2-02T13:51:17.374" v="746" actId="2711"/>
            <ac:spMkLst>
              <pc:docMk/>
              <pc:sldMasterMk cId="1259398127" sldId="2147483689"/>
              <pc:sldLayoutMk cId="2127450610" sldId="2147483696"/>
              <ac:spMk id="21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2-12T08:20:21.165" v="1267"/>
            <ac:spMkLst>
              <pc:docMk/>
              <pc:sldMasterMk cId="1259398127" sldId="2147483689"/>
              <pc:sldLayoutMk cId="2127450610" sldId="2147483696"/>
              <ac:spMk id="22" creationId="{3BC50CD7-4410-4D98-BFAF-2800A2869E28}"/>
            </ac:spMkLst>
          </pc:spChg>
          <pc:spChg chg="mod">
            <ac:chgData name="Daoud Saadeddin" userId="50f496e5f975282e" providerId="LiveId" clId="{AA9AF9C3-4F16-47F0-BCC2-E504E38693B9}" dt="2025-12-12T08:04:58.745" v="1225" actId="20577"/>
            <ac:spMkLst>
              <pc:docMk/>
              <pc:sldMasterMk cId="1259398127" sldId="2147483689"/>
              <pc:sldLayoutMk cId="2127450610" sldId="2147483696"/>
              <ac:spMk id="23" creationId="{9D01B888-309D-8F48-69CA-E9EC77EA4626}"/>
            </ac:spMkLst>
          </pc:spChg>
          <pc:spChg chg="mod">
            <ac:chgData name="Daoud Saadeddin" userId="50f496e5f975282e" providerId="LiveId" clId="{AA9AF9C3-4F16-47F0-BCC2-E504E38693B9}" dt="2025-12-12T08:16:11.365" v="1236" actId="20577"/>
            <ac:spMkLst>
              <pc:docMk/>
              <pc:sldMasterMk cId="1259398127" sldId="2147483689"/>
              <pc:sldLayoutMk cId="2127450610" sldId="2147483696"/>
              <ac:spMk id="82" creationId="{538E9749-6EA3-A919-7C7A-F9652D58FCFF}"/>
            </ac:spMkLst>
          </pc:spChg>
          <pc:spChg chg="mod">
            <ac:chgData name="Daoud Saadeddin" userId="50f496e5f975282e" providerId="LiveId" clId="{AA9AF9C3-4F16-47F0-BCC2-E504E38693B9}" dt="2025-12-02T13:51:17.374" v="746" actId="2711"/>
            <ac:spMkLst>
              <pc:docMk/>
              <pc:sldMasterMk cId="1259398127" sldId="2147483689"/>
              <pc:sldLayoutMk cId="2127450610" sldId="2147483696"/>
              <ac:spMk id="84" creationId="{00291A85-44FB-B95D-7B70-08002FACF134}"/>
            </ac:spMkLst>
          </pc:spChg>
          <pc:spChg chg="mod">
            <ac:chgData name="Daoud Saadeddin" userId="50f496e5f975282e" providerId="LiveId" clId="{AA9AF9C3-4F16-47F0-BCC2-E504E38693B9}" dt="2025-12-02T13:53:26.069" v="759" actId="552"/>
            <ac:spMkLst>
              <pc:docMk/>
              <pc:sldMasterMk cId="1259398127" sldId="2147483689"/>
              <pc:sldLayoutMk cId="2127450610" sldId="2147483696"/>
              <ac:spMk id="85" creationId="{87897BFA-3119-A6A6-65E8-4ED312813A52}"/>
            </ac:spMkLst>
          </pc:spChg>
          <pc:spChg chg="mod">
            <ac:chgData name="Daoud Saadeddin" userId="50f496e5f975282e" providerId="LiveId" clId="{AA9AF9C3-4F16-47F0-BCC2-E504E38693B9}" dt="2025-12-02T13:53:14.859" v="757" actId="552"/>
            <ac:spMkLst>
              <pc:docMk/>
              <pc:sldMasterMk cId="1259398127" sldId="2147483689"/>
              <pc:sldLayoutMk cId="2127450610" sldId="2147483696"/>
              <ac:spMk id="86" creationId="{86311498-E5D2-1418-65D7-66CA8DC0F0FE}"/>
            </ac:spMkLst>
          </pc:spChg>
          <pc:spChg chg="mod">
            <ac:chgData name="Daoud Saadeddin" userId="50f496e5f975282e" providerId="LiveId" clId="{AA9AF9C3-4F16-47F0-BCC2-E504E38693B9}" dt="2025-12-02T13:53:26.069" v="759" actId="552"/>
            <ac:spMkLst>
              <pc:docMk/>
              <pc:sldMasterMk cId="1259398127" sldId="2147483689"/>
              <pc:sldLayoutMk cId="2127450610" sldId="2147483696"/>
              <ac:spMk id="87" creationId="{0DA6CA3E-A6FB-82DC-CB92-B027FDC800BE}"/>
            </ac:spMkLst>
          </pc:spChg>
          <pc:spChg chg="mod">
            <ac:chgData name="Daoud Saadeddin" userId="50f496e5f975282e" providerId="LiveId" clId="{AA9AF9C3-4F16-47F0-BCC2-E504E38693B9}" dt="2025-12-02T13:53:14.859" v="757" actId="552"/>
            <ac:spMkLst>
              <pc:docMk/>
              <pc:sldMasterMk cId="1259398127" sldId="2147483689"/>
              <pc:sldLayoutMk cId="2127450610" sldId="2147483696"/>
              <ac:spMk id="88" creationId="{3743B71C-8DB6-92BC-1F39-800D794D1C09}"/>
            </ac:spMkLst>
          </pc:spChg>
        </pc:sldLayoutChg>
        <pc:sldLayoutChg chg="modSp mod">
          <pc:chgData name="Daoud Saadeddin" userId="50f496e5f975282e" providerId="LiveId" clId="{AA9AF9C3-4F16-47F0-BCC2-E504E38693B9}" dt="2025-12-02T13:51:33.240" v="748" actId="2711"/>
          <pc:sldLayoutMkLst>
            <pc:docMk/>
            <pc:sldMasterMk cId="1259398127" sldId="2147483689"/>
            <pc:sldLayoutMk cId="3781955886" sldId="2147483697"/>
          </pc:sldLayoutMkLst>
          <pc:spChg chg="mod">
            <ac:chgData name="Daoud Saadeddin" userId="50f496e5f975282e" providerId="LiveId" clId="{AA9AF9C3-4F16-47F0-BCC2-E504E38693B9}" dt="2025-12-02T13:51:25.544" v="747" actId="2711"/>
            <ac:spMkLst>
              <pc:docMk/>
              <pc:sldMasterMk cId="1259398127" sldId="2147483689"/>
              <pc:sldLayoutMk cId="3781955886" sldId="2147483697"/>
              <ac:spMk id="4" creationId="{7AB1B261-5F28-E04F-CFB9-41B03FC94A1A}"/>
            </ac:spMkLst>
          </pc:spChg>
          <pc:spChg chg="mod">
            <ac:chgData name="Daoud Saadeddin" userId="50f496e5f975282e" providerId="LiveId" clId="{AA9AF9C3-4F16-47F0-BCC2-E504E38693B9}" dt="2025-12-02T13:51:25.544" v="747" actId="2711"/>
            <ac:spMkLst>
              <pc:docMk/>
              <pc:sldMasterMk cId="1259398127" sldId="2147483689"/>
              <pc:sldLayoutMk cId="3781955886" sldId="2147483697"/>
              <ac:spMk id="8" creationId="{F20C2708-F0FE-6E73-EE2B-7062A48BF58A}"/>
            </ac:spMkLst>
          </pc:spChg>
          <pc:spChg chg="mod">
            <ac:chgData name="Daoud Saadeddin" userId="50f496e5f975282e" providerId="LiveId" clId="{AA9AF9C3-4F16-47F0-BCC2-E504E38693B9}" dt="2025-12-02T13:51:25.544" v="747" actId="2711"/>
            <ac:spMkLst>
              <pc:docMk/>
              <pc:sldMasterMk cId="1259398127" sldId="2147483689"/>
              <pc:sldLayoutMk cId="3781955886" sldId="2147483697"/>
              <ac:spMk id="9" creationId="{E7486A78-E190-223A-CAEB-DAA73F486F35}"/>
            </ac:spMkLst>
          </pc:spChg>
          <pc:spChg chg="mod">
            <ac:chgData name="Daoud Saadeddin" userId="50f496e5f975282e" providerId="LiveId" clId="{AA9AF9C3-4F16-47F0-BCC2-E504E38693B9}" dt="2025-12-02T13:51:33.240" v="748" actId="2711"/>
            <ac:spMkLst>
              <pc:docMk/>
              <pc:sldMasterMk cId="1259398127" sldId="2147483689"/>
              <pc:sldLayoutMk cId="3781955886" sldId="2147483697"/>
              <ac:spMk id="10" creationId="{F5F2C8C6-4C6C-19A9-0965-53DA01DFCEB9}"/>
            </ac:spMkLst>
          </pc:spChg>
          <pc:spChg chg="mod">
            <ac:chgData name="Daoud Saadeddin" userId="50f496e5f975282e" providerId="LiveId" clId="{AA9AF9C3-4F16-47F0-BCC2-E504E38693B9}" dt="2025-12-02T13:51:25.544" v="747" actId="2711"/>
            <ac:spMkLst>
              <pc:docMk/>
              <pc:sldMasterMk cId="1259398127" sldId="2147483689"/>
              <pc:sldLayoutMk cId="3781955886" sldId="2147483697"/>
              <ac:spMk id="14" creationId="{E65DFD1A-8998-98D7-5866-AEA741698B85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73EBFA-F3B4-401A-868B-C151395DCCC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A915FE-BA67-428A-8BCC-7507134A0C2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DD713-57FC-4B38-8B1B-2071C75B09A9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45794C-35F5-476D-8A3D-E21F28A604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4F92F-BF8A-4B1F-BC2D-894224B9E6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E00D40-C932-48E5-A693-DF9A68C52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5021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44BB8C-274B-4368-989C-15C2F6E68365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3FCEF-B602-4370-B284-A48CB4053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59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Kanban Board – </a:t>
            </a:r>
            <a:r>
              <a:rPr lang="en-US" sz="1200" dirty="0"/>
              <a:t>Four-Column Board</a:t>
            </a:r>
            <a:r>
              <a:rPr lang="en-US" dirty="0"/>
              <a:t> – © Copyright </a:t>
            </a:r>
            <a:r>
              <a:rPr lang="en-US" b="1" dirty="0"/>
              <a:t>Continuous Improvement Toolkit</a:t>
            </a:r>
            <a:r>
              <a:rPr lang="en-US" b="0" dirty="0"/>
              <a:t> . www.citoolkit.com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91F67-BAFD-4E59-8AE0-79697105E1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834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Freeform 12"/>
          <p:cNvSpPr/>
          <p:nvPr userDrawn="1"/>
        </p:nvSpPr>
        <p:spPr>
          <a:xfrm>
            <a:off x="8814590" y="300498"/>
            <a:ext cx="1116000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Shift</a:t>
            </a:r>
          </a:p>
        </p:txBody>
      </p:sp>
      <p:sp>
        <p:nvSpPr>
          <p:cNvPr id="15" name="Freeform 14"/>
          <p:cNvSpPr/>
          <p:nvPr userDrawn="1"/>
        </p:nvSpPr>
        <p:spPr>
          <a:xfrm>
            <a:off x="5640233" y="300498"/>
            <a:ext cx="1116000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TEAM</a:t>
            </a:r>
          </a:p>
        </p:txBody>
      </p:sp>
      <p:sp>
        <p:nvSpPr>
          <p:cNvPr id="12" name="Freeform 11"/>
          <p:cNvSpPr/>
          <p:nvPr userDrawn="1"/>
        </p:nvSpPr>
        <p:spPr>
          <a:xfrm>
            <a:off x="8814590" y="49750"/>
            <a:ext cx="1116000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Day</a:t>
            </a:r>
          </a:p>
        </p:txBody>
      </p:sp>
      <p:sp>
        <p:nvSpPr>
          <p:cNvPr id="22" name="Freeform 11">
            <a:extLst>
              <a:ext uri="{FF2B5EF4-FFF2-40B4-BE49-F238E27FC236}">
                <a16:creationId xmlns:a16="http://schemas.microsoft.com/office/drawing/2014/main" id="{3BC50CD7-4410-4D98-BFAF-2800A2869E28}"/>
              </a:ext>
            </a:extLst>
          </p:cNvPr>
          <p:cNvSpPr/>
          <p:nvPr userDrawn="1"/>
        </p:nvSpPr>
        <p:spPr>
          <a:xfrm>
            <a:off x="5640233" y="49750"/>
            <a:ext cx="1116000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BOARD OWNER</a:t>
            </a:r>
          </a:p>
        </p:txBody>
      </p:sp>
      <p:sp>
        <p:nvSpPr>
          <p:cNvPr id="23" name="Freeform 11">
            <a:extLst>
              <a:ext uri="{FF2B5EF4-FFF2-40B4-BE49-F238E27FC236}">
                <a16:creationId xmlns:a16="http://schemas.microsoft.com/office/drawing/2014/main" id="{9D01B888-309D-8F48-69CA-E9EC77EA4626}"/>
              </a:ext>
            </a:extLst>
          </p:cNvPr>
          <p:cNvSpPr/>
          <p:nvPr userDrawn="1"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KANBAN BOARD</a:t>
            </a:r>
          </a:p>
        </p:txBody>
      </p:sp>
      <p:sp>
        <p:nvSpPr>
          <p:cNvPr id="82" name="Freeform 14">
            <a:extLst>
              <a:ext uri="{FF2B5EF4-FFF2-40B4-BE49-F238E27FC236}">
                <a16:creationId xmlns:a16="http://schemas.microsoft.com/office/drawing/2014/main" id="{538E9749-6EA3-A919-7C7A-F9652D58FCFF}"/>
              </a:ext>
            </a:extLst>
          </p:cNvPr>
          <p:cNvSpPr/>
          <p:nvPr userDrawn="1"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4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BOARD TITLE</a:t>
            </a:r>
          </a:p>
        </p:txBody>
      </p:sp>
      <p:sp>
        <p:nvSpPr>
          <p:cNvPr id="84" name="Content Placeholder 83">
            <a:extLst>
              <a:ext uri="{FF2B5EF4-FFF2-40B4-BE49-F238E27FC236}">
                <a16:creationId xmlns:a16="http://schemas.microsoft.com/office/drawing/2014/main" id="{00291A85-44FB-B95D-7B70-08002FACF13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309661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4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5" name="Content Placeholder 83">
            <a:extLst>
              <a:ext uri="{FF2B5EF4-FFF2-40B4-BE49-F238E27FC236}">
                <a16:creationId xmlns:a16="http://schemas.microsoft.com/office/drawing/2014/main" id="{87897BFA-3119-A6A6-65E8-4ED312813A5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757768" y="306617"/>
            <a:ext cx="198000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6" name="Content Placeholder 83">
            <a:extLst>
              <a:ext uri="{FF2B5EF4-FFF2-40B4-BE49-F238E27FC236}">
                <a16:creationId xmlns:a16="http://schemas.microsoft.com/office/drawing/2014/main" id="{86311498-E5D2-1418-65D7-66CA8DC0F0F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931323" y="306617"/>
            <a:ext cx="198000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7" name="Content Placeholder 83">
            <a:extLst>
              <a:ext uri="{FF2B5EF4-FFF2-40B4-BE49-F238E27FC236}">
                <a16:creationId xmlns:a16="http://schemas.microsoft.com/office/drawing/2014/main" id="{0DA6CA3E-A6FB-82DC-CB92-B027FDC800B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757768" y="55869"/>
            <a:ext cx="198000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8" name="Content Placeholder 83">
            <a:extLst>
              <a:ext uri="{FF2B5EF4-FFF2-40B4-BE49-F238E27FC236}">
                <a16:creationId xmlns:a16="http://schemas.microsoft.com/office/drawing/2014/main" id="{3743B71C-8DB6-92BC-1F39-800D794D1C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9931323" y="55869"/>
            <a:ext cx="198000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2127450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0355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7E2DE9F-E5C1-6EC2-9844-662FE3C4FD54}"/>
              </a:ext>
            </a:extLst>
          </p:cNvPr>
          <p:cNvSpPr/>
          <p:nvPr userDrawn="1"/>
        </p:nvSpPr>
        <p:spPr>
          <a:xfrm>
            <a:off x="-1" y="6430962"/>
            <a:ext cx="12192000" cy="4270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D58EB5-5F04-EB89-62C4-614EA9050B66}"/>
              </a:ext>
            </a:extLst>
          </p:cNvPr>
          <p:cNvSpPr/>
          <p:nvPr userDrawn="1"/>
        </p:nvSpPr>
        <p:spPr>
          <a:xfrm>
            <a:off x="0" y="0"/>
            <a:ext cx="12192000" cy="4270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F2C8C6-4C6C-19A9-0965-53DA01DFCEB9}"/>
              </a:ext>
            </a:extLst>
          </p:cNvPr>
          <p:cNvSpPr txBox="1"/>
          <p:nvPr userDrawn="1"/>
        </p:nvSpPr>
        <p:spPr>
          <a:xfrm>
            <a:off x="0" y="6023817"/>
            <a:ext cx="1219199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 b="0" i="0" dirty="0">
                <a:solidFill>
                  <a:schemeClr val="bg1">
                    <a:lumMod val="50000"/>
                  </a:schemeClr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© Copyright Citoolkit.com. All Rights Reserved.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7CA4666-3685-96D1-5597-13705DEE85E5}"/>
              </a:ext>
            </a:extLst>
          </p:cNvPr>
          <p:cNvGrpSpPr/>
          <p:nvPr userDrawn="1"/>
        </p:nvGrpSpPr>
        <p:grpSpPr>
          <a:xfrm>
            <a:off x="0" y="2540968"/>
            <a:ext cx="12191999" cy="1776064"/>
            <a:chOff x="0" y="2059926"/>
            <a:chExt cx="12191999" cy="177606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AB1B261-5F28-E04F-CFB9-41B03FC94A1A}"/>
                </a:ext>
              </a:extLst>
            </p:cNvPr>
            <p:cNvSpPr/>
            <p:nvPr userDrawn="1"/>
          </p:nvSpPr>
          <p:spPr>
            <a:xfrm>
              <a:off x="0" y="2442348"/>
              <a:ext cx="12191999" cy="70685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CITOOLKIT</a:t>
              </a: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20C2708-F0FE-6E73-EE2B-7062A48BF58A}"/>
                </a:ext>
              </a:extLst>
            </p:cNvPr>
            <p:cNvSpPr txBox="1"/>
            <p:nvPr userDrawn="1"/>
          </p:nvSpPr>
          <p:spPr>
            <a:xfrm>
              <a:off x="1532845" y="2059926"/>
              <a:ext cx="9144000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800" b="0" i="0" dirty="0"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Made with         by</a:t>
              </a:r>
            </a:p>
          </p:txBody>
        </p:sp>
        <p:sp>
          <p:nvSpPr>
            <p:cNvPr id="9" name="Freeform 290">
              <a:extLst>
                <a:ext uri="{FF2B5EF4-FFF2-40B4-BE49-F238E27FC236}">
                  <a16:creationId xmlns:a16="http://schemas.microsoft.com/office/drawing/2014/main" id="{E7486A78-E190-223A-CAEB-DAA73F486F35}"/>
                </a:ext>
              </a:extLst>
            </p:cNvPr>
            <p:cNvSpPr/>
            <p:nvPr userDrawn="1"/>
          </p:nvSpPr>
          <p:spPr>
            <a:xfrm>
              <a:off x="6347445" y="2132598"/>
              <a:ext cx="261456" cy="223991"/>
            </a:xfrm>
            <a:custGeom>
              <a:avLst/>
              <a:gdLst/>
              <a:ahLst/>
              <a:cxnLst/>
              <a:rect l="l" t="t" r="r" b="b"/>
              <a:pathLst>
                <a:path w="504825" h="432707">
                  <a:moveTo>
                    <a:pt x="134658" y="0"/>
                  </a:moveTo>
                  <a:cubicBezTo>
                    <a:pt x="146301" y="0"/>
                    <a:pt x="158180" y="2019"/>
                    <a:pt x="170294" y="6057"/>
                  </a:cubicBezTo>
                  <a:cubicBezTo>
                    <a:pt x="182407" y="10095"/>
                    <a:pt x="193676" y="15541"/>
                    <a:pt x="204099" y="22396"/>
                  </a:cubicBezTo>
                  <a:cubicBezTo>
                    <a:pt x="214522" y="29251"/>
                    <a:pt x="223490" y="35683"/>
                    <a:pt x="231002" y="41693"/>
                  </a:cubicBezTo>
                  <a:cubicBezTo>
                    <a:pt x="238514" y="47703"/>
                    <a:pt x="245652" y="54088"/>
                    <a:pt x="252412" y="60849"/>
                  </a:cubicBezTo>
                  <a:cubicBezTo>
                    <a:pt x="259174" y="54088"/>
                    <a:pt x="266310" y="47703"/>
                    <a:pt x="273823" y="41693"/>
                  </a:cubicBezTo>
                  <a:cubicBezTo>
                    <a:pt x="281334" y="35683"/>
                    <a:pt x="290303" y="29251"/>
                    <a:pt x="300726" y="22396"/>
                  </a:cubicBezTo>
                  <a:cubicBezTo>
                    <a:pt x="311149" y="15541"/>
                    <a:pt x="322417" y="10095"/>
                    <a:pt x="334531" y="6057"/>
                  </a:cubicBezTo>
                  <a:cubicBezTo>
                    <a:pt x="346645" y="2019"/>
                    <a:pt x="358524" y="0"/>
                    <a:pt x="370167" y="0"/>
                  </a:cubicBezTo>
                  <a:cubicBezTo>
                    <a:pt x="412236" y="0"/>
                    <a:pt x="445197" y="11644"/>
                    <a:pt x="469048" y="34932"/>
                  </a:cubicBezTo>
                  <a:cubicBezTo>
                    <a:pt x="492899" y="58220"/>
                    <a:pt x="504825" y="90523"/>
                    <a:pt x="504825" y="131840"/>
                  </a:cubicBezTo>
                  <a:cubicBezTo>
                    <a:pt x="504825" y="173346"/>
                    <a:pt x="483321" y="215602"/>
                    <a:pt x="440313" y="258610"/>
                  </a:cubicBezTo>
                  <a:lnTo>
                    <a:pt x="264807" y="427636"/>
                  </a:lnTo>
                  <a:cubicBezTo>
                    <a:pt x="261427" y="431017"/>
                    <a:pt x="257295" y="432707"/>
                    <a:pt x="252412" y="432707"/>
                  </a:cubicBezTo>
                  <a:cubicBezTo>
                    <a:pt x="247529" y="432707"/>
                    <a:pt x="243398" y="431017"/>
                    <a:pt x="240018" y="427636"/>
                  </a:cubicBezTo>
                  <a:lnTo>
                    <a:pt x="64230" y="258047"/>
                  </a:lnTo>
                  <a:cubicBezTo>
                    <a:pt x="62351" y="256544"/>
                    <a:pt x="59770" y="254103"/>
                    <a:pt x="56482" y="250722"/>
                  </a:cubicBezTo>
                  <a:cubicBezTo>
                    <a:pt x="53196" y="247342"/>
                    <a:pt x="47984" y="241191"/>
                    <a:pt x="40848" y="232270"/>
                  </a:cubicBezTo>
                  <a:cubicBezTo>
                    <a:pt x="33712" y="223349"/>
                    <a:pt x="27326" y="214194"/>
                    <a:pt x="21692" y="204803"/>
                  </a:cubicBezTo>
                  <a:cubicBezTo>
                    <a:pt x="16057" y="195413"/>
                    <a:pt x="11035" y="184051"/>
                    <a:pt x="6620" y="170717"/>
                  </a:cubicBezTo>
                  <a:cubicBezTo>
                    <a:pt x="2207" y="157382"/>
                    <a:pt x="0" y="144423"/>
                    <a:pt x="0" y="131840"/>
                  </a:cubicBezTo>
                  <a:cubicBezTo>
                    <a:pt x="0" y="90523"/>
                    <a:pt x="11926" y="58220"/>
                    <a:pt x="35777" y="34932"/>
                  </a:cubicBezTo>
                  <a:cubicBezTo>
                    <a:pt x="59629" y="11644"/>
                    <a:pt x="92588" y="0"/>
                    <a:pt x="134658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65DFD1A-8998-98D7-5866-AEA741698B85}"/>
                </a:ext>
              </a:extLst>
            </p:cNvPr>
            <p:cNvSpPr/>
            <p:nvPr userDrawn="1"/>
          </p:nvSpPr>
          <p:spPr>
            <a:xfrm>
              <a:off x="1532845" y="3162288"/>
              <a:ext cx="9144000" cy="67370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The Continuous Improvement Toolkit</a:t>
              </a: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</a:br>
              <a:r>
                <a:rPr lang="en-US" sz="1800" b="0" i="0" dirty="0">
                  <a:solidFill>
                    <a:srgbClr val="0066CC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www.citoolkit.com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19558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ags" Target="../tags/tag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3BD050E-92FE-5A22-0E7F-C4280B87CB6C}"/>
              </a:ext>
            </a:extLst>
          </p:cNvPr>
          <p:cNvSpPr/>
          <p:nvPr userDrawn="1"/>
        </p:nvSpPr>
        <p:spPr>
          <a:xfrm>
            <a:off x="0" y="6522996"/>
            <a:ext cx="12192000" cy="335004"/>
          </a:xfrm>
          <a:prstGeom prst="rect">
            <a:avLst/>
          </a:prstGeom>
          <a:solidFill>
            <a:srgbClr val="E2E2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www.</a:t>
            </a:r>
            <a:r>
              <a:rPr lang="en-US" sz="24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citoolkit</a:t>
            </a:r>
            <a:r>
              <a:rPr lang="en-US" sz="24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.com</a:t>
            </a:r>
            <a:endParaRPr lang="en-US" sz="18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1259398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74" r:id="rId2"/>
    <p:sldLayoutId id="214748369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rgbClr val="006881"/>
          </a:solidFill>
          <a:latin typeface="+mj-lt"/>
          <a:ea typeface="+mj-ea"/>
          <a:cs typeface="Readex Pro Deca" pitchFamily="2" charset="-78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40">
          <p15:clr>
            <a:srgbClr val="F26B43"/>
          </p15:clr>
        </p15:guide>
        <p15:guide id="2" pos="7440">
          <p15:clr>
            <a:srgbClr val="F26B43"/>
          </p15:clr>
        </p15:guide>
        <p15:guide id="3" orient="horz" pos="216">
          <p15:clr>
            <a:srgbClr val="F26B43"/>
          </p15:clr>
        </p15:guide>
        <p15:guide id="4" orient="horz" pos="410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B4453-D718-2199-517A-683B46877C8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Kitchen Order Flow</a:t>
            </a:r>
            <a:endParaRPr lang="en-AE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240410A-58AA-865F-B8EC-2E3B05BCB426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AE" dirty="0"/>
              <a:t>Kitchen Team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264831D-CD6D-E17F-658E-6E08E533E14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Dinner Shift</a:t>
            </a:r>
            <a:endParaRPr lang="en-AE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43B42CD-3C91-C0BE-866B-92DDE648EE2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Kitchen Supervisor</a:t>
            </a:r>
            <a:endParaRPr lang="en-AE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3476656-7C73-9367-AC4A-CF4E03F848B8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/>
              <a:t>Wednesday, 17th December</a:t>
            </a:r>
            <a:endParaRPr lang="en-AE" dirty="0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ADBE4216-6948-3074-CEA4-ACFADC8DA8F9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86987" y="748145"/>
            <a:ext cx="11618027" cy="5569528"/>
            <a:chOff x="293293" y="748145"/>
            <a:chExt cx="11618027" cy="5569528"/>
          </a:xfrm>
        </p:grpSpPr>
        <p:sp>
          <p:nvSpPr>
            <p:cNvPr id="31" name="Rounded Rectangle 20">
              <a:extLst>
                <a:ext uri="{FF2B5EF4-FFF2-40B4-BE49-F238E27FC236}">
                  <a16:creationId xmlns:a16="http://schemas.microsoft.com/office/drawing/2014/main" id="{38F43207-5AD3-7025-E86F-D53475EA5C5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 bwMode="auto">
            <a:xfrm>
              <a:off x="293293" y="748145"/>
              <a:ext cx="11618027" cy="5569528"/>
            </a:xfrm>
            <a:prstGeom prst="roundRect">
              <a:avLst>
                <a:gd name="adj" fmla="val 0"/>
              </a:avLst>
            </a:prstGeom>
            <a:gradFill>
              <a:gsLst>
                <a:gs pos="0">
                  <a:schemeClr val="bg1">
                    <a:lumMod val="95000"/>
                  </a:schemeClr>
                </a:gs>
                <a:gs pos="75000">
                  <a:schemeClr val="bg1"/>
                </a:gs>
                <a:gs pos="80000">
                  <a:schemeClr val="bg1"/>
                </a:gs>
                <a:gs pos="25000">
                  <a:srgbClr val="FFFFFF"/>
                </a:gs>
                <a:gs pos="20000">
                  <a:srgbClr val="FFFFFF"/>
                </a:gs>
                <a:gs pos="100000">
                  <a:schemeClr val="bg1">
                    <a:lumMod val="95000"/>
                  </a:schemeClr>
                </a:gs>
              </a:gsLst>
              <a:lin ang="13500000" scaled="1"/>
            </a:gradFill>
            <a:ln w="76200" cap="flat" cmpd="sng" algn="ctr">
              <a:solidFill>
                <a:schemeClr val="bg1">
                  <a:lumMod val="65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A22E0C94-BF8E-B14D-6AF1-9E33F0F419B4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428443" y="846081"/>
              <a:ext cx="11335115" cy="5471591"/>
              <a:chOff x="293293" y="846081"/>
              <a:chExt cx="11605414" cy="5471591"/>
            </a:xfrm>
          </p:grpSpPr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696A6A5A-860D-D5CC-7759-CFED026682EE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293293" y="846081"/>
                <a:ext cx="11605414" cy="512347"/>
                <a:chOff x="293293" y="846081"/>
                <a:chExt cx="11605414" cy="512347"/>
              </a:xfrm>
            </p:grpSpPr>
            <p:sp>
              <p:nvSpPr>
                <p:cNvPr id="135" name="Rectangle 134">
                  <a:extLst>
                    <a:ext uri="{FF2B5EF4-FFF2-40B4-BE49-F238E27FC236}">
                      <a16:creationId xmlns:a16="http://schemas.microsoft.com/office/drawing/2014/main" id="{27D14F3E-2503-EF6D-B386-981F7755A2A6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293293" y="846082"/>
                  <a:ext cx="2839058" cy="5123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r>
                    <a:rPr kumimoji="0" lang="en-US" i="0" u="none" strike="noStrike" kern="0" cap="none" spc="0" normalizeH="0" baseline="0" noProof="0" dirty="0">
                      <a:ln>
                        <a:noFill/>
                      </a:ln>
                      <a:effectLst/>
                      <a:uLnTx/>
                      <a:uFillTx/>
                      <a:latin typeface="Segoe UI" panose="020B0502040204020203" pitchFamily="34" charset="0"/>
                      <a:cs typeface="Segoe UI" panose="020B0502040204020203" pitchFamily="34" charset="0"/>
                    </a:rPr>
                    <a:t>ORDER TAKEN</a:t>
                  </a:r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27011684-960F-E4E8-6DD4-7ABED53A3A61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3215412" y="846082"/>
                  <a:ext cx="2839058" cy="5123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r>
                    <a:rPr kumimoji="0" lang="en-US" i="0" u="none" strike="noStrike" kern="0" cap="none" spc="0" normalizeH="0" baseline="0" noProof="0" dirty="0">
                      <a:ln>
                        <a:noFill/>
                      </a:ln>
                      <a:effectLst/>
                      <a:uLnTx/>
                      <a:uFillTx/>
                      <a:latin typeface="Segoe UI" panose="020B0502040204020203" pitchFamily="34" charset="0"/>
                      <a:cs typeface="Segoe UI" panose="020B0502040204020203" pitchFamily="34" charset="0"/>
                    </a:rPr>
                    <a:t>COOKING</a:t>
                  </a:r>
                </a:p>
              </p:txBody>
            </p:sp>
            <p:sp>
              <p:nvSpPr>
                <p:cNvPr id="131" name="Rectangle 130">
                  <a:extLst>
                    <a:ext uri="{FF2B5EF4-FFF2-40B4-BE49-F238E27FC236}">
                      <a16:creationId xmlns:a16="http://schemas.microsoft.com/office/drawing/2014/main" id="{8B98ED69-F16D-CD77-FA1C-E45E75E92317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6137531" y="846081"/>
                  <a:ext cx="2839058" cy="5123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r>
                    <a:rPr kumimoji="0" lang="en-US" i="0" u="none" strike="noStrike" kern="0" cap="none" spc="0" normalizeH="0" baseline="0" noProof="0" dirty="0">
                      <a:ln>
                        <a:noFill/>
                      </a:ln>
                      <a:effectLst/>
                      <a:uLnTx/>
                      <a:uFillTx/>
                      <a:latin typeface="Segoe UI" panose="020B0502040204020203" pitchFamily="34" charset="0"/>
                      <a:cs typeface="Segoe UI" panose="020B0502040204020203" pitchFamily="34" charset="0"/>
                    </a:rPr>
                    <a:t>READY TO SERVE</a:t>
                  </a:r>
                </a:p>
              </p:txBody>
            </p:sp>
            <p:sp>
              <p:nvSpPr>
                <p:cNvPr id="129" name="Rectangle 128">
                  <a:extLst>
                    <a:ext uri="{FF2B5EF4-FFF2-40B4-BE49-F238E27FC236}">
                      <a16:creationId xmlns:a16="http://schemas.microsoft.com/office/drawing/2014/main" id="{89F04EB7-6522-E3A3-8DD5-DFD40E600544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9059649" y="846082"/>
                  <a:ext cx="2839058" cy="5123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r>
                    <a:rPr kumimoji="0" lang="en-US" i="0" u="none" strike="noStrike" kern="0" cap="none" spc="0" normalizeH="0" baseline="0" noProof="0" dirty="0">
                      <a:ln>
                        <a:noFill/>
                      </a:ln>
                      <a:effectLst/>
                      <a:uLnTx/>
                      <a:uFillTx/>
                      <a:latin typeface="Segoe UI" panose="020B0502040204020203" pitchFamily="34" charset="0"/>
                      <a:cs typeface="Segoe UI" panose="020B0502040204020203" pitchFamily="34" charset="0"/>
                    </a:rPr>
                    <a:t>SERVED</a:t>
                  </a:r>
                </a:p>
              </p:txBody>
            </p: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7C930F02-1506-4FF0-5524-28DBD2C67A97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293293" y="1358429"/>
                <a:ext cx="11605414" cy="4959243"/>
                <a:chOff x="293293" y="1358429"/>
                <a:chExt cx="11605414" cy="4959243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FB2B91EB-8DC1-1B8C-BCC4-4EEC1FC389EE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 bwMode="auto">
                <a:xfrm>
                  <a:off x="293293" y="1358429"/>
                  <a:ext cx="2839058" cy="4959243"/>
                </a:xfrm>
                <a:prstGeom prst="rect">
                  <a:avLst/>
                </a:prstGeom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">
                      <a:schemeClr val="bg1">
                        <a:alpha val="0"/>
                      </a:schemeClr>
                    </a:gs>
                    <a:gs pos="17000">
                      <a:schemeClr val="bg1">
                        <a:alpha val="0"/>
                      </a:schemeClr>
                    </a:gs>
                    <a:gs pos="100000">
                      <a:schemeClr val="bg1">
                        <a:alpha val="0"/>
                      </a:schemeClr>
                    </a:gs>
                  </a:gsLst>
                  <a:lin ang="5400000" scaled="1"/>
                </a:gradFill>
                <a:ln w="6350" cap="rnd">
                  <a:noFill/>
                  <a:prstDash val="solid"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algn="ctr" rtl="0" fontAlgn="ctr"/>
                  <a:r>
                    <a:rPr lang="en-US" sz="1200" i="0" u="none" strike="noStrike" dirty="0">
                      <a:solidFill>
                        <a:srgbClr val="000000"/>
                      </a:solidFill>
                      <a:effectLst/>
                      <a:latin typeface="Segoe UI" panose="020B0502040204020203" pitchFamily="34" charset="0"/>
                      <a:cs typeface="Segoe UI" panose="020B0502040204020203" pitchFamily="34" charset="0"/>
                    </a:rPr>
                    <a:t> </a:t>
                  </a:r>
                </a:p>
              </p:txBody>
            </p:sp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8134D945-93F5-B174-E995-F25194D0BD92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 bwMode="auto">
                <a:xfrm>
                  <a:off x="3215412" y="1358429"/>
                  <a:ext cx="2839058" cy="4959243"/>
                </a:xfrm>
                <a:prstGeom prst="rect">
                  <a:avLst/>
                </a:prstGeom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">
                      <a:schemeClr val="bg1">
                        <a:alpha val="0"/>
                      </a:schemeClr>
                    </a:gs>
                    <a:gs pos="17000">
                      <a:schemeClr val="bg1">
                        <a:alpha val="0"/>
                      </a:schemeClr>
                    </a:gs>
                    <a:gs pos="100000">
                      <a:schemeClr val="bg1">
                        <a:alpha val="0"/>
                      </a:schemeClr>
                    </a:gs>
                  </a:gsLst>
                  <a:lin ang="5400000" scaled="1"/>
                </a:gradFill>
                <a:ln w="6350" cap="rnd">
                  <a:noFill/>
                  <a:prstDash val="solid"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algn="ctr" defTabSz="914400">
                    <a:spcBef>
                      <a:spcPts val="300"/>
                    </a:spcBef>
                    <a:defRPr/>
                  </a:pPr>
                  <a:r>
                    <a:rPr kumimoji="0" lang="en-US" sz="120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D0D0D"/>
                      </a:solidFill>
                      <a:effectLst/>
                      <a:uLnTx/>
                      <a:uFillTx/>
                      <a:latin typeface="Segoe UI" panose="020B0502040204020203" pitchFamily="34" charset="0"/>
                      <a:ea typeface="Calibri" panose="020F0502020204030204" pitchFamily="34" charset="0"/>
                      <a:cs typeface="Segoe UI" panose="020B0502040204020203" pitchFamily="34" charset="0"/>
                    </a:rPr>
                    <a:t> </a:t>
                  </a:r>
                </a:p>
              </p:txBody>
            </p:sp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442E2493-E814-53ED-1AAB-5DD46F6CFFBE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 bwMode="auto">
                <a:xfrm>
                  <a:off x="6137531" y="1358429"/>
                  <a:ext cx="2839058" cy="4959243"/>
                </a:xfrm>
                <a:prstGeom prst="rect">
                  <a:avLst/>
                </a:prstGeom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">
                      <a:schemeClr val="bg1">
                        <a:alpha val="0"/>
                      </a:schemeClr>
                    </a:gs>
                    <a:gs pos="17000">
                      <a:schemeClr val="bg1">
                        <a:alpha val="0"/>
                      </a:schemeClr>
                    </a:gs>
                    <a:gs pos="100000">
                      <a:schemeClr val="bg1">
                        <a:alpha val="0"/>
                      </a:schemeClr>
                    </a:gs>
                  </a:gsLst>
                  <a:lin ang="5400000" scaled="1"/>
                </a:gradFill>
                <a:ln w="6350" cap="rnd">
                  <a:noFill/>
                  <a:prstDash val="solid"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D0D0D"/>
                      </a:solidFill>
                      <a:effectLst/>
                      <a:uLnTx/>
                      <a:uFillTx/>
                      <a:latin typeface="Segoe UI" panose="020B0502040204020203" pitchFamily="34" charset="0"/>
                      <a:ea typeface="Calibri" panose="020F0502020204030204" pitchFamily="34" charset="0"/>
                      <a:cs typeface="Segoe UI" panose="020B0502040204020203" pitchFamily="34" charset="0"/>
                    </a:rPr>
                    <a:t> </a:t>
                  </a:r>
                </a:p>
              </p:txBody>
            </p:sp>
            <p:sp>
              <p:nvSpPr>
                <p:cNvPr id="130" name="Rectangle 129">
                  <a:extLst>
                    <a:ext uri="{FF2B5EF4-FFF2-40B4-BE49-F238E27FC236}">
                      <a16:creationId xmlns:a16="http://schemas.microsoft.com/office/drawing/2014/main" id="{C0716642-3AAE-675C-7E9E-E1A553291E6A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 bwMode="auto">
                <a:xfrm>
                  <a:off x="9059649" y="1358429"/>
                  <a:ext cx="2839058" cy="4959243"/>
                </a:xfrm>
                <a:prstGeom prst="rect">
                  <a:avLst/>
                </a:prstGeom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">
                      <a:schemeClr val="bg1">
                        <a:alpha val="0"/>
                      </a:schemeClr>
                    </a:gs>
                    <a:gs pos="17000">
                      <a:schemeClr val="bg1">
                        <a:alpha val="0"/>
                      </a:schemeClr>
                    </a:gs>
                    <a:gs pos="100000">
                      <a:schemeClr val="bg1">
                        <a:alpha val="0"/>
                      </a:schemeClr>
                    </a:gs>
                  </a:gsLst>
                  <a:lin ang="5400000" scaled="1"/>
                </a:gradFill>
                <a:ln w="6350" cap="rnd">
                  <a:noFill/>
                  <a:prstDash val="solid"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D0D0D"/>
                      </a:solidFill>
                      <a:effectLst/>
                      <a:uLnTx/>
                      <a:uFillTx/>
                      <a:latin typeface="Segoe UI" panose="020B0502040204020203" pitchFamily="34" charset="0"/>
                      <a:ea typeface="Calibri" panose="020F0502020204030204" pitchFamily="34" charset="0"/>
                      <a:cs typeface="Segoe UI" panose="020B0502040204020203" pitchFamily="34" charset="0"/>
                    </a:rPr>
                    <a:t> </a:t>
                  </a:r>
                </a:p>
              </p:txBody>
            </p:sp>
          </p:grp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E35F4147-CFD7-D864-D191-B82A44E091E1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3241426" y="1363954"/>
              <a:ext cx="5705656" cy="4848160"/>
              <a:chOff x="3284968" y="1363954"/>
              <a:chExt cx="5705656" cy="3035880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57BA9B9D-36AF-407A-05C1-B3CDBC3EBACF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 bwMode="auto">
              <a:xfrm flipV="1">
                <a:off x="8990624" y="1363954"/>
                <a:ext cx="0" cy="3035880"/>
              </a:xfrm>
              <a:prstGeom prst="line">
                <a:avLst/>
              </a:prstGeom>
              <a:solidFill>
                <a:srgbClr val="99CCFF"/>
              </a:solidFill>
              <a:ln w="19050" cap="flat" cmpd="sng" algn="ctr">
                <a:solidFill>
                  <a:schemeClr val="bg1">
                    <a:lumMod val="75000"/>
                  </a:schemeClr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0D62299E-B2C6-2CA6-FBB1-511F81DF589D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 bwMode="auto">
              <a:xfrm flipV="1">
                <a:off x="6136564" y="1363954"/>
                <a:ext cx="0" cy="3035880"/>
              </a:xfrm>
              <a:prstGeom prst="line">
                <a:avLst/>
              </a:prstGeom>
              <a:solidFill>
                <a:srgbClr val="99CCFF"/>
              </a:solidFill>
              <a:ln w="19050" cap="flat" cmpd="sng" algn="ctr">
                <a:solidFill>
                  <a:schemeClr val="bg1">
                    <a:lumMod val="75000"/>
                  </a:schemeClr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F3FB2B29-B18E-5BF3-449B-0F22BB035F65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 bwMode="auto">
              <a:xfrm flipV="1">
                <a:off x="3284968" y="1363954"/>
                <a:ext cx="0" cy="3035880"/>
              </a:xfrm>
              <a:prstGeom prst="line">
                <a:avLst/>
              </a:prstGeom>
              <a:solidFill>
                <a:srgbClr val="99CCFF"/>
              </a:solidFill>
              <a:ln w="19050" cap="flat" cmpd="sng" algn="ctr">
                <a:solidFill>
                  <a:schemeClr val="bg1">
                    <a:lumMod val="75000"/>
                  </a:schemeClr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sp>
        <p:nvSpPr>
          <p:cNvPr id="101" name="TextBox 100">
            <a:extLst>
              <a:ext uri="{FF2B5EF4-FFF2-40B4-BE49-F238E27FC236}">
                <a16:creationId xmlns:a16="http://schemas.microsoft.com/office/drawing/2014/main" id="{29526AAD-F60A-298E-61C0-4259CB4962F4}"/>
              </a:ext>
            </a:extLst>
          </p:cNvPr>
          <p:cNvSpPr txBox="1"/>
          <p:nvPr/>
        </p:nvSpPr>
        <p:spPr>
          <a:xfrm>
            <a:off x="2255620" y="-2787"/>
            <a:ext cx="3308593" cy="318924"/>
          </a:xfrm>
          <a:prstGeom prst="rect">
            <a:avLst/>
          </a:prstGeom>
          <a:noFill/>
        </p:spPr>
        <p:txBody>
          <a:bodyPr wrap="square" lIns="36000" tIns="36000" rIns="36000" bIns="36000" anchor="ctr" anchorCtr="0">
            <a:noAutofit/>
          </a:bodyPr>
          <a:lstStyle/>
          <a:p>
            <a:r>
              <a:rPr lang="en-US" sz="1600" dirty="0"/>
              <a:t>Four-Column Board</a:t>
            </a:r>
            <a:endParaRPr lang="en-AE" sz="1600" dirty="0"/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0A285D45-D56C-474F-09B1-B8D6502E17C0}"/>
              </a:ext>
            </a:extLst>
          </p:cNvPr>
          <p:cNvGrpSpPr/>
          <p:nvPr/>
        </p:nvGrpSpPr>
        <p:grpSpPr>
          <a:xfrm>
            <a:off x="1449268" y="3641813"/>
            <a:ext cx="1224000" cy="1224000"/>
            <a:chOff x="596181" y="1656097"/>
            <a:chExt cx="1224000" cy="1224000"/>
          </a:xfrm>
        </p:grpSpPr>
        <p:sp>
          <p:nvSpPr>
            <p:cNvPr id="103" name="Rectangle: Folded Corner 102">
              <a:extLst>
                <a:ext uri="{FF2B5EF4-FFF2-40B4-BE49-F238E27FC236}">
                  <a16:creationId xmlns:a16="http://schemas.microsoft.com/office/drawing/2014/main" id="{85E2C7C4-DF64-CBB7-1AEA-35B0358AE6E0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85F5FE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ABAA325B-BA1F-73AC-FBF8-787522144966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105" name="Rectangle: Folded Corner 104">
                <a:extLst>
                  <a:ext uri="{FF2B5EF4-FFF2-40B4-BE49-F238E27FC236}">
                    <a16:creationId xmlns:a16="http://schemas.microsoft.com/office/drawing/2014/main" id="{C8F7B012-CC37-4DC0-49EA-CBE9D4B21582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lvl="0" defTabSz="914400" eaLnBrk="0" fontAlgn="base" hangingPunct="0">
                  <a:spcAft>
                    <a:spcPct val="0"/>
                  </a:spcAft>
                  <a:defRPr/>
                </a:pPr>
                <a:r>
                  <a:rPr lang="en-US" sz="1000" b="1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Caesar Salad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06" name="Rectangle: Folded Corner 105">
                <a:extLst>
                  <a:ext uri="{FF2B5EF4-FFF2-40B4-BE49-F238E27FC236}">
                    <a16:creationId xmlns:a16="http://schemas.microsoft.com/office/drawing/2014/main" id="{20381E06-93CF-31D7-48D2-68F6F458B157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lvl="0" defTabSz="914400" eaLnBrk="0" fontAlgn="base" hangingPunct="0">
                  <a:spcAft>
                    <a:spcPct val="0"/>
                  </a:spcAft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Nil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07" name="Rectangle: Folded Corner 106">
                <a:extLst>
                  <a:ext uri="{FF2B5EF4-FFF2-40B4-BE49-F238E27FC236}">
                    <a16:creationId xmlns:a16="http://schemas.microsoft.com/office/drawing/2014/main" id="{C2EE5B66-7EBE-F566-6B68-41B78D1C46C7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lvl="0" defTabSz="914400" eaLnBrk="0" fontAlgn="base" hangingPunct="0">
                  <a:spcAft>
                    <a:spcPct val="0"/>
                  </a:spcAft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Order Time: 7:50</a:t>
                </a:r>
              </a:p>
            </p:txBody>
          </p:sp>
          <p:sp>
            <p:nvSpPr>
              <p:cNvPr id="108" name="Rectangle: Folded Corner 107">
                <a:extLst>
                  <a:ext uri="{FF2B5EF4-FFF2-40B4-BE49-F238E27FC236}">
                    <a16:creationId xmlns:a16="http://schemas.microsoft.com/office/drawing/2014/main" id="{D0021F3E-1DE7-061D-3663-495884C302ED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lvl="0" defTabSz="914400" eaLnBrk="0" fontAlgn="base" hangingPunct="0">
                  <a:spcAft>
                    <a:spcPct val="0"/>
                  </a:spcAft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Table 5</a:t>
                </a:r>
              </a:p>
            </p:txBody>
          </p:sp>
        </p:grpSp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74D4B3E7-6945-CACA-A8D2-DA9AF3C9E2DC}"/>
              </a:ext>
            </a:extLst>
          </p:cNvPr>
          <p:cNvGrpSpPr/>
          <p:nvPr/>
        </p:nvGrpSpPr>
        <p:grpSpPr>
          <a:xfrm>
            <a:off x="3486650" y="3178187"/>
            <a:ext cx="1224000" cy="1224000"/>
            <a:chOff x="596181" y="1656097"/>
            <a:chExt cx="1224000" cy="1224000"/>
          </a:xfrm>
        </p:grpSpPr>
        <p:sp>
          <p:nvSpPr>
            <p:cNvPr id="110" name="Rectangle: Folded Corner 109">
              <a:extLst>
                <a:ext uri="{FF2B5EF4-FFF2-40B4-BE49-F238E27FC236}">
                  <a16:creationId xmlns:a16="http://schemas.microsoft.com/office/drawing/2014/main" id="{49F8E70C-81F4-509D-3CE6-C7AA40F458BB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EE7A7A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FAB2458C-5C9A-ACA4-6DF4-25B41D3847D9}"/>
                </a:ext>
              </a:extLst>
            </p:cNvPr>
            <p:cNvGrpSpPr/>
            <p:nvPr/>
          </p:nvGrpSpPr>
          <p:grpSpPr>
            <a:xfrm>
              <a:off x="668181" y="1726292"/>
              <a:ext cx="1080000" cy="1083611"/>
              <a:chOff x="666184" y="1717675"/>
              <a:chExt cx="1286953" cy="1156190"/>
            </a:xfrm>
          </p:grpSpPr>
          <p:sp>
            <p:nvSpPr>
              <p:cNvPr id="112" name="Rectangle: Folded Corner 111">
                <a:extLst>
                  <a:ext uri="{FF2B5EF4-FFF2-40B4-BE49-F238E27FC236}">
                    <a16:creationId xmlns:a16="http://schemas.microsoft.com/office/drawing/2014/main" id="{0C443385-1EB1-0B53-78BC-72CA34A0FBBC}"/>
                  </a:ext>
                </a:extLst>
              </p:cNvPr>
              <p:cNvSpPr/>
              <p:nvPr/>
            </p:nvSpPr>
            <p:spPr bwMode="auto">
              <a:xfrm>
                <a:off x="666185" y="1717675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lvl="0" defTabSz="914400" eaLnBrk="0" fontAlgn="base" hangingPunct="0">
                  <a:spcAft>
                    <a:spcPct val="0"/>
                  </a:spcAft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Seafood Pasta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13" name="Rectangle: Folded Corner 112">
                <a:extLst>
                  <a:ext uri="{FF2B5EF4-FFF2-40B4-BE49-F238E27FC236}">
                    <a16:creationId xmlns:a16="http://schemas.microsoft.com/office/drawing/2014/main" id="{1EEEC403-4D13-E021-76AC-D0903D07223C}"/>
                  </a:ext>
                </a:extLst>
              </p:cNvPr>
              <p:cNvSpPr/>
              <p:nvPr/>
            </p:nvSpPr>
            <p:spPr bwMode="auto">
              <a:xfrm>
                <a:off x="666184" y="2022482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lvl="0" defTabSz="914400" eaLnBrk="0" fontAlgn="base" hangingPunct="0">
                  <a:spcAft>
                    <a:spcPct val="0"/>
                  </a:spcAft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No Cheese</a:t>
                </a:r>
              </a:p>
            </p:txBody>
          </p:sp>
          <p:sp>
            <p:nvSpPr>
              <p:cNvPr id="114" name="Rectangle: Folded Corner 113">
                <a:extLst>
                  <a:ext uri="{FF2B5EF4-FFF2-40B4-BE49-F238E27FC236}">
                    <a16:creationId xmlns:a16="http://schemas.microsoft.com/office/drawing/2014/main" id="{BA3A5F13-A1F8-8AFD-95A7-8574F06104D9}"/>
                  </a:ext>
                </a:extLst>
              </p:cNvPr>
              <p:cNvSpPr/>
              <p:nvPr/>
            </p:nvSpPr>
            <p:spPr bwMode="auto">
              <a:xfrm>
                <a:off x="666184" y="2327288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Order Time: 7:40</a:t>
                </a:r>
              </a:p>
            </p:txBody>
          </p:sp>
          <p:sp>
            <p:nvSpPr>
              <p:cNvPr id="115" name="Rectangle: Folded Corner 114">
                <a:extLst>
                  <a:ext uri="{FF2B5EF4-FFF2-40B4-BE49-F238E27FC236}">
                    <a16:creationId xmlns:a16="http://schemas.microsoft.com/office/drawing/2014/main" id="{DB81F522-7262-E372-E6AA-DA3CC44E530D}"/>
                  </a:ext>
                </a:extLst>
              </p:cNvPr>
              <p:cNvSpPr/>
              <p:nvPr/>
            </p:nvSpPr>
            <p:spPr bwMode="auto">
              <a:xfrm>
                <a:off x="666184" y="263209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lvl="0" defTabSz="914400" eaLnBrk="0" fontAlgn="base" hangingPunct="0">
                  <a:spcAft>
                    <a:spcPct val="0"/>
                  </a:spcAft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Table 12</a:t>
                </a:r>
              </a:p>
            </p:txBody>
          </p:sp>
        </p:grp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C3D1A1D-7333-3D14-0345-742E9D97E456}"/>
              </a:ext>
            </a:extLst>
          </p:cNvPr>
          <p:cNvGrpSpPr/>
          <p:nvPr/>
        </p:nvGrpSpPr>
        <p:grpSpPr>
          <a:xfrm>
            <a:off x="873959" y="1992187"/>
            <a:ext cx="1224000" cy="1224000"/>
            <a:chOff x="596181" y="1656097"/>
            <a:chExt cx="1224000" cy="1224000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id="{71EFA96D-B17D-D0A2-6003-3C3920E3379A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85F5FE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B919710-D05F-1634-ECBE-7BD076D35910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8" name="Rectangle: Folded Corner 7">
                <a:extLst>
                  <a:ext uri="{FF2B5EF4-FFF2-40B4-BE49-F238E27FC236}">
                    <a16:creationId xmlns:a16="http://schemas.microsoft.com/office/drawing/2014/main" id="{EBBAAD18-FC37-A41C-4CB7-9269BFE54338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lvl="0" defTabSz="914400" eaLnBrk="0" fontAlgn="base" hangingPunct="0">
                  <a:spcAft>
                    <a:spcPct val="0"/>
                  </a:spcAft>
                  <a:defRPr/>
                </a:pPr>
                <a:r>
                  <a:rPr lang="en-US" sz="1000" b="1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Grilled Chicken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0" name="Rectangle: Folded Corner 9">
                <a:extLst>
                  <a:ext uri="{FF2B5EF4-FFF2-40B4-BE49-F238E27FC236}">
                    <a16:creationId xmlns:a16="http://schemas.microsoft.com/office/drawing/2014/main" id="{7A21D5CC-DEBA-7C6D-EC1B-E938DCD7E889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lvl="0" defTabSz="914400" eaLnBrk="0" fontAlgn="base" hangingPunct="0">
                  <a:spcAft>
                    <a:spcPct val="0"/>
                  </a:spcAft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Well-Done</a:t>
                </a:r>
              </a:p>
            </p:txBody>
          </p:sp>
          <p:sp>
            <p:nvSpPr>
              <p:cNvPr id="12" name="Rectangle: Folded Corner 11">
                <a:extLst>
                  <a:ext uri="{FF2B5EF4-FFF2-40B4-BE49-F238E27FC236}">
                    <a16:creationId xmlns:a16="http://schemas.microsoft.com/office/drawing/2014/main" id="{425D9D9B-1B38-DA39-8012-E353AB3D48B9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lvl="0" defTabSz="914400" eaLnBrk="0" fontAlgn="base" hangingPunct="0">
                  <a:spcAft>
                    <a:spcPct val="0"/>
                  </a:spcAft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Order Time: 7:46</a:t>
                </a:r>
              </a:p>
            </p:txBody>
          </p:sp>
          <p:sp>
            <p:nvSpPr>
              <p:cNvPr id="13" name="Rectangle: Folded Corner 12">
                <a:extLst>
                  <a:ext uri="{FF2B5EF4-FFF2-40B4-BE49-F238E27FC236}">
                    <a16:creationId xmlns:a16="http://schemas.microsoft.com/office/drawing/2014/main" id="{13AD9FAA-DE4F-C871-437E-E7604BF7FD23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lvl="0" defTabSz="914400" eaLnBrk="0" fontAlgn="base" hangingPunct="0">
                  <a:spcAft>
                    <a:spcPct val="0"/>
                  </a:spcAft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Table 7</a:t>
                </a:r>
              </a:p>
            </p:txBody>
          </p:sp>
        </p:grp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63A1579-0D79-627F-600D-B0D39481E10C}"/>
              </a:ext>
            </a:extLst>
          </p:cNvPr>
          <p:cNvGrpSpPr/>
          <p:nvPr/>
        </p:nvGrpSpPr>
        <p:grpSpPr>
          <a:xfrm>
            <a:off x="9482041" y="4434876"/>
            <a:ext cx="1224000" cy="1224000"/>
            <a:chOff x="596181" y="1656097"/>
            <a:chExt cx="1224000" cy="1224000"/>
          </a:xfrm>
        </p:grpSpPr>
        <p:sp>
          <p:nvSpPr>
            <p:cNvPr id="15" name="Rectangle: Folded Corner 14">
              <a:extLst>
                <a:ext uri="{FF2B5EF4-FFF2-40B4-BE49-F238E27FC236}">
                  <a16:creationId xmlns:a16="http://schemas.microsoft.com/office/drawing/2014/main" id="{F45478A4-C961-7443-E3B4-B1C337E773E2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EE7A7A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D1B2EAC-CE2E-3518-ACD2-F08817A14DA7}"/>
                </a:ext>
              </a:extLst>
            </p:cNvPr>
            <p:cNvGrpSpPr/>
            <p:nvPr/>
          </p:nvGrpSpPr>
          <p:grpSpPr>
            <a:xfrm>
              <a:off x="668181" y="1726292"/>
              <a:ext cx="1080000" cy="1083611"/>
              <a:chOff x="666184" y="1717675"/>
              <a:chExt cx="1286953" cy="1156190"/>
            </a:xfrm>
          </p:grpSpPr>
          <p:sp>
            <p:nvSpPr>
              <p:cNvPr id="17" name="Rectangle: Folded Corner 16">
                <a:extLst>
                  <a:ext uri="{FF2B5EF4-FFF2-40B4-BE49-F238E27FC236}">
                    <a16:creationId xmlns:a16="http://schemas.microsoft.com/office/drawing/2014/main" id="{315134BC-4F74-C17F-477C-74C0CA6B3D03}"/>
                  </a:ext>
                </a:extLst>
              </p:cNvPr>
              <p:cNvSpPr/>
              <p:nvPr/>
            </p:nvSpPr>
            <p:spPr bwMode="auto">
              <a:xfrm>
                <a:off x="666185" y="1717675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lvl="0" defTabSz="914400" eaLnBrk="0" fontAlgn="base" hangingPunct="0">
                  <a:spcAft>
                    <a:spcPct val="0"/>
                  </a:spcAft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Spicy Potatoes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8" name="Rectangle: Folded Corner 17">
                <a:extLst>
                  <a:ext uri="{FF2B5EF4-FFF2-40B4-BE49-F238E27FC236}">
                    <a16:creationId xmlns:a16="http://schemas.microsoft.com/office/drawing/2014/main" id="{B43B0CEB-BC5D-DCAF-CBE1-52A97265E215}"/>
                  </a:ext>
                </a:extLst>
              </p:cNvPr>
              <p:cNvSpPr/>
              <p:nvPr/>
            </p:nvSpPr>
            <p:spPr bwMode="auto">
              <a:xfrm>
                <a:off x="666184" y="2022482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lvl="0" defTabSz="914400" eaLnBrk="0" fontAlgn="base" hangingPunct="0">
                  <a:spcAft>
                    <a:spcPct val="0"/>
                  </a:spcAft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Extra Cheese</a:t>
                </a:r>
              </a:p>
            </p:txBody>
          </p:sp>
          <p:sp>
            <p:nvSpPr>
              <p:cNvPr id="19" name="Rectangle: Folded Corner 18">
                <a:extLst>
                  <a:ext uri="{FF2B5EF4-FFF2-40B4-BE49-F238E27FC236}">
                    <a16:creationId xmlns:a16="http://schemas.microsoft.com/office/drawing/2014/main" id="{80425D87-E234-D8AA-C22D-C475A7BD9876}"/>
                  </a:ext>
                </a:extLst>
              </p:cNvPr>
              <p:cNvSpPr/>
              <p:nvPr/>
            </p:nvSpPr>
            <p:spPr bwMode="auto">
              <a:xfrm>
                <a:off x="666184" y="2327288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Order Time: 7:04</a:t>
                </a:r>
              </a:p>
            </p:txBody>
          </p:sp>
          <p:sp>
            <p:nvSpPr>
              <p:cNvPr id="20" name="Rectangle: Folded Corner 19">
                <a:extLst>
                  <a:ext uri="{FF2B5EF4-FFF2-40B4-BE49-F238E27FC236}">
                    <a16:creationId xmlns:a16="http://schemas.microsoft.com/office/drawing/2014/main" id="{E446FFED-FF9D-D660-B046-DB496E53C6C0}"/>
                  </a:ext>
                </a:extLst>
              </p:cNvPr>
              <p:cNvSpPr/>
              <p:nvPr/>
            </p:nvSpPr>
            <p:spPr bwMode="auto">
              <a:xfrm>
                <a:off x="666184" y="263209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lvl="0" defTabSz="914400" eaLnBrk="0" fontAlgn="base" hangingPunct="0">
                  <a:spcAft>
                    <a:spcPct val="0"/>
                  </a:spcAft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Table 8</a:t>
                </a:r>
              </a:p>
            </p:txBody>
          </p:sp>
        </p:grp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2578A62-6252-9DEE-04A8-1CB7F7E51876}"/>
              </a:ext>
            </a:extLst>
          </p:cNvPr>
          <p:cNvGrpSpPr/>
          <p:nvPr/>
        </p:nvGrpSpPr>
        <p:grpSpPr>
          <a:xfrm>
            <a:off x="10094041" y="2528988"/>
            <a:ext cx="1224000" cy="1224000"/>
            <a:chOff x="596181" y="1656097"/>
            <a:chExt cx="1224000" cy="1224000"/>
          </a:xfrm>
        </p:grpSpPr>
        <p:sp>
          <p:nvSpPr>
            <p:cNvPr id="22" name="Rectangle: Folded Corner 21">
              <a:extLst>
                <a:ext uri="{FF2B5EF4-FFF2-40B4-BE49-F238E27FC236}">
                  <a16:creationId xmlns:a16="http://schemas.microsoft.com/office/drawing/2014/main" id="{3A06E98B-2B86-36AD-32EA-C718C4E9C086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85F5FE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887FCA54-B84F-836D-2E83-536F5A9A58A6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24" name="Rectangle: Folded Corner 23">
                <a:extLst>
                  <a:ext uri="{FF2B5EF4-FFF2-40B4-BE49-F238E27FC236}">
                    <a16:creationId xmlns:a16="http://schemas.microsoft.com/office/drawing/2014/main" id="{B51C0A70-CA98-BC10-988C-9804B0160DC5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lvl="0" defTabSz="914400" eaLnBrk="0" fontAlgn="base" hangingPunct="0">
                  <a:spcAft>
                    <a:spcPct val="0"/>
                  </a:spcAft>
                  <a:defRPr/>
                </a:pPr>
                <a:r>
                  <a:rPr lang="en-US" sz="1000" b="1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Grilled Chicken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Rectangle: Folded Corner 24">
                <a:extLst>
                  <a:ext uri="{FF2B5EF4-FFF2-40B4-BE49-F238E27FC236}">
                    <a16:creationId xmlns:a16="http://schemas.microsoft.com/office/drawing/2014/main" id="{EFD6A195-CF09-87CD-B458-DA5F81B2137A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lvl="0" defTabSz="914400" eaLnBrk="0" fontAlgn="base" hangingPunct="0">
                  <a:spcAft>
                    <a:spcPct val="0"/>
                  </a:spcAft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Nil</a:t>
                </a:r>
              </a:p>
            </p:txBody>
          </p:sp>
          <p:sp>
            <p:nvSpPr>
              <p:cNvPr id="26" name="Rectangle: Folded Corner 25">
                <a:extLst>
                  <a:ext uri="{FF2B5EF4-FFF2-40B4-BE49-F238E27FC236}">
                    <a16:creationId xmlns:a16="http://schemas.microsoft.com/office/drawing/2014/main" id="{244ED231-4505-098B-5D0A-25F8F5A58D78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lvl="0" defTabSz="914400" eaLnBrk="0" fontAlgn="base" hangingPunct="0">
                  <a:spcAft>
                    <a:spcPct val="0"/>
                  </a:spcAft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Order Time: 7:09</a:t>
                </a:r>
              </a:p>
            </p:txBody>
          </p:sp>
          <p:sp>
            <p:nvSpPr>
              <p:cNvPr id="27" name="Rectangle: Folded Corner 26">
                <a:extLst>
                  <a:ext uri="{FF2B5EF4-FFF2-40B4-BE49-F238E27FC236}">
                    <a16:creationId xmlns:a16="http://schemas.microsoft.com/office/drawing/2014/main" id="{E6A134D6-6EE4-34AC-7535-AAEA91D37D7A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lvl="0" defTabSz="914400" eaLnBrk="0" fontAlgn="base" hangingPunct="0">
                  <a:spcAft>
                    <a:spcPct val="0"/>
                  </a:spcAft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Table 1</a:t>
                </a:r>
              </a:p>
            </p:txBody>
          </p:sp>
        </p:grp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01235C2-C104-F526-91DF-F498F32B00B0}"/>
              </a:ext>
            </a:extLst>
          </p:cNvPr>
          <p:cNvGrpSpPr/>
          <p:nvPr/>
        </p:nvGrpSpPr>
        <p:grpSpPr>
          <a:xfrm>
            <a:off x="7027011" y="2817000"/>
            <a:ext cx="1224000" cy="1224000"/>
            <a:chOff x="596181" y="1656097"/>
            <a:chExt cx="1224000" cy="1224000"/>
          </a:xfrm>
        </p:grpSpPr>
        <p:sp>
          <p:nvSpPr>
            <p:cNvPr id="29" name="Rectangle: Folded Corner 28">
              <a:extLst>
                <a:ext uri="{FF2B5EF4-FFF2-40B4-BE49-F238E27FC236}">
                  <a16:creationId xmlns:a16="http://schemas.microsoft.com/office/drawing/2014/main" id="{91BED4DA-5813-0654-322F-E3003585A535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chemeClr val="accent4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1D4217B4-B9E7-3A2B-84A4-95261274E256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32" name="Rectangle: Folded Corner 31">
                <a:extLst>
                  <a:ext uri="{FF2B5EF4-FFF2-40B4-BE49-F238E27FC236}">
                    <a16:creationId xmlns:a16="http://schemas.microsoft.com/office/drawing/2014/main" id="{7601EBDA-955B-54BB-D110-B4E045F54053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Garlic Shrimp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3" name="Rectangle: Folded Corner 32">
                <a:extLst>
                  <a:ext uri="{FF2B5EF4-FFF2-40B4-BE49-F238E27FC236}">
                    <a16:creationId xmlns:a16="http://schemas.microsoft.com/office/drawing/2014/main" id="{B022CB4E-75D3-BC17-5FF3-7802CA753246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Overcooked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4" name="Rectangle: Folded Corner 33">
                <a:extLst>
                  <a:ext uri="{FF2B5EF4-FFF2-40B4-BE49-F238E27FC236}">
                    <a16:creationId xmlns:a16="http://schemas.microsoft.com/office/drawing/2014/main" id="{A5919FD3-37CC-27C9-D591-80A49A065060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lvl="0" defTabSz="914400" eaLnBrk="0" fontAlgn="base" hangingPunct="0">
                  <a:spcAft>
                    <a:spcPct val="0"/>
                  </a:spcAft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Order Time: 7:18</a:t>
                </a:r>
              </a:p>
            </p:txBody>
          </p:sp>
          <p:sp>
            <p:nvSpPr>
              <p:cNvPr id="35" name="Rectangle: Folded Corner 34">
                <a:extLst>
                  <a:ext uri="{FF2B5EF4-FFF2-40B4-BE49-F238E27FC236}">
                    <a16:creationId xmlns:a16="http://schemas.microsoft.com/office/drawing/2014/main" id="{85CD120F-F49C-CD7C-1FCF-253DF9C696D6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Table 9</a:t>
                </a:r>
              </a:p>
            </p:txBody>
          </p:sp>
        </p:grp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361FC88E-0F9F-3C9A-5A67-35FF53FD639D}"/>
              </a:ext>
            </a:extLst>
          </p:cNvPr>
          <p:cNvGrpSpPr/>
          <p:nvPr/>
        </p:nvGrpSpPr>
        <p:grpSpPr>
          <a:xfrm>
            <a:off x="4578514" y="1590761"/>
            <a:ext cx="1224000" cy="1224000"/>
            <a:chOff x="596181" y="1656097"/>
            <a:chExt cx="1224000" cy="1224000"/>
          </a:xfrm>
        </p:grpSpPr>
        <p:sp>
          <p:nvSpPr>
            <p:cNvPr id="52" name="Rectangle: Folded Corner 51">
              <a:extLst>
                <a:ext uri="{FF2B5EF4-FFF2-40B4-BE49-F238E27FC236}">
                  <a16:creationId xmlns:a16="http://schemas.microsoft.com/office/drawing/2014/main" id="{2CA9052D-E587-86B0-F30D-B5736874AADF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85F5FE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4A7BEFF9-A64B-349D-29CC-C1187EB5B5C3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54" name="Rectangle: Folded Corner 53">
                <a:extLst>
                  <a:ext uri="{FF2B5EF4-FFF2-40B4-BE49-F238E27FC236}">
                    <a16:creationId xmlns:a16="http://schemas.microsoft.com/office/drawing/2014/main" id="{E5F7C707-9451-7B6D-7E86-6ACE1492BAF1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lvl="0" defTabSz="914400" eaLnBrk="0" fontAlgn="base" hangingPunct="0">
                  <a:spcAft>
                    <a:spcPct val="0"/>
                  </a:spcAft>
                  <a:defRPr/>
                </a:pPr>
                <a:r>
                  <a:rPr lang="en-US" sz="1000" b="1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Spicy Potatoes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55" name="Rectangle: Folded Corner 54">
                <a:extLst>
                  <a:ext uri="{FF2B5EF4-FFF2-40B4-BE49-F238E27FC236}">
                    <a16:creationId xmlns:a16="http://schemas.microsoft.com/office/drawing/2014/main" id="{0F71DA29-5238-5850-B9FB-303C8C9A8075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lvl="0" defTabSz="914400" eaLnBrk="0" fontAlgn="base" hangingPunct="0">
                  <a:spcAft>
                    <a:spcPct val="0"/>
                  </a:spcAft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Extra Spicy</a:t>
                </a:r>
              </a:p>
            </p:txBody>
          </p:sp>
          <p:sp>
            <p:nvSpPr>
              <p:cNvPr id="56" name="Rectangle: Folded Corner 55">
                <a:extLst>
                  <a:ext uri="{FF2B5EF4-FFF2-40B4-BE49-F238E27FC236}">
                    <a16:creationId xmlns:a16="http://schemas.microsoft.com/office/drawing/2014/main" id="{123B63B1-7B3C-259D-2A81-5C00E9DD571F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lvl="0" defTabSz="914400" eaLnBrk="0" fontAlgn="base" hangingPunct="0">
                  <a:spcAft>
                    <a:spcPct val="0"/>
                  </a:spcAft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Order Time: 7:33</a:t>
                </a:r>
              </a:p>
            </p:txBody>
          </p:sp>
          <p:sp>
            <p:nvSpPr>
              <p:cNvPr id="57" name="Rectangle: Folded Corner 56">
                <a:extLst>
                  <a:ext uri="{FF2B5EF4-FFF2-40B4-BE49-F238E27FC236}">
                    <a16:creationId xmlns:a16="http://schemas.microsoft.com/office/drawing/2014/main" id="{898887F1-0A02-2272-9AD0-7AA64E317B7B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lvl="0" defTabSz="914400" eaLnBrk="0" fontAlgn="base" hangingPunct="0">
                  <a:spcAft>
                    <a:spcPct val="0"/>
                  </a:spcAft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Table 2</a:t>
                </a:r>
              </a:p>
            </p:txBody>
          </p:sp>
        </p:grp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C24ED7B9-88E7-9610-C952-31245A3B861D}"/>
              </a:ext>
            </a:extLst>
          </p:cNvPr>
          <p:cNvGrpSpPr/>
          <p:nvPr/>
        </p:nvGrpSpPr>
        <p:grpSpPr>
          <a:xfrm>
            <a:off x="4578514" y="4765613"/>
            <a:ext cx="1224000" cy="1224000"/>
            <a:chOff x="596181" y="1656097"/>
            <a:chExt cx="1224000" cy="1224000"/>
          </a:xfrm>
        </p:grpSpPr>
        <p:sp>
          <p:nvSpPr>
            <p:cNvPr id="59" name="Rectangle: Folded Corner 58">
              <a:extLst>
                <a:ext uri="{FF2B5EF4-FFF2-40B4-BE49-F238E27FC236}">
                  <a16:creationId xmlns:a16="http://schemas.microsoft.com/office/drawing/2014/main" id="{2BFDD7D9-CC02-95F4-86EE-D9C09ACF11A1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85F5FE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E8C56BAC-F88D-4EA7-17F8-18D6ACDCF927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61" name="Rectangle: Folded Corner 60">
                <a:extLst>
                  <a:ext uri="{FF2B5EF4-FFF2-40B4-BE49-F238E27FC236}">
                    <a16:creationId xmlns:a16="http://schemas.microsoft.com/office/drawing/2014/main" id="{CEE684FA-D8E0-D87B-032E-DA6E5128ED7B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lvl="0" defTabSz="914400" eaLnBrk="0" fontAlgn="base" hangingPunct="0">
                  <a:spcAft>
                    <a:spcPct val="0"/>
                  </a:spcAft>
                  <a:defRPr/>
                </a:pPr>
                <a:r>
                  <a:rPr lang="en-US" sz="1000" b="1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Boiled Rice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62" name="Rectangle: Folded Corner 61">
                <a:extLst>
                  <a:ext uri="{FF2B5EF4-FFF2-40B4-BE49-F238E27FC236}">
                    <a16:creationId xmlns:a16="http://schemas.microsoft.com/office/drawing/2014/main" id="{AB53CA6E-4C16-1307-3B02-4394D93217AD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lvl="0" defTabSz="914400" eaLnBrk="0" fontAlgn="base" hangingPunct="0">
                  <a:spcAft>
                    <a:spcPct val="0"/>
                  </a:spcAft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No Salt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63" name="Rectangle: Folded Corner 62">
                <a:extLst>
                  <a:ext uri="{FF2B5EF4-FFF2-40B4-BE49-F238E27FC236}">
                    <a16:creationId xmlns:a16="http://schemas.microsoft.com/office/drawing/2014/main" id="{5E9BA9B1-FB25-D04F-AAD7-A4FD2EAE6249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lvl="0" defTabSz="914400" eaLnBrk="0" fontAlgn="base" hangingPunct="0">
                  <a:spcAft>
                    <a:spcPct val="0"/>
                  </a:spcAft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Order Time: 7:34</a:t>
                </a:r>
              </a:p>
            </p:txBody>
          </p:sp>
          <p:sp>
            <p:nvSpPr>
              <p:cNvPr id="64" name="Rectangle: Folded Corner 63">
                <a:extLst>
                  <a:ext uri="{FF2B5EF4-FFF2-40B4-BE49-F238E27FC236}">
                    <a16:creationId xmlns:a16="http://schemas.microsoft.com/office/drawing/2014/main" id="{79AC8F64-DE73-474F-5E31-E46A3CF1C6A0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lvl="0" defTabSz="914400" eaLnBrk="0" fontAlgn="base" hangingPunct="0">
                  <a:spcAft>
                    <a:spcPct val="0"/>
                  </a:spcAft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Table 2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23320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4_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87307"/>
      </a:accent1>
      <a:accent2>
        <a:srgbClr val="F6B31F"/>
      </a:accent2>
      <a:accent3>
        <a:srgbClr val="006881"/>
      </a:accent3>
      <a:accent4>
        <a:srgbClr val="7EA7AD"/>
      </a:accent4>
      <a:accent5>
        <a:srgbClr val="003E52"/>
      </a:accent5>
      <a:accent6>
        <a:srgbClr val="EE7A7A"/>
      </a:accent6>
      <a:hlink>
        <a:srgbClr val="FDEFD2"/>
      </a:hlink>
      <a:folHlink>
        <a:srgbClr val="954F72"/>
      </a:folHlink>
    </a:clrScheme>
    <a:fontScheme name="KGC_EduZ">
      <a:majorFont>
        <a:latin typeface="Readex Pro"/>
        <a:ea typeface=""/>
        <a:cs typeface="Readex Pro"/>
      </a:majorFont>
      <a:minorFont>
        <a:latin typeface="Readex Pro"/>
        <a:ea typeface=""/>
        <a:cs typeface="Readex Pro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2778</TotalTime>
  <Words>121</Words>
  <Application>Microsoft Office PowerPoint</Application>
  <PresentationFormat>Widescreen</PresentationFormat>
  <Paragraphs>49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Aleo-Regular</vt:lpstr>
      <vt:lpstr>Arial</vt:lpstr>
      <vt:lpstr>Calibri</vt:lpstr>
      <vt:lpstr>Readex Pro Deca</vt:lpstr>
      <vt:lpstr>Segoe UI</vt:lpstr>
      <vt:lpstr>Times New Roman</vt:lpstr>
      <vt:lpstr>4_Office Theme</vt:lpstr>
      <vt:lpstr>PowerPoint Presentation</vt:lpstr>
      <vt:lpstr>PowerPoint Presentation</vt:lpstr>
    </vt:vector>
  </TitlesOfParts>
  <Company>Citoolkit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Daoud Saadeddin</dc:creator>
  <cp:lastModifiedBy>Daoud Saadeddin</cp:lastModifiedBy>
  <cp:revision>214</cp:revision>
  <dcterms:created xsi:type="dcterms:W3CDTF">2013-12-01T22:07:52Z</dcterms:created>
  <dcterms:modified xsi:type="dcterms:W3CDTF">2025-12-12T14:10:24Z</dcterms:modified>
  <cp:version>3.1</cp:version>
</cp:coreProperties>
</file>