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9"/>
  </p:notesMasterIdLst>
  <p:handoutMasterIdLst>
    <p:handoutMasterId r:id="rId10"/>
  </p:handoutMasterIdLst>
  <p:sldIdLst>
    <p:sldId id="948" r:id="rId2"/>
    <p:sldId id="271" r:id="rId3"/>
    <p:sldId id="949" r:id="rId4"/>
    <p:sldId id="953" r:id="rId5"/>
    <p:sldId id="952" r:id="rId6"/>
    <p:sldId id="950" r:id="rId7"/>
    <p:sldId id="94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F5FE"/>
    <a:srgbClr val="EE7A7A"/>
    <a:srgbClr val="328C99"/>
    <a:srgbClr val="FB2D65"/>
    <a:srgbClr val="C5C5C5"/>
    <a:srgbClr val="FCFCFC"/>
    <a:srgbClr val="FEFF97"/>
    <a:srgbClr val="E75735"/>
    <a:srgbClr val="0D0D0D"/>
    <a:srgbClr val="82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FF503D-72DE-44FD-BB6B-2EBFCC4C2006}" v="4" dt="2025-12-12T14:01:48.781"/>
    <p1510:client id="{F0FA77A6-1B6A-43A1-8DD0-5E35A3A40BF4}" v="201" dt="2025-12-12T13:53:04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 varScale="1">
        <p:scale>
          <a:sx n="54" d="100"/>
          <a:sy n="54" d="100"/>
        </p:scale>
        <p:origin x="12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12T14:01:48.781" v="2380"/>
      <pc:docMkLst>
        <pc:docMk/>
      </pc:docMkLst>
      <pc:sldChg chg="addSp delSp modSp mod modNotesTx">
        <pc:chgData name="Daoud Saadeddin" userId="50f496e5f975282e" providerId="LiveId" clId="{AA9AF9C3-4F16-47F0-BCC2-E504E38693B9}" dt="2025-12-12T14:01:48.781" v="2380"/>
        <pc:sldMkLst>
          <pc:docMk/>
          <pc:sldMk cId="1223320210" sldId="271"/>
        </pc:sldMkLst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" creationId="{FE765D16-A741-3F17-8A63-434AA6BB6A3B}"/>
          </ac:spMkLst>
        </pc:spChg>
        <pc:spChg chg="add mod">
          <ac:chgData name="Daoud Saadeddin" userId="50f496e5f975282e" providerId="LiveId" clId="{AA9AF9C3-4F16-47F0-BCC2-E504E38693B9}" dt="2025-12-12T13:59:34.961" v="2376" actId="20577"/>
          <ac:spMkLst>
            <pc:docMk/>
            <pc:sldMk cId="1223320210" sldId="271"/>
            <ac:spMk id="3" creationId="{A16B4453-D718-2199-517A-683B46877C8B}"/>
          </ac:spMkLst>
        </pc:spChg>
        <pc:spChg chg="mod">
          <ac:chgData name="Daoud Saadeddin" userId="50f496e5f975282e" providerId="LiveId" clId="{AA9AF9C3-4F16-47F0-BCC2-E504E38693B9}" dt="2025-12-12T13:16:37.265" v="2099"/>
          <ac:spMkLst>
            <pc:docMk/>
            <pc:sldMk cId="1223320210" sldId="271"/>
            <ac:spMk id="4" creationId="{71EFA96D-B17D-D0A2-6003-3C3920E3379A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4" creationId="{FFB8AEEC-08CE-4CAA-D41E-7F0413B2F741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5" creationId="{3240410A-58AA-865F-B8EC-2E3B05BCB426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6" creationId="{15553D6A-F3F2-7614-883E-AA737C839432}"/>
          </ac:spMkLst>
        </pc:spChg>
        <pc:spChg chg="add mod">
          <ac:chgData name="Daoud Saadeddin" userId="50f496e5f975282e" providerId="LiveId" clId="{AA9AF9C3-4F16-47F0-BCC2-E504E38693B9}" dt="2025-12-12T13:59:28.010" v="2374" actId="20577"/>
          <ac:spMkLst>
            <pc:docMk/>
            <pc:sldMk cId="1223320210" sldId="271"/>
            <ac:spMk id="7" creationId="{C264831D-CD6D-E17F-658E-6E08E533E14F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8" creationId="{A1883C9D-1AF4-7FD4-296D-1977AC94272A}"/>
          </ac:spMkLst>
        </pc:spChg>
        <pc:spChg chg="mod">
          <ac:chgData name="Daoud Saadeddin" userId="50f496e5f975282e" providerId="LiveId" clId="{AA9AF9C3-4F16-47F0-BCC2-E504E38693B9}" dt="2025-12-12T13:16:50.522" v="2101"/>
          <ac:spMkLst>
            <pc:docMk/>
            <pc:sldMk cId="1223320210" sldId="271"/>
            <ac:spMk id="8" creationId="{EBBAAD18-FC37-A41C-4CB7-9269BFE54338}"/>
          </ac:spMkLst>
        </pc:spChg>
        <pc:spChg chg="add mod">
          <ac:chgData name="Daoud Saadeddin" userId="50f496e5f975282e" providerId="LiveId" clId="{AA9AF9C3-4F16-47F0-BCC2-E504E38693B9}" dt="2025-12-12T13:59:31.213" v="2375" actId="20577"/>
          <ac:spMkLst>
            <pc:docMk/>
            <pc:sldMk cId="1223320210" sldId="271"/>
            <ac:spMk id="9" creationId="{D43B42CD-3C91-C0BE-866B-92DDE648EE2A}"/>
          </ac:spMkLst>
        </pc:spChg>
        <pc:spChg chg="mod">
          <ac:chgData name="Daoud Saadeddin" userId="50f496e5f975282e" providerId="LiveId" clId="{AA9AF9C3-4F16-47F0-BCC2-E504E38693B9}" dt="2025-12-12T13:41:11.744" v="2324" actId="20577"/>
          <ac:spMkLst>
            <pc:docMk/>
            <pc:sldMk cId="1223320210" sldId="271"/>
            <ac:spMk id="10" creationId="{7A21D5CC-DEBA-7C6D-EC1B-E938DCD7E889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10" creationId="{BCA30F5B-5C81-E644-3962-2D4DE432CBCC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11" creationId="{E3476656-7C73-9367-AC4A-CF4E03F848B8}"/>
          </ac:spMkLst>
        </pc:spChg>
        <pc:spChg chg="mod">
          <ac:chgData name="Daoud Saadeddin" userId="50f496e5f975282e" providerId="LiveId" clId="{AA9AF9C3-4F16-47F0-BCC2-E504E38693B9}" dt="2025-12-12T13:20:43.791" v="2128" actId="20577"/>
          <ac:spMkLst>
            <pc:docMk/>
            <pc:sldMk cId="1223320210" sldId="271"/>
            <ac:spMk id="12" creationId="{425D9D9B-1B38-DA39-8012-E353AB3D48B9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12" creationId="{4B5571F9-0EF4-8A6D-1FC0-A874F317A57D}"/>
          </ac:spMkLst>
        </pc:spChg>
        <pc:spChg chg="mod">
          <ac:chgData name="Daoud Saadeddin" userId="50f496e5f975282e" providerId="LiveId" clId="{AA9AF9C3-4F16-47F0-BCC2-E504E38693B9}" dt="2025-12-12T13:23:07.543" v="2152" actId="20577"/>
          <ac:spMkLst>
            <pc:docMk/>
            <pc:sldMk cId="1223320210" sldId="271"/>
            <ac:spMk id="13" creationId="{13AD9FAA-DE4F-C871-437E-E7604BF7FD23}"/>
          </ac:spMkLst>
        </pc:spChg>
        <pc:spChg chg="add mod">
          <ac:chgData name="Daoud Saadeddin" userId="50f496e5f975282e" providerId="LiveId" clId="{AA9AF9C3-4F16-47F0-BCC2-E504E38693B9}" dt="2025-12-12T06:08:48.924" v="855"/>
          <ac:spMkLst>
            <pc:docMk/>
            <pc:sldMk cId="1223320210" sldId="271"/>
            <ac:spMk id="13" creationId="{3D92DADA-FF44-7C33-AA04-714A55C16739}"/>
          </ac:spMkLst>
        </pc:spChg>
        <pc:spChg chg="add mod">
          <ac:chgData name="Daoud Saadeddin" userId="50f496e5f975282e" providerId="LiveId" clId="{AA9AF9C3-4F16-47F0-BCC2-E504E38693B9}" dt="2025-12-12T06:08:48.924" v="855"/>
          <ac:spMkLst>
            <pc:docMk/>
            <pc:sldMk cId="1223320210" sldId="271"/>
            <ac:spMk id="15" creationId="{A3B65EE5-1DC0-83F9-1E28-C49C5497C37A}"/>
          </ac:spMkLst>
        </pc:spChg>
        <pc:spChg chg="mod">
          <ac:chgData name="Daoud Saadeddin" userId="50f496e5f975282e" providerId="LiveId" clId="{AA9AF9C3-4F16-47F0-BCC2-E504E38693B9}" dt="2025-12-12T13:24:23.861" v="2165"/>
          <ac:spMkLst>
            <pc:docMk/>
            <pc:sldMk cId="1223320210" sldId="271"/>
            <ac:spMk id="15" creationId="{F45478A4-C961-7443-E3B4-B1C337E773E2}"/>
          </ac:spMkLst>
        </pc:spChg>
        <pc:spChg chg="mod">
          <ac:chgData name="Daoud Saadeddin" userId="50f496e5f975282e" providerId="LiveId" clId="{AA9AF9C3-4F16-47F0-BCC2-E504E38693B9}" dt="2025-12-12T13:27:20.977" v="2181" actId="20577"/>
          <ac:spMkLst>
            <pc:docMk/>
            <pc:sldMk cId="1223320210" sldId="271"/>
            <ac:spMk id="17" creationId="{315134BC-4F74-C17F-477C-74C0CA6B3D03}"/>
          </ac:spMkLst>
        </pc:spChg>
        <pc:spChg chg="mod">
          <ac:chgData name="Daoud Saadeddin" userId="50f496e5f975282e" providerId="LiveId" clId="{AA9AF9C3-4F16-47F0-BCC2-E504E38693B9}" dt="2025-12-12T13:41:08.785" v="2323" actId="20577"/>
          <ac:spMkLst>
            <pc:docMk/>
            <pc:sldMk cId="1223320210" sldId="271"/>
            <ac:spMk id="18" creationId="{B43B0CEB-BC5D-DCAF-CBE1-52A97265E215}"/>
          </ac:spMkLst>
        </pc:spChg>
        <pc:spChg chg="mod">
          <ac:chgData name="Daoud Saadeddin" userId="50f496e5f975282e" providerId="LiveId" clId="{AA9AF9C3-4F16-47F0-BCC2-E504E38693B9}" dt="2025-12-12T13:29:18.175" v="2192" actId="20577"/>
          <ac:spMkLst>
            <pc:docMk/>
            <pc:sldMk cId="1223320210" sldId="271"/>
            <ac:spMk id="19" creationId="{80425D87-E234-D8AA-C22D-C475A7BD9876}"/>
          </ac:spMkLst>
        </pc:spChg>
        <pc:spChg chg="mod">
          <ac:chgData name="Daoud Saadeddin" userId="50f496e5f975282e" providerId="LiveId" clId="{AA9AF9C3-4F16-47F0-BCC2-E504E38693B9}" dt="2025-12-12T13:29:42.999" v="2196" actId="20577"/>
          <ac:spMkLst>
            <pc:docMk/>
            <pc:sldMk cId="1223320210" sldId="271"/>
            <ac:spMk id="20" creationId="{E446FFED-FF9D-D660-B046-DB496E53C6C0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1" creationId="{868FDDC9-755B-097A-3AB1-BAB024805D55}"/>
          </ac:spMkLst>
        </pc:spChg>
        <pc:spChg chg="mod">
          <ac:chgData name="Daoud Saadeddin" userId="50f496e5f975282e" providerId="LiveId" clId="{AA9AF9C3-4F16-47F0-BCC2-E504E38693B9}" dt="2025-12-12T13:29:58.705" v="2197"/>
          <ac:spMkLst>
            <pc:docMk/>
            <pc:sldMk cId="1223320210" sldId="271"/>
            <ac:spMk id="22" creationId="{3A06E98B-2B86-36AD-32EA-C718C4E9C086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2" creationId="{661F4F13-E959-5DBF-C404-FD401AED3745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3" creationId="{63E872ED-7BD5-D36D-FBE1-0C49D02D4B81}"/>
          </ac:spMkLst>
        </pc:spChg>
        <pc:spChg chg="mod">
          <ac:chgData name="Daoud Saadeddin" userId="50f496e5f975282e" providerId="LiveId" clId="{AA9AF9C3-4F16-47F0-BCC2-E504E38693B9}" dt="2025-12-12T13:29:58.705" v="2197"/>
          <ac:spMkLst>
            <pc:docMk/>
            <pc:sldMk cId="1223320210" sldId="271"/>
            <ac:spMk id="24" creationId="{B51C0A70-CA98-BC10-988C-9804B0160DC5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4" creationId="{C8A5C866-F9A3-1394-7AF1-BAAA9542C46D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5" creationId="{24BE64DE-1871-6E20-8AFC-F438B968105A}"/>
          </ac:spMkLst>
        </pc:spChg>
        <pc:spChg chg="mod">
          <ac:chgData name="Daoud Saadeddin" userId="50f496e5f975282e" providerId="LiveId" clId="{AA9AF9C3-4F16-47F0-BCC2-E504E38693B9}" dt="2025-12-12T13:40:17.931" v="2316" actId="20577"/>
          <ac:spMkLst>
            <pc:docMk/>
            <pc:sldMk cId="1223320210" sldId="271"/>
            <ac:spMk id="25" creationId="{EFD6A195-CF09-87CD-B458-DA5F81B2137A}"/>
          </ac:spMkLst>
        </pc:spChg>
        <pc:spChg chg="mod">
          <ac:chgData name="Daoud Saadeddin" userId="50f496e5f975282e" providerId="LiveId" clId="{AA9AF9C3-4F16-47F0-BCC2-E504E38693B9}" dt="2025-12-12T13:30:17.002" v="2205" actId="20577"/>
          <ac:spMkLst>
            <pc:docMk/>
            <pc:sldMk cId="1223320210" sldId="271"/>
            <ac:spMk id="26" creationId="{244ED231-4505-098B-5D0A-25F8F5A58D78}"/>
          </ac:spMkLst>
        </pc:spChg>
        <pc:spChg chg="add mod">
          <ac:chgData name="Daoud Saadeddin" userId="50f496e5f975282e" providerId="LiveId" clId="{AA9AF9C3-4F16-47F0-BCC2-E504E38693B9}" dt="2025-12-12T06:09:01.904" v="856"/>
          <ac:spMkLst>
            <pc:docMk/>
            <pc:sldMk cId="1223320210" sldId="271"/>
            <ac:spMk id="26" creationId="{DB2C3EAA-4677-EE21-F742-CB1B9B4A1563}"/>
          </ac:spMkLst>
        </pc:spChg>
        <pc:spChg chg="mod">
          <ac:chgData name="Daoud Saadeddin" userId="50f496e5f975282e" providerId="LiveId" clId="{AA9AF9C3-4F16-47F0-BCC2-E504E38693B9}" dt="2025-12-12T13:34:55.601" v="2246" actId="20577"/>
          <ac:spMkLst>
            <pc:docMk/>
            <pc:sldMk cId="1223320210" sldId="271"/>
            <ac:spMk id="27" creationId="{E6A134D6-6EE4-34AC-7535-AAEA91D37D7A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8" creationId="{F99263D5-5795-EDDD-38B8-C759AF85BF77}"/>
          </ac:spMkLst>
        </pc:spChg>
        <pc:spChg chg="add del mod">
          <ac:chgData name="Daoud Saadeddin" userId="50f496e5f975282e" providerId="LiveId" clId="{AA9AF9C3-4F16-47F0-BCC2-E504E38693B9}" dt="2025-12-12T09:01:13.009" v="1531" actId="478"/>
          <ac:spMkLst>
            <pc:docMk/>
            <pc:sldMk cId="1223320210" sldId="271"/>
            <ac:spMk id="29" creationId="{254EAA78-3CAA-2CFD-DE0A-C45AE1001A4C}"/>
          </ac:spMkLst>
        </pc:spChg>
        <pc:spChg chg="mod">
          <ac:chgData name="Daoud Saadeddin" userId="50f496e5f975282e" providerId="LiveId" clId="{AA9AF9C3-4F16-47F0-BCC2-E504E38693B9}" dt="2025-12-12T13:31:06.340" v="2206"/>
          <ac:spMkLst>
            <pc:docMk/>
            <pc:sldMk cId="1223320210" sldId="271"/>
            <ac:spMk id="29" creationId="{91BED4DA-5813-0654-322F-E3003585A535}"/>
          </ac:spMkLst>
        </pc:spChg>
        <pc:spChg chg="add mod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31" creationId="{38F43207-5AD3-7025-E86F-D53475EA5C59}"/>
          </ac:spMkLst>
        </pc:spChg>
        <pc:spChg chg="mod">
          <ac:chgData name="Daoud Saadeddin" userId="50f496e5f975282e" providerId="LiveId" clId="{AA9AF9C3-4F16-47F0-BCC2-E504E38693B9}" dt="2025-12-12T13:31:24.489" v="2212" actId="20577"/>
          <ac:spMkLst>
            <pc:docMk/>
            <pc:sldMk cId="1223320210" sldId="271"/>
            <ac:spMk id="32" creationId="{7601EBDA-955B-54BB-D110-B4E045F54053}"/>
          </ac:spMkLst>
        </pc:spChg>
        <pc:spChg chg="mod">
          <ac:chgData name="Daoud Saadeddin" userId="50f496e5f975282e" providerId="LiveId" clId="{AA9AF9C3-4F16-47F0-BCC2-E504E38693B9}" dt="2025-12-12T13:45:36.247" v="2336" actId="313"/>
          <ac:spMkLst>
            <pc:docMk/>
            <pc:sldMk cId="1223320210" sldId="271"/>
            <ac:spMk id="33" creationId="{B022CB4E-75D3-BC17-5FF3-7802CA753246}"/>
          </ac:spMkLst>
        </pc:spChg>
        <pc:spChg chg="mod">
          <ac:chgData name="Daoud Saadeddin" userId="50f496e5f975282e" providerId="LiveId" clId="{AA9AF9C3-4F16-47F0-BCC2-E504E38693B9}" dt="2025-12-12T13:31:57.258" v="2220" actId="20577"/>
          <ac:spMkLst>
            <pc:docMk/>
            <pc:sldMk cId="1223320210" sldId="271"/>
            <ac:spMk id="34" creationId="{A5919FD3-37CC-27C9-D591-80A49A065060}"/>
          </ac:spMkLst>
        </pc:spChg>
        <pc:spChg chg="mod">
          <ac:chgData name="Daoud Saadeddin" userId="50f496e5f975282e" providerId="LiveId" clId="{AA9AF9C3-4F16-47F0-BCC2-E504E38693B9}" dt="2025-12-12T13:35:11.911" v="2253" actId="20577"/>
          <ac:spMkLst>
            <pc:docMk/>
            <pc:sldMk cId="1223320210" sldId="271"/>
            <ac:spMk id="35" creationId="{85CD120F-F49C-CD7C-1FCF-253DF9C696D6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37" creationId="{140F8D89-5661-7F08-0896-BC62372087E2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39" creationId="{FF5BA4AA-4646-1B4B-22A9-C410FB05E098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40" creationId="{69207947-4649-9B04-E5C3-0B5C35E382B5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41" creationId="{4656E452-B5AE-03B8-8C2F-36F075F34B4A}"/>
          </ac:spMkLst>
        </pc:spChg>
        <pc:spChg chg="mod">
          <ac:chgData name="Daoud Saadeddin" userId="50f496e5f975282e" providerId="LiveId" clId="{AA9AF9C3-4F16-47F0-BCC2-E504E38693B9}" dt="2025-12-12T13:31:12.245" v="2208"/>
          <ac:spMkLst>
            <pc:docMk/>
            <pc:sldMk cId="1223320210" sldId="271"/>
            <ac:spMk id="50" creationId="{49A855C9-A193-DE96-36CF-3792843AE996}"/>
          </ac:spMkLst>
        </pc:spChg>
        <pc:spChg chg="mod">
          <ac:chgData name="Daoud Saadeddin" userId="50f496e5f975282e" providerId="LiveId" clId="{AA9AF9C3-4F16-47F0-BCC2-E504E38693B9}" dt="2025-12-12T13:32:28.479" v="2223"/>
          <ac:spMkLst>
            <pc:docMk/>
            <pc:sldMk cId="1223320210" sldId="271"/>
            <ac:spMk id="52" creationId="{2CA9052D-E587-86B0-F30D-B5736874AADF}"/>
          </ac:spMkLst>
        </pc:spChg>
        <pc:spChg chg="mod">
          <ac:chgData name="Daoud Saadeddin" userId="50f496e5f975282e" providerId="LiveId" clId="{AA9AF9C3-4F16-47F0-BCC2-E504E38693B9}" dt="2025-12-12T13:48:37.918" v="2344" actId="20577"/>
          <ac:spMkLst>
            <pc:docMk/>
            <pc:sldMk cId="1223320210" sldId="271"/>
            <ac:spMk id="54" creationId="{E5F7C707-9451-7B6D-7E86-6ACE1492BAF1}"/>
          </ac:spMkLst>
        </pc:spChg>
        <pc:spChg chg="mod">
          <ac:chgData name="Daoud Saadeddin" userId="50f496e5f975282e" providerId="LiveId" clId="{AA9AF9C3-4F16-47F0-BCC2-E504E38693B9}" dt="2025-12-12T13:47:55.081" v="2340" actId="20577"/>
          <ac:spMkLst>
            <pc:docMk/>
            <pc:sldMk cId="1223320210" sldId="271"/>
            <ac:spMk id="55" creationId="{0F71DA29-5238-5850-B9FB-303C8C9A8075}"/>
          </ac:spMkLst>
        </pc:spChg>
        <pc:spChg chg="mod">
          <ac:chgData name="Daoud Saadeddin" userId="50f496e5f975282e" providerId="LiveId" clId="{AA9AF9C3-4F16-47F0-BCC2-E504E38693B9}" dt="2025-12-12T13:38:23.309" v="2289" actId="20577"/>
          <ac:spMkLst>
            <pc:docMk/>
            <pc:sldMk cId="1223320210" sldId="271"/>
            <ac:spMk id="56" creationId="{123B63B1-7B3C-259D-2A81-5C00E9DD571F}"/>
          </ac:spMkLst>
        </pc:spChg>
        <pc:spChg chg="mod">
          <ac:chgData name="Daoud Saadeddin" userId="50f496e5f975282e" providerId="LiveId" clId="{AA9AF9C3-4F16-47F0-BCC2-E504E38693B9}" dt="2025-12-12T13:35:32.024" v="2256" actId="20577"/>
          <ac:spMkLst>
            <pc:docMk/>
            <pc:sldMk cId="1223320210" sldId="271"/>
            <ac:spMk id="57" creationId="{898887F1-0A02-2272-9AD0-7AA64E317B7B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57" creationId="{D017207E-D25B-F0B9-6837-EED5953093B5}"/>
          </ac:spMkLst>
        </pc:spChg>
        <pc:spChg chg="mod">
          <ac:chgData name="Daoud Saadeddin" userId="50f496e5f975282e" providerId="LiveId" clId="{AA9AF9C3-4F16-47F0-BCC2-E504E38693B9}" dt="2025-12-12T13:33:03.189" v="2240"/>
          <ac:spMkLst>
            <pc:docMk/>
            <pc:sldMk cId="1223320210" sldId="271"/>
            <ac:spMk id="59" creationId="{2BFDD7D9-CC02-95F4-86EE-D9C09ACF11A1}"/>
          </ac:spMkLst>
        </pc:spChg>
        <pc:spChg chg="mod">
          <ac:chgData name="Daoud Saadeddin" userId="50f496e5f975282e" providerId="LiveId" clId="{AA9AF9C3-4F16-47F0-BCC2-E504E38693B9}" dt="2025-12-12T13:36:51.656" v="2271" actId="20577"/>
          <ac:spMkLst>
            <pc:docMk/>
            <pc:sldMk cId="1223320210" sldId="271"/>
            <ac:spMk id="61" creationId="{CEE684FA-D8E0-D87B-032E-DA6E5128ED7B}"/>
          </ac:spMkLst>
        </pc:spChg>
        <pc:spChg chg="mod">
          <ac:chgData name="Daoud Saadeddin" userId="50f496e5f975282e" providerId="LiveId" clId="{AA9AF9C3-4F16-47F0-BCC2-E504E38693B9}" dt="2025-12-12T13:37:56.015" v="2278" actId="20577"/>
          <ac:spMkLst>
            <pc:docMk/>
            <pc:sldMk cId="1223320210" sldId="271"/>
            <ac:spMk id="62" creationId="{AB53CA6E-4C16-1307-3B02-4394D93217AD}"/>
          </ac:spMkLst>
        </pc:spChg>
        <pc:spChg chg="mod">
          <ac:chgData name="Daoud Saadeddin" userId="50f496e5f975282e" providerId="LiveId" clId="{AA9AF9C3-4F16-47F0-BCC2-E504E38693B9}" dt="2025-12-12T13:38:18.412" v="2287" actId="20577"/>
          <ac:spMkLst>
            <pc:docMk/>
            <pc:sldMk cId="1223320210" sldId="271"/>
            <ac:spMk id="63" creationId="{5E9BA9B1-FB25-D04F-AAD7-A4FD2EAE6249}"/>
          </ac:spMkLst>
        </pc:spChg>
        <pc:spChg chg="mod">
          <ac:chgData name="Daoud Saadeddin" userId="50f496e5f975282e" providerId="LiveId" clId="{AA9AF9C3-4F16-47F0-BCC2-E504E38693B9}" dt="2025-12-12T13:35:43.601" v="2258" actId="20577"/>
          <ac:spMkLst>
            <pc:docMk/>
            <pc:sldMk cId="1223320210" sldId="271"/>
            <ac:spMk id="64" creationId="{79AC8F64-DE73-474F-5E31-E46A3CF1C6A0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5" creationId="{2738443C-3465-4C09-1B0B-6B3B93BDB2D1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66" creationId="{844DAEF2-6637-3606-02E2-167FB49BF5CF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6" creationId="{9508B2C3-85F6-D0F2-DA85-885EEDB14A14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7" creationId="{B3AF31FA-7B3F-FCC1-94A7-5F8C87D35633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8" creationId="{FA565BC1-A348-9F65-130E-276792FACEEE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69" creationId="{6EFF2589-4279-4398-B29C-B57B51D721C8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69" creationId="{9E1E2DD2-07DB-855D-FFAC-C549ADE10B69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0" creationId="{63EBC772-7754-51A1-1069-5C02BC4D727B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71" creationId="{66813908-2242-5A08-B11D-1C20728412FB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1" creationId="{68D9D69D-4B55-E8AA-7E73-6BF019A3668E}"/>
          </ac:spMkLst>
        </pc:spChg>
        <pc:spChg chg="mod">
          <ac:chgData name="Daoud Saadeddin" userId="50f496e5f975282e" providerId="LiveId" clId="{AA9AF9C3-4F16-47F0-BCC2-E504E38693B9}" dt="2025-12-12T07:58:16.976" v="1173"/>
          <ac:spMkLst>
            <pc:docMk/>
            <pc:sldMk cId="1223320210" sldId="271"/>
            <ac:spMk id="72" creationId="{70FE0D8D-64F9-F9B9-5CD6-CAE1B6895C4C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73" creationId="{0905FFA3-10BA-E1EE-0061-CE1A7C589365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4" creationId="{E2E6FCE4-42AB-4A08-C506-B26EC8080B0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6" creationId="{A9FFCF97-05D9-8E93-FC99-A1CD7DF151F8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7" creationId="{44491899-4A86-29BB-6C5B-D58C8105085E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8" creationId="{EEFE64A0-9F2F-7F4D-1470-FF2589B6D46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79" creationId="{0522E381-6138-09FC-E942-B7FB0D8E74FB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1" creationId="{3AF9BDC8-6590-B0CE-AF74-2541FB88BC69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82" creationId="{FC58E162-1C23-9D41-4357-D9EBB0FB98EF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3" creationId="{27B2B4C0-A5F5-7934-5B68-80D3EEF3D293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4" creationId="{C595A7E2-DF05-51D5-73F1-F27F9D0D8ADA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5" creationId="{954E47B7-F37A-2761-3DF8-71BCEC2AADAA}"/>
          </ac:spMkLst>
        </pc:spChg>
        <pc:spChg chg="mod">
          <ac:chgData name="Daoud Saadeddin" userId="50f496e5f975282e" providerId="LiveId" clId="{AA9AF9C3-4F16-47F0-BCC2-E504E38693B9}" dt="2025-12-12T08:52:55.311" v="1425"/>
          <ac:spMkLst>
            <pc:docMk/>
            <pc:sldMk cId="1223320210" sldId="271"/>
            <ac:spMk id="86" creationId="{70CD4443-75F8-1A9C-1E32-59FC629D8A2C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88" creationId="{2C0FC74D-DC0A-9AC4-FE93-104370A575C6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0" creationId="{C10D7163-228A-1545-86AA-7D079D8849F3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1" creationId="{E6CAB50B-FA0B-59E9-ADBB-231A58FDCD8F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2" creationId="{AA75951B-6CC7-CFFE-3BF5-CA6EEEAD6521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3" creationId="{7B5ACBFC-BC7F-B6A5-DBA5-1C1196871DBF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5" creationId="{1441BB0A-6E47-9840-A4E3-EE31A31D434F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6" creationId="{311B0F2B-5456-0783-B30E-DD569262DA2E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7" creationId="{1BE42D65-CC29-8536-C71B-CA4296AB75C1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7" creationId="{4ABCD4DE-8A16-FED6-0FB8-213532A9BE87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8" creationId="{7319082C-71B1-0F95-FB9F-5A0622AAF43A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98" creationId="{99233789-1543-6EF3-433E-CD73CA215566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99" creationId="{449DDD45-70B8-D9C1-FAC0-D9E9D8E0974D}"/>
          </ac:spMkLst>
        </pc:spChg>
        <pc:spChg chg="mod">
          <ac:chgData name="Daoud Saadeddin" userId="50f496e5f975282e" providerId="LiveId" clId="{AA9AF9C3-4F16-47F0-BCC2-E504E38693B9}" dt="2025-12-12T08:55:52.397" v="1457"/>
          <ac:spMkLst>
            <pc:docMk/>
            <pc:sldMk cId="1223320210" sldId="271"/>
            <ac:spMk id="100" creationId="{540702DA-1069-E95F-001E-B62CD80A4FDB}"/>
          </ac:spMkLst>
        </pc:spChg>
        <pc:spChg chg="add mod">
          <ac:chgData name="Daoud Saadeddin" userId="50f496e5f975282e" providerId="LiveId" clId="{AA9AF9C3-4F16-47F0-BCC2-E504E38693B9}" dt="2025-12-12T11:24:21.972" v="1709" actId="20577"/>
          <ac:spMkLst>
            <pc:docMk/>
            <pc:sldMk cId="1223320210" sldId="271"/>
            <ac:spMk id="101" creationId="{29526AAD-F60A-298E-61C0-4259CB4962F4}"/>
          </ac:spMkLst>
        </pc:spChg>
        <pc:spChg chg="mod">
          <ac:chgData name="Daoud Saadeddin" userId="50f496e5f975282e" providerId="LiveId" clId="{AA9AF9C3-4F16-47F0-BCC2-E504E38693B9}" dt="2025-12-12T13:14:58.507" v="2090"/>
          <ac:spMkLst>
            <pc:docMk/>
            <pc:sldMk cId="1223320210" sldId="271"/>
            <ac:spMk id="105" creationId="{C8F7B012-CC37-4DC0-49EA-CBE9D4B21582}"/>
          </ac:spMkLst>
        </pc:spChg>
        <pc:spChg chg="mod">
          <ac:chgData name="Daoud Saadeddin" userId="50f496e5f975282e" providerId="LiveId" clId="{AA9AF9C3-4F16-47F0-BCC2-E504E38693B9}" dt="2025-12-12T13:40:22.950" v="2319" actId="20577"/>
          <ac:spMkLst>
            <pc:docMk/>
            <pc:sldMk cId="1223320210" sldId="271"/>
            <ac:spMk id="106" creationId="{20381E06-93CF-31D7-48D2-68F6F458B157}"/>
          </ac:spMkLst>
        </pc:spChg>
        <pc:spChg chg="mod">
          <ac:chgData name="Daoud Saadeddin" userId="50f496e5f975282e" providerId="LiveId" clId="{AA9AF9C3-4F16-47F0-BCC2-E504E38693B9}" dt="2025-12-12T13:33:46.998" v="2245" actId="20577"/>
          <ac:spMkLst>
            <pc:docMk/>
            <pc:sldMk cId="1223320210" sldId="271"/>
            <ac:spMk id="107" creationId="{C2EE5B66-7EBE-F566-6B68-41B78D1C46C7}"/>
          </ac:spMkLst>
        </pc:spChg>
        <pc:spChg chg="mod">
          <ac:chgData name="Daoud Saadeddin" userId="50f496e5f975282e" providerId="LiveId" clId="{AA9AF9C3-4F16-47F0-BCC2-E504E38693B9}" dt="2025-12-12T13:23:19.728" v="2153"/>
          <ac:spMkLst>
            <pc:docMk/>
            <pc:sldMk cId="1223320210" sldId="271"/>
            <ac:spMk id="108" creationId="{D0021F3E-1DE7-061D-3663-495884C302ED}"/>
          </ac:spMkLst>
        </pc:spChg>
        <pc:spChg chg="mod">
          <ac:chgData name="Daoud Saadeddin" userId="50f496e5f975282e" providerId="LiveId" clId="{AA9AF9C3-4F16-47F0-BCC2-E504E38693B9}" dt="2025-12-12T13:20:02.112" v="2122"/>
          <ac:spMkLst>
            <pc:docMk/>
            <pc:sldMk cId="1223320210" sldId="271"/>
            <ac:spMk id="112" creationId="{0C443385-1EB1-0B53-78BC-72CA34A0FBBC}"/>
          </ac:spMkLst>
        </pc:spChg>
        <pc:spChg chg="mod">
          <ac:chgData name="Daoud Saadeddin" userId="50f496e5f975282e" providerId="LiveId" clId="{AA9AF9C3-4F16-47F0-BCC2-E504E38693B9}" dt="2025-12-12T13:41:03.786" v="2322" actId="20577"/>
          <ac:spMkLst>
            <pc:docMk/>
            <pc:sldMk cId="1223320210" sldId="271"/>
            <ac:spMk id="113" creationId="{1EEEC403-4D13-E021-76AC-D0903D07223C}"/>
          </ac:spMkLst>
        </pc:spChg>
        <pc:spChg chg="mod">
          <ac:chgData name="Daoud Saadeddin" userId="50f496e5f975282e" providerId="LiveId" clId="{AA9AF9C3-4F16-47F0-BCC2-E504E38693B9}" dt="2025-12-12T13:20:56.079" v="2129" actId="20577"/>
          <ac:spMkLst>
            <pc:docMk/>
            <pc:sldMk cId="1223320210" sldId="271"/>
            <ac:spMk id="114" creationId="{BA3A5F13-A1F8-8AFD-95A7-8574F06104D9}"/>
          </ac:spMkLst>
        </pc:spChg>
        <pc:spChg chg="mod">
          <ac:chgData name="Daoud Saadeddin" userId="50f496e5f975282e" providerId="LiveId" clId="{AA9AF9C3-4F16-47F0-BCC2-E504E38693B9}" dt="2025-12-12T13:23:48.147" v="2164" actId="20577"/>
          <ac:spMkLst>
            <pc:docMk/>
            <pc:sldMk cId="1223320210" sldId="271"/>
            <ac:spMk id="115" creationId="{DB81F522-7262-E372-E6AA-DA3CC44E530D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123" creationId="{8CDE75D0-2326-53BE-427F-D1D6810DDB94}"/>
          </ac:spMkLst>
        </pc:spChg>
        <pc:spChg chg="mod">
          <ac:chgData name="Daoud Saadeddin" userId="50f496e5f975282e" providerId="LiveId" clId="{AA9AF9C3-4F16-47F0-BCC2-E504E38693B9}" dt="2025-12-12T13:40:42.040" v="2321"/>
          <ac:spMkLst>
            <pc:docMk/>
            <pc:sldMk cId="1223320210" sldId="271"/>
            <ac:spMk id="124" creationId="{5B610E66-73E4-9164-5055-B79A09C5C69E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27" creationId="{4E1E85EA-DCB4-8277-BFE7-4BC4131736F4}"/>
          </ac:spMkLst>
        </pc:spChg>
        <pc:spChg chg="mod topLvl">
          <ac:chgData name="Daoud Saadeddin" userId="50f496e5f975282e" providerId="LiveId" clId="{AA9AF9C3-4F16-47F0-BCC2-E504E38693B9}" dt="2025-12-12T14:01:48.781" v="2380"/>
          <ac:spMkLst>
            <pc:docMk/>
            <pc:sldMk cId="1223320210" sldId="271"/>
            <ac:spMk id="129" creationId="{89F04EB7-6522-E3A3-8DD5-DFD40E600544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0" creationId="{C0716642-3AAE-675C-7E9E-E1A553291E6A}"/>
          </ac:spMkLst>
        </pc:spChg>
        <pc:spChg chg="mod topLvl">
          <ac:chgData name="Daoud Saadeddin" userId="50f496e5f975282e" providerId="LiveId" clId="{AA9AF9C3-4F16-47F0-BCC2-E504E38693B9}" dt="2025-12-12T14:01:43.474" v="2379"/>
          <ac:spMkLst>
            <pc:docMk/>
            <pc:sldMk cId="1223320210" sldId="271"/>
            <ac:spMk id="131" creationId="{8B98ED69-F16D-CD77-FA1C-E45E75E92317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2" creationId="{442E2493-E814-53ED-1AAB-5DD46F6CFFBE}"/>
          </ac:spMkLst>
        </pc:spChg>
        <pc:spChg chg="mod topLvl">
          <ac:chgData name="Daoud Saadeddin" userId="50f496e5f975282e" providerId="LiveId" clId="{AA9AF9C3-4F16-47F0-BCC2-E504E38693B9}" dt="2025-12-12T14:01:37.909" v="2378"/>
          <ac:spMkLst>
            <pc:docMk/>
            <pc:sldMk cId="1223320210" sldId="271"/>
            <ac:spMk id="133" creationId="{27011684-960F-E4E8-6DD4-7ABED53A3A61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4" creationId="{8134D945-93F5-B174-E995-F25194D0BD92}"/>
          </ac:spMkLst>
        </pc:spChg>
        <pc:spChg chg="mod topLvl">
          <ac:chgData name="Daoud Saadeddin" userId="50f496e5f975282e" providerId="LiveId" clId="{AA9AF9C3-4F16-47F0-BCC2-E504E38693B9}" dt="2025-12-12T14:01:28.182" v="2377"/>
          <ac:spMkLst>
            <pc:docMk/>
            <pc:sldMk cId="1223320210" sldId="271"/>
            <ac:spMk id="135" creationId="{27D14F3E-2503-EF6D-B386-981F7755A2A6}"/>
          </ac:spMkLst>
        </pc:spChg>
        <pc:spChg chg="add del mod topLvl">
          <ac:chgData name="Daoud Saadeddin" userId="50f496e5f975282e" providerId="LiveId" clId="{AA9AF9C3-4F16-47F0-BCC2-E504E38693B9}" dt="2025-12-12T09:06:50.562" v="1559" actId="34135"/>
          <ac:spMkLst>
            <pc:docMk/>
            <pc:sldMk cId="1223320210" sldId="271"/>
            <ac:spMk id="136" creationId="{FB2B91EB-8DC1-1B8C-BCC4-4EEC1FC389EE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48" creationId="{4E21D37C-F2D7-2C4B-7175-B091528DCDC7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57" creationId="{20A0C2D8-31B8-46CE-09E9-6144BA0DAFC2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58" creationId="{0021A21A-1F36-A393-B6A4-F655EDD4E68D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65" creationId="{26B58C99-1BE1-88B1-ABA4-C28CA835D972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87" creationId="{7E21C75D-DE5B-66AF-9AC8-8D3B7D2C7AD6}"/>
          </ac:spMkLst>
        </pc:spChg>
        <pc:spChg chg="mod">
          <ac:chgData name="Daoud Saadeddin" userId="50f496e5f975282e" providerId="LiveId" clId="{AA9AF9C3-4F16-47F0-BCC2-E504E38693B9}" dt="2025-12-12T11:57:50.830" v="1983"/>
          <ac:spMkLst>
            <pc:docMk/>
            <pc:sldMk cId="1223320210" sldId="271"/>
            <ac:spMk id="199" creationId="{AB48E3F9-A52C-8D73-696F-875C68CC489B}"/>
          </ac:spMkLst>
        </pc:s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2" creationId="{EC3D1A1D-7333-3D14-0345-742E9D97E456}"/>
          </ac:grpSpMkLst>
        </pc:grpChg>
        <pc:grpChg chg="mod">
          <ac:chgData name="Daoud Saadeddin" userId="50f496e5f975282e" providerId="LiveId" clId="{AA9AF9C3-4F16-47F0-BCC2-E504E38693B9}" dt="2025-12-12T13:16:37.265" v="2099"/>
          <ac:grpSpMkLst>
            <pc:docMk/>
            <pc:sldMk cId="1223320210" sldId="271"/>
            <ac:grpSpMk id="6" creationId="{8B919710-D05F-1634-ECBE-7BD076D35910}"/>
          </ac:grpSpMkLst>
        </pc:gr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14" creationId="{D63A1579-0D79-627F-600D-B0D39481E10C}"/>
          </ac:grpSpMkLst>
        </pc:grpChg>
        <pc:grpChg chg="mod">
          <ac:chgData name="Daoud Saadeddin" userId="50f496e5f975282e" providerId="LiveId" clId="{AA9AF9C3-4F16-47F0-BCC2-E504E38693B9}" dt="2025-12-12T13:24:23.861" v="2165"/>
          <ac:grpSpMkLst>
            <pc:docMk/>
            <pc:sldMk cId="1223320210" sldId="271"/>
            <ac:grpSpMk id="16" creationId="{FD1B2EAC-CE2E-3518-ACD2-F08817A14DA7}"/>
          </ac:grpSpMkLst>
        </pc:gr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21" creationId="{02578A62-6252-9DEE-04A8-1CB7F7E51876}"/>
          </ac:grpSpMkLst>
        </pc:grpChg>
        <pc:grpChg chg="mod">
          <ac:chgData name="Daoud Saadeddin" userId="50f496e5f975282e" providerId="LiveId" clId="{AA9AF9C3-4F16-47F0-BCC2-E504E38693B9}" dt="2025-12-12T13:29:58.705" v="2197"/>
          <ac:grpSpMkLst>
            <pc:docMk/>
            <pc:sldMk cId="1223320210" sldId="271"/>
            <ac:grpSpMk id="23" creationId="{887FCA54-B84F-836D-2E83-536F5A9A58A6}"/>
          </ac:grpSpMkLst>
        </pc:gr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28" creationId="{C01235C2-C104-F526-91DF-F498F32B00B0}"/>
          </ac:grpSpMkLst>
        </pc:grpChg>
        <pc:grpChg chg="mod">
          <ac:chgData name="Daoud Saadeddin" userId="50f496e5f975282e" providerId="LiveId" clId="{AA9AF9C3-4F16-47F0-BCC2-E504E38693B9}" dt="2025-12-12T13:31:06.340" v="2206"/>
          <ac:grpSpMkLst>
            <pc:docMk/>
            <pc:sldMk cId="1223320210" sldId="271"/>
            <ac:grpSpMk id="30" creationId="{1D4217B4-B9E7-3A2B-84A4-95261274E256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34" creationId="{0ABCEBDA-8C89-3D1E-3E04-09576E7620F3}"/>
          </ac:grpSpMkLst>
        </pc:grpChg>
        <pc:grpChg chg="add mod">
          <ac:chgData name="Daoud Saadeddin" userId="50f496e5f975282e" providerId="LiveId" clId="{AA9AF9C3-4F16-47F0-BCC2-E504E38693B9}" dt="2025-12-12T07:45:25.027" v="1090" actId="164"/>
          <ac:grpSpMkLst>
            <pc:docMk/>
            <pc:sldMk cId="1223320210" sldId="271"/>
            <ac:grpSpMk id="35" creationId="{2568DBFA-0FB5-8EBE-7738-1C51CF16A51D}"/>
          </ac:grpSpMkLst>
        </pc:grpChg>
        <pc:grpChg chg="add mod">
          <ac:chgData name="Daoud Saadeddin" userId="50f496e5f975282e" providerId="LiveId" clId="{AA9AF9C3-4F16-47F0-BCC2-E504E38693B9}" dt="2025-12-12T13:31:12.245" v="2208"/>
          <ac:grpSpMkLst>
            <pc:docMk/>
            <pc:sldMk cId="1223320210" sldId="271"/>
            <ac:grpSpMk id="36" creationId="{10D15477-B8D0-7955-8C34-A3065EE1E782}"/>
          </ac:grpSpMkLst>
        </pc:grpChg>
        <pc:grpChg chg="mod">
          <ac:chgData name="Daoud Saadeddin" userId="50f496e5f975282e" providerId="LiveId" clId="{AA9AF9C3-4F16-47F0-BCC2-E504E38693B9}" dt="2025-12-12T13:31:12.245" v="2208"/>
          <ac:grpSpMkLst>
            <pc:docMk/>
            <pc:sldMk cId="1223320210" sldId="271"/>
            <ac:grpSpMk id="38" creationId="{1EE2C79B-0616-FF43-9A06-8C9FB059CA27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41" creationId="{1E981064-39BB-CC45-9B82-5F7AEDC196E6}"/>
          </ac:grpSpMkLst>
        </pc:grpChg>
        <pc:grpChg chg="add mod">
          <ac:chgData name="Daoud Saadeddin" userId="50f496e5f975282e" providerId="LiveId" clId="{AA9AF9C3-4F16-47F0-BCC2-E504E38693B9}" dt="2025-12-12T07:52:19.295" v="1147" actId="34135"/>
          <ac:grpSpMkLst>
            <pc:docMk/>
            <pc:sldMk cId="1223320210" sldId="271"/>
            <ac:grpSpMk id="42" creationId="{7C930F02-1506-4FF0-5524-28DBD2C67A97}"/>
          </ac:grpSpMkLst>
        </pc:grpChg>
        <pc:grpChg chg="add mod">
          <ac:chgData name="Daoud Saadeddin" userId="50f496e5f975282e" providerId="LiveId" clId="{AA9AF9C3-4F16-47F0-BCC2-E504E38693B9}" dt="2025-12-12T07:52:16.452" v="1146" actId="34135"/>
          <ac:grpSpMkLst>
            <pc:docMk/>
            <pc:sldMk cId="1223320210" sldId="271"/>
            <ac:grpSpMk id="43" creationId="{696A6A5A-860D-D5CC-7759-CFED026682EE}"/>
          </ac:grpSpMkLst>
        </pc:grpChg>
        <pc:grpChg chg="add mod">
          <ac:chgData name="Daoud Saadeddin" userId="50f496e5f975282e" providerId="LiveId" clId="{AA9AF9C3-4F16-47F0-BCC2-E504E38693B9}" dt="2025-12-12T09:06:50.562" v="1559" actId="34135"/>
          <ac:grpSpMkLst>
            <pc:docMk/>
            <pc:sldMk cId="1223320210" sldId="271"/>
            <ac:grpSpMk id="44" creationId="{A22E0C94-BF8E-B14D-6AF1-9E33F0F419B4}"/>
          </ac:grpSpMkLst>
        </pc:grpChg>
        <pc:grpChg chg="add mod">
          <ac:chgData name="Daoud Saadeddin" userId="50f496e5f975282e" providerId="LiveId" clId="{AA9AF9C3-4F16-47F0-BCC2-E504E38693B9}" dt="2025-12-12T07:58:06.591" v="1168" actId="164"/>
          <ac:grpSpMkLst>
            <pc:docMk/>
            <pc:sldMk cId="1223320210" sldId="271"/>
            <ac:grpSpMk id="48" creationId="{E35F4147-CFD7-D864-D191-B82A44E091E1}"/>
          </ac:grpSpMkLst>
        </pc:grpChg>
        <pc:grpChg chg="add mod">
          <ac:chgData name="Daoud Saadeddin" userId="50f496e5f975282e" providerId="LiveId" clId="{AA9AF9C3-4F16-47F0-BCC2-E504E38693B9}" dt="2025-12-12T07:58:14.730" v="1171" actId="12788"/>
          <ac:grpSpMkLst>
            <pc:docMk/>
            <pc:sldMk cId="1223320210" sldId="271"/>
            <ac:grpSpMk id="49" creationId="{ADBE4216-6948-3074-CEA4-ACFADC8DA8F9}"/>
          </ac:grpSpMkLst>
        </pc:gr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51" creationId="{361FC88E-0F9F-3C9A-5A67-35FF53FD639D}"/>
          </ac:grpSpMkLst>
        </pc:grpChg>
        <pc:grpChg chg="mod">
          <ac:chgData name="Daoud Saadeddin" userId="50f496e5f975282e" providerId="LiveId" clId="{AA9AF9C3-4F16-47F0-BCC2-E504E38693B9}" dt="2025-12-12T13:32:28.479" v="2223"/>
          <ac:grpSpMkLst>
            <pc:docMk/>
            <pc:sldMk cId="1223320210" sldId="271"/>
            <ac:grpSpMk id="53" creationId="{4A7BEFF9-A64B-349D-29CC-C1187EB5B5C3}"/>
          </ac:grpSpMkLst>
        </pc:grpChg>
        <pc:grpChg chg="add 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58" creationId="{C24ED7B9-88E7-9610-C952-31245A3B861D}"/>
          </ac:grpSpMkLst>
        </pc:grpChg>
        <pc:grpChg chg="mod">
          <ac:chgData name="Daoud Saadeddin" userId="50f496e5f975282e" providerId="LiveId" clId="{AA9AF9C3-4F16-47F0-BCC2-E504E38693B9}" dt="2025-12-12T13:33:03.189" v="2240"/>
          <ac:grpSpMkLst>
            <pc:docMk/>
            <pc:sldMk cId="1223320210" sldId="271"/>
            <ac:grpSpMk id="60" creationId="{E8C56BAC-F88D-4EA7-17F8-18D6ACDCF927}"/>
          </ac:grpSpMkLst>
        </pc:grpChg>
        <pc:grpChg chg="mod">
          <ac:chgData name="Daoud Saadeddin" userId="50f496e5f975282e" providerId="LiveId" clId="{AA9AF9C3-4F16-47F0-BCC2-E504E38693B9}" dt="2025-12-12T07:58:16.976" v="1173"/>
          <ac:grpSpMkLst>
            <pc:docMk/>
            <pc:sldMk cId="1223320210" sldId="271"/>
            <ac:grpSpMk id="63" creationId="{B18ED09C-9D9B-F1BF-8455-F46A6D8678ED}"/>
          </ac:grpSpMkLst>
        </pc:grpChg>
        <pc:grpChg chg="del mod">
          <ac:chgData name="Daoud Saadeddin" userId="50f496e5f975282e" providerId="LiveId" clId="{AA9AF9C3-4F16-47F0-BCC2-E504E38693B9}" dt="2025-12-12T08:53:01.540" v="1428" actId="478"/>
          <ac:grpSpMkLst>
            <pc:docMk/>
            <pc:sldMk cId="1223320210" sldId="271"/>
            <ac:grpSpMk id="73" creationId="{C5CAA2A7-6C68-143C-F5A7-70B6A4273DC8}"/>
          </ac:grpSpMkLst>
        </pc:grpChg>
        <pc:grpChg chg="del mod">
          <ac:chgData name="Daoud Saadeddin" userId="50f496e5f975282e" providerId="LiveId" clId="{AA9AF9C3-4F16-47F0-BCC2-E504E38693B9}" dt="2025-12-12T08:53:01.540" v="1428" actId="478"/>
          <ac:grpSpMkLst>
            <pc:docMk/>
            <pc:sldMk cId="1223320210" sldId="271"/>
            <ac:grpSpMk id="80" creationId="{8DE3BD7D-D7F1-5678-7B6D-A7F5D979511E}"/>
          </ac:grpSpMkLst>
        </pc:grpChg>
        <pc:grpChg chg="mod">
          <ac:chgData name="Daoud Saadeddin" userId="50f496e5f975282e" providerId="LiveId" clId="{AA9AF9C3-4F16-47F0-BCC2-E504E38693B9}" dt="2025-12-12T08:55:57.393" v="1459" actId="1076"/>
          <ac:grpSpMkLst>
            <pc:docMk/>
            <pc:sldMk cId="1223320210" sldId="271"/>
            <ac:grpSpMk id="87" creationId="{01BBFA87-B32F-DF72-69D2-6B4847977D39}"/>
          </ac:grpSpMkLst>
        </pc:grpChg>
        <pc:grpChg chg="mod">
          <ac:chgData name="Daoud Saadeddin" userId="50f496e5f975282e" providerId="LiveId" clId="{AA9AF9C3-4F16-47F0-BCC2-E504E38693B9}" dt="2025-12-12T08:55:57.393" v="1459" actId="1076"/>
          <ac:grpSpMkLst>
            <pc:docMk/>
            <pc:sldMk cId="1223320210" sldId="271"/>
            <ac:grpSpMk id="94" creationId="{1931B578-C1A0-AC91-A241-703460529375}"/>
          </ac:grpSpMkLst>
        </pc:grpChg>
        <pc:grpChg chg="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102" creationId="{0A285D45-D56C-474F-09B1-B8D6502E17C0}"/>
          </ac:grpSpMkLst>
        </pc:grpChg>
        <pc:grpChg chg="del mod">
          <ac:chgData name="Daoud Saadeddin" userId="50f496e5f975282e" providerId="LiveId" clId="{AA9AF9C3-4F16-47F0-BCC2-E504E38693B9}" dt="2025-12-12T13:59:20.015" v="2373" actId="478"/>
          <ac:grpSpMkLst>
            <pc:docMk/>
            <pc:sldMk cId="1223320210" sldId="271"/>
            <ac:grpSpMk id="109" creationId="{74D4B3E7-6945-CACA-A8D2-DA9AF3C9E2DC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16" creationId="{68F0E9B5-7491-9088-7D65-670DA4EB2EFC}"/>
          </ac:grpSpMkLst>
        </pc:grpChg>
        <pc:grpChg chg="add del mod">
          <ac:chgData name="Daoud Saadeddin" userId="50f496e5f975282e" providerId="LiveId" clId="{AA9AF9C3-4F16-47F0-BCC2-E504E38693B9}" dt="2025-12-12T07:33:40.529" v="857" actId="478"/>
          <ac:grpSpMkLst>
            <pc:docMk/>
            <pc:sldMk cId="1223320210" sldId="271"/>
            <ac:grpSpMk id="120" creationId="{9EC6C284-5819-B373-36EF-D55D2360739A}"/>
          </ac:grpSpMkLst>
        </pc:grpChg>
        <pc:grpChg chg="del mod ord">
          <ac:chgData name="Daoud Saadeddin" userId="50f496e5f975282e" providerId="LiveId" clId="{AA9AF9C3-4F16-47F0-BCC2-E504E38693B9}" dt="2025-12-12T07:38:42.759" v="897" actId="165"/>
          <ac:grpSpMkLst>
            <pc:docMk/>
            <pc:sldMk cId="1223320210" sldId="271"/>
            <ac:grpSpMk id="121" creationId="{6872384D-39FF-55EF-741E-D411438DC3DD}"/>
          </ac:grpSpMkLst>
        </pc:grpChg>
        <pc:grpChg chg="del mod topLvl">
          <ac:chgData name="Daoud Saadeddin" userId="50f496e5f975282e" providerId="LiveId" clId="{AA9AF9C3-4F16-47F0-BCC2-E504E38693B9}" dt="2025-12-12T07:38:58.591" v="901" actId="165"/>
          <ac:grpSpMkLst>
            <pc:docMk/>
            <pc:sldMk cId="1223320210" sldId="271"/>
            <ac:grpSpMk id="122" creationId="{9E1A3A07-DCD7-66D3-DBDC-E0F21B3A99C2}"/>
          </ac:grpSpMkLst>
        </pc:grpChg>
        <pc:grpChg chg="add del mod">
          <ac:chgData name="Daoud Saadeddin" userId="50f496e5f975282e" providerId="LiveId" clId="{AA9AF9C3-4F16-47F0-BCC2-E504E38693B9}" dt="2025-12-12T07:38:58.591" v="901" actId="165"/>
          <ac:grpSpMkLst>
            <pc:docMk/>
            <pc:sldMk cId="1223320210" sldId="271"/>
            <ac:grpSpMk id="124" creationId="{02E02613-A206-1934-2E96-8EF0F7B7C2AF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37" creationId="{B350D767-311B-32A3-DC99-097866F5F004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44" creationId="{EE7F4D8F-5B0B-D187-C83C-61ECDE674838}"/>
          </ac:grpSpMkLst>
        </pc:grpChg>
        <pc:grpChg chg="del">
          <ac:chgData name="Daoud Saadeddin" userId="50f496e5f975282e" providerId="LiveId" clId="{AA9AF9C3-4F16-47F0-BCC2-E504E38693B9}" dt="2025-12-12T13:40:29.887" v="2320" actId="478"/>
          <ac:grpSpMkLst>
            <pc:docMk/>
            <pc:sldMk cId="1223320210" sldId="271"/>
            <ac:grpSpMk id="153" creationId="{6DBE99C4-847B-6E6F-3341-3DD2577BB946}"/>
          </ac:grpSpMkLst>
        </pc:grp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5" creationId="{57BA9B9D-36AF-407A-05C1-B3CDBC3EBACF}"/>
          </ac:cxnSpMkLst>
        </pc:cxn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6" creationId="{0D62299E-B2C6-2CA6-FBB1-511F81DF589D}"/>
          </ac:cxnSpMkLst>
        </pc:cxnChg>
        <pc:cxnChg chg="add mod">
          <ac:chgData name="Daoud Saadeddin" userId="50f496e5f975282e" providerId="LiveId" clId="{AA9AF9C3-4F16-47F0-BCC2-E504E38693B9}" dt="2025-12-12T07:48:59.161" v="1118" actId="164"/>
          <ac:cxnSpMkLst>
            <pc:docMk/>
            <pc:sldMk cId="1223320210" sldId="271"/>
            <ac:cxnSpMk id="47" creationId="{F3FB2B29-B18E-5BF3-449B-0F22BB035F65}"/>
          </ac:cxnSpMkLst>
        </pc:cxnChg>
      </pc:sldChg>
      <pc:sldChg chg="addSp delSp modSp mod">
        <pc:chgData name="Daoud Saadeddin" userId="50f496e5f975282e" providerId="LiveId" clId="{AA9AF9C3-4F16-47F0-BCC2-E504E38693B9}" dt="2025-12-12T12:08:14.250" v="1991" actId="478"/>
        <pc:sldMkLst>
          <pc:docMk/>
          <pc:sldMk cId="587178360" sldId="947"/>
        </pc:sldMkLst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2" creationId="{43EAD768-949D-CCAB-4A05-D44B0BAAECAD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3" creationId="{A31874EA-9E35-8D57-5A31-E4BF5E405248}"/>
          </ac:spMkLst>
        </pc:spChg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4" creationId="{82AA43E4-B096-FA31-C956-C8DE8EFE2D33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5" creationId="{E9A9072D-3760-2DDE-2CD9-CA79EF6B7798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6" creationId="{5080F759-9022-EFB0-5AD2-7775AF869AC7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7" creationId="{657F6BF2-5D6D-EBD0-2815-3E07F52EAC13}"/>
          </ac:spMkLst>
        </pc:spChg>
        <pc:spChg chg="del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8" creationId="{0A232698-A94C-55CA-C54D-933DA8A3C06B}"/>
          </ac:spMkLst>
        </pc:spChg>
        <pc:spChg chg="add del mod">
          <ac:chgData name="Daoud Saadeddin" userId="50f496e5f975282e" providerId="LiveId" clId="{AA9AF9C3-4F16-47F0-BCC2-E504E38693B9}" dt="2025-12-12T12:08:11.176" v="1990" actId="478"/>
          <ac:spMkLst>
            <pc:docMk/>
            <pc:sldMk cId="587178360" sldId="947"/>
            <ac:spMk id="9" creationId="{C4852EAA-54A5-D9D8-EDB4-55F38FBCFF75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0" creationId="{CB534A07-6941-F708-5965-D3E80716430D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1" creationId="{A893D698-119D-B56C-689C-069A804DEB4B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2" creationId="{0406812E-009D-9315-E229-DAACD5B14C30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3" creationId="{9D7EBF56-4BCE-185B-746C-80443F70677C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4" creationId="{1574FFF6-E487-96BF-A654-1E9F12EABB6A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5" creationId="{8655D979-4FA1-EFAD-9469-191F83F5BB3C}"/>
          </ac:spMkLst>
        </pc:spChg>
        <pc:spChg chg="add del mod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6" creationId="{CD91E510-A193-2098-203D-CD8A5F04A1F5}"/>
          </ac:spMkLst>
        </pc:spChg>
        <pc:spChg chg="del">
          <ac:chgData name="Daoud Saadeddin" userId="50f496e5f975282e" providerId="LiveId" clId="{AA9AF9C3-4F16-47F0-BCC2-E504E38693B9}" dt="2025-12-12T12:08:14.250" v="1991" actId="478"/>
          <ac:spMkLst>
            <pc:docMk/>
            <pc:sldMk cId="587178360" sldId="947"/>
            <ac:spMk id="17" creationId="{1181F98C-755C-0AAE-8290-1AC3CBBA1244}"/>
          </ac:spMkLst>
        </pc:spChg>
      </pc:sldChg>
      <pc:sldChg chg="addSp delSp modSp add mod ord modNotesTx">
        <pc:chgData name="Daoud Saadeddin" userId="50f496e5f975282e" providerId="LiveId" clId="{AA9AF9C3-4F16-47F0-BCC2-E504E38693B9}" dt="2025-12-12T12:09:03.625" v="2013" actId="20577"/>
        <pc:sldMkLst>
          <pc:docMk/>
          <pc:sldMk cId="1375216034" sldId="948"/>
        </pc:sldMkLst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2" creationId="{E115CFCD-1880-ADE2-6245-179642371475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4" creationId="{A6BAAD9E-82C9-15A9-C467-66BBA72AFDD9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6" creationId="{6E7B54BF-8A3A-D125-D639-796C462CB128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8" creationId="{3F579735-A827-8FA3-BF2B-C05D8BFF1ECA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0" creationId="{E9FB61A9-9179-E893-A04F-E5CA97F82E9E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2" creationId="{284B3749-2007-8386-544B-C21E94BD7638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3" creationId="{DD0C0394-192E-581D-0770-5B3D839AC5CC}"/>
          </ac:spMkLst>
        </pc:spChg>
        <pc:spChg chg="del">
          <ac:chgData name="Daoud Saadeddin" userId="50f496e5f975282e" providerId="LiveId" clId="{AA9AF9C3-4F16-47F0-BCC2-E504E38693B9}" dt="2025-12-12T08:49:03.019" v="1393" actId="478"/>
          <ac:spMkLst>
            <pc:docMk/>
            <pc:sldMk cId="1375216034" sldId="948"/>
            <ac:spMk id="15" creationId="{D015E70A-B141-5778-5BDB-D848A5A5BCC1}"/>
          </ac:spMkLst>
        </pc:spChg>
        <pc:spChg chg="mod">
          <ac:chgData name="Daoud Saadeddin" userId="50f496e5f975282e" providerId="LiveId" clId="{AA9AF9C3-4F16-47F0-BCC2-E504E38693B9}" dt="2025-12-12T08:27:31.110" v="1272"/>
          <ac:spMkLst>
            <pc:docMk/>
            <pc:sldMk cId="1375216034" sldId="948"/>
            <ac:spMk id="18" creationId="{B70FF522-7E07-63A4-C12F-00387862CD17}"/>
          </ac:spMkLst>
        </pc:spChg>
        <pc:spChg chg="mod">
          <ac:chgData name="Daoud Saadeddin" userId="50f496e5f975282e" providerId="LiveId" clId="{AA9AF9C3-4F16-47F0-BCC2-E504E38693B9}" dt="2025-12-12T08:27:31.110" v="1272"/>
          <ac:spMkLst>
            <pc:docMk/>
            <pc:sldMk cId="1375216034" sldId="948"/>
            <ac:spMk id="19" creationId="{6837DEAF-3414-7549-77CF-BE67AF8F615D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1" creationId="{F1CFD889-1EFA-9B02-091D-B6F40A7617F4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2" creationId="{DB38D488-8101-81D7-DAC8-4ED1AD0B263C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3" creationId="{A45217F7-143E-8338-E00D-85B3C5233B43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4" creationId="{BEC0AEED-2F4F-8131-7F44-1932E6C71275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5" creationId="{0ED571C9-356E-34A9-15AD-B5BFDDD38C7E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6" creationId="{6E804F25-91E6-4947-EB85-5C2A6BF03FB6}"/>
          </ac:spMkLst>
        </pc:spChg>
        <pc:spChg chg="mod topLvl">
          <ac:chgData name="Daoud Saadeddin" userId="50f496e5f975282e" providerId="LiveId" clId="{AA9AF9C3-4F16-47F0-BCC2-E504E38693B9}" dt="2025-12-12T11:54:35.736" v="1963" actId="20577"/>
          <ac:spMkLst>
            <pc:docMk/>
            <pc:sldMk cId="1375216034" sldId="948"/>
            <ac:spMk id="27" creationId="{C3164AFB-A9D4-7CB7-681E-4280D75F00AC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8" creationId="{569DD052-D41D-0B2E-B3E6-65FABCEE4EEA}"/>
          </ac:spMkLst>
        </pc:spChg>
        <pc:spChg chg="del">
          <ac:chgData name="Daoud Saadeddin" userId="50f496e5f975282e" providerId="LiveId" clId="{AA9AF9C3-4F16-47F0-BCC2-E504E38693B9}" dt="2025-12-12T08:48:54.661" v="1392" actId="478"/>
          <ac:spMkLst>
            <pc:docMk/>
            <pc:sldMk cId="1375216034" sldId="948"/>
            <ac:spMk id="29" creationId="{C73D260A-E496-E07B-0FF7-0B4C6AD8ED15}"/>
          </ac:spMkLst>
        </pc:spChg>
        <pc:spChg chg="mod topLvl">
          <ac:chgData name="Daoud Saadeddin" userId="50f496e5f975282e" providerId="LiveId" clId="{AA9AF9C3-4F16-47F0-BCC2-E504E38693B9}" dt="2025-12-12T11:50:59.429" v="1944" actId="3064"/>
          <ac:spMkLst>
            <pc:docMk/>
            <pc:sldMk cId="1375216034" sldId="948"/>
            <ac:spMk id="30" creationId="{D3C7D2BB-A6B9-BBC4-D5F9-00F6CF2E086E}"/>
          </ac:spMkLst>
        </pc:spChg>
        <pc:spChg chg="mod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31" creationId="{911A49DE-855D-2EF5-E7FF-FA46D2303A8A}"/>
          </ac:spMkLst>
        </pc:spChg>
        <pc:spChg chg="add 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32" creationId="{B65F3E4B-B38B-D497-0C92-1558E46333C6}"/>
          </ac:spMkLst>
        </pc:spChg>
        <pc:spChg chg="add mod">
          <ac:chgData name="Daoud Saadeddin" userId="50f496e5f975282e" providerId="LiveId" clId="{AA9AF9C3-4F16-47F0-BCC2-E504E38693B9}" dt="2025-12-12T11:50:59.429" v="1944" actId="3064"/>
          <ac:spMkLst>
            <pc:docMk/>
            <pc:sldMk cId="1375216034" sldId="948"/>
            <ac:spMk id="33" creationId="{2210F6FF-E68E-4063-6ED0-D24318DF602B}"/>
          </ac:spMkLst>
        </pc:spChg>
        <pc:spChg chg="add 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34" creationId="{A390E6FD-CC65-559B-A8CE-16F09AA51F10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39" creationId="{3F756F7B-E711-4AC9-F807-DE55EAD6A019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41" creationId="{CA73E889-35B3-C6AB-268E-274AB77A4A98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49" creationId="{3BA7D084-151B-8884-A2AD-98ED1089015A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50" creationId="{3D784B24-7A43-034A-59B2-14C68FF03ED7}"/>
          </ac:spMkLst>
        </pc:spChg>
        <pc:spChg chg="mod">
          <ac:chgData name="Daoud Saadeddin" userId="50f496e5f975282e" providerId="LiveId" clId="{AA9AF9C3-4F16-47F0-BCC2-E504E38693B9}" dt="2025-12-12T08:49:30.219" v="1394"/>
          <ac:spMkLst>
            <pc:docMk/>
            <pc:sldMk cId="1375216034" sldId="948"/>
            <ac:spMk id="51" creationId="{FF43C6B9-2E5B-DEEE-E5AD-ADE839CF4213}"/>
          </ac:spMkLst>
        </pc:spChg>
        <pc:spChg chg="mod">
          <ac:chgData name="Daoud Saadeddin" userId="50f496e5f975282e" providerId="LiveId" clId="{AA9AF9C3-4F16-47F0-BCC2-E504E38693B9}" dt="2025-12-12T08:49:59.712" v="1397"/>
          <ac:spMkLst>
            <pc:docMk/>
            <pc:sldMk cId="1375216034" sldId="948"/>
            <ac:spMk id="53" creationId="{C4D8F40C-8AF9-D574-5658-E1F1F327F994}"/>
          </ac:spMkLst>
        </pc:spChg>
        <pc:spChg chg="mod">
          <ac:chgData name="Daoud Saadeddin" userId="50f496e5f975282e" providerId="LiveId" clId="{AA9AF9C3-4F16-47F0-BCC2-E504E38693B9}" dt="2025-12-12T08:49:59.712" v="1397"/>
          <ac:spMkLst>
            <pc:docMk/>
            <pc:sldMk cId="1375216034" sldId="948"/>
            <ac:spMk id="54" creationId="{EDFEB342-F99C-57E1-ABD7-4F2B6229B801}"/>
          </ac:spMkLst>
        </pc:spChg>
        <pc:spChg chg="mod">
          <ac:chgData name="Daoud Saadeddin" userId="50f496e5f975282e" providerId="LiveId" clId="{AA9AF9C3-4F16-47F0-BCC2-E504E38693B9}" dt="2025-12-12T08:51:01.761" v="1407"/>
          <ac:spMkLst>
            <pc:docMk/>
            <pc:sldMk cId="1375216034" sldId="948"/>
            <ac:spMk id="56" creationId="{3C68E657-8A9C-4A6B-E4AA-A5267E6B1DFE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58" creationId="{42ED4E4C-1C38-0B11-CCB6-13B9AA3978D0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59" creationId="{2B0B408A-417B-B053-F6C0-F4E3144C285D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60" creationId="{A05745E0-49C8-54D6-7B9A-8F6CCF9C042E}"/>
          </ac:spMkLst>
        </pc:spChg>
        <pc:spChg chg="mod">
          <ac:chgData name="Daoud Saadeddin" userId="50f496e5f975282e" providerId="LiveId" clId="{AA9AF9C3-4F16-47F0-BCC2-E504E38693B9}" dt="2025-12-12T08:51:30.503" v="1413" actId="207"/>
          <ac:spMkLst>
            <pc:docMk/>
            <pc:sldMk cId="1375216034" sldId="948"/>
            <ac:spMk id="61" creationId="{F16D696F-98F7-C29F-DDB5-9AA1E4C1DE2F}"/>
          </ac:spMkLst>
        </pc:spChg>
        <pc:spChg chg="add mod">
          <ac:chgData name="Daoud Saadeddin" userId="50f496e5f975282e" providerId="LiveId" clId="{AA9AF9C3-4F16-47F0-BCC2-E504E38693B9}" dt="2025-12-12T08:51:16.449" v="1409"/>
          <ac:spMkLst>
            <pc:docMk/>
            <pc:sldMk cId="1375216034" sldId="948"/>
            <ac:spMk id="62" creationId="{533FA004-2D2A-2EE2-CEBD-BE033DF74148}"/>
          </ac:spMkLst>
        </pc:spChg>
        <pc:spChg chg="add mod">
          <ac:chgData name="Daoud Saadeddin" userId="50f496e5f975282e" providerId="LiveId" clId="{AA9AF9C3-4F16-47F0-BCC2-E504E38693B9}" dt="2025-12-12T08:51:16.449" v="1409"/>
          <ac:spMkLst>
            <pc:docMk/>
            <pc:sldMk cId="1375216034" sldId="948"/>
            <ac:spMk id="63" creationId="{BB8F016F-2AC0-3631-FB3A-F5C041FAB34F}"/>
          </ac:spMkLst>
        </pc:spChg>
        <pc:spChg chg="add del mod">
          <ac:chgData name="Daoud Saadeddin" userId="50f496e5f975282e" providerId="LiveId" clId="{AA9AF9C3-4F16-47F0-BCC2-E504E38693B9}" dt="2025-12-12T08:51:54.161" v="1418" actId="478"/>
          <ac:spMkLst>
            <pc:docMk/>
            <pc:sldMk cId="1375216034" sldId="948"/>
            <ac:spMk id="128" creationId="{A1ADB93B-E5B7-72EE-7F24-85A8EDA94C36}"/>
          </ac:spMkLst>
        </pc:spChg>
        <pc:spChg chg="mod topLvl">
          <ac:chgData name="Daoud Saadeddin" userId="50f496e5f975282e" providerId="LiveId" clId="{AA9AF9C3-4F16-47F0-BCC2-E504E38693B9}" dt="2025-12-12T11:48:36.373" v="1915" actId="113"/>
          <ac:spMkLst>
            <pc:docMk/>
            <pc:sldMk cId="1375216034" sldId="948"/>
            <ac:spMk id="129" creationId="{91187609-9091-74CB-8767-6EF92F55B5E2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0" creationId="{EDD81947-A168-052D-DD29-6748CEB38987}"/>
          </ac:spMkLst>
        </pc:spChg>
        <pc:spChg chg="mod topLvl">
          <ac:chgData name="Daoud Saadeddin" userId="50f496e5f975282e" providerId="LiveId" clId="{AA9AF9C3-4F16-47F0-BCC2-E504E38693B9}" dt="2025-12-12T11:48:36.642" v="1916" actId="113"/>
          <ac:spMkLst>
            <pc:docMk/>
            <pc:sldMk cId="1375216034" sldId="948"/>
            <ac:spMk id="131" creationId="{CA4EE286-674D-9B80-F593-8685DEC4D6B4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2" creationId="{6A5985EE-8CF2-727E-F7C2-618C772080A8}"/>
          </ac:spMkLst>
        </pc:spChg>
        <pc:spChg chg="mod topLvl">
          <ac:chgData name="Daoud Saadeddin" userId="50f496e5f975282e" providerId="LiveId" clId="{AA9AF9C3-4F16-47F0-BCC2-E504E38693B9}" dt="2025-12-12T11:48:37.302" v="1917" actId="113"/>
          <ac:spMkLst>
            <pc:docMk/>
            <pc:sldMk cId="1375216034" sldId="948"/>
            <ac:spMk id="133" creationId="{65C8D3C8-2643-033E-4368-95359C494879}"/>
          </ac:spMkLst>
        </pc:spChg>
        <pc:spChg chg="mod topLvl">
          <ac:chgData name="Daoud Saadeddin" userId="50f496e5f975282e" providerId="LiveId" clId="{AA9AF9C3-4F16-47F0-BCC2-E504E38693B9}" dt="2025-12-12T09:06:44.846" v="1558" actId="34135"/>
          <ac:spMkLst>
            <pc:docMk/>
            <pc:sldMk cId="1375216034" sldId="948"/>
            <ac:spMk id="134" creationId="{D4D010AA-DF3C-C6B9-840F-43FA4E8C476C}"/>
          </ac:spMkLst>
        </pc:spChg>
        <pc:spChg chg="del mod topLvl">
          <ac:chgData name="Daoud Saadeddin" userId="50f496e5f975282e" providerId="LiveId" clId="{AA9AF9C3-4F16-47F0-BCC2-E504E38693B9}" dt="2025-12-12T07:52:45.175" v="1152" actId="478"/>
          <ac:spMkLst>
            <pc:docMk/>
            <pc:sldMk cId="1375216034" sldId="948"/>
            <ac:spMk id="135" creationId="{29BFBC89-F281-2341-F61C-DF01D1575443}"/>
          </ac:spMkLst>
        </pc:spChg>
        <pc:spChg chg="del mod topLvl">
          <ac:chgData name="Daoud Saadeddin" userId="50f496e5f975282e" providerId="LiveId" clId="{AA9AF9C3-4F16-47F0-BCC2-E504E38693B9}" dt="2025-12-12T07:52:45.175" v="1152" actId="478"/>
          <ac:spMkLst>
            <pc:docMk/>
            <pc:sldMk cId="1375216034" sldId="948"/>
            <ac:spMk id="136" creationId="{F0007C17-32A7-B511-2420-8D889A9809AD}"/>
          </ac:spMkLst>
        </pc:spChg>
        <pc:spChg chg="add del mod">
          <ac:chgData name="Daoud Saadeddin" userId="50f496e5f975282e" providerId="LiveId" clId="{AA9AF9C3-4F16-47F0-BCC2-E504E38693B9}" dt="2025-12-12T08:51:54.161" v="1418" actId="478"/>
          <ac:spMkLst>
            <pc:docMk/>
            <pc:sldMk cId="1375216034" sldId="948"/>
            <ac:spMk id="137" creationId="{AF39A56B-EA32-3C39-7371-495C380DE40E}"/>
          </ac:spMkLst>
        </pc:spChg>
        <pc:spChg chg="mod">
          <ac:chgData name="Daoud Saadeddin" userId="50f496e5f975282e" providerId="LiveId" clId="{AA9AF9C3-4F16-47F0-BCC2-E504E38693B9}" dt="2025-12-12T08:51:36.824" v="1415"/>
          <ac:spMkLst>
            <pc:docMk/>
            <pc:sldMk cId="1375216034" sldId="948"/>
            <ac:spMk id="139" creationId="{5F42E288-FBC5-F080-5E19-638ADDEA0A0E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1" creationId="{6C038781-5090-E9DD-34E3-A8BF2CEDCE9A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2" creationId="{CFB6A286-017A-C0C4-E7C3-F2FEFF444C08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3" creationId="{F372DDA8-07F9-5676-DB3D-57984D4E76C5}"/>
          </ac:spMkLst>
        </pc:spChg>
        <pc:spChg chg="mod">
          <ac:chgData name="Daoud Saadeddin" userId="50f496e5f975282e" providerId="LiveId" clId="{AA9AF9C3-4F16-47F0-BCC2-E504E38693B9}" dt="2025-12-12T08:51:49.665" v="1417" actId="207"/>
          <ac:spMkLst>
            <pc:docMk/>
            <pc:sldMk cId="1375216034" sldId="948"/>
            <ac:spMk id="144" creationId="{F8416E0B-65C0-688C-E98F-6849C4D1B3FC}"/>
          </ac:spMkLst>
        </pc:spChg>
        <pc:spChg chg="add del mod topLvl">
          <ac:chgData name="Daoud Saadeddin" userId="50f496e5f975282e" providerId="LiveId" clId="{AA9AF9C3-4F16-47F0-BCC2-E504E38693B9}" dt="2025-12-12T11:53:22.538" v="1958" actId="207"/>
          <ac:spMkLst>
            <pc:docMk/>
            <pc:sldMk cId="1375216034" sldId="948"/>
            <ac:spMk id="147" creationId="{C2580264-227C-3DBD-30C0-4E49F44AD3AD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49" creationId="{DE5DC0B5-14D2-E011-1428-DE8A9300A804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0" creationId="{86E704D4-D4BD-EBBB-19B1-EA7A0178CAB0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1" creationId="{AF9040E0-567B-C46E-6F66-544FE5C61391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2" creationId="{74756DF5-8F67-3086-104A-02D858358FD8}"/>
          </ac:spMkLst>
        </pc:spChg>
        <pc:spChg chg="mod">
          <ac:chgData name="Daoud Saadeddin" userId="50f496e5f975282e" providerId="LiveId" clId="{AA9AF9C3-4F16-47F0-BCC2-E504E38693B9}" dt="2025-12-12T11:53:29.273" v="1959" actId="207"/>
          <ac:spMkLst>
            <pc:docMk/>
            <pc:sldMk cId="1375216034" sldId="948"/>
            <ac:spMk id="154" creationId="{1BE2E2A7-2E1A-C5E1-E537-1C2507D965B4}"/>
          </ac:spMkLst>
        </pc:spChg>
        <pc:spChg chg="mod">
          <ac:chgData name="Daoud Saadeddin" userId="50f496e5f975282e" providerId="LiveId" clId="{AA9AF9C3-4F16-47F0-BCC2-E504E38693B9}" dt="2025-12-12T11:51:23.498" v="1950" actId="3064"/>
          <ac:spMkLst>
            <pc:docMk/>
            <pc:sldMk cId="1375216034" sldId="948"/>
            <ac:spMk id="156" creationId="{10F4EE4E-BD90-7894-8EB9-3C91FABE1F0A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7" creationId="{30CE4118-E7F1-A0B4-DA74-5EB5DF34AD35}"/>
          </ac:spMkLst>
        </pc:spChg>
        <pc:spChg chg="mod">
          <ac:chgData name="Daoud Saadeddin" userId="50f496e5f975282e" providerId="LiveId" clId="{AA9AF9C3-4F16-47F0-BCC2-E504E38693B9}" dt="2025-12-12T11:51:23.498" v="1950" actId="3064"/>
          <ac:spMkLst>
            <pc:docMk/>
            <pc:sldMk cId="1375216034" sldId="948"/>
            <ac:spMk id="158" creationId="{10E7273F-2974-DD1A-F57C-871DD0983A9F}"/>
          </ac:spMkLst>
        </pc:spChg>
        <pc:spChg chg="mod">
          <ac:chgData name="Daoud Saadeddin" userId="50f496e5f975282e" providerId="LiveId" clId="{AA9AF9C3-4F16-47F0-BCC2-E504E38693B9}" dt="2025-12-12T11:52:46.048" v="1957" actId="3064"/>
          <ac:spMkLst>
            <pc:docMk/>
            <pc:sldMk cId="1375216034" sldId="948"/>
            <ac:spMk id="159" creationId="{0C2EFD47-CC85-4EF5-F647-5FF0C286116A}"/>
          </ac:spMkLst>
        </pc:spChg>
        <pc:spChg chg="add mod">
          <ac:chgData name="Daoud Saadeddin" userId="50f496e5f975282e" providerId="LiveId" clId="{AA9AF9C3-4F16-47F0-BCC2-E504E38693B9}" dt="2025-12-12T11:24:26.876" v="1710" actId="20577"/>
          <ac:spMkLst>
            <pc:docMk/>
            <pc:sldMk cId="1375216034" sldId="948"/>
            <ac:spMk id="161" creationId="{AEDFB1BF-2267-5B93-400F-CC4C7685D686}"/>
          </ac:spMkLst>
        </pc:spChg>
        <pc:spChg chg="add del mod">
          <ac:chgData name="Daoud Saadeddin" userId="50f496e5f975282e" providerId="LiveId" clId="{AA9AF9C3-4F16-47F0-BCC2-E504E38693B9}" dt="2025-12-12T08:59:14.450" v="1482" actId="478"/>
          <ac:spMkLst>
            <pc:docMk/>
            <pc:sldMk cId="1375216034" sldId="948"/>
            <ac:spMk id="162" creationId="{49601B5B-26CC-49A0-0784-C4047C2245E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4" creationId="{42D3E443-7505-5994-E016-CE864AEB5BE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6" creationId="{7CB43027-FC94-EA3F-10A9-608DF50C7C3B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68" creationId="{7E7923DD-44B4-041D-ABA6-8485C21A0F61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1" creationId="{F74496A5-471A-62A3-8DB0-4A137948543A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3" creationId="{927703E9-A571-CD89-4A02-2B308300DD61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5" creationId="{735DA772-59A4-924B-B45A-B5AF055B4E92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6" creationId="{2A9D5409-1834-CA5D-A09A-C22EE1D10AC6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78" creationId="{D73AFB9F-8E6B-8B88-0301-21761003C074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81" creationId="{ED06ABA5-EC9E-01C6-A5CE-33881910B5AC}"/>
          </ac:spMkLst>
        </pc:spChg>
        <pc:spChg chg="mod">
          <ac:chgData name="Daoud Saadeddin" userId="50f496e5f975282e" providerId="LiveId" clId="{AA9AF9C3-4F16-47F0-BCC2-E504E38693B9}" dt="2025-12-12T11:55:20.448" v="1968"/>
          <ac:spMkLst>
            <pc:docMk/>
            <pc:sldMk cId="1375216034" sldId="948"/>
            <ac:spMk id="182" creationId="{C06FCBB8-8118-8AEC-CA12-61D7E89BA1BA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85" creationId="{CC615B94-7A24-8773-3348-9D65B7B4CC0E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87" creationId="{010DAA3A-E1C0-E506-7310-F42A6D6697EE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96" creationId="{8DF2F50A-1C94-99B1-D42D-0C12B6FA99B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199" creationId="{11F04F8D-ACD6-E72A-962C-17C6FF11B1CD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2" creationId="{D7556D31-71C5-6A70-292B-938AE5134813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3" creationId="{96CA0E55-1B5E-6F82-BAF8-E684F389E36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8" creationId="{699A997B-5600-17FB-2012-BAE0E86FA204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09" creationId="{3B9332B8-7581-CDE5-01E3-57524E72564B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13" creationId="{1E2B0D63-28FC-4BDA-2770-A8F66CA701A8}"/>
          </ac:spMkLst>
        </pc:spChg>
        <pc:spChg chg="mod">
          <ac:chgData name="Daoud Saadeddin" userId="50f496e5f975282e" providerId="LiveId" clId="{AA9AF9C3-4F16-47F0-BCC2-E504E38693B9}" dt="2025-12-12T11:56:33.874" v="1976"/>
          <ac:spMkLst>
            <pc:docMk/>
            <pc:sldMk cId="1375216034" sldId="948"/>
            <ac:spMk id="218" creationId="{05F736CD-5827-2939-C9A4-803FF0D00CCF}"/>
          </ac:spMkLst>
        </pc:spChg>
        <pc:grpChg chg="add mod">
          <ac:chgData name="Daoud Saadeddin" userId="50f496e5f975282e" providerId="LiveId" clId="{AA9AF9C3-4F16-47F0-BCC2-E504E38693B9}" dt="2025-12-12T09:06:44.846" v="1558" actId="34135"/>
          <ac:grpSpMkLst>
            <pc:docMk/>
            <pc:sldMk cId="1375216034" sldId="948"/>
            <ac:grpSpMk id="14" creationId="{5AC9BF98-0919-A0DF-D11B-9BAC6E807EA2}"/>
          </ac:grpSpMkLst>
        </pc:grpChg>
        <pc:grpChg chg="add del mod">
          <ac:chgData name="Daoud Saadeddin" userId="50f496e5f975282e" providerId="LiveId" clId="{AA9AF9C3-4F16-47F0-BCC2-E504E38693B9}" dt="2025-12-12T09:06:44.846" v="1558" actId="34135"/>
          <ac:grpSpMkLst>
            <pc:docMk/>
            <pc:sldMk cId="1375216034" sldId="948"/>
            <ac:grpSpMk id="16" creationId="{71D16EAE-2846-7EDE-E162-8E33D0887188}"/>
          </ac:grpSpMkLst>
        </pc:grpChg>
        <pc:grpChg chg="add mod">
          <ac:chgData name="Daoud Saadeddin" userId="50f496e5f975282e" providerId="LiveId" clId="{AA9AF9C3-4F16-47F0-BCC2-E504E38693B9}" dt="2025-12-12T08:27:31.110" v="1272"/>
          <ac:grpSpMkLst>
            <pc:docMk/>
            <pc:sldMk cId="1375216034" sldId="948"/>
            <ac:grpSpMk id="17" creationId="{93831924-5DB0-7A31-8993-68278555B667}"/>
          </ac:grpSpMkLst>
        </pc:grpChg>
        <pc:grpChg chg="add del mod">
          <ac:chgData name="Daoud Saadeddin" userId="50f496e5f975282e" providerId="LiveId" clId="{AA9AF9C3-4F16-47F0-BCC2-E504E38693B9}" dt="2025-12-12T08:31:21.138" v="1346" actId="165"/>
          <ac:grpSpMkLst>
            <pc:docMk/>
            <pc:sldMk cId="1375216034" sldId="948"/>
            <ac:grpSpMk id="20" creationId="{0BFCF825-62DD-7605-9425-EDF375B477EF}"/>
          </ac:grpSpMkLst>
        </pc:grpChg>
        <pc:grpChg chg="add mod topLvl">
          <ac:chgData name="Daoud Saadeddin" userId="50f496e5f975282e" providerId="LiveId" clId="{AA9AF9C3-4F16-47F0-BCC2-E504E38693B9}" dt="2025-12-12T08:54:58.479" v="1449" actId="164"/>
          <ac:grpSpMkLst>
            <pc:docMk/>
            <pc:sldMk cId="1375216034" sldId="948"/>
            <ac:grpSpMk id="35" creationId="{CE1891FC-70D3-8C09-323B-EEE7A6397308}"/>
          </ac:grpSpMkLst>
        </pc:grpChg>
        <pc:grpChg chg="add del mod">
          <ac:chgData name="Daoud Saadeddin" userId="50f496e5f975282e" providerId="LiveId" clId="{AA9AF9C3-4F16-47F0-BCC2-E504E38693B9}" dt="2025-12-12T08:48:44.182" v="1390" actId="165"/>
          <ac:grpSpMkLst>
            <pc:docMk/>
            <pc:sldMk cId="1375216034" sldId="948"/>
            <ac:grpSpMk id="36" creationId="{38DE53F0-CB7F-FF2C-0C71-B66DDA88D5FA}"/>
          </ac:grpSpMkLst>
        </pc:grpChg>
        <pc:grpChg chg="add del mod">
          <ac:chgData name="Daoud Saadeddin" userId="50f496e5f975282e" providerId="LiveId" clId="{AA9AF9C3-4F16-47F0-BCC2-E504E38693B9}" dt="2025-12-12T08:54:14.088" v="1443" actId="165"/>
          <ac:grpSpMkLst>
            <pc:docMk/>
            <pc:sldMk cId="1375216034" sldId="948"/>
            <ac:grpSpMk id="37" creationId="{61084C66-77BA-D0AD-E421-F2A31C585ADC}"/>
          </ac:grpSpMkLst>
        </pc:grpChg>
        <pc:grpChg chg="add mod">
          <ac:chgData name="Daoud Saadeddin" userId="50f496e5f975282e" providerId="LiveId" clId="{AA9AF9C3-4F16-47F0-BCC2-E504E38693B9}" dt="2025-12-12T08:49:38.071" v="1396" actId="1076"/>
          <ac:grpSpMkLst>
            <pc:docMk/>
            <pc:sldMk cId="1375216034" sldId="948"/>
            <ac:grpSpMk id="38" creationId="{BD2FC076-4E8C-327C-6E53-F590734A2022}"/>
          </ac:grpSpMkLst>
        </pc:grpChg>
        <pc:grpChg chg="mod">
          <ac:chgData name="Daoud Saadeddin" userId="50f496e5f975282e" providerId="LiveId" clId="{AA9AF9C3-4F16-47F0-BCC2-E504E38693B9}" dt="2025-12-12T08:49:30.219" v="1394"/>
          <ac:grpSpMkLst>
            <pc:docMk/>
            <pc:sldMk cId="1375216034" sldId="948"/>
            <ac:grpSpMk id="40" creationId="{FC887A3C-FF8E-AC67-2B86-622E3DD76AA8}"/>
          </ac:grpSpMkLst>
        </pc:grpChg>
        <pc:grpChg chg="del mod topLvl">
          <ac:chgData name="Daoud Saadeddin" userId="50f496e5f975282e" providerId="LiveId" clId="{AA9AF9C3-4F16-47F0-BCC2-E504E38693B9}" dt="2025-12-12T07:52:39.592" v="1151" actId="165"/>
          <ac:grpSpMkLst>
            <pc:docMk/>
            <pc:sldMk cId="1375216034" sldId="948"/>
            <ac:grpSpMk id="42" creationId="{FA0F8969-2E79-0C68-CD97-18335E14BCE8}"/>
          </ac:grpSpMkLst>
        </pc:grpChg>
        <pc:grpChg chg="del">
          <ac:chgData name="Daoud Saadeddin" userId="50f496e5f975282e" providerId="LiveId" clId="{AA9AF9C3-4F16-47F0-BCC2-E504E38693B9}" dt="2025-12-12T07:52:39.592" v="1151" actId="165"/>
          <ac:grpSpMkLst>
            <pc:docMk/>
            <pc:sldMk cId="1375216034" sldId="948"/>
            <ac:grpSpMk id="43" creationId="{C668E6A5-767D-F8D1-F0C6-750D731431E5}"/>
          </ac:grpSpMkLst>
        </pc:grpChg>
        <pc:grpChg chg="del">
          <ac:chgData name="Daoud Saadeddin" userId="50f496e5f975282e" providerId="LiveId" clId="{AA9AF9C3-4F16-47F0-BCC2-E504E38693B9}" dt="2025-12-12T07:52:33.677" v="1150" actId="165"/>
          <ac:grpSpMkLst>
            <pc:docMk/>
            <pc:sldMk cId="1375216034" sldId="948"/>
            <ac:grpSpMk id="44" creationId="{25634F36-F500-58DD-8D71-EBBD1A0D393A}"/>
          </ac:grpSpMkLst>
        </pc:grpChg>
        <pc:grpChg chg="del">
          <ac:chgData name="Daoud Saadeddin" userId="50f496e5f975282e" providerId="LiveId" clId="{AA9AF9C3-4F16-47F0-BCC2-E504E38693B9}" dt="2025-12-12T07:52:32.365" v="1149" actId="165"/>
          <ac:grpSpMkLst>
            <pc:docMk/>
            <pc:sldMk cId="1375216034" sldId="948"/>
            <ac:grpSpMk id="48" creationId="{D9B65C7E-FA4C-A34C-E0EB-AEC977B82126}"/>
          </ac:grpSpMkLst>
        </pc:grpChg>
        <pc:grpChg chg="add del mod">
          <ac:chgData name="Daoud Saadeddin" userId="50f496e5f975282e" providerId="LiveId" clId="{AA9AF9C3-4F16-47F0-BCC2-E504E38693B9}" dt="2025-12-12T08:50:53.335" v="1406" actId="478"/>
          <ac:grpSpMkLst>
            <pc:docMk/>
            <pc:sldMk cId="1375216034" sldId="948"/>
            <ac:grpSpMk id="52" creationId="{D091A3B1-3F85-B976-966E-67906FB583CF}"/>
          </ac:grpSpMkLst>
        </pc:grpChg>
        <pc:grpChg chg="add del mod">
          <ac:chgData name="Daoud Saadeddin" userId="50f496e5f975282e" providerId="LiveId" clId="{AA9AF9C3-4F16-47F0-BCC2-E504E38693B9}" dt="2025-12-12T08:53:06.652" v="1429" actId="478"/>
          <ac:grpSpMkLst>
            <pc:docMk/>
            <pc:sldMk cId="1375216034" sldId="948"/>
            <ac:grpSpMk id="55" creationId="{5CF4AFB8-F1F8-BB36-12D1-A114E632CFF3}"/>
          </ac:grpSpMkLst>
        </pc:grpChg>
        <pc:grpChg chg="mod">
          <ac:chgData name="Daoud Saadeddin" userId="50f496e5f975282e" providerId="LiveId" clId="{AA9AF9C3-4F16-47F0-BCC2-E504E38693B9}" dt="2025-12-12T08:51:01.761" v="1407"/>
          <ac:grpSpMkLst>
            <pc:docMk/>
            <pc:sldMk cId="1375216034" sldId="948"/>
            <ac:grpSpMk id="57" creationId="{AF0905D9-832A-E39C-3CB2-AAB9D9AF80C8}"/>
          </ac:grpSpMkLst>
        </pc:grpChg>
        <pc:grpChg chg="add del mod">
          <ac:chgData name="Daoud Saadeddin" userId="50f496e5f975282e" providerId="LiveId" clId="{AA9AF9C3-4F16-47F0-BCC2-E504E38693B9}" dt="2025-12-12T08:53:06.652" v="1429" actId="478"/>
          <ac:grpSpMkLst>
            <pc:docMk/>
            <pc:sldMk cId="1375216034" sldId="948"/>
            <ac:grpSpMk id="138" creationId="{E6F8151A-9895-26B2-1397-8C76D7637D08}"/>
          </ac:grpSpMkLst>
        </pc:grpChg>
        <pc:grpChg chg="mod">
          <ac:chgData name="Daoud Saadeddin" userId="50f496e5f975282e" providerId="LiveId" clId="{AA9AF9C3-4F16-47F0-BCC2-E504E38693B9}" dt="2025-12-12T08:51:36.824" v="1415"/>
          <ac:grpSpMkLst>
            <pc:docMk/>
            <pc:sldMk cId="1375216034" sldId="948"/>
            <ac:grpSpMk id="140" creationId="{A8B53315-5B19-353F-63D5-06F1E4942A93}"/>
          </ac:grpSpMkLst>
        </pc:grpChg>
        <pc:grpChg chg="add mod">
          <ac:chgData name="Daoud Saadeddin" userId="50f496e5f975282e" providerId="LiveId" clId="{AA9AF9C3-4F16-47F0-BCC2-E504E38693B9}" dt="2025-12-12T11:57:14.314" v="1982" actId="1076"/>
          <ac:grpSpMkLst>
            <pc:docMk/>
            <pc:sldMk cId="1375216034" sldId="948"/>
            <ac:grpSpMk id="145" creationId="{36BCF83B-B30A-BF14-FD1E-26E55C2BC867}"/>
          </ac:grpSpMkLst>
        </pc:grpChg>
        <pc:grpChg chg="add del mod">
          <ac:chgData name="Daoud Saadeddin" userId="50f496e5f975282e" providerId="LiveId" clId="{AA9AF9C3-4F16-47F0-BCC2-E504E38693B9}" dt="2025-12-12T11:56:24.257" v="1975" actId="1076"/>
          <ac:grpSpMkLst>
            <pc:docMk/>
            <pc:sldMk cId="1375216034" sldId="948"/>
            <ac:grpSpMk id="146" creationId="{83E22038-A8E9-E655-4A25-96153DE85C34}"/>
          </ac:grpSpMkLst>
        </pc:grpChg>
        <pc:grpChg chg="mod topLvl">
          <ac:chgData name="Daoud Saadeddin" userId="50f496e5f975282e" providerId="LiveId" clId="{AA9AF9C3-4F16-47F0-BCC2-E504E38693B9}" dt="2025-12-12T11:51:48.274" v="1952" actId="478"/>
          <ac:grpSpMkLst>
            <pc:docMk/>
            <pc:sldMk cId="1375216034" sldId="948"/>
            <ac:grpSpMk id="148" creationId="{FB3435D0-98E8-1B52-09AD-E7A0E464C40A}"/>
          </ac:grpSpMkLst>
        </pc:grpChg>
        <pc:grpChg chg="add 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53" creationId="{BE1C7280-A3B5-694C-1D4A-342A02B7DC20}"/>
          </ac:grpSpMkLst>
        </pc:grpChg>
        <pc:grpChg chg="mod">
          <ac:chgData name="Daoud Saadeddin" userId="50f496e5f975282e" providerId="LiveId" clId="{AA9AF9C3-4F16-47F0-BCC2-E504E38693B9}" dt="2025-12-12T08:55:28.656" v="1454"/>
          <ac:grpSpMkLst>
            <pc:docMk/>
            <pc:sldMk cId="1375216034" sldId="948"/>
            <ac:grpSpMk id="155" creationId="{0E5A2A39-887B-E716-A4E0-FC076EF4CF4C}"/>
          </ac:grpSpMkLst>
        </pc:grpChg>
        <pc:grpChg chg="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63" creationId="{D1DA503C-362B-D208-AC15-A30CCD44B5EF}"/>
          </ac:grpSpMkLst>
        </pc:grpChg>
        <pc:grpChg chg="mod">
          <ac:chgData name="Daoud Saadeddin" userId="50f496e5f975282e" providerId="LiveId" clId="{AA9AF9C3-4F16-47F0-BCC2-E504E38693B9}" dt="2025-12-12T11:56:20.205" v="1973" actId="465"/>
          <ac:grpSpMkLst>
            <pc:docMk/>
            <pc:sldMk cId="1375216034" sldId="948"/>
            <ac:grpSpMk id="170" creationId="{107157C1-24A2-B3D0-0449-F47D9CBA4CFE}"/>
          </ac:grpSpMkLst>
        </pc:grpChg>
        <pc:grpChg chg="mod">
          <ac:chgData name="Daoud Saadeddin" userId="50f496e5f975282e" providerId="LiveId" clId="{AA9AF9C3-4F16-47F0-BCC2-E504E38693B9}" dt="2025-12-12T11:56:09.167" v="1972" actId="555"/>
          <ac:grpSpMkLst>
            <pc:docMk/>
            <pc:sldMk cId="1375216034" sldId="948"/>
            <ac:grpSpMk id="177" creationId="{686E557E-2FC0-C088-1D48-33DD244D463A}"/>
          </ac:grpSpMkLst>
        </pc:grpChg>
        <pc:grpChg chg="mod">
          <ac:chgData name="Daoud Saadeddin" userId="50f496e5f975282e" providerId="LiveId" clId="{AA9AF9C3-4F16-47F0-BCC2-E504E38693B9}" dt="2025-12-12T11:56:51.895" v="1978" actId="554"/>
          <ac:grpSpMkLst>
            <pc:docMk/>
            <pc:sldMk cId="1375216034" sldId="948"/>
            <ac:grpSpMk id="184" creationId="{D44A0C66-9040-AB94-ABE1-F1CB5F8E976E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191" creationId="{E8FE195A-E10F-E360-7F3C-8EF23FD9C376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198" creationId="{E62399BD-785A-DFB2-E860-4C32CEF294F2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205" creationId="{C7E16A52-6919-92C4-08F0-3F06497E6008}"/>
          </ac:grpSpMkLst>
        </pc:grpChg>
        <pc:grpChg chg="mod">
          <ac:chgData name="Daoud Saadeddin" userId="50f496e5f975282e" providerId="LiveId" clId="{AA9AF9C3-4F16-47F0-BCC2-E504E38693B9}" dt="2025-12-12T11:57:01.527" v="1980" actId="465"/>
          <ac:grpSpMkLst>
            <pc:docMk/>
            <pc:sldMk cId="1375216034" sldId="948"/>
            <ac:grpSpMk id="212" creationId="{25345548-9319-5432-FDA3-90A9236D391D}"/>
          </ac:grpSpMkLst>
        </pc:grpChg>
        <pc:grpChg chg="mod">
          <ac:chgData name="Daoud Saadeddin" userId="50f496e5f975282e" providerId="LiveId" clId="{AA9AF9C3-4F16-47F0-BCC2-E504E38693B9}" dt="2025-12-12T11:56:56.534" v="1979" actId="555"/>
          <ac:grpSpMkLst>
            <pc:docMk/>
            <pc:sldMk cId="1375216034" sldId="948"/>
            <ac:grpSpMk id="219" creationId="{2266D983-77B6-D1CD-83B7-02E797469225}"/>
          </ac:grpSpMkLst>
        </pc:grpChg>
        <pc:cxnChg chg="mod topLvl">
          <ac:chgData name="Daoud Saadeddin" userId="50f496e5f975282e" providerId="LiveId" clId="{AA9AF9C3-4F16-47F0-BCC2-E504E38693B9}" dt="2025-12-12T07:52:52.579" v="1153" actId="164"/>
          <ac:cxnSpMkLst>
            <pc:docMk/>
            <pc:sldMk cId="1375216034" sldId="948"/>
            <ac:cxnSpMk id="45" creationId="{B5D19210-B50D-7A3F-578A-689B2C3F39C2}"/>
          </ac:cxnSpMkLst>
        </pc:cxnChg>
        <pc:cxnChg chg="mod topLvl">
          <ac:chgData name="Daoud Saadeddin" userId="50f496e5f975282e" providerId="LiveId" clId="{AA9AF9C3-4F16-47F0-BCC2-E504E38693B9}" dt="2025-12-12T09:06:44.846" v="1558" actId="34135"/>
          <ac:cxnSpMkLst>
            <pc:docMk/>
            <pc:sldMk cId="1375216034" sldId="948"/>
            <ac:cxnSpMk id="46" creationId="{0C2E1B1A-9798-0531-CA59-B4D7E27858E6}"/>
          </ac:cxnSpMkLst>
        </pc:cxnChg>
        <pc:cxnChg chg="del mod topLvl">
          <ac:chgData name="Daoud Saadeddin" userId="50f496e5f975282e" providerId="LiveId" clId="{AA9AF9C3-4F16-47F0-BCC2-E504E38693B9}" dt="2025-12-12T07:53:27.522" v="1157" actId="478"/>
          <ac:cxnSpMkLst>
            <pc:docMk/>
            <pc:sldMk cId="1375216034" sldId="948"/>
            <ac:cxnSpMk id="47" creationId="{9FE23153-640C-E4AC-EFF8-255D3FF79879}"/>
          </ac:cxnSpMkLst>
        </pc:cxnChg>
      </pc:sldChg>
      <pc:sldChg chg="addSp delSp modSp add mod modNotesTx">
        <pc:chgData name="Daoud Saadeddin" userId="50f496e5f975282e" providerId="LiveId" clId="{AA9AF9C3-4F16-47F0-BCC2-E504E38693B9}" dt="2025-12-12T12:09:33.236" v="2021" actId="20577"/>
        <pc:sldMkLst>
          <pc:docMk/>
          <pc:sldMk cId="39502880" sldId="949"/>
        </pc:sldMkLst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" creationId="{CD5FD0DF-D657-0E4C-55E5-D9892E697B2E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4" creationId="{5F999360-A9C1-BCA6-4C86-E4145DD5280C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6" creationId="{738DD2C6-745F-1335-02B4-2D750A7E28C0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8" creationId="{FEBD3D7D-7110-8273-39A2-EA330B60C257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12" creationId="{9A979177-EBDF-CFC8-BBC3-84DA5F9A30BF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13" creationId="{CACA108A-5D45-7D93-4D58-DE9D55D6B90E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2" creationId="{C5FC584C-0EC6-FD58-128C-5331B10F79B9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3" creationId="{E9716003-9027-EF3D-0C96-24CC4BE86EB0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6" creationId="{2350A730-0F3E-43DF-8835-D21A76ECADF6}"/>
          </ac:spMkLst>
        </pc:spChg>
        <pc:spChg chg="del">
          <ac:chgData name="Daoud Saadeddin" userId="50f496e5f975282e" providerId="LiveId" clId="{AA9AF9C3-4F16-47F0-BCC2-E504E38693B9}" dt="2025-12-12T09:01:08.054" v="1530" actId="478"/>
          <ac:spMkLst>
            <pc:docMk/>
            <pc:sldMk cId="39502880" sldId="949"/>
            <ac:spMk id="28" creationId="{02435128-5858-0F4B-BF7C-B4A564F5BD1F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31" creationId="{AEAE1BC5-93BA-5892-A47C-48700FD6A0D9}"/>
          </ac:spMkLst>
        </pc:spChg>
        <pc:spChg chg="mod">
          <ac:chgData name="Daoud Saadeddin" userId="50f496e5f975282e" providerId="LiveId" clId="{AA9AF9C3-4F16-47F0-BCC2-E504E38693B9}" dt="2025-12-12T08:00:54.515" v="1192"/>
          <ac:spMkLst>
            <pc:docMk/>
            <pc:sldMk cId="39502880" sldId="949"/>
            <ac:spMk id="32" creationId="{FBDDF939-171B-C88A-8808-97F9319DA242}"/>
          </ac:spMkLst>
        </pc:spChg>
        <pc:spChg chg="mod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33" creationId="{3FC5D51E-4ED9-D976-FA33-9B004991A97F}"/>
          </ac:spMkLst>
        </pc:spChg>
        <pc:spChg chg="add mod">
          <ac:chgData name="Daoud Saadeddin" userId="50f496e5f975282e" providerId="LiveId" clId="{AA9AF9C3-4F16-47F0-BCC2-E504E38693B9}" dt="2025-12-12T11:27:08.770" v="1757" actId="20577"/>
          <ac:spMkLst>
            <pc:docMk/>
            <pc:sldMk cId="39502880" sldId="949"/>
            <ac:spMk id="37" creationId="{5F84E727-7AAB-54C6-127B-8E7D01008276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39" creationId="{AFC192C7-CE6B-7976-D833-92484A8A346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29" creationId="{56F46B3A-0F1A-E0F9-E12B-CF8D78767D5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0" creationId="{0C8F4156-6110-BD9C-1DBB-5DA5D29B2214}"/>
          </ac:spMkLst>
        </pc:spChg>
        <pc:spChg chg="mod topLvl">
          <ac:chgData name="Daoud Saadeddin" userId="50f496e5f975282e" providerId="LiveId" clId="{AA9AF9C3-4F16-47F0-BCC2-E504E38693B9}" dt="2025-12-12T11:39:57.036" v="1900" actId="20577"/>
          <ac:spMkLst>
            <pc:docMk/>
            <pc:sldMk cId="39502880" sldId="949"/>
            <ac:spMk id="131" creationId="{EF71AB64-63D8-F8E0-7CDE-05854BA02A9B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2" creationId="{654B75C9-A6B0-A6CE-A009-A8858D6C8AC7}"/>
          </ac:spMkLst>
        </pc:spChg>
        <pc:spChg chg="mod topLvl">
          <ac:chgData name="Daoud Saadeddin" userId="50f496e5f975282e" providerId="LiveId" clId="{AA9AF9C3-4F16-47F0-BCC2-E504E38693B9}" dt="2025-12-12T11:39:53.426" v="1893"/>
          <ac:spMkLst>
            <pc:docMk/>
            <pc:sldMk cId="39502880" sldId="949"/>
            <ac:spMk id="133" creationId="{98F7B291-F431-C479-7ED1-DEFD5260B7AD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4" creationId="{35808804-5A72-0F3C-CA14-1C531F7388E4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5" creationId="{3BCBB223-2D4F-A68A-794B-E30087112015}"/>
          </ac:spMkLst>
        </pc:spChg>
        <pc:spChg chg="mod topLvl">
          <ac:chgData name="Daoud Saadeddin" userId="50f496e5f975282e" providerId="LiveId" clId="{AA9AF9C3-4F16-47F0-BCC2-E504E38693B9}" dt="2025-12-12T09:06:58.529" v="1562" actId="34135"/>
          <ac:spMkLst>
            <pc:docMk/>
            <pc:sldMk cId="39502880" sldId="949"/>
            <ac:spMk id="136" creationId="{3593AD3B-7A2C-1518-992C-4905D82F31DA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39" creationId="{043370F1-6D2C-0DD1-D573-7280C182A671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44" creationId="{5D37BCE4-0858-7B5F-751F-B56ABECE31A4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48" creationId="{45EB86EB-ED7E-FC11-0C7F-E673E2486AD5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50" creationId="{566DB09A-445D-28E1-D25A-A97907932F87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53" creationId="{6863168F-9749-6F62-A45F-CEC6C1E35241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0" creationId="{AFC322CB-BD74-855B-2773-DA9B7E2C2F13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2" creationId="{00F45A98-4312-EA93-6120-84AC7CF86FFB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78" creationId="{4435C812-B0F9-7127-8703-DE2EBD0D8C35}"/>
          </ac:spMkLst>
        </pc:spChg>
        <pc:spChg chg="mod">
          <ac:chgData name="Daoud Saadeddin" userId="50f496e5f975282e" providerId="LiveId" clId="{AA9AF9C3-4F16-47F0-BCC2-E504E38693B9}" dt="2025-12-12T11:57:52.185" v="1984"/>
          <ac:spMkLst>
            <pc:docMk/>
            <pc:sldMk cId="39502880" sldId="949"/>
            <ac:spMk id="181" creationId="{D6FC0B7F-AD98-65FC-A3AC-4D476529AFC8}"/>
          </ac:spMkLst>
        </pc:spChg>
        <pc:grpChg chg="add mod">
          <ac:chgData name="Daoud Saadeddin" userId="50f496e5f975282e" providerId="LiveId" clId="{AA9AF9C3-4F16-47F0-BCC2-E504E38693B9}" dt="2025-12-12T07:59:20.765" v="1177" actId="12788"/>
          <ac:grpSpMkLst>
            <pc:docMk/>
            <pc:sldMk cId="39502880" sldId="949"/>
            <ac:grpSpMk id="14" creationId="{9C61A821-FC16-4EB2-3D0B-6384EDE8F955}"/>
          </ac:grpSpMkLst>
        </pc:grpChg>
        <pc:grpChg chg="add del mod topLvl">
          <ac:chgData name="Daoud Saadeddin" userId="50f496e5f975282e" providerId="LiveId" clId="{AA9AF9C3-4F16-47F0-BCC2-E504E38693B9}" dt="2025-12-12T08:00:06.277" v="1184" actId="165"/>
          <ac:grpSpMkLst>
            <pc:docMk/>
            <pc:sldMk cId="39502880" sldId="949"/>
            <ac:grpSpMk id="16" creationId="{F378B236-66DD-C98F-5A2D-308DD1654389}"/>
          </ac:grpSpMkLst>
        </pc:grpChg>
        <pc:grpChg chg="add mod">
          <ac:chgData name="Daoud Saadeddin" userId="50f496e5f975282e" providerId="LiveId" clId="{AA9AF9C3-4F16-47F0-BCC2-E504E38693B9}" dt="2025-12-12T08:00:04.636" v="1182" actId="14100"/>
          <ac:grpSpMkLst>
            <pc:docMk/>
            <pc:sldMk cId="39502880" sldId="949"/>
            <ac:grpSpMk id="17" creationId="{08E4C369-3E8A-7774-FA20-CD12E79FF1FC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18" creationId="{633371AD-5C38-72F2-48D1-8F68B0E064DE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19" creationId="{1D9BEBF5-D01F-B6D8-25EF-0366ADA69CF9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20" creationId="{2A93A9DB-AF59-108C-D417-663593F5A8E5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27" creationId="{B443A63E-F868-70DA-E80D-BE1F27F99B85}"/>
          </ac:grpSpMkLst>
        </pc:grpChg>
        <pc:grpChg chg="add mod">
          <ac:chgData name="Daoud Saadeddin" userId="50f496e5f975282e" providerId="LiveId" clId="{AA9AF9C3-4F16-47F0-BCC2-E504E38693B9}" dt="2025-12-12T08:01:51.720" v="1199" actId="164"/>
          <ac:grpSpMkLst>
            <pc:docMk/>
            <pc:sldMk cId="39502880" sldId="949"/>
            <ac:grpSpMk id="30" creationId="{F0D69F36-FC28-196B-C617-444190265A28}"/>
          </ac:grpSpMkLst>
        </pc:grpChg>
        <pc:grpChg chg="add mod">
          <ac:chgData name="Daoud Saadeddin" userId="50f496e5f975282e" providerId="LiveId" clId="{AA9AF9C3-4F16-47F0-BCC2-E504E38693B9}" dt="2025-12-12T08:02:09.436" v="1202" actId="164"/>
          <ac:grpSpMkLst>
            <pc:docMk/>
            <pc:sldMk cId="39502880" sldId="949"/>
            <ac:grpSpMk id="35" creationId="{A1094EF0-E720-668B-8129-6B1DF6A639A7}"/>
          </ac:grpSpMkLst>
        </pc:grpChg>
        <pc:grpChg chg="add mod">
          <ac:chgData name="Daoud Saadeddin" userId="50f496e5f975282e" providerId="LiveId" clId="{AA9AF9C3-4F16-47F0-BCC2-E504E38693B9}" dt="2025-12-12T08:02:11.785" v="1203" actId="12788"/>
          <ac:grpSpMkLst>
            <pc:docMk/>
            <pc:sldMk cId="39502880" sldId="949"/>
            <ac:grpSpMk id="36" creationId="{8BE77831-70E5-2F69-52DB-5349CFC15788}"/>
          </ac:grpSpMkLst>
        </pc:grpChg>
        <pc:grpChg chg="mod">
          <ac:chgData name="Daoud Saadeddin" userId="50f496e5f975282e" providerId="LiveId" clId="{AA9AF9C3-4F16-47F0-BCC2-E504E38693B9}" dt="2025-12-12T12:08:28.143" v="1997" actId="1076"/>
          <ac:grpSpMkLst>
            <pc:docMk/>
            <pc:sldMk cId="39502880" sldId="949"/>
            <ac:grpSpMk id="38" creationId="{A54716CE-CFF9-C599-650E-54B8BF4439D0}"/>
          </ac:grpSpMkLst>
        </pc:grpChg>
        <pc:grpChg chg="del mod topLvl">
          <ac:chgData name="Daoud Saadeddin" userId="50f496e5f975282e" providerId="LiveId" clId="{AA9AF9C3-4F16-47F0-BCC2-E504E38693B9}" dt="2025-12-12T08:00:06.705" v="1185" actId="165"/>
          <ac:grpSpMkLst>
            <pc:docMk/>
            <pc:sldMk cId="39502880" sldId="949"/>
            <ac:grpSpMk id="42" creationId="{06C2F725-FCCB-1C3E-EDA0-4920AC8C96E8}"/>
          </ac:grpSpMkLst>
        </pc:grpChg>
        <pc:grpChg chg="del mod topLvl">
          <ac:chgData name="Daoud Saadeddin" userId="50f496e5f975282e" providerId="LiveId" clId="{AA9AF9C3-4F16-47F0-BCC2-E504E38693B9}" dt="2025-12-12T08:00:06.277" v="1184" actId="165"/>
          <ac:grpSpMkLst>
            <pc:docMk/>
            <pc:sldMk cId="39502880" sldId="949"/>
            <ac:grpSpMk id="43" creationId="{B697D76C-05EA-A7EC-A87C-FC7EB4A05D75}"/>
          </ac:grpSpMkLst>
        </pc:grpChg>
        <pc:grpChg chg="mod">
          <ac:chgData name="Daoud Saadeddin" userId="50f496e5f975282e" providerId="LiveId" clId="{AA9AF9C3-4F16-47F0-BCC2-E504E38693B9}" dt="2025-12-12T07:59:19.025" v="1176" actId="164"/>
          <ac:grpSpMkLst>
            <pc:docMk/>
            <pc:sldMk cId="39502880" sldId="949"/>
            <ac:grpSpMk id="44" creationId="{69C2F6B6-B72F-F276-72C3-C89BC53031D5}"/>
          </ac:grpSpMkLst>
        </pc:grpChg>
        <pc:grpChg chg="mod">
          <ac:chgData name="Daoud Saadeddin" userId="50f496e5f975282e" providerId="LiveId" clId="{AA9AF9C3-4F16-47F0-BCC2-E504E38693B9}" dt="2025-12-12T07:59:19.025" v="1176" actId="164"/>
          <ac:grpSpMkLst>
            <pc:docMk/>
            <pc:sldMk cId="39502880" sldId="949"/>
            <ac:grpSpMk id="48" creationId="{E3B953F9-7234-99DA-D76D-2BB5442FCAD2}"/>
          </ac:grpSpMkLst>
        </pc:grpChg>
        <pc:grpChg chg="mod">
          <ac:chgData name="Daoud Saadeddin" userId="50f496e5f975282e" providerId="LiveId" clId="{AA9AF9C3-4F16-47F0-BCC2-E504E38693B9}" dt="2025-12-12T12:08:19.173" v="1993" actId="1076"/>
          <ac:grpSpMkLst>
            <pc:docMk/>
            <pc:sldMk cId="39502880" sldId="949"/>
            <ac:grpSpMk id="52" creationId="{99106527-7CFB-8F6E-9664-E0FA6526B9E2}"/>
          </ac:grpSpMkLst>
        </pc:grpChg>
        <pc:grpChg chg="mod">
          <ac:chgData name="Daoud Saadeddin" userId="50f496e5f975282e" providerId="LiveId" clId="{AA9AF9C3-4F16-47F0-BCC2-E504E38693B9}" dt="2025-12-12T12:08:27.871" v="1996" actId="1076"/>
          <ac:grpSpMkLst>
            <pc:docMk/>
            <pc:sldMk cId="39502880" sldId="949"/>
            <ac:grpSpMk id="166" creationId="{AD5AFCFC-4129-D516-C0AB-4A1C298C26DB}"/>
          </ac:grpSpMkLst>
        </pc:grpChg>
        <pc:cxnChg chg="mod">
          <ac:chgData name="Daoud Saadeddin" userId="50f496e5f975282e" providerId="LiveId" clId="{AA9AF9C3-4F16-47F0-BCC2-E504E38693B9}" dt="2025-12-12T08:00:54.515" v="1192"/>
          <ac:cxnSpMkLst>
            <pc:docMk/>
            <pc:sldMk cId="39502880" sldId="949"/>
            <ac:cxnSpMk id="34" creationId="{2BD97C41-8E5C-E9DD-2DEB-A62D56BD2AA2}"/>
          </ac:cxnSpMkLst>
        </pc:cxnChg>
        <pc:cxnChg chg="mod">
          <ac:chgData name="Daoud Saadeddin" userId="50f496e5f975282e" providerId="LiveId" clId="{AA9AF9C3-4F16-47F0-BCC2-E504E38693B9}" dt="2025-12-12T08:00:21.987" v="1186" actId="164"/>
          <ac:cxnSpMkLst>
            <pc:docMk/>
            <pc:sldMk cId="39502880" sldId="949"/>
            <ac:cxnSpMk id="45" creationId="{91B27303-361A-9AF7-91FF-29DBF4D4AEB6}"/>
          </ac:cxnSpMkLst>
        </pc:cxnChg>
        <pc:cxnChg chg="mod">
          <ac:chgData name="Daoud Saadeddin" userId="50f496e5f975282e" providerId="LiveId" clId="{AA9AF9C3-4F16-47F0-BCC2-E504E38693B9}" dt="2025-12-12T08:00:35.686" v="1189" actId="164"/>
          <ac:cxnSpMkLst>
            <pc:docMk/>
            <pc:sldMk cId="39502880" sldId="949"/>
            <ac:cxnSpMk id="46" creationId="{0258F107-41EF-6F12-7F95-035C293F9DA6}"/>
          </ac:cxnSpMkLst>
        </pc:cxnChg>
        <pc:cxnChg chg="mod">
          <ac:chgData name="Daoud Saadeddin" userId="50f496e5f975282e" providerId="LiveId" clId="{AA9AF9C3-4F16-47F0-BCC2-E504E38693B9}" dt="2025-12-12T08:00:39.936" v="1190" actId="164"/>
          <ac:cxnSpMkLst>
            <pc:docMk/>
            <pc:sldMk cId="39502880" sldId="949"/>
            <ac:cxnSpMk id="47" creationId="{79C207CD-6D66-FE86-829B-17AF5FA40F74}"/>
          </ac:cxnSpMkLst>
        </pc:cxnChg>
      </pc:sldChg>
      <pc:sldChg chg="delSp add del mod">
        <pc:chgData name="Daoud Saadeddin" userId="50f496e5f975282e" providerId="LiveId" clId="{AA9AF9C3-4F16-47F0-BCC2-E504E38693B9}" dt="2025-12-12T07:51:17.663" v="1145" actId="47"/>
        <pc:sldMkLst>
          <pc:docMk/>
          <pc:sldMk cId="3739516675" sldId="949"/>
        </pc:sldMkLst>
      </pc:sldChg>
      <pc:sldChg chg="addSp delSp modSp add mod modNotesTx">
        <pc:chgData name="Daoud Saadeddin" userId="50f496e5f975282e" providerId="LiveId" clId="{AA9AF9C3-4F16-47F0-BCC2-E504E38693B9}" dt="2025-12-12T12:10:23.540" v="2051" actId="20577"/>
        <pc:sldMkLst>
          <pc:docMk/>
          <pc:sldMk cId="409849730" sldId="950"/>
        </pc:sldMkLst>
        <pc:spChg chg="add del mod">
          <ac:chgData name="Daoud Saadeddin" userId="50f496e5f975282e" providerId="LiveId" clId="{AA9AF9C3-4F16-47F0-BCC2-E504E38693B9}" dt="2025-12-12T11:28:23.297" v="1769" actId="20577"/>
          <ac:spMkLst>
            <pc:docMk/>
            <pc:sldMk cId="409849730" sldId="950"/>
            <ac:spMk id="25" creationId="{BD2BC617-7080-A08A-1197-0B950664DA05}"/>
          </ac:spMkLst>
        </pc:spChg>
        <pc:spChg chg="add del mod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26" creationId="{731DBAFA-4BA2-DF59-913B-EE3712A6962C}"/>
          </ac:spMkLst>
        </pc:spChg>
        <pc:spChg chg="add del mod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28" creationId="{4833689E-8B44-1467-4DD7-59C9AEF5E036}"/>
          </ac:spMkLst>
        </pc:spChg>
        <pc:spChg chg="mod topLvl">
          <ac:chgData name="Daoud Saadeddin" userId="50f496e5f975282e" providerId="LiveId" clId="{AA9AF9C3-4F16-47F0-BCC2-E504E38693B9}" dt="2025-12-12T09:15:44.155" v="1701" actId="164"/>
          <ac:spMkLst>
            <pc:docMk/>
            <pc:sldMk cId="409849730" sldId="950"/>
            <ac:spMk id="31" creationId="{EB28F0A2-EAD3-99F6-1349-FB43AE4F6A1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32" creationId="{752FE2FF-4E57-0A42-4B51-DD718683FA34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33" creationId="{51FEA8E1-D1F4-32B1-1D5E-D37FB0EBD7CF}"/>
          </ac:spMkLst>
        </pc:spChg>
        <pc:spChg chg="mod">
          <ac:chgData name="Daoud Saadeddin" userId="50f496e5f975282e" providerId="LiveId" clId="{AA9AF9C3-4F16-47F0-BCC2-E504E38693B9}" dt="2025-12-12T09:08:08.389" v="1577" actId="20577"/>
          <ac:spMkLst>
            <pc:docMk/>
            <pc:sldMk cId="409849730" sldId="950"/>
            <ac:spMk id="37" creationId="{7010EFC5-2D58-8D39-FB6D-4F73C7D85B26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44" creationId="{853ABD07-5C21-790F-67E2-23548CD17180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6" creationId="{365E81A2-A908-566D-F3E5-C5FD77A6BB4F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7" creationId="{C4B6A009-F489-1C4D-B92E-2EEC35075602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59" creationId="{E4E243E4-B5FC-32ED-1312-C9341D5D66A6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29" creationId="{E1906F6F-4E75-2974-8151-46D98D39CC9D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0" creationId="{31890C2F-2B8C-8533-CF25-3C758648EEF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1" creationId="{AB29BC92-9976-B9C1-62EC-15631EA5584F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2" creationId="{FD6BC683-8D48-5F6F-BF8F-0F5563D33CD3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3" creationId="{1FE0D146-E1D6-860A-B155-164F1489DAC9}"/>
          </ac:spMkLst>
        </pc:spChg>
        <pc:spChg chg="mod topLvl">
          <ac:chgData name="Daoud Saadeddin" userId="50f496e5f975282e" providerId="LiveId" clId="{AA9AF9C3-4F16-47F0-BCC2-E504E38693B9}" dt="2025-12-12T11:28:15.906" v="1767" actId="34136"/>
          <ac:spMkLst>
            <pc:docMk/>
            <pc:sldMk cId="409849730" sldId="950"/>
            <ac:spMk id="134" creationId="{575A56DD-B0EA-FB05-E5EF-7B2BC170F00B}"/>
          </ac:spMkLst>
        </pc:spChg>
        <pc:spChg chg="del mod">
          <ac:chgData name="Daoud Saadeddin" userId="50f496e5f975282e" providerId="LiveId" clId="{AA9AF9C3-4F16-47F0-BCC2-E504E38693B9}" dt="2025-12-12T09:09:49.576" v="1600" actId="478"/>
          <ac:spMkLst>
            <pc:docMk/>
            <pc:sldMk cId="409849730" sldId="950"/>
            <ac:spMk id="135" creationId="{50EFBA77-2A56-B173-3619-486440E5F3DD}"/>
          </ac:spMkLst>
        </pc:spChg>
        <pc:spChg chg="del mod">
          <ac:chgData name="Daoud Saadeddin" userId="50f496e5f975282e" providerId="LiveId" clId="{AA9AF9C3-4F16-47F0-BCC2-E504E38693B9}" dt="2025-12-12T09:09:57.920" v="1601" actId="478"/>
          <ac:spMkLst>
            <pc:docMk/>
            <pc:sldMk cId="409849730" sldId="950"/>
            <ac:spMk id="136" creationId="{F518EDC7-46DA-F573-D6DA-6ACA0ECA3EC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47" creationId="{522F80D5-C306-B42A-8D25-BADE67548591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56" creationId="{5702FA46-04DD-BD4B-E46D-E80F01FC26B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64" creationId="{7AA34E59-F000-4FB1-BC0F-9120ECB94898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87" creationId="{C6F0BBCC-469E-01CE-5DA4-61BC601FB27C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193" creationId="{2870F1E4-6D92-A35F-C14A-DE10D6498259}"/>
          </ac:spMkLst>
        </pc:spChg>
        <pc:spChg chg="mod">
          <ac:chgData name="Daoud Saadeddin" userId="50f496e5f975282e" providerId="LiveId" clId="{AA9AF9C3-4F16-47F0-BCC2-E504E38693B9}" dt="2025-12-12T11:57:57.598" v="1987"/>
          <ac:spMkLst>
            <pc:docMk/>
            <pc:sldMk cId="409849730" sldId="950"/>
            <ac:spMk id="200" creationId="{8F77B14F-5EA8-0A4D-5E1B-EE19BC0E5861}"/>
          </ac:spMkLst>
        </pc:spChg>
        <pc:grpChg chg="add mod">
          <ac:chgData name="Daoud Saadeddin" userId="50f496e5f975282e" providerId="LiveId" clId="{AA9AF9C3-4F16-47F0-BCC2-E504E38693B9}" dt="2025-12-12T09:11:13.122" v="1620" actId="164"/>
          <ac:grpSpMkLst>
            <pc:docMk/>
            <pc:sldMk cId="409849730" sldId="950"/>
            <ac:grpSpMk id="14" creationId="{2B0BABF4-7585-0EE8-1172-1728BC5CDFD3}"/>
          </ac:grpSpMkLst>
        </pc:grpChg>
        <pc:grpChg chg="add del mod">
          <ac:chgData name="Daoud Saadeddin" userId="50f496e5f975282e" providerId="LiveId" clId="{AA9AF9C3-4F16-47F0-BCC2-E504E38693B9}" dt="2025-12-12T09:11:52.204" v="1631" actId="165"/>
          <ac:grpSpMkLst>
            <pc:docMk/>
            <pc:sldMk cId="409849730" sldId="950"/>
            <ac:grpSpMk id="15" creationId="{52F42B5A-22DE-2AA7-A73E-50240C15D289}"/>
          </ac:grpSpMkLst>
        </pc:grpChg>
        <pc:grpChg chg="add del mod topLvl">
          <ac:chgData name="Daoud Saadeddin" userId="50f496e5f975282e" providerId="LiveId" clId="{AA9AF9C3-4F16-47F0-BCC2-E504E38693B9}" dt="2025-12-12T09:13:46.186" v="1656" actId="165"/>
          <ac:grpSpMkLst>
            <pc:docMk/>
            <pc:sldMk cId="409849730" sldId="950"/>
            <ac:grpSpMk id="17" creationId="{5F3424E5-41A6-13D3-8186-BEA94C5772E0}"/>
          </ac:grpSpMkLst>
        </pc:grpChg>
        <pc:grpChg chg="del mod topLvl">
          <ac:chgData name="Daoud Saadeddin" userId="50f496e5f975282e" providerId="LiveId" clId="{AA9AF9C3-4F16-47F0-BCC2-E504E38693B9}" dt="2025-12-12T09:10:09.489" v="1604" actId="165"/>
          <ac:grpSpMkLst>
            <pc:docMk/>
            <pc:sldMk cId="409849730" sldId="950"/>
            <ac:grpSpMk id="19" creationId="{97B1B864-1CF3-633D-A3A5-E48EC23A4176}"/>
          </ac:grpSpMkLst>
        </pc:grpChg>
        <pc:grpChg chg="del mod topLvl">
          <ac:chgData name="Daoud Saadeddin" userId="50f496e5f975282e" providerId="LiveId" clId="{AA9AF9C3-4F16-47F0-BCC2-E504E38693B9}" dt="2025-12-12T09:10:09.489" v="1604" actId="165"/>
          <ac:grpSpMkLst>
            <pc:docMk/>
            <pc:sldMk cId="409849730" sldId="950"/>
            <ac:grpSpMk id="20" creationId="{63D861D5-F71B-6A3C-ACFB-B51C5E20D539}"/>
          </ac:grpSpMkLst>
        </pc:grpChg>
        <pc:grpChg chg="add del mod">
          <ac:chgData name="Daoud Saadeddin" userId="50f496e5f975282e" providerId="LiveId" clId="{AA9AF9C3-4F16-47F0-BCC2-E504E38693B9}" dt="2025-12-12T09:13:46.186" v="1656" actId="165"/>
          <ac:grpSpMkLst>
            <pc:docMk/>
            <pc:sldMk cId="409849730" sldId="950"/>
            <ac:grpSpMk id="21" creationId="{91F81E58-CA09-84F0-66AF-2778D621CEBE}"/>
          </ac:grpSpMkLst>
        </pc:grpChg>
        <pc:grpChg chg="add del mod topLvl">
          <ac:chgData name="Daoud Saadeddin" userId="50f496e5f975282e" providerId="LiveId" clId="{AA9AF9C3-4F16-47F0-BCC2-E504E38693B9}" dt="2025-12-12T09:13:45.857" v="1655" actId="165"/>
          <ac:grpSpMkLst>
            <pc:docMk/>
            <pc:sldMk cId="409849730" sldId="950"/>
            <ac:grpSpMk id="22" creationId="{61FBE0E0-B197-94ED-43C9-837A1DB29BD1}"/>
          </ac:grpSpMkLst>
        </pc:grpChg>
        <pc:grpChg chg="add mod">
          <ac:chgData name="Daoud Saadeddin" userId="50f496e5f975282e" providerId="LiveId" clId="{AA9AF9C3-4F16-47F0-BCC2-E504E38693B9}" dt="2025-12-12T09:12:44.890" v="1644" actId="164"/>
          <ac:grpSpMkLst>
            <pc:docMk/>
            <pc:sldMk cId="409849730" sldId="950"/>
            <ac:grpSpMk id="23" creationId="{D872E59B-A3E9-FFF2-C4CD-80689BE55F8F}"/>
          </ac:grpSpMkLst>
        </pc:grpChg>
        <pc:grpChg chg="del">
          <ac:chgData name="Daoud Saadeddin" userId="50f496e5f975282e" providerId="LiveId" clId="{AA9AF9C3-4F16-47F0-BCC2-E504E38693B9}" dt="2025-12-12T09:09:49.576" v="1600" actId="478"/>
          <ac:grpSpMkLst>
            <pc:docMk/>
            <pc:sldMk cId="409849730" sldId="950"/>
            <ac:grpSpMk id="27" creationId="{A587F87B-FF11-275E-1985-A57FFEEFD299}"/>
          </ac:grpSpMkLst>
        </pc:grpChg>
        <pc:grpChg chg="add mod">
          <ac:chgData name="Daoud Saadeddin" userId="50f496e5f975282e" providerId="LiveId" clId="{AA9AF9C3-4F16-47F0-BCC2-E504E38693B9}" dt="2025-12-12T09:15:44.155" v="1701" actId="164"/>
          <ac:grpSpMkLst>
            <pc:docMk/>
            <pc:sldMk cId="409849730" sldId="950"/>
            <ac:grpSpMk id="40" creationId="{86DB91BD-10D6-DFF6-7AAB-CDC59E55075B}"/>
          </ac:grpSpMkLst>
        </pc:grpChg>
        <pc:grpChg chg="add mod">
          <ac:chgData name="Daoud Saadeddin" userId="50f496e5f975282e" providerId="LiveId" clId="{AA9AF9C3-4F16-47F0-BCC2-E504E38693B9}" dt="2025-12-12T09:15:50.656" v="1703" actId="14100"/>
          <ac:grpSpMkLst>
            <pc:docMk/>
            <pc:sldMk cId="409849730" sldId="950"/>
            <ac:grpSpMk id="41" creationId="{7F63ECD3-4774-0E9E-1892-88161F641F84}"/>
          </ac:grpSpMkLst>
        </pc:grpChg>
        <pc:grpChg chg="add del">
          <ac:chgData name="Daoud Saadeddin" userId="50f496e5f975282e" providerId="LiveId" clId="{AA9AF9C3-4F16-47F0-BCC2-E504E38693B9}" dt="2025-12-12T11:27:36.233" v="1760" actId="478"/>
          <ac:grpSpMkLst>
            <pc:docMk/>
            <pc:sldMk cId="409849730" sldId="950"/>
            <ac:grpSpMk id="42" creationId="{49E4FB09-8AC0-545B-87D0-E5D6228EA99F}"/>
          </ac:grpSpMkLst>
        </pc:grpChg>
        <pc:grpChg chg="mod">
          <ac:chgData name="Daoud Saadeddin" userId="50f496e5f975282e" providerId="LiveId" clId="{AA9AF9C3-4F16-47F0-BCC2-E504E38693B9}" dt="2025-12-12T11:58:02.649" v="1989" actId="1076"/>
          <ac:grpSpMkLst>
            <pc:docMk/>
            <pc:sldMk cId="409849730" sldId="950"/>
            <ac:grpSpMk id="146" creationId="{9C55B2BA-0594-C84C-DDCF-51C82899FCD1}"/>
          </ac:grpSpMkLst>
        </pc:grpChg>
        <pc:cxnChg chg="add del mod topLvl">
          <ac:chgData name="Daoud Saadeddin" userId="50f496e5f975282e" providerId="LiveId" clId="{AA9AF9C3-4F16-47F0-BCC2-E504E38693B9}" dt="2025-12-12T09:12:20.513" v="1640" actId="478"/>
          <ac:cxnSpMkLst>
            <pc:docMk/>
            <pc:sldMk cId="409849730" sldId="950"/>
            <ac:cxnSpMk id="2" creationId="{0D18B3F5-F905-E6E1-A348-C8FAECB20520}"/>
          </ac:cxnSpMkLst>
        </pc:cxnChg>
        <pc:cxnChg chg="add mod">
          <ac:chgData name="Daoud Saadeddin" userId="50f496e5f975282e" providerId="LiveId" clId="{AA9AF9C3-4F16-47F0-BCC2-E504E38693B9}" dt="2025-12-12T09:10:36.217" v="1609"/>
          <ac:cxnSpMkLst>
            <pc:docMk/>
            <pc:sldMk cId="409849730" sldId="950"/>
            <ac:cxnSpMk id="8" creationId="{C7747614-F4D2-EBE0-C969-C8ED9A50C9E0}"/>
          </ac:cxnSpMkLst>
        </pc:cxnChg>
        <pc:cxnChg chg="add del mod topLvl">
          <ac:chgData name="Daoud Saadeddin" userId="50f496e5f975282e" providerId="LiveId" clId="{AA9AF9C3-4F16-47F0-BCC2-E504E38693B9}" dt="2025-12-12T09:14:38.560" v="1669" actId="465"/>
          <ac:cxnSpMkLst>
            <pc:docMk/>
            <pc:sldMk cId="409849730" sldId="950"/>
            <ac:cxnSpMk id="12" creationId="{4DEB49EA-A43F-D6AF-DCE8-23F8A5959D72}"/>
          </ac:cxnSpMkLst>
        </pc:cxnChg>
        <pc:cxnChg chg="add del mod topLvl">
          <ac:chgData name="Daoud Saadeddin" userId="50f496e5f975282e" providerId="LiveId" clId="{AA9AF9C3-4F16-47F0-BCC2-E504E38693B9}" dt="2025-12-12T09:14:38.560" v="1669" actId="465"/>
          <ac:cxnSpMkLst>
            <pc:docMk/>
            <pc:sldMk cId="409849730" sldId="950"/>
            <ac:cxnSpMk id="13" creationId="{A006DB72-404C-0AA0-1C2E-336FAC34DF05}"/>
          </ac:cxnSpMkLst>
        </pc:cxnChg>
        <pc:cxnChg chg="add del mod">
          <ac:chgData name="Daoud Saadeddin" userId="50f496e5f975282e" providerId="LiveId" clId="{AA9AF9C3-4F16-47F0-BCC2-E504E38693B9}" dt="2025-12-12T09:12:18.561" v="1639" actId="478"/>
          <ac:cxnSpMkLst>
            <pc:docMk/>
            <pc:sldMk cId="409849730" sldId="950"/>
            <ac:cxnSpMk id="16" creationId="{8C9CF411-CB1B-79E0-B4E8-C04953D298D4}"/>
          </ac:cxnSpMkLst>
        </pc:cxnChg>
        <pc:cxnChg chg="add mod">
          <ac:chgData name="Daoud Saadeddin" userId="50f496e5f975282e" providerId="LiveId" clId="{AA9AF9C3-4F16-47F0-BCC2-E504E38693B9}" dt="2025-12-12T09:13:16.327" v="1646"/>
          <ac:cxnSpMkLst>
            <pc:docMk/>
            <pc:sldMk cId="409849730" sldId="950"/>
            <ac:cxnSpMk id="24" creationId="{35B77812-5E40-445C-8B7C-3A6310DB0444}"/>
          </ac:cxnSpMkLst>
        </pc:cxnChg>
        <pc:cxnChg chg="add del mod">
          <ac:chgData name="Daoud Saadeddin" userId="50f496e5f975282e" providerId="LiveId" clId="{AA9AF9C3-4F16-47F0-BCC2-E504E38693B9}" dt="2025-12-12T09:14:41.405" v="1670" actId="478"/>
          <ac:cxnSpMkLst>
            <pc:docMk/>
            <pc:sldMk cId="409849730" sldId="950"/>
            <ac:cxnSpMk id="29" creationId="{82C92818-C4DD-CCEF-8F80-214176C0BBBA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34" creationId="{1E8DCFBA-FE3A-A6EF-A92A-81F2F4A08EBD}"/>
          </ac:cxnSpMkLst>
        </pc:cxnChg>
        <pc:cxnChg chg="add del mod">
          <ac:chgData name="Daoud Saadeddin" userId="50f496e5f975282e" providerId="LiveId" clId="{AA9AF9C3-4F16-47F0-BCC2-E504E38693B9}" dt="2025-12-12T09:14:42.749" v="1671" actId="478"/>
          <ac:cxnSpMkLst>
            <pc:docMk/>
            <pc:sldMk cId="409849730" sldId="950"/>
            <ac:cxnSpMk id="38" creationId="{601CD6F7-6D55-4ED8-75EC-7194BB8B0EDC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5" creationId="{508037B4-320B-55C9-E8C8-EB93E700BF41}"/>
          </ac:cxnSpMkLst>
        </pc:cxnChg>
        <pc:cxnChg chg="mod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6" creationId="{68C6B309-A11C-8022-0136-5E7F4B838ABF}"/>
          </ac:cxnSpMkLst>
        </pc:cxnChg>
        <pc:cxnChg chg="mod topLvl">
          <ac:chgData name="Daoud Saadeddin" userId="50f496e5f975282e" providerId="LiveId" clId="{AA9AF9C3-4F16-47F0-BCC2-E504E38693B9}" dt="2025-12-12T09:15:47.311" v="1702" actId="164"/>
          <ac:cxnSpMkLst>
            <pc:docMk/>
            <pc:sldMk cId="409849730" sldId="950"/>
            <ac:cxnSpMk id="47" creationId="{1856AC84-CDE8-5E3C-760D-D85C5E89C780}"/>
          </ac:cxnSpMkLst>
        </pc:cxnChg>
      </pc:sldChg>
      <pc:sldChg chg="modSp add del mod ord">
        <pc:chgData name="Daoud Saadeddin" userId="50f496e5f975282e" providerId="LiveId" clId="{AA9AF9C3-4F16-47F0-BCC2-E504E38693B9}" dt="2025-12-12T11:26:10.292" v="1733" actId="47"/>
        <pc:sldMkLst>
          <pc:docMk/>
          <pc:sldMk cId="406211552" sldId="951"/>
        </pc:sldMkLst>
        <pc:spChg chg="mod">
          <ac:chgData name="Daoud Saadeddin" userId="50f496e5f975282e" providerId="LiveId" clId="{AA9AF9C3-4F16-47F0-BCC2-E504E38693B9}" dt="2025-12-12T11:25:50.423" v="1729" actId="20577"/>
          <ac:spMkLst>
            <pc:docMk/>
            <pc:sldMk cId="406211552" sldId="951"/>
            <ac:spMk id="37" creationId="{17DB2C6A-723D-E102-AD29-2D1072AB4FFD}"/>
          </ac:spMkLst>
        </pc:spChg>
      </pc:sldChg>
      <pc:sldChg chg="addSp delSp modSp add mod modNotesTx">
        <pc:chgData name="Daoud Saadeddin" userId="50f496e5f975282e" providerId="LiveId" clId="{AA9AF9C3-4F16-47F0-BCC2-E504E38693B9}" dt="2025-12-12T12:10:01.812" v="2037" actId="20577"/>
        <pc:sldMkLst>
          <pc:docMk/>
          <pc:sldMk cId="3225208971" sldId="952"/>
        </pc:sldMkLst>
        <pc:spChg chg="add del mod">
          <ac:chgData name="Daoud Saadeddin" userId="50f496e5f975282e" providerId="LiveId" clId="{AA9AF9C3-4F16-47F0-BCC2-E504E38693B9}" dt="2025-12-12T11:37:29.825" v="1867" actId="164"/>
          <ac:spMkLst>
            <pc:docMk/>
            <pc:sldMk cId="3225208971" sldId="952"/>
            <ac:spMk id="10" creationId="{437ED4AA-5406-EDCC-2130-37C1889352A8}"/>
          </ac:spMkLst>
        </pc:spChg>
        <pc:spChg chg="add mod">
          <ac:chgData name="Daoud Saadeddin" userId="50f496e5f975282e" providerId="LiveId" clId="{AA9AF9C3-4F16-47F0-BCC2-E504E38693B9}" dt="2025-12-12T11:30:32.555" v="1787" actId="12788"/>
          <ac:spMkLst>
            <pc:docMk/>
            <pc:sldMk cId="3225208971" sldId="952"/>
            <ac:spMk id="12" creationId="{6D789880-5DFA-0E35-ADEC-C2425351662C}"/>
          </ac:spMkLst>
        </pc:spChg>
        <pc:spChg chg="add mod">
          <ac:chgData name="Daoud Saadeddin" userId="50f496e5f975282e" providerId="LiveId" clId="{AA9AF9C3-4F16-47F0-BCC2-E504E38693B9}" dt="2025-12-12T11:37:29.825" v="1867" actId="164"/>
          <ac:spMkLst>
            <pc:docMk/>
            <pc:sldMk cId="3225208971" sldId="952"/>
            <ac:spMk id="13" creationId="{FE7BBDD3-66D9-69FD-F769-D78A94EFB4F2}"/>
          </ac:spMkLst>
        </pc:spChg>
        <pc:spChg chg="mod topLvl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1" creationId="{7E8E49FA-794E-A614-F7C2-CCB7DC914C80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2" creationId="{D130F482-29B7-81C2-C40C-38AA51CA0994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33" creationId="{3B374411-00C7-01EA-AD6B-A8496D425C36}"/>
          </ac:spMkLst>
        </pc:spChg>
        <pc:spChg chg="mod">
          <ac:chgData name="Daoud Saadeddin" userId="50f496e5f975282e" providerId="LiveId" clId="{AA9AF9C3-4F16-47F0-BCC2-E504E38693B9}" dt="2025-12-12T11:26:22.546" v="1752" actId="20577"/>
          <ac:spMkLst>
            <pc:docMk/>
            <pc:sldMk cId="3225208971" sldId="952"/>
            <ac:spMk id="37" creationId="{DD8135D0-79C0-EEB4-228B-C64DEB5D0CFA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38" creationId="{BCDB8979-CDC9-4ED0-6242-51014BC402CF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58" creationId="{9B94247E-7A90-AA5E-3D0C-CDE9030F4BB8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59" creationId="{B0C47C0D-74E0-5BD8-1197-731573A7FA51}"/>
          </ac:spMkLst>
        </pc:spChg>
        <pc:spChg chg="add del mod">
          <ac:chgData name="Daoud Saadeddin" userId="50f496e5f975282e" providerId="LiveId" clId="{AA9AF9C3-4F16-47F0-BCC2-E504E38693B9}" dt="2025-12-12T11:32:05.350" v="1826" actId="20577"/>
          <ac:spMkLst>
            <pc:docMk/>
            <pc:sldMk cId="3225208971" sldId="952"/>
            <ac:spMk id="129" creationId="{6D789880-5DFA-0E35-ADEC-C2425351662C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0" creationId="{B19ADAEF-9CD5-7687-679C-53834452C595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1" creationId="{91DCB234-0034-1327-7086-3E5937B021BF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2" creationId="{BD016AFC-4531-B093-8964-E5CE0AB254CD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3" creationId="{20057285-2C32-62FD-B189-4C8B6C13B296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4" creationId="{92AA99EF-E5D9-3301-C255-A6382BBEF53F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5" creationId="{1E4E58B6-EDEE-6E70-5768-9EE8EA66FB63}"/>
          </ac:spMkLst>
        </pc:spChg>
        <pc:spChg chg="mod">
          <ac:chgData name="Daoud Saadeddin" userId="50f496e5f975282e" providerId="LiveId" clId="{AA9AF9C3-4F16-47F0-BCC2-E504E38693B9}" dt="2025-12-12T11:37:38.055" v="1869" actId="34135"/>
          <ac:spMkLst>
            <pc:docMk/>
            <pc:sldMk cId="3225208971" sldId="952"/>
            <ac:spMk id="136" creationId="{979D5F19-0479-2FCF-B601-7655EC15E248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38" creationId="{F69EA6AD-3AAB-697B-9B58-6A763A47DB34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39" creationId="{E74FF7ED-BBE1-1EBB-A915-E9B49971F344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51" creationId="{4A10ECF6-5492-1BB7-81D6-1F36ECD95DB2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64" creationId="{0E6F3098-AA8B-3877-0B10-0C89F777F4D0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65" creationId="{519D6AF9-1E67-1A0E-8103-565455D8DBDA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76" creationId="{0937375E-3168-5AEB-E898-BC16CA4EE889}"/>
          </ac:spMkLst>
        </pc:spChg>
        <pc:spChg chg="mod">
          <ac:chgData name="Daoud Saadeddin" userId="50f496e5f975282e" providerId="LiveId" clId="{AA9AF9C3-4F16-47F0-BCC2-E504E38693B9}" dt="2025-12-12T11:57:54.622" v="1986"/>
          <ac:spMkLst>
            <pc:docMk/>
            <pc:sldMk cId="3225208971" sldId="952"/>
            <ac:spMk id="185" creationId="{4F2CC3F2-3EC5-07DF-BB13-A2EAF9D99401}"/>
          </ac:spMkLst>
        </pc:spChg>
        <pc:grpChg chg="add 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16" creationId="{35E15027-F726-86C0-80FF-8933785307FB}"/>
          </ac:grpSpMkLst>
        </pc:grpChg>
        <pc:grpChg chg="add 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17" creationId="{4F22F23E-E9A9-AA66-231A-D4A759989CCD}"/>
          </ac:grpSpMkLst>
        </pc:grpChg>
        <pc:grpChg chg="mod">
          <ac:chgData name="Daoud Saadeddin" userId="50f496e5f975282e" providerId="LiveId" clId="{AA9AF9C3-4F16-47F0-BCC2-E504E38693B9}" dt="2025-12-12T11:37:33.025" v="1868" actId="164"/>
          <ac:grpSpMkLst>
            <pc:docMk/>
            <pc:sldMk cId="3225208971" sldId="952"/>
            <ac:grpSpMk id="35" creationId="{D3F380DE-31E2-FA65-ACF3-A4654465F0CE}"/>
          </ac:grpSpMkLst>
        </pc:grpChg>
        <pc:cxnChg chg="add mod">
          <ac:chgData name="Daoud Saadeddin" userId="50f496e5f975282e" providerId="LiveId" clId="{AA9AF9C3-4F16-47F0-BCC2-E504E38693B9}" dt="2025-12-12T11:37:29.825" v="1867" actId="164"/>
          <ac:cxnSpMkLst>
            <pc:docMk/>
            <pc:sldMk cId="3225208971" sldId="952"/>
            <ac:cxnSpMk id="2" creationId="{AEB50FD0-6ECC-474F-7489-D36E63B8DA98}"/>
          </ac:cxnSpMkLst>
        </pc:cxnChg>
        <pc:cxnChg chg="add mod">
          <ac:chgData name="Daoud Saadeddin" userId="50f496e5f975282e" providerId="LiveId" clId="{AA9AF9C3-4F16-47F0-BCC2-E504E38693B9}" dt="2025-12-12T11:37:29.825" v="1867" actId="164"/>
          <ac:cxnSpMkLst>
            <pc:docMk/>
            <pc:sldMk cId="3225208971" sldId="952"/>
            <ac:cxnSpMk id="6" creationId="{EFAE433A-7B7A-1CD7-BE41-6E576CB89222}"/>
          </ac:cxnSpMkLst>
        </pc:cxnChg>
        <pc:cxnChg chg="add mod">
          <ac:chgData name="Daoud Saadeddin" userId="50f496e5f975282e" providerId="LiveId" clId="{AA9AF9C3-4F16-47F0-BCC2-E504E38693B9}" dt="2025-12-12T11:29:52.501" v="1777"/>
          <ac:cxnSpMkLst>
            <pc:docMk/>
            <pc:sldMk cId="3225208971" sldId="952"/>
            <ac:cxnSpMk id="8" creationId="{86F70E2F-ADE4-5799-3732-94E392B5A40A}"/>
          </ac:cxnSpMkLst>
        </pc:cxnChg>
        <pc:cxnChg chg="mod">
          <ac:chgData name="Daoud Saadeddin" userId="50f496e5f975282e" providerId="LiveId" clId="{AA9AF9C3-4F16-47F0-BCC2-E504E38693B9}" dt="2025-12-12T11:37:23.135" v="1866" actId="14100"/>
          <ac:cxnSpMkLst>
            <pc:docMk/>
            <pc:sldMk cId="3225208971" sldId="952"/>
            <ac:cxnSpMk id="47" creationId="{BF6992C5-DBFB-4208-240B-3783EC100BDB}"/>
          </ac:cxnSpMkLst>
        </pc:cxnChg>
      </pc:sldChg>
      <pc:sldChg chg="addSp delSp modSp add mod modNotesTx">
        <pc:chgData name="Daoud Saadeddin" userId="50f496e5f975282e" providerId="LiveId" clId="{AA9AF9C3-4F16-47F0-BCC2-E504E38693B9}" dt="2025-12-12T12:09:45.773" v="2024" actId="20577"/>
        <pc:sldMkLst>
          <pc:docMk/>
          <pc:sldMk cId="3325374910" sldId="953"/>
        </pc:sldMkLst>
        <pc:spChg chg="mod">
          <ac:chgData name="Daoud Saadeddin" userId="50f496e5f975282e" providerId="LiveId" clId="{AA9AF9C3-4F16-47F0-BCC2-E504E38693B9}" dt="2025-12-12T11:40:25.120" v="1908" actId="20577"/>
          <ac:spMkLst>
            <pc:docMk/>
            <pc:sldMk cId="3325374910" sldId="953"/>
            <ac:spMk id="4" creationId="{8DBB3B43-D728-D3A2-9831-CFB1A643B5BD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6" creationId="{6A7AD959-563C-BE48-2718-7E0EC9BB2454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4" creationId="{CB578891-7E6B-F63B-A4A9-C24E3C09B233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6" creationId="{546CF2F5-ED62-208A-8B5D-B680AD3F21F7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17" creationId="{5FB6004C-933B-4122-1272-181AC0C55ED4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21" creationId="{3D006E55-D188-C4C3-C7CF-A3CF1D9D2BAC}"/>
          </ac:spMkLst>
        </pc:spChg>
        <pc:spChg chg="mod">
          <ac:chgData name="Daoud Saadeddin" userId="50f496e5f975282e" providerId="LiveId" clId="{AA9AF9C3-4F16-47F0-BCC2-E504E38693B9}" dt="2025-12-12T11:47:02.057" v="1909"/>
          <ac:spMkLst>
            <pc:docMk/>
            <pc:sldMk cId="3325374910" sldId="953"/>
            <ac:spMk id="22" creationId="{BFC490E2-9708-C3CD-9405-5EFA9DBB5BDE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28" creationId="{94AE953C-83F2-3A50-8D9D-DDF43C83C40B}"/>
          </ac:spMkLst>
        </pc:spChg>
        <pc:spChg chg="add del mod topLvl">
          <ac:chgData name="Daoud Saadeddin" userId="50f496e5f975282e" providerId="LiveId" clId="{AA9AF9C3-4F16-47F0-BCC2-E504E38693B9}" dt="2025-12-12T11:39:26.666" v="1891" actId="164"/>
          <ac:spMkLst>
            <pc:docMk/>
            <pc:sldMk cId="3325374910" sldId="953"/>
            <ac:spMk id="31" creationId="{E15A97CB-BE00-2376-8446-FC40AF543D58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32" creationId="{52FEE359-13E0-D9FC-022D-75978CA5A535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33" creationId="{A21AA40C-51B0-7E00-EF7A-E36F5F94CBDD}"/>
          </ac:spMkLst>
        </pc:spChg>
        <pc:spChg chg="mod">
          <ac:chgData name="Daoud Saadeddin" userId="50f496e5f975282e" providerId="LiveId" clId="{AA9AF9C3-4F16-47F0-BCC2-E504E38693B9}" dt="2025-12-12T11:36:34.096" v="1862" actId="20577"/>
          <ac:spMkLst>
            <pc:docMk/>
            <pc:sldMk cId="3325374910" sldId="953"/>
            <ac:spMk id="37" creationId="{2A1877F1-098A-28D5-0533-BD08AF75FEEA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38" creationId="{E3989D70-5FDF-A126-F012-AAA3708BAB18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48" creationId="{A4D80F49-F20D-AAF2-3738-D821EF70B0E4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54" creationId="{5CDCA69F-E277-9EF4-EB36-23B8F730565F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28" creationId="{8B69C8A3-F2C4-CF73-106E-97B835302A0B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29" creationId="{8F3ACCD0-E87B-BCD4-5D3D-27864A55F2CA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0" creationId="{B45722E9-6638-D1F8-0354-A14A2F5D4E72}"/>
          </ac:spMkLst>
        </pc:spChg>
        <pc:spChg chg="mod">
          <ac:chgData name="Daoud Saadeddin" userId="50f496e5f975282e" providerId="LiveId" clId="{AA9AF9C3-4F16-47F0-BCC2-E504E38693B9}" dt="2025-12-12T11:38:14.811" v="1876" actId="165"/>
          <ac:spMkLst>
            <pc:docMk/>
            <pc:sldMk cId="3325374910" sldId="953"/>
            <ac:spMk id="131" creationId="{F47EAA98-E169-34DF-32A2-A4E2C2D8A952}"/>
          </ac:spMkLst>
        </pc:spChg>
        <pc:spChg chg="mod">
          <ac:chgData name="Daoud Saadeddin" userId="50f496e5f975282e" providerId="LiveId" clId="{AA9AF9C3-4F16-47F0-BCC2-E504E38693B9}" dt="2025-12-12T11:38:14.811" v="1876" actId="165"/>
          <ac:spMkLst>
            <pc:docMk/>
            <pc:sldMk cId="3325374910" sldId="953"/>
            <ac:spMk id="132" creationId="{52E94413-2B35-36DF-6935-C90FCB5269D7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3" creationId="{CF948B05-EC5F-9089-8BB0-FFB152E08CA2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4" creationId="{DA8F039D-097C-4F97-DA23-648C21142972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5" creationId="{31EEAEF6-550E-FC98-5F15-F965FBAF3EBC}"/>
          </ac:spMkLst>
        </pc:spChg>
        <pc:spChg chg="mod">
          <ac:chgData name="Daoud Saadeddin" userId="50f496e5f975282e" providerId="LiveId" clId="{AA9AF9C3-4F16-47F0-BCC2-E504E38693B9}" dt="2025-12-12T11:39:30.576" v="1892" actId="34135"/>
          <ac:spMkLst>
            <pc:docMk/>
            <pc:sldMk cId="3325374910" sldId="953"/>
            <ac:spMk id="136" creationId="{6011CC91-D5A7-902E-12BF-52D4FB70C2C4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38" creationId="{7C3B3933-B3AC-F589-B1F7-A252A1A13D38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43" creationId="{8B66A9EF-4682-AF71-12EA-06781447C2DD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61" creationId="{5639B75F-2C3E-0F11-9277-4BE0C8337720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67" creationId="{9574504A-D571-8FB9-E0E7-770F09325C71}"/>
          </ac:spMkLst>
        </pc:spChg>
        <pc:spChg chg="mod">
          <ac:chgData name="Daoud Saadeddin" userId="50f496e5f975282e" providerId="LiveId" clId="{AA9AF9C3-4F16-47F0-BCC2-E504E38693B9}" dt="2025-12-12T11:57:53.330" v="1985"/>
          <ac:spMkLst>
            <pc:docMk/>
            <pc:sldMk cId="3325374910" sldId="953"/>
            <ac:spMk id="189" creationId="{7239B7F5-3A39-A451-CB23-7B25EDE68071}"/>
          </ac:spMkLst>
        </pc:s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" creationId="{0EE6AEAC-F0F8-63F3-ADEF-96268807A330}"/>
          </ac:grpSpMkLst>
        </pc:grpChg>
        <pc:grpChg chg="add mod">
          <ac:chgData name="Daoud Saadeddin" userId="50f496e5f975282e" providerId="LiveId" clId="{AA9AF9C3-4F16-47F0-BCC2-E504E38693B9}" dt="2025-12-12T11:39:26.666" v="1891" actId="164"/>
          <ac:grpSpMkLst>
            <pc:docMk/>
            <pc:sldMk cId="3325374910" sldId="953"/>
            <ac:grpSpMk id="10" creationId="{CBFEAE20-4B88-CC1A-251B-8EF711720147}"/>
          </ac:grpSpMkLst>
        </pc:grpChg>
        <pc:grpChg chg="add mod">
          <ac:chgData name="Daoud Saadeddin" userId="50f496e5f975282e" providerId="LiveId" clId="{AA9AF9C3-4F16-47F0-BCC2-E504E38693B9}" dt="2025-12-12T11:39:26.666" v="1891" actId="164"/>
          <ac:grpSpMkLst>
            <pc:docMk/>
            <pc:sldMk cId="3325374910" sldId="953"/>
            <ac:grpSpMk id="12" creationId="{63B8B52E-8EC8-FD7A-6C74-4CEC9ECD7645}"/>
          </ac:grpSpMkLst>
        </pc:grpChg>
        <pc:grpChg chg="add mod">
          <ac:chgData name="Daoud Saadeddin" userId="50f496e5f975282e" providerId="LiveId" clId="{AA9AF9C3-4F16-47F0-BCC2-E504E38693B9}" dt="2025-12-12T11:47:05.447" v="1911" actId="1076"/>
          <ac:grpSpMkLst>
            <pc:docMk/>
            <pc:sldMk cId="3325374910" sldId="953"/>
            <ac:grpSpMk id="13" creationId="{EDEAD6E0-B716-9C17-2F29-8D650875375E}"/>
          </ac:grpSpMkLst>
        </pc:grpChg>
        <pc:grpChg chg="mod">
          <ac:chgData name="Daoud Saadeddin" userId="50f496e5f975282e" providerId="LiveId" clId="{AA9AF9C3-4F16-47F0-BCC2-E504E38693B9}" dt="2025-12-12T11:47:02.057" v="1909"/>
          <ac:grpSpMkLst>
            <pc:docMk/>
            <pc:sldMk cId="3325374910" sldId="953"/>
            <ac:grpSpMk id="15" creationId="{B050278E-CD99-DC72-D691-B46558F22645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18" creationId="{CBA29A31-FC5B-1EB6-81BD-AB2D923B69AC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19" creationId="{33A766DB-3DC7-03D4-D964-29443C6FA074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0" creationId="{09CFA26D-84FB-16F3-9E51-DAE3C875EBC6}"/>
          </ac:grpSpMkLst>
        </pc:grpChg>
        <pc:grpChg chg="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27" creationId="{8CE7261F-E5D8-9279-1DD3-AC804740A7DB}"/>
          </ac:grpSpMkLst>
        </pc:grpChg>
        <pc:grpChg chg="add del mod">
          <ac:chgData name="Daoud Saadeddin" userId="50f496e5f975282e" providerId="LiveId" clId="{AA9AF9C3-4F16-47F0-BCC2-E504E38693B9}" dt="2025-12-12T11:39:17.355" v="1889" actId="164"/>
          <ac:grpSpMkLst>
            <pc:docMk/>
            <pc:sldMk cId="3325374910" sldId="953"/>
            <ac:grpSpMk id="30" creationId="{B00C945A-BDA1-6C0A-5D25-044CA2B94D31}"/>
          </ac:grpSpMkLst>
        </pc:grpChg>
        <pc:grpChg chg="mod">
          <ac:chgData name="Daoud Saadeddin" userId="50f496e5f975282e" providerId="LiveId" clId="{AA9AF9C3-4F16-47F0-BCC2-E504E38693B9}" dt="2025-12-12T11:38:13.784" v="1875" actId="14100"/>
          <ac:grpSpMkLst>
            <pc:docMk/>
            <pc:sldMk cId="3325374910" sldId="953"/>
            <ac:grpSpMk id="35" creationId="{4F98791F-8636-8D37-A8FE-9976FD78D0C4}"/>
          </ac:grpSpMkLst>
        </pc:grpChg>
        <pc:cxnChg chg="mod">
          <ac:chgData name="Daoud Saadeddin" userId="50f496e5f975282e" providerId="LiveId" clId="{AA9AF9C3-4F16-47F0-BCC2-E504E38693B9}" dt="2025-12-12T11:38:17.286" v="1877"/>
          <ac:cxnSpMkLst>
            <pc:docMk/>
            <pc:sldMk cId="3325374910" sldId="953"/>
            <ac:cxnSpMk id="8" creationId="{A944F665-CCFC-1C45-C9E7-40FD0D70DAB8}"/>
          </ac:cxnSpMkLst>
        </pc:cxnChg>
      </pc:sldChg>
      <pc:sldMasterChg chg="addSp delSp modSp mod modSldLayout sldLayoutOrd">
        <pc:chgData name="Daoud Saadeddin" userId="50f496e5f975282e" providerId="LiveId" clId="{AA9AF9C3-4F16-47F0-BCC2-E504E38693B9}" dt="2025-12-12T08:20:23.295" v="1271" actId="20577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12T08:20:23.295" v="1271" actId="20577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12T08:18:48.065" v="1262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08:18:51.108" v="1266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08:20:23.295" v="1271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12T08:20:21.165" v="1267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12T08:04:58.745" v="1225" actId="20577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12T08:16:11.365" v="1236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0BB4F-7C65-EAB2-0B55-1D867F492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76DC4F-1EB8-35A9-91A9-1DE21A88E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E51AE-22D1-2BF2-B61B-6BB475DDBB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Three-Column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CA180-6DFD-DF39-8B72-AA4985127F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1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Four-Column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CE496-71F6-2690-BB75-2040AA95D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D0F01-7158-F167-E70D-F576755F29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F88A95-A96C-6CFE-4BF9-5AE020D1F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Five-Column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4FF56-FDD1-BE16-B136-7B400F92A6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35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2D975-18B0-5008-8186-812363339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4F1C64-1DAD-485F-8677-32D72F4AA2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A2D938-F26D-58E0-A14F-4C7735805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Six-Column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3C8AE-F85C-4915-FB8B-FE516D2EA2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23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9FF73-F745-5416-EB4C-EB9B5A6D2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D1CF59-96BA-A27B-378E-F87669C9CD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E43DCE-8580-D5C2-BEFE-8563962894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 dirty="0"/>
              <a:t>Seven-Section Board</a:t>
            </a:r>
            <a:r>
              <a:rPr lang="en-US" dirty="0"/>
              <a:t>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19584-16D1-BD65-70CA-08D1C3C3F0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92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98CE3-F85F-F829-CD0E-EF092D10A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562754-9134-1768-8E3E-9260BD358B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F413B6-F9EA-6154-0237-2CB9321D0D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Kanban Board – </a:t>
            </a:r>
            <a:r>
              <a:rPr lang="en-US" sz="1200"/>
              <a:t>With Swimlanes</a:t>
            </a:r>
            <a:r>
              <a:rPr lang="en-US"/>
              <a:t> </a:t>
            </a:r>
            <a:r>
              <a:rPr lang="en-US" dirty="0"/>
              <a:t>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90046-AC16-6FA0-09EA-CEBE2F0548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2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WEEK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DEPARTMENT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BOARD OWNER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KANBAN BOARD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BOARD 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D60BA-2F6C-1DF3-6ED1-BA374C3E0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B87B6-78A6-7BE0-786E-50FDB8D1B50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3BBB67-9719-20A0-74F4-B9310E45E9B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AA1BDB7-0CDD-AF5F-140A-E91555BB923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EDE1A39-3DE2-AE38-7D44-3BC7AB23E85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91A26A7-E87B-B020-9DEC-B63CCAE9F26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1D16EAE-2846-7EDE-E162-8E33D088718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93293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911A49DE-855D-2EF5-E7FF-FA46D2303A8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93293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AC9BF98-0919-A0DF-D11B-9BAC6E807EA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30348" y="846081"/>
              <a:ext cx="11331304" cy="5471591"/>
              <a:chOff x="3282504" y="846081"/>
              <a:chExt cx="8481054" cy="5471591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65C8D3C8-2643-033E-4368-95359C49487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282504" y="846082"/>
                <a:ext cx="2772934" cy="512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TO DO</a:t>
                </a: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CA4EE286-674D-9B80-F593-8685DEC4D6B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6136564" y="846081"/>
                <a:ext cx="2772934" cy="512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DOING</a:t>
                </a: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91187609-9091-74CB-8767-6EF92F55B5E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8990624" y="846082"/>
                <a:ext cx="2772934" cy="512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DONE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D4D010AA-DF3C-C6B9-840F-43FA4E8C476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3282504" y="1358429"/>
                <a:ext cx="2772934" cy="4959243"/>
              </a:xfrm>
              <a:prstGeom prst="rect">
                <a:avLst/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1000">
                    <a:schemeClr val="bg1">
                      <a:alpha val="0"/>
                    </a:schemeClr>
                  </a:gs>
                  <a:gs pos="17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6A5985EE-8CF2-727E-F7C2-618C772080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136564" y="1358429"/>
                <a:ext cx="2772934" cy="4959243"/>
              </a:xfrm>
              <a:prstGeom prst="rect">
                <a:avLst/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1000">
                    <a:schemeClr val="bg1">
                      <a:alpha val="0"/>
                    </a:schemeClr>
                  </a:gs>
                  <a:gs pos="17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EDD81947-A168-052D-DD29-6748CEB3898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8990624" y="1358429"/>
                <a:ext cx="2772934" cy="4959243"/>
              </a:xfrm>
              <a:prstGeom prst="rect">
                <a:avLst/>
              </a:prstGeom>
              <a:gradFill>
                <a:gsLst>
                  <a:gs pos="0">
                    <a:schemeClr val="bg1">
                      <a:lumMod val="75000"/>
                    </a:schemeClr>
                  </a:gs>
                  <a:gs pos="1000">
                    <a:schemeClr val="bg1">
                      <a:alpha val="0"/>
                    </a:schemeClr>
                  </a:gs>
                  <a:gs pos="17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6350" cap="rnd">
                <a:noFill/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5D19210-B50D-7A3F-578A-689B2C3F39C2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8947082" y="1363954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0C2E1B1A-9798-0531-CA59-B4D7E27858E6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6093022" y="1363954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6BCF83B-B30A-BF14-FD1E-26E55C2BC867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27" name="Rectangle: Folded Corner 26">
              <a:extLst>
                <a:ext uri="{FF2B5EF4-FFF2-40B4-BE49-F238E27FC236}">
                  <a16:creationId xmlns:a16="http://schemas.microsoft.com/office/drawing/2014/main" id="{C3164AFB-A9D4-7CB7-681E-4280D75F00AC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E1891FC-70D3-8C09-323B-EEE7A6397308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30" name="Rectangle: Folded Corner 29">
                <a:extLst>
                  <a:ext uri="{FF2B5EF4-FFF2-40B4-BE49-F238E27FC236}">
                    <a16:creationId xmlns:a16="http://schemas.microsoft.com/office/drawing/2014/main" id="{D3C7D2BB-A6B9-BBC4-D5F9-00F6CF2E086E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2" name="Rectangle: Folded Corner 31">
                <a:extLst>
                  <a:ext uri="{FF2B5EF4-FFF2-40B4-BE49-F238E27FC236}">
                    <a16:creationId xmlns:a16="http://schemas.microsoft.com/office/drawing/2014/main" id="{B65F3E4B-B38B-D497-0C92-1558E46333C6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3" name="Rectangle: Folded Corner 32">
                <a:extLst>
                  <a:ext uri="{FF2B5EF4-FFF2-40B4-BE49-F238E27FC236}">
                    <a16:creationId xmlns:a16="http://schemas.microsoft.com/office/drawing/2014/main" id="{2210F6FF-E68E-4063-6ED0-D24318DF602B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4" name="Rectangle: Folded Corner 33">
                <a:extLst>
                  <a:ext uri="{FF2B5EF4-FFF2-40B4-BE49-F238E27FC236}">
                    <a16:creationId xmlns:a16="http://schemas.microsoft.com/office/drawing/2014/main" id="{A390E6FD-CC65-559B-A8CE-16F09AA51F10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83E22038-A8E9-E655-4A25-96153DE85C34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147" name="Rectangle: Folded Corner 146">
              <a:extLst>
                <a:ext uri="{FF2B5EF4-FFF2-40B4-BE49-F238E27FC236}">
                  <a16:creationId xmlns:a16="http://schemas.microsoft.com/office/drawing/2014/main" id="{C2580264-227C-3DBD-30C0-4E49F44AD3A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FB3435D0-98E8-1B52-09AD-E7A0E464C40A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49" name="Rectangle: Folded Corner 148">
                <a:extLst>
                  <a:ext uri="{FF2B5EF4-FFF2-40B4-BE49-F238E27FC236}">
                    <a16:creationId xmlns:a16="http://schemas.microsoft.com/office/drawing/2014/main" id="{DE5DC0B5-14D2-E011-1428-DE8A9300A804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0" name="Rectangle: Folded Corner 149">
                <a:extLst>
                  <a:ext uri="{FF2B5EF4-FFF2-40B4-BE49-F238E27FC236}">
                    <a16:creationId xmlns:a16="http://schemas.microsoft.com/office/drawing/2014/main" id="{86E704D4-D4BD-EBBB-19B1-EA7A0178CAB0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1" name="Rectangle: Folded Corner 150">
                <a:extLst>
                  <a:ext uri="{FF2B5EF4-FFF2-40B4-BE49-F238E27FC236}">
                    <a16:creationId xmlns:a16="http://schemas.microsoft.com/office/drawing/2014/main" id="{AF9040E0-567B-C46E-6F66-544FE5C61391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2" name="Rectangle: Folded Corner 151">
                <a:extLst>
                  <a:ext uri="{FF2B5EF4-FFF2-40B4-BE49-F238E27FC236}">
                    <a16:creationId xmlns:a16="http://schemas.microsoft.com/office/drawing/2014/main" id="{74756DF5-8F67-3086-104A-02D858358FD8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E1C7280-A3B5-694C-1D4A-342A02B7DC20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154" name="Rectangle: Folded Corner 153">
              <a:extLst>
                <a:ext uri="{FF2B5EF4-FFF2-40B4-BE49-F238E27FC236}">
                  <a16:creationId xmlns:a16="http://schemas.microsoft.com/office/drawing/2014/main" id="{1BE2E2A7-2E1A-C5E1-E537-1C2507D965B4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0E5A2A39-887B-E716-A4E0-FC076EF4CF4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56" name="Rectangle: Folded Corner 155">
                <a:extLst>
                  <a:ext uri="{FF2B5EF4-FFF2-40B4-BE49-F238E27FC236}">
                    <a16:creationId xmlns:a16="http://schemas.microsoft.com/office/drawing/2014/main" id="{10F4EE4E-BD90-7894-8EB9-3C91FABE1F0A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7" name="Rectangle: Folded Corner 156">
                <a:extLst>
                  <a:ext uri="{FF2B5EF4-FFF2-40B4-BE49-F238E27FC236}">
                    <a16:creationId xmlns:a16="http://schemas.microsoft.com/office/drawing/2014/main" id="{30CE4118-E7F1-A0B4-DA74-5EB5DF34AD3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8" name="Rectangle: Folded Corner 157">
                <a:extLst>
                  <a:ext uri="{FF2B5EF4-FFF2-40B4-BE49-F238E27FC236}">
                    <a16:creationId xmlns:a16="http://schemas.microsoft.com/office/drawing/2014/main" id="{10E7273F-2974-DD1A-F57C-871DD0983A9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9" name="Rectangle: Folded Corner 158">
                <a:extLst>
                  <a:ext uri="{FF2B5EF4-FFF2-40B4-BE49-F238E27FC236}">
                    <a16:creationId xmlns:a16="http://schemas.microsoft.com/office/drawing/2014/main" id="{0C2EFD47-CC85-4EF5-F647-5FF0C286116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sp>
        <p:nvSpPr>
          <p:cNvPr id="161" name="TextBox 160">
            <a:extLst>
              <a:ext uri="{FF2B5EF4-FFF2-40B4-BE49-F238E27FC236}">
                <a16:creationId xmlns:a16="http://schemas.microsoft.com/office/drawing/2014/main" id="{AEDFB1BF-2267-5B93-400F-CC4C7685D686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Three-Column Board</a:t>
            </a:r>
            <a:endParaRPr lang="en-AE" sz="1600" dirty="0"/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D1DA503C-362B-D208-AC15-A30CCD44B5EF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164" name="Rectangle: Folded Corner 163">
              <a:extLst>
                <a:ext uri="{FF2B5EF4-FFF2-40B4-BE49-F238E27FC236}">
                  <a16:creationId xmlns:a16="http://schemas.microsoft.com/office/drawing/2014/main" id="{42D3E443-7505-5994-E016-CE864AEB5BE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DC9D930A-C0E2-2529-302D-6B60B2AD8974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6" name="Rectangle: Folded Corner 165">
                <a:extLst>
                  <a:ext uri="{FF2B5EF4-FFF2-40B4-BE49-F238E27FC236}">
                    <a16:creationId xmlns:a16="http://schemas.microsoft.com/office/drawing/2014/main" id="{7CB43027-FC94-EA3F-10A9-608DF50C7C3B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7" name="Rectangle: Folded Corner 166">
                <a:extLst>
                  <a:ext uri="{FF2B5EF4-FFF2-40B4-BE49-F238E27FC236}">
                    <a16:creationId xmlns:a16="http://schemas.microsoft.com/office/drawing/2014/main" id="{A4B0FBCD-6298-9B80-20F8-B5F4012CE1B6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8" name="Rectangle: Folded Corner 167">
                <a:extLst>
                  <a:ext uri="{FF2B5EF4-FFF2-40B4-BE49-F238E27FC236}">
                    <a16:creationId xmlns:a16="http://schemas.microsoft.com/office/drawing/2014/main" id="{7E7923DD-44B4-041D-ABA6-8485C21A0F61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9" name="Rectangle: Folded Corner 168">
                <a:extLst>
                  <a:ext uri="{FF2B5EF4-FFF2-40B4-BE49-F238E27FC236}">
                    <a16:creationId xmlns:a16="http://schemas.microsoft.com/office/drawing/2014/main" id="{F88A8CE4-28A6-2DDF-814C-2FEE065547C2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107157C1-24A2-B3D0-0449-F47D9CBA4CFE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171" name="Rectangle: Folded Corner 170">
              <a:extLst>
                <a:ext uri="{FF2B5EF4-FFF2-40B4-BE49-F238E27FC236}">
                  <a16:creationId xmlns:a16="http://schemas.microsoft.com/office/drawing/2014/main" id="{F74496A5-471A-62A3-8DB0-4A137948543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23CF10E6-C534-A4B1-7C06-69A0056E6D5B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73" name="Rectangle: Folded Corner 172">
                <a:extLst>
                  <a:ext uri="{FF2B5EF4-FFF2-40B4-BE49-F238E27FC236}">
                    <a16:creationId xmlns:a16="http://schemas.microsoft.com/office/drawing/2014/main" id="{927703E9-A571-CD89-4A02-2B308300DD61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4" name="Rectangle: Folded Corner 173">
                <a:extLst>
                  <a:ext uri="{FF2B5EF4-FFF2-40B4-BE49-F238E27FC236}">
                    <a16:creationId xmlns:a16="http://schemas.microsoft.com/office/drawing/2014/main" id="{31661A0D-3A00-C9F6-703E-B716DD635FF3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5" name="Rectangle: Folded Corner 174">
                <a:extLst>
                  <a:ext uri="{FF2B5EF4-FFF2-40B4-BE49-F238E27FC236}">
                    <a16:creationId xmlns:a16="http://schemas.microsoft.com/office/drawing/2014/main" id="{735DA772-59A4-924B-B45A-B5AF055B4E92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6" name="Rectangle: Folded Corner 175">
                <a:extLst>
                  <a:ext uri="{FF2B5EF4-FFF2-40B4-BE49-F238E27FC236}">
                    <a16:creationId xmlns:a16="http://schemas.microsoft.com/office/drawing/2014/main" id="{2A9D5409-1834-CA5D-A09A-C22EE1D10AC6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686E557E-2FC0-C088-1D48-33DD244D463A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78" name="Rectangle: Folded Corner 177">
              <a:extLst>
                <a:ext uri="{FF2B5EF4-FFF2-40B4-BE49-F238E27FC236}">
                  <a16:creationId xmlns:a16="http://schemas.microsoft.com/office/drawing/2014/main" id="{D73AFB9F-8E6B-8B88-0301-21761003C074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8549EF43-DB5D-A35C-1083-9CC837950274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0" name="Rectangle: Folded Corner 179">
                <a:extLst>
                  <a:ext uri="{FF2B5EF4-FFF2-40B4-BE49-F238E27FC236}">
                    <a16:creationId xmlns:a16="http://schemas.microsoft.com/office/drawing/2014/main" id="{25522A94-E5BE-4DCE-078D-509BBE27B7F7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1" name="Rectangle: Folded Corner 180">
                <a:extLst>
                  <a:ext uri="{FF2B5EF4-FFF2-40B4-BE49-F238E27FC236}">
                    <a16:creationId xmlns:a16="http://schemas.microsoft.com/office/drawing/2014/main" id="{ED06ABA5-EC9E-01C6-A5CE-33881910B5AC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2" name="Rectangle: Folded Corner 181">
                <a:extLst>
                  <a:ext uri="{FF2B5EF4-FFF2-40B4-BE49-F238E27FC236}">
                    <a16:creationId xmlns:a16="http://schemas.microsoft.com/office/drawing/2014/main" id="{C06FCBB8-8118-8AEC-CA12-61D7E89BA1BA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3" name="Rectangle: Folded Corner 182">
                <a:extLst>
                  <a:ext uri="{FF2B5EF4-FFF2-40B4-BE49-F238E27FC236}">
                    <a16:creationId xmlns:a16="http://schemas.microsoft.com/office/drawing/2014/main" id="{3ABF9D8D-CFD4-E2C6-5346-5C96C0445BB3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D44A0C66-9040-AB94-ABE1-F1CB5F8E976E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85" name="Rectangle: Folded Corner 184">
              <a:extLst>
                <a:ext uri="{FF2B5EF4-FFF2-40B4-BE49-F238E27FC236}">
                  <a16:creationId xmlns:a16="http://schemas.microsoft.com/office/drawing/2014/main" id="{CC615B94-7A24-8773-3348-9D65B7B4CC0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D2C54DC4-3858-6204-0A8F-3A3BF7F3F37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7" name="Rectangle: Folded Corner 186">
                <a:extLst>
                  <a:ext uri="{FF2B5EF4-FFF2-40B4-BE49-F238E27FC236}">
                    <a16:creationId xmlns:a16="http://schemas.microsoft.com/office/drawing/2014/main" id="{010DAA3A-E1C0-E506-7310-F42A6D6697EE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8" name="Rectangle: Folded Corner 187">
                <a:extLst>
                  <a:ext uri="{FF2B5EF4-FFF2-40B4-BE49-F238E27FC236}">
                    <a16:creationId xmlns:a16="http://schemas.microsoft.com/office/drawing/2014/main" id="{91FA2F61-6C9F-8D0F-D64A-D7BD64E5503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9" name="Rectangle: Folded Corner 188">
                <a:extLst>
                  <a:ext uri="{FF2B5EF4-FFF2-40B4-BE49-F238E27FC236}">
                    <a16:creationId xmlns:a16="http://schemas.microsoft.com/office/drawing/2014/main" id="{19FDD5E8-13FB-37D8-C07A-D36E696B964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0" name="Rectangle: Folded Corner 189">
                <a:extLst>
                  <a:ext uri="{FF2B5EF4-FFF2-40B4-BE49-F238E27FC236}">
                    <a16:creationId xmlns:a16="http://schemas.microsoft.com/office/drawing/2014/main" id="{20F6FD8B-7D08-A4AC-69D6-EDDDE41DDDD9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8FE195A-E10F-E360-7F3C-8EF23FD9C376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92" name="Rectangle: Folded Corner 191">
              <a:extLst>
                <a:ext uri="{FF2B5EF4-FFF2-40B4-BE49-F238E27FC236}">
                  <a16:creationId xmlns:a16="http://schemas.microsoft.com/office/drawing/2014/main" id="{8CD0C4CA-949C-0B8C-71E3-D32720A012B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A0375C9C-CD34-8AE5-8E9A-6949A5FCAE91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94" name="Rectangle: Folded Corner 193">
                <a:extLst>
                  <a:ext uri="{FF2B5EF4-FFF2-40B4-BE49-F238E27FC236}">
                    <a16:creationId xmlns:a16="http://schemas.microsoft.com/office/drawing/2014/main" id="{D6A59EA8-594A-B67E-9201-78CC256221A7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5" name="Rectangle: Folded Corner 194">
                <a:extLst>
                  <a:ext uri="{FF2B5EF4-FFF2-40B4-BE49-F238E27FC236}">
                    <a16:creationId xmlns:a16="http://schemas.microsoft.com/office/drawing/2014/main" id="{CC762251-D8C9-2242-FD3C-6213AE2C5E7B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6" name="Rectangle: Folded Corner 195">
                <a:extLst>
                  <a:ext uri="{FF2B5EF4-FFF2-40B4-BE49-F238E27FC236}">
                    <a16:creationId xmlns:a16="http://schemas.microsoft.com/office/drawing/2014/main" id="{8DF2F50A-1C94-99B1-D42D-0C12B6FA99BB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7" name="Rectangle: Folded Corner 196">
                <a:extLst>
                  <a:ext uri="{FF2B5EF4-FFF2-40B4-BE49-F238E27FC236}">
                    <a16:creationId xmlns:a16="http://schemas.microsoft.com/office/drawing/2014/main" id="{3964ED8B-E4B8-A95C-888B-253D91C25829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E62399BD-785A-DFB2-E860-4C32CEF294F2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99" name="Rectangle: Folded Corner 198">
              <a:extLst>
                <a:ext uri="{FF2B5EF4-FFF2-40B4-BE49-F238E27FC236}">
                  <a16:creationId xmlns:a16="http://schemas.microsoft.com/office/drawing/2014/main" id="{11F04F8D-ACD6-E72A-962C-17C6FF11B1C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917F9FEA-72E3-5BE5-9FF4-A93BA9032BD9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01" name="Rectangle: Folded Corner 200">
                <a:extLst>
                  <a:ext uri="{FF2B5EF4-FFF2-40B4-BE49-F238E27FC236}">
                    <a16:creationId xmlns:a16="http://schemas.microsoft.com/office/drawing/2014/main" id="{C4C9D9EF-291C-15DE-A723-ADAEB6316616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2" name="Rectangle: Folded Corner 201">
                <a:extLst>
                  <a:ext uri="{FF2B5EF4-FFF2-40B4-BE49-F238E27FC236}">
                    <a16:creationId xmlns:a16="http://schemas.microsoft.com/office/drawing/2014/main" id="{D7556D31-71C5-6A70-292B-938AE5134813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3" name="Rectangle: Folded Corner 202">
                <a:extLst>
                  <a:ext uri="{FF2B5EF4-FFF2-40B4-BE49-F238E27FC236}">
                    <a16:creationId xmlns:a16="http://schemas.microsoft.com/office/drawing/2014/main" id="{96CA0E55-1B5E-6F82-BAF8-E684F389E36B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4" name="Rectangle: Folded Corner 203">
                <a:extLst>
                  <a:ext uri="{FF2B5EF4-FFF2-40B4-BE49-F238E27FC236}">
                    <a16:creationId xmlns:a16="http://schemas.microsoft.com/office/drawing/2014/main" id="{A06F073E-8F7A-246E-127C-BD1ABB94999E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C7E16A52-6919-92C4-08F0-3F06497E6008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206" name="Rectangle: Folded Corner 205">
              <a:extLst>
                <a:ext uri="{FF2B5EF4-FFF2-40B4-BE49-F238E27FC236}">
                  <a16:creationId xmlns:a16="http://schemas.microsoft.com/office/drawing/2014/main" id="{891B2D0C-1636-2E57-10E5-8AC647179443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0657AFE3-0575-00BB-68E9-0B35DD60402E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08" name="Rectangle: Folded Corner 207">
                <a:extLst>
                  <a:ext uri="{FF2B5EF4-FFF2-40B4-BE49-F238E27FC236}">
                    <a16:creationId xmlns:a16="http://schemas.microsoft.com/office/drawing/2014/main" id="{699A997B-5600-17FB-2012-BAE0E86FA204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9" name="Rectangle: Folded Corner 208">
                <a:extLst>
                  <a:ext uri="{FF2B5EF4-FFF2-40B4-BE49-F238E27FC236}">
                    <a16:creationId xmlns:a16="http://schemas.microsoft.com/office/drawing/2014/main" id="{3B9332B8-7581-CDE5-01E3-57524E72564B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0" name="Rectangle: Folded Corner 209">
                <a:extLst>
                  <a:ext uri="{FF2B5EF4-FFF2-40B4-BE49-F238E27FC236}">
                    <a16:creationId xmlns:a16="http://schemas.microsoft.com/office/drawing/2014/main" id="{321A7116-4568-EC8B-09BF-7484F5BCEAE4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1" name="Rectangle: Folded Corner 210">
                <a:extLst>
                  <a:ext uri="{FF2B5EF4-FFF2-40B4-BE49-F238E27FC236}">
                    <a16:creationId xmlns:a16="http://schemas.microsoft.com/office/drawing/2014/main" id="{2FBDD70D-FBE1-4BDF-342F-896C99EA130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25345548-9319-5432-FDA3-90A9236D391D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213" name="Rectangle: Folded Corner 212">
              <a:extLst>
                <a:ext uri="{FF2B5EF4-FFF2-40B4-BE49-F238E27FC236}">
                  <a16:creationId xmlns:a16="http://schemas.microsoft.com/office/drawing/2014/main" id="{1E2B0D63-28FC-4BDA-2770-A8F66CA701A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5AF7D561-8183-DF31-EE8C-B7D0F011AEDE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215" name="Rectangle: Folded Corner 214">
                <a:extLst>
                  <a:ext uri="{FF2B5EF4-FFF2-40B4-BE49-F238E27FC236}">
                    <a16:creationId xmlns:a16="http://schemas.microsoft.com/office/drawing/2014/main" id="{353C9D60-C25D-0AB8-7B9D-CA106F241B2A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6" name="Rectangle: Folded Corner 215">
                <a:extLst>
                  <a:ext uri="{FF2B5EF4-FFF2-40B4-BE49-F238E27FC236}">
                    <a16:creationId xmlns:a16="http://schemas.microsoft.com/office/drawing/2014/main" id="{7C11600D-6541-3A59-1EAA-16C396A08BC8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7" name="Rectangle: Folded Corner 216">
                <a:extLst>
                  <a:ext uri="{FF2B5EF4-FFF2-40B4-BE49-F238E27FC236}">
                    <a16:creationId xmlns:a16="http://schemas.microsoft.com/office/drawing/2014/main" id="{896F495D-FC19-DD6F-E567-641B8D6629E2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8" name="Rectangle: Folded Corner 217">
                <a:extLst>
                  <a:ext uri="{FF2B5EF4-FFF2-40B4-BE49-F238E27FC236}">
                    <a16:creationId xmlns:a16="http://schemas.microsoft.com/office/drawing/2014/main" id="{05F736CD-5827-2939-C9A4-803FF0D00CCF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2266D983-77B6-D1CD-83B7-02E797469225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220" name="Rectangle: Folded Corner 219">
              <a:extLst>
                <a:ext uri="{FF2B5EF4-FFF2-40B4-BE49-F238E27FC236}">
                  <a16:creationId xmlns:a16="http://schemas.microsoft.com/office/drawing/2014/main" id="{D7A26526-971C-C655-78FD-677D3364F27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69BF9334-EB09-8484-D3D1-DE481B92BA1E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22" name="Rectangle: Folded Corner 221">
                <a:extLst>
                  <a:ext uri="{FF2B5EF4-FFF2-40B4-BE49-F238E27FC236}">
                    <a16:creationId xmlns:a16="http://schemas.microsoft.com/office/drawing/2014/main" id="{EE2F227E-8096-D576-8FA8-A7DF9DCE8319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23" name="Rectangle: Folded Corner 222">
                <a:extLst>
                  <a:ext uri="{FF2B5EF4-FFF2-40B4-BE49-F238E27FC236}">
                    <a16:creationId xmlns:a16="http://schemas.microsoft.com/office/drawing/2014/main" id="{7D58743C-15E4-3CBF-529D-EE16EB4D7AFB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24" name="Rectangle: Folded Corner 223">
                <a:extLst>
                  <a:ext uri="{FF2B5EF4-FFF2-40B4-BE49-F238E27FC236}">
                    <a16:creationId xmlns:a16="http://schemas.microsoft.com/office/drawing/2014/main" id="{925DD2C8-0AF7-0E67-BF56-F95344F790E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25" name="Rectangle: Folded Corner 224">
                <a:extLst>
                  <a:ext uri="{FF2B5EF4-FFF2-40B4-BE49-F238E27FC236}">
                    <a16:creationId xmlns:a16="http://schemas.microsoft.com/office/drawing/2014/main" id="{4EFDD384-18CC-E794-82E3-BFE2C41E71E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521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B4453-D718-2199-517A-683B46877C8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40410A-58AA-865F-B8EC-2E3B05BCB42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64831D-CD6D-E17F-658E-6E08E533E1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43B42CD-3C91-C0BE-866B-92DDE648EE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476656-7C73-9367-AC4A-CF4E03F848B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DBE4216-6948-3074-CEA4-ACFADC8DA8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93293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38F43207-5AD3-7025-E86F-D53475EA5C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93293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A22E0C94-BF8E-B14D-6AF1-9E33F0F419B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8443" y="846081"/>
              <a:ext cx="11335115" cy="5471591"/>
              <a:chOff x="293293" y="846081"/>
              <a:chExt cx="11605414" cy="547159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696A6A5A-860D-D5CC-7759-CFED026682EE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93293" y="846081"/>
                <a:ext cx="11605414" cy="512347"/>
                <a:chOff x="293293" y="846081"/>
                <a:chExt cx="11605414" cy="512347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27D14F3E-2503-EF6D-B386-981F7755A2A6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93293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lvl="0" algn="ctr" defTabSz="914400">
                    <a:buClr>
                      <a:srgbClr val="000000"/>
                    </a:buClr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BACKLOG</a:t>
                  </a:r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27011684-960F-E4E8-6DD4-7ABED53A3A6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3215412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lvl="0" algn="ctr" defTabSz="914400">
                    <a:buClr>
                      <a:srgbClr val="000000"/>
                    </a:buClr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TO DO</a:t>
                  </a:r>
                </a:p>
              </p:txBody>
            </p:sp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8B98ED69-F16D-CD77-FA1C-E45E75E9231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6137531" y="846081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lvl="0" algn="ctr" defTabSz="914400">
                    <a:buClr>
                      <a:srgbClr val="000000"/>
                    </a:buClr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DOING</a:t>
                  </a:r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89F04EB7-6522-E3A3-8DD5-DFD40E60054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9059649" y="846082"/>
                  <a:ext cx="2839058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lvl="0" algn="ctr" defTabSz="914400">
                    <a:buClr>
                      <a:srgbClr val="000000"/>
                    </a:buClr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DONE</a:t>
                  </a:r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7C930F02-1506-4FF0-5524-28DBD2C67A97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93293" y="1358429"/>
                <a:ext cx="11605414" cy="4959243"/>
                <a:chOff x="293293" y="1358429"/>
                <a:chExt cx="11605414" cy="4959243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FB2B91EB-8DC1-1B8C-BCC4-4EEC1FC389EE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293293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rtl="0" fontAlgn="ctr"/>
                  <a:r>
                    <a:rPr lang="en-US" sz="1200" i="0" u="none" strike="noStrike" dirty="0">
                      <a:solidFill>
                        <a:srgbClr val="000000"/>
                      </a:solidFill>
                      <a:effectLst/>
                      <a:latin typeface="Segoe UI" panose="020B0502040204020203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8134D945-93F5-B174-E995-F25194D0BD9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3215412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defTabSz="914400">
                    <a:spcBef>
                      <a:spcPts val="300"/>
                    </a:spcBef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442E2493-E814-53ED-1AAB-5DD46F6CFFBE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6137531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C0716642-3AAE-675C-7E9E-E1A553291E6A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9059649" y="1358429"/>
                  <a:ext cx="2839058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35F4147-CFD7-D864-D191-B82A44E091E1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241426" y="1363954"/>
              <a:ext cx="5705656" cy="4848160"/>
              <a:chOff x="3284968" y="1363954"/>
              <a:chExt cx="5705656" cy="3035880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7BA9B9D-36AF-407A-05C1-B3CDBC3EBACF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8990624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0D62299E-B2C6-2CA6-FBB1-511F81DF589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6136564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F3FB2B29-B18E-5BF3-449B-0F22BB035F65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3284968" y="1363954"/>
                <a:ext cx="0" cy="303588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id="{29526AAD-F60A-298E-61C0-4259CB4962F4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Four-Column Board</a:t>
            </a:r>
            <a:endParaRPr lang="en-AE" sz="1600" dirty="0"/>
          </a:p>
        </p:txBody>
      </p: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2FCD8809-92EE-2049-5F19-A326D5C42396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62" name="Rectangle: Folded Corner 161">
              <a:extLst>
                <a:ext uri="{FF2B5EF4-FFF2-40B4-BE49-F238E27FC236}">
                  <a16:creationId xmlns:a16="http://schemas.microsoft.com/office/drawing/2014/main" id="{91423B2D-5541-1BFC-0C92-4CC90B2AF305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1299FAB4-20D5-EEAE-1AD6-12C60EE645B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5" name="Rectangle: Folded Corner 164">
                <a:extLst>
                  <a:ext uri="{FF2B5EF4-FFF2-40B4-BE49-F238E27FC236}">
                    <a16:creationId xmlns:a16="http://schemas.microsoft.com/office/drawing/2014/main" id="{26B58C99-1BE1-88B1-ABA4-C28CA835D972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7" name="Rectangle: Folded Corner 166">
                <a:extLst>
                  <a:ext uri="{FF2B5EF4-FFF2-40B4-BE49-F238E27FC236}">
                    <a16:creationId xmlns:a16="http://schemas.microsoft.com/office/drawing/2014/main" id="{BE78D372-717E-F9B6-5C14-BB3506737CF4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8" name="Rectangle: Folded Corner 167">
                <a:extLst>
                  <a:ext uri="{FF2B5EF4-FFF2-40B4-BE49-F238E27FC236}">
                    <a16:creationId xmlns:a16="http://schemas.microsoft.com/office/drawing/2014/main" id="{85F955BA-D08D-321B-B35B-D0521EF3A07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0" name="Rectangle: Folded Corner 169">
                <a:extLst>
                  <a:ext uri="{FF2B5EF4-FFF2-40B4-BE49-F238E27FC236}">
                    <a16:creationId xmlns:a16="http://schemas.microsoft.com/office/drawing/2014/main" id="{E88523B1-4989-BE76-9062-47F558D5E6A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FA882981-2878-DC0C-7D98-D9F617792654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73" name="Rectangle: Folded Corner 172">
              <a:extLst>
                <a:ext uri="{FF2B5EF4-FFF2-40B4-BE49-F238E27FC236}">
                  <a16:creationId xmlns:a16="http://schemas.microsoft.com/office/drawing/2014/main" id="{8937DF29-B8BA-4DFF-06FC-10D34D5F8B2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DB2CC1C2-6206-80A1-791C-8C059D2ED95B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76" name="Rectangle: Folded Corner 175">
                <a:extLst>
                  <a:ext uri="{FF2B5EF4-FFF2-40B4-BE49-F238E27FC236}">
                    <a16:creationId xmlns:a16="http://schemas.microsoft.com/office/drawing/2014/main" id="{B919E7F8-3D5A-73F3-E213-2E14F2F174E5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7" name="Rectangle: Folded Corner 176">
                <a:extLst>
                  <a:ext uri="{FF2B5EF4-FFF2-40B4-BE49-F238E27FC236}">
                    <a16:creationId xmlns:a16="http://schemas.microsoft.com/office/drawing/2014/main" id="{2EE47382-165B-A9E5-2EFB-193C6303F27E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9" name="Rectangle: Folded Corner 178">
                <a:extLst>
                  <a:ext uri="{FF2B5EF4-FFF2-40B4-BE49-F238E27FC236}">
                    <a16:creationId xmlns:a16="http://schemas.microsoft.com/office/drawing/2014/main" id="{106B2996-0580-091C-3BFC-EB1C497FF349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0" name="Rectangle: Folded Corner 179">
                <a:extLst>
                  <a:ext uri="{FF2B5EF4-FFF2-40B4-BE49-F238E27FC236}">
                    <a16:creationId xmlns:a16="http://schemas.microsoft.com/office/drawing/2014/main" id="{DA2101B6-51D7-CFB7-91C7-3344C46AEF6B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8AF96122-84D9-A339-7965-B91AA41AA471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83" name="Rectangle: Folded Corner 182">
              <a:extLst>
                <a:ext uri="{FF2B5EF4-FFF2-40B4-BE49-F238E27FC236}">
                  <a16:creationId xmlns:a16="http://schemas.microsoft.com/office/drawing/2014/main" id="{1FA87E8F-FCA0-B808-2C9C-E7AA0A08082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4E47891E-FB48-EE27-3136-FBA717FA820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5" name="Rectangle: Folded Corner 184">
                <a:extLst>
                  <a:ext uri="{FF2B5EF4-FFF2-40B4-BE49-F238E27FC236}">
                    <a16:creationId xmlns:a16="http://schemas.microsoft.com/office/drawing/2014/main" id="{B0ABEECC-7B7C-84B7-71A2-3D4D0EF3A885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6" name="Rectangle: Folded Corner 185">
                <a:extLst>
                  <a:ext uri="{FF2B5EF4-FFF2-40B4-BE49-F238E27FC236}">
                    <a16:creationId xmlns:a16="http://schemas.microsoft.com/office/drawing/2014/main" id="{4AB0185D-1174-D204-87B7-AAA8E68667C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7" name="Rectangle: Folded Corner 186">
                <a:extLst>
                  <a:ext uri="{FF2B5EF4-FFF2-40B4-BE49-F238E27FC236}">
                    <a16:creationId xmlns:a16="http://schemas.microsoft.com/office/drawing/2014/main" id="{7E21C75D-DE5B-66AF-9AC8-8D3B7D2C7AD6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8" name="Rectangle: Folded Corner 187">
                <a:extLst>
                  <a:ext uri="{FF2B5EF4-FFF2-40B4-BE49-F238E27FC236}">
                    <a16:creationId xmlns:a16="http://schemas.microsoft.com/office/drawing/2014/main" id="{05D705F8-E0DB-93DE-CBD9-B58BAD0B967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310872A5-E74B-2FAE-8883-7DCB468D699B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190" name="Rectangle: Folded Corner 189">
              <a:extLst>
                <a:ext uri="{FF2B5EF4-FFF2-40B4-BE49-F238E27FC236}">
                  <a16:creationId xmlns:a16="http://schemas.microsoft.com/office/drawing/2014/main" id="{F1010570-B269-5EA1-02DA-AA70AB6EB41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1" name="Group 190">
              <a:extLst>
                <a:ext uri="{FF2B5EF4-FFF2-40B4-BE49-F238E27FC236}">
                  <a16:creationId xmlns:a16="http://schemas.microsoft.com/office/drawing/2014/main" id="{D11B323E-572D-3BB1-75D8-DA4DFC32D2F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92" name="Rectangle: Folded Corner 191">
                <a:extLst>
                  <a:ext uri="{FF2B5EF4-FFF2-40B4-BE49-F238E27FC236}">
                    <a16:creationId xmlns:a16="http://schemas.microsoft.com/office/drawing/2014/main" id="{B56DFD9D-7693-F48D-ADAC-A51023A5D120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3" name="Rectangle: Folded Corner 192">
                <a:extLst>
                  <a:ext uri="{FF2B5EF4-FFF2-40B4-BE49-F238E27FC236}">
                    <a16:creationId xmlns:a16="http://schemas.microsoft.com/office/drawing/2014/main" id="{72AF1AFF-5215-12DF-614D-B0A3B3A1FEF9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4" name="Rectangle: Folded Corner 193">
                <a:extLst>
                  <a:ext uri="{FF2B5EF4-FFF2-40B4-BE49-F238E27FC236}">
                    <a16:creationId xmlns:a16="http://schemas.microsoft.com/office/drawing/2014/main" id="{77D593BD-A588-630A-1CC5-A50E9DEDFA3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5" name="Rectangle: Folded Corner 194">
                <a:extLst>
                  <a:ext uri="{FF2B5EF4-FFF2-40B4-BE49-F238E27FC236}">
                    <a16:creationId xmlns:a16="http://schemas.microsoft.com/office/drawing/2014/main" id="{305E06D4-E4A1-7419-8AE9-C69ACFEB07F3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E46CB2D8-2D52-D1EC-48DD-85F55F5C9958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197" name="Rectangle: Folded Corner 196">
              <a:extLst>
                <a:ext uri="{FF2B5EF4-FFF2-40B4-BE49-F238E27FC236}">
                  <a16:creationId xmlns:a16="http://schemas.microsoft.com/office/drawing/2014/main" id="{F8A78E07-FA0E-8A75-9F1D-BF85427ABB34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FF1E2771-BADB-39DC-20A0-CB1912D5E2B9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99" name="Rectangle: Folded Corner 198">
                <a:extLst>
                  <a:ext uri="{FF2B5EF4-FFF2-40B4-BE49-F238E27FC236}">
                    <a16:creationId xmlns:a16="http://schemas.microsoft.com/office/drawing/2014/main" id="{AB48E3F9-A52C-8D73-696F-875C68CC489B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0" name="Rectangle: Folded Corner 199">
                <a:extLst>
                  <a:ext uri="{FF2B5EF4-FFF2-40B4-BE49-F238E27FC236}">
                    <a16:creationId xmlns:a16="http://schemas.microsoft.com/office/drawing/2014/main" id="{D60E2400-2F78-4176-243A-ABB6E17BAB53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1" name="Rectangle: Folded Corner 200">
                <a:extLst>
                  <a:ext uri="{FF2B5EF4-FFF2-40B4-BE49-F238E27FC236}">
                    <a16:creationId xmlns:a16="http://schemas.microsoft.com/office/drawing/2014/main" id="{F8207368-809D-2562-DA47-B84C3672DEF4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2" name="Rectangle: Folded Corner 201">
                <a:extLst>
                  <a:ext uri="{FF2B5EF4-FFF2-40B4-BE49-F238E27FC236}">
                    <a16:creationId xmlns:a16="http://schemas.microsoft.com/office/drawing/2014/main" id="{9614B433-33ED-45A0-CEB2-10481B787ABE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15EABC63-102C-3E79-0242-9C2C43377C1A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204" name="Rectangle: Folded Corner 203">
              <a:extLst>
                <a:ext uri="{FF2B5EF4-FFF2-40B4-BE49-F238E27FC236}">
                  <a16:creationId xmlns:a16="http://schemas.microsoft.com/office/drawing/2014/main" id="{39E4556F-170C-16A4-290E-2734D238DC6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E4B4E80E-3862-A9D4-558C-ED6750709084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06" name="Rectangle: Folded Corner 205">
                <a:extLst>
                  <a:ext uri="{FF2B5EF4-FFF2-40B4-BE49-F238E27FC236}">
                    <a16:creationId xmlns:a16="http://schemas.microsoft.com/office/drawing/2014/main" id="{77B0B0F5-EF9B-8849-68BD-6670D9B415B7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7" name="Rectangle: Folded Corner 206">
                <a:extLst>
                  <a:ext uri="{FF2B5EF4-FFF2-40B4-BE49-F238E27FC236}">
                    <a16:creationId xmlns:a16="http://schemas.microsoft.com/office/drawing/2014/main" id="{655A2C0E-DFD7-CF3F-A38A-73DFFD6B385E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8" name="Rectangle: Folded Corner 207">
                <a:extLst>
                  <a:ext uri="{FF2B5EF4-FFF2-40B4-BE49-F238E27FC236}">
                    <a16:creationId xmlns:a16="http://schemas.microsoft.com/office/drawing/2014/main" id="{F84ED13B-4E91-38B4-FBB1-005E2FE258E6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9" name="Rectangle: Folded Corner 208">
                <a:extLst>
                  <a:ext uri="{FF2B5EF4-FFF2-40B4-BE49-F238E27FC236}">
                    <a16:creationId xmlns:a16="http://schemas.microsoft.com/office/drawing/2014/main" id="{E9F8D2F1-0BE0-99DC-9E0B-ADF061D01D32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7179D05-9C7B-0CBA-E82C-5D1F516C960B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66" name="Rectangle: Folded Corner 65">
              <a:extLst>
                <a:ext uri="{FF2B5EF4-FFF2-40B4-BE49-F238E27FC236}">
                  <a16:creationId xmlns:a16="http://schemas.microsoft.com/office/drawing/2014/main" id="{844DAEF2-6637-3606-02E2-167FB49BF5CF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413F80F3-FFF7-0BC5-5837-8E79C6E128A2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68" name="Rectangle: Folded Corner 67">
                <a:extLst>
                  <a:ext uri="{FF2B5EF4-FFF2-40B4-BE49-F238E27FC236}">
                    <a16:creationId xmlns:a16="http://schemas.microsoft.com/office/drawing/2014/main" id="{CD6523EA-82C4-4F54-BFD6-68BE73B64617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9" name="Rectangle: Folded Corner 68">
                <a:extLst>
                  <a:ext uri="{FF2B5EF4-FFF2-40B4-BE49-F238E27FC236}">
                    <a16:creationId xmlns:a16="http://schemas.microsoft.com/office/drawing/2014/main" id="{6EFF2589-4279-4398-B29C-B57B51D721C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0" name="Rectangle: Folded Corner 69">
                <a:extLst>
                  <a:ext uri="{FF2B5EF4-FFF2-40B4-BE49-F238E27FC236}">
                    <a16:creationId xmlns:a16="http://schemas.microsoft.com/office/drawing/2014/main" id="{E8B8D0F0-D3FA-DBCF-1B5F-EBE677D820A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1" name="Rectangle: Folded Corner 70">
                <a:extLst>
                  <a:ext uri="{FF2B5EF4-FFF2-40B4-BE49-F238E27FC236}">
                    <a16:creationId xmlns:a16="http://schemas.microsoft.com/office/drawing/2014/main" id="{66813908-2242-5A08-B11D-1C20728412F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C1708E2-5419-3FA4-67D3-590FDA2AAA4A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73" name="Rectangle: Folded Corner 72">
              <a:extLst>
                <a:ext uri="{FF2B5EF4-FFF2-40B4-BE49-F238E27FC236}">
                  <a16:creationId xmlns:a16="http://schemas.microsoft.com/office/drawing/2014/main" id="{0905FFA3-10BA-E1EE-0061-CE1A7C589365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3E687BFF-3845-FB48-A749-5BAD0453E584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75" name="Rectangle: Folded Corner 74">
                <a:extLst>
                  <a:ext uri="{FF2B5EF4-FFF2-40B4-BE49-F238E27FC236}">
                    <a16:creationId xmlns:a16="http://schemas.microsoft.com/office/drawing/2014/main" id="{01E88279-AED9-0495-16D8-65FB97C56D25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6" name="Rectangle: Folded Corner 75">
                <a:extLst>
                  <a:ext uri="{FF2B5EF4-FFF2-40B4-BE49-F238E27FC236}">
                    <a16:creationId xmlns:a16="http://schemas.microsoft.com/office/drawing/2014/main" id="{E9258FA7-2C6C-F1A4-E083-AFB77482D141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7" name="Rectangle: Folded Corner 76">
                <a:extLst>
                  <a:ext uri="{FF2B5EF4-FFF2-40B4-BE49-F238E27FC236}">
                    <a16:creationId xmlns:a16="http://schemas.microsoft.com/office/drawing/2014/main" id="{A92AD7FB-F569-1021-0798-A89CA1ECCA8A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8" name="Rectangle: Folded Corner 77">
                <a:extLst>
                  <a:ext uri="{FF2B5EF4-FFF2-40B4-BE49-F238E27FC236}">
                    <a16:creationId xmlns:a16="http://schemas.microsoft.com/office/drawing/2014/main" id="{425C4B47-5F80-A5EC-22D9-5BA72CC61EC1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1C8E437-0773-8DFF-A5CB-6312DA74634E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80" name="Rectangle: Folded Corner 79">
              <a:extLst>
                <a:ext uri="{FF2B5EF4-FFF2-40B4-BE49-F238E27FC236}">
                  <a16:creationId xmlns:a16="http://schemas.microsoft.com/office/drawing/2014/main" id="{821ECD45-CDBD-3BE4-AE34-C7D30B6184F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8624136-F081-DE2F-2CC2-D0A2CC0E1BA3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82" name="Rectangle: Folded Corner 81">
                <a:extLst>
                  <a:ext uri="{FF2B5EF4-FFF2-40B4-BE49-F238E27FC236}">
                    <a16:creationId xmlns:a16="http://schemas.microsoft.com/office/drawing/2014/main" id="{FC58E162-1C23-9D41-4357-D9EBB0FB98EF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3" name="Rectangle: Folded Corner 82">
                <a:extLst>
                  <a:ext uri="{FF2B5EF4-FFF2-40B4-BE49-F238E27FC236}">
                    <a16:creationId xmlns:a16="http://schemas.microsoft.com/office/drawing/2014/main" id="{0C5278BD-2A6A-BF01-5DE2-DB349A5AFA5A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4" name="Rectangle: Folded Corner 83">
                <a:extLst>
                  <a:ext uri="{FF2B5EF4-FFF2-40B4-BE49-F238E27FC236}">
                    <a16:creationId xmlns:a16="http://schemas.microsoft.com/office/drawing/2014/main" id="{EC710E6B-DDA2-D673-C4AC-7668E47678A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5" name="Rectangle: Folded Corner 84">
                <a:extLst>
                  <a:ext uri="{FF2B5EF4-FFF2-40B4-BE49-F238E27FC236}">
                    <a16:creationId xmlns:a16="http://schemas.microsoft.com/office/drawing/2014/main" id="{1A6BB826-9585-46C9-B621-22928F20BFA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94C8A27-D4DE-3AC1-1477-1F25893E70CD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87" name="Rectangle: Folded Corner 86">
              <a:extLst>
                <a:ext uri="{FF2B5EF4-FFF2-40B4-BE49-F238E27FC236}">
                  <a16:creationId xmlns:a16="http://schemas.microsoft.com/office/drawing/2014/main" id="{6EDC488C-7D1F-F181-8F3E-C7A078AB3F4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D748EBC2-FFB7-6586-8CDE-AEC8A8280EAF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89" name="Rectangle: Folded Corner 88">
                <a:extLst>
                  <a:ext uri="{FF2B5EF4-FFF2-40B4-BE49-F238E27FC236}">
                    <a16:creationId xmlns:a16="http://schemas.microsoft.com/office/drawing/2014/main" id="{31F783C4-6ABB-ADE1-D837-0452FD48086B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Rectangle: Folded Corner 89">
                <a:extLst>
                  <a:ext uri="{FF2B5EF4-FFF2-40B4-BE49-F238E27FC236}">
                    <a16:creationId xmlns:a16="http://schemas.microsoft.com/office/drawing/2014/main" id="{55AAA91A-A34B-DB34-F047-431FABCE5F84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1" name="Rectangle: Folded Corner 90">
                <a:extLst>
                  <a:ext uri="{FF2B5EF4-FFF2-40B4-BE49-F238E27FC236}">
                    <a16:creationId xmlns:a16="http://schemas.microsoft.com/office/drawing/2014/main" id="{914AD842-2619-3FA4-7FFD-FE90D04D168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Rectangle: Folded Corner 91">
                <a:extLst>
                  <a:ext uri="{FF2B5EF4-FFF2-40B4-BE49-F238E27FC236}">
                    <a16:creationId xmlns:a16="http://schemas.microsoft.com/office/drawing/2014/main" id="{1DEA360F-0461-D2B0-F865-6AAFD7C70A7D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75960796-BDB1-1087-BB11-03274595B6F3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94" name="Rectangle: Folded Corner 93">
              <a:extLst>
                <a:ext uri="{FF2B5EF4-FFF2-40B4-BE49-F238E27FC236}">
                  <a16:creationId xmlns:a16="http://schemas.microsoft.com/office/drawing/2014/main" id="{6511B73E-E712-BF00-792B-7FB224831D97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D196C9A-C7A9-0795-F2C4-24694605EEA4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96" name="Rectangle: Folded Corner 95">
                <a:extLst>
                  <a:ext uri="{FF2B5EF4-FFF2-40B4-BE49-F238E27FC236}">
                    <a16:creationId xmlns:a16="http://schemas.microsoft.com/office/drawing/2014/main" id="{311B0F2B-5456-0783-B30E-DD569262DA2E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7" name="Rectangle: Folded Corner 96">
                <a:extLst>
                  <a:ext uri="{FF2B5EF4-FFF2-40B4-BE49-F238E27FC236}">
                    <a16:creationId xmlns:a16="http://schemas.microsoft.com/office/drawing/2014/main" id="{4ABCD4DE-8A16-FED6-0FB8-213532A9BE87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8" name="Rectangle: Folded Corner 97">
                <a:extLst>
                  <a:ext uri="{FF2B5EF4-FFF2-40B4-BE49-F238E27FC236}">
                    <a16:creationId xmlns:a16="http://schemas.microsoft.com/office/drawing/2014/main" id="{99233789-1543-6EF3-433E-CD73CA215566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9" name="Rectangle: Folded Corner 98">
                <a:extLst>
                  <a:ext uri="{FF2B5EF4-FFF2-40B4-BE49-F238E27FC236}">
                    <a16:creationId xmlns:a16="http://schemas.microsoft.com/office/drawing/2014/main" id="{87311692-6BCA-D7FB-1B42-F1033D12DFCD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37CEE37-5815-E72B-922E-BFFA38127FEB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20" name="Rectangle: Folded Corner 119">
              <a:extLst>
                <a:ext uri="{FF2B5EF4-FFF2-40B4-BE49-F238E27FC236}">
                  <a16:creationId xmlns:a16="http://schemas.microsoft.com/office/drawing/2014/main" id="{1CAFFD9C-11F3-01C4-C5ED-BB1A67BC518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A75A8D2A-7FCC-87A7-694B-0CE3FC20BB5E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22" name="Rectangle: Folded Corner 121">
                <a:extLst>
                  <a:ext uri="{FF2B5EF4-FFF2-40B4-BE49-F238E27FC236}">
                    <a16:creationId xmlns:a16="http://schemas.microsoft.com/office/drawing/2014/main" id="{5F7BD055-15B9-808E-5CDE-BD6A9DB9074C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3" name="Rectangle: Folded Corner 122">
                <a:extLst>
                  <a:ext uri="{FF2B5EF4-FFF2-40B4-BE49-F238E27FC236}">
                    <a16:creationId xmlns:a16="http://schemas.microsoft.com/office/drawing/2014/main" id="{8CDE75D0-2326-53BE-427F-D1D6810DDB94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4" name="Rectangle: Folded Corner 123">
                <a:extLst>
                  <a:ext uri="{FF2B5EF4-FFF2-40B4-BE49-F238E27FC236}">
                    <a16:creationId xmlns:a16="http://schemas.microsoft.com/office/drawing/2014/main" id="{5B610E66-73E4-9164-5055-B79A09C5C69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5" name="Rectangle: Folded Corner 124">
                <a:extLst>
                  <a:ext uri="{FF2B5EF4-FFF2-40B4-BE49-F238E27FC236}">
                    <a16:creationId xmlns:a16="http://schemas.microsoft.com/office/drawing/2014/main" id="{6BEB967A-6242-8122-A1E5-4C250871AD8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32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6CA62-EAB8-585A-7A66-1B746E04C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F8C22-0438-3852-5A95-56261B32DF1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32D041-DB15-640F-02E2-831CD5AF045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6849C42-459E-4D5E-23C7-2D591AA26B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043AD94-80A8-B199-F6F8-2A4BE2BD89C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A263F2E-1330-C140-F627-701DF0A684A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BE77831-70E5-2F69-52DB-5349CFC1578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86987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AEAE1BC5-93BA-5892-A47C-48700FD6A0D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86987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A1094EF0-E720-668B-8129-6B1DF6A639A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8784" y="846081"/>
              <a:ext cx="11334433" cy="5471591"/>
              <a:chOff x="422138" y="846081"/>
              <a:chExt cx="11937957" cy="5471591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B443A63E-F868-70DA-E80D-BE1F27F99B85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422138" y="846082"/>
                <a:ext cx="2326253" cy="5471590"/>
                <a:chOff x="422138" y="846082"/>
                <a:chExt cx="2326253" cy="5471590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3BCBB223-2D4F-A68A-794B-E30087112015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22138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BACKLOG</a:t>
                  </a:r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3593AD3B-7A2C-1518-992C-4905D82F31DA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422138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rtl="0" fontAlgn="ctr"/>
                  <a:r>
                    <a:rPr lang="en-US" sz="1200" i="0" u="none" strike="noStrike" dirty="0">
                      <a:solidFill>
                        <a:srgbClr val="000000"/>
                      </a:solidFill>
                      <a:effectLst/>
                      <a:latin typeface="Segoe UI" panose="020B0502040204020203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633371AD-5C38-72F2-48D1-8F68B0E064DE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7593871" y="846082"/>
                <a:ext cx="2362781" cy="5471590"/>
                <a:chOff x="7568543" y="846082"/>
                <a:chExt cx="2362781" cy="5471590"/>
              </a:xfrm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56F46B3A-0F1A-E0F9-E12B-CF8D78767D5D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REVIEW</a:t>
                  </a:r>
                  <a:endPara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0C8F4156-6110-BD9C-1DBB-5DA5D29B221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91B27303-361A-9AF7-91FF-29DBF4D4AEB6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1D9BEBF5-D01F-B6D8-25EF-0366ADA69CF9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5190428" y="846081"/>
                <a:ext cx="2362781" cy="5471591"/>
                <a:chOff x="5174232" y="846081"/>
                <a:chExt cx="2362781" cy="5471591"/>
              </a:xfrm>
            </p:grpSpPr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EF71AB64-63D8-F8E0-7CDE-05854BA02A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5210760" y="846081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DOING</a:t>
                  </a:r>
                  <a:endPara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654B75C9-A6B0-A6CE-A009-A8858D6C8AC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5210760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258F107-41EF-6F12-7F95-035C293F9DA6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5174232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2A93A9DB-AF59-108C-D417-663593F5A8E5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789053" y="846082"/>
                <a:ext cx="2360713" cy="5471590"/>
                <a:chOff x="2781989" y="846082"/>
                <a:chExt cx="2360713" cy="5471590"/>
              </a:xfrm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98F7B291-F431-C479-7ED1-DEFD5260B7AD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816449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lvl="0" algn="ctr" defTabSz="914400">
                    <a:buClr>
                      <a:srgbClr val="000000"/>
                    </a:buClr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TO DO</a:t>
                  </a:r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35808804-5A72-0F3C-CA14-1C531F7388E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2816449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defTabSz="914400">
                    <a:spcBef>
                      <a:spcPts val="300"/>
                    </a:spcBef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79C207CD-6D66-FE86-829B-17AF5FA40F74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2781989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F0D69F36-FC28-196B-C617-444190265A2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9997314" y="846081"/>
                <a:ext cx="2362781" cy="5471590"/>
                <a:chOff x="7568543" y="846082"/>
                <a:chExt cx="2362781" cy="5471590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FBDDF939-171B-C88A-8808-97F9319DA24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DONE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3FC5D51E-4ED9-D976-FA33-9B004991A97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2BD97C41-8E5C-E9DD-2DEB-A62D56BD2AA2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5F84E727-7AAB-54C6-127B-8E7D01008276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Five-Column Board</a:t>
            </a:r>
            <a:endParaRPr lang="en-AE" sz="160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54716CE-CFF9-C599-650E-54B8BF4439D0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39" name="Rectangle: Folded Corner 38">
              <a:extLst>
                <a:ext uri="{FF2B5EF4-FFF2-40B4-BE49-F238E27FC236}">
                  <a16:creationId xmlns:a16="http://schemas.microsoft.com/office/drawing/2014/main" id="{AFC192C7-CE6B-7976-D833-92484A8A346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37CA678-293E-71C4-D609-9C12D50007D9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41" name="Rectangle: Folded Corner 40">
                <a:extLst>
                  <a:ext uri="{FF2B5EF4-FFF2-40B4-BE49-F238E27FC236}">
                    <a16:creationId xmlns:a16="http://schemas.microsoft.com/office/drawing/2014/main" id="{005D3B0D-40F2-BAE6-8190-51C2C23E9668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9" name="Rectangle: Folded Corner 48">
                <a:extLst>
                  <a:ext uri="{FF2B5EF4-FFF2-40B4-BE49-F238E27FC236}">
                    <a16:creationId xmlns:a16="http://schemas.microsoft.com/office/drawing/2014/main" id="{DC220767-74C9-A70C-185B-8357B5F2B9A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Rectangle: Folded Corner 49">
                <a:extLst>
                  <a:ext uri="{FF2B5EF4-FFF2-40B4-BE49-F238E27FC236}">
                    <a16:creationId xmlns:a16="http://schemas.microsoft.com/office/drawing/2014/main" id="{A4973C4E-8372-383D-2F62-D20E9543F875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1" name="Rectangle: Folded Corner 50">
                <a:extLst>
                  <a:ext uri="{FF2B5EF4-FFF2-40B4-BE49-F238E27FC236}">
                    <a16:creationId xmlns:a16="http://schemas.microsoft.com/office/drawing/2014/main" id="{9A2DD9C4-2D3D-F998-1CF1-C9C607037ABD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9106527-7CFB-8F6E-9664-E0FA6526B9E2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53" name="Rectangle: Folded Corner 52">
              <a:extLst>
                <a:ext uri="{FF2B5EF4-FFF2-40B4-BE49-F238E27FC236}">
                  <a16:creationId xmlns:a16="http://schemas.microsoft.com/office/drawing/2014/main" id="{78EB34EF-C2CC-054B-E8F7-6219D734222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8ABCDE2-E3AF-E943-396F-B67053C832C1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55" name="Rectangle: Folded Corner 54">
                <a:extLst>
                  <a:ext uri="{FF2B5EF4-FFF2-40B4-BE49-F238E27FC236}">
                    <a16:creationId xmlns:a16="http://schemas.microsoft.com/office/drawing/2014/main" id="{F9BA2EB6-32F5-6D9A-B55C-E6DB5C2DE5C7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6" name="Rectangle: Folded Corner 55">
                <a:extLst>
                  <a:ext uri="{FF2B5EF4-FFF2-40B4-BE49-F238E27FC236}">
                    <a16:creationId xmlns:a16="http://schemas.microsoft.com/office/drawing/2014/main" id="{28AEE897-597B-5A8E-74F1-AA8B4482497D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7" name="Rectangle: Folded Corner 56">
                <a:extLst>
                  <a:ext uri="{FF2B5EF4-FFF2-40B4-BE49-F238E27FC236}">
                    <a16:creationId xmlns:a16="http://schemas.microsoft.com/office/drawing/2014/main" id="{CCF4EE34-89CF-BC09-DC82-0FEE6A8F245F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8" name="Rectangle: Folded Corner 57">
                <a:extLst>
                  <a:ext uri="{FF2B5EF4-FFF2-40B4-BE49-F238E27FC236}">
                    <a16:creationId xmlns:a16="http://schemas.microsoft.com/office/drawing/2014/main" id="{D132588A-E53B-906E-FE29-0FF96FF69AD2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4309FAC-EEDE-922D-7FAF-AEFB2BF6DCCE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60" name="Rectangle: Folded Corner 59">
              <a:extLst>
                <a:ext uri="{FF2B5EF4-FFF2-40B4-BE49-F238E27FC236}">
                  <a16:creationId xmlns:a16="http://schemas.microsoft.com/office/drawing/2014/main" id="{25AED5F5-BD9E-340B-B42A-1D966DD0686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91E4CCC-BAB5-FE1E-6143-82DF93884F08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62" name="Rectangle: Folded Corner 61">
                <a:extLst>
                  <a:ext uri="{FF2B5EF4-FFF2-40B4-BE49-F238E27FC236}">
                    <a16:creationId xmlns:a16="http://schemas.microsoft.com/office/drawing/2014/main" id="{497056F0-4FB6-8799-B71A-9ABF4532E7E6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Rectangle: Folded Corner 62">
                <a:extLst>
                  <a:ext uri="{FF2B5EF4-FFF2-40B4-BE49-F238E27FC236}">
                    <a16:creationId xmlns:a16="http://schemas.microsoft.com/office/drawing/2014/main" id="{A42BD4CC-8084-22C8-C83C-BFC6CD0C6D7A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8" name="Rectangle: Folded Corner 127">
                <a:extLst>
                  <a:ext uri="{FF2B5EF4-FFF2-40B4-BE49-F238E27FC236}">
                    <a16:creationId xmlns:a16="http://schemas.microsoft.com/office/drawing/2014/main" id="{C6217BFC-60CC-F99D-D2DD-F49A356B7BD4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7" name="Rectangle: Folded Corner 136">
                <a:extLst>
                  <a:ext uri="{FF2B5EF4-FFF2-40B4-BE49-F238E27FC236}">
                    <a16:creationId xmlns:a16="http://schemas.microsoft.com/office/drawing/2014/main" id="{0CBA9A1D-AE84-BAD8-855D-84E3D12C7C47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D73A91E2-F2BB-A00F-2811-7B4AE8135FF8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139" name="Rectangle: Folded Corner 138">
              <a:extLst>
                <a:ext uri="{FF2B5EF4-FFF2-40B4-BE49-F238E27FC236}">
                  <a16:creationId xmlns:a16="http://schemas.microsoft.com/office/drawing/2014/main" id="{043370F1-6D2C-0DD1-D573-7280C182A67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5F97B1CD-D79B-8083-6DDE-510291BD1A9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41" name="Rectangle: Folded Corner 140">
                <a:extLst>
                  <a:ext uri="{FF2B5EF4-FFF2-40B4-BE49-F238E27FC236}">
                    <a16:creationId xmlns:a16="http://schemas.microsoft.com/office/drawing/2014/main" id="{1ED28F54-D59B-35DA-07A6-52FBD9D03D52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2" name="Rectangle: Folded Corner 141">
                <a:extLst>
                  <a:ext uri="{FF2B5EF4-FFF2-40B4-BE49-F238E27FC236}">
                    <a16:creationId xmlns:a16="http://schemas.microsoft.com/office/drawing/2014/main" id="{DC611C44-8F9B-DFD2-6395-3153696E65F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3" name="Rectangle: Folded Corner 142">
                <a:extLst>
                  <a:ext uri="{FF2B5EF4-FFF2-40B4-BE49-F238E27FC236}">
                    <a16:creationId xmlns:a16="http://schemas.microsoft.com/office/drawing/2014/main" id="{6AB8FC44-B4E3-3541-C5B6-445F844F4C96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4" name="Rectangle: Folded Corner 143">
                <a:extLst>
                  <a:ext uri="{FF2B5EF4-FFF2-40B4-BE49-F238E27FC236}">
                    <a16:creationId xmlns:a16="http://schemas.microsoft.com/office/drawing/2014/main" id="{5D37BCE4-0858-7B5F-751F-B56ABECE31A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D12DC7E7-7275-6BE7-C076-D23419135D2D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146" name="Rectangle: Folded Corner 145">
              <a:extLst>
                <a:ext uri="{FF2B5EF4-FFF2-40B4-BE49-F238E27FC236}">
                  <a16:creationId xmlns:a16="http://schemas.microsoft.com/office/drawing/2014/main" id="{4921CABA-C197-FF6D-6FEB-9DE476F19FC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839A0664-23D5-5294-E179-0E7B8F22247C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48" name="Rectangle: Folded Corner 147">
                <a:extLst>
                  <a:ext uri="{FF2B5EF4-FFF2-40B4-BE49-F238E27FC236}">
                    <a16:creationId xmlns:a16="http://schemas.microsoft.com/office/drawing/2014/main" id="{45EB86EB-ED7E-FC11-0C7F-E673E2486AD5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9" name="Rectangle: Folded Corner 148">
                <a:extLst>
                  <a:ext uri="{FF2B5EF4-FFF2-40B4-BE49-F238E27FC236}">
                    <a16:creationId xmlns:a16="http://schemas.microsoft.com/office/drawing/2014/main" id="{F676B8F0-2EBE-A833-507B-2BD73C705800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0" name="Rectangle: Folded Corner 149">
                <a:extLst>
                  <a:ext uri="{FF2B5EF4-FFF2-40B4-BE49-F238E27FC236}">
                    <a16:creationId xmlns:a16="http://schemas.microsoft.com/office/drawing/2014/main" id="{566DB09A-445D-28E1-D25A-A97907932F87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1" name="Rectangle: Folded Corner 150">
                <a:extLst>
                  <a:ext uri="{FF2B5EF4-FFF2-40B4-BE49-F238E27FC236}">
                    <a16:creationId xmlns:a16="http://schemas.microsoft.com/office/drawing/2014/main" id="{73240D94-D318-090F-B66B-72B484CFCC08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6B559B14-23DB-8EC2-E922-1E364B214530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53" name="Rectangle: Folded Corner 152">
              <a:extLst>
                <a:ext uri="{FF2B5EF4-FFF2-40B4-BE49-F238E27FC236}">
                  <a16:creationId xmlns:a16="http://schemas.microsoft.com/office/drawing/2014/main" id="{6863168F-9749-6F62-A45F-CEC6C1E3524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FE9C97C-2A7E-E1C6-056F-DA48D6E47F64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55" name="Rectangle: Folded Corner 154">
                <a:extLst>
                  <a:ext uri="{FF2B5EF4-FFF2-40B4-BE49-F238E27FC236}">
                    <a16:creationId xmlns:a16="http://schemas.microsoft.com/office/drawing/2014/main" id="{F10CA97F-63D8-6340-F773-708151C61B78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6" name="Rectangle: Folded Corner 155">
                <a:extLst>
                  <a:ext uri="{FF2B5EF4-FFF2-40B4-BE49-F238E27FC236}">
                    <a16:creationId xmlns:a16="http://schemas.microsoft.com/office/drawing/2014/main" id="{8E2D703E-E80C-777A-51BD-835F5A25DEF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7" name="Rectangle: Folded Corner 156">
                <a:extLst>
                  <a:ext uri="{FF2B5EF4-FFF2-40B4-BE49-F238E27FC236}">
                    <a16:creationId xmlns:a16="http://schemas.microsoft.com/office/drawing/2014/main" id="{D1384A1C-00E5-EEA4-0262-2B601F249055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8" name="Rectangle: Folded Corner 157">
                <a:extLst>
                  <a:ext uri="{FF2B5EF4-FFF2-40B4-BE49-F238E27FC236}">
                    <a16:creationId xmlns:a16="http://schemas.microsoft.com/office/drawing/2014/main" id="{30D3271B-A68A-25C0-FB52-025FEC8EB1A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AC7FE3CA-C7E2-2FC6-4681-A484E4B2DCBC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60" name="Rectangle: Folded Corner 159">
              <a:extLst>
                <a:ext uri="{FF2B5EF4-FFF2-40B4-BE49-F238E27FC236}">
                  <a16:creationId xmlns:a16="http://schemas.microsoft.com/office/drawing/2014/main" id="{FAFEE7F3-D94D-DD10-CDC6-443E0D39CA9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A8B2F681-D121-9D67-9FC1-14204393E964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2" name="Rectangle: Folded Corner 161">
                <a:extLst>
                  <a:ext uri="{FF2B5EF4-FFF2-40B4-BE49-F238E27FC236}">
                    <a16:creationId xmlns:a16="http://schemas.microsoft.com/office/drawing/2014/main" id="{2E56256C-35DF-17D8-B563-C3C51459D6C0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3" name="Rectangle: Folded Corner 162">
                <a:extLst>
                  <a:ext uri="{FF2B5EF4-FFF2-40B4-BE49-F238E27FC236}">
                    <a16:creationId xmlns:a16="http://schemas.microsoft.com/office/drawing/2014/main" id="{8543D475-FDA0-0D59-1117-4647F5B2EB26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4" name="Rectangle: Folded Corner 163">
                <a:extLst>
                  <a:ext uri="{FF2B5EF4-FFF2-40B4-BE49-F238E27FC236}">
                    <a16:creationId xmlns:a16="http://schemas.microsoft.com/office/drawing/2014/main" id="{EFF366CE-4FA3-5C68-EF85-05D7BDE9365C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5" name="Rectangle: Folded Corner 164">
                <a:extLst>
                  <a:ext uri="{FF2B5EF4-FFF2-40B4-BE49-F238E27FC236}">
                    <a16:creationId xmlns:a16="http://schemas.microsoft.com/office/drawing/2014/main" id="{ABF6F35C-91AF-A8DD-CFA7-47DCAB28B563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D5AFCFC-4129-D516-C0AB-4A1C298C26DB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67" name="Rectangle: Folded Corner 166">
              <a:extLst>
                <a:ext uri="{FF2B5EF4-FFF2-40B4-BE49-F238E27FC236}">
                  <a16:creationId xmlns:a16="http://schemas.microsoft.com/office/drawing/2014/main" id="{84A20E8C-1CD3-0AA5-BF99-86F1B6A8339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82DF982D-FBDB-0B89-326E-806E37C49CFE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69" name="Rectangle: Folded Corner 168">
                <a:extLst>
                  <a:ext uri="{FF2B5EF4-FFF2-40B4-BE49-F238E27FC236}">
                    <a16:creationId xmlns:a16="http://schemas.microsoft.com/office/drawing/2014/main" id="{6A2C48FB-D43E-EAF4-9F62-6837096613ED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0" name="Rectangle: Folded Corner 169">
                <a:extLst>
                  <a:ext uri="{FF2B5EF4-FFF2-40B4-BE49-F238E27FC236}">
                    <a16:creationId xmlns:a16="http://schemas.microsoft.com/office/drawing/2014/main" id="{AFC322CB-BD74-855B-2773-DA9B7E2C2F13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1" name="Rectangle: Folded Corner 170">
                <a:extLst>
                  <a:ext uri="{FF2B5EF4-FFF2-40B4-BE49-F238E27FC236}">
                    <a16:creationId xmlns:a16="http://schemas.microsoft.com/office/drawing/2014/main" id="{DD6C0E52-03A4-3448-791E-C84D113501E3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2" name="Rectangle: Folded Corner 171">
                <a:extLst>
                  <a:ext uri="{FF2B5EF4-FFF2-40B4-BE49-F238E27FC236}">
                    <a16:creationId xmlns:a16="http://schemas.microsoft.com/office/drawing/2014/main" id="{00F45A98-4312-EA93-6120-84AC7CF86FFB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9E5EDDB2-9A57-62D0-CB52-27CCF2A92748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74" name="Rectangle: Folded Corner 173">
              <a:extLst>
                <a:ext uri="{FF2B5EF4-FFF2-40B4-BE49-F238E27FC236}">
                  <a16:creationId xmlns:a16="http://schemas.microsoft.com/office/drawing/2014/main" id="{9CDF594C-9AFE-5A2A-0D2D-1F8208A1A1F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ED9E6315-08AC-739D-F32E-665B5D97D7F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76" name="Rectangle: Folded Corner 175">
                <a:extLst>
                  <a:ext uri="{FF2B5EF4-FFF2-40B4-BE49-F238E27FC236}">
                    <a16:creationId xmlns:a16="http://schemas.microsoft.com/office/drawing/2014/main" id="{21C50E92-784E-69B7-874F-50DE21E9BEEC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7" name="Rectangle: Folded Corner 176">
                <a:extLst>
                  <a:ext uri="{FF2B5EF4-FFF2-40B4-BE49-F238E27FC236}">
                    <a16:creationId xmlns:a16="http://schemas.microsoft.com/office/drawing/2014/main" id="{8A71ED24-672A-C9B5-663C-6BA655391F26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8" name="Rectangle: Folded Corner 177">
                <a:extLst>
                  <a:ext uri="{FF2B5EF4-FFF2-40B4-BE49-F238E27FC236}">
                    <a16:creationId xmlns:a16="http://schemas.microsoft.com/office/drawing/2014/main" id="{4435C812-B0F9-7127-8703-DE2EBD0D8C35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9" name="Rectangle: Folded Corner 178">
                <a:extLst>
                  <a:ext uri="{FF2B5EF4-FFF2-40B4-BE49-F238E27FC236}">
                    <a16:creationId xmlns:a16="http://schemas.microsoft.com/office/drawing/2014/main" id="{99782F21-6C0D-63D2-CC45-0CEA6F54927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70C4E3CC-1C94-DA9C-5D80-9875AB0CBF59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181" name="Rectangle: Folded Corner 180">
              <a:extLst>
                <a:ext uri="{FF2B5EF4-FFF2-40B4-BE49-F238E27FC236}">
                  <a16:creationId xmlns:a16="http://schemas.microsoft.com/office/drawing/2014/main" id="{D6FC0B7F-AD98-65FC-A3AC-4D476529AFC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1909DBB2-C742-D74B-7532-B40842C243C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3" name="Rectangle: Folded Corner 182">
                <a:extLst>
                  <a:ext uri="{FF2B5EF4-FFF2-40B4-BE49-F238E27FC236}">
                    <a16:creationId xmlns:a16="http://schemas.microsoft.com/office/drawing/2014/main" id="{CFDFD801-FCCE-0469-E17C-566190CD9717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4" name="Rectangle: Folded Corner 183">
                <a:extLst>
                  <a:ext uri="{FF2B5EF4-FFF2-40B4-BE49-F238E27FC236}">
                    <a16:creationId xmlns:a16="http://schemas.microsoft.com/office/drawing/2014/main" id="{24E2DF9F-F2B9-FFBD-4589-ED3C89E3D4EC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5" name="Rectangle: Folded Corner 184">
                <a:extLst>
                  <a:ext uri="{FF2B5EF4-FFF2-40B4-BE49-F238E27FC236}">
                    <a16:creationId xmlns:a16="http://schemas.microsoft.com/office/drawing/2014/main" id="{A81B52B1-3590-D5EF-5168-DFE036A81DCC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6" name="Rectangle: Folded Corner 185">
                <a:extLst>
                  <a:ext uri="{FF2B5EF4-FFF2-40B4-BE49-F238E27FC236}">
                    <a16:creationId xmlns:a16="http://schemas.microsoft.com/office/drawing/2014/main" id="{1F295194-03F6-3EA6-F7A0-EF610E8B28D6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A7A245AD-8452-EEEE-93D1-668BCEBB87F5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188" name="Rectangle: Folded Corner 187">
              <a:extLst>
                <a:ext uri="{FF2B5EF4-FFF2-40B4-BE49-F238E27FC236}">
                  <a16:creationId xmlns:a16="http://schemas.microsoft.com/office/drawing/2014/main" id="{9749377C-2C74-7135-2095-6C946C833483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26BC90CD-E72C-92E9-941E-909129318D7A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90" name="Rectangle: Folded Corner 189">
                <a:extLst>
                  <a:ext uri="{FF2B5EF4-FFF2-40B4-BE49-F238E27FC236}">
                    <a16:creationId xmlns:a16="http://schemas.microsoft.com/office/drawing/2014/main" id="{7D622FDE-45CB-0F4C-8760-9A8654060635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1" name="Rectangle: Folded Corner 190">
                <a:extLst>
                  <a:ext uri="{FF2B5EF4-FFF2-40B4-BE49-F238E27FC236}">
                    <a16:creationId xmlns:a16="http://schemas.microsoft.com/office/drawing/2014/main" id="{5840DF8E-F873-A367-0051-5A00CE9558B0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2" name="Rectangle: Folded Corner 191">
                <a:extLst>
                  <a:ext uri="{FF2B5EF4-FFF2-40B4-BE49-F238E27FC236}">
                    <a16:creationId xmlns:a16="http://schemas.microsoft.com/office/drawing/2014/main" id="{44E8C865-5334-0FAF-B4A5-13986A21310E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3" name="Rectangle: Folded Corner 192">
                <a:extLst>
                  <a:ext uri="{FF2B5EF4-FFF2-40B4-BE49-F238E27FC236}">
                    <a16:creationId xmlns:a16="http://schemas.microsoft.com/office/drawing/2014/main" id="{08DA789E-179D-D777-D8D9-48E6DBC54B14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96241E2A-A1B9-AF81-4F31-2F56C17A1FFD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195" name="Rectangle: Folded Corner 194">
              <a:extLst>
                <a:ext uri="{FF2B5EF4-FFF2-40B4-BE49-F238E27FC236}">
                  <a16:creationId xmlns:a16="http://schemas.microsoft.com/office/drawing/2014/main" id="{4D44034A-4C8F-1A5F-722A-616E971E2FB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D233CC2E-C4E1-96EF-5E53-D5513005ACF5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97" name="Rectangle: Folded Corner 196">
                <a:extLst>
                  <a:ext uri="{FF2B5EF4-FFF2-40B4-BE49-F238E27FC236}">
                    <a16:creationId xmlns:a16="http://schemas.microsoft.com/office/drawing/2014/main" id="{9A78FF9E-777E-10D4-938A-2B8C57815F3C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8" name="Rectangle: Folded Corner 197">
                <a:extLst>
                  <a:ext uri="{FF2B5EF4-FFF2-40B4-BE49-F238E27FC236}">
                    <a16:creationId xmlns:a16="http://schemas.microsoft.com/office/drawing/2014/main" id="{82C6ADDE-049C-D734-9745-A545E65C280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9" name="Rectangle: Folded Corner 198">
                <a:extLst>
                  <a:ext uri="{FF2B5EF4-FFF2-40B4-BE49-F238E27FC236}">
                    <a16:creationId xmlns:a16="http://schemas.microsoft.com/office/drawing/2014/main" id="{FF6D6C30-1C2E-D2F9-229E-E2A548AB6821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0" name="Rectangle: Folded Corner 199">
                <a:extLst>
                  <a:ext uri="{FF2B5EF4-FFF2-40B4-BE49-F238E27FC236}">
                    <a16:creationId xmlns:a16="http://schemas.microsoft.com/office/drawing/2014/main" id="{F1108CB5-103D-627D-6EBC-EEE661E13F82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0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ACC7F-B880-395E-9C6A-74E34B289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2D417-E462-031E-84D6-57D43505D6A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482A35-5060-BE6D-B60A-2D1D5977DF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5C1CAA-F3B1-A3C9-4B3E-45482911FEA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73BF96-4325-5B39-5739-8DF841AD5EE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E5A7DD5-BC27-DB9F-F175-321F3AFDE81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A1877F1-098A-28D5-0533-BD08AF75FEEA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Six-Column Board</a:t>
            </a:r>
            <a:endParaRPr lang="en-AE" sz="16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3B8B52E-8EC8-FD7A-6C74-4CEC9ECD764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86987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E15A97CB-BE00-2376-8446-FC40AF543D5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86987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BFEAE20-4B88-CC1A-251B-8EF711720147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4329" y="846081"/>
              <a:ext cx="11343343" cy="5471591"/>
              <a:chOff x="428785" y="846081"/>
              <a:chExt cx="11343343" cy="5471591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8CE7261F-E5D8-9279-1DD3-AC804740A7DB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428785" y="846082"/>
                <a:ext cx="1851683" cy="5471590"/>
                <a:chOff x="422138" y="846082"/>
                <a:chExt cx="2326253" cy="5471590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31EEAEF6-550E-FC98-5F15-F965FBAF3EBC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22138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BACKLOG</a:t>
                  </a:r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6011CC91-D5A7-902E-12BF-52D4FB70C2C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422138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rtl="0" fontAlgn="ctr"/>
                  <a:r>
                    <a:rPr lang="en-US" sz="1200" i="0" u="none" strike="noStrike" dirty="0">
                      <a:solidFill>
                        <a:srgbClr val="000000"/>
                      </a:solidFill>
                      <a:effectLst/>
                      <a:latin typeface="Segoe UI" panose="020B0502040204020203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BA29A31-FC5B-1EB6-81BD-AB2D923B69AC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6094046" y="846082"/>
                <a:ext cx="1880759" cy="5471590"/>
                <a:chOff x="7568543" y="846082"/>
                <a:chExt cx="2362781" cy="5471590"/>
              </a:xfrm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8F3ACCD0-E87B-BCD4-5D3D-27864A55F2CA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REVIEW</a:t>
                  </a:r>
                  <a:endPara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B45722E9-6638-D1F8-0354-A14A2F5D4E7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6C5F5AE-F520-FA01-ECE1-DB3121337596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33A766DB-3DC7-03D4-D964-29443C6FA074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4195385" y="846081"/>
                <a:ext cx="1880759" cy="5471591"/>
                <a:chOff x="5174232" y="846081"/>
                <a:chExt cx="2362781" cy="5471591"/>
              </a:xfrm>
            </p:grpSpPr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F47EAA98-E169-34DF-32A2-A4E2C2D8A95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5210760" y="846081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IN PROGRESS</a:t>
                  </a: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52E94413-2B35-36DF-6935-C90FCB5269D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5210760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8B6C0489-0A29-EAB1-68A6-39E7D7E34345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5174232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09CFA26D-84FB-16F3-9E51-DAE3C875EBC6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298370" y="846082"/>
                <a:ext cx="1879113" cy="5471590"/>
                <a:chOff x="2781989" y="846082"/>
                <a:chExt cx="2360713" cy="5471590"/>
              </a:xfrm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CF948B05-EC5F-9089-8BB0-FFB152E08CA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816449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READY</a:t>
                  </a:r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DA8F039D-097C-4F97-DA23-648C21142972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2816449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defTabSz="914400">
                    <a:spcBef>
                      <a:spcPts val="300"/>
                    </a:spcBef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58383D32-6CA3-D57E-60B2-63A0F952ED02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2781989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B00C945A-BDA1-6C0A-5D25-044CA2B94D31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7992707" y="846081"/>
                <a:ext cx="1880759" cy="5471590"/>
                <a:chOff x="7568543" y="846082"/>
                <a:chExt cx="2362781" cy="5471590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52FEE359-13E0-D9FC-022D-75978CA5A535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DONE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A21AA40C-51B0-7E00-EF7A-E36F5F94CBDD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D874FC3A-0587-053B-7EF1-9BD92B91C0C0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0EE6AEAC-F0F8-63F3-ADEF-96268807A330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9891369" y="846082"/>
                <a:ext cx="1880759" cy="5471590"/>
                <a:chOff x="7568543" y="846082"/>
                <a:chExt cx="2362781" cy="5471590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8DBB3B43-D728-D3A2-9831-CFB1A643B5BD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APPROVED</a:t>
                  </a: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6A7AD959-563C-BE48-2718-7E0EC9BB245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A944F665-CCFC-1C45-C9E7-40FD0D70DAB8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3A2A8A7-FF0E-E987-3412-ED2A0ED796D1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24" name="Rectangle: Folded Corner 23">
              <a:extLst>
                <a:ext uri="{FF2B5EF4-FFF2-40B4-BE49-F238E27FC236}">
                  <a16:creationId xmlns:a16="http://schemas.microsoft.com/office/drawing/2014/main" id="{02C1E49A-2442-24BC-3746-C65BF32E725C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46B9100-5E0E-3DA7-E7A7-96797CD43C1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6" name="Rectangle: Folded Corner 25">
                <a:extLst>
                  <a:ext uri="{FF2B5EF4-FFF2-40B4-BE49-F238E27FC236}">
                    <a16:creationId xmlns:a16="http://schemas.microsoft.com/office/drawing/2014/main" id="{B7C6CE47-5C19-6159-654B-AD7300705C91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8" name="Rectangle: Folded Corner 27">
                <a:extLst>
                  <a:ext uri="{FF2B5EF4-FFF2-40B4-BE49-F238E27FC236}">
                    <a16:creationId xmlns:a16="http://schemas.microsoft.com/office/drawing/2014/main" id="{94AE953C-83F2-3A50-8D9D-DDF43C83C40B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9" name="Rectangle: Folded Corner 28">
                <a:extLst>
                  <a:ext uri="{FF2B5EF4-FFF2-40B4-BE49-F238E27FC236}">
                    <a16:creationId xmlns:a16="http://schemas.microsoft.com/office/drawing/2014/main" id="{9D32F545-F4EB-E34A-67A3-A261C8B596A5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8" name="Rectangle: Folded Corner 37">
                <a:extLst>
                  <a:ext uri="{FF2B5EF4-FFF2-40B4-BE49-F238E27FC236}">
                    <a16:creationId xmlns:a16="http://schemas.microsoft.com/office/drawing/2014/main" id="{E3989D70-5FDF-A126-F012-AAA3708BAB18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1C67DA8-C8DA-23E4-F5B6-20FEE981DE81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40" name="Rectangle: Folded Corner 39">
              <a:extLst>
                <a:ext uri="{FF2B5EF4-FFF2-40B4-BE49-F238E27FC236}">
                  <a16:creationId xmlns:a16="http://schemas.microsoft.com/office/drawing/2014/main" id="{93EC42C8-1F95-902D-B823-E562475242F4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247FA8A-E9AF-3CEC-CBD9-70B81BDA78EE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42" name="Rectangle: Folded Corner 41">
                <a:extLst>
                  <a:ext uri="{FF2B5EF4-FFF2-40B4-BE49-F238E27FC236}">
                    <a16:creationId xmlns:a16="http://schemas.microsoft.com/office/drawing/2014/main" id="{B0530F44-2F99-4F2E-D0BA-8DD852F8C39B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3" name="Rectangle: Folded Corner 42">
                <a:extLst>
                  <a:ext uri="{FF2B5EF4-FFF2-40B4-BE49-F238E27FC236}">
                    <a16:creationId xmlns:a16="http://schemas.microsoft.com/office/drawing/2014/main" id="{F6E001AE-8295-6108-E88D-7E60191120AE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4" name="Rectangle: Folded Corner 43">
                <a:extLst>
                  <a:ext uri="{FF2B5EF4-FFF2-40B4-BE49-F238E27FC236}">
                    <a16:creationId xmlns:a16="http://schemas.microsoft.com/office/drawing/2014/main" id="{8FC99FAF-DBCC-8B25-C64D-1AFCBF9E4C7F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8" name="Rectangle: Folded Corner 47">
                <a:extLst>
                  <a:ext uri="{FF2B5EF4-FFF2-40B4-BE49-F238E27FC236}">
                    <a16:creationId xmlns:a16="http://schemas.microsoft.com/office/drawing/2014/main" id="{A4D80F49-F20D-AAF2-3738-D821EF70B0E4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D9F8D74-A4A8-9616-9559-F9D4EA70D68E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50" name="Rectangle: Folded Corner 49">
              <a:extLst>
                <a:ext uri="{FF2B5EF4-FFF2-40B4-BE49-F238E27FC236}">
                  <a16:creationId xmlns:a16="http://schemas.microsoft.com/office/drawing/2014/main" id="{611DBD89-8D9E-A39B-5C8D-F197D5D69AC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A32CD9C-F372-F4FA-A86D-E634B688E26A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52" name="Rectangle: Folded Corner 51">
                <a:extLst>
                  <a:ext uri="{FF2B5EF4-FFF2-40B4-BE49-F238E27FC236}">
                    <a16:creationId xmlns:a16="http://schemas.microsoft.com/office/drawing/2014/main" id="{84F040BC-FB84-7472-BAD6-F29C0FDD6839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3" name="Rectangle: Folded Corner 52">
                <a:extLst>
                  <a:ext uri="{FF2B5EF4-FFF2-40B4-BE49-F238E27FC236}">
                    <a16:creationId xmlns:a16="http://schemas.microsoft.com/office/drawing/2014/main" id="{9C046D36-8B5B-EA6D-6494-455BF224A2BC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4" name="Rectangle: Folded Corner 53">
                <a:extLst>
                  <a:ext uri="{FF2B5EF4-FFF2-40B4-BE49-F238E27FC236}">
                    <a16:creationId xmlns:a16="http://schemas.microsoft.com/office/drawing/2014/main" id="{5CDCA69F-E277-9EF4-EB36-23B8F730565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5" name="Rectangle: Folded Corner 54">
                <a:extLst>
                  <a:ext uri="{FF2B5EF4-FFF2-40B4-BE49-F238E27FC236}">
                    <a16:creationId xmlns:a16="http://schemas.microsoft.com/office/drawing/2014/main" id="{6AC5E0EF-DF4E-35D1-73A4-E0438BA4CF6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A94A1A5-3717-2885-1276-6491D1FC84AC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57" name="Rectangle: Folded Corner 56">
              <a:extLst>
                <a:ext uri="{FF2B5EF4-FFF2-40B4-BE49-F238E27FC236}">
                  <a16:creationId xmlns:a16="http://schemas.microsoft.com/office/drawing/2014/main" id="{3001C856-2D61-283F-2DD6-618EF4BFE6A0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9835C969-7AA1-0A2A-3829-989AD466AF1E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59" name="Rectangle: Folded Corner 58">
                <a:extLst>
                  <a:ext uri="{FF2B5EF4-FFF2-40B4-BE49-F238E27FC236}">
                    <a16:creationId xmlns:a16="http://schemas.microsoft.com/office/drawing/2014/main" id="{1DFEAC05-FE49-693A-C9F6-D9AAA03393C0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0" name="Rectangle: Folded Corner 59">
                <a:extLst>
                  <a:ext uri="{FF2B5EF4-FFF2-40B4-BE49-F238E27FC236}">
                    <a16:creationId xmlns:a16="http://schemas.microsoft.com/office/drawing/2014/main" id="{AEC61631-96A5-E715-CE27-60A511DE35E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1" name="Rectangle: Folded Corner 60">
                <a:extLst>
                  <a:ext uri="{FF2B5EF4-FFF2-40B4-BE49-F238E27FC236}">
                    <a16:creationId xmlns:a16="http://schemas.microsoft.com/office/drawing/2014/main" id="{6243A197-3AB3-C023-847E-B558AF9E7577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2" name="Rectangle: Folded Corner 61">
                <a:extLst>
                  <a:ext uri="{FF2B5EF4-FFF2-40B4-BE49-F238E27FC236}">
                    <a16:creationId xmlns:a16="http://schemas.microsoft.com/office/drawing/2014/main" id="{F0FBE82D-3466-D447-ACC0-A14F652C8D6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57E4361-ED7F-AF5C-8E28-025FB2BA6BFE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128" name="Rectangle: Folded Corner 127">
              <a:extLst>
                <a:ext uri="{FF2B5EF4-FFF2-40B4-BE49-F238E27FC236}">
                  <a16:creationId xmlns:a16="http://schemas.microsoft.com/office/drawing/2014/main" id="{8B69C8A3-F2C4-CF73-106E-97B835302A0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62E1F008-E261-8F7A-55D9-BED5D3A09C0A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38" name="Rectangle: Folded Corner 137">
                <a:extLst>
                  <a:ext uri="{FF2B5EF4-FFF2-40B4-BE49-F238E27FC236}">
                    <a16:creationId xmlns:a16="http://schemas.microsoft.com/office/drawing/2014/main" id="{7C3B3933-B3AC-F589-B1F7-A252A1A13D38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9" name="Rectangle: Folded Corner 138">
                <a:extLst>
                  <a:ext uri="{FF2B5EF4-FFF2-40B4-BE49-F238E27FC236}">
                    <a16:creationId xmlns:a16="http://schemas.microsoft.com/office/drawing/2014/main" id="{F9936536-2A3C-0CBA-DABC-5E48ED479320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0" name="Rectangle: Folded Corner 139">
                <a:extLst>
                  <a:ext uri="{FF2B5EF4-FFF2-40B4-BE49-F238E27FC236}">
                    <a16:creationId xmlns:a16="http://schemas.microsoft.com/office/drawing/2014/main" id="{710F0E95-CD99-48DE-8D9D-E58CEC286C41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1" name="Rectangle: Folded Corner 140">
                <a:extLst>
                  <a:ext uri="{FF2B5EF4-FFF2-40B4-BE49-F238E27FC236}">
                    <a16:creationId xmlns:a16="http://schemas.microsoft.com/office/drawing/2014/main" id="{5CFD0A32-CC59-4CFC-FEE2-EDFD11F27D85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9031262D-8EBB-0A2C-8700-6CF4DB7D9761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43" name="Rectangle: Folded Corner 142">
              <a:extLst>
                <a:ext uri="{FF2B5EF4-FFF2-40B4-BE49-F238E27FC236}">
                  <a16:creationId xmlns:a16="http://schemas.microsoft.com/office/drawing/2014/main" id="{8B66A9EF-4682-AF71-12EA-06781447C2D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7714249F-0CAD-1033-EF51-433517DF04A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45" name="Rectangle: Folded Corner 144">
                <a:extLst>
                  <a:ext uri="{FF2B5EF4-FFF2-40B4-BE49-F238E27FC236}">
                    <a16:creationId xmlns:a16="http://schemas.microsoft.com/office/drawing/2014/main" id="{DA67A10C-1FFB-5696-F571-E422A3CF5051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6" name="Rectangle: Folded Corner 145">
                <a:extLst>
                  <a:ext uri="{FF2B5EF4-FFF2-40B4-BE49-F238E27FC236}">
                    <a16:creationId xmlns:a16="http://schemas.microsoft.com/office/drawing/2014/main" id="{8626F258-5AF6-80A5-329B-F64E0FEAD933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7" name="Rectangle: Folded Corner 146">
                <a:extLst>
                  <a:ext uri="{FF2B5EF4-FFF2-40B4-BE49-F238E27FC236}">
                    <a16:creationId xmlns:a16="http://schemas.microsoft.com/office/drawing/2014/main" id="{14B53863-35EC-9F50-2F0A-FAFCCD10D126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8" name="Rectangle: Folded Corner 147">
                <a:extLst>
                  <a:ext uri="{FF2B5EF4-FFF2-40B4-BE49-F238E27FC236}">
                    <a16:creationId xmlns:a16="http://schemas.microsoft.com/office/drawing/2014/main" id="{0028BCBD-C096-C86D-1194-66C9E885373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B05083C0-C8A7-0E7A-35B7-8F6359E23A5F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50" name="Rectangle: Folded Corner 149">
              <a:extLst>
                <a:ext uri="{FF2B5EF4-FFF2-40B4-BE49-F238E27FC236}">
                  <a16:creationId xmlns:a16="http://schemas.microsoft.com/office/drawing/2014/main" id="{438D22B4-FAAB-8323-9510-B0D880960A37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F5036ACD-7AAF-2215-8DB6-2DC93D8AC4C1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52" name="Rectangle: Folded Corner 151">
                <a:extLst>
                  <a:ext uri="{FF2B5EF4-FFF2-40B4-BE49-F238E27FC236}">
                    <a16:creationId xmlns:a16="http://schemas.microsoft.com/office/drawing/2014/main" id="{FD10CA85-B0D9-7131-9D92-311C053955D3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3" name="Rectangle: Folded Corner 152">
                <a:extLst>
                  <a:ext uri="{FF2B5EF4-FFF2-40B4-BE49-F238E27FC236}">
                    <a16:creationId xmlns:a16="http://schemas.microsoft.com/office/drawing/2014/main" id="{863254BF-2A6B-F9A1-B6CA-7A89EF690F8C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4" name="Rectangle: Folded Corner 153">
                <a:extLst>
                  <a:ext uri="{FF2B5EF4-FFF2-40B4-BE49-F238E27FC236}">
                    <a16:creationId xmlns:a16="http://schemas.microsoft.com/office/drawing/2014/main" id="{B9B52C42-CDFC-B744-421D-B780E6E6C403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5" name="Rectangle: Folded Corner 154">
                <a:extLst>
                  <a:ext uri="{FF2B5EF4-FFF2-40B4-BE49-F238E27FC236}">
                    <a16:creationId xmlns:a16="http://schemas.microsoft.com/office/drawing/2014/main" id="{238961FC-3EE3-E240-52D0-2CAC8E4B4D5C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9FE58069-E297-02C6-1C66-2181ADE5BD48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57" name="Rectangle: Folded Corner 156">
              <a:extLst>
                <a:ext uri="{FF2B5EF4-FFF2-40B4-BE49-F238E27FC236}">
                  <a16:creationId xmlns:a16="http://schemas.microsoft.com/office/drawing/2014/main" id="{B5BAC585-DC5A-4723-359A-E5FA5EA653C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D48CBA03-B71A-8186-5944-74244C75CD49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59" name="Rectangle: Folded Corner 158">
                <a:extLst>
                  <a:ext uri="{FF2B5EF4-FFF2-40B4-BE49-F238E27FC236}">
                    <a16:creationId xmlns:a16="http://schemas.microsoft.com/office/drawing/2014/main" id="{75F720C1-2110-83FE-A5AF-4FE403F2C97E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0" name="Rectangle: Folded Corner 159">
                <a:extLst>
                  <a:ext uri="{FF2B5EF4-FFF2-40B4-BE49-F238E27FC236}">
                    <a16:creationId xmlns:a16="http://schemas.microsoft.com/office/drawing/2014/main" id="{F07360D9-36BE-73EA-C551-AB5FBC367904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1" name="Rectangle: Folded Corner 160">
                <a:extLst>
                  <a:ext uri="{FF2B5EF4-FFF2-40B4-BE49-F238E27FC236}">
                    <a16:creationId xmlns:a16="http://schemas.microsoft.com/office/drawing/2014/main" id="{5639B75F-2C3E-0F11-9277-4BE0C8337720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2" name="Rectangle: Folded Corner 161">
                <a:extLst>
                  <a:ext uri="{FF2B5EF4-FFF2-40B4-BE49-F238E27FC236}">
                    <a16:creationId xmlns:a16="http://schemas.microsoft.com/office/drawing/2014/main" id="{D3C127CD-0CA1-F0D8-93B7-EE34F5D7B607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2CF8E1F9-0E49-F671-DBB1-998833267890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64" name="Rectangle: Folded Corner 163">
              <a:extLst>
                <a:ext uri="{FF2B5EF4-FFF2-40B4-BE49-F238E27FC236}">
                  <a16:creationId xmlns:a16="http://schemas.microsoft.com/office/drawing/2014/main" id="{F4B5FD30-440F-E86E-F79E-AA914F352BD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95D2884E-63B0-CE6C-0D4E-3D932621947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6" name="Rectangle: Folded Corner 165">
                <a:extLst>
                  <a:ext uri="{FF2B5EF4-FFF2-40B4-BE49-F238E27FC236}">
                    <a16:creationId xmlns:a16="http://schemas.microsoft.com/office/drawing/2014/main" id="{F07E71D0-E11D-BB21-E5B1-94564D90DE0C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7" name="Rectangle: Folded Corner 166">
                <a:extLst>
                  <a:ext uri="{FF2B5EF4-FFF2-40B4-BE49-F238E27FC236}">
                    <a16:creationId xmlns:a16="http://schemas.microsoft.com/office/drawing/2014/main" id="{9574504A-D571-8FB9-E0E7-770F09325C7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8" name="Rectangle: Folded Corner 167">
                <a:extLst>
                  <a:ext uri="{FF2B5EF4-FFF2-40B4-BE49-F238E27FC236}">
                    <a16:creationId xmlns:a16="http://schemas.microsoft.com/office/drawing/2014/main" id="{1B7EAB6C-535B-4053-CCB2-DF02D3DA8B6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9" name="Rectangle: Folded Corner 168">
                <a:extLst>
                  <a:ext uri="{FF2B5EF4-FFF2-40B4-BE49-F238E27FC236}">
                    <a16:creationId xmlns:a16="http://schemas.microsoft.com/office/drawing/2014/main" id="{E37E3090-0FB8-5F9A-FB56-EF931308CC5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09120A60-AFE6-4EB5-0C72-6B9D1785C37A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171" name="Rectangle: Folded Corner 170">
              <a:extLst>
                <a:ext uri="{FF2B5EF4-FFF2-40B4-BE49-F238E27FC236}">
                  <a16:creationId xmlns:a16="http://schemas.microsoft.com/office/drawing/2014/main" id="{8DED4D01-990D-F002-E924-EFC35C23A96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443EF4EE-3181-6E58-2647-C47139575BF2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73" name="Rectangle: Folded Corner 172">
                <a:extLst>
                  <a:ext uri="{FF2B5EF4-FFF2-40B4-BE49-F238E27FC236}">
                    <a16:creationId xmlns:a16="http://schemas.microsoft.com/office/drawing/2014/main" id="{4E3E205A-0602-6DE8-8725-BD42A4687723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4" name="Rectangle: Folded Corner 173">
                <a:extLst>
                  <a:ext uri="{FF2B5EF4-FFF2-40B4-BE49-F238E27FC236}">
                    <a16:creationId xmlns:a16="http://schemas.microsoft.com/office/drawing/2014/main" id="{ACE46D0C-E43C-B0EC-489F-EAB849F89CE9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5" name="Rectangle: Folded Corner 174">
                <a:extLst>
                  <a:ext uri="{FF2B5EF4-FFF2-40B4-BE49-F238E27FC236}">
                    <a16:creationId xmlns:a16="http://schemas.microsoft.com/office/drawing/2014/main" id="{B2092EA1-725F-CE6A-7864-136E94AA558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6" name="Rectangle: Folded Corner 175">
                <a:extLst>
                  <a:ext uri="{FF2B5EF4-FFF2-40B4-BE49-F238E27FC236}">
                    <a16:creationId xmlns:a16="http://schemas.microsoft.com/office/drawing/2014/main" id="{2A359F6A-ACE6-F8A8-8867-E7AFD5FF8B0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D486D6EC-1218-34C0-B62E-4A7DFE256736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178" name="Rectangle: Folded Corner 177">
              <a:extLst>
                <a:ext uri="{FF2B5EF4-FFF2-40B4-BE49-F238E27FC236}">
                  <a16:creationId xmlns:a16="http://schemas.microsoft.com/office/drawing/2014/main" id="{83E24630-71EB-3589-EE44-C1042BD0802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65A35BDE-DD28-9EDD-7080-3D4C8F66436F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80" name="Rectangle: Folded Corner 179">
                <a:extLst>
                  <a:ext uri="{FF2B5EF4-FFF2-40B4-BE49-F238E27FC236}">
                    <a16:creationId xmlns:a16="http://schemas.microsoft.com/office/drawing/2014/main" id="{D39F5867-7D88-2D20-3CB0-64869A5722B3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1" name="Rectangle: Folded Corner 180">
                <a:extLst>
                  <a:ext uri="{FF2B5EF4-FFF2-40B4-BE49-F238E27FC236}">
                    <a16:creationId xmlns:a16="http://schemas.microsoft.com/office/drawing/2014/main" id="{238B9CD0-4504-4F20-6540-4E305620E617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2" name="Rectangle: Folded Corner 181">
                <a:extLst>
                  <a:ext uri="{FF2B5EF4-FFF2-40B4-BE49-F238E27FC236}">
                    <a16:creationId xmlns:a16="http://schemas.microsoft.com/office/drawing/2014/main" id="{D337EC34-F537-F43D-0956-D633C4818879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3" name="Rectangle: Folded Corner 182">
                <a:extLst>
                  <a:ext uri="{FF2B5EF4-FFF2-40B4-BE49-F238E27FC236}">
                    <a16:creationId xmlns:a16="http://schemas.microsoft.com/office/drawing/2014/main" id="{E8B8B0D8-2735-66EB-A3FD-B08D7F169043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C3E02F9E-C0CE-30A7-97BE-7BBA2BAE0721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185" name="Rectangle: Folded Corner 184">
              <a:extLst>
                <a:ext uri="{FF2B5EF4-FFF2-40B4-BE49-F238E27FC236}">
                  <a16:creationId xmlns:a16="http://schemas.microsoft.com/office/drawing/2014/main" id="{16DB2CB6-A6C5-D4C1-1835-A3F19885764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2AB872B7-78BF-5414-8EEE-EC76E1FAACD5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7" name="Rectangle: Folded Corner 186">
                <a:extLst>
                  <a:ext uri="{FF2B5EF4-FFF2-40B4-BE49-F238E27FC236}">
                    <a16:creationId xmlns:a16="http://schemas.microsoft.com/office/drawing/2014/main" id="{DBE809D1-2011-7269-1667-E12705A30BEE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8" name="Rectangle: Folded Corner 187">
                <a:extLst>
                  <a:ext uri="{FF2B5EF4-FFF2-40B4-BE49-F238E27FC236}">
                    <a16:creationId xmlns:a16="http://schemas.microsoft.com/office/drawing/2014/main" id="{B4E9FDF8-4640-94B6-1182-D1A650B6F8D4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9" name="Rectangle: Folded Corner 188">
                <a:extLst>
                  <a:ext uri="{FF2B5EF4-FFF2-40B4-BE49-F238E27FC236}">
                    <a16:creationId xmlns:a16="http://schemas.microsoft.com/office/drawing/2014/main" id="{7239B7F5-3A39-A451-CB23-7B25EDE68071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0" name="Rectangle: Folded Corner 189">
                <a:extLst>
                  <a:ext uri="{FF2B5EF4-FFF2-40B4-BE49-F238E27FC236}">
                    <a16:creationId xmlns:a16="http://schemas.microsoft.com/office/drawing/2014/main" id="{231B94C5-B2CA-9439-7BFD-52802179E77B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537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12C8D-A199-B72D-2E44-513953AB1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8E495-0502-3364-BD8B-D3740A114B7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C19C594-CB60-0E2B-FCE4-0A8DD4C5B45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A06ABBD-9A2E-B7AC-76E2-6B35BD07073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C802E04-209B-DFF9-E2D6-DEF820644F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DDA2806-6D2E-601E-AED9-F91017F7900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D8135D0-79C0-EEB4-228B-C64DEB5D0CFA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Seven-Section Board</a:t>
            </a:r>
            <a:endParaRPr lang="en-AE" sz="16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F22F23E-E9A9-AA66-231A-D4A759989CC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86987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7E8E49FA-794E-A614-F7C2-CCB7DC914C8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86987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3F380DE-31E2-FA65-ACF3-A4654465F0CE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428784" y="846081"/>
              <a:ext cx="11334433" cy="5471591"/>
              <a:chOff x="422138" y="846081"/>
              <a:chExt cx="11937957" cy="5471591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351A35D2-3C7C-3853-7E9B-956AF6A76A44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422138" y="846082"/>
                <a:ext cx="2326253" cy="5471590"/>
                <a:chOff x="422138" y="846082"/>
                <a:chExt cx="2326253" cy="5471590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1E4E58B6-EDEE-6E70-5768-9EE8EA66FB6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22138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BACKLOG</a:t>
                  </a:r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979D5F19-0479-2FCF-B601-7655EC15E248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422138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rtl="0" fontAlgn="ctr"/>
                  <a:r>
                    <a:rPr lang="en-US" sz="1200" i="0" u="none" strike="noStrike" dirty="0">
                      <a:solidFill>
                        <a:srgbClr val="000000"/>
                      </a:solidFill>
                      <a:effectLst/>
                      <a:latin typeface="Segoe UI" panose="020B0502040204020203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95F10F15-C62D-0D55-EF78-D2B370BB7C78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7593871" y="846082"/>
                <a:ext cx="2362781" cy="5471590"/>
                <a:chOff x="7568543" y="846082"/>
                <a:chExt cx="2362781" cy="5471590"/>
              </a:xfrm>
            </p:grpSpPr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6D789880-5DFA-0E35-ADEC-C2425351662C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DOING</a:t>
                  </a:r>
                  <a:endPara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B19ADAEF-9CD5-7687-679C-53834452C595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2D12C1E7-887E-1918-0DEC-DDE526438C44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5377EBF2-1DDC-EDD5-A16F-C413636A0DDC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5190428" y="846081"/>
                <a:ext cx="2362781" cy="5471591"/>
                <a:chOff x="5174232" y="846081"/>
                <a:chExt cx="2362781" cy="5471591"/>
              </a:xfrm>
            </p:grpSpPr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91DCB234-0034-1327-7086-3E5937B021B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5210760" y="846081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TODAY</a:t>
                  </a:r>
                </a:p>
              </p:txBody>
            </p:sp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BD016AFC-4531-B093-8964-E5CE0AB254CD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5210760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31F5DFE9-C429-15B8-8E85-BF3FE751D41A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5174232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9B7C877-018A-00BD-C533-0B43396CB4A5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2789053" y="846082"/>
                <a:ext cx="2360713" cy="5471590"/>
                <a:chOff x="2781989" y="846082"/>
                <a:chExt cx="2360713" cy="5471590"/>
              </a:xfrm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20057285-2C32-62FD-B189-4C8B6C13B296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816449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kern="0" dirty="0">
                      <a:latin typeface="Segoe UI" panose="020B0502040204020203" pitchFamily="34" charset="0"/>
                      <a:cs typeface="Segoe UI" panose="020B0502040204020203" pitchFamily="34" charset="0"/>
                    </a:rPr>
                    <a:t>TO DO</a:t>
                  </a:r>
                  <a:endParaRPr kumimoji="0" lang="en-US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endParaRPr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92AA99EF-E5D9-3301-C255-A6382BBEF53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2816449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algn="ctr" defTabSz="914400">
                    <a:spcBef>
                      <a:spcPts val="300"/>
                    </a:spcBef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BF6992C5-DBFB-4208-240B-3783EC100BDB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2781989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54E395B1-332E-3F60-AD0C-FC4797C66146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9997314" y="846081"/>
                <a:ext cx="2362781" cy="5471590"/>
                <a:chOff x="7568543" y="846082"/>
                <a:chExt cx="2362781" cy="5471590"/>
              </a:xfrm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D130F482-29B7-81C2-C40C-38AA51CA0994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7605071" y="846082"/>
                  <a:ext cx="2326253" cy="5123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DONE</a:t>
                  </a:r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3B374411-00C7-01EA-AD6B-A8496D425C36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 bwMode="auto">
                <a:xfrm>
                  <a:off x="7605071" y="1358429"/>
                  <a:ext cx="2326253" cy="4959243"/>
                </a:xfrm>
                <a:prstGeom prst="rect">
                  <a:avLst/>
                </a:prstGeom>
                <a:gradFill>
                  <a:gsLst>
                    <a:gs pos="0">
                      <a:schemeClr val="bg1">
                        <a:lumMod val="75000"/>
                      </a:schemeClr>
                    </a:gs>
                    <a:gs pos="1000">
                      <a:schemeClr val="bg1">
                        <a:alpha val="0"/>
                      </a:schemeClr>
                    </a:gs>
                    <a:gs pos="17000">
                      <a:schemeClr val="bg1">
                        <a:alpha val="0"/>
                      </a:schemeClr>
                    </a:gs>
                    <a:gs pos="100000">
                      <a:schemeClr val="bg1">
                        <a:alpha val="0"/>
                      </a:schemeClr>
                    </a:gs>
                  </a:gsLst>
                  <a:lin ang="5400000" scaled="1"/>
                </a:gradFill>
                <a:ln w="6350" cap="rnd">
                  <a:noFill/>
                  <a:prstDash val="solid"/>
                </a:ln>
              </p:spPr>
              <p:txBody>
                <a:bodyPr spcFirstLastPara="1" wrap="square" lIns="36000" tIns="36000" rIns="36000" bIns="3600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3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D0D0D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ea typeface="Calibri" panose="020F0502020204030204" pitchFamily="34" charset="0"/>
                      <a:cs typeface="Segoe UI" panose="020B0502040204020203" pitchFamily="34" charset="0"/>
                    </a:rPr>
                    <a:t> </a:t>
                  </a:r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0CCD343E-2B9E-F2FB-1E62-FC4071694CEB}"/>
                    </a:ext>
                  </a:extLst>
                </p:cNvPr>
                <p:cNvCxnSpPr>
                  <a:cxnSpLocks noGrp="1" noRot="1" noMove="1" noResize="1" noEditPoints="1" noAdjustHandles="1" noChangeArrowheads="1" noChangeShapeType="1"/>
                </p:cNvCxnSpPr>
                <p:nvPr/>
              </p:nvCxnSpPr>
              <p:spPr bwMode="auto">
                <a:xfrm flipV="1">
                  <a:off x="7568543" y="1363954"/>
                  <a:ext cx="0" cy="4848160"/>
                </a:xfrm>
                <a:prstGeom prst="line">
                  <a:avLst/>
                </a:prstGeom>
                <a:solidFill>
                  <a:srgbClr val="99CCFF"/>
                </a:solidFill>
                <a:ln w="19050" cap="flat" cmpd="sng" algn="ctr">
                  <a:solidFill>
                    <a:schemeClr val="bg1">
                      <a:lumMod val="75000"/>
                    </a:schemeClr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35E15027-F726-86C0-80FF-8933785307F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89864" y="3812823"/>
              <a:ext cx="9085630" cy="2437770"/>
              <a:chOff x="389864" y="3812823"/>
              <a:chExt cx="9085630" cy="2437770"/>
            </a:xfrm>
          </p:grpSpPr>
          <p:cxnSp>
            <p:nvCxnSpPr>
              <p:cNvPr id="2" name="Straight Connector 1">
                <a:extLst>
                  <a:ext uri="{FF2B5EF4-FFF2-40B4-BE49-F238E27FC236}">
                    <a16:creationId xmlns:a16="http://schemas.microsoft.com/office/drawing/2014/main" id="{AEB50FD0-6ECC-474F-7489-D36E63B8DA98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H="1">
                <a:off x="389864" y="3812823"/>
                <a:ext cx="2224646" cy="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FAE433A-7B7A-1CD7-BE41-6E576CB89222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H="1">
                <a:off x="7279494" y="3812823"/>
                <a:ext cx="2196000" cy="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37ED4AA-5406-EDCC-2130-37C1889352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7264633" y="5738247"/>
                <a:ext cx="2208649" cy="512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kern="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WAITING</a:t>
                </a:r>
                <a:endParaRPr kumimoji="0" lang="en-US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E7BBDD3-66D9-69FD-F769-D78A94EFB4F2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97863" y="5738247"/>
                <a:ext cx="2208649" cy="512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kern="0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DISCARDED</a:t>
                </a:r>
                <a:endParaRPr kumimoji="0" lang="en-US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5B06807-584A-CC6B-B78E-0E627F695A23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22" name="Rectangle: Folded Corner 21">
              <a:extLst>
                <a:ext uri="{FF2B5EF4-FFF2-40B4-BE49-F238E27FC236}">
                  <a16:creationId xmlns:a16="http://schemas.microsoft.com/office/drawing/2014/main" id="{BADFD235-2E47-744A-0B01-7BB9C58AA57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CB49D41A-DED2-3ACD-C617-BD3EAD9353AF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24" name="Rectangle: Folded Corner 23">
                <a:extLst>
                  <a:ext uri="{FF2B5EF4-FFF2-40B4-BE49-F238E27FC236}">
                    <a16:creationId xmlns:a16="http://schemas.microsoft.com/office/drawing/2014/main" id="{CBC685AB-6B6B-8408-7FC9-5CB608CFAF49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5" name="Rectangle: Folded Corner 24">
                <a:extLst>
                  <a:ext uri="{FF2B5EF4-FFF2-40B4-BE49-F238E27FC236}">
                    <a16:creationId xmlns:a16="http://schemas.microsoft.com/office/drawing/2014/main" id="{F04521E6-69BF-ED95-E6CC-0A9D5500F529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6" name="Rectangle: Folded Corner 25">
                <a:extLst>
                  <a:ext uri="{FF2B5EF4-FFF2-40B4-BE49-F238E27FC236}">
                    <a16:creationId xmlns:a16="http://schemas.microsoft.com/office/drawing/2014/main" id="{93D74787-F343-B6DC-4312-3DCF6B362F69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8" name="Rectangle: Folded Corner 27">
                <a:extLst>
                  <a:ext uri="{FF2B5EF4-FFF2-40B4-BE49-F238E27FC236}">
                    <a16:creationId xmlns:a16="http://schemas.microsoft.com/office/drawing/2014/main" id="{06BC7AFB-123A-0D90-7976-AA98860F6BD2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2470167-2EBF-B04B-98E0-1B94345E1C6A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38" name="Rectangle: Folded Corner 37">
              <a:extLst>
                <a:ext uri="{FF2B5EF4-FFF2-40B4-BE49-F238E27FC236}">
                  <a16:creationId xmlns:a16="http://schemas.microsoft.com/office/drawing/2014/main" id="{BCDB8979-CDC9-4ED0-6242-51014BC402CF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D408627-2410-ECEB-D93D-D172911AEF5E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40" name="Rectangle: Folded Corner 39">
                <a:extLst>
                  <a:ext uri="{FF2B5EF4-FFF2-40B4-BE49-F238E27FC236}">
                    <a16:creationId xmlns:a16="http://schemas.microsoft.com/office/drawing/2014/main" id="{5CF5B8DA-B663-B0D6-1173-3068D4FF5125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1" name="Rectangle: Folded Corner 40">
                <a:extLst>
                  <a:ext uri="{FF2B5EF4-FFF2-40B4-BE49-F238E27FC236}">
                    <a16:creationId xmlns:a16="http://schemas.microsoft.com/office/drawing/2014/main" id="{6899D221-5CF5-D3D4-8F4C-75DF3E7A40DA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2" name="Rectangle: Folded Corner 41">
                <a:extLst>
                  <a:ext uri="{FF2B5EF4-FFF2-40B4-BE49-F238E27FC236}">
                    <a16:creationId xmlns:a16="http://schemas.microsoft.com/office/drawing/2014/main" id="{92FB8FBC-0CC8-66CB-35BA-C54001D2C96B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3" name="Rectangle: Folded Corner 42">
                <a:extLst>
                  <a:ext uri="{FF2B5EF4-FFF2-40B4-BE49-F238E27FC236}">
                    <a16:creationId xmlns:a16="http://schemas.microsoft.com/office/drawing/2014/main" id="{25328555-0A56-9CCE-4911-A51F20B0C8F9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6DFE460-9ACD-69AE-8885-8BEBFDD783EE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48" name="Rectangle: Folded Corner 47">
              <a:extLst>
                <a:ext uri="{FF2B5EF4-FFF2-40B4-BE49-F238E27FC236}">
                  <a16:creationId xmlns:a16="http://schemas.microsoft.com/office/drawing/2014/main" id="{C3394A89-0404-3F17-02D2-D088A637AF29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52ABB97-E344-E8CB-EC8A-E0D0A77EF78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50" name="Rectangle: Folded Corner 49">
                <a:extLst>
                  <a:ext uri="{FF2B5EF4-FFF2-40B4-BE49-F238E27FC236}">
                    <a16:creationId xmlns:a16="http://schemas.microsoft.com/office/drawing/2014/main" id="{114D5279-D20B-AF9A-C364-08478FE037CF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1" name="Rectangle: Folded Corner 50">
                <a:extLst>
                  <a:ext uri="{FF2B5EF4-FFF2-40B4-BE49-F238E27FC236}">
                    <a16:creationId xmlns:a16="http://schemas.microsoft.com/office/drawing/2014/main" id="{1E5B5899-10F9-6272-6C46-44864B33DF8E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2" name="Rectangle: Folded Corner 51">
                <a:extLst>
                  <a:ext uri="{FF2B5EF4-FFF2-40B4-BE49-F238E27FC236}">
                    <a16:creationId xmlns:a16="http://schemas.microsoft.com/office/drawing/2014/main" id="{C154B102-477D-D0BD-B725-12A2E2FEE9F9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3" name="Rectangle: Folded Corner 52">
                <a:extLst>
                  <a:ext uri="{FF2B5EF4-FFF2-40B4-BE49-F238E27FC236}">
                    <a16:creationId xmlns:a16="http://schemas.microsoft.com/office/drawing/2014/main" id="{0A3BDE4D-2DB9-29B8-F7C4-42405C085989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4771054-89C8-A05E-FB62-520DC65772FE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55" name="Rectangle: Folded Corner 54">
              <a:extLst>
                <a:ext uri="{FF2B5EF4-FFF2-40B4-BE49-F238E27FC236}">
                  <a16:creationId xmlns:a16="http://schemas.microsoft.com/office/drawing/2014/main" id="{6D3E6744-8614-2BFA-3F1A-0D3D0DFFF47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DBCCB8F-8984-2F09-FAF8-06A62F6BFE6F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57" name="Rectangle: Folded Corner 56">
                <a:extLst>
                  <a:ext uri="{FF2B5EF4-FFF2-40B4-BE49-F238E27FC236}">
                    <a16:creationId xmlns:a16="http://schemas.microsoft.com/office/drawing/2014/main" id="{E0031F48-3435-693F-4317-496B2D89ABDD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8" name="Rectangle: Folded Corner 57">
                <a:extLst>
                  <a:ext uri="{FF2B5EF4-FFF2-40B4-BE49-F238E27FC236}">
                    <a16:creationId xmlns:a16="http://schemas.microsoft.com/office/drawing/2014/main" id="{9B94247E-7A90-AA5E-3D0C-CDE9030F4BB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9" name="Rectangle: Folded Corner 58">
                <a:extLst>
                  <a:ext uri="{FF2B5EF4-FFF2-40B4-BE49-F238E27FC236}">
                    <a16:creationId xmlns:a16="http://schemas.microsoft.com/office/drawing/2014/main" id="{B0C47C0D-74E0-5BD8-1197-731573A7FA51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0" name="Rectangle: Folded Corner 59">
                <a:extLst>
                  <a:ext uri="{FF2B5EF4-FFF2-40B4-BE49-F238E27FC236}">
                    <a16:creationId xmlns:a16="http://schemas.microsoft.com/office/drawing/2014/main" id="{C084E9C2-8036-9069-8084-6410DBBF1DF6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D4DE8AC-7AF6-77A9-57D2-BA3D98516C57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62" name="Rectangle: Folded Corner 61">
              <a:extLst>
                <a:ext uri="{FF2B5EF4-FFF2-40B4-BE49-F238E27FC236}">
                  <a16:creationId xmlns:a16="http://schemas.microsoft.com/office/drawing/2014/main" id="{7EB4D3C7-6460-35CF-B137-2600B714016F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D9BB305C-5F08-23E7-BC95-EC704ABA1ACD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28" name="Rectangle: Folded Corner 127">
                <a:extLst>
                  <a:ext uri="{FF2B5EF4-FFF2-40B4-BE49-F238E27FC236}">
                    <a16:creationId xmlns:a16="http://schemas.microsoft.com/office/drawing/2014/main" id="{B2C35834-2EC0-4B96-03B6-95CCF315F428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7" name="Rectangle: Folded Corner 136">
                <a:extLst>
                  <a:ext uri="{FF2B5EF4-FFF2-40B4-BE49-F238E27FC236}">
                    <a16:creationId xmlns:a16="http://schemas.microsoft.com/office/drawing/2014/main" id="{9AD76C63-84D9-F79F-0562-03654606EA61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8" name="Rectangle: Folded Corner 137">
                <a:extLst>
                  <a:ext uri="{FF2B5EF4-FFF2-40B4-BE49-F238E27FC236}">
                    <a16:creationId xmlns:a16="http://schemas.microsoft.com/office/drawing/2014/main" id="{F69EA6AD-3AAB-697B-9B58-6A763A47DB34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9" name="Rectangle: Folded Corner 138">
                <a:extLst>
                  <a:ext uri="{FF2B5EF4-FFF2-40B4-BE49-F238E27FC236}">
                    <a16:creationId xmlns:a16="http://schemas.microsoft.com/office/drawing/2014/main" id="{E74FF7ED-BBE1-1EBB-A915-E9B49971F344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EBB0A473-21CD-02C8-B066-BFF0AB54044E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41" name="Rectangle: Folded Corner 140">
              <a:extLst>
                <a:ext uri="{FF2B5EF4-FFF2-40B4-BE49-F238E27FC236}">
                  <a16:creationId xmlns:a16="http://schemas.microsoft.com/office/drawing/2014/main" id="{CBB673FD-A3FA-D77A-C58E-A3BE2C9700A5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69CD3882-6513-8F06-7035-1A1A1D855626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43" name="Rectangle: Folded Corner 142">
                <a:extLst>
                  <a:ext uri="{FF2B5EF4-FFF2-40B4-BE49-F238E27FC236}">
                    <a16:creationId xmlns:a16="http://schemas.microsoft.com/office/drawing/2014/main" id="{EA6F9515-4620-C407-FF10-92BBAE7E8EFD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4" name="Rectangle: Folded Corner 143">
                <a:extLst>
                  <a:ext uri="{FF2B5EF4-FFF2-40B4-BE49-F238E27FC236}">
                    <a16:creationId xmlns:a16="http://schemas.microsoft.com/office/drawing/2014/main" id="{1A13EC8E-A533-AAAB-FF6C-B770713091FB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5" name="Rectangle: Folded Corner 144">
                <a:extLst>
                  <a:ext uri="{FF2B5EF4-FFF2-40B4-BE49-F238E27FC236}">
                    <a16:creationId xmlns:a16="http://schemas.microsoft.com/office/drawing/2014/main" id="{01E27DFF-E0FA-2643-3C60-C774E8429E83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6" name="Rectangle: Folded Corner 145">
                <a:extLst>
                  <a:ext uri="{FF2B5EF4-FFF2-40B4-BE49-F238E27FC236}">
                    <a16:creationId xmlns:a16="http://schemas.microsoft.com/office/drawing/2014/main" id="{284FE8BB-8B33-8C65-8B94-8DBAE311261D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92CED8B-7987-D6C0-D33F-D454B6994D9F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48" name="Rectangle: Folded Corner 147">
              <a:extLst>
                <a:ext uri="{FF2B5EF4-FFF2-40B4-BE49-F238E27FC236}">
                  <a16:creationId xmlns:a16="http://schemas.microsoft.com/office/drawing/2014/main" id="{14C8DA7E-6AD2-EFFB-7FD9-4E326208188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CB269A2B-ABFD-E47D-30E2-377055F76B0F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50" name="Rectangle: Folded Corner 149">
                <a:extLst>
                  <a:ext uri="{FF2B5EF4-FFF2-40B4-BE49-F238E27FC236}">
                    <a16:creationId xmlns:a16="http://schemas.microsoft.com/office/drawing/2014/main" id="{05EE2E4C-2879-A2C6-8905-E01433E2CB4E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1" name="Rectangle: Folded Corner 150">
                <a:extLst>
                  <a:ext uri="{FF2B5EF4-FFF2-40B4-BE49-F238E27FC236}">
                    <a16:creationId xmlns:a16="http://schemas.microsoft.com/office/drawing/2014/main" id="{4A10ECF6-5492-1BB7-81D6-1F36ECD95DB2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2" name="Rectangle: Folded Corner 151">
                <a:extLst>
                  <a:ext uri="{FF2B5EF4-FFF2-40B4-BE49-F238E27FC236}">
                    <a16:creationId xmlns:a16="http://schemas.microsoft.com/office/drawing/2014/main" id="{E7A7B60A-4B27-24B5-BF4D-AA09CB571A44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3" name="Rectangle: Folded Corner 152">
                <a:extLst>
                  <a:ext uri="{FF2B5EF4-FFF2-40B4-BE49-F238E27FC236}">
                    <a16:creationId xmlns:a16="http://schemas.microsoft.com/office/drawing/2014/main" id="{14BE28C3-8C3A-F60E-3BA7-509BEC579BA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2305323C-42C3-6796-1262-E92A3FE6790C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55" name="Rectangle: Folded Corner 154">
              <a:extLst>
                <a:ext uri="{FF2B5EF4-FFF2-40B4-BE49-F238E27FC236}">
                  <a16:creationId xmlns:a16="http://schemas.microsoft.com/office/drawing/2014/main" id="{603DC224-B89C-7868-D2F0-05A5BA60699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F675158F-6870-7291-0DB2-A3C0FBD4ABFA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57" name="Rectangle: Folded Corner 156">
                <a:extLst>
                  <a:ext uri="{FF2B5EF4-FFF2-40B4-BE49-F238E27FC236}">
                    <a16:creationId xmlns:a16="http://schemas.microsoft.com/office/drawing/2014/main" id="{95865CB8-340B-C324-477F-3129EE1E7ABA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8" name="Rectangle: Folded Corner 157">
                <a:extLst>
                  <a:ext uri="{FF2B5EF4-FFF2-40B4-BE49-F238E27FC236}">
                    <a16:creationId xmlns:a16="http://schemas.microsoft.com/office/drawing/2014/main" id="{EAEB1B95-BEF5-9CC8-BEA4-1E53C839CA33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9" name="Rectangle: Folded Corner 158">
                <a:extLst>
                  <a:ext uri="{FF2B5EF4-FFF2-40B4-BE49-F238E27FC236}">
                    <a16:creationId xmlns:a16="http://schemas.microsoft.com/office/drawing/2014/main" id="{0FD89345-55BE-A9D3-7313-A4F29665940C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0" name="Rectangle: Folded Corner 159">
                <a:extLst>
                  <a:ext uri="{FF2B5EF4-FFF2-40B4-BE49-F238E27FC236}">
                    <a16:creationId xmlns:a16="http://schemas.microsoft.com/office/drawing/2014/main" id="{862A98D3-2F11-22A3-4CB4-1182E8A41F2A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73F7B098-921E-F6C5-281B-A2CE2CD6C562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62" name="Rectangle: Folded Corner 161">
              <a:extLst>
                <a:ext uri="{FF2B5EF4-FFF2-40B4-BE49-F238E27FC236}">
                  <a16:creationId xmlns:a16="http://schemas.microsoft.com/office/drawing/2014/main" id="{A2FBF0AA-BD61-2976-222E-24B7411E558A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D449B869-101C-93EA-F9B0-50336C2B1637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4" name="Rectangle: Folded Corner 163">
                <a:extLst>
                  <a:ext uri="{FF2B5EF4-FFF2-40B4-BE49-F238E27FC236}">
                    <a16:creationId xmlns:a16="http://schemas.microsoft.com/office/drawing/2014/main" id="{0E6F3098-AA8B-3877-0B10-0C89F777F4D0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5" name="Rectangle: Folded Corner 164">
                <a:extLst>
                  <a:ext uri="{FF2B5EF4-FFF2-40B4-BE49-F238E27FC236}">
                    <a16:creationId xmlns:a16="http://schemas.microsoft.com/office/drawing/2014/main" id="{519D6AF9-1E67-1A0E-8103-565455D8DBDA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6" name="Rectangle: Folded Corner 165">
                <a:extLst>
                  <a:ext uri="{FF2B5EF4-FFF2-40B4-BE49-F238E27FC236}">
                    <a16:creationId xmlns:a16="http://schemas.microsoft.com/office/drawing/2014/main" id="{29B68761-14C8-3023-41C2-5E6733175DB8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7" name="Rectangle: Folded Corner 166">
                <a:extLst>
                  <a:ext uri="{FF2B5EF4-FFF2-40B4-BE49-F238E27FC236}">
                    <a16:creationId xmlns:a16="http://schemas.microsoft.com/office/drawing/2014/main" id="{B5722262-DA13-9C38-7CF0-678CF3FFCC2F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50019F47-3CDF-A161-52AC-4A7595FF39F5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169" name="Rectangle: Folded Corner 168">
              <a:extLst>
                <a:ext uri="{FF2B5EF4-FFF2-40B4-BE49-F238E27FC236}">
                  <a16:creationId xmlns:a16="http://schemas.microsoft.com/office/drawing/2014/main" id="{64F43564-70B4-0D21-F141-4C31F490A7B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9512FC09-CD6E-E620-D413-741C975D269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71" name="Rectangle: Folded Corner 170">
                <a:extLst>
                  <a:ext uri="{FF2B5EF4-FFF2-40B4-BE49-F238E27FC236}">
                    <a16:creationId xmlns:a16="http://schemas.microsoft.com/office/drawing/2014/main" id="{EE4F32D9-00BB-1F50-88C0-BC25CBFFFE9F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2" name="Rectangle: Folded Corner 171">
                <a:extLst>
                  <a:ext uri="{FF2B5EF4-FFF2-40B4-BE49-F238E27FC236}">
                    <a16:creationId xmlns:a16="http://schemas.microsoft.com/office/drawing/2014/main" id="{42E0A5BA-0411-E96F-1A05-F24DD0027C0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3" name="Rectangle: Folded Corner 172">
                <a:extLst>
                  <a:ext uri="{FF2B5EF4-FFF2-40B4-BE49-F238E27FC236}">
                    <a16:creationId xmlns:a16="http://schemas.microsoft.com/office/drawing/2014/main" id="{4409B589-B8DA-087A-A382-931B8759E52D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4" name="Rectangle: Folded Corner 173">
                <a:extLst>
                  <a:ext uri="{FF2B5EF4-FFF2-40B4-BE49-F238E27FC236}">
                    <a16:creationId xmlns:a16="http://schemas.microsoft.com/office/drawing/2014/main" id="{3D4462D8-33FD-5F9C-DDE2-CF80868D31E3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9A32466E-5DEE-46F5-3334-E9C26DEF1575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176" name="Rectangle: Folded Corner 175">
              <a:extLst>
                <a:ext uri="{FF2B5EF4-FFF2-40B4-BE49-F238E27FC236}">
                  <a16:creationId xmlns:a16="http://schemas.microsoft.com/office/drawing/2014/main" id="{0937375E-3168-5AEB-E898-BC16CA4EE889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96E6D34D-4B98-B6F6-E1EC-555AA084D698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78" name="Rectangle: Folded Corner 177">
                <a:extLst>
                  <a:ext uri="{FF2B5EF4-FFF2-40B4-BE49-F238E27FC236}">
                    <a16:creationId xmlns:a16="http://schemas.microsoft.com/office/drawing/2014/main" id="{78074E92-BAAD-7CF2-5DDF-5DEEF754DA58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9" name="Rectangle: Folded Corner 178">
                <a:extLst>
                  <a:ext uri="{FF2B5EF4-FFF2-40B4-BE49-F238E27FC236}">
                    <a16:creationId xmlns:a16="http://schemas.microsoft.com/office/drawing/2014/main" id="{EC139D19-ABCA-E316-C593-9BED22255049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0" name="Rectangle: Folded Corner 179">
                <a:extLst>
                  <a:ext uri="{FF2B5EF4-FFF2-40B4-BE49-F238E27FC236}">
                    <a16:creationId xmlns:a16="http://schemas.microsoft.com/office/drawing/2014/main" id="{E8FDE5D9-B8C9-2614-B904-F73DBDA8254E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1" name="Rectangle: Folded Corner 180">
                <a:extLst>
                  <a:ext uri="{FF2B5EF4-FFF2-40B4-BE49-F238E27FC236}">
                    <a16:creationId xmlns:a16="http://schemas.microsoft.com/office/drawing/2014/main" id="{9F6600BD-FDE9-D9CF-BF53-5EF7FD098DB8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AE59B719-7E25-BE52-90FF-CEC9E6F873A9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183" name="Rectangle: Folded Corner 182">
              <a:extLst>
                <a:ext uri="{FF2B5EF4-FFF2-40B4-BE49-F238E27FC236}">
                  <a16:creationId xmlns:a16="http://schemas.microsoft.com/office/drawing/2014/main" id="{DA7A54FF-CFBC-D11F-1CBA-5B830C055A5E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EE18534F-272A-575C-EAE8-69109981EF5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5" name="Rectangle: Folded Corner 184">
                <a:extLst>
                  <a:ext uri="{FF2B5EF4-FFF2-40B4-BE49-F238E27FC236}">
                    <a16:creationId xmlns:a16="http://schemas.microsoft.com/office/drawing/2014/main" id="{4F2CC3F2-3EC5-07DF-BB13-A2EAF9D99401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6" name="Rectangle: Folded Corner 185">
                <a:extLst>
                  <a:ext uri="{FF2B5EF4-FFF2-40B4-BE49-F238E27FC236}">
                    <a16:creationId xmlns:a16="http://schemas.microsoft.com/office/drawing/2014/main" id="{0F0F510F-4967-188A-881C-8A594270CB10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7" name="Rectangle: Folded Corner 186">
                <a:extLst>
                  <a:ext uri="{FF2B5EF4-FFF2-40B4-BE49-F238E27FC236}">
                    <a16:creationId xmlns:a16="http://schemas.microsoft.com/office/drawing/2014/main" id="{63E82CA6-F9E7-7657-D59E-3917BCEE0F2F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8" name="Rectangle: Folded Corner 187">
                <a:extLst>
                  <a:ext uri="{FF2B5EF4-FFF2-40B4-BE49-F238E27FC236}">
                    <a16:creationId xmlns:a16="http://schemas.microsoft.com/office/drawing/2014/main" id="{7E0B0A4F-0D6D-347D-DAE2-825A0BB0529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520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EDD5E-A5B5-4D0C-641D-F40C0FF1C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AFBE9-D44F-C729-F63E-BCAC7B715AD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B82F0E-05C7-BA30-185B-8DE98DB6EE6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227B4D-CA15-BA64-F42E-6ABC190A0AF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143B89A-3483-1698-2912-B504F551E08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CC794F9-9701-D6F6-D10B-07029B32EF2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010EFC5-2D58-8D39-FB6D-4F73C7D85B26}"/>
              </a:ext>
            </a:extLst>
          </p:cNvPr>
          <p:cNvSpPr txBox="1"/>
          <p:nvPr/>
        </p:nvSpPr>
        <p:spPr>
          <a:xfrm>
            <a:off x="2255620" y="-2787"/>
            <a:ext cx="3308593" cy="318924"/>
          </a:xfrm>
          <a:prstGeom prst="rect">
            <a:avLst/>
          </a:prstGeom>
          <a:noFill/>
        </p:spPr>
        <p:txBody>
          <a:bodyPr wrap="square" lIns="36000" tIns="36000" rIns="36000" bIns="36000" anchor="ctr" anchorCtr="0">
            <a:noAutofit/>
          </a:bodyPr>
          <a:lstStyle/>
          <a:p>
            <a:r>
              <a:rPr lang="en-US" sz="1600" dirty="0"/>
              <a:t>With Swimlanes</a:t>
            </a:r>
            <a:endParaRPr lang="en-AE" sz="16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9E4FB09-8AC0-545B-87D0-E5D6228EA99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6987" y="748145"/>
            <a:ext cx="11618027" cy="5569528"/>
            <a:chOff x="286987" y="748145"/>
            <a:chExt cx="11618027" cy="5569528"/>
          </a:xfrm>
        </p:grpSpPr>
        <p:sp>
          <p:nvSpPr>
            <p:cNvPr id="31" name="Rounded Rectangle 20">
              <a:extLst>
                <a:ext uri="{FF2B5EF4-FFF2-40B4-BE49-F238E27FC236}">
                  <a16:creationId xmlns:a16="http://schemas.microsoft.com/office/drawing/2014/main" id="{EB28F0A2-EAD3-99F6-1349-FB43AE4F6A1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86987" y="748145"/>
              <a:ext cx="11618027" cy="5569528"/>
            </a:xfrm>
            <a:prstGeom prst="roundRect">
              <a:avLst>
                <a:gd name="adj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75000">
                  <a:schemeClr val="bg1"/>
                </a:gs>
                <a:gs pos="80000">
                  <a:schemeClr val="bg1"/>
                </a:gs>
                <a:gs pos="25000">
                  <a:srgbClr val="FFFFFF"/>
                </a:gs>
                <a:gs pos="20000">
                  <a:srgbClr val="FFFFFF"/>
                </a:gs>
                <a:gs pos="100000">
                  <a:schemeClr val="bg1">
                    <a:lumMod val="95000"/>
                  </a:schemeClr>
                </a:gs>
              </a:gsLst>
              <a:lin ang="13500000" scaled="1"/>
            </a:gradFill>
            <a:ln w="762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E1906F6F-4E75-2974-8151-46D98D39CC9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72631" y="846082"/>
              <a:ext cx="2208650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MAKE</a:t>
              </a:r>
              <a:endPara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AB29BC92-9976-B9C1-62EC-15631EA5584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90694" y="846081"/>
              <a:ext cx="2208650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ORDER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1FE0D146-E1D6-860A-B155-164F1489DAC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708758" y="846082"/>
              <a:ext cx="2208649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TO DO</a:t>
              </a:r>
              <a:endPara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52FE2FF-4E57-0A42-4B51-DD718683FA3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554568" y="846081"/>
              <a:ext cx="2208650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DONE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1FEA8E1-D1F4-32B1-1D5E-D37FB0EBD7C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9554568" y="1358428"/>
              <a:ext cx="2208650" cy="4959243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000">
                  <a:schemeClr val="bg1">
                    <a:alpha val="0"/>
                  </a:schemeClr>
                </a:gs>
                <a:gs pos="17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31890C2F-2B8C-8533-CF25-3C758648EEF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7272631" y="1358429"/>
              <a:ext cx="2208650" cy="4959243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000">
                  <a:schemeClr val="bg1">
                    <a:alpha val="0"/>
                  </a:schemeClr>
                </a:gs>
                <a:gs pos="17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FD6BC683-8D48-5F6F-BF8F-0F5563D33CD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4990694" y="1358429"/>
              <a:ext cx="2208650" cy="4959243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000">
                  <a:schemeClr val="bg1">
                    <a:alpha val="0"/>
                  </a:schemeClr>
                </a:gs>
                <a:gs pos="17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575A56DD-B0EA-FB05-E5EF-7B2BC170F00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 bwMode="auto">
            <a:xfrm>
              <a:off x="2708758" y="1358429"/>
              <a:ext cx="2208649" cy="4959243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1000">
                  <a:schemeClr val="bg1">
                    <a:alpha val="0"/>
                  </a:schemeClr>
                </a:gs>
                <a:gs pos="17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algn="ctr" defTabSz="914400">
                <a:spcBef>
                  <a:spcPts val="300"/>
                </a:spcBef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</a:t>
              </a: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7F63ECD3-4774-0E9E-1892-88161F641F84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676040" y="998893"/>
              <a:ext cx="6843847" cy="5213221"/>
              <a:chOff x="2676040" y="1363953"/>
              <a:chExt cx="6843847" cy="4848161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08037B4-320B-55C9-E8C8-EB93E700BF41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7237950" y="1363954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8C6B309-A11C-8022-0136-5E7F4B838ABF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4956013" y="1363954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856AC84-CDE8-5E3C-760D-D85C5E89C780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2676040" y="1363954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E8DCFBA-FE3A-A6EF-A92A-81F2F4A08EBD}"/>
                  </a:ext>
                </a:extLst>
              </p:cNvPr>
              <p:cNvCxnSpPr>
                <a:cxnSpLocks noGrp="1" noRot="1" noMove="1" noResize="1" noEditPoints="1" noAdjustHandles="1" noChangeArrowheads="1" noChangeShapeType="1"/>
              </p:cNvCxnSpPr>
              <p:nvPr/>
            </p:nvCxnSpPr>
            <p:spPr bwMode="auto">
              <a:xfrm flipV="1">
                <a:off x="9519887" y="1363953"/>
                <a:ext cx="0" cy="4848160"/>
              </a:xfrm>
              <a:prstGeom prst="line">
                <a:avLst/>
              </a:prstGeom>
              <a:solidFill>
                <a:srgbClr val="99CCFF"/>
              </a:solidFill>
              <a:ln w="19050" cap="flat" cmpd="sng" algn="ctr">
                <a:solidFill>
                  <a:schemeClr val="bg1">
                    <a:lumMod val="75000"/>
                  </a:schemeClr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DEB49EA-A43F-D6AF-DCE8-23F8A5959D72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 bwMode="auto">
            <a:xfrm flipH="1">
              <a:off x="412787" y="2976323"/>
              <a:ext cx="11366426" cy="0"/>
            </a:xfrm>
            <a:prstGeom prst="line">
              <a:avLst/>
            </a:prstGeom>
            <a:solidFill>
              <a:srgbClr val="99CCFF"/>
            </a:solidFill>
            <a:ln w="19050" cap="flat" cmpd="sng" algn="ctr">
              <a:solidFill>
                <a:schemeClr val="bg1">
                  <a:lumMod val="7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006DB72-404C-0AA0-1C2E-336FAC34DF05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/>
          </p:nvCxnSpPr>
          <p:spPr bwMode="auto">
            <a:xfrm flipH="1">
              <a:off x="412787" y="4594219"/>
              <a:ext cx="11366426" cy="0"/>
            </a:xfrm>
            <a:prstGeom prst="line">
              <a:avLst/>
            </a:prstGeom>
            <a:solidFill>
              <a:srgbClr val="99CCFF"/>
            </a:solidFill>
            <a:ln w="19050" cap="flat" cmpd="sng" algn="ctr">
              <a:solidFill>
                <a:schemeClr val="bg1">
                  <a:lumMod val="7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D2BC617-7080-A08A-1197-0B950664DA0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6126" y="1911202"/>
              <a:ext cx="2208649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LANE 1</a:t>
              </a:r>
              <a:endPara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31DBAFA-4BA2-DF59-913B-EE3712A696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6126" y="3529098"/>
              <a:ext cx="2208649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LANE 2</a:t>
              </a:r>
              <a:endPara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833689E-8B44-1467-4DD7-59C9AEF5E03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6126" y="5146994"/>
              <a:ext cx="2208649" cy="5123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kern="0" dirty="0">
                  <a:latin typeface="Segoe UI" panose="020B0502040204020203" pitchFamily="34" charset="0"/>
                  <a:cs typeface="Segoe UI" panose="020B0502040204020203" pitchFamily="34" charset="0"/>
                </a:rPr>
                <a:t>LANE 3</a:t>
              </a:r>
              <a:endParaRPr kumimoji="0" lang="en-US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C834028-7CFF-24C2-FB4B-EA4D2AF51FA2}"/>
              </a:ext>
            </a:extLst>
          </p:cNvPr>
          <p:cNvGrpSpPr/>
          <p:nvPr/>
        </p:nvGrpSpPr>
        <p:grpSpPr>
          <a:xfrm>
            <a:off x="-1284740" y="0"/>
            <a:ext cx="1224000" cy="1224000"/>
            <a:chOff x="596181" y="1656097"/>
            <a:chExt cx="1224000" cy="1224000"/>
          </a:xfrm>
        </p:grpSpPr>
        <p:sp>
          <p:nvSpPr>
            <p:cNvPr id="44" name="Rectangle: Folded Corner 43">
              <a:extLst>
                <a:ext uri="{FF2B5EF4-FFF2-40B4-BE49-F238E27FC236}">
                  <a16:creationId xmlns:a16="http://schemas.microsoft.com/office/drawing/2014/main" id="{853ABD07-5C21-790F-67E2-23548CD17180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552058B-BA72-957E-C4F6-D0CA50EF373C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49" name="Rectangle: Folded Corner 48">
                <a:extLst>
                  <a:ext uri="{FF2B5EF4-FFF2-40B4-BE49-F238E27FC236}">
                    <a16:creationId xmlns:a16="http://schemas.microsoft.com/office/drawing/2014/main" id="{D267E9C7-782D-10DC-2BE6-7ECA03864B51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0" name="Rectangle: Folded Corner 49">
                <a:extLst>
                  <a:ext uri="{FF2B5EF4-FFF2-40B4-BE49-F238E27FC236}">
                    <a16:creationId xmlns:a16="http://schemas.microsoft.com/office/drawing/2014/main" id="{1B170396-F657-15B0-EC63-4AC4C0A0DE6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1" name="Rectangle: Folded Corner 50">
                <a:extLst>
                  <a:ext uri="{FF2B5EF4-FFF2-40B4-BE49-F238E27FC236}">
                    <a16:creationId xmlns:a16="http://schemas.microsoft.com/office/drawing/2014/main" id="{979DF135-46B7-FEB5-267D-D6DAEDD6AB52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2" name="Rectangle: Folded Corner 51">
                <a:extLst>
                  <a:ext uri="{FF2B5EF4-FFF2-40B4-BE49-F238E27FC236}">
                    <a16:creationId xmlns:a16="http://schemas.microsoft.com/office/drawing/2014/main" id="{37E0E37F-AEBF-0B46-041E-8F361C8AB6E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5794D73-9943-B4CA-99B2-0BB7D6D697B4}"/>
              </a:ext>
            </a:extLst>
          </p:cNvPr>
          <p:cNvGrpSpPr/>
          <p:nvPr/>
        </p:nvGrpSpPr>
        <p:grpSpPr>
          <a:xfrm>
            <a:off x="-1284740" y="1126800"/>
            <a:ext cx="1224000" cy="1224000"/>
            <a:chOff x="596181" y="1656097"/>
            <a:chExt cx="1224000" cy="1224000"/>
          </a:xfrm>
        </p:grpSpPr>
        <p:sp>
          <p:nvSpPr>
            <p:cNvPr id="54" name="Rectangle: Folded Corner 53">
              <a:extLst>
                <a:ext uri="{FF2B5EF4-FFF2-40B4-BE49-F238E27FC236}">
                  <a16:creationId xmlns:a16="http://schemas.microsoft.com/office/drawing/2014/main" id="{F91ABCCA-6487-9359-C349-2496DF2DF869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AFCAB7E2-73FF-5C86-E133-FD955FC897D5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56" name="Rectangle: Folded Corner 55">
                <a:extLst>
                  <a:ext uri="{FF2B5EF4-FFF2-40B4-BE49-F238E27FC236}">
                    <a16:creationId xmlns:a16="http://schemas.microsoft.com/office/drawing/2014/main" id="{365E81A2-A908-566D-F3E5-C5FD77A6BB4F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7" name="Rectangle: Folded Corner 56">
                <a:extLst>
                  <a:ext uri="{FF2B5EF4-FFF2-40B4-BE49-F238E27FC236}">
                    <a16:creationId xmlns:a16="http://schemas.microsoft.com/office/drawing/2014/main" id="{C4B6A009-F489-1C4D-B92E-2EEC35075602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8" name="Rectangle: Folded Corner 57">
                <a:extLst>
                  <a:ext uri="{FF2B5EF4-FFF2-40B4-BE49-F238E27FC236}">
                    <a16:creationId xmlns:a16="http://schemas.microsoft.com/office/drawing/2014/main" id="{97A03685-CF0E-6161-E680-FE9D5629B9CF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9" name="Rectangle: Folded Corner 58">
                <a:extLst>
                  <a:ext uri="{FF2B5EF4-FFF2-40B4-BE49-F238E27FC236}">
                    <a16:creationId xmlns:a16="http://schemas.microsoft.com/office/drawing/2014/main" id="{E4E243E4-B5FC-32ED-1312-C9341D5D66A6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C7B9D6F-2110-000E-E0EE-1D6D058706C5}"/>
              </a:ext>
            </a:extLst>
          </p:cNvPr>
          <p:cNvGrpSpPr/>
          <p:nvPr/>
        </p:nvGrpSpPr>
        <p:grpSpPr>
          <a:xfrm>
            <a:off x="-1284740" y="2253600"/>
            <a:ext cx="1224000" cy="1224000"/>
            <a:chOff x="596181" y="1656097"/>
            <a:chExt cx="1224000" cy="1224000"/>
          </a:xfrm>
        </p:grpSpPr>
        <p:sp>
          <p:nvSpPr>
            <p:cNvPr id="61" name="Rectangle: Folded Corner 60">
              <a:extLst>
                <a:ext uri="{FF2B5EF4-FFF2-40B4-BE49-F238E27FC236}">
                  <a16:creationId xmlns:a16="http://schemas.microsoft.com/office/drawing/2014/main" id="{F6B1F4F2-BDE5-CBA3-FDBD-E2FD0C19F0E8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BC1855CE-8A95-1F20-95EB-7A1A49F31E08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63" name="Rectangle: Folded Corner 62">
                <a:extLst>
                  <a:ext uri="{FF2B5EF4-FFF2-40B4-BE49-F238E27FC236}">
                    <a16:creationId xmlns:a16="http://schemas.microsoft.com/office/drawing/2014/main" id="{186E4052-1416-D679-A16D-B21203A5C053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8" name="Rectangle: Folded Corner 127">
                <a:extLst>
                  <a:ext uri="{FF2B5EF4-FFF2-40B4-BE49-F238E27FC236}">
                    <a16:creationId xmlns:a16="http://schemas.microsoft.com/office/drawing/2014/main" id="{4FCFEFFA-64A4-8DA2-8A9E-CE1077A54534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7" name="Rectangle: Folded Corner 136">
                <a:extLst>
                  <a:ext uri="{FF2B5EF4-FFF2-40B4-BE49-F238E27FC236}">
                    <a16:creationId xmlns:a16="http://schemas.microsoft.com/office/drawing/2014/main" id="{4D9AEA42-6081-F592-5B5E-4F76A140577C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38" name="Rectangle: Folded Corner 137">
                <a:extLst>
                  <a:ext uri="{FF2B5EF4-FFF2-40B4-BE49-F238E27FC236}">
                    <a16:creationId xmlns:a16="http://schemas.microsoft.com/office/drawing/2014/main" id="{FE49FC70-CD45-BFC2-804D-0AAC071A1A3A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7131BF6-0CFC-44B1-8294-72DFA5256D01}"/>
              </a:ext>
            </a:extLst>
          </p:cNvPr>
          <p:cNvGrpSpPr/>
          <p:nvPr/>
        </p:nvGrpSpPr>
        <p:grpSpPr>
          <a:xfrm>
            <a:off x="-1284740" y="3380400"/>
            <a:ext cx="1224000" cy="1224000"/>
            <a:chOff x="596181" y="1656097"/>
            <a:chExt cx="1224000" cy="1224000"/>
          </a:xfrm>
        </p:grpSpPr>
        <p:sp>
          <p:nvSpPr>
            <p:cNvPr id="140" name="Rectangle: Folded Corner 139">
              <a:extLst>
                <a:ext uri="{FF2B5EF4-FFF2-40B4-BE49-F238E27FC236}">
                  <a16:creationId xmlns:a16="http://schemas.microsoft.com/office/drawing/2014/main" id="{FC4D611D-C12F-AA4F-4811-F0EBB89B0792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E496107-3F61-48AA-6EE7-118D8961840B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42" name="Rectangle: Folded Corner 141">
                <a:extLst>
                  <a:ext uri="{FF2B5EF4-FFF2-40B4-BE49-F238E27FC236}">
                    <a16:creationId xmlns:a16="http://schemas.microsoft.com/office/drawing/2014/main" id="{52D3820C-ED46-D816-A589-ECCD821CAB9C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3" name="Rectangle: Folded Corner 142">
                <a:extLst>
                  <a:ext uri="{FF2B5EF4-FFF2-40B4-BE49-F238E27FC236}">
                    <a16:creationId xmlns:a16="http://schemas.microsoft.com/office/drawing/2014/main" id="{283A083B-F201-2969-61D4-1D6511B7B60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4" name="Rectangle: Folded Corner 143">
                <a:extLst>
                  <a:ext uri="{FF2B5EF4-FFF2-40B4-BE49-F238E27FC236}">
                    <a16:creationId xmlns:a16="http://schemas.microsoft.com/office/drawing/2014/main" id="{309A3F5B-5943-6F2F-7FD7-E83DAB421000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45" name="Rectangle: Folded Corner 144">
                <a:extLst>
                  <a:ext uri="{FF2B5EF4-FFF2-40B4-BE49-F238E27FC236}">
                    <a16:creationId xmlns:a16="http://schemas.microsoft.com/office/drawing/2014/main" id="{CF135884-4E8B-A5C1-2269-D7AC52F02C18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9C55B2BA-0594-C84C-DDCF-51C82899FCD1}"/>
              </a:ext>
            </a:extLst>
          </p:cNvPr>
          <p:cNvGrpSpPr/>
          <p:nvPr/>
        </p:nvGrpSpPr>
        <p:grpSpPr>
          <a:xfrm>
            <a:off x="-1284740" y="4507200"/>
            <a:ext cx="1224000" cy="1224000"/>
            <a:chOff x="596181" y="1656097"/>
            <a:chExt cx="1224000" cy="1224000"/>
          </a:xfrm>
        </p:grpSpPr>
        <p:sp>
          <p:nvSpPr>
            <p:cNvPr id="147" name="Rectangle: Folded Corner 146">
              <a:extLst>
                <a:ext uri="{FF2B5EF4-FFF2-40B4-BE49-F238E27FC236}">
                  <a16:creationId xmlns:a16="http://schemas.microsoft.com/office/drawing/2014/main" id="{522F80D5-C306-B42A-8D25-BADE67548591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244268EE-9151-54B9-1DA8-18ED42A5E2A6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49" name="Rectangle: Folded Corner 148">
                <a:extLst>
                  <a:ext uri="{FF2B5EF4-FFF2-40B4-BE49-F238E27FC236}">
                    <a16:creationId xmlns:a16="http://schemas.microsoft.com/office/drawing/2014/main" id="{1159A6EE-3CED-04B4-BC4A-B6AC24B8F4B7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0" name="Rectangle: Folded Corner 149">
                <a:extLst>
                  <a:ext uri="{FF2B5EF4-FFF2-40B4-BE49-F238E27FC236}">
                    <a16:creationId xmlns:a16="http://schemas.microsoft.com/office/drawing/2014/main" id="{5C545871-FB38-69C8-1B44-76A1CE804624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1" name="Rectangle: Folded Corner 150">
                <a:extLst>
                  <a:ext uri="{FF2B5EF4-FFF2-40B4-BE49-F238E27FC236}">
                    <a16:creationId xmlns:a16="http://schemas.microsoft.com/office/drawing/2014/main" id="{2CC0719A-79B5-17DE-746B-1C32C04BBE16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2" name="Rectangle: Folded Corner 151">
                <a:extLst>
                  <a:ext uri="{FF2B5EF4-FFF2-40B4-BE49-F238E27FC236}">
                    <a16:creationId xmlns:a16="http://schemas.microsoft.com/office/drawing/2014/main" id="{55FCFF6B-5309-D9E2-D964-875A608B5C7E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8F890DB5-798A-637C-BC07-C184EABD9D05}"/>
              </a:ext>
            </a:extLst>
          </p:cNvPr>
          <p:cNvGrpSpPr/>
          <p:nvPr/>
        </p:nvGrpSpPr>
        <p:grpSpPr>
          <a:xfrm>
            <a:off x="-1284740" y="5634000"/>
            <a:ext cx="1224000" cy="1224000"/>
            <a:chOff x="596181" y="1656097"/>
            <a:chExt cx="1224000" cy="1224000"/>
          </a:xfrm>
        </p:grpSpPr>
        <p:sp>
          <p:nvSpPr>
            <p:cNvPr id="154" name="Rectangle: Folded Corner 153">
              <a:extLst>
                <a:ext uri="{FF2B5EF4-FFF2-40B4-BE49-F238E27FC236}">
                  <a16:creationId xmlns:a16="http://schemas.microsoft.com/office/drawing/2014/main" id="{2F9D2F70-4337-E8FA-EACC-0DF5952361B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C34785CA-D9D2-EDBC-9270-88F806728A52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56" name="Rectangle: Folded Corner 155">
                <a:extLst>
                  <a:ext uri="{FF2B5EF4-FFF2-40B4-BE49-F238E27FC236}">
                    <a16:creationId xmlns:a16="http://schemas.microsoft.com/office/drawing/2014/main" id="{5702FA46-04DD-BD4B-E46D-E80F01FC26B8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7" name="Rectangle: Folded Corner 156">
                <a:extLst>
                  <a:ext uri="{FF2B5EF4-FFF2-40B4-BE49-F238E27FC236}">
                    <a16:creationId xmlns:a16="http://schemas.microsoft.com/office/drawing/2014/main" id="{BF966EF0-53F3-BD76-8EE3-B8778D8DDAE5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8" name="Rectangle: Folded Corner 157">
                <a:extLst>
                  <a:ext uri="{FF2B5EF4-FFF2-40B4-BE49-F238E27FC236}">
                    <a16:creationId xmlns:a16="http://schemas.microsoft.com/office/drawing/2014/main" id="{BCD256D2-F56F-4D02-585B-38A5F2023353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59" name="Rectangle: Folded Corner 158">
                <a:extLst>
                  <a:ext uri="{FF2B5EF4-FFF2-40B4-BE49-F238E27FC236}">
                    <a16:creationId xmlns:a16="http://schemas.microsoft.com/office/drawing/2014/main" id="{BAC32733-133E-FBA9-8136-3147CB75C855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94BA2A5-E3DF-7C4B-711D-F92CB7636D4B}"/>
              </a:ext>
            </a:extLst>
          </p:cNvPr>
          <p:cNvGrpSpPr/>
          <p:nvPr/>
        </p:nvGrpSpPr>
        <p:grpSpPr>
          <a:xfrm>
            <a:off x="12252741" y="0"/>
            <a:ext cx="1224000" cy="1224000"/>
            <a:chOff x="596181" y="1656097"/>
            <a:chExt cx="1224000" cy="1224000"/>
          </a:xfrm>
        </p:grpSpPr>
        <p:sp>
          <p:nvSpPr>
            <p:cNvPr id="161" name="Rectangle: Folded Corner 160">
              <a:extLst>
                <a:ext uri="{FF2B5EF4-FFF2-40B4-BE49-F238E27FC236}">
                  <a16:creationId xmlns:a16="http://schemas.microsoft.com/office/drawing/2014/main" id="{76C78422-DD29-8175-6C45-330B90656BB6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C2CE73DF-1BCA-510B-F5CB-E59BB2793E83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63" name="Rectangle: Folded Corner 162">
                <a:extLst>
                  <a:ext uri="{FF2B5EF4-FFF2-40B4-BE49-F238E27FC236}">
                    <a16:creationId xmlns:a16="http://schemas.microsoft.com/office/drawing/2014/main" id="{BBC880CE-A1FD-B8A1-FFF1-07C82D825283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4" name="Rectangle: Folded Corner 163">
                <a:extLst>
                  <a:ext uri="{FF2B5EF4-FFF2-40B4-BE49-F238E27FC236}">
                    <a16:creationId xmlns:a16="http://schemas.microsoft.com/office/drawing/2014/main" id="{7AA34E59-F000-4FB1-BC0F-9120ECB9489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5" name="Rectangle: Folded Corner 164">
                <a:extLst>
                  <a:ext uri="{FF2B5EF4-FFF2-40B4-BE49-F238E27FC236}">
                    <a16:creationId xmlns:a16="http://schemas.microsoft.com/office/drawing/2014/main" id="{0D706C2D-5F5C-BCE9-77CB-40F6CA5021FD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66" name="Rectangle: Folded Corner 165">
                <a:extLst>
                  <a:ext uri="{FF2B5EF4-FFF2-40B4-BE49-F238E27FC236}">
                    <a16:creationId xmlns:a16="http://schemas.microsoft.com/office/drawing/2014/main" id="{9E907DD0-1B9F-CE17-49DB-D70C322B8671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8CAC9EC4-B5E1-5469-4CB4-F96DEB43D17E}"/>
              </a:ext>
            </a:extLst>
          </p:cNvPr>
          <p:cNvGrpSpPr/>
          <p:nvPr/>
        </p:nvGrpSpPr>
        <p:grpSpPr>
          <a:xfrm>
            <a:off x="12252741" y="1126800"/>
            <a:ext cx="1224000" cy="1224000"/>
            <a:chOff x="596181" y="1656097"/>
            <a:chExt cx="1224000" cy="1224000"/>
          </a:xfrm>
        </p:grpSpPr>
        <p:sp>
          <p:nvSpPr>
            <p:cNvPr id="168" name="Rectangle: Folded Corner 167">
              <a:extLst>
                <a:ext uri="{FF2B5EF4-FFF2-40B4-BE49-F238E27FC236}">
                  <a16:creationId xmlns:a16="http://schemas.microsoft.com/office/drawing/2014/main" id="{8C860E6F-DE5C-C327-61AE-A43A1E7193EB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98F03E08-5B5B-56E2-0AC9-F41DBE39071F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70" name="Rectangle: Folded Corner 169">
                <a:extLst>
                  <a:ext uri="{FF2B5EF4-FFF2-40B4-BE49-F238E27FC236}">
                    <a16:creationId xmlns:a16="http://schemas.microsoft.com/office/drawing/2014/main" id="{D0B42A15-EADD-8AAD-1CD8-590C4E1EA330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1" name="Rectangle: Folded Corner 170">
                <a:extLst>
                  <a:ext uri="{FF2B5EF4-FFF2-40B4-BE49-F238E27FC236}">
                    <a16:creationId xmlns:a16="http://schemas.microsoft.com/office/drawing/2014/main" id="{A83AFF5B-15C9-19CB-C41D-87BEC45EB052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2" name="Rectangle: Folded Corner 171">
                <a:extLst>
                  <a:ext uri="{FF2B5EF4-FFF2-40B4-BE49-F238E27FC236}">
                    <a16:creationId xmlns:a16="http://schemas.microsoft.com/office/drawing/2014/main" id="{516184E3-DF6D-AA1B-A5F0-90F7E5314581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3" name="Rectangle: Folded Corner 172">
                <a:extLst>
                  <a:ext uri="{FF2B5EF4-FFF2-40B4-BE49-F238E27FC236}">
                    <a16:creationId xmlns:a16="http://schemas.microsoft.com/office/drawing/2014/main" id="{47B27BB6-993A-F42C-B44E-A95FB2AAE489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1F78E21D-51F2-EE0F-1A2F-BE0F18F55092}"/>
              </a:ext>
            </a:extLst>
          </p:cNvPr>
          <p:cNvGrpSpPr/>
          <p:nvPr/>
        </p:nvGrpSpPr>
        <p:grpSpPr>
          <a:xfrm>
            <a:off x="12252741" y="2253600"/>
            <a:ext cx="1224000" cy="1224000"/>
            <a:chOff x="596181" y="1656097"/>
            <a:chExt cx="1224000" cy="1224000"/>
          </a:xfrm>
        </p:grpSpPr>
        <p:sp>
          <p:nvSpPr>
            <p:cNvPr id="175" name="Rectangle: Folded Corner 174">
              <a:extLst>
                <a:ext uri="{FF2B5EF4-FFF2-40B4-BE49-F238E27FC236}">
                  <a16:creationId xmlns:a16="http://schemas.microsoft.com/office/drawing/2014/main" id="{F949D616-B81D-5C5E-9AF5-D352E9C9AFE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34EB58AE-13B0-35CD-D075-F05D238DD460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77" name="Rectangle: Folded Corner 176">
                <a:extLst>
                  <a:ext uri="{FF2B5EF4-FFF2-40B4-BE49-F238E27FC236}">
                    <a16:creationId xmlns:a16="http://schemas.microsoft.com/office/drawing/2014/main" id="{E6E88850-F6F5-94BF-1C83-4E5D44BDCE92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8" name="Rectangle: Folded Corner 177">
                <a:extLst>
                  <a:ext uri="{FF2B5EF4-FFF2-40B4-BE49-F238E27FC236}">
                    <a16:creationId xmlns:a16="http://schemas.microsoft.com/office/drawing/2014/main" id="{74DD13E8-B0DE-CFC5-55AA-AA63EC977FD8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79" name="Rectangle: Folded Corner 178">
                <a:extLst>
                  <a:ext uri="{FF2B5EF4-FFF2-40B4-BE49-F238E27FC236}">
                    <a16:creationId xmlns:a16="http://schemas.microsoft.com/office/drawing/2014/main" id="{40E1E9C4-9E14-AE27-F085-8A646CE973FE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0" name="Rectangle: Folded Corner 179">
                <a:extLst>
                  <a:ext uri="{FF2B5EF4-FFF2-40B4-BE49-F238E27FC236}">
                    <a16:creationId xmlns:a16="http://schemas.microsoft.com/office/drawing/2014/main" id="{268634C0-B5E4-F924-A519-BE0630557F44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2120EBBB-514C-CB9E-17C4-336AB021E3C8}"/>
              </a:ext>
            </a:extLst>
          </p:cNvPr>
          <p:cNvGrpSpPr/>
          <p:nvPr/>
        </p:nvGrpSpPr>
        <p:grpSpPr>
          <a:xfrm>
            <a:off x="12252741" y="3380400"/>
            <a:ext cx="1224000" cy="1224000"/>
            <a:chOff x="596181" y="1656097"/>
            <a:chExt cx="1224000" cy="1224000"/>
          </a:xfrm>
        </p:grpSpPr>
        <p:sp>
          <p:nvSpPr>
            <p:cNvPr id="182" name="Rectangle: Folded Corner 181">
              <a:extLst>
                <a:ext uri="{FF2B5EF4-FFF2-40B4-BE49-F238E27FC236}">
                  <a16:creationId xmlns:a16="http://schemas.microsoft.com/office/drawing/2014/main" id="{0B89ACE9-2E2E-8BD3-FF1F-C3706CE34D20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85F5FE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4B063423-DD2A-E71F-4752-E519A091DCA9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84" name="Rectangle: Folded Corner 183">
                <a:extLst>
                  <a:ext uri="{FF2B5EF4-FFF2-40B4-BE49-F238E27FC236}">
                    <a16:creationId xmlns:a16="http://schemas.microsoft.com/office/drawing/2014/main" id="{CE121AD3-AD50-0A3E-2780-A4A485E3449E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5" name="Rectangle: Folded Corner 184">
                <a:extLst>
                  <a:ext uri="{FF2B5EF4-FFF2-40B4-BE49-F238E27FC236}">
                    <a16:creationId xmlns:a16="http://schemas.microsoft.com/office/drawing/2014/main" id="{13367721-B07A-34B7-45C6-6EA809573861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6" name="Rectangle: Folded Corner 185">
                <a:extLst>
                  <a:ext uri="{FF2B5EF4-FFF2-40B4-BE49-F238E27FC236}">
                    <a16:creationId xmlns:a16="http://schemas.microsoft.com/office/drawing/2014/main" id="{55FA96E3-9574-C911-ADFC-D5D0630492FD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prstClr val="black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7" name="Rectangle: Folded Corner 186">
                <a:extLst>
                  <a:ext uri="{FF2B5EF4-FFF2-40B4-BE49-F238E27FC236}">
                    <a16:creationId xmlns:a16="http://schemas.microsoft.com/office/drawing/2014/main" id="{C6F0BBCC-469E-01CE-5DA4-61BC601FB27C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chemeClr val="accent5">
                  <a:lumMod val="10000"/>
                  <a:lumOff val="9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A9A0D350-9C5F-D292-DE3A-3B008A6958B0}"/>
              </a:ext>
            </a:extLst>
          </p:cNvPr>
          <p:cNvGrpSpPr/>
          <p:nvPr/>
        </p:nvGrpSpPr>
        <p:grpSpPr>
          <a:xfrm>
            <a:off x="12252741" y="4507200"/>
            <a:ext cx="1224000" cy="1224000"/>
            <a:chOff x="596181" y="1656097"/>
            <a:chExt cx="1224000" cy="1224000"/>
          </a:xfrm>
        </p:grpSpPr>
        <p:sp>
          <p:nvSpPr>
            <p:cNvPr id="189" name="Rectangle: Folded Corner 188">
              <a:extLst>
                <a:ext uri="{FF2B5EF4-FFF2-40B4-BE49-F238E27FC236}">
                  <a16:creationId xmlns:a16="http://schemas.microsoft.com/office/drawing/2014/main" id="{3CD5FFEC-B00D-6F42-6B2D-635DB2B7E9DD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rgbClr val="EE7A7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C4503463-1649-6301-51FB-4DD9616A90F4}"/>
                </a:ext>
              </a:extLst>
            </p:cNvPr>
            <p:cNvGrpSpPr/>
            <p:nvPr/>
          </p:nvGrpSpPr>
          <p:grpSpPr>
            <a:xfrm>
              <a:off x="668181" y="1726292"/>
              <a:ext cx="1080000" cy="1083611"/>
              <a:chOff x="666184" y="1717675"/>
              <a:chExt cx="1286953" cy="1156190"/>
            </a:xfrm>
          </p:grpSpPr>
          <p:sp>
            <p:nvSpPr>
              <p:cNvPr id="191" name="Rectangle: Folded Corner 190">
                <a:extLst>
                  <a:ext uri="{FF2B5EF4-FFF2-40B4-BE49-F238E27FC236}">
                    <a16:creationId xmlns:a16="http://schemas.microsoft.com/office/drawing/2014/main" id="{C9BCC74E-25A2-0005-0226-D1D20DE802B6}"/>
                  </a:ext>
                </a:extLst>
              </p:cNvPr>
              <p:cNvSpPr/>
              <p:nvPr/>
            </p:nvSpPr>
            <p:spPr bwMode="auto">
              <a:xfrm>
                <a:off x="666185" y="1717675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2" name="Rectangle: Folded Corner 191">
                <a:extLst>
                  <a:ext uri="{FF2B5EF4-FFF2-40B4-BE49-F238E27FC236}">
                    <a16:creationId xmlns:a16="http://schemas.microsoft.com/office/drawing/2014/main" id="{3FA88ECF-FEED-A583-EF33-DA9F920889F8}"/>
                  </a:ext>
                </a:extLst>
              </p:cNvPr>
              <p:cNvSpPr/>
              <p:nvPr/>
            </p:nvSpPr>
            <p:spPr bwMode="auto">
              <a:xfrm>
                <a:off x="666184" y="2022482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3" name="Rectangle: Folded Corner 192">
                <a:extLst>
                  <a:ext uri="{FF2B5EF4-FFF2-40B4-BE49-F238E27FC236}">
                    <a16:creationId xmlns:a16="http://schemas.microsoft.com/office/drawing/2014/main" id="{2870F1E4-6D92-A35F-C14A-DE10D6498259}"/>
                  </a:ext>
                </a:extLst>
              </p:cNvPr>
              <p:cNvSpPr/>
              <p:nvPr/>
            </p:nvSpPr>
            <p:spPr bwMode="auto">
              <a:xfrm>
                <a:off x="666184" y="2327288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4" name="Rectangle: Folded Corner 193">
                <a:extLst>
                  <a:ext uri="{FF2B5EF4-FFF2-40B4-BE49-F238E27FC236}">
                    <a16:creationId xmlns:a16="http://schemas.microsoft.com/office/drawing/2014/main" id="{14012F40-9AAE-CAFE-BB43-B2279819DDE5}"/>
                  </a:ext>
                </a:extLst>
              </p:cNvPr>
              <p:cNvSpPr/>
              <p:nvPr/>
            </p:nvSpPr>
            <p:spPr bwMode="auto">
              <a:xfrm>
                <a:off x="666184" y="263209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FB2D65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BCB73806-CA93-6EAE-127C-F7FED8880F74}"/>
              </a:ext>
            </a:extLst>
          </p:cNvPr>
          <p:cNvGrpSpPr/>
          <p:nvPr/>
        </p:nvGrpSpPr>
        <p:grpSpPr>
          <a:xfrm>
            <a:off x="12252741" y="5634000"/>
            <a:ext cx="1224000" cy="1224000"/>
            <a:chOff x="596181" y="1656097"/>
            <a:chExt cx="1224000" cy="1224000"/>
          </a:xfrm>
        </p:grpSpPr>
        <p:sp>
          <p:nvSpPr>
            <p:cNvPr id="196" name="Rectangle: Folded Corner 195">
              <a:extLst>
                <a:ext uri="{FF2B5EF4-FFF2-40B4-BE49-F238E27FC236}">
                  <a16:creationId xmlns:a16="http://schemas.microsoft.com/office/drawing/2014/main" id="{C2CC60FE-B39D-F5FA-4778-299DF6361F80}"/>
                </a:ext>
              </a:extLst>
            </p:cNvPr>
            <p:cNvSpPr/>
            <p:nvPr/>
          </p:nvSpPr>
          <p:spPr bwMode="auto">
            <a:xfrm>
              <a:off x="596181" y="1656097"/>
              <a:ext cx="1224000" cy="1224000"/>
            </a:xfrm>
            <a:prstGeom prst="foldedCorner">
              <a:avLst>
                <a:gd name="adj" fmla="val 0"/>
              </a:avLst>
            </a:prstGeom>
            <a:solidFill>
              <a:schemeClr val="accent4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000" tIns="18000" rIns="18000" bIns="18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5E201958-29EA-FF12-B3E4-53D1B2904130}"/>
                </a:ext>
              </a:extLst>
            </p:cNvPr>
            <p:cNvGrpSpPr/>
            <p:nvPr/>
          </p:nvGrpSpPr>
          <p:grpSpPr>
            <a:xfrm>
              <a:off x="668181" y="1726293"/>
              <a:ext cx="1080000" cy="1083610"/>
              <a:chOff x="666184" y="1717674"/>
              <a:chExt cx="1286953" cy="1156188"/>
            </a:xfrm>
          </p:grpSpPr>
          <p:sp>
            <p:nvSpPr>
              <p:cNvPr id="198" name="Rectangle: Folded Corner 197">
                <a:extLst>
                  <a:ext uri="{FF2B5EF4-FFF2-40B4-BE49-F238E27FC236}">
                    <a16:creationId xmlns:a16="http://schemas.microsoft.com/office/drawing/2014/main" id="{9C85C5BE-F242-7C7F-2813-B1CD87587B87}"/>
                  </a:ext>
                </a:extLst>
              </p:cNvPr>
              <p:cNvSpPr/>
              <p:nvPr/>
            </p:nvSpPr>
            <p:spPr bwMode="auto">
              <a:xfrm>
                <a:off x="666185" y="171767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b="1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Activity Title</a:t>
                </a:r>
                <a:endParaRPr kumimoji="0" lang="en-US" sz="1000" b="1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9" name="Rectangle: Folded Corner 198">
                <a:extLst>
                  <a:ext uri="{FF2B5EF4-FFF2-40B4-BE49-F238E27FC236}">
                    <a16:creationId xmlns:a16="http://schemas.microsoft.com/office/drawing/2014/main" id="{58FFD8DC-0B27-C25A-0F08-C2E162E7C4FB}"/>
                  </a:ext>
                </a:extLst>
              </p:cNvPr>
              <p:cNvSpPr/>
              <p:nvPr/>
            </p:nvSpPr>
            <p:spPr bwMode="auto">
              <a:xfrm>
                <a:off x="666184" y="2022481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Owner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0" name="Rectangle: Folded Corner 199">
                <a:extLst>
                  <a:ext uri="{FF2B5EF4-FFF2-40B4-BE49-F238E27FC236}">
                    <a16:creationId xmlns:a16="http://schemas.microsoft.com/office/drawing/2014/main" id="{8F77B14F-5EA8-0A4D-5E1B-EE19BC0E5861}"/>
                  </a:ext>
                </a:extLst>
              </p:cNvPr>
              <p:cNvSpPr/>
              <p:nvPr/>
            </p:nvSpPr>
            <p:spPr bwMode="auto">
              <a:xfrm>
                <a:off x="666184" y="2327287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000" i="1" kern="0" dirty="0">
                    <a:solidFill>
                      <a:schemeClr val="bg1"/>
                    </a:solidFill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Priority</a:t>
                </a:r>
                <a:endParaRPr kumimoji="0" lang="en-US" sz="1000" i="1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1" name="Rectangle: Folded Corner 200">
                <a:extLst>
                  <a:ext uri="{FF2B5EF4-FFF2-40B4-BE49-F238E27FC236}">
                    <a16:creationId xmlns:a16="http://schemas.microsoft.com/office/drawing/2014/main" id="{068FD3B0-96FA-FB25-6120-46FDD9E5B8FE}"/>
                  </a:ext>
                </a:extLst>
              </p:cNvPr>
              <p:cNvSpPr/>
              <p:nvPr/>
            </p:nvSpPr>
            <p:spPr bwMode="auto">
              <a:xfrm>
                <a:off x="666184" y="2632094"/>
                <a:ext cx="1286952" cy="241768"/>
              </a:xfrm>
              <a:prstGeom prst="foldedCorner">
                <a:avLst>
                  <a:gd name="adj" fmla="val 0"/>
                </a:avLst>
              </a:prstGeom>
              <a:solidFill>
                <a:srgbClr val="328C99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000" tIns="36000" rIns="18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i="1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Open Sans" panose="020B0606030504020204" pitchFamily="34" charset="0"/>
                    <a:cs typeface="Segoe UI" panose="020B0502040204020203" pitchFamily="34" charset="0"/>
                  </a:rPr>
                  <a:t>Due Date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849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2773</TotalTime>
  <Words>651</Words>
  <Application>Microsoft Office PowerPoint</Application>
  <PresentationFormat>Widescreen</PresentationFormat>
  <Paragraphs>396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Aleo-Regular</vt:lpstr>
      <vt:lpstr>Arial</vt:lpstr>
      <vt:lpstr>Calibri</vt:lpstr>
      <vt:lpstr>Readex Pro Deca</vt:lpstr>
      <vt:lpstr>Segoe UI</vt:lpstr>
      <vt:lpstr>Times New Roman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2025-12-12T14:01:51Z</dcterms:modified>
  <cp:version>3.1</cp:version>
</cp:coreProperties>
</file>