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5"/>
  </p:notesMasterIdLst>
  <p:handoutMasterIdLst>
    <p:handoutMasterId r:id="rId6"/>
  </p:handoutMasterIdLst>
  <p:sldIdLst>
    <p:sldId id="948" r:id="rId2"/>
    <p:sldId id="949" r:id="rId3"/>
    <p:sldId id="94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D52F"/>
    <a:srgbClr val="FFFFFF"/>
    <a:srgbClr val="FFC000"/>
    <a:srgbClr val="EE7A7A"/>
    <a:srgbClr val="FEFF97"/>
    <a:srgbClr val="E75735"/>
    <a:srgbClr val="0D0D0D"/>
    <a:srgbClr val="820E2F"/>
    <a:srgbClr val="F0F0F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 varScale="1">
        <p:scale>
          <a:sx n="54" d="100"/>
          <a:sy n="54" d="100"/>
        </p:scale>
        <p:origin x="12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7T07:53:07.627" v="2162" actId="20577"/>
      <pc:docMkLst>
        <pc:docMk/>
      </pc:docMkLst>
      <pc:sldChg chg="addSp delSp modSp add mod ord modNotesTx">
        <pc:chgData name="Daoud Saadeddin" userId="50f496e5f975282e" providerId="LiveId" clId="{AA9AF9C3-4F16-47F0-BCC2-E504E38693B9}" dt="2025-12-07T07:53:07.627" v="2162" actId="20577"/>
        <pc:sldMkLst>
          <pc:docMk/>
          <pc:sldMk cId="4278743539" sldId="948"/>
        </pc:sldMkLst>
        <pc:spChg chg="add mod">
          <ac:chgData name="Daoud Saadeddin" userId="50f496e5f975282e" providerId="LiveId" clId="{AA9AF9C3-4F16-47F0-BCC2-E504E38693B9}" dt="2025-12-02T13:56:41.219" v="2125" actId="2711"/>
          <ac:spMkLst>
            <pc:docMk/>
            <pc:sldMk cId="4278743539" sldId="948"/>
            <ac:spMk id="2" creationId="{F234828D-9B23-696D-C6D6-AD8FA67E7A5B}"/>
          </ac:spMkLst>
        </pc:spChg>
        <pc:spChg chg="mod">
          <ac:chgData name="Daoud Saadeddin" userId="50f496e5f975282e" providerId="LiveId" clId="{AA9AF9C3-4F16-47F0-BCC2-E504E38693B9}" dt="2025-12-02T10:05:33.521" v="815" actId="20577"/>
          <ac:spMkLst>
            <pc:docMk/>
            <pc:sldMk cId="4278743539" sldId="948"/>
            <ac:spMk id="3" creationId="{5A4BD939-13DB-FC01-5FE4-7187E8D044C3}"/>
          </ac:spMkLst>
        </pc:spChg>
        <pc:spChg chg="mod">
          <ac:chgData name="Daoud Saadeddin" userId="50f496e5f975282e" providerId="LiveId" clId="{AA9AF9C3-4F16-47F0-BCC2-E504E38693B9}" dt="2025-12-02T13:39:21.059" v="2095" actId="207"/>
          <ac:spMkLst>
            <pc:docMk/>
            <pc:sldMk cId="4278743539" sldId="948"/>
            <ac:spMk id="14" creationId="{9ED08ECF-BE8A-289D-A2B0-1385986CF785}"/>
          </ac:spMkLst>
        </pc:spChg>
        <pc:spChg chg="mod">
          <ac:chgData name="Daoud Saadeddin" userId="50f496e5f975282e" providerId="LiveId" clId="{AA9AF9C3-4F16-47F0-BCC2-E504E38693B9}" dt="2025-12-02T14:30:13.922" v="2129" actId="6549"/>
          <ac:spMkLst>
            <pc:docMk/>
            <pc:sldMk cId="4278743539" sldId="948"/>
            <ac:spMk id="16" creationId="{80C968E6-272B-6C8B-1F39-4F26D40EE3D9}"/>
          </ac:spMkLst>
        </pc:spChg>
        <pc:spChg chg="mod">
          <ac:chgData name="Daoud Saadeddin" userId="50f496e5f975282e" providerId="LiveId" clId="{AA9AF9C3-4F16-47F0-BCC2-E504E38693B9}" dt="2025-12-02T12:13:00.788" v="2066" actId="208"/>
          <ac:spMkLst>
            <pc:docMk/>
            <pc:sldMk cId="4278743539" sldId="948"/>
            <ac:spMk id="27" creationId="{1447852F-151E-AE26-DAAE-F3B724D1EA7F}"/>
          </ac:spMkLst>
        </pc:spChg>
        <pc:spChg chg="mod">
          <ac:chgData name="Daoud Saadeddin" userId="50f496e5f975282e" providerId="LiveId" clId="{AA9AF9C3-4F16-47F0-BCC2-E504E38693B9}" dt="2025-12-02T14:30:19.093" v="2131" actId="6549"/>
          <ac:spMkLst>
            <pc:docMk/>
            <pc:sldMk cId="4278743539" sldId="948"/>
            <ac:spMk id="30" creationId="{EFA0E120-D2DF-4FEB-6896-1C8313FEECEE}"/>
          </ac:spMkLst>
        </pc:spChg>
        <pc:spChg chg="mod">
          <ac:chgData name="Daoud Saadeddin" userId="50f496e5f975282e" providerId="LiveId" clId="{AA9AF9C3-4F16-47F0-BCC2-E504E38693B9}" dt="2025-12-02T12:13:00.788" v="2066" actId="208"/>
          <ac:spMkLst>
            <pc:docMk/>
            <pc:sldMk cId="4278743539" sldId="948"/>
            <ac:spMk id="56" creationId="{C92A0856-1762-33F4-C2B1-C2FAA97FBB71}"/>
          </ac:spMkLst>
        </pc:spChg>
        <pc:spChg chg="mod">
          <ac:chgData name="Daoud Saadeddin" userId="50f496e5f975282e" providerId="LiveId" clId="{AA9AF9C3-4F16-47F0-BCC2-E504E38693B9}" dt="2025-12-02T14:30:29.666" v="2132" actId="6549"/>
          <ac:spMkLst>
            <pc:docMk/>
            <pc:sldMk cId="4278743539" sldId="948"/>
            <ac:spMk id="57" creationId="{65CD1672-FD4C-D5D0-F7D3-727205DBA83B}"/>
          </ac:spMkLst>
        </pc:spChg>
        <pc:spChg chg="mod">
          <ac:chgData name="Daoud Saadeddin" userId="50f496e5f975282e" providerId="LiveId" clId="{AA9AF9C3-4F16-47F0-BCC2-E504E38693B9}" dt="2025-12-02T12:13:00.788" v="2066" actId="208"/>
          <ac:spMkLst>
            <pc:docMk/>
            <pc:sldMk cId="4278743539" sldId="948"/>
            <ac:spMk id="59" creationId="{A0122FEE-7731-D00F-4A70-1BEFEFCC99E8}"/>
          </ac:spMkLst>
        </pc:spChg>
        <pc:spChg chg="mod">
          <ac:chgData name="Daoud Saadeddin" userId="50f496e5f975282e" providerId="LiveId" clId="{AA9AF9C3-4F16-47F0-BCC2-E504E38693B9}" dt="2025-12-02T14:30:32.616" v="2133" actId="6549"/>
          <ac:spMkLst>
            <pc:docMk/>
            <pc:sldMk cId="4278743539" sldId="948"/>
            <ac:spMk id="60" creationId="{7966BBE3-516D-0EEB-CF40-844E186073EB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73" creationId="{7A65817B-906C-EB90-0C09-66DE7063D32C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74" creationId="{399530D3-48F9-07FC-5974-B1700AD70F56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75" creationId="{B94D622D-7433-311D-C0A5-092C0E0B31D6}"/>
          </ac:spMkLst>
        </pc:spChg>
        <pc:spChg chg="mod">
          <ac:chgData name="Daoud Saadeddin" userId="50f496e5f975282e" providerId="LiveId" clId="{AA9AF9C3-4F16-47F0-BCC2-E504E38693B9}" dt="2025-12-02T12:07:17.363" v="1991" actId="20577"/>
          <ac:spMkLst>
            <pc:docMk/>
            <pc:sldMk cId="4278743539" sldId="948"/>
            <ac:spMk id="76" creationId="{917E9711-B735-ED2E-26A2-5FA68F76D700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78" creationId="{8370232B-15F5-9E60-347E-D2688EE9EB78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79" creationId="{3125ED97-6088-6DA5-6C4C-3EEB68A928E0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80" creationId="{BDA84266-12CB-D5B4-9537-D8FC790D8E6D}"/>
          </ac:spMkLst>
        </pc:spChg>
        <pc:spChg chg="mod">
          <ac:chgData name="Daoud Saadeddin" userId="50f496e5f975282e" providerId="LiveId" clId="{AA9AF9C3-4F16-47F0-BCC2-E504E38693B9}" dt="2025-12-02T11:56:52.333" v="1801" actId="113"/>
          <ac:spMkLst>
            <pc:docMk/>
            <pc:sldMk cId="4278743539" sldId="948"/>
            <ac:spMk id="81" creationId="{00AA42E5-8D23-E24D-0C96-2170546ACE8F}"/>
          </ac:spMkLst>
        </pc:spChg>
        <pc:spChg chg="mod">
          <ac:chgData name="Daoud Saadeddin" userId="50f496e5f975282e" providerId="LiveId" clId="{AA9AF9C3-4F16-47F0-BCC2-E504E38693B9}" dt="2025-12-02T14:30:40.677" v="2136" actId="6549"/>
          <ac:spMkLst>
            <pc:docMk/>
            <pc:sldMk cId="4278743539" sldId="948"/>
            <ac:spMk id="85" creationId="{7E16CC4B-F7BD-52BE-C65C-159626FF8ACD}"/>
          </ac:spMkLst>
        </pc:spChg>
        <pc:spChg chg="mod topLvl">
          <ac:chgData name="Daoud Saadeddin" userId="50f496e5f975282e" providerId="LiveId" clId="{AA9AF9C3-4F16-47F0-BCC2-E504E38693B9}" dt="2025-12-02T14:30:46.042" v="2138" actId="6549"/>
          <ac:spMkLst>
            <pc:docMk/>
            <pc:sldMk cId="4278743539" sldId="948"/>
            <ac:spMk id="86" creationId="{652CE51C-F160-5D7F-C25A-45B38B24DD7E}"/>
          </ac:spMkLst>
        </pc:spChg>
        <pc:spChg chg="mod">
          <ac:chgData name="Daoud Saadeddin" userId="50f496e5f975282e" providerId="LiveId" clId="{AA9AF9C3-4F16-47F0-BCC2-E504E38693B9}" dt="2025-12-02T14:30:35.499" v="2134" actId="6549"/>
          <ac:spMkLst>
            <pc:docMk/>
            <pc:sldMk cId="4278743539" sldId="948"/>
            <ac:spMk id="87" creationId="{9E5135AA-1C9A-A466-527F-E7AF82EC0C43}"/>
          </ac:spMkLst>
        </pc:spChg>
        <pc:spChg chg="mod">
          <ac:chgData name="Daoud Saadeddin" userId="50f496e5f975282e" providerId="LiveId" clId="{AA9AF9C3-4F16-47F0-BCC2-E504E38693B9}" dt="2025-12-02T14:31:02.928" v="2144" actId="6549"/>
          <ac:spMkLst>
            <pc:docMk/>
            <pc:sldMk cId="4278743539" sldId="948"/>
            <ac:spMk id="91" creationId="{C4413273-6FBA-2B93-59F7-2DFDF0826CB1}"/>
          </ac:spMkLst>
        </pc:spChg>
        <pc:spChg chg="mod">
          <ac:chgData name="Daoud Saadeddin" userId="50f496e5f975282e" providerId="LiveId" clId="{AA9AF9C3-4F16-47F0-BCC2-E504E38693B9}" dt="2025-12-02T14:31:06.365" v="2145" actId="6549"/>
          <ac:spMkLst>
            <pc:docMk/>
            <pc:sldMk cId="4278743539" sldId="948"/>
            <ac:spMk id="92" creationId="{4AD94FDB-755E-907C-1FB6-C52C15080F95}"/>
          </ac:spMkLst>
        </pc:spChg>
        <pc:spChg chg="mod">
          <ac:chgData name="Daoud Saadeddin" userId="50f496e5f975282e" providerId="LiveId" clId="{AA9AF9C3-4F16-47F0-BCC2-E504E38693B9}" dt="2025-12-02T14:31:00.710" v="2143" actId="6549"/>
          <ac:spMkLst>
            <pc:docMk/>
            <pc:sldMk cId="4278743539" sldId="948"/>
            <ac:spMk id="93" creationId="{29262622-478D-1604-A7F4-B9D3D88A5026}"/>
          </ac:spMkLst>
        </pc:spChg>
        <pc:spChg chg="mod">
          <ac:chgData name="Daoud Saadeddin" userId="50f496e5f975282e" providerId="LiveId" clId="{AA9AF9C3-4F16-47F0-BCC2-E504E38693B9}" dt="2025-12-02T14:30:43.458" v="2137" actId="6549"/>
          <ac:spMkLst>
            <pc:docMk/>
            <pc:sldMk cId="4278743539" sldId="948"/>
            <ac:spMk id="97" creationId="{27481E28-2948-2D12-A3B9-D2C4F311E856}"/>
          </ac:spMkLst>
        </pc:spChg>
        <pc:spChg chg="mod topLvl">
          <ac:chgData name="Daoud Saadeddin" userId="50f496e5f975282e" providerId="LiveId" clId="{AA9AF9C3-4F16-47F0-BCC2-E504E38693B9}" dt="2025-12-02T14:30:48.526" v="2139" actId="6549"/>
          <ac:spMkLst>
            <pc:docMk/>
            <pc:sldMk cId="4278743539" sldId="948"/>
            <ac:spMk id="98" creationId="{06EBD328-A834-20EF-0BB2-924277102E29}"/>
          </ac:spMkLst>
        </pc:spChg>
        <pc:spChg chg="mod topLvl">
          <ac:chgData name="Daoud Saadeddin" userId="50f496e5f975282e" providerId="LiveId" clId="{AA9AF9C3-4F16-47F0-BCC2-E504E38693B9}" dt="2025-12-02T14:30:38.193" v="2135" actId="6549"/>
          <ac:spMkLst>
            <pc:docMk/>
            <pc:sldMk cId="4278743539" sldId="948"/>
            <ac:spMk id="99" creationId="{CC167785-7698-B10D-77A3-6C053E8DCBB6}"/>
          </ac:spMkLst>
        </pc:spChg>
        <pc:spChg chg="mod topLvl">
          <ac:chgData name="Daoud Saadeddin" userId="50f496e5f975282e" providerId="LiveId" clId="{AA9AF9C3-4F16-47F0-BCC2-E504E38693B9}" dt="2025-12-02T14:30:54.180" v="2141" actId="6549"/>
          <ac:spMkLst>
            <pc:docMk/>
            <pc:sldMk cId="4278743539" sldId="948"/>
            <ac:spMk id="103" creationId="{B96A392E-B1BB-09CD-2C1D-3887B04DE5A4}"/>
          </ac:spMkLst>
        </pc:spChg>
        <pc:spChg chg="mod">
          <ac:chgData name="Daoud Saadeddin" userId="50f496e5f975282e" providerId="LiveId" clId="{AA9AF9C3-4F16-47F0-BCC2-E504E38693B9}" dt="2025-12-02T14:30:58.117" v="2142" actId="6549"/>
          <ac:spMkLst>
            <pc:docMk/>
            <pc:sldMk cId="4278743539" sldId="948"/>
            <ac:spMk id="104" creationId="{E9737CA3-576A-55F1-C29D-7DA280F109CB}"/>
          </ac:spMkLst>
        </pc:spChg>
        <pc:spChg chg="mod">
          <ac:chgData name="Daoud Saadeddin" userId="50f496e5f975282e" providerId="LiveId" clId="{AA9AF9C3-4F16-47F0-BCC2-E504E38693B9}" dt="2025-12-02T14:30:51.259" v="2140" actId="6549"/>
          <ac:spMkLst>
            <pc:docMk/>
            <pc:sldMk cId="4278743539" sldId="948"/>
            <ac:spMk id="105" creationId="{28B07347-C72F-D466-2793-53590B1DECAD}"/>
          </ac:spMkLst>
        </pc:spChg>
        <pc:spChg chg="mod topLvl">
          <ac:chgData name="Daoud Saadeddin" userId="50f496e5f975282e" providerId="LiveId" clId="{AA9AF9C3-4F16-47F0-BCC2-E504E38693B9}" dt="2025-12-02T12:15:15.723" v="2079" actId="555"/>
          <ac:spMkLst>
            <pc:docMk/>
            <pc:sldMk cId="4278743539" sldId="948"/>
            <ac:spMk id="141" creationId="{0DEDF4F0-BA07-B0BC-6E74-AA816CEB6683}"/>
          </ac:spMkLst>
        </pc:spChg>
        <pc:spChg chg="mod topLvl">
          <ac:chgData name="Daoud Saadeddin" userId="50f496e5f975282e" providerId="LiveId" clId="{AA9AF9C3-4F16-47F0-BCC2-E504E38693B9}" dt="2025-12-02T12:15:22.708" v="2080" actId="555"/>
          <ac:spMkLst>
            <pc:docMk/>
            <pc:sldMk cId="4278743539" sldId="948"/>
            <ac:spMk id="142" creationId="{5709E2BA-62C9-D86B-9098-6CA25946DBBD}"/>
          </ac:spMkLst>
        </pc:spChg>
        <pc:spChg chg="mod">
          <ac:chgData name="Daoud Saadeddin" userId="50f496e5f975282e" providerId="LiveId" clId="{AA9AF9C3-4F16-47F0-BCC2-E504E38693B9}" dt="2025-12-02T12:15:06.583" v="2076" actId="555"/>
          <ac:spMkLst>
            <pc:docMk/>
            <pc:sldMk cId="4278743539" sldId="948"/>
            <ac:spMk id="143" creationId="{AF6CB066-DFDA-4850-708E-C44EE75CB635}"/>
          </ac:spMkLst>
        </pc:spChg>
        <pc:spChg chg="mod">
          <ac:chgData name="Daoud Saadeddin" userId="50f496e5f975282e" providerId="LiveId" clId="{AA9AF9C3-4F16-47F0-BCC2-E504E38693B9}" dt="2025-12-02T12:17:04.158" v="2089" actId="207"/>
          <ac:spMkLst>
            <pc:docMk/>
            <pc:sldMk cId="4278743539" sldId="948"/>
            <ac:spMk id="148" creationId="{F58D6AA2-AB32-5E5E-A99A-FA86EBE217DA}"/>
          </ac:spMkLst>
        </pc:spChg>
        <pc:spChg chg="mod topLvl">
          <ac:chgData name="Daoud Saadeddin" userId="50f496e5f975282e" providerId="LiveId" clId="{AA9AF9C3-4F16-47F0-BCC2-E504E38693B9}" dt="2025-12-02T12:17:04.158" v="2089" actId="207"/>
          <ac:spMkLst>
            <pc:docMk/>
            <pc:sldMk cId="4278743539" sldId="948"/>
            <ac:spMk id="149" creationId="{6484F0F7-1086-F1AC-8A6A-E5DBD92BF4F1}"/>
          </ac:spMkLst>
        </pc:spChg>
        <pc:spChg chg="mod topLvl">
          <ac:chgData name="Daoud Saadeddin" userId="50f496e5f975282e" providerId="LiveId" clId="{AA9AF9C3-4F16-47F0-BCC2-E504E38693B9}" dt="2025-12-02T12:17:04.158" v="2089" actId="207"/>
          <ac:spMkLst>
            <pc:docMk/>
            <pc:sldMk cId="4278743539" sldId="948"/>
            <ac:spMk id="151" creationId="{73B4DAE6-20F4-44CC-9D02-3498B9E5AD34}"/>
          </ac:spMkLst>
        </pc:spChg>
        <pc:spChg chg="mod topLvl">
          <ac:chgData name="Daoud Saadeddin" userId="50f496e5f975282e" providerId="LiveId" clId="{AA9AF9C3-4F16-47F0-BCC2-E504E38693B9}" dt="2025-12-02T12:17:04.158" v="2089" actId="207"/>
          <ac:spMkLst>
            <pc:docMk/>
            <pc:sldMk cId="4278743539" sldId="948"/>
            <ac:spMk id="152" creationId="{45A42DD3-E6BE-C923-EB7D-5102CFB315A2}"/>
          </ac:spMkLst>
        </pc:spChg>
        <pc:spChg chg="mod topLvl">
          <ac:chgData name="Daoud Saadeddin" userId="50f496e5f975282e" providerId="LiveId" clId="{AA9AF9C3-4F16-47F0-BCC2-E504E38693B9}" dt="2025-12-02T12:17:04.158" v="2089" actId="207"/>
          <ac:spMkLst>
            <pc:docMk/>
            <pc:sldMk cId="4278743539" sldId="948"/>
            <ac:spMk id="156" creationId="{0DC90969-9661-FEE0-ACAA-42419B1FF8C5}"/>
          </ac:spMkLst>
        </pc:spChg>
        <pc:spChg chg="mod">
          <ac:chgData name="Daoud Saadeddin" userId="50f496e5f975282e" providerId="LiveId" clId="{AA9AF9C3-4F16-47F0-BCC2-E504E38693B9}" dt="2025-12-02T12:14:39.739" v="2074" actId="555"/>
          <ac:spMkLst>
            <pc:docMk/>
            <pc:sldMk cId="4278743539" sldId="948"/>
            <ac:spMk id="159" creationId="{FB367B07-8E9D-9CE6-A525-09344B8AE93C}"/>
          </ac:spMkLst>
        </pc:spChg>
        <pc:spChg chg="mod">
          <ac:chgData name="Daoud Saadeddin" userId="50f496e5f975282e" providerId="LiveId" clId="{AA9AF9C3-4F16-47F0-BCC2-E504E38693B9}" dt="2025-12-02T14:30:16.609" v="2130" actId="6549"/>
          <ac:spMkLst>
            <pc:docMk/>
            <pc:sldMk cId="4278743539" sldId="948"/>
            <ac:spMk id="161" creationId="{4B23F57D-BD10-5E02-FB15-7366E3959413}"/>
          </ac:spMkLst>
        </pc:spChg>
        <pc:grpChg chg="mod topLvl">
          <ac:chgData name="Daoud Saadeddin" userId="50f496e5f975282e" providerId="LiveId" clId="{AA9AF9C3-4F16-47F0-BCC2-E504E38693B9}" dt="2025-12-02T12:04:05.801" v="1942" actId="164"/>
          <ac:grpSpMkLst>
            <pc:docMk/>
            <pc:sldMk cId="4278743539" sldId="948"/>
            <ac:grpSpMk id="34" creationId="{803EEC24-47B1-ABBF-777F-15DCC809AB13}"/>
          </ac:grpSpMkLst>
        </pc:grpChg>
        <pc:grpChg chg="add mod topLvl">
          <ac:chgData name="Daoud Saadeddin" userId="50f496e5f975282e" providerId="LiveId" clId="{AA9AF9C3-4F16-47F0-BCC2-E504E38693B9}" dt="2025-12-02T11:15:59.395" v="1754" actId="164"/>
          <ac:grpSpMkLst>
            <pc:docMk/>
            <pc:sldMk cId="4278743539" sldId="948"/>
            <ac:grpSpMk id="49" creationId="{5E1017DF-78FD-26E0-A598-B49537B71635}"/>
          </ac:grpSpMkLst>
        </pc:grpChg>
        <pc:grpChg chg="mod topLvl">
          <ac:chgData name="Daoud Saadeddin" userId="50f496e5f975282e" providerId="LiveId" clId="{AA9AF9C3-4F16-47F0-BCC2-E504E38693B9}" dt="2025-12-02T11:15:59.395" v="1754" actId="164"/>
          <ac:grpSpMkLst>
            <pc:docMk/>
            <pc:sldMk cId="4278743539" sldId="948"/>
            <ac:grpSpMk id="50" creationId="{0CEFC751-BB57-0796-0176-35DDCCFA11A1}"/>
          </ac:grpSpMkLst>
        </pc:grpChg>
        <pc:grpChg chg="add mod topLvl">
          <ac:chgData name="Daoud Saadeddin" userId="50f496e5f975282e" providerId="LiveId" clId="{AA9AF9C3-4F16-47F0-BCC2-E504E38693B9}" dt="2025-12-02T11:15:59.395" v="1754" actId="164"/>
          <ac:grpSpMkLst>
            <pc:docMk/>
            <pc:sldMk cId="4278743539" sldId="948"/>
            <ac:grpSpMk id="58" creationId="{F55B2D29-4D84-D10C-A1FD-CA28BC09FD89}"/>
          </ac:grpSpMkLst>
        </pc:grpChg>
        <pc:grpChg chg="add mod">
          <ac:chgData name="Daoud Saadeddin" userId="50f496e5f975282e" providerId="LiveId" clId="{AA9AF9C3-4F16-47F0-BCC2-E504E38693B9}" dt="2025-12-02T12:15:36.817" v="2081" actId="14100"/>
          <ac:grpSpMkLst>
            <pc:docMk/>
            <pc:sldMk cId="4278743539" sldId="948"/>
            <ac:grpSpMk id="65" creationId="{D2B1F267-0E0D-9F62-C510-B7A3F277868B}"/>
          </ac:grpSpMkLst>
        </pc:grpChg>
        <pc:grpChg chg="add mod">
          <ac:chgData name="Daoud Saadeddin" userId="50f496e5f975282e" providerId="LiveId" clId="{AA9AF9C3-4F16-47F0-BCC2-E504E38693B9}" dt="2025-12-02T11:19:41.208" v="1787"/>
          <ac:grpSpMkLst>
            <pc:docMk/>
            <pc:sldMk cId="4278743539" sldId="948"/>
            <ac:grpSpMk id="72" creationId="{BE5339AF-71B3-0113-C0A0-24FDA248E011}"/>
          </ac:grpSpMkLst>
        </pc:grpChg>
        <pc:grpChg chg="mod">
          <ac:chgData name="Daoud Saadeddin" userId="50f496e5f975282e" providerId="LiveId" clId="{AA9AF9C3-4F16-47F0-BCC2-E504E38693B9}" dt="2025-12-02T11:19:41.208" v="1787"/>
          <ac:grpSpMkLst>
            <pc:docMk/>
            <pc:sldMk cId="4278743539" sldId="948"/>
            <ac:grpSpMk id="77" creationId="{5332C66C-2361-9115-E2C4-9FB92C79C13F}"/>
          </ac:grpSpMkLst>
        </pc:grpChg>
        <pc:grpChg chg="add mod">
          <ac:chgData name="Daoud Saadeddin" userId="50f496e5f975282e" providerId="LiveId" clId="{AA9AF9C3-4F16-47F0-BCC2-E504E38693B9}" dt="2025-12-02T12:04:05.801" v="1942" actId="164"/>
          <ac:grpSpMkLst>
            <pc:docMk/>
            <pc:sldMk cId="4278743539" sldId="948"/>
            <ac:grpSpMk id="158" creationId="{0A360489-D6E7-D8E7-06A3-DFADDDDA3E74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62" creationId="{6FE3E43E-0C90-267A-D409-B91357BA849C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64" creationId="{2F180B15-71A8-6571-CB4B-2C1E0126675E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65" creationId="{9D6392E6-1757-0954-430C-073C11123CE2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67" creationId="{CA5B9E5B-C75B-65B7-4EC2-A6C7AF3783CD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68" creationId="{13DF01F9-2345-44F1-E24D-6B694DDFD188}"/>
          </ac:grpSpMkLst>
        </pc:grpChg>
        <pc:grpChg chg="add mod">
          <ac:chgData name="Daoud Saadeddin" userId="50f496e5f975282e" providerId="LiveId" clId="{AA9AF9C3-4F16-47F0-BCC2-E504E38693B9}" dt="2025-12-02T12:03:58.177" v="1941" actId="164"/>
          <ac:grpSpMkLst>
            <pc:docMk/>
            <pc:sldMk cId="4278743539" sldId="948"/>
            <ac:grpSpMk id="170" creationId="{0EC496F2-AA36-FB50-EEFF-C76D67826F60}"/>
          </ac:grpSpMkLst>
        </pc:grpChg>
        <pc:grpChg chg="add mod">
          <ac:chgData name="Daoud Saadeddin" userId="50f496e5f975282e" providerId="LiveId" clId="{AA9AF9C3-4F16-47F0-BCC2-E504E38693B9}" dt="2025-12-02T12:04:05.801" v="1942" actId="164"/>
          <ac:grpSpMkLst>
            <pc:docMk/>
            <pc:sldMk cId="4278743539" sldId="948"/>
            <ac:grpSpMk id="171" creationId="{E5A50DDF-D645-CEFF-0958-A8F35C838A1D}"/>
          </ac:grpSpMkLst>
        </pc:grpChg>
      </pc:sldChg>
      <pc:sldChg chg="addSp delSp modSp add mod ord">
        <pc:chgData name="Daoud Saadeddin" userId="50f496e5f975282e" providerId="LiveId" clId="{AA9AF9C3-4F16-47F0-BCC2-E504E38693B9}" dt="2025-12-02T14:31:21.627" v="2149" actId="6549"/>
        <pc:sldMkLst>
          <pc:docMk/>
          <pc:sldMk cId="3739516675" sldId="949"/>
        </pc:sldMkLst>
        <pc:spChg chg="add mod topLvl">
          <ac:chgData name="Daoud Saadeddin" userId="50f496e5f975282e" providerId="LiveId" clId="{AA9AF9C3-4F16-47F0-BCC2-E504E38693B9}" dt="2025-12-02T10:30:19.559" v="1166" actId="164"/>
          <ac:spMkLst>
            <pc:docMk/>
            <pc:sldMk cId="3739516675" sldId="949"/>
            <ac:spMk id="2" creationId="{6FA6FB07-61EA-66FC-F1E6-53A9C66B7B05}"/>
          </ac:spMkLst>
        </pc:spChg>
        <pc:spChg chg="add mod topLvl">
          <ac:chgData name="Daoud Saadeddin" userId="50f496e5f975282e" providerId="LiveId" clId="{AA9AF9C3-4F16-47F0-BCC2-E504E38693B9}" dt="2025-12-02T10:30:16.160" v="1165" actId="164"/>
          <ac:spMkLst>
            <pc:docMk/>
            <pc:sldMk cId="3739516675" sldId="949"/>
            <ac:spMk id="3" creationId="{51C91499-848B-4072-9BFC-EAE9770A3779}"/>
          </ac:spMkLst>
        </pc:spChg>
        <pc:spChg chg="add mod topLvl">
          <ac:chgData name="Daoud Saadeddin" userId="50f496e5f975282e" providerId="LiveId" clId="{AA9AF9C3-4F16-47F0-BCC2-E504E38693B9}" dt="2025-12-02T10:30:05.113" v="1160" actId="164"/>
          <ac:spMkLst>
            <pc:docMk/>
            <pc:sldMk cId="3739516675" sldId="949"/>
            <ac:spMk id="4" creationId="{1253D4AA-AEEE-BE7F-4946-EDE2D1A536FF}"/>
          </ac:spMkLst>
        </pc:spChg>
        <pc:spChg chg="add mod topLvl">
          <ac:chgData name="Daoud Saadeddin" userId="50f496e5f975282e" providerId="LiveId" clId="{AA9AF9C3-4F16-47F0-BCC2-E504E38693B9}" dt="2025-12-02T10:30:08.360" v="1161" actId="164"/>
          <ac:spMkLst>
            <pc:docMk/>
            <pc:sldMk cId="3739516675" sldId="949"/>
            <ac:spMk id="5" creationId="{B5917E3D-D482-D127-3E60-F11603877EF1}"/>
          </ac:spMkLst>
        </pc:spChg>
        <pc:spChg chg="add mod topLvl">
          <ac:chgData name="Daoud Saadeddin" userId="50f496e5f975282e" providerId="LiveId" clId="{AA9AF9C3-4F16-47F0-BCC2-E504E38693B9}" dt="2025-12-02T10:30:00.802" v="1159" actId="164"/>
          <ac:spMkLst>
            <pc:docMk/>
            <pc:sldMk cId="3739516675" sldId="949"/>
            <ac:spMk id="6" creationId="{B50EE8C1-621F-F4F3-1351-FD357417D1F6}"/>
          </ac:spMkLst>
        </pc:spChg>
        <pc:spChg chg="add mod topLvl">
          <ac:chgData name="Daoud Saadeddin" userId="50f496e5f975282e" providerId="LiveId" clId="{AA9AF9C3-4F16-47F0-BCC2-E504E38693B9}" dt="2025-12-02T10:32:16.145" v="1242" actId="404"/>
          <ac:spMkLst>
            <pc:docMk/>
            <pc:sldMk cId="3739516675" sldId="949"/>
            <ac:spMk id="12" creationId="{0D274716-0A63-0E48-C6ED-1FA7E225677C}"/>
          </ac:spMkLst>
        </pc:spChg>
        <pc:spChg chg="add mod topLvl">
          <ac:chgData name="Daoud Saadeddin" userId="50f496e5f975282e" providerId="LiveId" clId="{AA9AF9C3-4F16-47F0-BCC2-E504E38693B9}" dt="2025-12-02T10:32:16.145" v="1242" actId="404"/>
          <ac:spMkLst>
            <pc:docMk/>
            <pc:sldMk cId="3739516675" sldId="949"/>
            <ac:spMk id="15" creationId="{9190F7B4-9D66-85F1-1B74-FF99D333FF8D}"/>
          </ac:spMkLst>
        </pc:spChg>
        <pc:spChg chg="add mod topLvl">
          <ac:chgData name="Daoud Saadeddin" userId="50f496e5f975282e" providerId="LiveId" clId="{AA9AF9C3-4F16-47F0-BCC2-E504E38693B9}" dt="2025-12-02T10:32:16.145" v="1242" actId="404"/>
          <ac:spMkLst>
            <pc:docMk/>
            <pc:sldMk cId="3739516675" sldId="949"/>
            <ac:spMk id="21" creationId="{A8B1D98D-10B9-57D4-259E-8AF495431ECD}"/>
          </ac:spMkLst>
        </pc:spChg>
        <pc:spChg chg="mod">
          <ac:chgData name="Daoud Saadeddin" userId="50f496e5f975282e" providerId="LiveId" clId="{AA9AF9C3-4F16-47F0-BCC2-E504E38693B9}" dt="2025-12-02T10:05:37.942" v="816" actId="20577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2T08:54:54.398" v="798" actId="2711"/>
          <ac:spMkLst>
            <pc:docMk/>
            <pc:sldMk cId="3739516675" sldId="949"/>
            <ac:spMk id="23" creationId="{9D13DCA8-506E-E8D7-3074-412469491CD7}"/>
          </ac:spMkLst>
        </pc:spChg>
        <pc:spChg chg="mod">
          <ac:chgData name="Daoud Saadeddin" userId="50f496e5f975282e" providerId="LiveId" clId="{AA9AF9C3-4F16-47F0-BCC2-E504E38693B9}" dt="2025-12-02T08:54:54.398" v="798" actId="2711"/>
          <ac:spMkLst>
            <pc:docMk/>
            <pc:sldMk cId="3739516675" sldId="949"/>
            <ac:spMk id="24" creationId="{D1E2071C-8ABE-3488-6168-B9E7025146CD}"/>
          </ac:spMkLst>
        </pc:spChg>
        <pc:spChg chg="mod">
          <ac:chgData name="Daoud Saadeddin" userId="50f496e5f975282e" providerId="LiveId" clId="{AA9AF9C3-4F16-47F0-BCC2-E504E38693B9}" dt="2025-12-02T10:27:42.130" v="1109" actId="3064"/>
          <ac:spMkLst>
            <pc:docMk/>
            <pc:sldMk cId="3739516675" sldId="949"/>
            <ac:spMk id="25" creationId="{99FAE674-262A-DF0F-9218-F77C92F37B63}"/>
          </ac:spMkLst>
        </pc:spChg>
        <pc:spChg chg="mod">
          <ac:chgData name="Daoud Saadeddin" userId="50f496e5f975282e" providerId="LiveId" clId="{AA9AF9C3-4F16-47F0-BCC2-E504E38693B9}" dt="2025-12-02T10:27:42.130" v="1109" actId="3064"/>
          <ac:spMkLst>
            <pc:docMk/>
            <pc:sldMk cId="3739516675" sldId="949"/>
            <ac:spMk id="26" creationId="{95194D0A-039C-F216-AF5B-E11158593045}"/>
          </ac:spMkLst>
        </pc:spChg>
        <pc:spChg chg="add mod topLvl">
          <ac:chgData name="Daoud Saadeddin" userId="50f496e5f975282e" providerId="LiveId" clId="{AA9AF9C3-4F16-47F0-BCC2-E504E38693B9}" dt="2025-12-02T10:32:16.145" v="1242" actId="404"/>
          <ac:spMkLst>
            <pc:docMk/>
            <pc:sldMk cId="3739516675" sldId="949"/>
            <ac:spMk id="28" creationId="{5690EC9F-F33E-E6A4-53DB-E52BEC5091FD}"/>
          </ac:spMkLst>
        </pc:spChg>
        <pc:spChg chg="add mod topLvl">
          <ac:chgData name="Daoud Saadeddin" userId="50f496e5f975282e" providerId="LiveId" clId="{AA9AF9C3-4F16-47F0-BCC2-E504E38693B9}" dt="2025-12-02T10:32:28.723" v="1243" actId="20577"/>
          <ac:spMkLst>
            <pc:docMk/>
            <pc:sldMk cId="3739516675" sldId="949"/>
            <ac:spMk id="36" creationId="{B0A7E8D7-87B0-C0C2-EBB8-37A4B6703CE3}"/>
          </ac:spMkLst>
        </pc:spChg>
        <pc:spChg chg="add mod">
          <ac:chgData name="Daoud Saadeddin" userId="50f496e5f975282e" providerId="LiveId" clId="{AA9AF9C3-4F16-47F0-BCC2-E504E38693B9}" dt="2025-12-02T13:56:50.123" v="2127" actId="2711"/>
          <ac:spMkLst>
            <pc:docMk/>
            <pc:sldMk cId="3739516675" sldId="949"/>
            <ac:spMk id="65" creationId="{7E792D89-E5F5-CF27-28F0-C53953253D67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3" creationId="{96B8E958-3DD0-0F3E-4418-8D2ACDAD2672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4" creationId="{AC6525BC-FDA3-77AC-0D0A-0330915A30A7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5" creationId="{0374694B-F80E-CDBA-A2AE-2F7B104AF031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90" creationId="{0C93D455-45A6-7291-ACB1-A4A220CAB624}"/>
          </ac:spMkLst>
        </pc:spChg>
        <pc:spChg chg="mod">
          <ac:chgData name="Daoud Saadeddin" userId="50f496e5f975282e" providerId="LiveId" clId="{AA9AF9C3-4F16-47F0-BCC2-E504E38693B9}" dt="2025-12-02T12:17:25.432" v="2091"/>
          <ac:spMkLst>
            <pc:docMk/>
            <pc:sldMk cId="3739516675" sldId="949"/>
            <ac:spMk id="91" creationId="{C7A9EC54-22BF-9F7F-3830-2DCB5ED6D844}"/>
          </ac:spMkLst>
        </pc:s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39" creationId="{023386F0-54F6-CE80-A0F9-D833C84C8F99}"/>
          </ac:grpSpMkLst>
        </pc:gr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40" creationId="{370E689C-B32C-5764-89F5-CD77EDB8A762}"/>
          </ac:grpSpMkLst>
        </pc:gr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41" creationId="{D4B76911-6072-04DA-985E-A9CD9029F08E}"/>
          </ac:grpSpMkLst>
        </pc:gr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43" creationId="{D4BB2E2B-3971-627A-414E-C2F653F77305}"/>
          </ac:grpSpMkLst>
        </pc:gr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44" creationId="{19C79EB3-5DD3-227E-2E62-51376C383E87}"/>
          </ac:grpSpMkLst>
        </pc:grpChg>
        <pc:grpChg chg="add mod">
          <ac:chgData name="Daoud Saadeddin" userId="50f496e5f975282e" providerId="LiveId" clId="{AA9AF9C3-4F16-47F0-BCC2-E504E38693B9}" dt="2025-12-02T10:30:42.146" v="1184" actId="164"/>
          <ac:grpSpMkLst>
            <pc:docMk/>
            <pc:sldMk cId="3739516675" sldId="949"/>
            <ac:grpSpMk id="45" creationId="{C2D70B93-2A6F-E19A-A95F-79623D224506}"/>
          </ac:grpSpMkLst>
        </pc:grpChg>
        <pc:grpChg chg="add mod">
          <ac:chgData name="Daoud Saadeddin" userId="50f496e5f975282e" providerId="LiveId" clId="{AA9AF9C3-4F16-47F0-BCC2-E504E38693B9}" dt="2025-12-02T12:17:25.432" v="2091"/>
          <ac:grpSpMkLst>
            <pc:docMk/>
            <pc:sldMk cId="3739516675" sldId="949"/>
            <ac:grpSpMk id="82" creationId="{0A9085D3-7DDA-A9F0-E20E-B44B17D38BD4}"/>
          </ac:grpSpMkLst>
        </pc:grpChg>
        <pc:grpChg chg="mod">
          <ac:chgData name="Daoud Saadeddin" userId="50f496e5f975282e" providerId="LiveId" clId="{AA9AF9C3-4F16-47F0-BCC2-E504E38693B9}" dt="2025-12-02T12:17:25.432" v="2091"/>
          <ac:grpSpMkLst>
            <pc:docMk/>
            <pc:sldMk cId="3739516675" sldId="949"/>
            <ac:grpSpMk id="87" creationId="{8A55ECFD-0B5F-259F-3EBD-ACB89752AFBD}"/>
          </ac:grpSpMkLst>
        </pc:grpChg>
        <pc:graphicFrameChg chg="add mod modGraphic">
          <ac:chgData name="Daoud Saadeddin" userId="50f496e5f975282e" providerId="LiveId" clId="{AA9AF9C3-4F16-47F0-BCC2-E504E38693B9}" dt="2025-12-02T14:31:21.627" v="2149" actId="6549"/>
          <ac:graphicFrameMkLst>
            <pc:docMk/>
            <pc:sldMk cId="3739516675" sldId="949"/>
            <ac:graphicFrameMk id="10" creationId="{EE9F8ABC-B584-DED8-E496-218610C64062}"/>
          </ac:graphicFrameMkLst>
        </pc:graphicFrameChg>
      </pc:sldChg>
      <pc:sldMasterChg chg="addSp delSp modSp mod modSldLayout sldLayoutOrd">
        <pc:chgData name="Daoud Saadeddin" userId="50f496e5f975282e" providerId="LiveId" clId="{AA9AF9C3-4F16-47F0-BCC2-E504E38693B9}" dt="2025-12-02T13:47:50.251" v="2121" actId="2711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47:32.546" v="2119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modSp mod">
          <pc:chgData name="Daoud Saadeddin" userId="50f496e5f975282e" providerId="LiveId" clId="{AA9AF9C3-4F16-47F0-BCC2-E504E38693B9}" dt="2025-12-02T13:47:01.501" v="2118" actId="2711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44:15.219" v="2113" actId="1076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2T10:07:17.682" v="859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47:01.501" v="2118" actId="2711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47:50.251" v="2121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47:43.200" v="2120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47:43.200" v="2120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47:43.200" v="2120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47:50.251" v="2121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47:43.200" v="2120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0222A-45BB-AF04-0177-F1D7BB901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E34020-5F87-C3C5-E6DD-009D950805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7B9F9-83F1-58D5-A20E-D13FBC1EBB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Gap Analysis Template </a:t>
            </a:r>
            <a:r>
              <a:rPr lang="en-US" dirty="0"/>
              <a:t>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C39B3-A991-42D2-0095-FA5089E1C1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6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Status Report Template – Theme 1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ea typeface="Segoe UI Emoj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101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REVIEWED BY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VOC SOURCE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GAP ANALYSIS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9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0590" y="306617"/>
            <a:ext cx="1980734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9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Segoe UI Emoj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ECF97-6317-AF20-5A78-4D6A0681C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BD939-13DB-FC01-5FE4-7187E8D044C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B784EE-532C-ABFC-C2C3-F6D21E6B4A1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F73992-903A-CB32-BE60-43290E373ED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517B31E-6B26-2965-E575-9985F3C96FF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015627C-5EA7-ECB6-E354-396D2BE712D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2" name="Freeform 11">
            <a:extLst>
              <a:ext uri="{FF2B5EF4-FFF2-40B4-BE49-F238E27FC236}">
                <a16:creationId xmlns:a16="http://schemas.microsoft.com/office/drawing/2014/main" id="{F234828D-9B23-696D-C6D6-AD8FA67E7A5B}"/>
              </a:ext>
            </a:extLst>
          </p:cNvPr>
          <p:cNvSpPr/>
          <p:nvPr/>
        </p:nvSpPr>
        <p:spPr>
          <a:xfrm>
            <a:off x="1948541" y="0"/>
            <a:ext cx="1676400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ENTRY</a:t>
            </a:r>
            <a:endParaRPr lang="en-US" sz="1800" b="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2B1F267-0E0D-9F62-C510-B7A3F277868B}"/>
              </a:ext>
            </a:extLst>
          </p:cNvPr>
          <p:cNvGrpSpPr/>
          <p:nvPr/>
        </p:nvGrpSpPr>
        <p:grpSpPr>
          <a:xfrm>
            <a:off x="296445" y="2159769"/>
            <a:ext cx="11610937" cy="1697129"/>
            <a:chOff x="296445" y="2216118"/>
            <a:chExt cx="11610937" cy="1303702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CEFC751-BB57-0796-0176-35DDCCFA11A1}"/>
                </a:ext>
              </a:extLst>
            </p:cNvPr>
            <p:cNvGrpSpPr/>
            <p:nvPr/>
          </p:nvGrpSpPr>
          <p:grpSpPr>
            <a:xfrm>
              <a:off x="296445" y="2216118"/>
              <a:ext cx="3825612" cy="1303702"/>
              <a:chOff x="293292" y="3194776"/>
              <a:chExt cx="3825612" cy="1303702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447852F-151E-AE26-DAAE-F3B724D1EA7F}"/>
                  </a:ext>
                </a:extLst>
              </p:cNvPr>
              <p:cNvSpPr txBox="1"/>
              <p:nvPr/>
            </p:nvSpPr>
            <p:spPr>
              <a:xfrm>
                <a:off x="293292" y="3194776"/>
                <a:ext cx="1248917" cy="1303702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 lIns="36000" tIns="36000" rIns="36000" bIns="36000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400" i="0" u="none" strike="noStrike" dirty="0">
                    <a:solidFill>
                      <a:schemeClr val="bg1"/>
                    </a:solidFill>
                    <a:effectLst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CURRENT STATE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EFA0E120-D2DF-4FEB-6896-1C8313FEEC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6" y="3194776"/>
                <a:ext cx="2528448" cy="1303702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1270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5E1017DF-78FD-26E0-A598-B49537B71635}"/>
                </a:ext>
              </a:extLst>
            </p:cNvPr>
            <p:cNvGrpSpPr/>
            <p:nvPr/>
          </p:nvGrpSpPr>
          <p:grpSpPr>
            <a:xfrm>
              <a:off x="4189107" y="2216118"/>
              <a:ext cx="3825612" cy="1303702"/>
              <a:chOff x="293292" y="3194776"/>
              <a:chExt cx="3825612" cy="1303702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C92A0856-1762-33F4-C2B1-C2FAA97FBB71}"/>
                  </a:ext>
                </a:extLst>
              </p:cNvPr>
              <p:cNvSpPr txBox="1"/>
              <p:nvPr/>
            </p:nvSpPr>
            <p:spPr>
              <a:xfrm>
                <a:off x="293292" y="3194776"/>
                <a:ext cx="1248917" cy="1303702"/>
              </a:xfrm>
              <a:prstGeom prst="rect">
                <a:avLst/>
              </a:prstGeom>
              <a:solidFill>
                <a:schemeClr val="accent6"/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 lIns="36000" tIns="36000" rIns="36000" bIns="36000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400" i="0" u="none" strike="noStrike" dirty="0">
                    <a:solidFill>
                      <a:schemeClr val="bg1"/>
                    </a:solidFill>
                    <a:effectLst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DESIRED</a:t>
                </a:r>
              </a:p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400" i="0" u="none" strike="noStrike" dirty="0">
                    <a:solidFill>
                      <a:schemeClr val="bg1"/>
                    </a:solidFill>
                    <a:effectLst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STATE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5CD1672-FD4C-D5D0-F7D3-727205DBA8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6" y="3194776"/>
                <a:ext cx="2528448" cy="1303702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1270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55B2D29-4D84-D10C-A1FD-CA28BC09FD89}"/>
                </a:ext>
              </a:extLst>
            </p:cNvPr>
            <p:cNvGrpSpPr/>
            <p:nvPr/>
          </p:nvGrpSpPr>
          <p:grpSpPr>
            <a:xfrm>
              <a:off x="8081770" y="2216118"/>
              <a:ext cx="3825612" cy="1303702"/>
              <a:chOff x="293292" y="3194776"/>
              <a:chExt cx="3825612" cy="1303702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A0122FEE-7731-D00F-4A70-1BEFEFCC99E8}"/>
                  </a:ext>
                </a:extLst>
              </p:cNvPr>
              <p:cNvSpPr txBox="1"/>
              <p:nvPr/>
            </p:nvSpPr>
            <p:spPr>
              <a:xfrm>
                <a:off x="293292" y="3194776"/>
                <a:ext cx="1248917" cy="130370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 lIns="36000" tIns="36000" rIns="36000" bIns="36000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400" i="0" u="none" strike="noStrike" dirty="0">
                    <a:effectLst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GAP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7966BBE3-516D-0EEB-CF40-844E18607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6" y="3194776"/>
                <a:ext cx="2528448" cy="1303702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1270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E5339AF-71B3-0113-C0A0-24FDA248E011}"/>
              </a:ext>
            </a:extLst>
          </p:cNvPr>
          <p:cNvGrpSpPr/>
          <p:nvPr/>
        </p:nvGrpSpPr>
        <p:grpSpPr>
          <a:xfrm>
            <a:off x="0" y="5867400"/>
            <a:ext cx="12192000" cy="605405"/>
            <a:chOff x="0" y="5867400"/>
            <a:chExt cx="12192000" cy="605405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A65817B-906C-EB90-0C09-66DE7063D32C}"/>
                </a:ext>
              </a:extLst>
            </p:cNvPr>
            <p:cNvSpPr/>
            <p:nvPr/>
          </p:nvSpPr>
          <p:spPr>
            <a:xfrm>
              <a:off x="0" y="5867400"/>
              <a:ext cx="12192000" cy="605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 dirty="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99530D3-48F9-07FC-5974-B1700AD70F56}"/>
                </a:ext>
              </a:extLst>
            </p:cNvPr>
            <p:cNvSpPr/>
            <p:nvPr/>
          </p:nvSpPr>
          <p:spPr>
            <a:xfrm flipH="1">
              <a:off x="378422" y="6229681"/>
              <a:ext cx="2408319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marL="171450" indent="-171450" defTabSz="914400">
                <a:buFont typeface="Segoe UI Emoji" panose="020B0502040204020203" pitchFamily="34" charset="0"/>
                <a:buChar char="*"/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VOC: Voice of the Customer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B94D622D-7433-311D-C0A5-092C0E0B31D6}"/>
                </a:ext>
              </a:extLst>
            </p:cNvPr>
            <p:cNvSpPr/>
            <p:nvPr/>
          </p:nvSpPr>
          <p:spPr>
            <a:xfrm flipH="1">
              <a:off x="3776282" y="6229681"/>
              <a:ext cx="2999441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algn="ct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PRIORITY: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Critical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 – High – Moderate – Low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17E9711-B735-ED2E-26A2-5FA68F76D700}"/>
                </a:ext>
              </a:extLst>
            </p:cNvPr>
            <p:cNvSpPr/>
            <p:nvPr/>
          </p:nvSpPr>
          <p:spPr>
            <a:xfrm flipH="1">
              <a:off x="7777092" y="6229681"/>
              <a:ext cx="4133441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algn="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STATUS: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Not Started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– Delayed – On Track – Completed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5332C66C-2361-9115-E2C4-9FB92C79C13F}"/>
                </a:ext>
              </a:extLst>
            </p:cNvPr>
            <p:cNvGrpSpPr/>
            <p:nvPr/>
          </p:nvGrpSpPr>
          <p:grpSpPr>
            <a:xfrm>
              <a:off x="9268294" y="5969564"/>
              <a:ext cx="2375322" cy="226311"/>
              <a:chOff x="9268294" y="5944164"/>
              <a:chExt cx="2375322" cy="226311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8370232B-15F5-9E60-347E-D2688EE9EB78}"/>
                  </a:ext>
                </a:extLst>
              </p:cNvPr>
              <p:cNvSpPr/>
              <p:nvPr/>
            </p:nvSpPr>
            <p:spPr>
              <a:xfrm>
                <a:off x="9986308" y="5944164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3125ED97-6088-6DA5-6C4C-3EEB68A928E0}"/>
                  </a:ext>
                </a:extLst>
              </p:cNvPr>
              <p:cNvSpPr/>
              <p:nvPr/>
            </p:nvSpPr>
            <p:spPr>
              <a:xfrm>
                <a:off x="10704322" y="5944164"/>
                <a:ext cx="221280" cy="226311"/>
              </a:xfrm>
              <a:prstGeom prst="ellipse">
                <a:avLst/>
              </a:prstGeom>
              <a:solidFill>
                <a:srgbClr val="82D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BDA84266-12CB-D5B4-9537-D8FC790D8E6D}"/>
                  </a:ext>
                </a:extLst>
              </p:cNvPr>
              <p:cNvSpPr/>
              <p:nvPr/>
            </p:nvSpPr>
            <p:spPr>
              <a:xfrm>
                <a:off x="11422336" y="5944164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00AA42E5-8D23-E24D-0C96-2170546ACE8F}"/>
                  </a:ext>
                </a:extLst>
              </p:cNvPr>
              <p:cNvSpPr/>
              <p:nvPr/>
            </p:nvSpPr>
            <p:spPr>
              <a:xfrm>
                <a:off x="9268294" y="5944164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0EC496F2-AA36-FB50-EEFF-C76D67826F60}"/>
              </a:ext>
            </a:extLst>
          </p:cNvPr>
          <p:cNvGrpSpPr/>
          <p:nvPr/>
        </p:nvGrpSpPr>
        <p:grpSpPr>
          <a:xfrm>
            <a:off x="296443" y="3981556"/>
            <a:ext cx="11610939" cy="1761186"/>
            <a:chOff x="296443" y="3981556"/>
            <a:chExt cx="11610939" cy="1761186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2F180B15-71A8-6571-CB4B-2C1E0126675E}"/>
                </a:ext>
              </a:extLst>
            </p:cNvPr>
            <p:cNvGrpSpPr/>
            <p:nvPr/>
          </p:nvGrpSpPr>
          <p:grpSpPr>
            <a:xfrm>
              <a:off x="1309661" y="3981556"/>
              <a:ext cx="5854935" cy="1761186"/>
              <a:chOff x="1309661" y="3981556"/>
              <a:chExt cx="5854935" cy="1761186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F58D6AA2-AB32-5E5E-A99A-FA86EBE217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309661" y="3981556"/>
                <a:ext cx="5854932" cy="3640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ACTION DESCRIPTION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7E16CC4B-F7BD-52BE-C65C-159626FF8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661" y="4842684"/>
                <a:ext cx="5854935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fontAlgn="ctr"/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  <a:cs typeface="Readex Pro Light" pitchFamily="2" charset="-78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652CE51C-F160-5D7F-C25A-45B38B24D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661" y="5309845"/>
                <a:ext cx="5854932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fontAlgn="ctr"/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  <a:cs typeface="Readex Pro Light" pitchFamily="2" charset="-78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9E5135AA-1C9A-A466-527F-E7AF82EC0C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661" y="4375524"/>
                <a:ext cx="5854932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fontAlgn="ctr"/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CA5B9E5B-C75B-65B7-4EC2-A6C7AF3783CD}"/>
                </a:ext>
              </a:extLst>
            </p:cNvPr>
            <p:cNvGrpSpPr/>
            <p:nvPr/>
          </p:nvGrpSpPr>
          <p:grpSpPr>
            <a:xfrm>
              <a:off x="8918873" y="3981556"/>
              <a:ext cx="1667848" cy="1761186"/>
              <a:chOff x="8918875" y="3981556"/>
              <a:chExt cx="1667848" cy="1761186"/>
            </a:xfrm>
          </p:grpSpPr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6484F0F7-1086-F1AC-8A6A-E5DBD92BF4F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18875" y="3981556"/>
                <a:ext cx="1667845" cy="3640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DUE DATE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C4413273-6FBA-2B93-59F7-2DFDF0826C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18876" y="4842684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4AD94FDB-755E-907C-1FB6-C52C15080F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18876" y="5309845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29262622-478D-1604-A7F4-B9D3D88A5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18876" y="4375524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6FE3E43E-0C90-267A-D409-B91357BA849C}"/>
                </a:ext>
              </a:extLst>
            </p:cNvPr>
            <p:cNvGrpSpPr/>
            <p:nvPr/>
          </p:nvGrpSpPr>
          <p:grpSpPr>
            <a:xfrm>
              <a:off x="296443" y="3981556"/>
              <a:ext cx="970002" cy="1761186"/>
              <a:chOff x="296443" y="3981556"/>
              <a:chExt cx="970002" cy="1761186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73B4DAE6-20F4-44CC-9D02-3498B9E5AD3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6444" y="3981556"/>
                <a:ext cx="970000" cy="3640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ACTION ID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27481E28-2948-2D12-A3B9-D2C4F311E8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43" y="4842684"/>
                <a:ext cx="970001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06EBD328-A834-20EF-0BB2-924277102E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43" y="5309845"/>
                <a:ext cx="970002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C167785-7698-B10D-77A3-6C053E8DC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44" y="4375524"/>
                <a:ext cx="970001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9D6392E6-1757-0954-430C-073C11123CE2}"/>
                </a:ext>
              </a:extLst>
            </p:cNvPr>
            <p:cNvGrpSpPr/>
            <p:nvPr/>
          </p:nvGrpSpPr>
          <p:grpSpPr>
            <a:xfrm>
              <a:off x="7207810" y="3981556"/>
              <a:ext cx="1667849" cy="1761186"/>
              <a:chOff x="7207811" y="3981556"/>
              <a:chExt cx="1667849" cy="1761186"/>
            </a:xfrm>
          </p:grpSpPr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45A42DD3-E6BE-C923-EB7D-5102CFB315A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07813" y="3981556"/>
                <a:ext cx="1667847" cy="3640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OWNER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B96A392E-B1BB-09CD-2C1D-3887B04DE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7811" y="4842684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E9737CA3-576A-55F1-C29D-7DA280F109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7811" y="5309845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28B07347-C72F-D466-2793-53590B1DEC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7811" y="4375524"/>
                <a:ext cx="1667847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400" i="0" u="none" strike="noStrike" dirty="0">
                  <a:solidFill>
                    <a:srgbClr val="000000"/>
                  </a:solidFill>
                  <a:effectLst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13DF01F9-2345-44F1-E24D-6B694DDFD188}"/>
                </a:ext>
              </a:extLst>
            </p:cNvPr>
            <p:cNvGrpSpPr/>
            <p:nvPr/>
          </p:nvGrpSpPr>
          <p:grpSpPr>
            <a:xfrm>
              <a:off x="10629936" y="3981556"/>
              <a:ext cx="1277446" cy="1761186"/>
              <a:chOff x="10629936" y="3981556"/>
              <a:chExt cx="1277446" cy="1761186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0DC90969-9661-FEE0-ACAA-42419B1FF8C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629936" y="3981556"/>
                <a:ext cx="1277446" cy="3640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0DEDF4F0-BA07-B0BC-6E74-AA816CEB66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9936" y="4842684"/>
                <a:ext cx="1277446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5709E2BA-62C9-D86B-9098-6CA25946DB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9936" y="5309845"/>
                <a:ext cx="1277446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AF6CB066-DFDA-4850-708E-C44EE75CB6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9936" y="4375524"/>
                <a:ext cx="1277446" cy="432897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E5A50DDF-D645-CEFF-0958-A8F35C838A1D}"/>
              </a:ext>
            </a:extLst>
          </p:cNvPr>
          <p:cNvGrpSpPr/>
          <p:nvPr/>
        </p:nvGrpSpPr>
        <p:grpSpPr>
          <a:xfrm>
            <a:off x="281467" y="650506"/>
            <a:ext cx="11625916" cy="1381786"/>
            <a:chOff x="281467" y="650506"/>
            <a:chExt cx="11625916" cy="1381786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803EEC24-47B1-ABBF-777F-15DCC809AB13}"/>
                </a:ext>
              </a:extLst>
            </p:cNvPr>
            <p:cNvGrpSpPr/>
            <p:nvPr/>
          </p:nvGrpSpPr>
          <p:grpSpPr>
            <a:xfrm>
              <a:off x="281467" y="650506"/>
              <a:ext cx="9821677" cy="1381786"/>
              <a:chOff x="293293" y="650506"/>
              <a:chExt cx="5763907" cy="1381786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ED08ECF-BE8A-289D-A2B0-1385986CF78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50506"/>
                <a:ext cx="5762345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PROBLEM BASED ON VOC*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0C968E6-272B-6C8B-1F39-4F26D40EE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89972"/>
                <a:ext cx="5763907" cy="94232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t" anchorCtr="0">
                <a:noAutofit/>
              </a:bodyPr>
              <a:lstStyle/>
              <a:p>
                <a:pPr lvl="0" defTabSz="914400">
                  <a:spcBef>
                    <a:spcPts val="300"/>
                  </a:spcBef>
                  <a:defRPr/>
                </a:pP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0A360489-D6E7-D8E7-06A3-DFADDDDA3E74}"/>
                </a:ext>
              </a:extLst>
            </p:cNvPr>
            <p:cNvGrpSpPr/>
            <p:nvPr/>
          </p:nvGrpSpPr>
          <p:grpSpPr>
            <a:xfrm>
              <a:off x="10207589" y="650506"/>
              <a:ext cx="1699794" cy="1381786"/>
              <a:chOff x="293293" y="652757"/>
              <a:chExt cx="5763907" cy="1381786"/>
            </a:xfrm>
          </p:grpSpPr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FB367B07-8E9D-9CE6-A525-09344B8AE9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52757"/>
                <a:ext cx="5762344" cy="396000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400" kern="0" dirty="0">
                    <a:solidFill>
                      <a:srgbClr val="FFFFFF"/>
                    </a:solidFill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PRIORITY</a:t>
                </a: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B23F57D-BD10-5E02-FB15-7366E39594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92223"/>
                <a:ext cx="5763907" cy="94232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t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400" dirty="0">
                    <a:solidFill>
                      <a:srgbClr val="0D0D0D"/>
                    </a:solidFill>
                    <a:latin typeface="Segoe UI Emoji" panose="020B0502040204020203" pitchFamily="34" charset="0"/>
                    <a:ea typeface="Segoe UI Emoji" panose="020B0502040204020203" pitchFamily="34" charset="0"/>
                    <a:cs typeface="Calibri" panose="020F0502020204030204" pitchFamily="34" charset="0"/>
                  </a:rPr>
                  <a:t> </a:t>
                </a:r>
                <a:endPara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8743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837315"/>
              </p:ext>
            </p:extLst>
          </p:nvPr>
        </p:nvGraphicFramePr>
        <p:xfrm>
          <a:off x="285507" y="1155622"/>
          <a:ext cx="11625817" cy="4632586"/>
        </p:xfrm>
        <a:graphic>
          <a:graphicData uri="http://schemas.openxmlformats.org/drawingml/2006/table">
            <a:tbl>
              <a:tblPr firstRow="1" bandRow="1"/>
              <a:tblGrid>
                <a:gridCol w="2094091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094091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2094091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083151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083151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2094091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083151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</a:tblGrid>
              <a:tr h="3125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PROBLEM BASED ON VOC*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CURRENT STATE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DESIRED STATE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GAP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PRIORITY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ACTIONS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75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75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75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75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64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474562"/>
                  </a:ext>
                </a:extLst>
              </a:tr>
            </a:tbl>
          </a:graphicData>
        </a:graphic>
      </p:graphicFrame>
      <p:grpSp>
        <p:nvGrpSpPr>
          <p:cNvPr id="45" name="Group 44">
            <a:extLst>
              <a:ext uri="{FF2B5EF4-FFF2-40B4-BE49-F238E27FC236}">
                <a16:creationId xmlns:a16="http://schemas.microsoft.com/office/drawing/2014/main" id="{C2D70B93-2A6F-E19A-A95F-79623D224506}"/>
              </a:ext>
            </a:extLst>
          </p:cNvPr>
          <p:cNvGrpSpPr/>
          <p:nvPr/>
        </p:nvGrpSpPr>
        <p:grpSpPr>
          <a:xfrm>
            <a:off x="489334" y="592498"/>
            <a:ext cx="10065989" cy="531413"/>
            <a:chOff x="489334" y="592498"/>
            <a:chExt cx="10065989" cy="53141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19C79EB3-5DD3-227E-2E62-51376C383E87}"/>
                </a:ext>
              </a:extLst>
            </p:cNvPr>
            <p:cNvGrpSpPr/>
            <p:nvPr/>
          </p:nvGrpSpPr>
          <p:grpSpPr>
            <a:xfrm>
              <a:off x="489334" y="592498"/>
              <a:ext cx="1620000" cy="531413"/>
              <a:chOff x="489334" y="592498"/>
              <a:chExt cx="1620000" cy="531413"/>
            </a:xfrm>
          </p:grpSpPr>
          <p:sp>
            <p:nvSpPr>
              <p:cNvPr id="2" name="Arrow: Down 1">
                <a:extLst>
                  <a:ext uri="{FF2B5EF4-FFF2-40B4-BE49-F238E27FC236}">
                    <a16:creationId xmlns:a16="http://schemas.microsoft.com/office/drawing/2014/main" id="{6FA6FB07-61EA-66FC-F1E6-53A9C66B7B05}"/>
                  </a:ext>
                </a:extLst>
              </p:cNvPr>
              <p:cNvSpPr/>
              <p:nvPr/>
            </p:nvSpPr>
            <p:spPr>
              <a:xfrm>
                <a:off x="1093038" y="866775"/>
                <a:ext cx="412593" cy="257136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274716-0A63-0E48-C6ED-1FA7E225677C}"/>
                  </a:ext>
                </a:extLst>
              </p:cNvPr>
              <p:cNvSpPr txBox="1"/>
              <p:nvPr/>
            </p:nvSpPr>
            <p:spPr>
              <a:xfrm>
                <a:off x="489334" y="592498"/>
                <a:ext cx="1620000" cy="257136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 anchor="ctr" anchorCtr="0">
                <a:noAutofit/>
              </a:bodyPr>
              <a:lstStyle/>
              <a:p>
                <a:pPr algn="ctr"/>
                <a:r>
                  <a:rPr lang="en-AE" sz="1000" dirty="0"/>
                  <a:t>WHAT?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4BB2E2B-3971-627A-414E-C2F653F77305}"/>
                </a:ext>
              </a:extLst>
            </p:cNvPr>
            <p:cNvGrpSpPr/>
            <p:nvPr/>
          </p:nvGrpSpPr>
          <p:grpSpPr>
            <a:xfrm>
              <a:off x="2629236" y="592498"/>
              <a:ext cx="1620000" cy="531413"/>
              <a:chOff x="2629236" y="592498"/>
              <a:chExt cx="1620000" cy="531413"/>
            </a:xfrm>
          </p:grpSpPr>
          <p:sp>
            <p:nvSpPr>
              <p:cNvPr id="3" name="Arrow: Down 2">
                <a:extLst>
                  <a:ext uri="{FF2B5EF4-FFF2-40B4-BE49-F238E27FC236}">
                    <a16:creationId xmlns:a16="http://schemas.microsoft.com/office/drawing/2014/main" id="{51C91499-848B-4072-9BFC-EAE9770A3779}"/>
                  </a:ext>
                </a:extLst>
              </p:cNvPr>
              <p:cNvSpPr/>
              <p:nvPr/>
            </p:nvSpPr>
            <p:spPr>
              <a:xfrm>
                <a:off x="3232940" y="866775"/>
                <a:ext cx="412593" cy="257136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190F7B4-9D66-85F1-1B74-FF99D333FF8D}"/>
                  </a:ext>
                </a:extLst>
              </p:cNvPr>
              <p:cNvSpPr txBox="1"/>
              <p:nvPr/>
            </p:nvSpPr>
            <p:spPr>
              <a:xfrm>
                <a:off x="2629236" y="592498"/>
                <a:ext cx="1620000" cy="257136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 anchor="ctr" anchorCtr="0">
                <a:noAutofit/>
              </a:bodyPr>
              <a:lstStyle/>
              <a:p>
                <a:pPr algn="ctr"/>
                <a:r>
                  <a:rPr lang="en-AE" sz="1000" dirty="0"/>
                  <a:t>WHERE ARE YOU NOW?</a:t>
                </a: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4B76911-6072-04DA-985E-A9CD9029F08E}"/>
                </a:ext>
              </a:extLst>
            </p:cNvPr>
            <p:cNvGrpSpPr/>
            <p:nvPr/>
          </p:nvGrpSpPr>
          <p:grpSpPr>
            <a:xfrm>
              <a:off x="4800351" y="592498"/>
              <a:ext cx="1620000" cy="531413"/>
              <a:chOff x="4800351" y="592498"/>
              <a:chExt cx="1620000" cy="531413"/>
            </a:xfrm>
          </p:grpSpPr>
          <p:sp>
            <p:nvSpPr>
              <p:cNvPr id="5" name="Arrow: Down 4">
                <a:extLst>
                  <a:ext uri="{FF2B5EF4-FFF2-40B4-BE49-F238E27FC236}">
                    <a16:creationId xmlns:a16="http://schemas.microsoft.com/office/drawing/2014/main" id="{B5917E3D-D482-D127-3E60-F11603877EF1}"/>
                  </a:ext>
                </a:extLst>
              </p:cNvPr>
              <p:cNvSpPr/>
              <p:nvPr/>
            </p:nvSpPr>
            <p:spPr>
              <a:xfrm>
                <a:off x="5405705" y="866775"/>
                <a:ext cx="412593" cy="257136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 dirty="0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8B1D98D-10B9-57D4-259E-8AF495431ECD}"/>
                  </a:ext>
                </a:extLst>
              </p:cNvPr>
              <p:cNvSpPr txBox="1"/>
              <p:nvPr/>
            </p:nvSpPr>
            <p:spPr>
              <a:xfrm>
                <a:off x="4800351" y="592498"/>
                <a:ext cx="1620000" cy="257136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 anchor="ctr" anchorCtr="0">
                <a:noAutofit/>
              </a:bodyPr>
              <a:lstStyle/>
              <a:p>
                <a:pPr algn="ctr"/>
                <a:r>
                  <a:rPr lang="en-US" sz="1000" dirty="0"/>
                  <a:t>W</a:t>
                </a:r>
                <a:r>
                  <a:rPr lang="en-AE" sz="1000" dirty="0"/>
                  <a:t>HERE DO YOU WAN TO BE?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70E689C-B32C-5764-89F5-CD77EDB8A762}"/>
                </a:ext>
              </a:extLst>
            </p:cNvPr>
            <p:cNvGrpSpPr/>
            <p:nvPr/>
          </p:nvGrpSpPr>
          <p:grpSpPr>
            <a:xfrm>
              <a:off x="6316824" y="592498"/>
              <a:ext cx="1620000" cy="531413"/>
              <a:chOff x="6316824" y="592498"/>
              <a:chExt cx="1620000" cy="531413"/>
            </a:xfrm>
          </p:grpSpPr>
          <p:sp>
            <p:nvSpPr>
              <p:cNvPr id="4" name="Arrow: Down 3">
                <a:extLst>
                  <a:ext uri="{FF2B5EF4-FFF2-40B4-BE49-F238E27FC236}">
                    <a16:creationId xmlns:a16="http://schemas.microsoft.com/office/drawing/2014/main" id="{1253D4AA-AEEE-BE7F-4946-EDE2D1A536FF}"/>
                  </a:ext>
                </a:extLst>
              </p:cNvPr>
              <p:cNvSpPr/>
              <p:nvPr/>
            </p:nvSpPr>
            <p:spPr>
              <a:xfrm>
                <a:off x="6920528" y="866775"/>
                <a:ext cx="412593" cy="257136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 dirty="0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690EC9F-F33E-E6A4-53DB-E52BEC5091FD}"/>
                  </a:ext>
                </a:extLst>
              </p:cNvPr>
              <p:cNvSpPr txBox="1"/>
              <p:nvPr/>
            </p:nvSpPr>
            <p:spPr>
              <a:xfrm>
                <a:off x="6316824" y="592498"/>
                <a:ext cx="1620000" cy="257136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 anchor="ctr" anchorCtr="0">
                <a:noAutofit/>
              </a:bodyPr>
              <a:lstStyle/>
              <a:p>
                <a:pPr algn="ctr"/>
                <a:r>
                  <a:rPr lang="en-AE" sz="1000" dirty="0"/>
                  <a:t>HOW MUCH?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23386F0-54F6-CE80-A0F9-D833C84C8F99}"/>
                </a:ext>
              </a:extLst>
            </p:cNvPr>
            <p:cNvGrpSpPr/>
            <p:nvPr/>
          </p:nvGrpSpPr>
          <p:grpSpPr>
            <a:xfrm>
              <a:off x="8935323" y="592498"/>
              <a:ext cx="1620000" cy="531413"/>
              <a:chOff x="8935323" y="592498"/>
              <a:chExt cx="1620000" cy="531413"/>
            </a:xfrm>
          </p:grpSpPr>
          <p:sp>
            <p:nvSpPr>
              <p:cNvPr id="6" name="Arrow: Down 5">
                <a:extLst>
                  <a:ext uri="{FF2B5EF4-FFF2-40B4-BE49-F238E27FC236}">
                    <a16:creationId xmlns:a16="http://schemas.microsoft.com/office/drawing/2014/main" id="{B50EE8C1-621F-F4F3-1351-FD357417D1F6}"/>
                  </a:ext>
                </a:extLst>
              </p:cNvPr>
              <p:cNvSpPr/>
              <p:nvPr/>
            </p:nvSpPr>
            <p:spPr>
              <a:xfrm>
                <a:off x="9539027" y="866775"/>
                <a:ext cx="412593" cy="257136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 dirty="0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0A7E8D7-87B0-C0C2-EBB8-37A4B6703CE3}"/>
                  </a:ext>
                </a:extLst>
              </p:cNvPr>
              <p:cNvSpPr txBox="1"/>
              <p:nvPr/>
            </p:nvSpPr>
            <p:spPr>
              <a:xfrm>
                <a:off x="8935323" y="592498"/>
                <a:ext cx="1620000" cy="257136"/>
              </a:xfrm>
              <a:prstGeom prst="rect">
                <a:avLst/>
              </a:prstGeom>
              <a:noFill/>
            </p:spPr>
            <p:txBody>
              <a:bodyPr wrap="none" lIns="36000" tIns="36000" rIns="36000" bIns="36000" rtlCol="0" anchor="ctr" anchorCtr="0">
                <a:noAutofit/>
              </a:bodyPr>
              <a:lstStyle/>
              <a:p>
                <a:pPr algn="ctr"/>
                <a:r>
                  <a:rPr lang="en-AE" sz="1000" dirty="0"/>
                  <a:t>HOW?</a:t>
                </a:r>
              </a:p>
            </p:txBody>
          </p:sp>
        </p:grpSp>
      </p:grpSp>
      <p:sp>
        <p:nvSpPr>
          <p:cNvPr id="65" name="Freeform 11">
            <a:extLst>
              <a:ext uri="{FF2B5EF4-FFF2-40B4-BE49-F238E27FC236}">
                <a16:creationId xmlns:a16="http://schemas.microsoft.com/office/drawing/2014/main" id="{7E792D89-E5F5-CF27-28F0-C53953253D67}"/>
              </a:ext>
            </a:extLst>
          </p:cNvPr>
          <p:cNvSpPr/>
          <p:nvPr/>
        </p:nvSpPr>
        <p:spPr>
          <a:xfrm>
            <a:off x="1969133" y="0"/>
            <a:ext cx="1676400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REGISTER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A9085D3-7DDA-A9F0-E20E-B44B17D38BD4}"/>
              </a:ext>
            </a:extLst>
          </p:cNvPr>
          <p:cNvGrpSpPr/>
          <p:nvPr/>
        </p:nvGrpSpPr>
        <p:grpSpPr>
          <a:xfrm>
            <a:off x="0" y="5867400"/>
            <a:ext cx="12192000" cy="605405"/>
            <a:chOff x="0" y="5867400"/>
            <a:chExt cx="12192000" cy="60540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6B8E958-3DD0-0F3E-4418-8D2ACDAD2672}"/>
                </a:ext>
              </a:extLst>
            </p:cNvPr>
            <p:cNvSpPr/>
            <p:nvPr/>
          </p:nvSpPr>
          <p:spPr>
            <a:xfrm>
              <a:off x="0" y="5867400"/>
              <a:ext cx="12192000" cy="605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C6525BC-FDA3-77AC-0D0A-0330915A30A7}"/>
                </a:ext>
              </a:extLst>
            </p:cNvPr>
            <p:cNvSpPr/>
            <p:nvPr/>
          </p:nvSpPr>
          <p:spPr>
            <a:xfrm flipH="1">
              <a:off x="378422" y="6229681"/>
              <a:ext cx="2408319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marL="171450" indent="-171450" defTabSz="914400">
                <a:buFont typeface="Segoe UI Emoji" panose="020B0502040204020203" pitchFamily="34" charset="0"/>
                <a:buChar char="*"/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VOC: Voice of the Customer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374694B-F80E-CDBA-A2AE-2F7B104AF031}"/>
                </a:ext>
              </a:extLst>
            </p:cNvPr>
            <p:cNvSpPr/>
            <p:nvPr/>
          </p:nvSpPr>
          <p:spPr>
            <a:xfrm flipH="1">
              <a:off x="3776282" y="6229681"/>
              <a:ext cx="2999441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algn="ct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PRIORITY: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Critical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 – High – Moderate – Low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348E52D-A0A0-6903-4D27-0F387CF4F738}"/>
                </a:ext>
              </a:extLst>
            </p:cNvPr>
            <p:cNvSpPr/>
            <p:nvPr/>
          </p:nvSpPr>
          <p:spPr>
            <a:xfrm flipH="1">
              <a:off x="7777092" y="6229681"/>
              <a:ext cx="4133441" cy="207295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pPr algn="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STATUS: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Not Started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– Delayed – On Track – Completed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8A55ECFD-0B5F-259F-3EBD-ACB89752AFBD}"/>
                </a:ext>
              </a:extLst>
            </p:cNvPr>
            <p:cNvGrpSpPr/>
            <p:nvPr/>
          </p:nvGrpSpPr>
          <p:grpSpPr>
            <a:xfrm>
              <a:off x="9268294" y="5969564"/>
              <a:ext cx="2375322" cy="226311"/>
              <a:chOff x="9268294" y="5944164"/>
              <a:chExt cx="2375322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274BE0F-95E3-0B33-1D14-1BC0198E3EB8}"/>
                  </a:ext>
                </a:extLst>
              </p:cNvPr>
              <p:cNvSpPr/>
              <p:nvPr/>
            </p:nvSpPr>
            <p:spPr>
              <a:xfrm>
                <a:off x="9986308" y="5944164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8C405F65-6CEC-E350-8BC3-008A1E961483}"/>
                  </a:ext>
                </a:extLst>
              </p:cNvPr>
              <p:cNvSpPr/>
              <p:nvPr/>
            </p:nvSpPr>
            <p:spPr>
              <a:xfrm>
                <a:off x="10704322" y="5944164"/>
                <a:ext cx="221280" cy="226311"/>
              </a:xfrm>
              <a:prstGeom prst="ellipse">
                <a:avLst/>
              </a:prstGeom>
              <a:solidFill>
                <a:srgbClr val="82D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0C93D455-45A6-7291-ACB1-A4A220CAB624}"/>
                  </a:ext>
                </a:extLst>
              </p:cNvPr>
              <p:cNvSpPr/>
              <p:nvPr/>
            </p:nvSpPr>
            <p:spPr>
              <a:xfrm>
                <a:off x="11422336" y="5944164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C7A9EC54-22BF-9F7F-3830-2DCB5ED6D844}"/>
                  </a:ext>
                </a:extLst>
              </p:cNvPr>
              <p:cNvSpPr/>
              <p:nvPr/>
            </p:nvSpPr>
            <p:spPr>
              <a:xfrm>
                <a:off x="9268294" y="5944164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2657</TotalTime>
  <Words>157</Words>
  <Application>Microsoft Office PowerPoint</Application>
  <PresentationFormat>Widescreen</PresentationFormat>
  <Paragraphs>50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2025-12-07T07:53:08Z</dcterms:modified>
  <cp:version>3.1</cp:version>
</cp:coreProperties>
</file>