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>
        <p:scale>
          <a:sx n="70" d="100"/>
          <a:sy n="70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Blank - © Copyright </a:t>
            </a:r>
            <a:r>
              <a:rPr lang="en-US" b="1" dirty="0" smtClean="0"/>
              <a:t>Continuous Improvement Toolkit . </a:t>
            </a:r>
            <a:r>
              <a:rPr lang="en-US" b="0" smtClean="0"/>
              <a:t>www.citoolkit.com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Theme6 -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7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Theme7 -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39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Theme8 -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8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Gray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Green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Blue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Theme1 -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Theme2 -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Theme3 -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Theme4 -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Power interest matrix - 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Engage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Consider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Monitor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Engage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Understand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29" idx="2"/>
          </p:cNvCxnSpPr>
          <p:nvPr/>
        </p:nvCxnSpPr>
        <p:spPr>
          <a:xfrm flipV="1">
            <a:off x="533402" y="3299598"/>
            <a:ext cx="8260358" cy="12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8" idx="0"/>
          </p:cNvCxnSpPr>
          <p:nvPr/>
        </p:nvCxnSpPr>
        <p:spPr>
          <a:xfrm flipH="1" flipV="1">
            <a:off x="4572000" y="533400"/>
            <a:ext cx="2" cy="5410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INTEREST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POWER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Consider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Monitor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Engage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Understand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Consider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Monitor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Engage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Understand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206" y="5968998"/>
            <a:ext cx="15872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Consider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5968998"/>
            <a:ext cx="15017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Monitor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6601" y="76200"/>
            <a:ext cx="13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Engage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2057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Understand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3457" y="5943600"/>
            <a:ext cx="271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INTEREST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0656" y="3070020"/>
            <a:ext cx="248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POWER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492</Words>
  <Application>Microsoft Office PowerPoint</Application>
  <PresentationFormat>On-screen Show (4:3)</PresentationFormat>
  <Paragraphs>300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134</cp:revision>
  <dcterms:created xsi:type="dcterms:W3CDTF">2006-08-16T00:00:00Z</dcterms:created>
  <dcterms:modified xsi:type="dcterms:W3CDTF">2018-11-24T18:49:49Z</dcterms:modified>
</cp:coreProperties>
</file>