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>
        <p:scale>
          <a:sx n="70" d="100"/>
          <a:sy n="70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24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4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Importance urgency matrix (Eisenhower matrix) - 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533400"/>
            <a:ext cx="0" cy="5562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NOT IMPORTANT.         . IMPORTANT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     URGENT                      NOT URGENT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Avoid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Push Back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 Soon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Do First</a:t>
            </a:r>
            <a:endParaRPr lang="en-US" sz="3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NOT IMPORTANT</a:t>
            </a:r>
            <a:r>
              <a:rPr lang="en-US" sz="2400" dirty="0" smtClean="0">
                <a:solidFill>
                  <a:schemeClr val="bg1"/>
                </a:solidFill>
              </a:rPr>
              <a:t>.         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457" y="5968998"/>
            <a:ext cx="10950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Avoid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1784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Push 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31929" y="76200"/>
            <a:ext cx="15215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 Soon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405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Do First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77672" y="3070020"/>
            <a:ext cx="51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NOT IMPORTANT</a:t>
            </a:r>
            <a:r>
              <a:rPr lang="en-US" sz="2400" dirty="0" smtClean="0"/>
              <a:t>.         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IMPORTANT       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1776" y="213600"/>
            <a:ext cx="4838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     URGENT                      NOT URGENT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612</Words>
  <Application>Microsoft Office PowerPoint</Application>
  <PresentationFormat>On-screen Show (4:3)</PresentationFormat>
  <Paragraphs>300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141</cp:revision>
  <dcterms:created xsi:type="dcterms:W3CDTF">2006-08-16T00:00:00Z</dcterms:created>
  <dcterms:modified xsi:type="dcterms:W3CDTF">2018-11-24T18:49:47Z</dcterms:modified>
</cp:coreProperties>
</file>