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271" r:id="rId2"/>
    <p:sldId id="949" r:id="rId3"/>
    <p:sldId id="948" r:id="rId4"/>
    <p:sldId id="950" r:id="rId5"/>
    <p:sldId id="951" r:id="rId6"/>
    <p:sldId id="94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E2E2E2"/>
    <a:srgbClr val="A9D18E"/>
    <a:srgbClr val="FF859F"/>
    <a:srgbClr val="FAAB61"/>
    <a:srgbClr val="AFE4FF"/>
    <a:srgbClr val="F8F8F8"/>
    <a:srgbClr val="F98F51"/>
    <a:srgbClr val="FFBD47"/>
    <a:srgbClr val="C4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EE600-B62E-42C1-8369-3A0CF9488FE2}" v="2" dt="2025-06-02T19:06:51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9" autoAdjust="0"/>
  </p:normalViewPr>
  <p:slideViewPr>
    <p:cSldViewPr snapToGrid="0">
      <p:cViewPr varScale="1">
        <p:scale>
          <a:sx n="75" d="100"/>
          <a:sy n="75" d="100"/>
        </p:scale>
        <p:origin x="49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B0252A38-9AF1-4A54-B970-8CFFF89EB8B8}"/>
    <pc:docChg chg="undo redo custSel addSld delSld modSld sldOrd modMainMaster">
      <pc:chgData name="Daoud Saadeddin" userId="50f496e5f975282e" providerId="LiveId" clId="{B0252A38-9AF1-4A54-B970-8CFFF89EB8B8}" dt="2024-09-03T10:00:49.003" v="1860" actId="478"/>
      <pc:docMkLst>
        <pc:docMk/>
      </pc:docMkLst>
      <pc:sldChg chg="addSp delSp modSp mod modNotesTx">
        <pc:chgData name="Daoud Saadeddin" userId="50f496e5f975282e" providerId="LiveId" clId="{B0252A38-9AF1-4A54-B970-8CFFF89EB8B8}" dt="2024-09-03T09:55:18.103" v="1813" actId="2711"/>
        <pc:sldMkLst>
          <pc:docMk/>
          <pc:sldMk cId="1223320210" sldId="271"/>
        </pc:sldMkLst>
      </pc:sldChg>
      <pc:sldChg chg="addSp delSp modSp add mod ord modNotesTx">
        <pc:chgData name="Daoud Saadeddin" userId="50f496e5f975282e" providerId="LiveId" clId="{B0252A38-9AF1-4A54-B970-8CFFF89EB8B8}" dt="2024-09-03T10:00:47.879" v="1859" actId="478"/>
        <pc:sldMkLst>
          <pc:docMk/>
          <pc:sldMk cId="2007909202" sldId="948"/>
        </pc:sldMkLst>
      </pc:sldChg>
      <pc:sldChg chg="addSp delSp modSp add mod modNotesTx">
        <pc:chgData name="Daoud Saadeddin" userId="50f496e5f975282e" providerId="LiveId" clId="{B0252A38-9AF1-4A54-B970-8CFFF89EB8B8}" dt="2024-09-03T10:00:44.864" v="1850" actId="165"/>
        <pc:sldMkLst>
          <pc:docMk/>
          <pc:sldMk cId="3368859325" sldId="949"/>
        </pc:sldMkLst>
      </pc:sldChg>
      <pc:sldChg chg="addSp delSp modSp add mod modNotesTx">
        <pc:chgData name="Daoud Saadeddin" userId="50f496e5f975282e" providerId="LiveId" clId="{B0252A38-9AF1-4A54-B970-8CFFF89EB8B8}" dt="2024-09-03T10:00:49.003" v="1860" actId="478"/>
        <pc:sldMkLst>
          <pc:docMk/>
          <pc:sldMk cId="1813374461" sldId="950"/>
        </pc:sldMkLst>
      </pc:sldChg>
      <pc:sldChg chg="add del">
        <pc:chgData name="Daoud Saadeddin" userId="50f496e5f975282e" providerId="LiveId" clId="{B0252A38-9AF1-4A54-B970-8CFFF89EB8B8}" dt="2024-09-02T19:25:21.673" v="319"/>
        <pc:sldMkLst>
          <pc:docMk/>
          <pc:sldMk cId="3158992424" sldId="951"/>
        </pc:sldMkLst>
      </pc:sldChg>
      <pc:sldMasterChg chg="modSldLayout">
        <pc:chgData name="Daoud Saadeddin" userId="50f496e5f975282e" providerId="LiveId" clId="{B0252A38-9AF1-4A54-B970-8CFFF89EB8B8}" dt="2024-09-03T06:28:56.044" v="1768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B0252A38-9AF1-4A54-B970-8CFFF89EB8B8}" dt="2024-09-03T06:28:56.044" v="1768" actId="20577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</pc:sldLayoutChg>
      </pc:sldMasterChg>
    </pc:docChg>
  </pc:docChgLst>
  <pc:docChgLst>
    <pc:chgData name="Daoud Saadeddin" userId="50f496e5f975282e" providerId="LiveId" clId="{493EE600-B62E-42C1-8369-3A0CF9488FE2}"/>
    <pc:docChg chg="custSel addSld modSld sldOrd">
      <pc:chgData name="Daoud Saadeddin" userId="50f496e5f975282e" providerId="LiveId" clId="{493EE600-B62E-42C1-8369-3A0CF9488FE2}" dt="2025-06-02T19:07:45.518" v="11" actId="1035"/>
      <pc:docMkLst>
        <pc:docMk/>
      </pc:docMkLst>
      <pc:sldChg chg="addSp delSp modSp add mod ord">
        <pc:chgData name="Daoud Saadeddin" userId="50f496e5f975282e" providerId="LiveId" clId="{493EE600-B62E-42C1-8369-3A0CF9488FE2}" dt="2025-06-02T19:07:45.518" v="11" actId="1035"/>
        <pc:sldMkLst>
          <pc:docMk/>
          <pc:sldMk cId="3688530396" sldId="951"/>
        </pc:sldMkLst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2" creationId="{CC30C432-55EF-D42F-23A2-954308F662E9}"/>
          </ac:spMkLst>
        </pc:spChg>
        <pc:spChg chg="mod">
          <ac:chgData name="Daoud Saadeddin" userId="50f496e5f975282e" providerId="LiveId" clId="{493EE600-B62E-42C1-8369-3A0CF9488FE2}" dt="2025-06-02T19:07:34.181" v="7" actId="14100"/>
          <ac:spMkLst>
            <pc:docMk/>
            <pc:sldMk cId="3688530396" sldId="951"/>
            <ac:spMk id="4" creationId="{97C3EDA1-39D7-E60F-3A9F-EBB335FFFEBD}"/>
          </ac:spMkLst>
        </pc:spChg>
        <pc:spChg chg="add 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5" creationId="{75CA021E-53EC-5DF5-D3E7-E73BE5EAC5FC}"/>
          </ac:spMkLst>
        </pc:spChg>
        <pc:spChg chg="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8" creationId="{921D5153-F188-06BC-2B73-3486F124474E}"/>
          </ac:spMkLst>
        </pc:spChg>
        <pc:spChg chg="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11" creationId="{95CACBE1-BE25-51D6-A6F5-B758622962DF}"/>
          </ac:spMkLst>
        </pc:spChg>
        <pc:spChg chg="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21" creationId="{53FFB282-4D1E-67A5-24F4-003A317AB98E}"/>
          </ac:spMkLst>
        </pc:spChg>
        <pc:spChg chg="mod">
          <ac:chgData name="Daoud Saadeddin" userId="50f496e5f975282e" providerId="LiveId" clId="{493EE600-B62E-42C1-8369-3A0CF9488FE2}" dt="2025-06-02T19:07:00.319" v="5"/>
          <ac:spMkLst>
            <pc:docMk/>
            <pc:sldMk cId="3688530396" sldId="951"/>
            <ac:spMk id="22" creationId="{3CABA7F4-89B6-CC7E-798F-DB39CA9066DB}"/>
          </ac:spMkLst>
        </pc:spChg>
        <pc:spChg chg="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54" creationId="{9A556721-9F0F-5775-3198-E5ED1A4F4330}"/>
          </ac:spMkLst>
        </pc:spChg>
        <pc:spChg chg="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59" creationId="{B4F73579-A9B0-204E-F4AE-2E6F3D8E6471}"/>
          </ac:spMkLst>
        </pc:spChg>
        <pc:spChg chg="add 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71" creationId="{CE7B61BC-A20E-D532-C4DD-81CE36410727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02" creationId="{F4F5DE0A-B861-0BC9-8E68-F3D57A642CB2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04" creationId="{251A79F6-D5C1-77B9-43F3-276BB75FC6A8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10" creationId="{DF15545D-2AB6-5C40-262A-73DCE98DC62F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15" creationId="{6619122E-12F6-463E-3DFB-B745EE1DF9F3}"/>
          </ac:spMkLst>
        </pc:spChg>
        <pc:spChg chg="add 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117" creationId="{646B459B-8635-449A-7FBE-7ADFC5DFC83F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20" creationId="{A6815C63-EB73-9B30-139D-29BC9580549F}"/>
          </ac:spMkLst>
        </pc:spChg>
        <pc:spChg chg="add 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123" creationId="{D8A63460-EB57-5921-7376-4257C4A6902A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29" creationId="{739E5116-5C08-C118-5CB2-EE8CC0BD0559}"/>
          </ac:spMkLst>
        </pc:spChg>
        <pc:spChg chg="mod">
          <ac:chgData name="Daoud Saadeddin" userId="50f496e5f975282e" providerId="LiveId" clId="{493EE600-B62E-42C1-8369-3A0CF9488FE2}" dt="2025-06-02T19:07:45.518" v="11" actId="1035"/>
          <ac:spMkLst>
            <pc:docMk/>
            <pc:sldMk cId="3688530396" sldId="951"/>
            <ac:spMk id="132" creationId="{752DAA71-9CDD-03D7-E913-54161BEFA940}"/>
          </ac:spMkLst>
        </pc:spChg>
        <pc:spChg chg="add mod">
          <ac:chgData name="Daoud Saadeddin" userId="50f496e5f975282e" providerId="LiveId" clId="{493EE600-B62E-42C1-8369-3A0CF9488FE2}" dt="2025-06-02T19:06:51.682" v="4"/>
          <ac:spMkLst>
            <pc:docMk/>
            <pc:sldMk cId="3688530396" sldId="951"/>
            <ac:spMk id="134" creationId="{8367089D-44DF-BDC9-9351-463E425B620A}"/>
          </ac:spMkLst>
        </pc:spChg>
        <pc:grpChg chg="del">
          <ac:chgData name="Daoud Saadeddin" userId="50f496e5f975282e" providerId="LiveId" clId="{493EE600-B62E-42C1-8369-3A0CF9488FE2}" dt="2025-06-02T19:06:43.207" v="1" actId="478"/>
          <ac:grpSpMkLst>
            <pc:docMk/>
            <pc:sldMk cId="3688530396" sldId="951"/>
            <ac:grpSpMk id="3" creationId="{F226A797-EC24-6CB7-734C-76909D31C845}"/>
          </ac:grpSpMkLst>
        </pc:grp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76" creationId="{84C5DC35-5C3F-BCC1-DDE8-8D3E0A2F79EE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78" creationId="{DCF8A087-9A1E-592A-0DED-C97EE05733E1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79" creationId="{A0DD8144-036A-02E0-AF17-7DE8D34FB27B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80" creationId="{A63AC8B5-38A6-0CF2-8966-87A5A9508983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82" creationId="{31E36719-BD4F-FC38-D760-9B4109EA8390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90" creationId="{A39E7AE6-0B5D-23D9-5099-2C7F264164EB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92" creationId="{53828830-36BA-0860-20AA-C9E0A7CCEF77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94" creationId="{79764C9B-0D7F-973B-F2CD-568920AE84B6}"/>
          </ac:cxnSpMkLst>
        </pc:cxnChg>
        <pc:cxnChg chg="mod">
          <ac:chgData name="Daoud Saadeddin" userId="50f496e5f975282e" providerId="LiveId" clId="{493EE600-B62E-42C1-8369-3A0CF9488FE2}" dt="2025-06-02T19:06:43.207" v="1" actId="478"/>
          <ac:cxnSpMkLst>
            <pc:docMk/>
            <pc:sldMk cId="3688530396" sldId="951"/>
            <ac:cxnSpMk id="95" creationId="{50218DE0-EF3A-5342-5B48-4317523D8EB3}"/>
          </ac:cxnSpMkLst>
        </pc:cxnChg>
      </pc:sld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Flowchart Template – Activity</a:t>
            </a:r>
            <a:r>
              <a:rPr lang="en-US" baseline="0" dirty="0"/>
              <a:t> Flowchart</a:t>
            </a:r>
            <a:r>
              <a:rPr lang="en-US" dirty="0"/>
              <a:t> -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Flowchart Template – Swimlane</a:t>
            </a:r>
            <a:r>
              <a:rPr lang="en-US" baseline="0" dirty="0"/>
              <a:t> Flowchart (Vertical Lanes) </a:t>
            </a:r>
            <a:r>
              <a:rPr lang="en-US" dirty="0"/>
              <a:t>-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8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Flowchart Template – Swimlane</a:t>
            </a:r>
            <a:r>
              <a:rPr lang="en-US" baseline="0" dirty="0"/>
              <a:t> Flowchart (Horizontal Lanes) </a:t>
            </a:r>
            <a:r>
              <a:rPr lang="en-US" dirty="0"/>
              <a:t>-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6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Flowchart Template – Opportunity</a:t>
            </a:r>
            <a:r>
              <a:rPr lang="en-US" baseline="0" dirty="0"/>
              <a:t> Flowchart </a:t>
            </a:r>
            <a:r>
              <a:rPr lang="en-US" dirty="0"/>
              <a:t>-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76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A468D-30EF-B8B7-09AC-BB44D9110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45CAC2-F26B-CCC8-7E56-2BCDBA1CF7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FF661D-CDCB-A679-089F-7EFBC59D39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Flowchart Template – Swimlane</a:t>
            </a:r>
            <a:r>
              <a:rPr lang="en-US" baseline="0" dirty="0"/>
              <a:t> Flowchart (Vertical Lanes) </a:t>
            </a:r>
            <a:r>
              <a:rPr lang="en-US" dirty="0"/>
              <a:t>-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39BE4-0BE4-1E28-D4B7-A8253C4CFF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16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TYPE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FLOWCHART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Customer Order Processing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Activity Flowchart</a:t>
            </a:r>
            <a:endParaRPr lang="en-AE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C581E1D-68D7-9A89-CF8E-F875D3D79CF6}"/>
              </a:ext>
            </a:extLst>
          </p:cNvPr>
          <p:cNvGrpSpPr/>
          <p:nvPr/>
        </p:nvGrpSpPr>
        <p:grpSpPr>
          <a:xfrm>
            <a:off x="1182350" y="1223115"/>
            <a:ext cx="9827300" cy="4559249"/>
            <a:chOff x="480925" y="2660313"/>
            <a:chExt cx="8190321" cy="3063791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DCC91CF-6923-7D71-9EC1-1BCF537DCFE1}"/>
                </a:ext>
              </a:extLst>
            </p:cNvPr>
            <p:cNvSpPr txBox="1"/>
            <p:nvPr/>
          </p:nvSpPr>
          <p:spPr>
            <a:xfrm>
              <a:off x="4232253" y="3253334"/>
              <a:ext cx="308879" cy="17063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Yes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82474E0-1FA9-789E-8DE1-654651E01B6E}"/>
                </a:ext>
              </a:extLst>
            </p:cNvPr>
            <p:cNvSpPr txBox="1"/>
            <p:nvPr/>
          </p:nvSpPr>
          <p:spPr>
            <a:xfrm>
              <a:off x="5012046" y="2799378"/>
              <a:ext cx="310216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No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9323FB88-3EF9-32D5-FEBE-CABF19E76F96}"/>
                </a:ext>
              </a:extLst>
            </p:cNvPr>
            <p:cNvSpPr/>
            <p:nvPr/>
          </p:nvSpPr>
          <p:spPr bwMode="auto">
            <a:xfrm>
              <a:off x="480925" y="2662037"/>
              <a:ext cx="1152000" cy="643525"/>
            </a:xfrm>
            <a:prstGeom prst="ellipse">
              <a:avLst/>
            </a:prstGeom>
            <a:solidFill>
              <a:srgbClr val="00FFCC"/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indent="-457200" defTabSz="914400">
                <a:defRPr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START</a:t>
              </a:r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86D1DB68-1E60-C2D3-A622-801C0F1480A6}"/>
                </a:ext>
              </a:extLst>
            </p:cNvPr>
            <p:cNvCxnSpPr>
              <a:cxnSpLocks/>
              <a:stCxn id="72" idx="6"/>
              <a:endCxn id="127" idx="1"/>
            </p:cNvCxnSpPr>
            <p:nvPr/>
          </p:nvCxnSpPr>
          <p:spPr bwMode="auto">
            <a:xfrm flipV="1">
              <a:off x="1632925" y="2983799"/>
              <a:ext cx="597630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475E38DB-4ECE-243F-BBE4-6C11858CDCA7}"/>
                </a:ext>
              </a:extLst>
            </p:cNvPr>
            <p:cNvCxnSpPr>
              <a:cxnSpLocks/>
              <a:stCxn id="127" idx="3"/>
              <a:endCxn id="129" idx="1"/>
            </p:cNvCxnSpPr>
            <p:nvPr/>
          </p:nvCxnSpPr>
          <p:spPr bwMode="auto">
            <a:xfrm>
              <a:off x="3382556" y="2983799"/>
              <a:ext cx="596645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9" name="Diamond 128">
              <a:extLst>
                <a:ext uri="{FF2B5EF4-FFF2-40B4-BE49-F238E27FC236}">
                  <a16:creationId xmlns:a16="http://schemas.microsoft.com/office/drawing/2014/main" id="{A5F52297-7EFF-77A1-2FB9-63F56963FEBB}"/>
                </a:ext>
              </a:extLst>
            </p:cNvPr>
            <p:cNvSpPr/>
            <p:nvPr/>
          </p:nvSpPr>
          <p:spPr bwMode="auto">
            <a:xfrm>
              <a:off x="3979201" y="2663760"/>
              <a:ext cx="1152000" cy="640080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/>
              </a:pPr>
              <a:r>
                <a:rPr lang="en-US" sz="1300" b="0" i="0" dirty="0">
                  <a:latin typeface="+mn-lt"/>
                  <a:cs typeface="Readex Pro Light" pitchFamily="2" charset="-78"/>
                </a:rPr>
                <a:t>In stock?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F1C0219-E83E-E4DD-323C-B23DBA80E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555" y="2660313"/>
              <a:ext cx="1152001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Receive customer</a:t>
              </a:r>
            </a:p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order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B627C3AE-4072-AE8B-C817-4996F1464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7986" y="2660313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endPara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endParaRPr>
            </a:p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 Check production schedule</a:t>
              </a:r>
            </a:p>
            <a:p>
              <a:pPr defTabSz="914400">
                <a:defRPr sz="1000"/>
              </a:pPr>
              <a:endPara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endParaRP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0DED8BF5-B96A-57A1-32DE-D4F687983690}"/>
                </a:ext>
              </a:extLst>
            </p:cNvPr>
            <p:cNvCxnSpPr>
              <a:cxnSpLocks/>
              <a:stCxn id="129" idx="3"/>
              <a:endCxn id="125" idx="1"/>
            </p:cNvCxnSpPr>
            <p:nvPr/>
          </p:nvCxnSpPr>
          <p:spPr bwMode="auto">
            <a:xfrm flipV="1">
              <a:off x="5131201" y="2983799"/>
              <a:ext cx="606785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0488E08F-4B11-BEA6-D4D9-8B333B5E1F0E}"/>
                </a:ext>
              </a:extLst>
            </p:cNvPr>
            <p:cNvCxnSpPr>
              <a:cxnSpLocks/>
              <a:stCxn id="123" idx="3"/>
              <a:endCxn id="88" idx="2"/>
            </p:cNvCxnSpPr>
            <p:nvPr/>
          </p:nvCxnSpPr>
          <p:spPr bwMode="auto">
            <a:xfrm>
              <a:off x="6889984" y="4185969"/>
              <a:ext cx="629260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1703BE84-48A8-24EB-6766-4A9D0BCB90DA}"/>
                </a:ext>
              </a:extLst>
            </p:cNvPr>
            <p:cNvCxnSpPr>
              <a:cxnSpLocks/>
              <a:stCxn id="129" idx="2"/>
              <a:endCxn id="121" idx="0"/>
            </p:cNvCxnSpPr>
            <p:nvPr/>
          </p:nvCxnSpPr>
          <p:spPr bwMode="auto">
            <a:xfrm>
              <a:off x="4555202" y="3303840"/>
              <a:ext cx="0" cy="558642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5D7C80B-5B95-218D-3181-BB957F46FF62}"/>
                </a:ext>
              </a:extLst>
            </p:cNvPr>
            <p:cNvCxnSpPr/>
            <p:nvPr/>
          </p:nvCxnSpPr>
          <p:spPr bwMode="auto">
            <a:xfrm flipH="1">
              <a:off x="1624755" y="4185968"/>
              <a:ext cx="581434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8290074-44A1-41FB-8301-11DDB4C3C952}"/>
                </a:ext>
              </a:extLst>
            </p:cNvPr>
            <p:cNvCxnSpPr>
              <a:cxnSpLocks/>
              <a:stCxn id="119" idx="0"/>
              <a:endCxn id="88" idx="4"/>
            </p:cNvCxnSpPr>
            <p:nvPr/>
          </p:nvCxnSpPr>
          <p:spPr bwMode="auto">
            <a:xfrm flipH="1" flipV="1">
              <a:off x="8095245" y="4509455"/>
              <a:ext cx="2" cy="567676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3" name="Diamond 122">
              <a:extLst>
                <a:ext uri="{FF2B5EF4-FFF2-40B4-BE49-F238E27FC236}">
                  <a16:creationId xmlns:a16="http://schemas.microsoft.com/office/drawing/2014/main" id="{12348B80-B93F-FA55-98CD-9740D35D78E3}"/>
                </a:ext>
              </a:extLst>
            </p:cNvPr>
            <p:cNvSpPr/>
            <p:nvPr/>
          </p:nvSpPr>
          <p:spPr bwMode="auto">
            <a:xfrm>
              <a:off x="5737985" y="3865929"/>
              <a:ext cx="1152000" cy="640080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/>
              </a:pPr>
              <a:r>
                <a:rPr lang="en-US" sz="1300" b="0" i="0" dirty="0">
                  <a:latin typeface="+mn-lt"/>
                  <a:cs typeface="Readex Pro Light" pitchFamily="2" charset="-78"/>
                </a:rPr>
                <a:t>Timing OK?</a:t>
              </a: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AF3CF79B-A127-3EFA-96EF-25FDDB3A107E}"/>
                </a:ext>
              </a:extLst>
            </p:cNvPr>
            <p:cNvCxnSpPr>
              <a:cxnSpLocks/>
              <a:stCxn id="113" idx="3"/>
              <a:endCxn id="111" idx="1"/>
            </p:cNvCxnSpPr>
            <p:nvPr/>
          </p:nvCxnSpPr>
          <p:spPr bwMode="auto">
            <a:xfrm>
              <a:off x="3350019" y="5400618"/>
              <a:ext cx="621742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140826F-444E-C547-3A1E-217EBEC38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201" y="3862482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Generate sales order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CC4D1E9-A197-149F-77D8-7FC738770FB9}"/>
                </a:ext>
              </a:extLst>
            </p:cNvPr>
            <p:cNvCxnSpPr/>
            <p:nvPr/>
          </p:nvCxnSpPr>
          <p:spPr bwMode="auto">
            <a:xfrm flipH="1">
              <a:off x="5131201" y="4185968"/>
              <a:ext cx="606784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0BBFF5EB-2E15-BC49-6848-F5E7AE98FE24}"/>
                </a:ext>
              </a:extLst>
            </p:cNvPr>
            <p:cNvCxnSpPr>
              <a:cxnSpLocks/>
              <a:stCxn id="125" idx="2"/>
              <a:endCxn id="123" idx="0"/>
            </p:cNvCxnSpPr>
            <p:nvPr/>
          </p:nvCxnSpPr>
          <p:spPr bwMode="auto">
            <a:xfrm flipH="1">
              <a:off x="6313985" y="3307286"/>
              <a:ext cx="2" cy="55864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2197D045-E3F2-6040-C14E-147E6FEA7F99}"/>
                </a:ext>
              </a:extLst>
            </p:cNvPr>
            <p:cNvSpPr/>
            <p:nvPr/>
          </p:nvSpPr>
          <p:spPr bwMode="auto">
            <a:xfrm>
              <a:off x="7519245" y="3862483"/>
              <a:ext cx="1152000" cy="646972"/>
            </a:xfrm>
            <a:prstGeom prst="ellipse">
              <a:avLst/>
            </a:prstGeom>
            <a:solidFill>
              <a:srgbClr val="00FFCC"/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indent="-457200" defTabSz="914400">
                <a:defRPr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END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19896ADF-F1A4-BA0D-0F9C-2B115EF9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9246" y="5077131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Receive payment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96F5F88-57D0-95AC-CFD6-C18039C20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26" y="3862482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Produce order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5D86AAF-B88F-8D3F-0141-9C1C65C21F02}"/>
                </a:ext>
              </a:extLst>
            </p:cNvPr>
            <p:cNvCxnSpPr>
              <a:cxnSpLocks/>
              <a:stCxn id="121" idx="1"/>
              <a:endCxn id="115" idx="3"/>
            </p:cNvCxnSpPr>
            <p:nvPr/>
          </p:nvCxnSpPr>
          <p:spPr bwMode="auto">
            <a:xfrm flipH="1">
              <a:off x="3350018" y="4185969"/>
              <a:ext cx="629184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5" name="Diamond 114">
              <a:extLst>
                <a:ext uri="{FF2B5EF4-FFF2-40B4-BE49-F238E27FC236}">
                  <a16:creationId xmlns:a16="http://schemas.microsoft.com/office/drawing/2014/main" id="{4E246A4A-6AF1-1FBB-0979-3A3017CB332E}"/>
                </a:ext>
              </a:extLst>
            </p:cNvPr>
            <p:cNvSpPr/>
            <p:nvPr/>
          </p:nvSpPr>
          <p:spPr bwMode="auto">
            <a:xfrm>
              <a:off x="2198018" y="3865929"/>
              <a:ext cx="1152000" cy="640080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/>
              </a:pPr>
              <a:r>
                <a:rPr lang="en-US" sz="1300" b="0" i="0" dirty="0">
                  <a:latin typeface="+mn-lt"/>
                  <a:cs typeface="Readex Pro Light" pitchFamily="2" charset="-78"/>
                </a:rPr>
                <a:t>In stock?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21FDF92E-57C2-3013-DB28-0E293F076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019" y="5077131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Collect  order from W/H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0996CCDB-D89C-DFA5-4F3F-6ECD69B35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761" y="5077131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Take order to loading bay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BCCEF8AA-A481-B662-EC4D-B5805719A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503" y="5077131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Ship order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EFAAEA4F-4396-2D8C-7255-5DC22A73DE1E}"/>
                </a:ext>
              </a:extLst>
            </p:cNvPr>
            <p:cNvCxnSpPr>
              <a:cxnSpLocks/>
              <a:stCxn id="115" idx="2"/>
              <a:endCxn id="113" idx="0"/>
            </p:cNvCxnSpPr>
            <p:nvPr/>
          </p:nvCxnSpPr>
          <p:spPr bwMode="auto">
            <a:xfrm>
              <a:off x="2774018" y="4506009"/>
              <a:ext cx="1" cy="571122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0A3C04A8-7822-D72D-D87B-7747EB39848D}"/>
                </a:ext>
              </a:extLst>
            </p:cNvPr>
            <p:cNvSpPr txBox="1"/>
            <p:nvPr/>
          </p:nvSpPr>
          <p:spPr>
            <a:xfrm>
              <a:off x="6779288" y="4183807"/>
              <a:ext cx="723034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Lose order</a:t>
              </a:r>
            </a:p>
          </p:txBody>
        </p: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3AE88248-EB84-0554-E145-3A20D8E3BE25}"/>
                </a:ext>
              </a:extLst>
            </p:cNvPr>
            <p:cNvCxnSpPr>
              <a:cxnSpLocks/>
              <a:stCxn id="111" idx="3"/>
              <a:endCxn id="109" idx="1"/>
            </p:cNvCxnSpPr>
            <p:nvPr/>
          </p:nvCxnSpPr>
          <p:spPr bwMode="auto">
            <a:xfrm>
              <a:off x="5123761" y="5400618"/>
              <a:ext cx="621742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7238C959-5971-CDF3-13AD-326389D48006}"/>
                </a:ext>
              </a:extLst>
            </p:cNvPr>
            <p:cNvCxnSpPr>
              <a:cxnSpLocks/>
              <a:stCxn id="109" idx="3"/>
            </p:cNvCxnSpPr>
            <p:nvPr/>
          </p:nvCxnSpPr>
          <p:spPr bwMode="auto">
            <a:xfrm flipV="1">
              <a:off x="6897503" y="5400617"/>
              <a:ext cx="613572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BB51B07-B221-A5E2-A3AB-D398D5E4A351}"/>
                </a:ext>
              </a:extLst>
            </p:cNvPr>
            <p:cNvSpPr txBox="1"/>
            <p:nvPr/>
          </p:nvSpPr>
          <p:spPr>
            <a:xfrm>
              <a:off x="6804167" y="4002955"/>
              <a:ext cx="310216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No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DFDB61E6-D311-06E6-FA61-79F778116595}"/>
                </a:ext>
              </a:extLst>
            </p:cNvPr>
            <p:cNvSpPr txBox="1"/>
            <p:nvPr/>
          </p:nvSpPr>
          <p:spPr>
            <a:xfrm>
              <a:off x="5466185" y="4009447"/>
              <a:ext cx="343615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Yes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571DBCB-E699-32AD-3887-1992EA35E8DB}"/>
                </a:ext>
              </a:extLst>
            </p:cNvPr>
            <p:cNvSpPr txBox="1"/>
            <p:nvPr/>
          </p:nvSpPr>
          <p:spPr>
            <a:xfrm>
              <a:off x="2447771" y="4506008"/>
              <a:ext cx="343615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Yes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4EBC965E-6A39-976A-F8C6-56B13D7766FA}"/>
                </a:ext>
              </a:extLst>
            </p:cNvPr>
            <p:cNvSpPr txBox="1"/>
            <p:nvPr/>
          </p:nvSpPr>
          <p:spPr>
            <a:xfrm>
              <a:off x="1936120" y="4002955"/>
              <a:ext cx="310216" cy="17063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kern="0" dirty="0">
                  <a:solidFill>
                    <a:srgbClr val="000000"/>
                  </a:solidFill>
                  <a:cs typeface="Readex Pro Light" pitchFamily="2" charset="-78"/>
                </a:rPr>
                <a:t>No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5F865EA6-6BBA-2971-8F85-627E5D7C3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26" y="5077131"/>
              <a:ext cx="1152000" cy="646973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914400">
                <a:defRPr sz="1000"/>
              </a:pPr>
              <a:r>
                <a:rPr lang="en-US" sz="1400" b="0" i="0" dirty="0">
                  <a:solidFill>
                    <a:srgbClr val="000000"/>
                  </a:solidFill>
                  <a:latin typeface="+mn-lt"/>
                  <a:cs typeface="Readex Pro Light" pitchFamily="2" charset="-78"/>
                </a:rPr>
                <a:t>Store in warehouse</a:t>
              </a: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58EC3499-BDDD-EE7C-FD54-F115EB83A051}"/>
                </a:ext>
              </a:extLst>
            </p:cNvPr>
            <p:cNvCxnSpPr/>
            <p:nvPr/>
          </p:nvCxnSpPr>
          <p:spPr bwMode="auto">
            <a:xfrm>
              <a:off x="1056925" y="4509455"/>
              <a:ext cx="0" cy="567676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DA5A016A-035D-1E1D-AD24-D3120BA23B1D}"/>
                </a:ext>
              </a:extLst>
            </p:cNvPr>
            <p:cNvCxnSpPr>
              <a:cxnSpLocks/>
              <a:stCxn id="107" idx="3"/>
            </p:cNvCxnSpPr>
            <p:nvPr/>
          </p:nvCxnSpPr>
          <p:spPr bwMode="auto">
            <a:xfrm flipV="1">
              <a:off x="1632926" y="5400617"/>
              <a:ext cx="556922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Acquiring New Equipment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Swimlane Flowchart </a:t>
            </a:r>
            <a:endParaRPr lang="en-AE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116BFD6-3B11-CF2E-3404-A2F6478D298C}"/>
              </a:ext>
            </a:extLst>
          </p:cNvPr>
          <p:cNvGrpSpPr/>
          <p:nvPr/>
        </p:nvGrpSpPr>
        <p:grpSpPr>
          <a:xfrm>
            <a:off x="215356" y="722671"/>
            <a:ext cx="11695965" cy="5606521"/>
            <a:chOff x="215356" y="722671"/>
            <a:chExt cx="11695965" cy="5606521"/>
          </a:xfrm>
        </p:grpSpPr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C6568855-24C1-EA93-E0D7-C9B27CF3088C}"/>
                </a:ext>
              </a:extLst>
            </p:cNvPr>
            <p:cNvGrpSpPr/>
            <p:nvPr/>
          </p:nvGrpSpPr>
          <p:grpSpPr>
            <a:xfrm>
              <a:off x="1533917" y="722671"/>
              <a:ext cx="10377404" cy="5606521"/>
              <a:chOff x="1533917" y="722671"/>
              <a:chExt cx="10377404" cy="5606521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7DADE12F-E376-06AE-B06D-5D794983F646}"/>
                  </a:ext>
                </a:extLst>
              </p:cNvPr>
              <p:cNvSpPr/>
              <p:nvPr/>
            </p:nvSpPr>
            <p:spPr bwMode="auto">
              <a:xfrm>
                <a:off x="6722157" y="722671"/>
                <a:ext cx="2595043" cy="5606521"/>
              </a:xfrm>
              <a:prstGeom prst="round2SameRect">
                <a:avLst/>
              </a:prstGeom>
              <a:gradFill>
                <a:gsLst>
                  <a:gs pos="0">
                    <a:schemeClr val="bg1"/>
                  </a:gs>
                  <a:gs pos="89000">
                    <a:schemeClr val="bg1"/>
                  </a:gs>
                  <a:gs pos="89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0" rIns="3600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lvl="0" indent="-45720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FINANCE</a:t>
                </a:r>
              </a:p>
            </p:txBody>
          </p:sp>
          <p:sp>
            <p:nvSpPr>
              <p:cNvPr id="17" name="Rectangle: Top Corners Rounded 16">
                <a:extLst>
                  <a:ext uri="{FF2B5EF4-FFF2-40B4-BE49-F238E27FC236}">
                    <a16:creationId xmlns:a16="http://schemas.microsoft.com/office/drawing/2014/main" id="{A7C58D82-0EA7-5F23-4C3E-1B437DA9B0F1}"/>
                  </a:ext>
                </a:extLst>
              </p:cNvPr>
              <p:cNvSpPr/>
              <p:nvPr/>
            </p:nvSpPr>
            <p:spPr bwMode="auto">
              <a:xfrm>
                <a:off x="9316278" y="722671"/>
                <a:ext cx="2595043" cy="5606521"/>
              </a:xfrm>
              <a:prstGeom prst="round2SameRect">
                <a:avLst/>
              </a:prstGeom>
              <a:gradFill>
                <a:gsLst>
                  <a:gs pos="0">
                    <a:schemeClr val="bg1"/>
                  </a:gs>
                  <a:gs pos="89000">
                    <a:schemeClr val="bg1"/>
                  </a:gs>
                  <a:gs pos="89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0" rIns="3600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lvl="0" indent="-45720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PURCHASING</a:t>
                </a:r>
              </a:p>
            </p:txBody>
          </p:sp>
          <p:sp>
            <p:nvSpPr>
              <p:cNvPr id="18" name="Rectangle: Top Corners Rounded 17">
                <a:extLst>
                  <a:ext uri="{FF2B5EF4-FFF2-40B4-BE49-F238E27FC236}">
                    <a16:creationId xmlns:a16="http://schemas.microsoft.com/office/drawing/2014/main" id="{239BF6B7-E873-804E-2E51-8C867898A4AE}"/>
                  </a:ext>
                </a:extLst>
              </p:cNvPr>
              <p:cNvSpPr/>
              <p:nvPr/>
            </p:nvSpPr>
            <p:spPr bwMode="auto">
              <a:xfrm>
                <a:off x="4128038" y="722671"/>
                <a:ext cx="2595043" cy="5606521"/>
              </a:xfrm>
              <a:prstGeom prst="round2SameRect">
                <a:avLst/>
              </a:prstGeom>
              <a:gradFill>
                <a:gsLst>
                  <a:gs pos="0">
                    <a:schemeClr val="bg1"/>
                  </a:gs>
                  <a:gs pos="89000">
                    <a:schemeClr val="bg1"/>
                  </a:gs>
                  <a:gs pos="89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0" rIns="3600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lvl="0" indent="-45720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IT</a:t>
                </a:r>
              </a:p>
            </p:txBody>
          </p:sp>
          <p:sp>
            <p:nvSpPr>
              <p:cNvPr id="19" name="Rectangle: Top Corners Rounded 18">
                <a:extLst>
                  <a:ext uri="{FF2B5EF4-FFF2-40B4-BE49-F238E27FC236}">
                    <a16:creationId xmlns:a16="http://schemas.microsoft.com/office/drawing/2014/main" id="{D09C8A6F-DD8D-79EC-B6BE-AD510E3399C9}"/>
                  </a:ext>
                </a:extLst>
              </p:cNvPr>
              <p:cNvSpPr/>
              <p:nvPr/>
            </p:nvSpPr>
            <p:spPr bwMode="auto">
              <a:xfrm>
                <a:off x="1533917" y="722671"/>
                <a:ext cx="2595043" cy="5606521"/>
              </a:xfrm>
              <a:prstGeom prst="round2SameRect">
                <a:avLst/>
              </a:prstGeom>
              <a:gradFill>
                <a:gsLst>
                  <a:gs pos="0">
                    <a:schemeClr val="bg1"/>
                  </a:gs>
                  <a:gs pos="89000">
                    <a:schemeClr val="bg1"/>
                  </a:gs>
                  <a:gs pos="8900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0" rIns="3600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indent="-457200"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BUSINESS UNIT</a:t>
                </a: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1FD2CC1A-FCA1-652D-EBCB-0AF762434CDC}"/>
                  </a:ext>
                </a:extLst>
              </p:cNvPr>
              <p:cNvGrpSpPr/>
              <p:nvPr/>
            </p:nvGrpSpPr>
            <p:grpSpPr>
              <a:xfrm>
                <a:off x="1533917" y="1238908"/>
                <a:ext cx="10367798" cy="219910"/>
                <a:chOff x="1727856" y="1340346"/>
                <a:chExt cx="7161045" cy="219910"/>
              </a:xfrm>
            </p:grpSpPr>
            <p:sp>
              <p:nvSpPr>
                <p:cNvPr id="27" name="Chevron 22">
                  <a:extLst>
                    <a:ext uri="{FF2B5EF4-FFF2-40B4-BE49-F238E27FC236}">
                      <a16:creationId xmlns:a16="http://schemas.microsoft.com/office/drawing/2014/main" id="{DCB1399F-9EF3-37EE-F41B-932896D2088A}"/>
                    </a:ext>
                  </a:extLst>
                </p:cNvPr>
                <p:cNvSpPr/>
                <p:nvPr/>
              </p:nvSpPr>
              <p:spPr bwMode="auto">
                <a:xfrm rot="5400000">
                  <a:off x="1764310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28" name="Chevron 288">
                  <a:extLst>
                    <a:ext uri="{FF2B5EF4-FFF2-40B4-BE49-F238E27FC236}">
                      <a16:creationId xmlns:a16="http://schemas.microsoft.com/office/drawing/2014/main" id="{6466DA45-597C-AE30-6046-91CCB4624088}"/>
                    </a:ext>
                  </a:extLst>
                </p:cNvPr>
                <p:cNvSpPr/>
                <p:nvPr/>
              </p:nvSpPr>
              <p:spPr bwMode="auto">
                <a:xfrm rot="5400000">
                  <a:off x="2062929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29" name="Chevron 289">
                  <a:extLst>
                    <a:ext uri="{FF2B5EF4-FFF2-40B4-BE49-F238E27FC236}">
                      <a16:creationId xmlns:a16="http://schemas.microsoft.com/office/drawing/2014/main" id="{1763A418-0841-AF4C-706D-263156962641}"/>
                    </a:ext>
                  </a:extLst>
                </p:cNvPr>
                <p:cNvSpPr/>
                <p:nvPr/>
              </p:nvSpPr>
              <p:spPr bwMode="auto">
                <a:xfrm rot="5400000">
                  <a:off x="2361548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0" name="Chevron 290">
                  <a:extLst>
                    <a:ext uri="{FF2B5EF4-FFF2-40B4-BE49-F238E27FC236}">
                      <a16:creationId xmlns:a16="http://schemas.microsoft.com/office/drawing/2014/main" id="{5449503C-8D67-9767-72C0-474BB0D2FB7E}"/>
                    </a:ext>
                  </a:extLst>
                </p:cNvPr>
                <p:cNvSpPr/>
                <p:nvPr/>
              </p:nvSpPr>
              <p:spPr bwMode="auto">
                <a:xfrm rot="5400000">
                  <a:off x="2660167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1" name="Chevron 291">
                  <a:extLst>
                    <a:ext uri="{FF2B5EF4-FFF2-40B4-BE49-F238E27FC236}">
                      <a16:creationId xmlns:a16="http://schemas.microsoft.com/office/drawing/2014/main" id="{DAB914D3-A36A-F830-3848-72A96C1B96B2}"/>
                    </a:ext>
                  </a:extLst>
                </p:cNvPr>
                <p:cNvSpPr/>
                <p:nvPr/>
              </p:nvSpPr>
              <p:spPr bwMode="auto">
                <a:xfrm rot="5400000">
                  <a:off x="2958786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2" name="Chevron 292">
                  <a:extLst>
                    <a:ext uri="{FF2B5EF4-FFF2-40B4-BE49-F238E27FC236}">
                      <a16:creationId xmlns:a16="http://schemas.microsoft.com/office/drawing/2014/main" id="{1D447352-AB02-9669-E84E-D8784C46F20B}"/>
                    </a:ext>
                  </a:extLst>
                </p:cNvPr>
                <p:cNvSpPr/>
                <p:nvPr/>
              </p:nvSpPr>
              <p:spPr bwMode="auto">
                <a:xfrm rot="5400000">
                  <a:off x="3257405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3" name="Chevron 293">
                  <a:extLst>
                    <a:ext uri="{FF2B5EF4-FFF2-40B4-BE49-F238E27FC236}">
                      <a16:creationId xmlns:a16="http://schemas.microsoft.com/office/drawing/2014/main" id="{A71CBF5E-BADA-DFD7-D75C-81DA1FDB314B}"/>
                    </a:ext>
                  </a:extLst>
                </p:cNvPr>
                <p:cNvSpPr/>
                <p:nvPr/>
              </p:nvSpPr>
              <p:spPr bwMode="auto">
                <a:xfrm rot="5400000">
                  <a:off x="3556024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4" name="Chevron 294">
                  <a:extLst>
                    <a:ext uri="{FF2B5EF4-FFF2-40B4-BE49-F238E27FC236}">
                      <a16:creationId xmlns:a16="http://schemas.microsoft.com/office/drawing/2014/main" id="{109C0552-762D-0C35-CF3E-DA0CD757A934}"/>
                    </a:ext>
                  </a:extLst>
                </p:cNvPr>
                <p:cNvSpPr/>
                <p:nvPr/>
              </p:nvSpPr>
              <p:spPr bwMode="auto">
                <a:xfrm rot="5400000">
                  <a:off x="3854643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5" name="Chevron 295">
                  <a:extLst>
                    <a:ext uri="{FF2B5EF4-FFF2-40B4-BE49-F238E27FC236}">
                      <a16:creationId xmlns:a16="http://schemas.microsoft.com/office/drawing/2014/main" id="{9CDCDD39-1F8C-0082-DF70-2051DD78CEAE}"/>
                    </a:ext>
                  </a:extLst>
                </p:cNvPr>
                <p:cNvSpPr/>
                <p:nvPr/>
              </p:nvSpPr>
              <p:spPr bwMode="auto">
                <a:xfrm rot="5400000">
                  <a:off x="4153262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6" name="Chevron 296">
                  <a:extLst>
                    <a:ext uri="{FF2B5EF4-FFF2-40B4-BE49-F238E27FC236}">
                      <a16:creationId xmlns:a16="http://schemas.microsoft.com/office/drawing/2014/main" id="{2C565852-A193-878A-E1DC-72AD12A5FE61}"/>
                    </a:ext>
                  </a:extLst>
                </p:cNvPr>
                <p:cNvSpPr/>
                <p:nvPr/>
              </p:nvSpPr>
              <p:spPr bwMode="auto">
                <a:xfrm rot="5400000">
                  <a:off x="4451881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7" name="Chevron 297">
                  <a:extLst>
                    <a:ext uri="{FF2B5EF4-FFF2-40B4-BE49-F238E27FC236}">
                      <a16:creationId xmlns:a16="http://schemas.microsoft.com/office/drawing/2014/main" id="{3991D79C-D8A8-4DF9-4745-573FC1A86E35}"/>
                    </a:ext>
                  </a:extLst>
                </p:cNvPr>
                <p:cNvSpPr/>
                <p:nvPr/>
              </p:nvSpPr>
              <p:spPr bwMode="auto">
                <a:xfrm rot="5400000">
                  <a:off x="4750500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8" name="Chevron 298">
                  <a:extLst>
                    <a:ext uri="{FF2B5EF4-FFF2-40B4-BE49-F238E27FC236}">
                      <a16:creationId xmlns:a16="http://schemas.microsoft.com/office/drawing/2014/main" id="{73C90093-8466-9364-F013-E9E477433A41}"/>
                    </a:ext>
                  </a:extLst>
                </p:cNvPr>
                <p:cNvSpPr/>
                <p:nvPr/>
              </p:nvSpPr>
              <p:spPr bwMode="auto">
                <a:xfrm rot="5400000">
                  <a:off x="5049119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9" name="Chevron 299">
                  <a:extLst>
                    <a:ext uri="{FF2B5EF4-FFF2-40B4-BE49-F238E27FC236}">
                      <a16:creationId xmlns:a16="http://schemas.microsoft.com/office/drawing/2014/main" id="{DD1DED9E-3F28-428B-1CF6-B0F4AA379CA3}"/>
                    </a:ext>
                  </a:extLst>
                </p:cNvPr>
                <p:cNvSpPr/>
                <p:nvPr/>
              </p:nvSpPr>
              <p:spPr bwMode="auto">
                <a:xfrm rot="5400000">
                  <a:off x="5347738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0" name="Chevron 300">
                  <a:extLst>
                    <a:ext uri="{FF2B5EF4-FFF2-40B4-BE49-F238E27FC236}">
                      <a16:creationId xmlns:a16="http://schemas.microsoft.com/office/drawing/2014/main" id="{DDD6547B-A1E7-C297-837A-07949BC69226}"/>
                    </a:ext>
                  </a:extLst>
                </p:cNvPr>
                <p:cNvSpPr/>
                <p:nvPr/>
              </p:nvSpPr>
              <p:spPr bwMode="auto">
                <a:xfrm rot="5400000">
                  <a:off x="5646357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1" name="Chevron 301">
                  <a:extLst>
                    <a:ext uri="{FF2B5EF4-FFF2-40B4-BE49-F238E27FC236}">
                      <a16:creationId xmlns:a16="http://schemas.microsoft.com/office/drawing/2014/main" id="{052F0C07-1B74-F162-CD22-9D57E25ED49A}"/>
                    </a:ext>
                  </a:extLst>
                </p:cNvPr>
                <p:cNvSpPr/>
                <p:nvPr/>
              </p:nvSpPr>
              <p:spPr bwMode="auto">
                <a:xfrm rot="5400000">
                  <a:off x="5944976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2" name="Chevron 302">
                  <a:extLst>
                    <a:ext uri="{FF2B5EF4-FFF2-40B4-BE49-F238E27FC236}">
                      <a16:creationId xmlns:a16="http://schemas.microsoft.com/office/drawing/2014/main" id="{AD1AA18C-BA55-9C6C-A90E-AB0A53A770A4}"/>
                    </a:ext>
                  </a:extLst>
                </p:cNvPr>
                <p:cNvSpPr/>
                <p:nvPr/>
              </p:nvSpPr>
              <p:spPr bwMode="auto">
                <a:xfrm rot="5400000">
                  <a:off x="6243595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3" name="Chevron 303">
                  <a:extLst>
                    <a:ext uri="{FF2B5EF4-FFF2-40B4-BE49-F238E27FC236}">
                      <a16:creationId xmlns:a16="http://schemas.microsoft.com/office/drawing/2014/main" id="{CE267D69-7205-C82A-C6C7-747B9FD23658}"/>
                    </a:ext>
                  </a:extLst>
                </p:cNvPr>
                <p:cNvSpPr/>
                <p:nvPr/>
              </p:nvSpPr>
              <p:spPr bwMode="auto">
                <a:xfrm rot="5400000">
                  <a:off x="6542214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4" name="Chevron 22">
                  <a:extLst>
                    <a:ext uri="{FF2B5EF4-FFF2-40B4-BE49-F238E27FC236}">
                      <a16:creationId xmlns:a16="http://schemas.microsoft.com/office/drawing/2014/main" id="{E189906E-555E-A343-D8DE-DE10ED8C4AE5}"/>
                    </a:ext>
                  </a:extLst>
                </p:cNvPr>
                <p:cNvSpPr/>
                <p:nvPr/>
              </p:nvSpPr>
              <p:spPr bwMode="auto">
                <a:xfrm rot="5400000">
                  <a:off x="6840833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5" name="Chevron 288">
                  <a:extLst>
                    <a:ext uri="{FF2B5EF4-FFF2-40B4-BE49-F238E27FC236}">
                      <a16:creationId xmlns:a16="http://schemas.microsoft.com/office/drawing/2014/main" id="{9EC4E38A-1EFE-1832-E7D2-362C3C0A9BA2}"/>
                    </a:ext>
                  </a:extLst>
                </p:cNvPr>
                <p:cNvSpPr/>
                <p:nvPr/>
              </p:nvSpPr>
              <p:spPr bwMode="auto">
                <a:xfrm rot="5400000">
                  <a:off x="7139452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6" name="Chevron 289">
                  <a:extLst>
                    <a:ext uri="{FF2B5EF4-FFF2-40B4-BE49-F238E27FC236}">
                      <a16:creationId xmlns:a16="http://schemas.microsoft.com/office/drawing/2014/main" id="{9B6A2677-43C8-654F-6A85-F314443BEF5C}"/>
                    </a:ext>
                  </a:extLst>
                </p:cNvPr>
                <p:cNvSpPr/>
                <p:nvPr/>
              </p:nvSpPr>
              <p:spPr bwMode="auto">
                <a:xfrm rot="5400000">
                  <a:off x="7438071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7" name="Chevron 290">
                  <a:extLst>
                    <a:ext uri="{FF2B5EF4-FFF2-40B4-BE49-F238E27FC236}">
                      <a16:creationId xmlns:a16="http://schemas.microsoft.com/office/drawing/2014/main" id="{C8E32BE1-3D76-3FC3-6763-3D0AB42F4989}"/>
                    </a:ext>
                  </a:extLst>
                </p:cNvPr>
                <p:cNvSpPr/>
                <p:nvPr/>
              </p:nvSpPr>
              <p:spPr bwMode="auto">
                <a:xfrm rot="5400000">
                  <a:off x="7736690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8" name="Chevron 291">
                  <a:extLst>
                    <a:ext uri="{FF2B5EF4-FFF2-40B4-BE49-F238E27FC236}">
                      <a16:creationId xmlns:a16="http://schemas.microsoft.com/office/drawing/2014/main" id="{F0BAAD8D-8479-5E26-3D1A-0BC9B7B89F82}"/>
                    </a:ext>
                  </a:extLst>
                </p:cNvPr>
                <p:cNvSpPr/>
                <p:nvPr/>
              </p:nvSpPr>
              <p:spPr bwMode="auto">
                <a:xfrm rot="5400000">
                  <a:off x="8035309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9" name="Chevron 292">
                  <a:extLst>
                    <a:ext uri="{FF2B5EF4-FFF2-40B4-BE49-F238E27FC236}">
                      <a16:creationId xmlns:a16="http://schemas.microsoft.com/office/drawing/2014/main" id="{6E63861B-04FF-2F79-B99F-60FB0A4A8607}"/>
                    </a:ext>
                  </a:extLst>
                </p:cNvPr>
                <p:cNvSpPr/>
                <p:nvPr/>
              </p:nvSpPr>
              <p:spPr bwMode="auto">
                <a:xfrm rot="5400000">
                  <a:off x="8333928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0" name="Chevron 293">
                  <a:extLst>
                    <a:ext uri="{FF2B5EF4-FFF2-40B4-BE49-F238E27FC236}">
                      <a16:creationId xmlns:a16="http://schemas.microsoft.com/office/drawing/2014/main" id="{3E2CE1FE-4CFF-FB43-DFE2-394195316993}"/>
                    </a:ext>
                  </a:extLst>
                </p:cNvPr>
                <p:cNvSpPr/>
                <p:nvPr/>
              </p:nvSpPr>
              <p:spPr bwMode="auto">
                <a:xfrm rot="5400000">
                  <a:off x="8632538" y="1303892"/>
                  <a:ext cx="219910" cy="292817"/>
                </a:xfrm>
                <a:prstGeom prst="chevron">
                  <a:avLst>
                    <a:gd name="adj" fmla="val 100000"/>
                  </a:avLst>
                </a:prstGeom>
                <a:solidFill>
                  <a:srgbClr val="99CCFF"/>
                </a:solidFill>
                <a:ln w="12700" cap="flat" cmpd="sng" algn="ctr">
                  <a:solidFill>
                    <a:srgbClr val="FFFFFF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2075" tIns="46038" rIns="92075" bIns="46038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457200" marR="0" lvl="0" indent="-45720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E1C258B6-2CA6-5123-6051-9AD3547BEB0E}"/>
                </a:ext>
              </a:extLst>
            </p:cNvPr>
            <p:cNvGrpSpPr/>
            <p:nvPr/>
          </p:nvGrpSpPr>
          <p:grpSpPr>
            <a:xfrm>
              <a:off x="215356" y="1680039"/>
              <a:ext cx="11183611" cy="4411748"/>
              <a:chOff x="215356" y="1723581"/>
              <a:chExt cx="11183611" cy="4212547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D197951-3C61-D030-246F-47FAD394E00C}"/>
                  </a:ext>
                </a:extLst>
              </p:cNvPr>
              <p:cNvSpPr/>
              <p:nvPr/>
            </p:nvSpPr>
            <p:spPr bwMode="auto">
              <a:xfrm>
                <a:off x="215356" y="1723581"/>
                <a:ext cx="1168567" cy="612000"/>
              </a:xfrm>
              <a:prstGeom prst="ellipse">
                <a:avLst/>
              </a:prstGeom>
              <a:solidFill>
                <a:srgbClr val="00CC99">
                  <a:lumMod val="60000"/>
                  <a:lumOff val="40000"/>
                </a:srgbClr>
              </a:solidFill>
              <a:ln w="12700" cap="flat" cmpd="sng" algn="ctr">
                <a:solidFill>
                  <a:srgbClr val="AAE2CA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457200" marR="0" lvl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START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AA9ABD2-5D1C-AEB3-2A96-2291C0918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889" y="1723581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Define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needs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47564B4-16BD-E37C-7A9A-782B29E24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889" y="4047214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Prepare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paperwork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27DD67C-A87B-A1E9-AD0E-517332537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0010" y="4047214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Technical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review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endParaRPr>
              </a:p>
            </p:txBody>
          </p:sp>
          <p:sp>
            <p:nvSpPr>
              <p:cNvPr id="101" name="Diamond 100">
                <a:extLst>
                  <a:ext uri="{FF2B5EF4-FFF2-40B4-BE49-F238E27FC236}">
                    <a16:creationId xmlns:a16="http://schemas.microsoft.com/office/drawing/2014/main" id="{2452E73B-81E1-3A2C-DDC1-96AD039B5267}"/>
                  </a:ext>
                </a:extLst>
              </p:cNvPr>
              <p:cNvSpPr/>
              <p:nvPr/>
            </p:nvSpPr>
            <p:spPr bwMode="auto">
              <a:xfrm>
                <a:off x="7234511" y="2823055"/>
                <a:ext cx="1570335" cy="612000"/>
              </a:xfrm>
              <a:prstGeom prst="diamond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3600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1300" b="0" i="0" dirty="0">
                    <a:latin typeface="+mn-lt"/>
                    <a:cs typeface="Readex Pro Light" pitchFamily="2" charset="-78"/>
                  </a:rPr>
                  <a:t>Approved?</a:t>
                </a:r>
              </a:p>
            </p:txBody>
          </p:sp>
          <p:sp>
            <p:nvSpPr>
              <p:cNvPr id="99" name="Diamond 98">
                <a:extLst>
                  <a:ext uri="{FF2B5EF4-FFF2-40B4-BE49-F238E27FC236}">
                    <a16:creationId xmlns:a16="http://schemas.microsoft.com/office/drawing/2014/main" id="{31DB9559-42D7-1105-2E3D-B57B50E7C941}"/>
                  </a:ext>
                </a:extLst>
              </p:cNvPr>
              <p:cNvSpPr/>
              <p:nvPr/>
            </p:nvSpPr>
            <p:spPr bwMode="auto">
              <a:xfrm>
                <a:off x="4640392" y="2823055"/>
                <a:ext cx="1570335" cy="612000"/>
              </a:xfrm>
              <a:prstGeom prst="diamond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3600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1300" b="0" i="0" dirty="0">
                    <a:latin typeface="+mn-lt"/>
                    <a:cs typeface="Readex Pro Light" pitchFamily="2" charset="-78"/>
                  </a:rPr>
                  <a:t>Approved?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135C42A-A319-3458-34CE-2AE71DAD27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8250" y="2823055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Acquire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equipment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34CB984C-E4A5-7139-7F14-C7B335970F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0010" y="5324128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Configure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and install</a:t>
                </a:r>
              </a:p>
            </p:txBody>
          </p:sp>
          <p:sp>
            <p:nvSpPr>
              <p:cNvPr id="97" name="Diamond 96">
                <a:extLst>
                  <a:ext uri="{FF2B5EF4-FFF2-40B4-BE49-F238E27FC236}">
                    <a16:creationId xmlns:a16="http://schemas.microsoft.com/office/drawing/2014/main" id="{155D973C-BB29-5547-8BC0-AB7B8CDC648E}"/>
                  </a:ext>
                </a:extLst>
              </p:cNvPr>
              <p:cNvSpPr/>
              <p:nvPr/>
            </p:nvSpPr>
            <p:spPr bwMode="auto">
              <a:xfrm>
                <a:off x="9828632" y="4047214"/>
                <a:ext cx="1570335" cy="612000"/>
              </a:xfrm>
              <a:prstGeom prst="diamond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3600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1300" b="0" i="0" dirty="0">
                    <a:latin typeface="+mn-lt"/>
                    <a:cs typeface="Readex Pro Light" pitchFamily="2" charset="-78"/>
                  </a:rPr>
                  <a:t>Received?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698589EC-EA12-AB6D-DD8A-CA9FE73006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8250" y="5324128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Follow-up with supplier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BE3A975-679E-2369-F6E5-463772A32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4129" y="5324128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Issue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payment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4AD2C44-68DE-E269-CC90-52B1F0C9F1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889" y="5324128"/>
                <a:ext cx="1371099" cy="612000"/>
              </a:xfrm>
              <a:prstGeom prst="rect">
                <a:avLst/>
              </a:prstGeom>
              <a:solidFill>
                <a:srgbClr val="F8F8F8"/>
              </a:solidFill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Receive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000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and use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endParaRPr>
              </a:p>
            </p:txBody>
          </p: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5311A8E3-38BC-422E-21B2-DA99969AA021}"/>
                  </a:ext>
                </a:extLst>
              </p:cNvPr>
              <p:cNvCxnSpPr>
                <a:cxnSpLocks/>
                <a:stCxn id="64" idx="2"/>
                <a:endCxn id="65" idx="0"/>
              </p:cNvCxnSpPr>
              <p:nvPr/>
            </p:nvCxnSpPr>
            <p:spPr bwMode="auto">
              <a:xfrm>
                <a:off x="2831439" y="2335581"/>
                <a:ext cx="0" cy="1711633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19DAAA02-EBEC-D35B-A619-15F9819A5E33}"/>
                  </a:ext>
                </a:extLst>
              </p:cNvPr>
              <p:cNvCxnSpPr>
                <a:cxnSpLocks/>
                <a:stCxn id="66" idx="0"/>
                <a:endCxn id="99" idx="2"/>
              </p:cNvCxnSpPr>
              <p:nvPr/>
            </p:nvCxnSpPr>
            <p:spPr bwMode="auto">
              <a:xfrm flipV="1">
                <a:off x="5425560" y="3435055"/>
                <a:ext cx="0" cy="612159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D7B722A2-B2E5-3B46-11B4-168CDD7E0F17}"/>
                  </a:ext>
                </a:extLst>
              </p:cNvPr>
              <p:cNvCxnSpPr>
                <a:cxnSpLocks/>
                <a:endCxn id="97" idx="0"/>
              </p:cNvCxnSpPr>
              <p:nvPr/>
            </p:nvCxnSpPr>
            <p:spPr bwMode="auto">
              <a:xfrm>
                <a:off x="10613800" y="3435055"/>
                <a:ext cx="0" cy="612159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DCAABA5B-D8B2-3010-69B6-563177D2388F}"/>
                  </a:ext>
                </a:extLst>
              </p:cNvPr>
              <p:cNvCxnSpPr>
                <a:cxnSpLocks/>
                <a:stCxn id="97" idx="2"/>
                <a:endCxn id="72" idx="0"/>
              </p:cNvCxnSpPr>
              <p:nvPr/>
            </p:nvCxnSpPr>
            <p:spPr bwMode="auto">
              <a:xfrm>
                <a:off x="10613800" y="4659214"/>
                <a:ext cx="0" cy="664914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34C142A2-046A-E167-D479-629F053495A5}"/>
                  </a:ext>
                </a:extLst>
              </p:cNvPr>
              <p:cNvCxnSpPr>
                <a:cxnSpLocks/>
                <a:stCxn id="73" idx="1"/>
                <a:endCxn id="70" idx="3"/>
              </p:cNvCxnSpPr>
              <p:nvPr/>
            </p:nvCxnSpPr>
            <p:spPr bwMode="auto">
              <a:xfrm flipH="1">
                <a:off x="6111109" y="5630128"/>
                <a:ext cx="1223020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C01AAA85-CDD7-1FAC-80A6-89942A9D309F}"/>
                  </a:ext>
                </a:extLst>
              </p:cNvPr>
              <p:cNvCxnSpPr>
                <a:cxnSpLocks/>
                <a:stCxn id="70" idx="1"/>
                <a:endCxn id="74" idx="3"/>
              </p:cNvCxnSpPr>
              <p:nvPr/>
            </p:nvCxnSpPr>
            <p:spPr bwMode="auto">
              <a:xfrm flipH="1">
                <a:off x="3516988" y="5630128"/>
                <a:ext cx="1223022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88B1FB1C-2051-D6D9-1F5E-82CB9B83A4B2}"/>
                  </a:ext>
                </a:extLst>
              </p:cNvPr>
              <p:cNvSpPr/>
              <p:nvPr/>
            </p:nvSpPr>
            <p:spPr bwMode="auto">
              <a:xfrm>
                <a:off x="223529" y="5324128"/>
                <a:ext cx="1168567" cy="612000"/>
              </a:xfrm>
              <a:prstGeom prst="ellipse">
                <a:avLst/>
              </a:prstGeom>
              <a:solidFill>
                <a:srgbClr val="00CC99">
                  <a:lumMod val="60000"/>
                  <a:lumOff val="40000"/>
                </a:srgbClr>
              </a:solidFill>
              <a:ln w="12700" cap="flat" cmpd="sng" algn="ctr">
                <a:solidFill>
                  <a:srgbClr val="AAE2CA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457200" marR="0" lvl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Readex Pro Light" pitchFamily="2" charset="-78"/>
                  </a:rPr>
                  <a:t>END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1129FFD4-2287-DDD5-D0EF-E6D9EDDD37C9}"/>
                  </a:ext>
                </a:extLst>
              </p:cNvPr>
              <p:cNvCxnSpPr>
                <a:cxnSpLocks/>
                <a:stCxn id="63" idx="6"/>
                <a:endCxn id="64" idx="1"/>
              </p:cNvCxnSpPr>
              <p:nvPr/>
            </p:nvCxnSpPr>
            <p:spPr bwMode="auto">
              <a:xfrm>
                <a:off x="1383923" y="2029581"/>
                <a:ext cx="761966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21D15C54-EDC6-9D63-FCB2-BBCEBD5CD3B9}"/>
                  </a:ext>
                </a:extLst>
              </p:cNvPr>
              <p:cNvCxnSpPr>
                <a:cxnSpLocks/>
                <a:stCxn id="74" idx="1"/>
                <a:endCxn id="81" idx="6"/>
              </p:cNvCxnSpPr>
              <p:nvPr/>
            </p:nvCxnSpPr>
            <p:spPr bwMode="auto">
              <a:xfrm flipH="1">
                <a:off x="1392096" y="5630128"/>
                <a:ext cx="753793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075945A-E8DD-2B8C-C902-964FCD8AEBA6}"/>
                  </a:ext>
                </a:extLst>
              </p:cNvPr>
              <p:cNvSpPr txBox="1"/>
              <p:nvPr/>
            </p:nvSpPr>
            <p:spPr>
              <a:xfrm>
                <a:off x="7647952" y="2581234"/>
                <a:ext cx="360996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NO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E44683DE-8387-1C23-AA82-0B5AF428DB4D}"/>
                  </a:ext>
                </a:extLst>
              </p:cNvPr>
              <p:cNvSpPr txBox="1"/>
              <p:nvPr/>
            </p:nvSpPr>
            <p:spPr>
              <a:xfrm>
                <a:off x="9510350" y="4110763"/>
                <a:ext cx="378630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YES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8E48B5F7-2903-DB70-E19D-264B4D5D482D}"/>
                  </a:ext>
                </a:extLst>
              </p:cNvPr>
              <p:cNvSpPr txBox="1"/>
              <p:nvPr/>
            </p:nvSpPr>
            <p:spPr>
              <a:xfrm>
                <a:off x="6161576" y="2886604"/>
                <a:ext cx="378630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YES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215B76E2-8A3C-691F-5F0E-5FE027E700A1}"/>
                  </a:ext>
                </a:extLst>
              </p:cNvPr>
              <p:cNvSpPr txBox="1"/>
              <p:nvPr/>
            </p:nvSpPr>
            <p:spPr>
              <a:xfrm>
                <a:off x="5041764" y="2581234"/>
                <a:ext cx="360996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NO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D07D394-070C-EC4E-2863-FD7285644866}"/>
                  </a:ext>
                </a:extLst>
              </p:cNvPr>
              <p:cNvSpPr txBox="1"/>
              <p:nvPr/>
            </p:nvSpPr>
            <p:spPr>
              <a:xfrm>
                <a:off x="8750584" y="2886604"/>
                <a:ext cx="378629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YES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27706478-006E-1F9A-051F-62222793481A}"/>
                  </a:ext>
                </a:extLst>
              </p:cNvPr>
              <p:cNvSpPr txBox="1"/>
              <p:nvPr/>
            </p:nvSpPr>
            <p:spPr>
              <a:xfrm>
                <a:off x="10634055" y="4666111"/>
                <a:ext cx="360996" cy="24245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 Light" pitchFamily="2" charset="-78"/>
                  </a:rPr>
                  <a:t>NO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FF957987-A279-65B4-7E31-C2A0EA66B4CE}"/>
                  </a:ext>
                </a:extLst>
              </p:cNvPr>
              <p:cNvCxnSpPr>
                <a:cxnSpLocks/>
                <a:stCxn id="101" idx="3"/>
                <a:endCxn id="69" idx="1"/>
              </p:cNvCxnSpPr>
              <p:nvPr/>
            </p:nvCxnSpPr>
            <p:spPr bwMode="auto">
              <a:xfrm>
                <a:off x="8804846" y="3129055"/>
                <a:ext cx="1123404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BA0EF6FE-8945-D970-3A9B-CFA12ACC0C4E}"/>
                  </a:ext>
                </a:extLst>
              </p:cNvPr>
              <p:cNvCxnSpPr>
                <a:cxnSpLocks/>
                <a:stCxn id="65" idx="3"/>
                <a:endCxn id="66" idx="1"/>
              </p:cNvCxnSpPr>
              <p:nvPr/>
            </p:nvCxnSpPr>
            <p:spPr bwMode="auto">
              <a:xfrm>
                <a:off x="3516988" y="4353214"/>
                <a:ext cx="1223022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2" name="Shape 82">
                <a:extLst>
                  <a:ext uri="{FF2B5EF4-FFF2-40B4-BE49-F238E27FC236}">
                    <a16:creationId xmlns:a16="http://schemas.microsoft.com/office/drawing/2014/main" id="{61E7BF8D-5F1B-BF70-B337-B3E19CA0173D}"/>
                  </a:ext>
                </a:extLst>
              </p:cNvPr>
              <p:cNvCxnSpPr>
                <a:cxnSpLocks/>
                <a:stCxn id="101" idx="0"/>
                <a:endCxn id="64" idx="3"/>
              </p:cNvCxnSpPr>
              <p:nvPr/>
            </p:nvCxnSpPr>
            <p:spPr bwMode="auto">
              <a:xfrm rot="16200000" flipV="1">
                <a:off x="5371597" y="174972"/>
                <a:ext cx="793474" cy="4502691"/>
              </a:xfrm>
              <a:prstGeom prst="bentConnector2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96501F30-AC0E-50C2-88BF-3BB760EA5C69}"/>
                  </a:ext>
                </a:extLst>
              </p:cNvPr>
              <p:cNvCxnSpPr>
                <a:cxnSpLocks/>
                <a:stCxn id="99" idx="3"/>
                <a:endCxn id="101" idx="1"/>
              </p:cNvCxnSpPr>
              <p:nvPr/>
            </p:nvCxnSpPr>
            <p:spPr bwMode="auto">
              <a:xfrm>
                <a:off x="6210727" y="3129055"/>
                <a:ext cx="1023784" cy="0"/>
              </a:xfrm>
              <a:prstGeom prst="straightConnector1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4" name="Shape 82">
                <a:extLst>
                  <a:ext uri="{FF2B5EF4-FFF2-40B4-BE49-F238E27FC236}">
                    <a16:creationId xmlns:a16="http://schemas.microsoft.com/office/drawing/2014/main" id="{426940BE-20AD-0030-45DC-1A39A1234229}"/>
                  </a:ext>
                </a:extLst>
              </p:cNvPr>
              <p:cNvCxnSpPr>
                <a:cxnSpLocks/>
                <a:stCxn id="99" idx="0"/>
              </p:cNvCxnSpPr>
              <p:nvPr/>
            </p:nvCxnSpPr>
            <p:spPr bwMode="auto">
              <a:xfrm rot="16200000" flipV="1">
                <a:off x="4135481" y="1532975"/>
                <a:ext cx="671588" cy="1908570"/>
              </a:xfrm>
              <a:prstGeom prst="bentConnector2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5" name="Shape 82">
                <a:extLst>
                  <a:ext uri="{FF2B5EF4-FFF2-40B4-BE49-F238E27FC236}">
                    <a16:creationId xmlns:a16="http://schemas.microsoft.com/office/drawing/2014/main" id="{B95D83B2-9927-8A31-EBE8-9D6C99891256}"/>
                  </a:ext>
                </a:extLst>
              </p:cNvPr>
              <p:cNvCxnSpPr>
                <a:cxnSpLocks/>
                <a:stCxn id="97" idx="1"/>
                <a:endCxn id="73" idx="0"/>
              </p:cNvCxnSpPr>
              <p:nvPr/>
            </p:nvCxnSpPr>
            <p:spPr bwMode="auto">
              <a:xfrm rot="10800000" flipV="1">
                <a:off x="8019680" y="4353214"/>
                <a:ext cx="1808953" cy="970914"/>
              </a:xfrm>
              <a:prstGeom prst="bentConnector2">
                <a:avLst/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96" name="Shape 82">
                <a:extLst>
                  <a:ext uri="{FF2B5EF4-FFF2-40B4-BE49-F238E27FC236}">
                    <a16:creationId xmlns:a16="http://schemas.microsoft.com/office/drawing/2014/main" id="{89B84D30-D876-4685-1517-AE60F0D85A7A}"/>
                  </a:ext>
                </a:extLst>
              </p:cNvPr>
              <p:cNvCxnSpPr>
                <a:cxnSpLocks/>
                <a:stCxn id="72" idx="3"/>
                <a:endCxn id="97" idx="3"/>
              </p:cNvCxnSpPr>
              <p:nvPr/>
            </p:nvCxnSpPr>
            <p:spPr bwMode="auto">
              <a:xfrm flipV="1">
                <a:off x="11299349" y="4353214"/>
                <a:ext cx="99618" cy="1276914"/>
              </a:xfrm>
              <a:prstGeom prst="bentConnector3">
                <a:avLst>
                  <a:gd name="adj1" fmla="val 329477"/>
                </a:avLst>
              </a:prstGeom>
              <a:solidFill>
                <a:srgbClr val="99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36885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Acquiring New Equipment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Swimlane Flowchart </a:t>
            </a:r>
            <a:endParaRPr lang="en-AE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B6ADD08-00E9-DBC7-D712-C4DDE6C784C4}"/>
              </a:ext>
            </a:extLst>
          </p:cNvPr>
          <p:cNvGrpSpPr/>
          <p:nvPr/>
        </p:nvGrpSpPr>
        <p:grpSpPr>
          <a:xfrm>
            <a:off x="256455" y="1347449"/>
            <a:ext cx="11679091" cy="5082375"/>
            <a:chOff x="1418350" y="1533028"/>
            <a:chExt cx="7315200" cy="4604147"/>
          </a:xfrm>
        </p:grpSpPr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id="{C138EBF9-5912-8266-28C3-CBB928D7AE59}"/>
                </a:ext>
              </a:extLst>
            </p:cNvPr>
            <p:cNvSpPr/>
            <p:nvPr/>
          </p:nvSpPr>
          <p:spPr>
            <a:xfrm>
              <a:off x="1418350" y="1533028"/>
              <a:ext cx="7315200" cy="1153834"/>
            </a:xfrm>
            <a:prstGeom prst="round2Same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Calibri" panose="020F0502020204030204" pitchFamily="34" charset="0"/>
                </a:rPr>
                <a:t>BUSINESS UNIT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E10E45E-52F1-5CE6-D55B-2ED0C59E18C2}"/>
                </a:ext>
              </a:extLst>
            </p:cNvPr>
            <p:cNvSpPr/>
            <p:nvPr/>
          </p:nvSpPr>
          <p:spPr>
            <a:xfrm>
              <a:off x="1418350" y="2683132"/>
              <a:ext cx="7315200" cy="1153834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defTabSz="914400"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  <a:cs typeface="Calibri" panose="020F0502020204030204" pitchFamily="34" charset="0"/>
                </a:rPr>
                <a:t> IT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A4E8CF51-30D0-DDD8-4BBD-6C9469B1FCBF}"/>
                </a:ext>
              </a:extLst>
            </p:cNvPr>
            <p:cNvSpPr/>
            <p:nvPr/>
          </p:nvSpPr>
          <p:spPr>
            <a:xfrm>
              <a:off x="1418350" y="3833236"/>
              <a:ext cx="7315200" cy="1153834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R="0" lvl="0" indent="0"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  <a:cs typeface="Calibri" panose="020F0502020204030204" pitchFamily="34" charset="0"/>
                </a:rPr>
                <a:t> FINANCE</a:t>
              </a:r>
            </a:p>
          </p:txBody>
        </p:sp>
        <p:sp>
          <p:nvSpPr>
            <p:cNvPr id="108" name="Rectangle: Top Corners Rounded 107">
              <a:extLst>
                <a:ext uri="{FF2B5EF4-FFF2-40B4-BE49-F238E27FC236}">
                  <a16:creationId xmlns:a16="http://schemas.microsoft.com/office/drawing/2014/main" id="{41DCEDB0-6DCD-B784-ACA0-621C8942B6BA}"/>
                </a:ext>
              </a:extLst>
            </p:cNvPr>
            <p:cNvSpPr/>
            <p:nvPr/>
          </p:nvSpPr>
          <p:spPr>
            <a:xfrm>
              <a:off x="1418350" y="4983341"/>
              <a:ext cx="7315200" cy="1153834"/>
            </a:xfrm>
            <a:prstGeom prst="round2SameRect">
              <a:avLst>
                <a:gd name="adj1" fmla="val 0"/>
                <a:gd name="adj2" fmla="val 12535"/>
              </a:avLst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defTabSz="914400">
                <a:defRPr/>
              </a:pPr>
              <a:r>
                <a:rPr lang="en-US" sz="1600" kern="0" dirty="0">
                  <a:solidFill>
                    <a:prstClr val="black"/>
                  </a:solidFill>
                  <a:latin typeface="Calibri" panose="020F0502020204030204"/>
                  <a:cs typeface="Calibri" panose="020F0502020204030204" pitchFamily="34" charset="0"/>
                </a:rPr>
                <a:t>PURCHASING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52C25B6-8125-F48F-35C4-D1C0F07DC639}"/>
              </a:ext>
            </a:extLst>
          </p:cNvPr>
          <p:cNvGrpSpPr/>
          <p:nvPr/>
        </p:nvGrpSpPr>
        <p:grpSpPr>
          <a:xfrm>
            <a:off x="2939136" y="661021"/>
            <a:ext cx="8498121" cy="5476653"/>
            <a:chOff x="2252100" y="1167148"/>
            <a:chExt cx="6190416" cy="483764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868A015-F989-D748-BA56-CF47EB1788BA}"/>
                </a:ext>
              </a:extLst>
            </p:cNvPr>
            <p:cNvSpPr/>
            <p:nvPr/>
          </p:nvSpPr>
          <p:spPr bwMode="auto">
            <a:xfrm>
              <a:off x="2252100" y="1167148"/>
              <a:ext cx="1005840" cy="543264"/>
            </a:xfrm>
            <a:prstGeom prst="ellipse">
              <a:avLst/>
            </a:prstGeom>
            <a:solidFill>
              <a:srgbClr val="00CC99">
                <a:lumMod val="60000"/>
                <a:lumOff val="40000"/>
              </a:srgbClr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START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BBE91F0-2FB3-3BF6-2403-013264C61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100" y="2032947"/>
              <a:ext cx="1005840" cy="635992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Define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needs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61A28D0-F66A-B02A-3E95-9D6338278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260" y="2032947"/>
              <a:ext cx="1005840" cy="635992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Prepare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paperwork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BF00EBF-F4B3-428B-1955-C7134C9FA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392" y="3136352"/>
              <a:ext cx="1005840" cy="635991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Technical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review</a:t>
              </a:r>
            </a:p>
          </p:txBody>
        </p:sp>
        <p:sp>
          <p:nvSpPr>
            <p:cNvPr id="103" name="Diamond 102">
              <a:extLst>
                <a:ext uri="{FF2B5EF4-FFF2-40B4-BE49-F238E27FC236}">
                  <a16:creationId xmlns:a16="http://schemas.microsoft.com/office/drawing/2014/main" id="{40A439B9-E14D-BAF5-CFFC-5C684236B4F1}"/>
                </a:ext>
              </a:extLst>
            </p:cNvPr>
            <p:cNvSpPr/>
            <p:nvPr/>
          </p:nvSpPr>
          <p:spPr bwMode="auto">
            <a:xfrm>
              <a:off x="3332220" y="4239756"/>
              <a:ext cx="1152000" cy="635991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Readex Pro Light" pitchFamily="2" charset="-78"/>
                </a:rPr>
                <a:t>Approved?</a:t>
              </a:r>
            </a:p>
          </p:txBody>
        </p:sp>
        <p:sp>
          <p:nvSpPr>
            <p:cNvPr id="101" name="Diamond 100">
              <a:extLst>
                <a:ext uri="{FF2B5EF4-FFF2-40B4-BE49-F238E27FC236}">
                  <a16:creationId xmlns:a16="http://schemas.microsoft.com/office/drawing/2014/main" id="{FACCF47B-641D-9FC9-5391-DA8D7BE16729}"/>
                </a:ext>
              </a:extLst>
            </p:cNvPr>
            <p:cNvSpPr/>
            <p:nvPr/>
          </p:nvSpPr>
          <p:spPr bwMode="auto">
            <a:xfrm>
              <a:off x="3332220" y="3136352"/>
              <a:ext cx="1152000" cy="635991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Readex Pro Light" pitchFamily="2" charset="-78"/>
                </a:rPr>
                <a:t>Approved?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C5A7ABC-0B54-AC1E-BA07-742D236D3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628" y="5368800"/>
              <a:ext cx="1005840" cy="635992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Acquire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equipment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CA124DF-AB73-3650-10B4-11FB225A1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6676" y="3136352"/>
              <a:ext cx="1005840" cy="635991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Configure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and install</a:t>
              </a:r>
            </a:p>
          </p:txBody>
        </p:sp>
        <p:sp>
          <p:nvSpPr>
            <p:cNvPr id="99" name="Diamond 98">
              <a:extLst>
                <a:ext uri="{FF2B5EF4-FFF2-40B4-BE49-F238E27FC236}">
                  <a16:creationId xmlns:a16="http://schemas.microsoft.com/office/drawing/2014/main" id="{F224F09A-C964-686D-84A5-D1FC7858F0AD}"/>
                </a:ext>
              </a:extLst>
            </p:cNvPr>
            <p:cNvSpPr/>
            <p:nvPr/>
          </p:nvSpPr>
          <p:spPr bwMode="auto">
            <a:xfrm>
              <a:off x="5924508" y="5368800"/>
              <a:ext cx="1152000" cy="635992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cs typeface="Readex Pro Light" pitchFamily="2" charset="-78"/>
                </a:rPr>
                <a:t>Received?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5F17FBF-D2F6-62B0-0316-0213F3010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6676" y="5368800"/>
              <a:ext cx="1005840" cy="635991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Follow-up with supplier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F89B817-06A0-FC2F-F408-A0D84AA53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6676" y="4239756"/>
              <a:ext cx="1005840" cy="635991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Issue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payment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F7BE133-2663-DFBA-75AB-66169AFD5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6676" y="2032947"/>
              <a:ext cx="1005840" cy="635992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Receive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000"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and use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B4CED594-5ACC-8FDB-8B8C-ECEB0B0A97E9}"/>
                </a:ext>
              </a:extLst>
            </p:cNvPr>
            <p:cNvCxnSpPr>
              <a:cxnSpLocks/>
              <a:stCxn id="66" idx="3"/>
              <a:endCxn id="67" idx="1"/>
            </p:cNvCxnSpPr>
            <p:nvPr/>
          </p:nvCxnSpPr>
          <p:spPr bwMode="auto">
            <a:xfrm>
              <a:off x="3257940" y="2350943"/>
              <a:ext cx="514320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8" name="Shape 78">
              <a:extLst>
                <a:ext uri="{FF2B5EF4-FFF2-40B4-BE49-F238E27FC236}">
                  <a16:creationId xmlns:a16="http://schemas.microsoft.com/office/drawing/2014/main" id="{7F1FB220-463D-5FEB-812A-20177BE72038}"/>
                </a:ext>
              </a:extLst>
            </p:cNvPr>
            <p:cNvCxnSpPr>
              <a:cxnSpLocks/>
              <a:stCxn id="67" idx="3"/>
              <a:endCxn id="68" idx="0"/>
            </p:cNvCxnSpPr>
            <p:nvPr/>
          </p:nvCxnSpPr>
          <p:spPr bwMode="auto">
            <a:xfrm>
              <a:off x="4778100" y="2350943"/>
              <a:ext cx="605212" cy="785409"/>
            </a:xfrm>
            <a:prstGeom prst="bentConnector2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6ED1BD7D-8AB4-5115-602A-7FAE53440D64}"/>
                </a:ext>
              </a:extLst>
            </p:cNvPr>
            <p:cNvCxnSpPr>
              <a:cxnSpLocks/>
              <a:stCxn id="68" idx="1"/>
              <a:endCxn id="101" idx="3"/>
            </p:cNvCxnSpPr>
            <p:nvPr/>
          </p:nvCxnSpPr>
          <p:spPr bwMode="auto">
            <a:xfrm flipH="1">
              <a:off x="4484219" y="3454348"/>
              <a:ext cx="396172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0" name="Shape 82">
              <a:extLst>
                <a:ext uri="{FF2B5EF4-FFF2-40B4-BE49-F238E27FC236}">
                  <a16:creationId xmlns:a16="http://schemas.microsoft.com/office/drawing/2014/main" id="{074C8CBD-D199-7CE1-E25C-C1C995DB6FF2}"/>
                </a:ext>
              </a:extLst>
            </p:cNvPr>
            <p:cNvCxnSpPr>
              <a:cxnSpLocks/>
              <a:stCxn id="101" idx="1"/>
              <a:endCxn id="66" idx="2"/>
            </p:cNvCxnSpPr>
            <p:nvPr/>
          </p:nvCxnSpPr>
          <p:spPr bwMode="auto">
            <a:xfrm rot="10800000">
              <a:off x="2755020" y="2668939"/>
              <a:ext cx="577200" cy="785409"/>
            </a:xfrm>
            <a:prstGeom prst="bentConnector2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9190169C-6A59-B741-A6D2-018637690284}"/>
                </a:ext>
              </a:extLst>
            </p:cNvPr>
            <p:cNvCxnSpPr>
              <a:cxnSpLocks/>
              <a:stCxn id="101" idx="2"/>
              <a:endCxn id="103" idx="0"/>
            </p:cNvCxnSpPr>
            <p:nvPr/>
          </p:nvCxnSpPr>
          <p:spPr bwMode="auto">
            <a:xfrm>
              <a:off x="3908220" y="3772342"/>
              <a:ext cx="0" cy="46741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2" name="Shape 88">
              <a:extLst>
                <a:ext uri="{FF2B5EF4-FFF2-40B4-BE49-F238E27FC236}">
                  <a16:creationId xmlns:a16="http://schemas.microsoft.com/office/drawing/2014/main" id="{8ACBD0B0-E388-8B38-74C6-6DC393CBF88B}"/>
                </a:ext>
              </a:extLst>
            </p:cNvPr>
            <p:cNvCxnSpPr>
              <a:cxnSpLocks/>
              <a:stCxn id="103" idx="2"/>
              <a:endCxn id="71" idx="1"/>
            </p:cNvCxnSpPr>
            <p:nvPr/>
          </p:nvCxnSpPr>
          <p:spPr bwMode="auto">
            <a:xfrm rot="16200000" flipH="1">
              <a:off x="3827900" y="4956067"/>
              <a:ext cx="811049" cy="650408"/>
            </a:xfrm>
            <a:prstGeom prst="bentConnector2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13886A9B-9EB7-B662-67CB-C34424B873DF}"/>
                </a:ext>
              </a:extLst>
            </p:cNvPr>
            <p:cNvCxnSpPr>
              <a:cxnSpLocks/>
              <a:stCxn id="71" idx="3"/>
              <a:endCxn id="99" idx="1"/>
            </p:cNvCxnSpPr>
            <p:nvPr/>
          </p:nvCxnSpPr>
          <p:spPr bwMode="auto">
            <a:xfrm>
              <a:off x="5564468" y="5686796"/>
              <a:ext cx="360040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951821C-F350-D7FA-2D28-65316F40B527}"/>
                </a:ext>
              </a:extLst>
            </p:cNvPr>
            <p:cNvCxnSpPr>
              <a:cxnSpLocks/>
              <a:stCxn id="99" idx="3"/>
              <a:endCxn id="74" idx="1"/>
            </p:cNvCxnSpPr>
            <p:nvPr/>
          </p:nvCxnSpPr>
          <p:spPr bwMode="auto">
            <a:xfrm flipV="1">
              <a:off x="7076508" y="5686795"/>
              <a:ext cx="360168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5" name="Shape 98">
              <a:extLst>
                <a:ext uri="{FF2B5EF4-FFF2-40B4-BE49-F238E27FC236}">
                  <a16:creationId xmlns:a16="http://schemas.microsoft.com/office/drawing/2014/main" id="{F199FCB8-04E5-9ADB-F16B-66A43F29E7D3}"/>
                </a:ext>
              </a:extLst>
            </p:cNvPr>
            <p:cNvCxnSpPr>
              <a:cxnSpLocks/>
              <a:stCxn id="99" idx="0"/>
              <a:endCxn id="75" idx="1"/>
            </p:cNvCxnSpPr>
            <p:nvPr/>
          </p:nvCxnSpPr>
          <p:spPr bwMode="auto">
            <a:xfrm rot="5400000" flipH="1" flipV="1">
              <a:off x="6563068" y="4495192"/>
              <a:ext cx="811048" cy="936168"/>
            </a:xfrm>
            <a:prstGeom prst="bentConnector2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0BF2BAA0-F669-CB0A-052E-B231BAADF85D}"/>
                </a:ext>
              </a:extLst>
            </p:cNvPr>
            <p:cNvCxnSpPr>
              <a:cxnSpLocks/>
              <a:stCxn id="75" idx="0"/>
              <a:endCxn id="72" idx="2"/>
            </p:cNvCxnSpPr>
            <p:nvPr/>
          </p:nvCxnSpPr>
          <p:spPr bwMode="auto">
            <a:xfrm flipV="1">
              <a:off x="7939596" y="3772343"/>
              <a:ext cx="0" cy="46741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F4395704-4685-6463-F2B8-87FDD8CE3E3A}"/>
                </a:ext>
              </a:extLst>
            </p:cNvPr>
            <p:cNvCxnSpPr>
              <a:cxnSpLocks/>
              <a:stCxn id="72" idx="0"/>
              <a:endCxn id="76" idx="2"/>
            </p:cNvCxnSpPr>
            <p:nvPr/>
          </p:nvCxnSpPr>
          <p:spPr bwMode="auto">
            <a:xfrm flipV="1">
              <a:off x="7939596" y="2668939"/>
              <a:ext cx="0" cy="46741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222985B-D8E1-1576-2281-3E3E9E2ABBDA}"/>
                </a:ext>
              </a:extLst>
            </p:cNvPr>
            <p:cNvSpPr/>
            <p:nvPr/>
          </p:nvSpPr>
          <p:spPr bwMode="auto">
            <a:xfrm>
              <a:off x="7436676" y="1167150"/>
              <a:ext cx="1005840" cy="543264"/>
            </a:xfrm>
            <a:prstGeom prst="ellipse">
              <a:avLst/>
            </a:prstGeom>
            <a:solidFill>
              <a:srgbClr val="00CC99">
                <a:lumMod val="60000"/>
                <a:lumOff val="40000"/>
              </a:srgbClr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Light" pitchFamily="2" charset="-78"/>
                </a:rPr>
                <a:t>END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0E44D21D-9CA0-48EB-1B9B-F64654A52F52}"/>
                </a:ext>
              </a:extLst>
            </p:cNvPr>
            <p:cNvCxnSpPr>
              <a:cxnSpLocks/>
              <a:stCxn id="65" idx="4"/>
              <a:endCxn id="66" idx="0"/>
            </p:cNvCxnSpPr>
            <p:nvPr/>
          </p:nvCxnSpPr>
          <p:spPr bwMode="auto">
            <a:xfrm>
              <a:off x="2755020" y="1710412"/>
              <a:ext cx="0" cy="322535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E281A7BD-1898-CD62-76AC-5FDEBEDC29F0}"/>
                </a:ext>
              </a:extLst>
            </p:cNvPr>
            <p:cNvCxnSpPr>
              <a:cxnSpLocks/>
              <a:stCxn id="76" idx="0"/>
              <a:endCxn id="88" idx="4"/>
            </p:cNvCxnSpPr>
            <p:nvPr/>
          </p:nvCxnSpPr>
          <p:spPr bwMode="auto">
            <a:xfrm flipV="1">
              <a:off x="7939596" y="1710414"/>
              <a:ext cx="0" cy="32253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91" name="Elbow Connector 126">
              <a:extLst>
                <a:ext uri="{FF2B5EF4-FFF2-40B4-BE49-F238E27FC236}">
                  <a16:creationId xmlns:a16="http://schemas.microsoft.com/office/drawing/2014/main" id="{E6B817BB-8BD5-3925-08A3-4D7C4DC10985}"/>
                </a:ext>
              </a:extLst>
            </p:cNvPr>
            <p:cNvCxnSpPr>
              <a:cxnSpLocks/>
              <a:stCxn id="74" idx="2"/>
              <a:endCxn id="99" idx="2"/>
            </p:cNvCxnSpPr>
            <p:nvPr/>
          </p:nvCxnSpPr>
          <p:spPr bwMode="auto">
            <a:xfrm rot="5400000">
              <a:off x="7220052" y="5285248"/>
              <a:ext cx="1" cy="1439088"/>
            </a:xfrm>
            <a:prstGeom prst="bentConnector3">
              <a:avLst>
                <a:gd name="adj1" fmla="val 22860100000"/>
              </a:avLst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00042DE-B8C5-4397-FEA3-650765208DD3}"/>
                </a:ext>
              </a:extLst>
            </p:cNvPr>
            <p:cNvSpPr txBox="1"/>
            <p:nvPr/>
          </p:nvSpPr>
          <p:spPr>
            <a:xfrm>
              <a:off x="3125998" y="3210788"/>
              <a:ext cx="287488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NO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289FABC-31AE-A9B2-1BE6-F108246606D5}"/>
                </a:ext>
              </a:extLst>
            </p:cNvPr>
            <p:cNvSpPr txBox="1"/>
            <p:nvPr/>
          </p:nvSpPr>
          <p:spPr>
            <a:xfrm>
              <a:off x="3909500" y="3762121"/>
              <a:ext cx="315513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YES</a:t>
              </a:r>
            </a:p>
          </p:txBody>
        </p:sp>
        <p:cxnSp>
          <p:nvCxnSpPr>
            <p:cNvPr id="94" name="Shape 115">
              <a:extLst>
                <a:ext uri="{FF2B5EF4-FFF2-40B4-BE49-F238E27FC236}">
                  <a16:creationId xmlns:a16="http://schemas.microsoft.com/office/drawing/2014/main" id="{0E260ECA-2172-139A-15E9-FCA2F500A494}"/>
                </a:ext>
              </a:extLst>
            </p:cNvPr>
            <p:cNvCxnSpPr>
              <a:cxnSpLocks/>
              <a:stCxn id="103" idx="1"/>
            </p:cNvCxnSpPr>
            <p:nvPr/>
          </p:nvCxnSpPr>
          <p:spPr bwMode="auto">
            <a:xfrm rot="10800000">
              <a:off x="2558419" y="2675347"/>
              <a:ext cx="773802" cy="1882406"/>
            </a:xfrm>
            <a:prstGeom prst="bentConnector2">
              <a:avLst/>
            </a:prstGeom>
            <a:solidFill>
              <a:srgbClr val="99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3C74A1F-2EF5-506F-8BB6-0996CBC70A2A}"/>
                </a:ext>
              </a:extLst>
            </p:cNvPr>
            <p:cNvSpPr txBox="1"/>
            <p:nvPr/>
          </p:nvSpPr>
          <p:spPr>
            <a:xfrm>
              <a:off x="3909500" y="4859406"/>
              <a:ext cx="315513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YES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F436974-4E22-79C1-9AC1-96BBC6E4AD7D}"/>
                </a:ext>
              </a:extLst>
            </p:cNvPr>
            <p:cNvSpPr txBox="1"/>
            <p:nvPr/>
          </p:nvSpPr>
          <p:spPr>
            <a:xfrm>
              <a:off x="3125998" y="4308109"/>
              <a:ext cx="287488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NO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C5A361EA-AD1C-1C00-FE27-6A6A387BEA1F}"/>
                </a:ext>
              </a:extLst>
            </p:cNvPr>
            <p:cNvSpPr txBox="1"/>
            <p:nvPr/>
          </p:nvSpPr>
          <p:spPr>
            <a:xfrm>
              <a:off x="6166593" y="5163423"/>
              <a:ext cx="315513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YES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01E794DB-E665-9ED9-45E2-4B7F2631B1DC}"/>
                </a:ext>
              </a:extLst>
            </p:cNvPr>
            <p:cNvSpPr txBox="1"/>
            <p:nvPr/>
          </p:nvSpPr>
          <p:spPr>
            <a:xfrm>
              <a:off x="7000870" y="5438675"/>
              <a:ext cx="287488" cy="224289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Light" pitchFamily="2" charset="-78"/>
                </a:rPr>
                <a:t>NO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9C53607-6818-1A2F-E5CC-255F7D4D975E}"/>
              </a:ext>
            </a:extLst>
          </p:cNvPr>
          <p:cNvGrpSpPr/>
          <p:nvPr/>
        </p:nvGrpSpPr>
        <p:grpSpPr>
          <a:xfrm rot="5400000">
            <a:off x="-178724" y="3785034"/>
            <a:ext cx="5069675" cy="219910"/>
            <a:chOff x="-819" y="4961586"/>
            <a:chExt cx="6794834" cy="144016"/>
          </a:xfrm>
        </p:grpSpPr>
        <p:sp>
          <p:nvSpPr>
            <p:cNvPr id="122" name="Chevron 22">
              <a:extLst>
                <a:ext uri="{FF2B5EF4-FFF2-40B4-BE49-F238E27FC236}">
                  <a16:creationId xmlns:a16="http://schemas.microsoft.com/office/drawing/2014/main" id="{614C726E-91B6-DC53-4AC9-1F79B838FB81}"/>
                </a:ext>
              </a:extLst>
            </p:cNvPr>
            <p:cNvSpPr/>
            <p:nvPr/>
          </p:nvSpPr>
          <p:spPr bwMode="auto">
            <a:xfrm rot="5400000">
              <a:off x="123403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3" name="Chevron 288">
              <a:extLst>
                <a:ext uri="{FF2B5EF4-FFF2-40B4-BE49-F238E27FC236}">
                  <a16:creationId xmlns:a16="http://schemas.microsoft.com/office/drawing/2014/main" id="{9BF927F0-D2C9-174C-62F2-59C129F0573A}"/>
                </a:ext>
              </a:extLst>
            </p:cNvPr>
            <p:cNvSpPr/>
            <p:nvPr/>
          </p:nvSpPr>
          <p:spPr bwMode="auto">
            <a:xfrm rot="5400000">
              <a:off x="523551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4" name="Chevron 289">
              <a:extLst>
                <a:ext uri="{FF2B5EF4-FFF2-40B4-BE49-F238E27FC236}">
                  <a16:creationId xmlns:a16="http://schemas.microsoft.com/office/drawing/2014/main" id="{91F14231-F1A1-FDD0-F324-B0092A0B2210}"/>
                </a:ext>
              </a:extLst>
            </p:cNvPr>
            <p:cNvSpPr/>
            <p:nvPr/>
          </p:nvSpPr>
          <p:spPr bwMode="auto">
            <a:xfrm rot="5400000">
              <a:off x="923697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5" name="Chevron 290">
              <a:extLst>
                <a:ext uri="{FF2B5EF4-FFF2-40B4-BE49-F238E27FC236}">
                  <a16:creationId xmlns:a16="http://schemas.microsoft.com/office/drawing/2014/main" id="{C85A60E4-48EB-72F2-07BF-60CC60634C97}"/>
                </a:ext>
              </a:extLst>
            </p:cNvPr>
            <p:cNvSpPr/>
            <p:nvPr/>
          </p:nvSpPr>
          <p:spPr bwMode="auto">
            <a:xfrm rot="5400000">
              <a:off x="1323846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6" name="Chevron 291">
              <a:extLst>
                <a:ext uri="{FF2B5EF4-FFF2-40B4-BE49-F238E27FC236}">
                  <a16:creationId xmlns:a16="http://schemas.microsoft.com/office/drawing/2014/main" id="{4925C699-E527-74AE-F1D9-507D7AE469B4}"/>
                </a:ext>
              </a:extLst>
            </p:cNvPr>
            <p:cNvSpPr/>
            <p:nvPr/>
          </p:nvSpPr>
          <p:spPr bwMode="auto">
            <a:xfrm rot="5400000">
              <a:off x="1723995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7" name="Chevron 292">
              <a:extLst>
                <a:ext uri="{FF2B5EF4-FFF2-40B4-BE49-F238E27FC236}">
                  <a16:creationId xmlns:a16="http://schemas.microsoft.com/office/drawing/2014/main" id="{7C448406-7203-715C-85A4-E8E08572D173}"/>
                </a:ext>
              </a:extLst>
            </p:cNvPr>
            <p:cNvSpPr/>
            <p:nvPr/>
          </p:nvSpPr>
          <p:spPr bwMode="auto">
            <a:xfrm rot="5400000">
              <a:off x="2124143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8" name="Chevron 293">
              <a:extLst>
                <a:ext uri="{FF2B5EF4-FFF2-40B4-BE49-F238E27FC236}">
                  <a16:creationId xmlns:a16="http://schemas.microsoft.com/office/drawing/2014/main" id="{45F5B59A-43ED-063A-8F13-F7C836C34711}"/>
                </a:ext>
              </a:extLst>
            </p:cNvPr>
            <p:cNvSpPr/>
            <p:nvPr/>
          </p:nvSpPr>
          <p:spPr bwMode="auto">
            <a:xfrm rot="5400000">
              <a:off x="2524290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9" name="Chevron 294">
              <a:extLst>
                <a:ext uri="{FF2B5EF4-FFF2-40B4-BE49-F238E27FC236}">
                  <a16:creationId xmlns:a16="http://schemas.microsoft.com/office/drawing/2014/main" id="{BEDCF087-6135-4F4C-526A-346C6EE76144}"/>
                </a:ext>
              </a:extLst>
            </p:cNvPr>
            <p:cNvSpPr/>
            <p:nvPr/>
          </p:nvSpPr>
          <p:spPr bwMode="auto">
            <a:xfrm rot="5400000">
              <a:off x="2924439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0" name="Chevron 295">
              <a:extLst>
                <a:ext uri="{FF2B5EF4-FFF2-40B4-BE49-F238E27FC236}">
                  <a16:creationId xmlns:a16="http://schemas.microsoft.com/office/drawing/2014/main" id="{5E8AE074-0102-F126-B4A7-39BBB7233592}"/>
                </a:ext>
              </a:extLst>
            </p:cNvPr>
            <p:cNvSpPr/>
            <p:nvPr/>
          </p:nvSpPr>
          <p:spPr bwMode="auto">
            <a:xfrm rot="5400000">
              <a:off x="3324587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1" name="Chevron 296">
              <a:extLst>
                <a:ext uri="{FF2B5EF4-FFF2-40B4-BE49-F238E27FC236}">
                  <a16:creationId xmlns:a16="http://schemas.microsoft.com/office/drawing/2014/main" id="{D3C574D0-6078-BF78-2693-8E9C9181FC9E}"/>
                </a:ext>
              </a:extLst>
            </p:cNvPr>
            <p:cNvSpPr/>
            <p:nvPr/>
          </p:nvSpPr>
          <p:spPr bwMode="auto">
            <a:xfrm rot="5400000">
              <a:off x="3724734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2" name="Chevron 297">
              <a:extLst>
                <a:ext uri="{FF2B5EF4-FFF2-40B4-BE49-F238E27FC236}">
                  <a16:creationId xmlns:a16="http://schemas.microsoft.com/office/drawing/2014/main" id="{771721DA-F826-62CF-25D1-38E51123DC89}"/>
                </a:ext>
              </a:extLst>
            </p:cNvPr>
            <p:cNvSpPr/>
            <p:nvPr/>
          </p:nvSpPr>
          <p:spPr bwMode="auto">
            <a:xfrm rot="5400000">
              <a:off x="4124882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3" name="Chevron 298">
              <a:extLst>
                <a:ext uri="{FF2B5EF4-FFF2-40B4-BE49-F238E27FC236}">
                  <a16:creationId xmlns:a16="http://schemas.microsoft.com/office/drawing/2014/main" id="{B21595D0-3029-A4ED-EF69-7272631B8DC8}"/>
                </a:ext>
              </a:extLst>
            </p:cNvPr>
            <p:cNvSpPr/>
            <p:nvPr/>
          </p:nvSpPr>
          <p:spPr bwMode="auto">
            <a:xfrm rot="5400000">
              <a:off x="4525031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4" name="Chevron 299">
              <a:extLst>
                <a:ext uri="{FF2B5EF4-FFF2-40B4-BE49-F238E27FC236}">
                  <a16:creationId xmlns:a16="http://schemas.microsoft.com/office/drawing/2014/main" id="{871EE147-71F0-42B7-A54E-A2F4CD209779}"/>
                </a:ext>
              </a:extLst>
            </p:cNvPr>
            <p:cNvSpPr/>
            <p:nvPr/>
          </p:nvSpPr>
          <p:spPr bwMode="auto">
            <a:xfrm rot="5400000">
              <a:off x="4925178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5" name="Chevron 300">
              <a:extLst>
                <a:ext uri="{FF2B5EF4-FFF2-40B4-BE49-F238E27FC236}">
                  <a16:creationId xmlns:a16="http://schemas.microsoft.com/office/drawing/2014/main" id="{3413FF2F-8155-E560-3A6A-EB81852E1505}"/>
                </a:ext>
              </a:extLst>
            </p:cNvPr>
            <p:cNvSpPr/>
            <p:nvPr/>
          </p:nvSpPr>
          <p:spPr bwMode="auto">
            <a:xfrm rot="5400000">
              <a:off x="5325326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6" name="Chevron 301">
              <a:extLst>
                <a:ext uri="{FF2B5EF4-FFF2-40B4-BE49-F238E27FC236}">
                  <a16:creationId xmlns:a16="http://schemas.microsoft.com/office/drawing/2014/main" id="{FB32C0B5-93C1-7DB1-E754-79840A50E212}"/>
                </a:ext>
              </a:extLst>
            </p:cNvPr>
            <p:cNvSpPr/>
            <p:nvPr/>
          </p:nvSpPr>
          <p:spPr bwMode="auto">
            <a:xfrm rot="5400000">
              <a:off x="5725473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7" name="Chevron 302">
              <a:extLst>
                <a:ext uri="{FF2B5EF4-FFF2-40B4-BE49-F238E27FC236}">
                  <a16:creationId xmlns:a16="http://schemas.microsoft.com/office/drawing/2014/main" id="{BFE20043-1224-A31E-5FEF-B46F35A2F580}"/>
                </a:ext>
              </a:extLst>
            </p:cNvPr>
            <p:cNvSpPr/>
            <p:nvPr/>
          </p:nvSpPr>
          <p:spPr bwMode="auto">
            <a:xfrm rot="5400000">
              <a:off x="6125622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8" name="Chevron 303">
              <a:extLst>
                <a:ext uri="{FF2B5EF4-FFF2-40B4-BE49-F238E27FC236}">
                  <a16:creationId xmlns:a16="http://schemas.microsoft.com/office/drawing/2014/main" id="{721FF2CE-9EA4-4C46-408E-89722827BAD8}"/>
                </a:ext>
              </a:extLst>
            </p:cNvPr>
            <p:cNvSpPr/>
            <p:nvPr/>
          </p:nvSpPr>
          <p:spPr bwMode="auto">
            <a:xfrm rot="5400000">
              <a:off x="6525777" y="4837364"/>
              <a:ext cx="144016" cy="392460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90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The Use of an Office Copy Machine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Opportunity</a:t>
            </a:r>
            <a:r>
              <a:rPr lang="en-US" baseline="0" dirty="0"/>
              <a:t> Flowchart </a:t>
            </a:r>
            <a:endParaRPr lang="en-AE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BEED161-5FAD-CC67-AF16-42ED9AFAD846}"/>
              </a:ext>
            </a:extLst>
          </p:cNvPr>
          <p:cNvGrpSpPr/>
          <p:nvPr/>
        </p:nvGrpSpPr>
        <p:grpSpPr>
          <a:xfrm>
            <a:off x="1150354" y="722671"/>
            <a:ext cx="9891293" cy="5606521"/>
            <a:chOff x="1533917" y="722671"/>
            <a:chExt cx="5189164" cy="5606521"/>
          </a:xfrm>
        </p:grpSpPr>
        <p:sp>
          <p:nvSpPr>
            <p:cNvPr id="9" name="Rectangle: Top Corners Rounded 8">
              <a:extLst>
                <a:ext uri="{FF2B5EF4-FFF2-40B4-BE49-F238E27FC236}">
                  <a16:creationId xmlns:a16="http://schemas.microsoft.com/office/drawing/2014/main" id="{34592312-5017-9113-8024-6867C19F63B7}"/>
                </a:ext>
              </a:extLst>
            </p:cNvPr>
            <p:cNvSpPr/>
            <p:nvPr/>
          </p:nvSpPr>
          <p:spPr bwMode="auto">
            <a:xfrm>
              <a:off x="4128038" y="722671"/>
              <a:ext cx="2595043" cy="5606521"/>
            </a:xfrm>
            <a:prstGeom prst="round2SameRect">
              <a:avLst>
                <a:gd name="adj1" fmla="val 11679"/>
                <a:gd name="adj2" fmla="val 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89000">
                  <a:schemeClr val="bg1">
                    <a:lumMod val="95000"/>
                  </a:schemeClr>
                </a:gs>
                <a:gs pos="89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36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NONE VALUE-ADDED</a:t>
              </a:r>
            </a:p>
          </p:txBody>
        </p:sp>
        <p:sp>
          <p:nvSpPr>
            <p:cNvPr id="10" name="Rectangle: Top Corners Rounded 9">
              <a:extLst>
                <a:ext uri="{FF2B5EF4-FFF2-40B4-BE49-F238E27FC236}">
                  <a16:creationId xmlns:a16="http://schemas.microsoft.com/office/drawing/2014/main" id="{50D0DF8C-902A-A5FA-A042-5FAB2F50BD58}"/>
                </a:ext>
              </a:extLst>
            </p:cNvPr>
            <p:cNvSpPr/>
            <p:nvPr/>
          </p:nvSpPr>
          <p:spPr bwMode="auto">
            <a:xfrm>
              <a:off x="1533917" y="722671"/>
              <a:ext cx="2595043" cy="5606521"/>
            </a:xfrm>
            <a:prstGeom prst="round2SameRect">
              <a:avLst>
                <a:gd name="adj1" fmla="val 12266"/>
                <a:gd name="adj2" fmla="val 0"/>
              </a:avLst>
            </a:prstGeom>
            <a:gradFill>
              <a:gsLst>
                <a:gs pos="0">
                  <a:schemeClr val="bg1"/>
                </a:gs>
                <a:gs pos="89000">
                  <a:schemeClr val="bg1"/>
                </a:gs>
                <a:gs pos="89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</a:gra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36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rPr>
                <a:t>VALUE-ADDED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B22B0C7-6B3B-FB6A-5468-9F6991A94D34}"/>
              </a:ext>
            </a:extLst>
          </p:cNvPr>
          <p:cNvGrpSpPr/>
          <p:nvPr/>
        </p:nvGrpSpPr>
        <p:grpSpPr>
          <a:xfrm>
            <a:off x="912101" y="1238908"/>
            <a:ext cx="10367798" cy="219910"/>
            <a:chOff x="1727856" y="1340346"/>
            <a:chExt cx="7161045" cy="219910"/>
          </a:xfrm>
        </p:grpSpPr>
        <p:sp>
          <p:nvSpPr>
            <p:cNvPr id="56" name="Chevron 22">
              <a:extLst>
                <a:ext uri="{FF2B5EF4-FFF2-40B4-BE49-F238E27FC236}">
                  <a16:creationId xmlns:a16="http://schemas.microsoft.com/office/drawing/2014/main" id="{B150F8E8-6EC5-3E75-3E99-BC250FEA2EFA}"/>
                </a:ext>
              </a:extLst>
            </p:cNvPr>
            <p:cNvSpPr/>
            <p:nvPr/>
          </p:nvSpPr>
          <p:spPr bwMode="auto">
            <a:xfrm rot="5400000">
              <a:off x="176431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" name="Chevron 288">
              <a:extLst>
                <a:ext uri="{FF2B5EF4-FFF2-40B4-BE49-F238E27FC236}">
                  <a16:creationId xmlns:a16="http://schemas.microsoft.com/office/drawing/2014/main" id="{5F272187-A4E7-8949-3E98-88A0A3352E01}"/>
                </a:ext>
              </a:extLst>
            </p:cNvPr>
            <p:cNvSpPr/>
            <p:nvPr/>
          </p:nvSpPr>
          <p:spPr bwMode="auto">
            <a:xfrm rot="5400000">
              <a:off x="206292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" name="Chevron 289">
              <a:extLst>
                <a:ext uri="{FF2B5EF4-FFF2-40B4-BE49-F238E27FC236}">
                  <a16:creationId xmlns:a16="http://schemas.microsoft.com/office/drawing/2014/main" id="{26E73623-D67F-EF72-1F81-A5C6878D86CF}"/>
                </a:ext>
              </a:extLst>
            </p:cNvPr>
            <p:cNvSpPr/>
            <p:nvPr/>
          </p:nvSpPr>
          <p:spPr bwMode="auto">
            <a:xfrm rot="5400000">
              <a:off x="236154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Chevron 290">
              <a:extLst>
                <a:ext uri="{FF2B5EF4-FFF2-40B4-BE49-F238E27FC236}">
                  <a16:creationId xmlns:a16="http://schemas.microsoft.com/office/drawing/2014/main" id="{700DE160-8CCA-56E3-4967-CB71E3C4AD14}"/>
                </a:ext>
              </a:extLst>
            </p:cNvPr>
            <p:cNvSpPr/>
            <p:nvPr/>
          </p:nvSpPr>
          <p:spPr bwMode="auto">
            <a:xfrm rot="5400000">
              <a:off x="2660167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" name="Chevron 291">
              <a:extLst>
                <a:ext uri="{FF2B5EF4-FFF2-40B4-BE49-F238E27FC236}">
                  <a16:creationId xmlns:a16="http://schemas.microsoft.com/office/drawing/2014/main" id="{FE1904E5-9ECE-7B8D-BF53-5843281B310A}"/>
                </a:ext>
              </a:extLst>
            </p:cNvPr>
            <p:cNvSpPr/>
            <p:nvPr/>
          </p:nvSpPr>
          <p:spPr bwMode="auto">
            <a:xfrm rot="5400000">
              <a:off x="2958786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Chevron 292">
              <a:extLst>
                <a:ext uri="{FF2B5EF4-FFF2-40B4-BE49-F238E27FC236}">
                  <a16:creationId xmlns:a16="http://schemas.microsoft.com/office/drawing/2014/main" id="{4B0A4D8C-2D38-0FED-F8A4-23DB2D0E12FC}"/>
                </a:ext>
              </a:extLst>
            </p:cNvPr>
            <p:cNvSpPr/>
            <p:nvPr/>
          </p:nvSpPr>
          <p:spPr bwMode="auto">
            <a:xfrm rot="5400000">
              <a:off x="3257405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2" name="Chevron 293">
              <a:extLst>
                <a:ext uri="{FF2B5EF4-FFF2-40B4-BE49-F238E27FC236}">
                  <a16:creationId xmlns:a16="http://schemas.microsoft.com/office/drawing/2014/main" id="{1376DDA5-890A-8B99-85F3-CEA8F60F99FF}"/>
                </a:ext>
              </a:extLst>
            </p:cNvPr>
            <p:cNvSpPr/>
            <p:nvPr/>
          </p:nvSpPr>
          <p:spPr bwMode="auto">
            <a:xfrm rot="5400000">
              <a:off x="3556024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" name="Chevron 294">
              <a:extLst>
                <a:ext uri="{FF2B5EF4-FFF2-40B4-BE49-F238E27FC236}">
                  <a16:creationId xmlns:a16="http://schemas.microsoft.com/office/drawing/2014/main" id="{3D4323E2-6037-44CB-CCB6-2F8BCF189266}"/>
                </a:ext>
              </a:extLst>
            </p:cNvPr>
            <p:cNvSpPr/>
            <p:nvPr/>
          </p:nvSpPr>
          <p:spPr bwMode="auto">
            <a:xfrm rot="5400000">
              <a:off x="3854643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1" name="Chevron 295">
              <a:extLst>
                <a:ext uri="{FF2B5EF4-FFF2-40B4-BE49-F238E27FC236}">
                  <a16:creationId xmlns:a16="http://schemas.microsoft.com/office/drawing/2014/main" id="{669A0F27-EFC6-5EAC-C31F-A2EFF126046B}"/>
                </a:ext>
              </a:extLst>
            </p:cNvPr>
            <p:cNvSpPr/>
            <p:nvPr/>
          </p:nvSpPr>
          <p:spPr bwMode="auto">
            <a:xfrm rot="5400000">
              <a:off x="4153262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2" name="Chevron 296">
              <a:extLst>
                <a:ext uri="{FF2B5EF4-FFF2-40B4-BE49-F238E27FC236}">
                  <a16:creationId xmlns:a16="http://schemas.microsoft.com/office/drawing/2014/main" id="{74D003B0-2A52-7661-A4A6-BA837F3BCE98}"/>
                </a:ext>
              </a:extLst>
            </p:cNvPr>
            <p:cNvSpPr/>
            <p:nvPr/>
          </p:nvSpPr>
          <p:spPr bwMode="auto">
            <a:xfrm rot="5400000">
              <a:off x="4451881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3" name="Chevron 297">
              <a:extLst>
                <a:ext uri="{FF2B5EF4-FFF2-40B4-BE49-F238E27FC236}">
                  <a16:creationId xmlns:a16="http://schemas.microsoft.com/office/drawing/2014/main" id="{905A9367-5986-AC35-03A4-CB50DD3FBB4E}"/>
                </a:ext>
              </a:extLst>
            </p:cNvPr>
            <p:cNvSpPr/>
            <p:nvPr/>
          </p:nvSpPr>
          <p:spPr bwMode="auto">
            <a:xfrm rot="5400000">
              <a:off x="475050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4" name="Chevron 298">
              <a:extLst>
                <a:ext uri="{FF2B5EF4-FFF2-40B4-BE49-F238E27FC236}">
                  <a16:creationId xmlns:a16="http://schemas.microsoft.com/office/drawing/2014/main" id="{BD0BA24F-C71F-A0F9-0AF3-6CCD01B7E06B}"/>
                </a:ext>
              </a:extLst>
            </p:cNvPr>
            <p:cNvSpPr/>
            <p:nvPr/>
          </p:nvSpPr>
          <p:spPr bwMode="auto">
            <a:xfrm rot="5400000">
              <a:off x="504911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5" name="Chevron 299">
              <a:extLst>
                <a:ext uri="{FF2B5EF4-FFF2-40B4-BE49-F238E27FC236}">
                  <a16:creationId xmlns:a16="http://schemas.microsoft.com/office/drawing/2014/main" id="{0E4CCA25-16ED-1813-C948-FF0208CF664C}"/>
                </a:ext>
              </a:extLst>
            </p:cNvPr>
            <p:cNvSpPr/>
            <p:nvPr/>
          </p:nvSpPr>
          <p:spPr bwMode="auto">
            <a:xfrm rot="5400000">
              <a:off x="534773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6" name="Chevron 300">
              <a:extLst>
                <a:ext uri="{FF2B5EF4-FFF2-40B4-BE49-F238E27FC236}">
                  <a16:creationId xmlns:a16="http://schemas.microsoft.com/office/drawing/2014/main" id="{865EF57D-3298-723E-7592-E72364B4FBD4}"/>
                </a:ext>
              </a:extLst>
            </p:cNvPr>
            <p:cNvSpPr/>
            <p:nvPr/>
          </p:nvSpPr>
          <p:spPr bwMode="auto">
            <a:xfrm rot="5400000">
              <a:off x="5646357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7" name="Chevron 301">
              <a:extLst>
                <a:ext uri="{FF2B5EF4-FFF2-40B4-BE49-F238E27FC236}">
                  <a16:creationId xmlns:a16="http://schemas.microsoft.com/office/drawing/2014/main" id="{47C6EC88-BD9C-C64D-9C01-1FA2AEA8AC75}"/>
                </a:ext>
              </a:extLst>
            </p:cNvPr>
            <p:cNvSpPr/>
            <p:nvPr/>
          </p:nvSpPr>
          <p:spPr bwMode="auto">
            <a:xfrm rot="5400000">
              <a:off x="5944976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8" name="Chevron 302">
              <a:extLst>
                <a:ext uri="{FF2B5EF4-FFF2-40B4-BE49-F238E27FC236}">
                  <a16:creationId xmlns:a16="http://schemas.microsoft.com/office/drawing/2014/main" id="{C98E773F-578C-AD96-33CD-D75C5199075B}"/>
                </a:ext>
              </a:extLst>
            </p:cNvPr>
            <p:cNvSpPr/>
            <p:nvPr/>
          </p:nvSpPr>
          <p:spPr bwMode="auto">
            <a:xfrm rot="5400000">
              <a:off x="6243595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9" name="Chevron 303">
              <a:extLst>
                <a:ext uri="{FF2B5EF4-FFF2-40B4-BE49-F238E27FC236}">
                  <a16:creationId xmlns:a16="http://schemas.microsoft.com/office/drawing/2014/main" id="{BC75E31C-E1DE-4805-4CF4-D20F6F993FB0}"/>
                </a:ext>
              </a:extLst>
            </p:cNvPr>
            <p:cNvSpPr/>
            <p:nvPr/>
          </p:nvSpPr>
          <p:spPr bwMode="auto">
            <a:xfrm rot="5400000">
              <a:off x="6542214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0" name="Chevron 22">
              <a:extLst>
                <a:ext uri="{FF2B5EF4-FFF2-40B4-BE49-F238E27FC236}">
                  <a16:creationId xmlns:a16="http://schemas.microsoft.com/office/drawing/2014/main" id="{4CA624DA-AAC1-3F70-FB70-CFF31B30E6C1}"/>
                </a:ext>
              </a:extLst>
            </p:cNvPr>
            <p:cNvSpPr/>
            <p:nvPr/>
          </p:nvSpPr>
          <p:spPr bwMode="auto">
            <a:xfrm rot="5400000">
              <a:off x="6840833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1" name="Chevron 288">
              <a:extLst>
                <a:ext uri="{FF2B5EF4-FFF2-40B4-BE49-F238E27FC236}">
                  <a16:creationId xmlns:a16="http://schemas.microsoft.com/office/drawing/2014/main" id="{90CDFE84-3378-5EBA-365B-4DB17AF0DD70}"/>
                </a:ext>
              </a:extLst>
            </p:cNvPr>
            <p:cNvSpPr/>
            <p:nvPr/>
          </p:nvSpPr>
          <p:spPr bwMode="auto">
            <a:xfrm rot="5400000">
              <a:off x="7139452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2" name="Chevron 289">
              <a:extLst>
                <a:ext uri="{FF2B5EF4-FFF2-40B4-BE49-F238E27FC236}">
                  <a16:creationId xmlns:a16="http://schemas.microsoft.com/office/drawing/2014/main" id="{62303D49-3FC8-7209-7A37-413B85F682BC}"/>
                </a:ext>
              </a:extLst>
            </p:cNvPr>
            <p:cNvSpPr/>
            <p:nvPr/>
          </p:nvSpPr>
          <p:spPr bwMode="auto">
            <a:xfrm rot="5400000">
              <a:off x="7438071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3" name="Chevron 290">
              <a:extLst>
                <a:ext uri="{FF2B5EF4-FFF2-40B4-BE49-F238E27FC236}">
                  <a16:creationId xmlns:a16="http://schemas.microsoft.com/office/drawing/2014/main" id="{FCE6E9F2-C8F2-3A07-18E6-9F980997FA85}"/>
                </a:ext>
              </a:extLst>
            </p:cNvPr>
            <p:cNvSpPr/>
            <p:nvPr/>
          </p:nvSpPr>
          <p:spPr bwMode="auto">
            <a:xfrm rot="5400000">
              <a:off x="773669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4" name="Chevron 291">
              <a:extLst>
                <a:ext uri="{FF2B5EF4-FFF2-40B4-BE49-F238E27FC236}">
                  <a16:creationId xmlns:a16="http://schemas.microsoft.com/office/drawing/2014/main" id="{73563543-02C3-94C5-E3A9-B6C477F16B05}"/>
                </a:ext>
              </a:extLst>
            </p:cNvPr>
            <p:cNvSpPr/>
            <p:nvPr/>
          </p:nvSpPr>
          <p:spPr bwMode="auto">
            <a:xfrm rot="5400000">
              <a:off x="803530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5" name="Chevron 292">
              <a:extLst>
                <a:ext uri="{FF2B5EF4-FFF2-40B4-BE49-F238E27FC236}">
                  <a16:creationId xmlns:a16="http://schemas.microsoft.com/office/drawing/2014/main" id="{8562C53B-7577-CB8E-FAF0-3B48824CB425}"/>
                </a:ext>
              </a:extLst>
            </p:cNvPr>
            <p:cNvSpPr/>
            <p:nvPr/>
          </p:nvSpPr>
          <p:spPr bwMode="auto">
            <a:xfrm rot="5400000">
              <a:off x="833392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6" name="Chevron 293">
              <a:extLst>
                <a:ext uri="{FF2B5EF4-FFF2-40B4-BE49-F238E27FC236}">
                  <a16:creationId xmlns:a16="http://schemas.microsoft.com/office/drawing/2014/main" id="{815603F9-6789-8FA1-FE68-756E609E7F6C}"/>
                </a:ext>
              </a:extLst>
            </p:cNvPr>
            <p:cNvSpPr/>
            <p:nvPr/>
          </p:nvSpPr>
          <p:spPr bwMode="auto">
            <a:xfrm rot="5400000">
              <a:off x="863253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0F9C9C16-2FCE-EE5B-1D15-6088F78C20D4}"/>
              </a:ext>
            </a:extLst>
          </p:cNvPr>
          <p:cNvGrpSpPr/>
          <p:nvPr/>
        </p:nvGrpSpPr>
        <p:grpSpPr>
          <a:xfrm>
            <a:off x="1815825" y="1677712"/>
            <a:ext cx="8560351" cy="4399185"/>
            <a:chOff x="1815825" y="1677712"/>
            <a:chExt cx="8560351" cy="4399185"/>
          </a:xfrm>
        </p:grpSpPr>
        <p:cxnSp>
          <p:nvCxnSpPr>
            <p:cNvPr id="68" name="Elbow Connector 151">
              <a:extLst>
                <a:ext uri="{FF2B5EF4-FFF2-40B4-BE49-F238E27FC236}">
                  <a16:creationId xmlns:a16="http://schemas.microsoft.com/office/drawing/2014/main" id="{2BBE6C37-3461-80F0-7778-51E7AF54AAC8}"/>
                </a:ext>
              </a:extLst>
            </p:cNvPr>
            <p:cNvCxnSpPr>
              <a:cxnSpLocks/>
              <a:stCxn id="113" idx="2"/>
              <a:endCxn id="74" idx="4"/>
            </p:cNvCxnSpPr>
            <p:nvPr/>
          </p:nvCxnSpPr>
          <p:spPr>
            <a:xfrm rot="5400000">
              <a:off x="4216789" y="631529"/>
              <a:ext cx="3544579" cy="7306071"/>
            </a:xfrm>
            <a:prstGeom prst="bentConnector3">
              <a:avLst>
                <a:gd name="adj1" fmla="val 106449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1B44BD9-EC29-A15D-ACD0-800065F2E4A5}"/>
                </a:ext>
              </a:extLst>
            </p:cNvPr>
            <p:cNvSpPr/>
            <p:nvPr/>
          </p:nvSpPr>
          <p:spPr bwMode="auto">
            <a:xfrm>
              <a:off x="3644280" y="1864275"/>
              <a:ext cx="1905935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Prepare original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AA2942D-687F-219B-F03E-26CE71FF8024}"/>
                </a:ext>
              </a:extLst>
            </p:cNvPr>
            <p:cNvCxnSpPr>
              <a:cxnSpLocks/>
              <a:stCxn id="71" idx="6"/>
              <a:endCxn id="69" idx="1"/>
            </p:cNvCxnSpPr>
            <p:nvPr/>
          </p:nvCxnSpPr>
          <p:spPr>
            <a:xfrm>
              <a:off x="2856260" y="2188277"/>
              <a:ext cx="78802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710C17C-D22A-9BC9-6AC8-240288DC5E55}"/>
                </a:ext>
              </a:extLst>
            </p:cNvPr>
            <p:cNvSpPr/>
            <p:nvPr/>
          </p:nvSpPr>
          <p:spPr bwMode="auto">
            <a:xfrm>
              <a:off x="1815825" y="1864275"/>
              <a:ext cx="1040435" cy="648000"/>
            </a:xfrm>
            <a:prstGeom prst="ellipse">
              <a:avLst/>
            </a:prstGeom>
            <a:solidFill>
              <a:srgbClr val="00CC99">
                <a:lumMod val="60000"/>
                <a:lumOff val="40000"/>
              </a:srgbClr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START</a:t>
              </a:r>
            </a:p>
          </p:txBody>
        </p:sp>
        <p:sp>
          <p:nvSpPr>
            <p:cNvPr id="115" name="Flowchart: Decision 114">
              <a:extLst>
                <a:ext uri="{FF2B5EF4-FFF2-40B4-BE49-F238E27FC236}">
                  <a16:creationId xmlns:a16="http://schemas.microsoft.com/office/drawing/2014/main" id="{AC4702B0-540C-6957-7815-BF9B04F62BBC}"/>
                </a:ext>
              </a:extLst>
            </p:cNvPr>
            <p:cNvSpPr/>
            <p:nvPr/>
          </p:nvSpPr>
          <p:spPr bwMode="auto">
            <a:xfrm>
              <a:off x="6512669" y="1864275"/>
              <a:ext cx="1468124" cy="648000"/>
            </a:xfrm>
            <a:prstGeom prst="flowChartDecision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C431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Deca Light" pitchFamily="2" charset="-78"/>
                </a:rPr>
                <a:t>Copier in use?</a:t>
              </a:r>
            </a:p>
          </p:txBody>
        </p:sp>
        <p:sp>
          <p:nvSpPr>
            <p:cNvPr id="113" name="Flowchart: Decision 112">
              <a:extLst>
                <a:ext uri="{FF2B5EF4-FFF2-40B4-BE49-F238E27FC236}">
                  <a16:creationId xmlns:a16="http://schemas.microsoft.com/office/drawing/2014/main" id="{EF30EEE4-69F8-2D6C-5B8F-06EE3A4D2AD6}"/>
                </a:ext>
              </a:extLst>
            </p:cNvPr>
            <p:cNvSpPr/>
            <p:nvPr/>
          </p:nvSpPr>
          <p:spPr bwMode="auto">
            <a:xfrm>
              <a:off x="8908052" y="1864275"/>
              <a:ext cx="1468124" cy="648000"/>
            </a:xfrm>
            <a:prstGeom prst="flowChartDecision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C431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Deca Light" pitchFamily="2" charset="-78"/>
                </a:rPr>
                <a:t>Wait?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A41324F-6C4A-D427-C7DD-9C6063ADFF1C}"/>
                </a:ext>
              </a:extLst>
            </p:cNvPr>
            <p:cNvSpPr/>
            <p:nvPr/>
          </p:nvSpPr>
          <p:spPr bwMode="auto">
            <a:xfrm>
              <a:off x="1815825" y="5408855"/>
              <a:ext cx="1040435" cy="648000"/>
            </a:xfrm>
            <a:prstGeom prst="ellipse">
              <a:avLst/>
            </a:prstGeom>
            <a:solidFill>
              <a:srgbClr val="00CC99">
                <a:lumMod val="60000"/>
                <a:lumOff val="40000"/>
              </a:srgbClr>
            </a:solidFill>
            <a:ln w="12700" cap="flat" cmpd="sng" algn="ctr">
              <a:solidFill>
                <a:srgbClr val="AAE2CA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END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70BCD524-E198-EEFB-95EE-03F8E7CC290A}"/>
                </a:ext>
              </a:extLst>
            </p:cNvPr>
            <p:cNvCxnSpPr>
              <a:cxnSpLocks/>
              <a:stCxn id="69" idx="3"/>
              <a:endCxn id="115" idx="1"/>
            </p:cNvCxnSpPr>
            <p:nvPr/>
          </p:nvCxnSpPr>
          <p:spPr>
            <a:xfrm>
              <a:off x="5550214" y="2188275"/>
              <a:ext cx="962454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F95710EE-7414-ABEF-ACAD-75EF7FA5E670}"/>
                </a:ext>
              </a:extLst>
            </p:cNvPr>
            <p:cNvCxnSpPr>
              <a:cxnSpLocks/>
              <a:stCxn id="115" idx="3"/>
              <a:endCxn id="113" idx="1"/>
            </p:cNvCxnSpPr>
            <p:nvPr/>
          </p:nvCxnSpPr>
          <p:spPr>
            <a:xfrm>
              <a:off x="7980793" y="2188275"/>
              <a:ext cx="92726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11027969-8CB6-018F-9891-D68E9D8B18BF}"/>
                </a:ext>
              </a:extLst>
            </p:cNvPr>
            <p:cNvCxnSpPr>
              <a:cxnSpLocks/>
              <a:stCxn id="115" idx="2"/>
              <a:endCxn id="111" idx="0"/>
            </p:cNvCxnSpPr>
            <p:nvPr/>
          </p:nvCxnSpPr>
          <p:spPr>
            <a:xfrm>
              <a:off x="7246731" y="2512275"/>
              <a:ext cx="0" cy="248503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78" name="Elbow Connector 162">
              <a:extLst>
                <a:ext uri="{FF2B5EF4-FFF2-40B4-BE49-F238E27FC236}">
                  <a16:creationId xmlns:a16="http://schemas.microsoft.com/office/drawing/2014/main" id="{725F0371-6218-D89B-6F48-447CA4B3DBD7}"/>
                </a:ext>
              </a:extLst>
            </p:cNvPr>
            <p:cNvCxnSpPr>
              <a:cxnSpLocks/>
              <a:stCxn id="113" idx="0"/>
              <a:endCxn id="115" idx="0"/>
            </p:cNvCxnSpPr>
            <p:nvPr/>
          </p:nvCxnSpPr>
          <p:spPr>
            <a:xfrm rot="16200000" flipV="1">
              <a:off x="8444494" y="666583"/>
              <a:ext cx="12700" cy="2395383"/>
            </a:xfrm>
            <a:prstGeom prst="bentConnector3">
              <a:avLst>
                <a:gd name="adj1" fmla="val 180000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111" name="Flowchart: Decision 110">
              <a:extLst>
                <a:ext uri="{FF2B5EF4-FFF2-40B4-BE49-F238E27FC236}">
                  <a16:creationId xmlns:a16="http://schemas.microsoft.com/office/drawing/2014/main" id="{9C94F6EB-1B12-90D5-ADB6-CBCD9E306A85}"/>
                </a:ext>
              </a:extLst>
            </p:cNvPr>
            <p:cNvSpPr/>
            <p:nvPr/>
          </p:nvSpPr>
          <p:spPr bwMode="auto">
            <a:xfrm>
              <a:off x="6512669" y="2760778"/>
              <a:ext cx="1468124" cy="648000"/>
            </a:xfrm>
            <a:prstGeom prst="flowChartDecision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C431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Deca Light" pitchFamily="2" charset="-78"/>
                </a:rPr>
                <a:t>Glass clean?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5DAFDC0-1FDE-978F-5A52-202A236A4379}"/>
                </a:ext>
              </a:extLst>
            </p:cNvPr>
            <p:cNvSpPr txBox="1"/>
            <p:nvPr/>
          </p:nvSpPr>
          <p:spPr>
            <a:xfrm>
              <a:off x="9675873" y="5822981"/>
              <a:ext cx="506067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LEAVE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4159B2F-C4AC-6A82-D6DC-CFA85CB90165}"/>
                </a:ext>
              </a:extLst>
            </p:cNvPr>
            <p:cNvSpPr/>
            <p:nvPr/>
          </p:nvSpPr>
          <p:spPr bwMode="auto">
            <a:xfrm>
              <a:off x="3644280" y="2760778"/>
              <a:ext cx="1905935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Place papers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F73B38E-144D-EB9F-A4D3-7D825D5B794E}"/>
                </a:ext>
              </a:extLst>
            </p:cNvPr>
            <p:cNvSpPr txBox="1"/>
            <p:nvPr/>
          </p:nvSpPr>
          <p:spPr>
            <a:xfrm>
              <a:off x="7893058" y="1933777"/>
              <a:ext cx="382874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31ED89B6-A099-8A63-59DD-69225154F649}"/>
                </a:ext>
              </a:extLst>
            </p:cNvPr>
            <p:cNvSpPr txBox="1"/>
            <p:nvPr/>
          </p:nvSpPr>
          <p:spPr>
            <a:xfrm>
              <a:off x="7243042" y="2465753"/>
              <a:ext cx="365042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39130B66-F478-6E6E-33A3-4F876886B5C8}"/>
                </a:ext>
              </a:extLst>
            </p:cNvPr>
            <p:cNvSpPr txBox="1"/>
            <p:nvPr/>
          </p:nvSpPr>
          <p:spPr>
            <a:xfrm>
              <a:off x="9685514" y="1677712"/>
              <a:ext cx="382874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18DD770-63FD-6723-F4F4-CB33F2478C5A}"/>
                </a:ext>
              </a:extLst>
            </p:cNvPr>
            <p:cNvSpPr txBox="1"/>
            <p:nvPr/>
          </p:nvSpPr>
          <p:spPr>
            <a:xfrm>
              <a:off x="9685514" y="2457874"/>
              <a:ext cx="365042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B1C26869-364F-0835-9CDE-27F0D9FDC6E7}"/>
                </a:ext>
              </a:extLst>
            </p:cNvPr>
            <p:cNvSpPr/>
            <p:nvPr/>
          </p:nvSpPr>
          <p:spPr bwMode="auto">
            <a:xfrm>
              <a:off x="6537429" y="3657280"/>
              <a:ext cx="1443364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Clean glass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AD5C33F-BC97-7489-A9FA-C6ABA222BBD7}"/>
                </a:ext>
              </a:extLst>
            </p:cNvPr>
            <p:cNvCxnSpPr>
              <a:cxnSpLocks/>
              <a:stCxn id="111" idx="2"/>
              <a:endCxn id="86" idx="0"/>
            </p:cNvCxnSpPr>
            <p:nvPr/>
          </p:nvCxnSpPr>
          <p:spPr>
            <a:xfrm>
              <a:off x="7246731" y="3408778"/>
              <a:ext cx="12381" cy="248502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88" name="Elbow Connector 172">
              <a:extLst>
                <a:ext uri="{FF2B5EF4-FFF2-40B4-BE49-F238E27FC236}">
                  <a16:creationId xmlns:a16="http://schemas.microsoft.com/office/drawing/2014/main" id="{09830CFA-B064-3655-7833-4C8310A96176}"/>
                </a:ext>
              </a:extLst>
            </p:cNvPr>
            <p:cNvCxnSpPr>
              <a:cxnSpLocks/>
              <a:stCxn id="86" idx="1"/>
            </p:cNvCxnSpPr>
            <p:nvPr/>
          </p:nvCxnSpPr>
          <p:spPr>
            <a:xfrm rot="10800000">
              <a:off x="5545943" y="3276438"/>
              <a:ext cx="991487" cy="704842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0F50250-6357-5822-04B1-6FDE31C74C07}"/>
                </a:ext>
              </a:extLst>
            </p:cNvPr>
            <p:cNvSpPr txBox="1"/>
            <p:nvPr/>
          </p:nvSpPr>
          <p:spPr>
            <a:xfrm>
              <a:off x="6217637" y="2835859"/>
              <a:ext cx="382874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A5CE733-F7D3-2D70-D028-778C5C2D5794}"/>
                </a:ext>
              </a:extLst>
            </p:cNvPr>
            <p:cNvSpPr txBox="1"/>
            <p:nvPr/>
          </p:nvSpPr>
          <p:spPr>
            <a:xfrm>
              <a:off x="7243042" y="3365338"/>
              <a:ext cx="365042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1306322F-2CE9-199A-5247-3173FF5CF09B}"/>
                </a:ext>
              </a:extLst>
            </p:cNvPr>
            <p:cNvSpPr/>
            <p:nvPr/>
          </p:nvSpPr>
          <p:spPr bwMode="auto">
            <a:xfrm>
              <a:off x="3644280" y="3657280"/>
              <a:ext cx="1905935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Select size/number</a:t>
              </a:r>
            </a:p>
          </p:txBody>
        </p:sp>
        <p:sp>
          <p:nvSpPr>
            <p:cNvPr id="109" name="Flowchart: Decision 108">
              <a:extLst>
                <a:ext uri="{FF2B5EF4-FFF2-40B4-BE49-F238E27FC236}">
                  <a16:creationId xmlns:a16="http://schemas.microsoft.com/office/drawing/2014/main" id="{ACADE630-8231-3150-8EDF-E6D2E7312228}"/>
                </a:ext>
              </a:extLst>
            </p:cNvPr>
            <p:cNvSpPr/>
            <p:nvPr/>
          </p:nvSpPr>
          <p:spPr bwMode="auto">
            <a:xfrm>
              <a:off x="6537428" y="4609104"/>
              <a:ext cx="1443365" cy="648000"/>
            </a:xfrm>
            <a:prstGeom prst="flowChartDecision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rgbClr val="FC431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 Deca Light" pitchFamily="2" charset="-78"/>
                </a:rPr>
                <a:t>Out of paper?</a:t>
              </a: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E079DBA-8EB3-EAEA-F644-E3479B72A030}"/>
                </a:ext>
              </a:extLst>
            </p:cNvPr>
            <p:cNvCxnSpPr>
              <a:cxnSpLocks/>
              <a:stCxn id="69" idx="2"/>
              <a:endCxn id="81" idx="0"/>
            </p:cNvCxnSpPr>
            <p:nvPr/>
          </p:nvCxnSpPr>
          <p:spPr>
            <a:xfrm>
              <a:off x="4597248" y="2512276"/>
              <a:ext cx="0" cy="248502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3BEE6D64-40DD-9083-DFEF-F6A3F1F73790}"/>
                </a:ext>
              </a:extLst>
            </p:cNvPr>
            <p:cNvCxnSpPr>
              <a:cxnSpLocks/>
              <a:stCxn id="81" idx="2"/>
              <a:endCxn id="91" idx="0"/>
            </p:cNvCxnSpPr>
            <p:nvPr/>
          </p:nvCxnSpPr>
          <p:spPr>
            <a:xfrm>
              <a:off x="4597248" y="3408778"/>
              <a:ext cx="0" cy="248501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95" name="Elbow Connector 180">
              <a:extLst>
                <a:ext uri="{FF2B5EF4-FFF2-40B4-BE49-F238E27FC236}">
                  <a16:creationId xmlns:a16="http://schemas.microsoft.com/office/drawing/2014/main" id="{24ED3C21-BB5C-1873-401C-5D0BB9BB9135}"/>
                </a:ext>
              </a:extLst>
            </p:cNvPr>
            <p:cNvCxnSpPr>
              <a:cxnSpLocks/>
              <a:stCxn id="91" idx="2"/>
              <a:endCxn id="109" idx="0"/>
            </p:cNvCxnSpPr>
            <p:nvPr/>
          </p:nvCxnSpPr>
          <p:spPr>
            <a:xfrm rot="16200000" flipH="1">
              <a:off x="5776267" y="3126261"/>
              <a:ext cx="303824" cy="2661863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7BEC384-12B2-F9C6-7CAE-6AF9C92A6287}"/>
                </a:ext>
              </a:extLst>
            </p:cNvPr>
            <p:cNvSpPr/>
            <p:nvPr/>
          </p:nvSpPr>
          <p:spPr bwMode="auto">
            <a:xfrm>
              <a:off x="6537430" y="5408855"/>
              <a:ext cx="1378414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Load papers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F01134A3-1D9A-1FCB-ED34-EC1E1C5C2A70}"/>
                </a:ext>
              </a:extLst>
            </p:cNvPr>
            <p:cNvSpPr txBox="1"/>
            <p:nvPr/>
          </p:nvSpPr>
          <p:spPr>
            <a:xfrm>
              <a:off x="7867783" y="4676332"/>
              <a:ext cx="382874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A7AA4F22-52E1-1F8D-BE6D-FB91D1FD7B01}"/>
                </a:ext>
              </a:extLst>
            </p:cNvPr>
            <p:cNvSpPr/>
            <p:nvPr/>
          </p:nvSpPr>
          <p:spPr bwMode="auto">
            <a:xfrm>
              <a:off x="3640008" y="4609104"/>
              <a:ext cx="1905935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Press Copy button</a:t>
              </a: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AC371497-1394-3156-FEF4-763529DA7D3F}"/>
                </a:ext>
              </a:extLst>
            </p:cNvPr>
            <p:cNvCxnSpPr>
              <a:cxnSpLocks/>
              <a:stCxn id="109" idx="1"/>
              <a:endCxn id="98" idx="3"/>
            </p:cNvCxnSpPr>
            <p:nvPr/>
          </p:nvCxnSpPr>
          <p:spPr>
            <a:xfrm flipH="1">
              <a:off x="5545942" y="4933104"/>
              <a:ext cx="991485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F761B8A-CCEC-C590-A1A3-36CBC04ED13E}"/>
                </a:ext>
              </a:extLst>
            </p:cNvPr>
            <p:cNvSpPr txBox="1"/>
            <p:nvPr/>
          </p:nvSpPr>
          <p:spPr>
            <a:xfrm>
              <a:off x="6267346" y="4676332"/>
              <a:ext cx="365042" cy="25391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cxnSp>
          <p:nvCxnSpPr>
            <p:cNvPr id="101" name="Elbow Connector 187">
              <a:extLst>
                <a:ext uri="{FF2B5EF4-FFF2-40B4-BE49-F238E27FC236}">
                  <a16:creationId xmlns:a16="http://schemas.microsoft.com/office/drawing/2014/main" id="{98FF536C-F36E-5C55-704D-F4131C3E3B8B}"/>
                </a:ext>
              </a:extLst>
            </p:cNvPr>
            <p:cNvCxnSpPr>
              <a:cxnSpLocks/>
              <a:stCxn id="96" idx="1"/>
            </p:cNvCxnSpPr>
            <p:nvPr/>
          </p:nvCxnSpPr>
          <p:spPr>
            <a:xfrm rot="10800000">
              <a:off x="5545944" y="5094525"/>
              <a:ext cx="991486" cy="638331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B5DE8497-2F1B-9159-9D6A-F21395038BEA}"/>
                </a:ext>
              </a:extLst>
            </p:cNvPr>
            <p:cNvSpPr/>
            <p:nvPr/>
          </p:nvSpPr>
          <p:spPr bwMode="auto">
            <a:xfrm>
              <a:off x="3640007" y="5408855"/>
              <a:ext cx="1905935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Collect photocopies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7D522ACB-BA7B-D4B1-58D4-B6F37695DB79}"/>
                </a:ext>
              </a:extLst>
            </p:cNvPr>
            <p:cNvCxnSpPr>
              <a:cxnSpLocks/>
              <a:stCxn id="98" idx="2"/>
              <a:endCxn id="102" idx="0"/>
            </p:cNvCxnSpPr>
            <p:nvPr/>
          </p:nvCxnSpPr>
          <p:spPr>
            <a:xfrm flipH="1">
              <a:off x="4592974" y="5257103"/>
              <a:ext cx="1" cy="151751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535DA364-3BCA-25B5-3A51-5B81CB6B82DC}"/>
                </a:ext>
              </a:extLst>
            </p:cNvPr>
            <p:cNvCxnSpPr>
              <a:cxnSpLocks/>
              <a:stCxn id="111" idx="1"/>
              <a:endCxn id="81" idx="3"/>
            </p:cNvCxnSpPr>
            <p:nvPr/>
          </p:nvCxnSpPr>
          <p:spPr>
            <a:xfrm flipH="1">
              <a:off x="5550214" y="3084778"/>
              <a:ext cx="962454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5C98A78F-10AF-A50B-E6F9-FCC7B8DB8C5C}"/>
                </a:ext>
              </a:extLst>
            </p:cNvPr>
            <p:cNvSpPr/>
            <p:nvPr/>
          </p:nvSpPr>
          <p:spPr bwMode="auto">
            <a:xfrm>
              <a:off x="8319158" y="4609104"/>
              <a:ext cx="1177789" cy="648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 Deca Light" pitchFamily="2" charset="-78"/>
                </a:rPr>
                <a:t>Get papers</a:t>
              </a:r>
            </a:p>
          </p:txBody>
        </p: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6DCF82E4-E3FB-78E6-F3F7-D2E60D7B96FB}"/>
                </a:ext>
              </a:extLst>
            </p:cNvPr>
            <p:cNvCxnSpPr>
              <a:cxnSpLocks/>
              <a:stCxn id="109" idx="3"/>
              <a:endCxn id="106" idx="1"/>
            </p:cNvCxnSpPr>
            <p:nvPr/>
          </p:nvCxnSpPr>
          <p:spPr>
            <a:xfrm>
              <a:off x="7980793" y="4933104"/>
              <a:ext cx="338365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108" name="Elbow Connector 195">
              <a:extLst>
                <a:ext uri="{FF2B5EF4-FFF2-40B4-BE49-F238E27FC236}">
                  <a16:creationId xmlns:a16="http://schemas.microsoft.com/office/drawing/2014/main" id="{CB5223ED-B43D-C089-600B-77AA97E40DAA}"/>
                </a:ext>
              </a:extLst>
            </p:cNvPr>
            <p:cNvCxnSpPr>
              <a:cxnSpLocks/>
              <a:stCxn id="106" idx="2"/>
              <a:endCxn id="96" idx="3"/>
            </p:cNvCxnSpPr>
            <p:nvPr/>
          </p:nvCxnSpPr>
          <p:spPr>
            <a:xfrm rot="5400000">
              <a:off x="8174073" y="4998874"/>
              <a:ext cx="475751" cy="992209"/>
            </a:xfrm>
            <a:prstGeom prst="bentConnector2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9A495D40-ED45-1778-2FF5-14EC7414E22A}"/>
                </a:ext>
              </a:extLst>
            </p:cNvPr>
            <p:cNvCxnSpPr>
              <a:cxnSpLocks/>
              <a:stCxn id="74" idx="6"/>
              <a:endCxn id="102" idx="1"/>
            </p:cNvCxnSpPr>
            <p:nvPr/>
          </p:nvCxnSpPr>
          <p:spPr>
            <a:xfrm>
              <a:off x="2856260" y="5732855"/>
              <a:ext cx="783747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headEnd type="none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1337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15AF3-4D3F-63DB-CF37-6313CA1FE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CABA7F4-89B6-CC7E-798F-DB39CA9066D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GB" dirty="0"/>
              <a:t>Initiating a Proposal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F873B31B-CC8F-ADFC-1E2B-96D78DF5107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EDD1850-0AB3-13AE-24B6-8F1BCF7836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2E5E4F1-37D4-33E4-92DF-A264AC327A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12E5A8DB-D47E-E10E-54CF-2159FCFDD82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Swimlane Flowchart </a:t>
            </a:r>
            <a:endParaRPr lang="en-AE" dirty="0"/>
          </a:p>
        </p:txBody>
      </p:sp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CC30C432-55EF-D42F-23A2-954308F662E9}"/>
              </a:ext>
            </a:extLst>
          </p:cNvPr>
          <p:cNvSpPr/>
          <p:nvPr/>
        </p:nvSpPr>
        <p:spPr bwMode="auto">
          <a:xfrm>
            <a:off x="6133116" y="720761"/>
            <a:ext cx="5768547" cy="5741350"/>
          </a:xfrm>
          <a:prstGeom prst="round2SameRect">
            <a:avLst>
              <a:gd name="adj1" fmla="val 2389"/>
              <a:gd name="adj2" fmla="val 0"/>
            </a:avLst>
          </a:prstGeom>
          <a:gradFill>
            <a:gsLst>
              <a:gs pos="0">
                <a:schemeClr val="bg1"/>
              </a:gs>
              <a:gs pos="94000">
                <a:schemeClr val="bg1"/>
              </a:gs>
              <a:gs pos="9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</a:gra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OPPORTUNITY LEADER</a:t>
            </a: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97C3EDA1-39D7-E60F-3A9F-EBB335FFFEBD}"/>
              </a:ext>
            </a:extLst>
          </p:cNvPr>
          <p:cNvSpPr/>
          <p:nvPr/>
        </p:nvSpPr>
        <p:spPr bwMode="auto">
          <a:xfrm>
            <a:off x="3538997" y="720760"/>
            <a:ext cx="2595043" cy="5741351"/>
          </a:xfrm>
          <a:prstGeom prst="round2SameRect">
            <a:avLst>
              <a:gd name="adj1" fmla="val 3862"/>
              <a:gd name="adj2" fmla="val 0"/>
            </a:avLst>
          </a:prstGeom>
          <a:gradFill>
            <a:gsLst>
              <a:gs pos="0">
                <a:schemeClr val="bg1"/>
              </a:gs>
              <a:gs pos="94000">
                <a:schemeClr val="bg1"/>
              </a:gs>
              <a:gs pos="9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</a:gra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PROPOSAL TEAM</a:t>
            </a: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75CA021E-53EC-5DF5-D3E7-E73BE5EAC5FC}"/>
              </a:ext>
            </a:extLst>
          </p:cNvPr>
          <p:cNvSpPr/>
          <p:nvPr/>
        </p:nvSpPr>
        <p:spPr bwMode="auto">
          <a:xfrm>
            <a:off x="944876" y="720761"/>
            <a:ext cx="2595043" cy="5741350"/>
          </a:xfrm>
          <a:prstGeom prst="round2SameRect">
            <a:avLst>
              <a:gd name="adj1" fmla="val 3862"/>
              <a:gd name="adj2" fmla="val 0"/>
            </a:avLst>
          </a:prstGeom>
          <a:gradFill>
            <a:gsLst>
              <a:gs pos="0">
                <a:schemeClr val="bg1"/>
              </a:gs>
              <a:gs pos="94000">
                <a:schemeClr val="bg1"/>
              </a:gs>
              <a:gs pos="9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</a:gra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BD TEAM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EFEE1F3-804D-3716-BECF-D45BC4A0E67D}"/>
              </a:ext>
            </a:extLst>
          </p:cNvPr>
          <p:cNvGrpSpPr/>
          <p:nvPr/>
        </p:nvGrpSpPr>
        <p:grpSpPr>
          <a:xfrm>
            <a:off x="944875" y="971508"/>
            <a:ext cx="10956787" cy="219910"/>
            <a:chOff x="1727856" y="1340346"/>
            <a:chExt cx="7161045" cy="219910"/>
          </a:xfrm>
        </p:grpSpPr>
        <p:sp>
          <p:nvSpPr>
            <p:cNvPr id="7" name="Chevron 22">
              <a:extLst>
                <a:ext uri="{FF2B5EF4-FFF2-40B4-BE49-F238E27FC236}">
                  <a16:creationId xmlns:a16="http://schemas.microsoft.com/office/drawing/2014/main" id="{57754C66-5A8A-0254-7469-DD6DE3435D40}"/>
                </a:ext>
              </a:extLst>
            </p:cNvPr>
            <p:cNvSpPr/>
            <p:nvPr/>
          </p:nvSpPr>
          <p:spPr bwMode="auto">
            <a:xfrm rot="5400000">
              <a:off x="176431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" name="Chevron 288">
              <a:extLst>
                <a:ext uri="{FF2B5EF4-FFF2-40B4-BE49-F238E27FC236}">
                  <a16:creationId xmlns:a16="http://schemas.microsoft.com/office/drawing/2014/main" id="{921D5153-F188-06BC-2B73-3486F124474E}"/>
                </a:ext>
              </a:extLst>
            </p:cNvPr>
            <p:cNvSpPr/>
            <p:nvPr/>
          </p:nvSpPr>
          <p:spPr bwMode="auto">
            <a:xfrm rot="5400000">
              <a:off x="206292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" name="Chevron 289">
              <a:extLst>
                <a:ext uri="{FF2B5EF4-FFF2-40B4-BE49-F238E27FC236}">
                  <a16:creationId xmlns:a16="http://schemas.microsoft.com/office/drawing/2014/main" id="{F45A05D6-E598-4452-CE12-F4D92B66F427}"/>
                </a:ext>
              </a:extLst>
            </p:cNvPr>
            <p:cNvSpPr/>
            <p:nvPr/>
          </p:nvSpPr>
          <p:spPr bwMode="auto">
            <a:xfrm rot="5400000">
              <a:off x="236154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" name="Chevron 290">
              <a:extLst>
                <a:ext uri="{FF2B5EF4-FFF2-40B4-BE49-F238E27FC236}">
                  <a16:creationId xmlns:a16="http://schemas.microsoft.com/office/drawing/2014/main" id="{C13083CB-EC9C-A406-873B-E00153451E94}"/>
                </a:ext>
              </a:extLst>
            </p:cNvPr>
            <p:cNvSpPr/>
            <p:nvPr/>
          </p:nvSpPr>
          <p:spPr bwMode="auto">
            <a:xfrm rot="5400000">
              <a:off x="2660167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" name="Chevron 291">
              <a:extLst>
                <a:ext uri="{FF2B5EF4-FFF2-40B4-BE49-F238E27FC236}">
                  <a16:creationId xmlns:a16="http://schemas.microsoft.com/office/drawing/2014/main" id="{95CACBE1-BE25-51D6-A6F5-B758622962DF}"/>
                </a:ext>
              </a:extLst>
            </p:cNvPr>
            <p:cNvSpPr/>
            <p:nvPr/>
          </p:nvSpPr>
          <p:spPr bwMode="auto">
            <a:xfrm rot="5400000">
              <a:off x="2958786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" name="Chevron 292">
              <a:extLst>
                <a:ext uri="{FF2B5EF4-FFF2-40B4-BE49-F238E27FC236}">
                  <a16:creationId xmlns:a16="http://schemas.microsoft.com/office/drawing/2014/main" id="{0C147100-6367-BCFF-4E8E-FD4622892772}"/>
                </a:ext>
              </a:extLst>
            </p:cNvPr>
            <p:cNvSpPr/>
            <p:nvPr/>
          </p:nvSpPr>
          <p:spPr bwMode="auto">
            <a:xfrm rot="5400000">
              <a:off x="3257405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" name="Chevron 293">
              <a:extLst>
                <a:ext uri="{FF2B5EF4-FFF2-40B4-BE49-F238E27FC236}">
                  <a16:creationId xmlns:a16="http://schemas.microsoft.com/office/drawing/2014/main" id="{E9C9A330-9ACD-F92D-3D90-7544DD83FB86}"/>
                </a:ext>
              </a:extLst>
            </p:cNvPr>
            <p:cNvSpPr/>
            <p:nvPr/>
          </p:nvSpPr>
          <p:spPr bwMode="auto">
            <a:xfrm rot="5400000">
              <a:off x="3556024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4" name="Chevron 294">
              <a:extLst>
                <a:ext uri="{FF2B5EF4-FFF2-40B4-BE49-F238E27FC236}">
                  <a16:creationId xmlns:a16="http://schemas.microsoft.com/office/drawing/2014/main" id="{5821C192-EC2B-EAB9-DA50-95DF7F42D893}"/>
                </a:ext>
              </a:extLst>
            </p:cNvPr>
            <p:cNvSpPr/>
            <p:nvPr/>
          </p:nvSpPr>
          <p:spPr bwMode="auto">
            <a:xfrm rot="5400000">
              <a:off x="3854643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5" name="Chevron 295">
              <a:extLst>
                <a:ext uri="{FF2B5EF4-FFF2-40B4-BE49-F238E27FC236}">
                  <a16:creationId xmlns:a16="http://schemas.microsoft.com/office/drawing/2014/main" id="{DA36C71A-8049-FB91-C9BF-CD8FEB1FD7E1}"/>
                </a:ext>
              </a:extLst>
            </p:cNvPr>
            <p:cNvSpPr/>
            <p:nvPr/>
          </p:nvSpPr>
          <p:spPr bwMode="auto">
            <a:xfrm rot="5400000">
              <a:off x="4153262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0" name="Chevron 296">
              <a:extLst>
                <a:ext uri="{FF2B5EF4-FFF2-40B4-BE49-F238E27FC236}">
                  <a16:creationId xmlns:a16="http://schemas.microsoft.com/office/drawing/2014/main" id="{217246BB-5C17-38C5-5B5B-9A0C8E051F82}"/>
                </a:ext>
              </a:extLst>
            </p:cNvPr>
            <p:cNvSpPr/>
            <p:nvPr/>
          </p:nvSpPr>
          <p:spPr bwMode="auto">
            <a:xfrm rot="5400000">
              <a:off x="4451881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1" name="Chevron 297">
              <a:extLst>
                <a:ext uri="{FF2B5EF4-FFF2-40B4-BE49-F238E27FC236}">
                  <a16:creationId xmlns:a16="http://schemas.microsoft.com/office/drawing/2014/main" id="{53FFB282-4D1E-67A5-24F4-003A317AB98E}"/>
                </a:ext>
              </a:extLst>
            </p:cNvPr>
            <p:cNvSpPr/>
            <p:nvPr/>
          </p:nvSpPr>
          <p:spPr bwMode="auto">
            <a:xfrm rot="5400000">
              <a:off x="475050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2" name="Chevron 298">
              <a:extLst>
                <a:ext uri="{FF2B5EF4-FFF2-40B4-BE49-F238E27FC236}">
                  <a16:creationId xmlns:a16="http://schemas.microsoft.com/office/drawing/2014/main" id="{C92000AF-2057-8990-0363-F6BF2B2A1CC8}"/>
                </a:ext>
              </a:extLst>
            </p:cNvPr>
            <p:cNvSpPr/>
            <p:nvPr/>
          </p:nvSpPr>
          <p:spPr bwMode="auto">
            <a:xfrm rot="5400000">
              <a:off x="504911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3" name="Chevron 299">
              <a:extLst>
                <a:ext uri="{FF2B5EF4-FFF2-40B4-BE49-F238E27FC236}">
                  <a16:creationId xmlns:a16="http://schemas.microsoft.com/office/drawing/2014/main" id="{EF1607C6-082C-EB76-6561-586984D829E4}"/>
                </a:ext>
              </a:extLst>
            </p:cNvPr>
            <p:cNvSpPr/>
            <p:nvPr/>
          </p:nvSpPr>
          <p:spPr bwMode="auto">
            <a:xfrm rot="5400000">
              <a:off x="534773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4" name="Chevron 300">
              <a:extLst>
                <a:ext uri="{FF2B5EF4-FFF2-40B4-BE49-F238E27FC236}">
                  <a16:creationId xmlns:a16="http://schemas.microsoft.com/office/drawing/2014/main" id="{9A556721-9F0F-5775-3198-E5ED1A4F4330}"/>
                </a:ext>
              </a:extLst>
            </p:cNvPr>
            <p:cNvSpPr/>
            <p:nvPr/>
          </p:nvSpPr>
          <p:spPr bwMode="auto">
            <a:xfrm rot="5400000">
              <a:off x="5646357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5" name="Chevron 301">
              <a:extLst>
                <a:ext uri="{FF2B5EF4-FFF2-40B4-BE49-F238E27FC236}">
                  <a16:creationId xmlns:a16="http://schemas.microsoft.com/office/drawing/2014/main" id="{F6E7632D-D59D-4BF3-7CDB-1510AF33654D}"/>
                </a:ext>
              </a:extLst>
            </p:cNvPr>
            <p:cNvSpPr/>
            <p:nvPr/>
          </p:nvSpPr>
          <p:spPr bwMode="auto">
            <a:xfrm rot="5400000">
              <a:off x="5944976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" name="Chevron 302">
              <a:extLst>
                <a:ext uri="{FF2B5EF4-FFF2-40B4-BE49-F238E27FC236}">
                  <a16:creationId xmlns:a16="http://schemas.microsoft.com/office/drawing/2014/main" id="{69B16090-5257-C1E1-3429-C2D72C54D211}"/>
                </a:ext>
              </a:extLst>
            </p:cNvPr>
            <p:cNvSpPr/>
            <p:nvPr/>
          </p:nvSpPr>
          <p:spPr bwMode="auto">
            <a:xfrm rot="5400000">
              <a:off x="6243595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" name="Chevron 303">
              <a:extLst>
                <a:ext uri="{FF2B5EF4-FFF2-40B4-BE49-F238E27FC236}">
                  <a16:creationId xmlns:a16="http://schemas.microsoft.com/office/drawing/2014/main" id="{9BC39CC3-7BBD-A513-66F9-B32BD86BB6B6}"/>
                </a:ext>
              </a:extLst>
            </p:cNvPr>
            <p:cNvSpPr/>
            <p:nvPr/>
          </p:nvSpPr>
          <p:spPr bwMode="auto">
            <a:xfrm rot="5400000">
              <a:off x="6542214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" name="Chevron 22">
              <a:extLst>
                <a:ext uri="{FF2B5EF4-FFF2-40B4-BE49-F238E27FC236}">
                  <a16:creationId xmlns:a16="http://schemas.microsoft.com/office/drawing/2014/main" id="{940B10AF-6FE5-AFE1-E1E3-B6AB253BBDB6}"/>
                </a:ext>
              </a:extLst>
            </p:cNvPr>
            <p:cNvSpPr/>
            <p:nvPr/>
          </p:nvSpPr>
          <p:spPr bwMode="auto">
            <a:xfrm rot="5400000">
              <a:off x="6840833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Chevron 288">
              <a:extLst>
                <a:ext uri="{FF2B5EF4-FFF2-40B4-BE49-F238E27FC236}">
                  <a16:creationId xmlns:a16="http://schemas.microsoft.com/office/drawing/2014/main" id="{B4F73579-A9B0-204E-F4AE-2E6F3D8E6471}"/>
                </a:ext>
              </a:extLst>
            </p:cNvPr>
            <p:cNvSpPr/>
            <p:nvPr/>
          </p:nvSpPr>
          <p:spPr bwMode="auto">
            <a:xfrm rot="5400000">
              <a:off x="7139452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" name="Chevron 289">
              <a:extLst>
                <a:ext uri="{FF2B5EF4-FFF2-40B4-BE49-F238E27FC236}">
                  <a16:creationId xmlns:a16="http://schemas.microsoft.com/office/drawing/2014/main" id="{697AC240-8DBF-7716-4304-B71E77CB3333}"/>
                </a:ext>
              </a:extLst>
            </p:cNvPr>
            <p:cNvSpPr/>
            <p:nvPr/>
          </p:nvSpPr>
          <p:spPr bwMode="auto">
            <a:xfrm rot="5400000">
              <a:off x="7438071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Chevron 290">
              <a:extLst>
                <a:ext uri="{FF2B5EF4-FFF2-40B4-BE49-F238E27FC236}">
                  <a16:creationId xmlns:a16="http://schemas.microsoft.com/office/drawing/2014/main" id="{4303EED3-6FC4-BB30-4CCD-922040B434E4}"/>
                </a:ext>
              </a:extLst>
            </p:cNvPr>
            <p:cNvSpPr/>
            <p:nvPr/>
          </p:nvSpPr>
          <p:spPr bwMode="auto">
            <a:xfrm rot="5400000">
              <a:off x="7736690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2" name="Chevron 291">
              <a:extLst>
                <a:ext uri="{FF2B5EF4-FFF2-40B4-BE49-F238E27FC236}">
                  <a16:creationId xmlns:a16="http://schemas.microsoft.com/office/drawing/2014/main" id="{B5279DEF-D84F-AAA3-4536-0AD82DC6EB3F}"/>
                </a:ext>
              </a:extLst>
            </p:cNvPr>
            <p:cNvSpPr/>
            <p:nvPr/>
          </p:nvSpPr>
          <p:spPr bwMode="auto">
            <a:xfrm rot="5400000">
              <a:off x="8035309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" name="Chevron 292">
              <a:extLst>
                <a:ext uri="{FF2B5EF4-FFF2-40B4-BE49-F238E27FC236}">
                  <a16:creationId xmlns:a16="http://schemas.microsoft.com/office/drawing/2014/main" id="{9CFA26D9-10B6-1ECF-A07E-F9A13C88A110}"/>
                </a:ext>
              </a:extLst>
            </p:cNvPr>
            <p:cNvSpPr/>
            <p:nvPr/>
          </p:nvSpPr>
          <p:spPr bwMode="auto">
            <a:xfrm rot="5400000">
              <a:off x="833392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" name="Chevron 293">
              <a:extLst>
                <a:ext uri="{FF2B5EF4-FFF2-40B4-BE49-F238E27FC236}">
                  <a16:creationId xmlns:a16="http://schemas.microsoft.com/office/drawing/2014/main" id="{835777F3-AE87-289E-BBC5-C597F4850F1C}"/>
                </a:ext>
              </a:extLst>
            </p:cNvPr>
            <p:cNvSpPr/>
            <p:nvPr/>
          </p:nvSpPr>
          <p:spPr bwMode="auto">
            <a:xfrm rot="5400000">
              <a:off x="8632538" y="1303892"/>
              <a:ext cx="219910" cy="292817"/>
            </a:xfrm>
            <a:prstGeom prst="chevron">
              <a:avLst>
                <a:gd name="adj" fmla="val 100000"/>
              </a:avLst>
            </a:prstGeom>
            <a:solidFill>
              <a:srgbClr val="99CCFF"/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457200" marR="0" lvl="0" indent="-45720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CE7B61BC-A20E-D532-C4DD-81CE36410727}"/>
              </a:ext>
            </a:extLst>
          </p:cNvPr>
          <p:cNvSpPr>
            <a:spLocks/>
          </p:cNvSpPr>
          <p:nvPr/>
        </p:nvSpPr>
        <p:spPr bwMode="auto">
          <a:xfrm>
            <a:off x="1550779" y="1339238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Receive Opportunity and share with Proposal Team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D2124A3-6475-BBCE-F699-81AD438F52ED}"/>
              </a:ext>
            </a:extLst>
          </p:cNvPr>
          <p:cNvSpPr>
            <a:spLocks/>
          </p:cNvSpPr>
          <p:nvPr/>
        </p:nvSpPr>
        <p:spPr bwMode="auto">
          <a:xfrm>
            <a:off x="4140154" y="1339238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Add to Opportunities Pipeline</a:t>
            </a:r>
          </a:p>
        </p:txBody>
      </p:sp>
      <p:sp>
        <p:nvSpPr>
          <p:cNvPr id="100" name="Diamond 99">
            <a:extLst>
              <a:ext uri="{FF2B5EF4-FFF2-40B4-BE49-F238E27FC236}">
                <a16:creationId xmlns:a16="http://schemas.microsoft.com/office/drawing/2014/main" id="{099AE6A7-8A68-FEE6-F0C4-8D70255945C4}"/>
              </a:ext>
            </a:extLst>
          </p:cNvPr>
          <p:cNvSpPr/>
          <p:nvPr/>
        </p:nvSpPr>
        <p:spPr bwMode="auto">
          <a:xfrm>
            <a:off x="8340959" y="1344366"/>
            <a:ext cx="1382247" cy="952508"/>
          </a:xfrm>
          <a:prstGeom prst="diamond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300" b="0" i="0" dirty="0">
                <a:latin typeface="+mn-lt"/>
                <a:cs typeface="Readex Pro Light" pitchFamily="2" charset="-78"/>
              </a:rPr>
              <a:t>Promising?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F4F5DE0A-B861-0BC9-8E68-F3D57A642CB2}"/>
              </a:ext>
            </a:extLst>
          </p:cNvPr>
          <p:cNvSpPr/>
          <p:nvPr/>
        </p:nvSpPr>
        <p:spPr bwMode="auto">
          <a:xfrm>
            <a:off x="168458" y="1546300"/>
            <a:ext cx="651719" cy="548640"/>
          </a:xfrm>
          <a:prstGeom prst="ellipse">
            <a:avLst/>
          </a:prstGeom>
          <a:solidFill>
            <a:srgbClr val="00FFCC"/>
          </a:solidFill>
          <a:ln w="12700" cap="flat" cmpd="sng" algn="ctr">
            <a:solidFill>
              <a:srgbClr val="AAE2CA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START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CC5FAF4-694F-E282-3BF3-561A49C525EA}"/>
              </a:ext>
            </a:extLst>
          </p:cNvPr>
          <p:cNvSpPr>
            <a:spLocks/>
          </p:cNvSpPr>
          <p:nvPr/>
        </p:nvSpPr>
        <p:spPr bwMode="auto">
          <a:xfrm>
            <a:off x="4140154" y="2783384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Assign a Leader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51A79F6-D5C1-77B9-43F3-276BB75FC6A8}"/>
              </a:ext>
            </a:extLst>
          </p:cNvPr>
          <p:cNvSpPr>
            <a:spLocks/>
          </p:cNvSpPr>
          <p:nvPr/>
        </p:nvSpPr>
        <p:spPr bwMode="auto">
          <a:xfrm>
            <a:off x="6440985" y="1339238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Analyze Opportunity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C1E6430-BA17-4EE2-37DE-FF33E7C7A086}"/>
              </a:ext>
            </a:extLst>
          </p:cNvPr>
          <p:cNvCxnSpPr>
            <a:cxnSpLocks/>
            <a:stCxn id="102" idx="6"/>
            <a:endCxn id="71" idx="1"/>
          </p:cNvCxnSpPr>
          <p:nvPr/>
        </p:nvCxnSpPr>
        <p:spPr>
          <a:xfrm>
            <a:off x="820177" y="1820620"/>
            <a:ext cx="730602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572C7DE-DC30-862B-7A2D-B49C9505F84C}"/>
              </a:ext>
            </a:extLst>
          </p:cNvPr>
          <p:cNvCxnSpPr>
            <a:cxnSpLocks/>
            <a:stCxn id="71" idx="3"/>
          </p:cNvCxnSpPr>
          <p:nvPr/>
        </p:nvCxnSpPr>
        <p:spPr>
          <a:xfrm flipV="1">
            <a:off x="2933026" y="1820620"/>
            <a:ext cx="1201295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535D884C-68FF-BF28-9A0F-1B60AFEF32FF}"/>
              </a:ext>
            </a:extLst>
          </p:cNvPr>
          <p:cNvCxnSpPr>
            <a:cxnSpLocks/>
            <a:stCxn id="98" idx="2"/>
            <a:endCxn id="103" idx="0"/>
          </p:cNvCxnSpPr>
          <p:nvPr/>
        </p:nvCxnSpPr>
        <p:spPr>
          <a:xfrm>
            <a:off x="4831278" y="2302003"/>
            <a:ext cx="0" cy="4813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7556C8B8-ECAC-09FA-D7B4-5DA4DFBF139F}"/>
              </a:ext>
            </a:extLst>
          </p:cNvPr>
          <p:cNvCxnSpPr>
            <a:cxnSpLocks/>
            <a:stCxn id="103" idx="3"/>
            <a:endCxn id="104" idx="1"/>
          </p:cNvCxnSpPr>
          <p:nvPr/>
        </p:nvCxnSpPr>
        <p:spPr>
          <a:xfrm flipV="1">
            <a:off x="5522401" y="1820621"/>
            <a:ext cx="918584" cy="1444146"/>
          </a:xfrm>
          <a:prstGeom prst="bentConnector3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EF721586-91A3-FD9F-54E0-62751C112D2A}"/>
              </a:ext>
            </a:extLst>
          </p:cNvPr>
          <p:cNvCxnSpPr>
            <a:cxnSpLocks/>
            <a:stCxn id="104" idx="3"/>
            <a:endCxn id="100" idx="1"/>
          </p:cNvCxnSpPr>
          <p:nvPr/>
        </p:nvCxnSpPr>
        <p:spPr>
          <a:xfrm flipV="1">
            <a:off x="7823232" y="1820620"/>
            <a:ext cx="517727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F15545D-2AB6-5C40-262A-73DCE98DC62F}"/>
              </a:ext>
            </a:extLst>
          </p:cNvPr>
          <p:cNvSpPr>
            <a:spLocks/>
          </p:cNvSpPr>
          <p:nvPr/>
        </p:nvSpPr>
        <p:spPr bwMode="auto">
          <a:xfrm>
            <a:off x="10240934" y="1339238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Add to Dropped List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1AF077F-FE21-C1F3-7E9B-37D23A6B90BE}"/>
              </a:ext>
            </a:extLst>
          </p:cNvPr>
          <p:cNvCxnSpPr>
            <a:cxnSpLocks/>
            <a:stCxn id="100" idx="3"/>
            <a:endCxn id="110" idx="1"/>
          </p:cNvCxnSpPr>
          <p:nvPr/>
        </p:nvCxnSpPr>
        <p:spPr>
          <a:xfrm>
            <a:off x="9723206" y="1820620"/>
            <a:ext cx="517728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11E36F53-36E0-B589-9EB6-588EB0AD9EE5}"/>
              </a:ext>
            </a:extLst>
          </p:cNvPr>
          <p:cNvSpPr txBox="1"/>
          <p:nvPr/>
        </p:nvSpPr>
        <p:spPr>
          <a:xfrm>
            <a:off x="9680644" y="1547502"/>
            <a:ext cx="379895" cy="18466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1200" b="0" i="0" dirty="0">
                <a:cs typeface="Readex Pro Light" pitchFamily="2" charset="-78"/>
              </a:rPr>
              <a:t>No</a:t>
            </a:r>
            <a:endParaRPr lang="en-US" sz="1200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CA9C757-088E-9171-FBCD-89D824D2E13B}"/>
              </a:ext>
            </a:extLst>
          </p:cNvPr>
          <p:cNvSpPr>
            <a:spLocks/>
          </p:cNvSpPr>
          <p:nvPr/>
        </p:nvSpPr>
        <p:spPr bwMode="auto">
          <a:xfrm>
            <a:off x="8340959" y="2783384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Inform BD </a:t>
            </a: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we’re going ahead with the opportunity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EACA68B-C84F-A5F3-9D03-D3AC450B3D92}"/>
              </a:ext>
            </a:extLst>
          </p:cNvPr>
          <p:cNvCxnSpPr>
            <a:cxnSpLocks/>
            <a:stCxn id="100" idx="2"/>
            <a:endCxn id="113" idx="0"/>
          </p:cNvCxnSpPr>
          <p:nvPr/>
        </p:nvCxnSpPr>
        <p:spPr>
          <a:xfrm>
            <a:off x="9032083" y="2296874"/>
            <a:ext cx="0" cy="48651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6619122E-12F6-463E-3DFB-B745EE1DF9F3}"/>
              </a:ext>
            </a:extLst>
          </p:cNvPr>
          <p:cNvSpPr txBox="1"/>
          <p:nvPr/>
        </p:nvSpPr>
        <p:spPr>
          <a:xfrm>
            <a:off x="9044104" y="2418733"/>
            <a:ext cx="379895" cy="18466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1200" b="0" i="0" dirty="0">
                <a:cs typeface="Readex Pro Light" pitchFamily="2" charset="-78"/>
              </a:rPr>
              <a:t>Yes</a:t>
            </a:r>
            <a:endParaRPr lang="en-US" sz="1200" dirty="0"/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F4A7BB-A287-1749-0D03-921AECB8C352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9032083" y="3746149"/>
            <a:ext cx="0" cy="168010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46B459B-8635-449A-7FBE-7ADFC5DFC83F}"/>
              </a:ext>
            </a:extLst>
          </p:cNvPr>
          <p:cNvSpPr>
            <a:spLocks/>
          </p:cNvSpPr>
          <p:nvPr/>
        </p:nvSpPr>
        <p:spPr bwMode="auto">
          <a:xfrm>
            <a:off x="8340959" y="5462801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Develop Technical Proposal</a:t>
            </a:r>
          </a:p>
        </p:txBody>
      </p:sp>
      <p:sp>
        <p:nvSpPr>
          <p:cNvPr id="118" name="Diamond 117">
            <a:extLst>
              <a:ext uri="{FF2B5EF4-FFF2-40B4-BE49-F238E27FC236}">
                <a16:creationId xmlns:a16="http://schemas.microsoft.com/office/drawing/2014/main" id="{5E17452A-E86F-CE3C-1A93-F109A36930B0}"/>
              </a:ext>
            </a:extLst>
          </p:cNvPr>
          <p:cNvSpPr/>
          <p:nvPr/>
        </p:nvSpPr>
        <p:spPr bwMode="auto">
          <a:xfrm>
            <a:off x="6437962" y="5467929"/>
            <a:ext cx="1382247" cy="952508"/>
          </a:xfrm>
          <a:prstGeom prst="diamond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36000" rIns="0" bIns="3600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300" b="0" i="0" dirty="0">
                <a:latin typeface="+mn-lt"/>
                <a:cs typeface="Readex Pro Light" pitchFamily="2" charset="-78"/>
              </a:rPr>
              <a:t>Time Passed?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E275E31B-D48E-5821-DD7F-577EB5F808C6}"/>
              </a:ext>
            </a:extLst>
          </p:cNvPr>
          <p:cNvCxnSpPr>
            <a:cxnSpLocks/>
            <a:stCxn id="117" idx="1"/>
            <a:endCxn id="118" idx="3"/>
          </p:cNvCxnSpPr>
          <p:nvPr/>
        </p:nvCxnSpPr>
        <p:spPr>
          <a:xfrm flipH="1" flipV="1">
            <a:off x="7820209" y="5944183"/>
            <a:ext cx="520750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6815C63-EB73-9B30-139D-29BC9580549F}"/>
              </a:ext>
            </a:extLst>
          </p:cNvPr>
          <p:cNvSpPr>
            <a:spLocks/>
          </p:cNvSpPr>
          <p:nvPr/>
        </p:nvSpPr>
        <p:spPr bwMode="auto">
          <a:xfrm>
            <a:off x="6437962" y="4120528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Add to Missed List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540F4C55-C91E-28FF-29F7-D83247818541}"/>
              </a:ext>
            </a:extLst>
          </p:cNvPr>
          <p:cNvCxnSpPr>
            <a:cxnSpLocks/>
            <a:stCxn id="118" idx="0"/>
            <a:endCxn id="120" idx="2"/>
          </p:cNvCxnSpPr>
          <p:nvPr/>
        </p:nvCxnSpPr>
        <p:spPr>
          <a:xfrm flipV="1">
            <a:off x="7129086" y="5083293"/>
            <a:ext cx="0" cy="38463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5D45D30D-9887-02F1-4B75-7E77E6DE29D7}"/>
              </a:ext>
            </a:extLst>
          </p:cNvPr>
          <p:cNvSpPr txBox="1"/>
          <p:nvPr/>
        </p:nvSpPr>
        <p:spPr>
          <a:xfrm>
            <a:off x="7129085" y="5241591"/>
            <a:ext cx="379895" cy="18466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1200" b="0" i="0" dirty="0">
                <a:cs typeface="Readex Pro Light" pitchFamily="2" charset="-78"/>
              </a:rPr>
              <a:t>Yes</a:t>
            </a:r>
            <a:endParaRPr lang="en-US" sz="1200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8A63460-EB57-5921-7376-4257C4A6902A}"/>
              </a:ext>
            </a:extLst>
          </p:cNvPr>
          <p:cNvSpPr>
            <a:spLocks/>
          </p:cNvSpPr>
          <p:nvPr/>
        </p:nvSpPr>
        <p:spPr bwMode="auto">
          <a:xfrm>
            <a:off x="4140154" y="5462801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Review Technical Proposal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29D7B8BE-8637-D4C6-A8D7-49C3C8FF50A9}"/>
              </a:ext>
            </a:extLst>
          </p:cNvPr>
          <p:cNvSpPr/>
          <p:nvPr/>
        </p:nvSpPr>
        <p:spPr bwMode="auto">
          <a:xfrm>
            <a:off x="10606198" y="2920481"/>
            <a:ext cx="651719" cy="548640"/>
          </a:xfrm>
          <a:prstGeom prst="ellipse">
            <a:avLst/>
          </a:prstGeom>
          <a:solidFill>
            <a:srgbClr val="00FFCC"/>
          </a:solidFill>
          <a:ln w="12700" cap="flat" cmpd="sng" algn="ctr">
            <a:solidFill>
              <a:srgbClr val="AAE2CA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STOP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0FCE96F4-6960-2DC3-4369-E8F74D504059}"/>
              </a:ext>
            </a:extLst>
          </p:cNvPr>
          <p:cNvCxnSpPr>
            <a:cxnSpLocks/>
            <a:stCxn id="110" idx="2"/>
            <a:endCxn id="124" idx="0"/>
          </p:cNvCxnSpPr>
          <p:nvPr/>
        </p:nvCxnSpPr>
        <p:spPr>
          <a:xfrm>
            <a:off x="10932058" y="2302003"/>
            <a:ext cx="0" cy="61847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>
            <a:extLst>
              <a:ext uri="{FF2B5EF4-FFF2-40B4-BE49-F238E27FC236}">
                <a16:creationId xmlns:a16="http://schemas.microsoft.com/office/drawing/2014/main" id="{9EF31A4E-7FE4-7B15-0AC2-0124F87B3144}"/>
              </a:ext>
            </a:extLst>
          </p:cNvPr>
          <p:cNvSpPr/>
          <p:nvPr/>
        </p:nvSpPr>
        <p:spPr bwMode="auto">
          <a:xfrm>
            <a:off x="6806249" y="3009943"/>
            <a:ext cx="651719" cy="548640"/>
          </a:xfrm>
          <a:prstGeom prst="ellipse">
            <a:avLst/>
          </a:prstGeom>
          <a:solidFill>
            <a:srgbClr val="00FFCC"/>
          </a:solidFill>
          <a:ln w="12700" cap="flat" cmpd="sng" algn="ctr">
            <a:solidFill>
              <a:srgbClr val="AAE2CA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STOP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C5225B33-F144-BE1C-4A25-BC5194C4BCE3}"/>
              </a:ext>
            </a:extLst>
          </p:cNvPr>
          <p:cNvCxnSpPr>
            <a:cxnSpLocks/>
            <a:stCxn id="120" idx="0"/>
            <a:endCxn id="126" idx="4"/>
          </p:cNvCxnSpPr>
          <p:nvPr/>
        </p:nvCxnSpPr>
        <p:spPr>
          <a:xfrm flipV="1">
            <a:off x="7129086" y="3558583"/>
            <a:ext cx="3023" cy="56194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2E04CF0E-ED85-93F2-E8ED-5038A672D0BD}"/>
              </a:ext>
            </a:extLst>
          </p:cNvPr>
          <p:cNvCxnSpPr>
            <a:cxnSpLocks/>
            <a:stCxn id="118" idx="1"/>
            <a:endCxn id="123" idx="3"/>
          </p:cNvCxnSpPr>
          <p:nvPr/>
        </p:nvCxnSpPr>
        <p:spPr>
          <a:xfrm flipH="1">
            <a:off x="5522401" y="5944183"/>
            <a:ext cx="915561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739E5116-5C08-C118-5CB2-EE8CC0BD0559}"/>
              </a:ext>
            </a:extLst>
          </p:cNvPr>
          <p:cNvSpPr txBox="1"/>
          <p:nvPr/>
        </p:nvSpPr>
        <p:spPr>
          <a:xfrm>
            <a:off x="5664492" y="5717959"/>
            <a:ext cx="379895" cy="18466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1200" b="0" i="0" dirty="0">
                <a:cs typeface="Readex Pro Light" pitchFamily="2" charset="-78"/>
              </a:rPr>
              <a:t>No</a:t>
            </a:r>
            <a:endParaRPr lang="en-US" sz="1200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7EDB840-20EB-B1F2-91B3-219AA769352F}"/>
              </a:ext>
            </a:extLst>
          </p:cNvPr>
          <p:cNvSpPr>
            <a:spLocks/>
          </p:cNvSpPr>
          <p:nvPr/>
        </p:nvSpPr>
        <p:spPr bwMode="auto">
          <a:xfrm>
            <a:off x="4140154" y="4119265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Develop Financial Proposal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2C57ED77-779D-4F7A-23DE-6184DF6C1A4F}"/>
              </a:ext>
            </a:extLst>
          </p:cNvPr>
          <p:cNvCxnSpPr>
            <a:cxnSpLocks/>
            <a:stCxn id="123" idx="0"/>
            <a:endCxn id="130" idx="2"/>
          </p:cNvCxnSpPr>
          <p:nvPr/>
        </p:nvCxnSpPr>
        <p:spPr>
          <a:xfrm flipV="1">
            <a:off x="4831278" y="5082030"/>
            <a:ext cx="0" cy="38077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52DAA71-9CDD-03D7-E913-54161BEFA940}"/>
              </a:ext>
            </a:extLst>
          </p:cNvPr>
          <p:cNvSpPr>
            <a:spLocks/>
          </p:cNvSpPr>
          <p:nvPr/>
        </p:nvSpPr>
        <p:spPr bwMode="auto">
          <a:xfrm>
            <a:off x="1553471" y="4119264"/>
            <a:ext cx="1382247" cy="962765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 sz="1000"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Submit Technical and Financial Proposals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123256FB-6CC0-2DFF-3530-0447803EC975}"/>
              </a:ext>
            </a:extLst>
          </p:cNvPr>
          <p:cNvCxnSpPr>
            <a:cxnSpLocks/>
            <a:stCxn id="130" idx="1"/>
          </p:cNvCxnSpPr>
          <p:nvPr/>
        </p:nvCxnSpPr>
        <p:spPr>
          <a:xfrm flipH="1" flipV="1">
            <a:off x="2933026" y="4600646"/>
            <a:ext cx="1207128" cy="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>
            <a:extLst>
              <a:ext uri="{FF2B5EF4-FFF2-40B4-BE49-F238E27FC236}">
                <a16:creationId xmlns:a16="http://schemas.microsoft.com/office/drawing/2014/main" id="{8367089D-44DF-BDC9-9351-463E425B620A}"/>
              </a:ext>
            </a:extLst>
          </p:cNvPr>
          <p:cNvSpPr/>
          <p:nvPr/>
        </p:nvSpPr>
        <p:spPr bwMode="auto">
          <a:xfrm>
            <a:off x="170980" y="4326326"/>
            <a:ext cx="651719" cy="548640"/>
          </a:xfrm>
          <a:prstGeom prst="ellipse">
            <a:avLst/>
          </a:prstGeom>
          <a:solidFill>
            <a:srgbClr val="00FFCC"/>
          </a:solidFill>
          <a:ln w="12700" cap="flat" cmpd="sng" algn="ctr">
            <a:solidFill>
              <a:srgbClr val="AAE2CA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sz="1400" b="0" i="0" dirty="0">
                <a:solidFill>
                  <a:srgbClr val="000000"/>
                </a:solidFill>
                <a:latin typeface="+mn-lt"/>
                <a:cs typeface="Readex Pro Light" pitchFamily="2" charset="-78"/>
              </a:rPr>
              <a:t>END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8765E04-BF34-121E-F424-0436A81F4D3E}"/>
              </a:ext>
            </a:extLst>
          </p:cNvPr>
          <p:cNvCxnSpPr>
            <a:cxnSpLocks/>
            <a:stCxn id="132" idx="1"/>
            <a:endCxn id="134" idx="6"/>
          </p:cNvCxnSpPr>
          <p:nvPr/>
        </p:nvCxnSpPr>
        <p:spPr>
          <a:xfrm flipH="1" flipV="1">
            <a:off x="822699" y="4600646"/>
            <a:ext cx="730772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53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1655</TotalTime>
  <Words>385</Words>
  <Application>Microsoft Office PowerPoint</Application>
  <PresentationFormat>Widescreen</PresentationFormat>
  <Paragraphs>168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Aleo-Regular</vt:lpstr>
      <vt:lpstr>Arial</vt:lpstr>
      <vt:lpstr>Calibri</vt:lpstr>
      <vt:lpstr>Readex Pro Deca Light</vt:lpstr>
      <vt:lpstr>Readex Pro Light</vt:lpstr>
      <vt:lpstr>Times New Roman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2025-06-02T19:07:50Z</dcterms:modified>
  <cp:version>3.1</cp:version>
</cp:coreProperties>
</file>