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"/>
  </p:notesMasterIdLst>
  <p:handoutMasterIdLst>
    <p:handoutMasterId r:id="rId5"/>
  </p:handoutMasterIdLst>
  <p:sldIdLst>
    <p:sldId id="949" r:id="rId2"/>
    <p:sldId id="94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FF9B"/>
    <a:srgbClr val="B6F8A9"/>
    <a:srgbClr val="D3DACE"/>
    <a:srgbClr val="EE7A7A"/>
    <a:srgbClr val="FEFF97"/>
    <a:srgbClr val="E75735"/>
    <a:srgbClr val="0D0D0D"/>
    <a:srgbClr val="820E2F"/>
    <a:srgbClr val="F0F0F0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390E0F-23A3-49A9-9AC4-1BDB04FA709E}" v="109" dt="2025-12-07T06:58:24.7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49" autoAdjust="0"/>
  </p:normalViewPr>
  <p:slideViewPr>
    <p:cSldViewPr snapToGrid="0">
      <p:cViewPr varScale="1">
        <p:scale>
          <a:sx n="54" d="100"/>
          <a:sy n="54" d="100"/>
        </p:scale>
        <p:origin x="126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oud Saadeddin" userId="50f496e5f975282e" providerId="LiveId" clId="{AA9AF9C3-4F16-47F0-BCC2-E504E38693B9}"/>
    <pc:docChg chg="undo redo custSel addSld delSld modSld sldOrd modMainMaster">
      <pc:chgData name="Daoud Saadeddin" userId="50f496e5f975282e" providerId="LiveId" clId="{AA9AF9C3-4F16-47F0-BCC2-E504E38693B9}" dt="2025-12-07T07:42:50.399" v="1388" actId="6549"/>
      <pc:docMkLst>
        <pc:docMk/>
      </pc:docMkLst>
      <pc:sldChg chg="addSp delSp modSp del mod modNotesTx">
        <pc:chgData name="Daoud Saadeddin" userId="50f496e5f975282e" providerId="LiveId" clId="{AA9AF9C3-4F16-47F0-BCC2-E504E38693B9}" dt="2025-12-07T06:36:41.205" v="951" actId="47"/>
        <pc:sldMkLst>
          <pc:docMk/>
          <pc:sldMk cId="1223320210" sldId="271"/>
        </pc:sldMkLst>
      </pc:sldChg>
      <pc:sldChg chg="addSp delSp modSp mod">
        <pc:chgData name="Daoud Saadeddin" userId="50f496e5f975282e" providerId="LiveId" clId="{AA9AF9C3-4F16-47F0-BCC2-E504E38693B9}" dt="2025-12-07T07:36:16.616" v="1386" actId="478"/>
        <pc:sldMkLst>
          <pc:docMk/>
          <pc:sldMk cId="587178360" sldId="947"/>
        </pc:sldMkLst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8" creationId="{A169D0D1-2F58-4E2C-28AC-9CF4AB6CE605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9" creationId="{4B43BE77-137D-3F6C-3D08-651807A1E2E9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0" creationId="{6F99ADB1-9CA4-6FB3-86CB-6FB2AA4C4C9E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1" creationId="{D41FF193-36F0-3F54-9E6D-AA69B52C6EB3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2" creationId="{3594BC73-1476-F2AC-9D20-228767ED234E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3" creationId="{EE1607EB-8B31-5EE3-8971-4D19D5919F2D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4" creationId="{AB4FC19D-D0E2-8E28-E635-EA157C764C32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5" creationId="{3015749E-5EF5-F33E-E5FB-B67EDC70B5DC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6" creationId="{83A0BB48-2761-713E-F91C-9E35475EA43F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7" creationId="{6CD559B9-4961-EF60-87A4-95D655B0BC25}"/>
          </ac:spMkLst>
        </pc:spChg>
        <pc:grpChg chg="del">
          <ac:chgData name="Daoud Saadeddin" userId="50f496e5f975282e" providerId="LiveId" clId="{AA9AF9C3-4F16-47F0-BCC2-E504E38693B9}" dt="2025-12-07T07:36:16.616" v="1386" actId="478"/>
          <ac:grpSpMkLst>
            <pc:docMk/>
            <pc:sldMk cId="587178360" sldId="947"/>
            <ac:grpSpMk id="2" creationId="{CE9E513F-D7ED-2A0C-0A7F-5FA5F5E2662F}"/>
          </ac:grpSpMkLst>
        </pc:grpChg>
      </pc:sldChg>
      <pc:sldChg chg="addSp delSp modSp add mod ord modNotesTx">
        <pc:chgData name="Daoud Saadeddin" userId="50f496e5f975282e" providerId="LiveId" clId="{AA9AF9C3-4F16-47F0-BCC2-E504E38693B9}" dt="2025-12-07T07:42:50.399" v="1388" actId="6549"/>
        <pc:sldMkLst>
          <pc:docMk/>
          <pc:sldMk cId="3739516675" sldId="949"/>
        </pc:sldMkLst>
        <pc:spChg chg="mod">
          <ac:chgData name="Daoud Saadeddin" userId="50f496e5f975282e" providerId="LiveId" clId="{AA9AF9C3-4F16-47F0-BCC2-E504E38693B9}" dt="2025-12-07T06:46:50.096" v="1250" actId="207"/>
          <ac:spMkLst>
            <pc:docMk/>
            <pc:sldMk cId="3739516675" sldId="949"/>
            <ac:spMk id="9" creationId="{25842A45-C5F2-67A1-F53B-7CD081EB5438}"/>
          </ac:spMkLst>
        </pc:spChg>
        <pc:spChg chg="mod">
          <ac:chgData name="Daoud Saadeddin" userId="50f496e5f975282e" providerId="LiveId" clId="{AA9AF9C3-4F16-47F0-BCC2-E504E38693B9}" dt="2025-12-07T06:36:51.300" v="953" actId="14100"/>
          <ac:spMkLst>
            <pc:docMk/>
            <pc:sldMk cId="3739516675" sldId="949"/>
            <ac:spMk id="11" creationId="{F6661D90-6450-FBB0-AE80-D3F10168F838}"/>
          </ac:spMkLst>
        </pc:spChg>
        <pc:spChg chg="del mod">
          <ac:chgData name="Daoud Saadeddin" userId="50f496e5f975282e" providerId="LiveId" clId="{AA9AF9C3-4F16-47F0-BCC2-E504E38693B9}" dt="2025-12-07T06:33:24.737" v="923" actId="478"/>
          <ac:spMkLst>
            <pc:docMk/>
            <pc:sldMk cId="3739516675" sldId="949"/>
            <ac:spMk id="13" creationId="{67A14239-A54C-1230-3C44-9370D5E5212C}"/>
          </ac:spMkLst>
        </pc:spChg>
        <pc:spChg chg="del mod">
          <ac:chgData name="Daoud Saadeddin" userId="50f496e5f975282e" providerId="LiveId" clId="{AA9AF9C3-4F16-47F0-BCC2-E504E38693B9}" dt="2025-12-07T06:33:24.737" v="923" actId="478"/>
          <ac:spMkLst>
            <pc:docMk/>
            <pc:sldMk cId="3739516675" sldId="949"/>
            <ac:spMk id="14" creationId="{49421B2A-626A-DF22-FBC8-983378C50E26}"/>
          </ac:spMkLst>
        </pc:spChg>
        <pc:spChg chg="del mod">
          <ac:chgData name="Daoud Saadeddin" userId="50f496e5f975282e" providerId="LiveId" clId="{AA9AF9C3-4F16-47F0-BCC2-E504E38693B9}" dt="2025-12-07T06:33:24.737" v="923" actId="478"/>
          <ac:spMkLst>
            <pc:docMk/>
            <pc:sldMk cId="3739516675" sldId="949"/>
            <ac:spMk id="16" creationId="{C119538B-B310-F574-FE21-0A807DEB2124}"/>
          </ac:spMkLst>
        </pc:spChg>
        <pc:spChg chg="del mod">
          <ac:chgData name="Daoud Saadeddin" userId="50f496e5f975282e" providerId="LiveId" clId="{AA9AF9C3-4F16-47F0-BCC2-E504E38693B9}" dt="2025-12-07T06:33:21.519" v="922" actId="478"/>
          <ac:spMkLst>
            <pc:docMk/>
            <pc:sldMk cId="3739516675" sldId="949"/>
            <ac:spMk id="17" creationId="{EE9F9C28-A51E-6D75-B61B-94266FE325CD}"/>
          </ac:spMkLst>
        </pc:spChg>
        <pc:spChg chg="mod">
          <ac:chgData name="Daoud Saadeddin" userId="50f496e5f975282e" providerId="LiveId" clId="{AA9AF9C3-4F16-47F0-BCC2-E504E38693B9}" dt="2025-12-07T06:58:05.283" v="1363"/>
          <ac:spMkLst>
            <pc:docMk/>
            <pc:sldMk cId="3739516675" sldId="949"/>
            <ac:spMk id="22" creationId="{36A6A77D-4504-76A7-DA25-E7483AC9DC1A}"/>
          </ac:spMkLst>
        </pc:spChg>
        <pc:spChg chg="mod">
          <ac:chgData name="Daoud Saadeddin" userId="50f496e5f975282e" providerId="LiveId" clId="{AA9AF9C3-4F16-47F0-BCC2-E504E38693B9}" dt="2025-12-07T06:58:24.705" v="1371"/>
          <ac:spMkLst>
            <pc:docMk/>
            <pc:sldMk cId="3739516675" sldId="949"/>
            <ac:spMk id="23" creationId="{9D13DCA8-506E-E8D7-3074-412469491CD7}"/>
          </ac:spMkLst>
        </pc:spChg>
        <pc:spChg chg="mod">
          <ac:chgData name="Daoud Saadeddin" userId="50f496e5f975282e" providerId="LiveId" clId="{AA9AF9C3-4F16-47F0-BCC2-E504E38693B9}" dt="2025-12-07T06:58:14.236" v="1367"/>
          <ac:spMkLst>
            <pc:docMk/>
            <pc:sldMk cId="3739516675" sldId="949"/>
            <ac:spMk id="25" creationId="{99FAE674-262A-DF0F-9218-F77C92F37B63}"/>
          </ac:spMkLst>
        </pc:spChg>
        <pc:spChg chg="mod">
          <ac:chgData name="Daoud Saadeddin" userId="50f496e5f975282e" providerId="LiveId" clId="{AA9AF9C3-4F16-47F0-BCC2-E504E38693B9}" dt="2025-12-07T06:46:47.501" v="1249" actId="207"/>
          <ac:spMkLst>
            <pc:docMk/>
            <pc:sldMk cId="3739516675" sldId="949"/>
            <ac:spMk id="31" creationId="{749CF022-3CE0-1DBC-0737-31AF7BA9F5E6}"/>
          </ac:spMkLst>
        </pc:spChg>
        <pc:spChg chg="mod">
          <ac:chgData name="Daoud Saadeddin" userId="50f496e5f975282e" providerId="LiveId" clId="{AA9AF9C3-4F16-47F0-BCC2-E504E38693B9}" dt="2025-12-07T06:51:09.564" v="1315" actId="20577"/>
          <ac:spMkLst>
            <pc:docMk/>
            <pc:sldMk cId="3739516675" sldId="949"/>
            <ac:spMk id="32" creationId="{540BF003-DE38-10EF-FBE6-CC35D5C8EB72}"/>
          </ac:spMkLst>
        </pc:spChg>
        <pc:spChg chg="mod">
          <ac:chgData name="Daoud Saadeddin" userId="50f496e5f975282e" providerId="LiveId" clId="{AA9AF9C3-4F16-47F0-BCC2-E504E38693B9}" dt="2025-12-07T06:46:47.501" v="1249" actId="207"/>
          <ac:spMkLst>
            <pc:docMk/>
            <pc:sldMk cId="3739516675" sldId="949"/>
            <ac:spMk id="33" creationId="{46C437ED-8D27-C70F-E4B2-1BF72D9693D6}"/>
          </ac:spMkLst>
        </pc:spChg>
        <pc:spChg chg="mod">
          <ac:chgData name="Daoud Saadeddin" userId="50f496e5f975282e" providerId="LiveId" clId="{AA9AF9C3-4F16-47F0-BCC2-E504E38693B9}" dt="2025-12-07T06:51:06.205" v="1311" actId="20577"/>
          <ac:spMkLst>
            <pc:docMk/>
            <pc:sldMk cId="3739516675" sldId="949"/>
            <ac:spMk id="34" creationId="{F0265ED9-45E6-0639-F925-49A915335188}"/>
          </ac:spMkLst>
        </pc:spChg>
        <pc:spChg chg="mod">
          <ac:chgData name="Daoud Saadeddin" userId="50f496e5f975282e" providerId="LiveId" clId="{AA9AF9C3-4F16-47F0-BCC2-E504E38693B9}" dt="2025-12-07T06:46:47.501" v="1249" actId="207"/>
          <ac:spMkLst>
            <pc:docMk/>
            <pc:sldMk cId="3739516675" sldId="949"/>
            <ac:spMk id="35" creationId="{BBA6BB17-EB1D-E6E9-FBA3-D46D2CBDBF14}"/>
          </ac:spMkLst>
        </pc:spChg>
        <pc:spChg chg="mod">
          <ac:chgData name="Daoud Saadeddin" userId="50f496e5f975282e" providerId="LiveId" clId="{AA9AF9C3-4F16-47F0-BCC2-E504E38693B9}" dt="2025-12-07T06:51:00.501" v="1307" actId="20577"/>
          <ac:spMkLst>
            <pc:docMk/>
            <pc:sldMk cId="3739516675" sldId="949"/>
            <ac:spMk id="37" creationId="{E561E4DB-0CE8-CE19-538A-0357839721AF}"/>
          </ac:spMkLst>
        </pc:spChg>
        <pc:spChg chg="mod">
          <ac:chgData name="Daoud Saadeddin" userId="50f496e5f975282e" providerId="LiveId" clId="{AA9AF9C3-4F16-47F0-BCC2-E504E38693B9}" dt="2025-12-07T06:46:47.501" v="1249" actId="207"/>
          <ac:spMkLst>
            <pc:docMk/>
            <pc:sldMk cId="3739516675" sldId="949"/>
            <ac:spMk id="38" creationId="{B80BB76E-AE9E-6241-1863-C31AF2704A4C}"/>
          </ac:spMkLst>
        </pc:spChg>
        <pc:spChg chg="mod">
          <ac:chgData name="Daoud Saadeddin" userId="50f496e5f975282e" providerId="LiveId" clId="{AA9AF9C3-4F16-47F0-BCC2-E504E38693B9}" dt="2025-12-07T06:50:54.471" v="1302" actId="20577"/>
          <ac:spMkLst>
            <pc:docMk/>
            <pc:sldMk cId="3739516675" sldId="949"/>
            <ac:spMk id="42" creationId="{850ACA08-F71F-5F40-0387-2B32EFDA46D6}"/>
          </ac:spMkLst>
        </pc:spChg>
        <pc:spChg chg="mod">
          <ac:chgData name="Daoud Saadeddin" userId="50f496e5f975282e" providerId="LiveId" clId="{AA9AF9C3-4F16-47F0-BCC2-E504E38693B9}" dt="2025-12-07T06:46:47.501" v="1249" actId="207"/>
          <ac:spMkLst>
            <pc:docMk/>
            <pc:sldMk cId="3739516675" sldId="949"/>
            <ac:spMk id="46" creationId="{3E7ABBE7-B7E1-40F7-7FAC-4197E9B1B6F4}"/>
          </ac:spMkLst>
        </pc:spChg>
        <pc:spChg chg="mod">
          <ac:chgData name="Daoud Saadeddin" userId="50f496e5f975282e" providerId="LiveId" clId="{AA9AF9C3-4F16-47F0-BCC2-E504E38693B9}" dt="2025-12-07T06:50:47.095" v="1290" actId="20577"/>
          <ac:spMkLst>
            <pc:docMk/>
            <pc:sldMk cId="3739516675" sldId="949"/>
            <ac:spMk id="47" creationId="{F5BB82F3-CC6D-7E98-D503-550645510F73}"/>
          </ac:spMkLst>
        </pc:spChg>
        <pc:spChg chg="mod">
          <ac:chgData name="Daoud Saadeddin" userId="50f496e5f975282e" providerId="LiveId" clId="{AA9AF9C3-4F16-47F0-BCC2-E504E38693B9}" dt="2025-12-07T06:49:43.376" v="1269" actId="20577"/>
          <ac:spMkLst>
            <pc:docMk/>
            <pc:sldMk cId="3739516675" sldId="949"/>
            <ac:spMk id="49" creationId="{C310E350-22C8-1317-64A0-E848B168B3DB}"/>
          </ac:spMkLst>
        </pc:spChg>
        <pc:spChg chg="mod">
          <ac:chgData name="Daoud Saadeddin" userId="50f496e5f975282e" providerId="LiveId" clId="{AA9AF9C3-4F16-47F0-BCC2-E504E38693B9}" dt="2025-12-07T06:40:21.081" v="1134" actId="6549"/>
          <ac:spMkLst>
            <pc:docMk/>
            <pc:sldMk cId="3739516675" sldId="949"/>
            <ac:spMk id="50" creationId="{6CA6C302-D6B9-2CA4-1A55-3AC8D995B566}"/>
          </ac:spMkLst>
        </pc:spChg>
        <pc:spChg chg="add del mod">
          <ac:chgData name="Daoud Saadeddin" userId="50f496e5f975282e" providerId="LiveId" clId="{AA9AF9C3-4F16-47F0-BCC2-E504E38693B9}" dt="2025-12-07T06:33:16.362" v="919" actId="164"/>
          <ac:spMkLst>
            <pc:docMk/>
            <pc:sldMk cId="3739516675" sldId="949"/>
            <ac:spMk id="66" creationId="{2DEA4606-BB6B-7625-10CB-E90471AFD328}"/>
          </ac:spMkLst>
        </pc:spChg>
        <pc:spChg chg="add del mod">
          <ac:chgData name="Daoud Saadeddin" userId="50f496e5f975282e" providerId="LiveId" clId="{AA9AF9C3-4F16-47F0-BCC2-E504E38693B9}" dt="2025-12-07T06:33:16.362" v="919" actId="164"/>
          <ac:spMkLst>
            <pc:docMk/>
            <pc:sldMk cId="3739516675" sldId="949"/>
            <ac:spMk id="67" creationId="{D7486749-E35F-1342-B819-C186C4B8BEF5}"/>
          </ac:spMkLst>
        </pc:spChg>
        <pc:spChg chg="add del mod">
          <ac:chgData name="Daoud Saadeddin" userId="50f496e5f975282e" providerId="LiveId" clId="{AA9AF9C3-4F16-47F0-BCC2-E504E38693B9}" dt="2025-12-07T06:33:16.362" v="919" actId="164"/>
          <ac:spMkLst>
            <pc:docMk/>
            <pc:sldMk cId="3739516675" sldId="949"/>
            <ac:spMk id="68" creationId="{5B13ADC8-8AF8-127C-7C50-BEA556B7CBDD}"/>
          </ac:spMkLst>
        </pc:spChg>
        <pc:spChg chg="add del mod">
          <ac:chgData name="Daoud Saadeddin" userId="50f496e5f975282e" providerId="LiveId" clId="{AA9AF9C3-4F16-47F0-BCC2-E504E38693B9}" dt="2025-12-07T06:33:16.362" v="919" actId="164"/>
          <ac:spMkLst>
            <pc:docMk/>
            <pc:sldMk cId="3739516675" sldId="949"/>
            <ac:spMk id="69" creationId="{BD7FFCC7-D8A9-1174-CC45-A5FA6EDD0FEC}"/>
          </ac:spMkLst>
        </pc:spChg>
        <pc:spChg chg="mod topLvl">
          <ac:chgData name="Daoud Saadeddin" userId="50f496e5f975282e" providerId="LiveId" clId="{AA9AF9C3-4F16-47F0-BCC2-E504E38693B9}" dt="2025-12-07T06:56:04.330" v="1350" actId="12789"/>
          <ac:spMkLst>
            <pc:docMk/>
            <pc:sldMk cId="3739516675" sldId="949"/>
            <ac:spMk id="83" creationId="{96B8E958-3DD0-0F3E-4418-8D2ACDAD2672}"/>
          </ac:spMkLst>
        </pc:spChg>
        <pc:spChg chg="del mod topLvl">
          <ac:chgData name="Daoud Saadeddin" userId="50f496e5f975282e" providerId="LiveId" clId="{AA9AF9C3-4F16-47F0-BCC2-E504E38693B9}" dt="2025-12-07T06:37:51.423" v="1020" actId="478"/>
          <ac:spMkLst>
            <pc:docMk/>
            <pc:sldMk cId="3739516675" sldId="949"/>
            <ac:spMk id="84" creationId="{AC6525BC-FDA3-77AC-0D0A-0330915A30A7}"/>
          </ac:spMkLst>
        </pc:spChg>
        <pc:spChg chg="del mod topLvl">
          <ac:chgData name="Daoud Saadeddin" userId="50f496e5f975282e" providerId="LiveId" clId="{AA9AF9C3-4F16-47F0-BCC2-E504E38693B9}" dt="2025-12-07T06:54:09.877" v="1339" actId="478"/>
          <ac:spMkLst>
            <pc:docMk/>
            <pc:sldMk cId="3739516675" sldId="949"/>
            <ac:spMk id="85" creationId="{0374694B-F80E-CDBA-A2AE-2F7B104AF031}"/>
          </ac:spMkLst>
        </pc:spChg>
        <pc:spChg chg="del mod topLvl">
          <ac:chgData name="Daoud Saadeddin" userId="50f496e5f975282e" providerId="LiveId" clId="{AA9AF9C3-4F16-47F0-BCC2-E504E38693B9}" dt="2025-12-07T06:37:45.017" v="1019" actId="478"/>
          <ac:spMkLst>
            <pc:docMk/>
            <pc:sldMk cId="3739516675" sldId="949"/>
            <ac:spMk id="86" creationId="{C348E52D-A0A0-6903-4D27-0F387CF4F738}"/>
          </ac:spMkLst>
        </pc:spChg>
        <pc:spChg chg="mod">
          <ac:chgData name="Daoud Saadeddin" userId="50f496e5f975282e" providerId="LiveId" clId="{AA9AF9C3-4F16-47F0-BCC2-E504E38693B9}" dt="2025-12-07T06:37:42.299" v="1018" actId="165"/>
          <ac:spMkLst>
            <pc:docMk/>
            <pc:sldMk cId="3739516675" sldId="949"/>
            <ac:spMk id="88" creationId="{D274BE0F-95E3-0B33-1D14-1BC0198E3EB8}"/>
          </ac:spMkLst>
        </pc:spChg>
        <pc:spChg chg="mod">
          <ac:chgData name="Daoud Saadeddin" userId="50f496e5f975282e" providerId="LiveId" clId="{AA9AF9C3-4F16-47F0-BCC2-E504E38693B9}" dt="2025-12-07T06:37:42.299" v="1018" actId="165"/>
          <ac:spMkLst>
            <pc:docMk/>
            <pc:sldMk cId="3739516675" sldId="949"/>
            <ac:spMk id="89" creationId="{8C405F65-6CEC-E350-8BC3-008A1E961483}"/>
          </ac:spMkLst>
        </pc:spChg>
        <pc:spChg chg="mod">
          <ac:chgData name="Daoud Saadeddin" userId="50f496e5f975282e" providerId="LiveId" clId="{AA9AF9C3-4F16-47F0-BCC2-E504E38693B9}" dt="2025-12-07T06:37:42.299" v="1018" actId="165"/>
          <ac:spMkLst>
            <pc:docMk/>
            <pc:sldMk cId="3739516675" sldId="949"/>
            <ac:spMk id="90" creationId="{0C93D455-45A6-7291-ACB1-A4A220CAB624}"/>
          </ac:spMkLst>
        </pc:spChg>
        <pc:spChg chg="mod">
          <ac:chgData name="Daoud Saadeddin" userId="50f496e5f975282e" providerId="LiveId" clId="{AA9AF9C3-4F16-47F0-BCC2-E504E38693B9}" dt="2025-12-07T06:37:42.299" v="1018" actId="165"/>
          <ac:spMkLst>
            <pc:docMk/>
            <pc:sldMk cId="3739516675" sldId="949"/>
            <ac:spMk id="91" creationId="{C7A9EC54-22BF-9F7F-3830-2DCB5ED6D844}"/>
          </ac:spMkLst>
        </pc:spChg>
        <pc:grpChg chg="add del mod">
          <ac:chgData name="Daoud Saadeddin" userId="50f496e5f975282e" providerId="LiveId" clId="{AA9AF9C3-4F16-47F0-BCC2-E504E38693B9}" dt="2025-12-07T06:37:35.642" v="1017" actId="478"/>
          <ac:grpSpMkLst>
            <pc:docMk/>
            <pc:sldMk cId="3739516675" sldId="949"/>
            <ac:grpSpMk id="7" creationId="{6F86B310-58FF-4EAF-0758-1D694111E176}"/>
          </ac:grpSpMkLst>
        </pc:grpChg>
        <pc:grpChg chg="add mod">
          <ac:chgData name="Daoud Saadeddin" userId="50f496e5f975282e" providerId="LiveId" clId="{AA9AF9C3-4F16-47F0-BCC2-E504E38693B9}" dt="2025-12-07T06:54:38.565" v="1341" actId="14100"/>
          <ac:grpSpMkLst>
            <pc:docMk/>
            <pc:sldMk cId="3739516675" sldId="949"/>
            <ac:grpSpMk id="8" creationId="{3BD2EBE8-98CB-FCAB-57A8-F12AAFB6A959}"/>
          </ac:grpSpMkLst>
        </pc:grpChg>
        <pc:grpChg chg="mod">
          <ac:chgData name="Daoud Saadeddin" userId="50f496e5f975282e" providerId="LiveId" clId="{AA9AF9C3-4F16-47F0-BCC2-E504E38693B9}" dt="2025-12-07T06:56:52.329" v="1355" actId="465"/>
          <ac:grpSpMkLst>
            <pc:docMk/>
            <pc:sldMk cId="3739516675" sldId="949"/>
            <ac:grpSpMk id="18" creationId="{67C69FD6-E94B-D8DA-9741-1C503A986650}"/>
          </ac:grpSpMkLst>
        </pc:grpChg>
        <pc:grpChg chg="del">
          <ac:chgData name="Daoud Saadeddin" userId="50f496e5f975282e" providerId="LiveId" clId="{AA9AF9C3-4F16-47F0-BCC2-E504E38693B9}" dt="2025-12-07T06:31:20.157" v="859" actId="478"/>
          <ac:grpSpMkLst>
            <pc:docMk/>
            <pc:sldMk cId="3739516675" sldId="949"/>
            <ac:grpSpMk id="45" creationId="{C2D70B93-2A6F-E19A-A95F-79623D224506}"/>
          </ac:grpSpMkLst>
        </pc:grpChg>
        <pc:grpChg chg="add mod">
          <ac:chgData name="Daoud Saadeddin" userId="50f496e5f975282e" providerId="LiveId" clId="{AA9AF9C3-4F16-47F0-BCC2-E504E38693B9}" dt="2025-12-07T06:56:46.940" v="1354" actId="1035"/>
          <ac:grpSpMkLst>
            <pc:docMk/>
            <pc:sldMk cId="3739516675" sldId="949"/>
            <ac:grpSpMk id="48" creationId="{8C6CF0B0-F72E-AD61-AB21-F85780345F47}"/>
          </ac:grpSpMkLst>
        </pc:grpChg>
        <pc:grpChg chg="del">
          <ac:chgData name="Daoud Saadeddin" userId="50f496e5f975282e" providerId="LiveId" clId="{AA9AF9C3-4F16-47F0-BCC2-E504E38693B9}" dt="2025-12-07T06:37:42.299" v="1018" actId="165"/>
          <ac:grpSpMkLst>
            <pc:docMk/>
            <pc:sldMk cId="3739516675" sldId="949"/>
            <ac:grpSpMk id="82" creationId="{0A9085D3-7DDA-A9F0-E20E-B44B17D38BD4}"/>
          </ac:grpSpMkLst>
        </pc:grpChg>
        <pc:grpChg chg="del mod topLvl">
          <ac:chgData name="Daoud Saadeddin" userId="50f496e5f975282e" providerId="LiveId" clId="{AA9AF9C3-4F16-47F0-BCC2-E504E38693B9}" dt="2025-12-07T06:37:45.017" v="1019" actId="478"/>
          <ac:grpSpMkLst>
            <pc:docMk/>
            <pc:sldMk cId="3739516675" sldId="949"/>
            <ac:grpSpMk id="87" creationId="{8A55ECFD-0B5F-259F-3EBD-ACB89752AFBD}"/>
          </ac:grpSpMkLst>
        </pc:grpChg>
        <pc:graphicFrameChg chg="mod modGraphic">
          <ac:chgData name="Daoud Saadeddin" userId="50f496e5f975282e" providerId="LiveId" clId="{AA9AF9C3-4F16-47F0-BCC2-E504E38693B9}" dt="2025-12-07T06:56:52.329" v="1355" actId="465"/>
          <ac:graphicFrameMkLst>
            <pc:docMk/>
            <pc:sldMk cId="3739516675" sldId="949"/>
            <ac:graphicFrameMk id="10" creationId="{EE9F8ABC-B584-DED8-E496-218610C64062}"/>
          </ac:graphicFrameMkLst>
        </pc:graphicFrameChg>
        <pc:graphicFrameChg chg="add mod">
          <ac:chgData name="Daoud Saadeddin" userId="50f496e5f975282e" providerId="LiveId" clId="{AA9AF9C3-4F16-47F0-BCC2-E504E38693B9}" dt="2025-12-07T06:41:05.720" v="1139"/>
          <ac:graphicFrameMkLst>
            <pc:docMk/>
            <pc:sldMk cId="3739516675" sldId="949"/>
            <ac:graphicFrameMk id="51" creationId="{C428C718-FA85-5D87-7333-7C354374255C}"/>
          </ac:graphicFrameMkLst>
        </pc:graphicFrameChg>
        <pc:graphicFrameChg chg="add del mod">
          <ac:chgData name="Daoud Saadeddin" userId="50f496e5f975282e" providerId="LiveId" clId="{AA9AF9C3-4F16-47F0-BCC2-E504E38693B9}" dt="2025-12-07T06:45:05.454" v="1229" actId="478"/>
          <ac:graphicFrameMkLst>
            <pc:docMk/>
            <pc:sldMk cId="3739516675" sldId="949"/>
            <ac:graphicFrameMk id="52" creationId="{32880516-1149-5C03-19A5-3194C5E2D8DA}"/>
          </ac:graphicFrameMkLst>
        </pc:graphicFrameChg>
        <pc:graphicFrameChg chg="add mod modGraphic">
          <ac:chgData name="Daoud Saadeddin" userId="50f496e5f975282e" providerId="LiveId" clId="{AA9AF9C3-4F16-47F0-BCC2-E504E38693B9}" dt="2025-12-07T06:57:11.690" v="1359" actId="12788"/>
          <ac:graphicFrameMkLst>
            <pc:docMk/>
            <pc:sldMk cId="3739516675" sldId="949"/>
            <ac:graphicFrameMk id="53" creationId="{108E86CF-A94C-3D97-C07E-6379A7875726}"/>
          </ac:graphicFrameMkLst>
        </pc:graphicFrameChg>
      </pc:sldChg>
      <pc:sldMasterChg chg="addSp delSp modSp mod modSldLayout sldLayoutOrd">
        <pc:chgData name="Daoud Saadeddin" userId="50f496e5f975282e" providerId="LiveId" clId="{AA9AF9C3-4F16-47F0-BCC2-E504E38693B9}" dt="2025-12-07T06:32:45.298" v="915" actId="20577"/>
        <pc:sldMasterMkLst>
          <pc:docMk/>
          <pc:sldMasterMk cId="1259398127" sldId="2147483689"/>
        </pc:sldMasterMkLst>
        <pc:spChg chg="add mod">
          <ac:chgData name="Daoud Saadeddin" userId="50f496e5f975282e" providerId="LiveId" clId="{AA9AF9C3-4F16-47F0-BCC2-E504E38693B9}" dt="2025-12-02T13:51:06.408" v="745" actId="2711"/>
          <ac:spMkLst>
            <pc:docMk/>
            <pc:sldMasterMk cId="1259398127" sldId="2147483689"/>
            <ac:spMk id="2" creationId="{23BD050E-92FE-5A22-0E7F-C4280B87CB6C}"/>
          </ac:spMkLst>
        </pc:spChg>
        <pc:sldLayoutChg chg="ord">
          <pc:chgData name="Daoud Saadeddin" userId="50f496e5f975282e" providerId="LiveId" clId="{AA9AF9C3-4F16-47F0-BCC2-E504E38693B9}" dt="2025-11-30T10:48:22.736" v="688" actId="20578"/>
          <pc:sldLayoutMkLst>
            <pc:docMk/>
            <pc:sldMasterMk cId="1259398127" sldId="2147483689"/>
            <pc:sldLayoutMk cId="2730355747" sldId="2147483674"/>
          </pc:sldLayoutMkLst>
        </pc:sldLayoutChg>
        <pc:sldLayoutChg chg="addSp delSp modSp mod">
          <pc:chgData name="Daoud Saadeddin" userId="50f496e5f975282e" providerId="LiveId" clId="{AA9AF9C3-4F16-47F0-BCC2-E504E38693B9}" dt="2025-12-07T06:32:45.298" v="915" actId="20577"/>
          <pc:sldLayoutMkLst>
            <pc:docMk/>
            <pc:sldMasterMk cId="1259398127" sldId="2147483689"/>
            <pc:sldLayoutMk cId="2127450610" sldId="2147483696"/>
          </pc:sldLayoutMkLst>
          <pc:spChg chg="mod">
            <ac:chgData name="Daoud Saadeddin" userId="50f496e5f975282e" providerId="LiveId" clId="{AA9AF9C3-4F16-47F0-BCC2-E504E38693B9}" dt="2025-12-07T06:32:45.298" v="915" actId="20577"/>
            <ac:spMkLst>
              <pc:docMk/>
              <pc:sldMasterMk cId="1259398127" sldId="2147483689"/>
              <pc:sldLayoutMk cId="2127450610" sldId="2147483696"/>
              <ac:spMk id="12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7T06:32:39.267" v="904" actId="20577"/>
            <ac:spMkLst>
              <pc:docMk/>
              <pc:sldMasterMk cId="1259398127" sldId="2147483689"/>
              <pc:sldLayoutMk cId="2127450610" sldId="2147483696"/>
              <ac:spMk id="13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7T06:32:05.485" v="886" actId="20577"/>
            <ac:spMkLst>
              <pc:docMk/>
              <pc:sldMasterMk cId="1259398127" sldId="2147483689"/>
              <pc:sldLayoutMk cId="2127450610" sldId="2147483696"/>
              <ac:spMk id="15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21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7T06:31:56.064" v="882" actId="6549"/>
            <ac:spMkLst>
              <pc:docMk/>
              <pc:sldMasterMk cId="1259398127" sldId="2147483689"/>
              <pc:sldLayoutMk cId="2127450610" sldId="2147483696"/>
              <ac:spMk id="22" creationId="{3BC50CD7-4410-4D98-BFAF-2800A2869E28}"/>
            </ac:spMkLst>
          </pc:spChg>
          <pc:spChg chg="mod">
            <ac:chgData name="Daoud Saadeddin" userId="50f496e5f975282e" providerId="LiveId" clId="{AA9AF9C3-4F16-47F0-BCC2-E504E38693B9}" dt="2025-12-07T06:31:00.378" v="855"/>
            <ac:spMkLst>
              <pc:docMk/>
              <pc:sldMasterMk cId="1259398127" sldId="2147483689"/>
              <pc:sldLayoutMk cId="2127450610" sldId="2147483696"/>
              <ac:spMk id="23" creationId="{9D01B888-309D-8F48-69CA-E9EC77EA4626}"/>
            </ac:spMkLst>
          </pc:spChg>
          <pc:spChg chg="mod">
            <ac:chgData name="Daoud Saadeddin" userId="50f496e5f975282e" providerId="LiveId" clId="{AA9AF9C3-4F16-47F0-BCC2-E504E38693B9}" dt="2025-12-07T06:31:41.282" v="866" actId="20577"/>
            <ac:spMkLst>
              <pc:docMk/>
              <pc:sldMasterMk cId="1259398127" sldId="2147483689"/>
              <pc:sldLayoutMk cId="2127450610" sldId="2147483696"/>
              <ac:spMk id="82" creationId="{538E9749-6EA3-A919-7C7A-F9652D58FCFF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84" creationId="{00291A85-44FB-B95D-7B70-08002FACF134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5" creationId="{87897BFA-3119-A6A6-65E8-4ED312813A52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6" creationId="{86311498-E5D2-1418-65D7-66CA8DC0F0FE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7" creationId="{0DA6CA3E-A6FB-82DC-CB92-B027FDC800BE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8" creationId="{3743B71C-8DB6-92BC-1F39-800D794D1C09}"/>
            </ac:spMkLst>
          </pc:spChg>
        </pc:sldLayoutChg>
        <pc:sldLayoutChg chg="modSp mod">
          <pc:chgData name="Daoud Saadeddin" userId="50f496e5f975282e" providerId="LiveId" clId="{AA9AF9C3-4F16-47F0-BCC2-E504E38693B9}" dt="2025-12-02T13:51:33.240" v="748" actId="2711"/>
          <pc:sldLayoutMkLst>
            <pc:docMk/>
            <pc:sldMasterMk cId="1259398127" sldId="2147483689"/>
            <pc:sldLayoutMk cId="3781955886" sldId="2147483697"/>
          </pc:sldLayoutMkLst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4" creationId="{7AB1B261-5F28-E04F-CFB9-41B03FC94A1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8" creationId="{F20C2708-F0FE-6E73-EE2B-7062A48BF58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9" creationId="{E7486A78-E190-223A-CAEB-DAA73F486F35}"/>
            </ac:spMkLst>
          </pc:spChg>
          <pc:spChg chg="mod">
            <ac:chgData name="Daoud Saadeddin" userId="50f496e5f975282e" providerId="LiveId" clId="{AA9AF9C3-4F16-47F0-BCC2-E504E38693B9}" dt="2025-12-02T13:51:33.240" v="748" actId="2711"/>
            <ac:spMkLst>
              <pc:docMk/>
              <pc:sldMasterMk cId="1259398127" sldId="2147483689"/>
              <pc:sldLayoutMk cId="3781955886" sldId="2147483697"/>
              <ac:spMk id="10" creationId="{F5F2C8C6-4C6C-19A9-0965-53DA01DFCEB9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14" creationId="{E65DFD1A-8998-98D7-5866-AEA741698B8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73EBFA-F3B4-401A-868B-C151395DC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915FE-BA67-428A-8BCC-7507134A0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D713-57FC-4B38-8B1B-2071C75B09A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5794C-35F5-476D-8A3D-E21F28A60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4F92F-BF8A-4B1F-BC2D-894224B9E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0D40-C932-48E5-A693-DF9A68C52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0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4BB8C-274B-4368-989C-15C2F6E6836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CEF-B602-4370-B284-A48CB4053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5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5W1H Analysis Template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34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Freeform 12"/>
          <p:cNvSpPr/>
          <p:nvPr userDrawn="1"/>
        </p:nvSpPr>
        <p:spPr>
          <a:xfrm>
            <a:off x="8814590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DATE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640233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AREA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8814590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PREPARED BY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640233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PROJECT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5W1H PROBLEM DEFINITION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4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931323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931323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2745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35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E2DE9F-E5C1-6EC2-9844-662FE3C4FD54}"/>
              </a:ext>
            </a:extLst>
          </p:cNvPr>
          <p:cNvSpPr/>
          <p:nvPr userDrawn="1"/>
        </p:nvSpPr>
        <p:spPr>
          <a:xfrm>
            <a:off x="-1" y="6430962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58EB5-5F04-EB89-62C4-614EA9050B66}"/>
              </a:ext>
            </a:extLst>
          </p:cNvPr>
          <p:cNvSpPr/>
          <p:nvPr userDrawn="1"/>
        </p:nvSpPr>
        <p:spPr>
          <a:xfrm>
            <a:off x="0" y="0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2C8C6-4C6C-19A9-0965-53DA01DFCEB9}"/>
              </a:ext>
            </a:extLst>
          </p:cNvPr>
          <p:cNvSpPr txBox="1"/>
          <p:nvPr userDrawn="1"/>
        </p:nvSpPr>
        <p:spPr>
          <a:xfrm>
            <a:off x="0" y="6023817"/>
            <a:ext cx="121919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i="0" dirty="0">
                <a:solidFill>
                  <a:schemeClr val="bg1">
                    <a:lumMod val="50000"/>
                  </a:schemeClr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© Copyright Citoolkit.com. All Rights Reserved.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CA4666-3685-96D1-5597-13705DEE85E5}"/>
              </a:ext>
            </a:extLst>
          </p:cNvPr>
          <p:cNvGrpSpPr/>
          <p:nvPr userDrawn="1"/>
        </p:nvGrpSpPr>
        <p:grpSpPr>
          <a:xfrm>
            <a:off x="0" y="2540968"/>
            <a:ext cx="12191999" cy="1776064"/>
            <a:chOff x="0" y="2059926"/>
            <a:chExt cx="12191999" cy="17760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AB1B261-5F28-E04F-CFB9-41B03FC94A1A}"/>
                </a:ext>
              </a:extLst>
            </p:cNvPr>
            <p:cNvSpPr/>
            <p:nvPr userDrawn="1"/>
          </p:nvSpPr>
          <p:spPr>
            <a:xfrm>
              <a:off x="0" y="2442348"/>
              <a:ext cx="12191999" cy="7068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CITOOLKIT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0C2708-F0FE-6E73-EE2B-7062A48BF58A}"/>
                </a:ext>
              </a:extLst>
            </p:cNvPr>
            <p:cNvSpPr txBox="1"/>
            <p:nvPr userDrawn="1"/>
          </p:nvSpPr>
          <p:spPr>
            <a:xfrm>
              <a:off x="1532845" y="2059926"/>
              <a:ext cx="914400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800" b="0" i="0" dirty="0"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Made with         by</a:t>
              </a:r>
            </a:p>
          </p:txBody>
        </p:sp>
        <p:sp>
          <p:nvSpPr>
            <p:cNvPr id="9" name="Freeform 290">
              <a:extLst>
                <a:ext uri="{FF2B5EF4-FFF2-40B4-BE49-F238E27FC236}">
                  <a16:creationId xmlns:a16="http://schemas.microsoft.com/office/drawing/2014/main" id="{E7486A78-E190-223A-CAEB-DAA73F486F35}"/>
                </a:ext>
              </a:extLst>
            </p:cNvPr>
            <p:cNvSpPr/>
            <p:nvPr userDrawn="1"/>
          </p:nvSpPr>
          <p:spPr>
            <a:xfrm>
              <a:off x="6347445" y="2132598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5DFD1A-8998-98D7-5866-AEA741698B85}"/>
                </a:ext>
              </a:extLst>
            </p:cNvPr>
            <p:cNvSpPr/>
            <p:nvPr userDrawn="1"/>
          </p:nvSpPr>
          <p:spPr>
            <a:xfrm>
              <a:off x="1532845" y="3162288"/>
              <a:ext cx="9144000" cy="6737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The Continuous Improvement Toolkit</a:t>
              </a: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</a:br>
              <a:r>
                <a:rPr lang="en-US" sz="1800" b="0" i="0" dirty="0">
                  <a:solidFill>
                    <a:srgbClr val="0066CC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www.citoolkit.com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955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BD050E-92FE-5A22-0E7F-C4280B87CB6C}"/>
              </a:ext>
            </a:extLst>
          </p:cNvPr>
          <p:cNvSpPr/>
          <p:nvPr userDrawn="1"/>
        </p:nvSpPr>
        <p:spPr>
          <a:xfrm>
            <a:off x="0" y="6522996"/>
            <a:ext cx="12192000" cy="335004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www.</a:t>
            </a:r>
            <a:r>
              <a:rPr lang="en-US" sz="2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citoolkit</a:t>
            </a:r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.com</a:t>
            </a:r>
            <a:endParaRPr lang="en-US" sz="18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125939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9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6881"/>
          </a:solidFill>
          <a:latin typeface="+mj-lt"/>
          <a:ea typeface="+mj-ea"/>
          <a:cs typeface="Readex Pro Deca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0">
          <p15:clr>
            <a:srgbClr val="F26B43"/>
          </p15:clr>
        </p15:guide>
        <p15:guide id="2" pos="7440">
          <p15:clr>
            <a:srgbClr val="F26B43"/>
          </p15:clr>
        </p15:guide>
        <p15:guide id="3" orient="horz" pos="216">
          <p15:clr>
            <a:srgbClr val="F26B43"/>
          </p15:clr>
        </p15:guide>
        <p15:guide id="4" orient="horz" pos="41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6A6A77D-4504-76A7-DA25-E7483AC9DC1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Packaging Line 3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D13DCA8-506E-E8D7-3074-412469491CD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Packaging Department</a:t>
            </a:r>
            <a:endParaRPr lang="en-A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E2071C-8ABE-3488-6168-B9E7025146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9FAE674-262A-DF0F-9218-F77C92F37B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Line 3 Efficiency Improvement</a:t>
            </a:r>
            <a:endParaRPr lang="en-AE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95194D0A-039C-F216-AF5B-E1115859304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E9F8ABC-B584-DED8-E496-218610C64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689606"/>
              </p:ext>
            </p:extLst>
          </p:nvPr>
        </p:nvGraphicFramePr>
        <p:xfrm>
          <a:off x="293294" y="2417729"/>
          <a:ext cx="11605412" cy="1944000"/>
        </p:xfrm>
        <a:graphic>
          <a:graphicData uri="http://schemas.openxmlformats.org/drawingml/2006/table">
            <a:tbl>
              <a:tblPr firstRow="1" bandRow="1"/>
              <a:tblGrid>
                <a:gridCol w="1657916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200183699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2926110747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2778060655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1569565619"/>
                    </a:ext>
                  </a:extLst>
                </a:gridCol>
              </a:tblGrid>
              <a:tr h="68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WHAT</a:t>
                      </a:r>
                      <a:endParaRPr 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What is the problem?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DA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WHO</a:t>
                      </a:r>
                      <a:endParaRPr 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Who is involved or affected?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F8A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WHERE</a:t>
                      </a:r>
                      <a:endParaRPr 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Where did it happen?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DA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WHEN</a:t>
                      </a:r>
                      <a:endParaRPr kumimoji="0" lang="en-US" sz="13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When did it happen? How frequent?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WHY</a:t>
                      </a:r>
                      <a:endParaRPr kumimoji="0" lang="en-US" sz="13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Why does it matter now?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DA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WHO</a:t>
                      </a:r>
                      <a:endParaRPr lang="en-US" sz="13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How does the problem show?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F8A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HOW MUCH?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DA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126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The labeling machine stops unexpectedly, halting packaging.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Operators and line supervisors are affected.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Packaging Line 3, Zone B.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Occurs daily during morning peak hours.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Machine stoppages affect line output and delay shipments.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Stops occur during normal operation, requiring a manual restart each time.</a:t>
                      </a:r>
                      <a:endParaRPr lang="en-AE" sz="1200" kern="1200" dirty="0">
                        <a:solidFill>
                          <a:srgbClr val="0D0D0D"/>
                        </a:solidFill>
                        <a:latin typeface="Segoe UI" panose="020B0502040204020203" pitchFamily="34" charset="0"/>
                        <a:ea typeface="Segoe UI Emoj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Each stoppage causes approximately 5 minutes of lost production time.</a:t>
                      </a:r>
                      <a:endParaRPr lang="en-AE" sz="1200" kern="1200" dirty="0">
                        <a:solidFill>
                          <a:srgbClr val="0D0D0D"/>
                        </a:solidFill>
                        <a:latin typeface="Segoe UI" panose="020B0502040204020203" pitchFamily="34" charset="0"/>
                        <a:ea typeface="Segoe UI Emoj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</a:tbl>
          </a:graphicData>
        </a:graphic>
      </p:graphicFrame>
      <p:sp>
        <p:nvSpPr>
          <p:cNvPr id="83" name="Rectangle 82">
            <a:extLst>
              <a:ext uri="{FF2B5EF4-FFF2-40B4-BE49-F238E27FC236}">
                <a16:creationId xmlns:a16="http://schemas.microsoft.com/office/drawing/2014/main" id="{96B8E958-3DD0-0F3E-4418-8D2ACDAD2672}"/>
              </a:ext>
            </a:extLst>
          </p:cNvPr>
          <p:cNvSpPr/>
          <p:nvPr/>
        </p:nvSpPr>
        <p:spPr>
          <a:xfrm>
            <a:off x="0" y="5348332"/>
            <a:ext cx="12192000" cy="11244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D2EBE8-98CB-FCAB-57A8-F12AAFB6A959}"/>
              </a:ext>
            </a:extLst>
          </p:cNvPr>
          <p:cNvGrpSpPr/>
          <p:nvPr/>
        </p:nvGrpSpPr>
        <p:grpSpPr>
          <a:xfrm>
            <a:off x="289400" y="650506"/>
            <a:ext cx="11613201" cy="854789"/>
            <a:chOff x="283157" y="650506"/>
            <a:chExt cx="5770137" cy="105182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5842A45-C5F2-67A1-F53B-7CD081EB5438}"/>
                </a:ext>
              </a:extLst>
            </p:cNvPr>
            <p:cNvSpPr>
              <a:spLocks/>
            </p:cNvSpPr>
            <p:nvPr/>
          </p:nvSpPr>
          <p:spPr>
            <a:xfrm>
              <a:off x="283157" y="650506"/>
              <a:ext cx="5770137" cy="39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accent1">
                  <a:lumMod val="50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lvl="0" defTabSz="914400">
                <a:buClr>
                  <a:srgbClr val="000000"/>
                </a:buClr>
                <a:defRPr/>
              </a:pPr>
              <a:r>
                <a:rPr lang="en-US" sz="1200" kern="0" dirty="0">
                  <a:solidFill>
                    <a:srgbClr val="FFFFF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PROBLEM STATEMENT</a:t>
              </a:r>
              <a:endPara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6661D90-6450-FBB0-AE80-D3F10168F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026" y="1089972"/>
              <a:ext cx="5766267" cy="612357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t" anchorCtr="0">
              <a:noAutofit/>
            </a:bodyPr>
            <a:lstStyle/>
            <a:p>
              <a:pPr lvl="0" defTabSz="914400">
                <a:spcBef>
                  <a:spcPts val="300"/>
                </a:spcBef>
                <a:defRPr/>
              </a:pPr>
              <a:r>
                <a:rPr lang="en-US" sz="1200" dirty="0">
                  <a:solidFill>
                    <a:srgbClr val="0D0D0D"/>
                  </a:solidFill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rPr>
                <a:t> The labeling machine frequently stops during peak production, causing delays in the packaging process.</a:t>
              </a:r>
              <a:endPara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7C69FD6-E94B-D8DA-9741-1C503A986650}"/>
              </a:ext>
            </a:extLst>
          </p:cNvPr>
          <p:cNvGrpSpPr/>
          <p:nvPr/>
        </p:nvGrpSpPr>
        <p:grpSpPr>
          <a:xfrm>
            <a:off x="289400" y="1578489"/>
            <a:ext cx="11613201" cy="766046"/>
            <a:chOff x="293293" y="4427179"/>
            <a:chExt cx="11605414" cy="942624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1E4E6B03-2121-0B08-8623-4A415251AF21}"/>
                </a:ext>
              </a:extLst>
            </p:cNvPr>
            <p:cNvGrpSpPr/>
            <p:nvPr/>
          </p:nvGrpSpPr>
          <p:grpSpPr>
            <a:xfrm>
              <a:off x="293293" y="4427179"/>
              <a:ext cx="2268000" cy="942624"/>
              <a:chOff x="293293" y="4427179"/>
              <a:chExt cx="4959158" cy="942624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3E7ABBE7-B7E1-40F7-7FAC-4197E9B1B6F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3293" y="4427179"/>
                <a:ext cx="4959158" cy="396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TYPE OF PROBLEM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F5BB82F3-CC6D-7E98-D503-550645510F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4854488"/>
                <a:ext cx="4959158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fontAlgn="ctr"/>
                <a:r>
                  <a:rPr lang="en-US" sz="1200" i="0" u="none" strike="noStrike" dirty="0"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  <a:cs typeface="Segoe UI" panose="020B0502040204020203" pitchFamily="34" charset="0"/>
                  </a:rPr>
                  <a:t> Equipment Issue</a:t>
                </a: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5267BA4-1535-A3B9-3D26-7BAA412E0737}"/>
                </a:ext>
              </a:extLst>
            </p:cNvPr>
            <p:cNvGrpSpPr/>
            <p:nvPr/>
          </p:nvGrpSpPr>
          <p:grpSpPr>
            <a:xfrm>
              <a:off x="2627647" y="4427179"/>
              <a:ext cx="2268000" cy="942624"/>
              <a:chOff x="5297786" y="4427179"/>
              <a:chExt cx="1187070" cy="942624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80BB76E-AE9E-6241-1863-C31AF2704A4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297786" y="4427179"/>
                <a:ext cx="1187070" cy="396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IMPACT CATEGORY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50ACA08-F71F-5F40-0387-2B32EFDA46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4854488"/>
                <a:ext cx="1187070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Productivity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BA2CE7C-55D2-7D5A-51ED-AD2B50AF0120}"/>
                </a:ext>
              </a:extLst>
            </p:cNvPr>
            <p:cNvGrpSpPr/>
            <p:nvPr/>
          </p:nvGrpSpPr>
          <p:grpSpPr>
            <a:xfrm>
              <a:off x="4962001" y="4427179"/>
              <a:ext cx="2268000" cy="942624"/>
              <a:chOff x="6530191" y="4427179"/>
              <a:chExt cx="1187070" cy="942624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BBA6BB17-EB1D-E6E9-FBA3-D46D2CBDBF1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530191" y="4427179"/>
                <a:ext cx="1187070" cy="396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TIME PATTERN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561E4DB-0CE8-CE19-538A-0357839721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4854488"/>
                <a:ext cx="1187070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lvl="0"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Daily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A83B8A6-AB39-2C99-8F30-5ED7FD16A7F0}"/>
                </a:ext>
              </a:extLst>
            </p:cNvPr>
            <p:cNvGrpSpPr/>
            <p:nvPr/>
          </p:nvGrpSpPr>
          <p:grpSpPr>
            <a:xfrm>
              <a:off x="7296355" y="4427179"/>
              <a:ext cx="2268000" cy="942624"/>
              <a:chOff x="7762596" y="4427179"/>
              <a:chExt cx="1187070" cy="942624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46C437ED-8D27-C70F-E4B2-1BF72D9693D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762596" y="4427179"/>
                <a:ext cx="1187070" cy="396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PRIORITY LEVEL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F0265ED9-45E6-0639-F925-49A9153351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4854488"/>
                <a:ext cx="1187070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lvl="0"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High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1725F53B-F82D-C57B-5A45-A95409553400}"/>
                </a:ext>
              </a:extLst>
            </p:cNvPr>
            <p:cNvGrpSpPr/>
            <p:nvPr/>
          </p:nvGrpSpPr>
          <p:grpSpPr>
            <a:xfrm>
              <a:off x="9630707" y="4427179"/>
              <a:ext cx="2268000" cy="942624"/>
              <a:chOff x="8995002" y="4427179"/>
              <a:chExt cx="2903705" cy="942624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749CF022-3CE0-1DBC-0737-31AF7BA9F5E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995002" y="4427179"/>
                <a:ext cx="2903705" cy="396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200" kern="0" dirty="0">
                    <a:solidFill>
                      <a:srgbClr val="FFFFFF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STATUS</a:t>
                </a:r>
                <a:endPara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0BF003-DE38-10EF-FBE6-CC35D5C8EB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4854488"/>
                <a:ext cx="2903705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lvl="0"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Open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C6CF0B0-F72E-AD61-AB21-F85780345F47}"/>
              </a:ext>
            </a:extLst>
          </p:cNvPr>
          <p:cNvGrpSpPr/>
          <p:nvPr/>
        </p:nvGrpSpPr>
        <p:grpSpPr>
          <a:xfrm>
            <a:off x="289400" y="4434924"/>
            <a:ext cx="11613201" cy="854789"/>
            <a:chOff x="283157" y="650506"/>
            <a:chExt cx="5770137" cy="1051823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310E350-22C8-1317-64A0-E848B168B3DB}"/>
                </a:ext>
              </a:extLst>
            </p:cNvPr>
            <p:cNvSpPr>
              <a:spLocks/>
            </p:cNvSpPr>
            <p:nvPr/>
          </p:nvSpPr>
          <p:spPr>
            <a:xfrm>
              <a:off x="283157" y="650506"/>
              <a:ext cx="5770137" cy="39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accent1">
                  <a:lumMod val="50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lvl="0" defTabSz="914400">
                <a:buClr>
                  <a:srgbClr val="000000"/>
                </a:buClr>
                <a:defRPr/>
              </a:pPr>
              <a:r>
                <a:rPr lang="en-US" sz="1200" kern="0" dirty="0">
                  <a:solidFill>
                    <a:srgbClr val="FFFFF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NOTES / INSIGHTS</a:t>
              </a:r>
              <a:endPara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CA6C302-D6B9-2CA4-1A55-3AC8D995B5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026" y="1089972"/>
              <a:ext cx="5766267" cy="612357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t" anchorCtr="0">
              <a:noAutofit/>
            </a:bodyPr>
            <a:lstStyle/>
            <a:p>
              <a:pPr lvl="0" defTabSz="914400">
                <a:spcBef>
                  <a:spcPts val="300"/>
                </a:spcBef>
                <a:defRPr/>
              </a:pPr>
              <a:endPara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endParaRPr>
            </a:p>
          </p:txBody>
        </p:sp>
      </p:grpSp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108E86CF-A94C-3D97-C07E-6379A78757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655358"/>
              </p:ext>
            </p:extLst>
          </p:nvPr>
        </p:nvGraphicFramePr>
        <p:xfrm>
          <a:off x="834394" y="5384788"/>
          <a:ext cx="10523212" cy="1051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0304">
                  <a:extLst>
                    <a:ext uri="{9D8B030D-6E8A-4147-A177-3AD203B41FA5}">
                      <a16:colId xmlns:a16="http://schemas.microsoft.com/office/drawing/2014/main" val="1830713187"/>
                    </a:ext>
                  </a:extLst>
                </a:gridCol>
                <a:gridCol w="2320304">
                  <a:extLst>
                    <a:ext uri="{9D8B030D-6E8A-4147-A177-3AD203B41FA5}">
                      <a16:colId xmlns:a16="http://schemas.microsoft.com/office/drawing/2014/main" val="3946132316"/>
                    </a:ext>
                  </a:extLst>
                </a:gridCol>
                <a:gridCol w="2320304">
                  <a:extLst>
                    <a:ext uri="{9D8B030D-6E8A-4147-A177-3AD203B41FA5}">
                      <a16:colId xmlns:a16="http://schemas.microsoft.com/office/drawing/2014/main" val="608145949"/>
                    </a:ext>
                  </a:extLst>
                </a:gridCol>
                <a:gridCol w="2320304">
                  <a:extLst>
                    <a:ext uri="{9D8B030D-6E8A-4147-A177-3AD203B41FA5}">
                      <a16:colId xmlns:a16="http://schemas.microsoft.com/office/drawing/2014/main" val="3940282888"/>
                    </a:ext>
                  </a:extLst>
                </a:gridCol>
                <a:gridCol w="1241996">
                  <a:extLst>
                    <a:ext uri="{9D8B030D-6E8A-4147-A177-3AD203B41FA5}">
                      <a16:colId xmlns:a16="http://schemas.microsoft.com/office/drawing/2014/main" val="28898671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effectLst/>
                        </a:rPr>
                        <a:t>TYPE OF PROBLEM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effectLst/>
                        </a:rPr>
                        <a:t>IMPACT CATEGORY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effectLst/>
                        </a:rPr>
                        <a:t>TIME PATTERN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effectLst/>
                        </a:rPr>
                        <a:t>PRIORITY LEVEL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 dirty="0">
                          <a:effectLst/>
                        </a:rPr>
                        <a:t>STATUS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8927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Defect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Safety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Daily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Critical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Open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37136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Delay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Quality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Weekly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High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Under Review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1479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Process Gap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Cost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Monthly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Medium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Analysis Complete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580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Waste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Delivery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Random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Low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Pending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8627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Equipment Issue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Productivity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During Changeover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A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Closed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3196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Human Error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Morale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During Startup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A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A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00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Material Issue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Environment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After Maintenance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A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A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7948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51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7307"/>
      </a:accent1>
      <a:accent2>
        <a:srgbClr val="F6B31F"/>
      </a:accent2>
      <a:accent3>
        <a:srgbClr val="006881"/>
      </a:accent3>
      <a:accent4>
        <a:srgbClr val="7EA7AD"/>
      </a:accent4>
      <a:accent5>
        <a:srgbClr val="003E52"/>
      </a:accent5>
      <a:accent6>
        <a:srgbClr val="EE7A7A"/>
      </a:accent6>
      <a:hlink>
        <a:srgbClr val="FDEFD2"/>
      </a:hlink>
      <a:folHlink>
        <a:srgbClr val="954F72"/>
      </a:folHlink>
    </a:clrScheme>
    <a:fontScheme name="KGC_EduZ">
      <a:majorFont>
        <a:latin typeface="Readex Pro"/>
        <a:ea typeface=""/>
        <a:cs typeface="Readex Pro"/>
      </a:majorFont>
      <a:minorFont>
        <a:latin typeface="Readex Pro"/>
        <a:ea typeface=""/>
        <a:cs typeface="Readex Pr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2396</TotalTime>
  <Words>228</Words>
  <Application>Microsoft Office PowerPoint</Application>
  <PresentationFormat>Widescreen</PresentationFormat>
  <Paragraphs>76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Aleo-Regular</vt:lpstr>
      <vt:lpstr>Arial</vt:lpstr>
      <vt:lpstr>Calibri</vt:lpstr>
      <vt:lpstr>Readex Pro Deca</vt:lpstr>
      <vt:lpstr>Segoe UI</vt:lpstr>
      <vt:lpstr>Segoe UI Emoji</vt:lpstr>
      <vt:lpstr>4_Office Theme</vt:lpstr>
      <vt:lpstr>PowerPoint Presentation</vt:lpstr>
      <vt:lpstr>PowerPoint Presentation</vt:lpstr>
    </vt:vector>
  </TitlesOfParts>
  <Company>Citoolkit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Daoud Saadeddin</dc:creator>
  <cp:lastModifiedBy>Daoud Saadeddin</cp:lastModifiedBy>
  <cp:revision>214</cp:revision>
  <dcterms:created xsi:type="dcterms:W3CDTF">2013-12-01T22:07:52Z</dcterms:created>
  <dcterms:modified xsi:type="dcterms:W3CDTF">2025-12-07T07:42:51Z</dcterms:modified>
  <cp:version>3.1</cp:version>
</cp:coreProperties>
</file>