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949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F9B"/>
    <a:srgbClr val="B6F8A9"/>
    <a:srgbClr val="D3DACE"/>
    <a:srgbClr val="EE7A7A"/>
    <a:srgbClr val="FEFF97"/>
    <a:srgbClr val="E75735"/>
    <a:srgbClr val="0D0D0D"/>
    <a:srgbClr val="820E2F"/>
    <a:srgbClr val="F0F0F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390E0F-23A3-49A9-9AC4-1BDB04FA709E}" v="109" dt="2025-12-07T06:58:24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49" autoAdjust="0"/>
  </p:normalViewPr>
  <p:slideViewPr>
    <p:cSldViewPr snapToGrid="0">
      <p:cViewPr varScale="1">
        <p:scale>
          <a:sx n="54" d="100"/>
          <a:sy n="54" d="100"/>
        </p:scale>
        <p:origin x="126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7T07:42:28.452" v="1408" actId="20577"/>
      <pc:docMkLst>
        <pc:docMk/>
      </pc:docMkLst>
      <pc:sldChg chg="addSp delSp modSp del mod modNotesTx">
        <pc:chgData name="Daoud Saadeddin" userId="50f496e5f975282e" providerId="LiveId" clId="{AA9AF9C3-4F16-47F0-BCC2-E504E38693B9}" dt="2025-12-07T06:36:41.205" v="951" actId="47"/>
        <pc:sldMkLst>
          <pc:docMk/>
          <pc:sldMk cId="1223320210" sldId="271"/>
        </pc:sldMkLst>
      </pc:sldChg>
      <pc:sldChg chg="addSp delSp modSp mod">
        <pc:chgData name="Daoud Saadeddin" userId="50f496e5f975282e" providerId="LiveId" clId="{AA9AF9C3-4F16-47F0-BCC2-E504E38693B9}" dt="2025-12-07T07:36:16.616" v="1386" actId="478"/>
        <pc:sldMkLst>
          <pc:docMk/>
          <pc:sldMk cId="587178360" sldId="947"/>
        </pc:sldMkLst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8" creationId="{A169D0D1-2F58-4E2C-28AC-9CF4AB6CE605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9" creationId="{4B43BE77-137D-3F6C-3D08-651807A1E2E9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0" creationId="{6F99ADB1-9CA4-6FB3-86CB-6FB2AA4C4C9E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1" creationId="{D41FF193-36F0-3F54-9E6D-AA69B52C6EB3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2" creationId="{3594BC73-1476-F2AC-9D20-228767ED234E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3" creationId="{EE1607EB-8B31-5EE3-8971-4D19D5919F2D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4" creationId="{AB4FC19D-D0E2-8E28-E635-EA157C764C32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5" creationId="{3015749E-5EF5-F33E-E5FB-B67EDC70B5DC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6" creationId="{83A0BB48-2761-713E-F91C-9E35475EA43F}"/>
          </ac:spMkLst>
        </pc:spChg>
        <pc:spChg chg="mod">
          <ac:chgData name="Daoud Saadeddin" userId="50f496e5f975282e" providerId="LiveId" clId="{AA9AF9C3-4F16-47F0-BCC2-E504E38693B9}" dt="2025-12-07T06:31:16.330" v="858"/>
          <ac:spMkLst>
            <pc:docMk/>
            <pc:sldMk cId="587178360" sldId="947"/>
            <ac:spMk id="17" creationId="{6CD559B9-4961-EF60-87A4-95D655B0BC25}"/>
          </ac:spMkLst>
        </pc:spChg>
        <pc:grpChg chg="del">
          <ac:chgData name="Daoud Saadeddin" userId="50f496e5f975282e" providerId="LiveId" clId="{AA9AF9C3-4F16-47F0-BCC2-E504E38693B9}" dt="2025-12-07T07:36:16.616" v="1386" actId="478"/>
          <ac:grpSpMkLst>
            <pc:docMk/>
            <pc:sldMk cId="587178360" sldId="947"/>
            <ac:grpSpMk id="2" creationId="{CE9E513F-D7ED-2A0C-0A7F-5FA5F5E2662F}"/>
          </ac:grpSpMkLst>
        </pc:grpChg>
      </pc:sldChg>
      <pc:sldChg chg="addSp delSp modSp add mod ord modNotesTx">
        <pc:chgData name="Daoud Saadeddin" userId="50f496e5f975282e" providerId="LiveId" clId="{AA9AF9C3-4F16-47F0-BCC2-E504E38693B9}" dt="2025-12-07T07:42:28.452" v="1408" actId="20577"/>
        <pc:sldMkLst>
          <pc:docMk/>
          <pc:sldMk cId="3739516675" sldId="949"/>
        </pc:sldMkLst>
        <pc:spChg chg="mod">
          <ac:chgData name="Daoud Saadeddin" userId="50f496e5f975282e" providerId="LiveId" clId="{AA9AF9C3-4F16-47F0-BCC2-E504E38693B9}" dt="2025-12-07T06:46:50.096" v="1250" actId="207"/>
          <ac:spMkLst>
            <pc:docMk/>
            <pc:sldMk cId="3739516675" sldId="949"/>
            <ac:spMk id="9" creationId="{25842A45-C5F2-67A1-F53B-7CD081EB5438}"/>
          </ac:spMkLst>
        </pc:spChg>
        <pc:spChg chg="mod">
          <ac:chgData name="Daoud Saadeddin" userId="50f496e5f975282e" providerId="LiveId" clId="{AA9AF9C3-4F16-47F0-BCC2-E504E38693B9}" dt="2025-12-07T07:37:09.748" v="1398" actId="20577"/>
          <ac:spMkLst>
            <pc:docMk/>
            <pc:sldMk cId="3739516675" sldId="949"/>
            <ac:spMk id="11" creationId="{F6661D90-6450-FBB0-AE80-D3F10168F838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3" creationId="{67A14239-A54C-1230-3C44-9370D5E5212C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4" creationId="{49421B2A-626A-DF22-FBC8-983378C50E26}"/>
          </ac:spMkLst>
        </pc:spChg>
        <pc:spChg chg="del mod">
          <ac:chgData name="Daoud Saadeddin" userId="50f496e5f975282e" providerId="LiveId" clId="{AA9AF9C3-4F16-47F0-BCC2-E504E38693B9}" dt="2025-12-07T06:33:24.737" v="923" actId="478"/>
          <ac:spMkLst>
            <pc:docMk/>
            <pc:sldMk cId="3739516675" sldId="949"/>
            <ac:spMk id="16" creationId="{C119538B-B310-F574-FE21-0A807DEB2124}"/>
          </ac:spMkLst>
        </pc:spChg>
        <pc:spChg chg="del mod">
          <ac:chgData name="Daoud Saadeddin" userId="50f496e5f975282e" providerId="LiveId" clId="{AA9AF9C3-4F16-47F0-BCC2-E504E38693B9}" dt="2025-12-07T06:33:21.519" v="922" actId="478"/>
          <ac:spMkLst>
            <pc:docMk/>
            <pc:sldMk cId="3739516675" sldId="949"/>
            <ac:spMk id="17" creationId="{EE9F9C28-A51E-6D75-B61B-94266FE325CD}"/>
          </ac:spMkLst>
        </pc:spChg>
        <pc:spChg chg="mod">
          <ac:chgData name="Daoud Saadeddin" userId="50f496e5f975282e" providerId="LiveId" clId="{AA9AF9C3-4F16-47F0-BCC2-E504E38693B9}" dt="2025-12-07T07:36:41.308" v="1387" actId="20577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7T07:36:50.068" v="1389" actId="20577"/>
          <ac:spMkLst>
            <pc:docMk/>
            <pc:sldMk cId="3739516675" sldId="949"/>
            <ac:spMk id="23" creationId="{9D13DCA8-506E-E8D7-3074-412469491CD7}"/>
          </ac:spMkLst>
        </pc:spChg>
        <pc:spChg chg="mod">
          <ac:chgData name="Daoud Saadeddin" userId="50f496e5f975282e" providerId="LiveId" clId="{AA9AF9C3-4F16-47F0-BCC2-E504E38693B9}" dt="2025-12-07T07:36:45.184" v="1388" actId="20577"/>
          <ac:spMkLst>
            <pc:docMk/>
            <pc:sldMk cId="3739516675" sldId="949"/>
            <ac:spMk id="25" creationId="{99FAE674-262A-DF0F-9218-F77C92F37B63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1" creationId="{749CF022-3CE0-1DBC-0737-31AF7BA9F5E6}"/>
          </ac:spMkLst>
        </pc:spChg>
        <pc:spChg chg="mod">
          <ac:chgData name="Daoud Saadeddin" userId="50f496e5f975282e" providerId="LiveId" clId="{AA9AF9C3-4F16-47F0-BCC2-E504E38693B9}" dt="2025-12-07T07:37:05.815" v="1395" actId="20577"/>
          <ac:spMkLst>
            <pc:docMk/>
            <pc:sldMk cId="3739516675" sldId="949"/>
            <ac:spMk id="32" creationId="{540BF003-DE38-10EF-FBE6-CC35D5C8EB72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3" creationId="{46C437ED-8D27-C70F-E4B2-1BF72D9693D6}"/>
          </ac:spMkLst>
        </pc:spChg>
        <pc:spChg chg="mod">
          <ac:chgData name="Daoud Saadeddin" userId="50f496e5f975282e" providerId="LiveId" clId="{AA9AF9C3-4F16-47F0-BCC2-E504E38693B9}" dt="2025-12-07T07:37:04.346" v="1394" actId="20577"/>
          <ac:spMkLst>
            <pc:docMk/>
            <pc:sldMk cId="3739516675" sldId="949"/>
            <ac:spMk id="34" creationId="{F0265ED9-45E6-0639-F925-49A915335188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5" creationId="{BBA6BB17-EB1D-E6E9-FBA3-D46D2CBDBF14}"/>
          </ac:spMkLst>
        </pc:spChg>
        <pc:spChg chg="mod">
          <ac:chgData name="Daoud Saadeddin" userId="50f496e5f975282e" providerId="LiveId" clId="{AA9AF9C3-4F16-47F0-BCC2-E504E38693B9}" dt="2025-12-07T07:37:03.172" v="1393" actId="20577"/>
          <ac:spMkLst>
            <pc:docMk/>
            <pc:sldMk cId="3739516675" sldId="949"/>
            <ac:spMk id="37" creationId="{E561E4DB-0CE8-CE19-538A-0357839721AF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38" creationId="{B80BB76E-AE9E-6241-1863-C31AF2704A4C}"/>
          </ac:spMkLst>
        </pc:spChg>
        <pc:spChg chg="mod">
          <ac:chgData name="Daoud Saadeddin" userId="50f496e5f975282e" providerId="LiveId" clId="{AA9AF9C3-4F16-47F0-BCC2-E504E38693B9}" dt="2025-12-07T07:37:01.834" v="1392" actId="20577"/>
          <ac:spMkLst>
            <pc:docMk/>
            <pc:sldMk cId="3739516675" sldId="949"/>
            <ac:spMk id="42" creationId="{850ACA08-F71F-5F40-0387-2B32EFDA46D6}"/>
          </ac:spMkLst>
        </pc:spChg>
        <pc:spChg chg="mod">
          <ac:chgData name="Daoud Saadeddin" userId="50f496e5f975282e" providerId="LiveId" clId="{AA9AF9C3-4F16-47F0-BCC2-E504E38693B9}" dt="2025-12-07T06:46:47.501" v="1249" actId="207"/>
          <ac:spMkLst>
            <pc:docMk/>
            <pc:sldMk cId="3739516675" sldId="949"/>
            <ac:spMk id="46" creationId="{3E7ABBE7-B7E1-40F7-7FAC-4197E9B1B6F4}"/>
          </ac:spMkLst>
        </pc:spChg>
        <pc:spChg chg="mod">
          <ac:chgData name="Daoud Saadeddin" userId="50f496e5f975282e" providerId="LiveId" clId="{AA9AF9C3-4F16-47F0-BCC2-E504E38693B9}" dt="2025-12-07T07:37:00.350" v="1391" actId="20577"/>
          <ac:spMkLst>
            <pc:docMk/>
            <pc:sldMk cId="3739516675" sldId="949"/>
            <ac:spMk id="47" creationId="{F5BB82F3-CC6D-7E98-D503-550645510F73}"/>
          </ac:spMkLst>
        </pc:spChg>
        <pc:spChg chg="mod">
          <ac:chgData name="Daoud Saadeddin" userId="50f496e5f975282e" providerId="LiveId" clId="{AA9AF9C3-4F16-47F0-BCC2-E504E38693B9}" dt="2025-12-07T06:49:43.376" v="1269" actId="20577"/>
          <ac:spMkLst>
            <pc:docMk/>
            <pc:sldMk cId="3739516675" sldId="949"/>
            <ac:spMk id="49" creationId="{C310E350-22C8-1317-64A0-E848B168B3DB}"/>
          </ac:spMkLst>
        </pc:spChg>
        <pc:spChg chg="mod">
          <ac:chgData name="Daoud Saadeddin" userId="50f496e5f975282e" providerId="LiveId" clId="{AA9AF9C3-4F16-47F0-BCC2-E504E38693B9}" dt="2025-12-07T06:40:21.081" v="1134" actId="6549"/>
          <ac:spMkLst>
            <pc:docMk/>
            <pc:sldMk cId="3739516675" sldId="949"/>
            <ac:spMk id="50" creationId="{6CA6C302-D6B9-2CA4-1A55-3AC8D995B566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6" creationId="{2DEA4606-BB6B-7625-10CB-E90471AFD328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7" creationId="{D7486749-E35F-1342-B819-C186C4B8BEF5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8" creationId="{5B13ADC8-8AF8-127C-7C50-BEA556B7CBDD}"/>
          </ac:spMkLst>
        </pc:spChg>
        <pc:spChg chg="add del mod">
          <ac:chgData name="Daoud Saadeddin" userId="50f496e5f975282e" providerId="LiveId" clId="{AA9AF9C3-4F16-47F0-BCC2-E504E38693B9}" dt="2025-12-07T06:33:16.362" v="919" actId="164"/>
          <ac:spMkLst>
            <pc:docMk/>
            <pc:sldMk cId="3739516675" sldId="949"/>
            <ac:spMk id="69" creationId="{BD7FFCC7-D8A9-1174-CC45-A5FA6EDD0FEC}"/>
          </ac:spMkLst>
        </pc:spChg>
        <pc:spChg chg="mod topLvl">
          <ac:chgData name="Daoud Saadeddin" userId="50f496e5f975282e" providerId="LiveId" clId="{AA9AF9C3-4F16-47F0-BCC2-E504E38693B9}" dt="2025-12-07T06:56:04.330" v="1350" actId="12789"/>
          <ac:spMkLst>
            <pc:docMk/>
            <pc:sldMk cId="3739516675" sldId="949"/>
            <ac:spMk id="83" creationId="{96B8E958-3DD0-0F3E-4418-8D2ACDAD2672}"/>
          </ac:spMkLst>
        </pc:spChg>
        <pc:spChg chg="del mod topLvl">
          <ac:chgData name="Daoud Saadeddin" userId="50f496e5f975282e" providerId="LiveId" clId="{AA9AF9C3-4F16-47F0-BCC2-E504E38693B9}" dt="2025-12-07T06:37:51.423" v="1020" actId="478"/>
          <ac:spMkLst>
            <pc:docMk/>
            <pc:sldMk cId="3739516675" sldId="949"/>
            <ac:spMk id="84" creationId="{AC6525BC-FDA3-77AC-0D0A-0330915A30A7}"/>
          </ac:spMkLst>
        </pc:spChg>
        <pc:spChg chg="del mod topLvl">
          <ac:chgData name="Daoud Saadeddin" userId="50f496e5f975282e" providerId="LiveId" clId="{AA9AF9C3-4F16-47F0-BCC2-E504E38693B9}" dt="2025-12-07T06:54:09.877" v="1339" actId="478"/>
          <ac:spMkLst>
            <pc:docMk/>
            <pc:sldMk cId="3739516675" sldId="949"/>
            <ac:spMk id="85" creationId="{0374694B-F80E-CDBA-A2AE-2F7B104AF031}"/>
          </ac:spMkLst>
        </pc:spChg>
        <pc:spChg chg="del mod topLvl">
          <ac:chgData name="Daoud Saadeddin" userId="50f496e5f975282e" providerId="LiveId" clId="{AA9AF9C3-4F16-47F0-BCC2-E504E38693B9}" dt="2025-12-07T06:37:45.017" v="1019" actId="478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90" creationId="{0C93D455-45A6-7291-ACB1-A4A220CAB624}"/>
          </ac:spMkLst>
        </pc:spChg>
        <pc:spChg chg="mod">
          <ac:chgData name="Daoud Saadeddin" userId="50f496e5f975282e" providerId="LiveId" clId="{AA9AF9C3-4F16-47F0-BCC2-E504E38693B9}" dt="2025-12-07T06:37:42.299" v="1018" actId="165"/>
          <ac:spMkLst>
            <pc:docMk/>
            <pc:sldMk cId="3739516675" sldId="949"/>
            <ac:spMk id="91" creationId="{C7A9EC54-22BF-9F7F-3830-2DCB5ED6D844}"/>
          </ac:spMkLst>
        </pc:spChg>
        <pc:grpChg chg="add del mod">
          <ac:chgData name="Daoud Saadeddin" userId="50f496e5f975282e" providerId="LiveId" clId="{AA9AF9C3-4F16-47F0-BCC2-E504E38693B9}" dt="2025-12-07T06:37:35.642" v="1017" actId="478"/>
          <ac:grpSpMkLst>
            <pc:docMk/>
            <pc:sldMk cId="3739516675" sldId="949"/>
            <ac:grpSpMk id="7" creationId="{6F86B310-58FF-4EAF-0758-1D694111E176}"/>
          </ac:grpSpMkLst>
        </pc:grpChg>
        <pc:grpChg chg="add mod">
          <ac:chgData name="Daoud Saadeddin" userId="50f496e5f975282e" providerId="LiveId" clId="{AA9AF9C3-4F16-47F0-BCC2-E504E38693B9}" dt="2025-12-07T06:54:38.565" v="1341" actId="14100"/>
          <ac:grpSpMkLst>
            <pc:docMk/>
            <pc:sldMk cId="3739516675" sldId="949"/>
            <ac:grpSpMk id="8" creationId="{3BD2EBE8-98CB-FCAB-57A8-F12AAFB6A959}"/>
          </ac:grpSpMkLst>
        </pc:grpChg>
        <pc:grpChg chg="mod">
          <ac:chgData name="Daoud Saadeddin" userId="50f496e5f975282e" providerId="LiveId" clId="{AA9AF9C3-4F16-47F0-BCC2-E504E38693B9}" dt="2025-12-07T06:56:52.329" v="1355" actId="465"/>
          <ac:grpSpMkLst>
            <pc:docMk/>
            <pc:sldMk cId="3739516675" sldId="949"/>
            <ac:grpSpMk id="18" creationId="{67C69FD6-E94B-D8DA-9741-1C503A986650}"/>
          </ac:grpSpMkLst>
        </pc:grpChg>
        <pc:grpChg chg="del">
          <ac:chgData name="Daoud Saadeddin" userId="50f496e5f975282e" providerId="LiveId" clId="{AA9AF9C3-4F16-47F0-BCC2-E504E38693B9}" dt="2025-12-07T06:31:20.157" v="859" actId="478"/>
          <ac:grpSpMkLst>
            <pc:docMk/>
            <pc:sldMk cId="3739516675" sldId="949"/>
            <ac:grpSpMk id="45" creationId="{C2D70B93-2A6F-E19A-A95F-79623D224506}"/>
          </ac:grpSpMkLst>
        </pc:grpChg>
        <pc:grpChg chg="add mod">
          <ac:chgData name="Daoud Saadeddin" userId="50f496e5f975282e" providerId="LiveId" clId="{AA9AF9C3-4F16-47F0-BCC2-E504E38693B9}" dt="2025-12-07T06:56:46.940" v="1354" actId="1035"/>
          <ac:grpSpMkLst>
            <pc:docMk/>
            <pc:sldMk cId="3739516675" sldId="949"/>
            <ac:grpSpMk id="48" creationId="{8C6CF0B0-F72E-AD61-AB21-F85780345F47}"/>
          </ac:grpSpMkLst>
        </pc:grpChg>
        <pc:grpChg chg="del">
          <ac:chgData name="Daoud Saadeddin" userId="50f496e5f975282e" providerId="LiveId" clId="{AA9AF9C3-4F16-47F0-BCC2-E504E38693B9}" dt="2025-12-07T06:37:42.299" v="1018" actId="165"/>
          <ac:grpSpMkLst>
            <pc:docMk/>
            <pc:sldMk cId="3739516675" sldId="949"/>
            <ac:grpSpMk id="82" creationId="{0A9085D3-7DDA-A9F0-E20E-B44B17D38BD4}"/>
          </ac:grpSpMkLst>
        </pc:grpChg>
        <pc:grpChg chg="del mod topLvl">
          <ac:chgData name="Daoud Saadeddin" userId="50f496e5f975282e" providerId="LiveId" clId="{AA9AF9C3-4F16-47F0-BCC2-E504E38693B9}" dt="2025-12-07T06:37:45.017" v="1019" actId="478"/>
          <ac:grpSpMkLst>
            <pc:docMk/>
            <pc:sldMk cId="3739516675" sldId="949"/>
            <ac:grpSpMk id="87" creationId="{8A55ECFD-0B5F-259F-3EBD-ACB89752AFBD}"/>
          </ac:grpSpMkLst>
        </pc:grpChg>
        <pc:graphicFrameChg chg="mod modGraphic">
          <ac:chgData name="Daoud Saadeddin" userId="50f496e5f975282e" providerId="LiveId" clId="{AA9AF9C3-4F16-47F0-BCC2-E504E38693B9}" dt="2025-12-07T07:37:21.727" v="1406" actId="20577"/>
          <ac:graphicFrameMkLst>
            <pc:docMk/>
            <pc:sldMk cId="3739516675" sldId="949"/>
            <ac:graphicFrameMk id="10" creationId="{EE9F8ABC-B584-DED8-E496-218610C64062}"/>
          </ac:graphicFrameMkLst>
        </pc:graphicFrameChg>
        <pc:graphicFrameChg chg="add mod">
          <ac:chgData name="Daoud Saadeddin" userId="50f496e5f975282e" providerId="LiveId" clId="{AA9AF9C3-4F16-47F0-BCC2-E504E38693B9}" dt="2025-12-07T06:41:05.720" v="1139"/>
          <ac:graphicFrameMkLst>
            <pc:docMk/>
            <pc:sldMk cId="3739516675" sldId="949"/>
            <ac:graphicFrameMk id="51" creationId="{C428C718-FA85-5D87-7333-7C354374255C}"/>
          </ac:graphicFrameMkLst>
        </pc:graphicFrameChg>
        <pc:graphicFrameChg chg="add del mod">
          <ac:chgData name="Daoud Saadeddin" userId="50f496e5f975282e" providerId="LiveId" clId="{AA9AF9C3-4F16-47F0-BCC2-E504E38693B9}" dt="2025-12-07T06:45:05.454" v="1229" actId="478"/>
          <ac:graphicFrameMkLst>
            <pc:docMk/>
            <pc:sldMk cId="3739516675" sldId="949"/>
            <ac:graphicFrameMk id="52" creationId="{32880516-1149-5C03-19A5-3194C5E2D8DA}"/>
          </ac:graphicFrameMkLst>
        </pc:graphicFrameChg>
        <pc:graphicFrameChg chg="add mod modGraphic">
          <ac:chgData name="Daoud Saadeddin" userId="50f496e5f975282e" providerId="LiveId" clId="{AA9AF9C3-4F16-47F0-BCC2-E504E38693B9}" dt="2025-12-07T06:57:11.690" v="1359" actId="12788"/>
          <ac:graphicFrameMkLst>
            <pc:docMk/>
            <pc:sldMk cId="3739516675" sldId="949"/>
            <ac:graphicFrameMk id="53" creationId="{108E86CF-A94C-3D97-C07E-6379A7875726}"/>
          </ac:graphicFrameMkLst>
        </pc:graphicFrameChg>
      </pc:sldChg>
      <pc:sldMasterChg chg="addSp delSp modSp mod modSldLayout sldLayoutOrd">
        <pc:chgData name="Daoud Saadeddin" userId="50f496e5f975282e" providerId="LiveId" clId="{AA9AF9C3-4F16-47F0-BCC2-E504E38693B9}" dt="2025-12-07T06:32:45.298" v="915" actId="20577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07T06:32:45.298" v="915" actId="20577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7T06:32:45.298" v="915" actId="205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2:39.267" v="904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2:05.485" v="886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7T06:31:56.064" v="882" actId="6549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7T06:31:00.378" v="855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7T06:31:41.282" v="866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5W1H Analysis </a:t>
            </a:r>
            <a:r>
              <a:rPr lang="en-US"/>
              <a:t>Template – © </a:t>
            </a:r>
            <a:r>
              <a:rPr lang="en-US" dirty="0"/>
              <a:t>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AREA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5W1H PROBLEM DEFINITION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759536"/>
              </p:ext>
            </p:extLst>
          </p:nvPr>
        </p:nvGraphicFramePr>
        <p:xfrm>
          <a:off x="293294" y="2417729"/>
          <a:ext cx="11605412" cy="1944000"/>
        </p:xfrm>
        <a:graphic>
          <a:graphicData uri="http://schemas.openxmlformats.org/drawingml/2006/table">
            <a:tbl>
              <a:tblPr firstRow="1" bandRow="1"/>
              <a:tblGrid>
                <a:gridCol w="1657916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657916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</a:tblGrid>
              <a:tr h="684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WHAT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What is the problem?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 is involved or affected?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F8A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WHERE</a:t>
                      </a:r>
                      <a:endParaRPr lang="en-US" sz="1300" b="0" i="0" u="none" strike="noStrike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Where did it happen?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WHEN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When did it happen? How frequent?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FF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WHY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Why does it matter now?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WHO</a:t>
                      </a:r>
                      <a:endParaRPr lang="en-US" sz="13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How does the problem show?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F8A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HOW MUCH?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A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126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en-AE" sz="1200" kern="1200" dirty="0">
                        <a:solidFill>
                          <a:srgbClr val="0D0D0D"/>
                        </a:solidFill>
                        <a:latin typeface="Segoe UI" panose="020B0502040204020203" pitchFamily="34" charset="0"/>
                        <a:ea typeface="Segoe UI Emoj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>
                        <a:spcBef>
                          <a:spcPts val="300"/>
                        </a:spcBef>
                        <a:defRPr/>
                      </a:pPr>
                      <a:r>
                        <a:rPr lang="en-US" sz="1200" kern="1200" dirty="0">
                          <a:solidFill>
                            <a:srgbClr val="0D0D0D"/>
                          </a:solidFill>
                          <a:latin typeface="Segoe UI" panose="020B0502040204020203" pitchFamily="34" charset="0"/>
                          <a:ea typeface="Segoe UI Emoj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en-AE" sz="1200" kern="1200" dirty="0">
                        <a:solidFill>
                          <a:srgbClr val="0D0D0D"/>
                        </a:solidFill>
                        <a:latin typeface="Segoe UI" panose="020B0502040204020203" pitchFamily="34" charset="0"/>
                        <a:ea typeface="Segoe UI Emoj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</a:tbl>
          </a:graphicData>
        </a:graphic>
      </p:graphicFrame>
      <p:sp>
        <p:nvSpPr>
          <p:cNvPr id="83" name="Rectangle 82">
            <a:extLst>
              <a:ext uri="{FF2B5EF4-FFF2-40B4-BE49-F238E27FC236}">
                <a16:creationId xmlns:a16="http://schemas.microsoft.com/office/drawing/2014/main" id="{96B8E958-3DD0-0F3E-4418-8D2ACDAD2672}"/>
              </a:ext>
            </a:extLst>
          </p:cNvPr>
          <p:cNvSpPr/>
          <p:nvPr/>
        </p:nvSpPr>
        <p:spPr>
          <a:xfrm>
            <a:off x="0" y="5348332"/>
            <a:ext cx="12192000" cy="11244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D2EBE8-98CB-FCAB-57A8-F12AAFB6A959}"/>
              </a:ext>
            </a:extLst>
          </p:cNvPr>
          <p:cNvGrpSpPr/>
          <p:nvPr/>
        </p:nvGrpSpPr>
        <p:grpSpPr>
          <a:xfrm>
            <a:off x="289400" y="650506"/>
            <a:ext cx="11613201" cy="854789"/>
            <a:chOff x="283157" y="650506"/>
            <a:chExt cx="5770137" cy="105182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5842A45-C5F2-67A1-F53B-7CD081EB5438}"/>
                </a:ext>
              </a:extLst>
            </p:cNvPr>
            <p:cNvSpPr>
              <a:spLocks/>
            </p:cNvSpPr>
            <p:nvPr/>
          </p:nvSpPr>
          <p:spPr>
            <a:xfrm>
              <a:off x="283157" y="650506"/>
              <a:ext cx="5770137" cy="39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lvl="0" defTabSz="914400">
                <a:buClr>
                  <a:srgbClr val="000000"/>
                </a:buClr>
                <a:defRPr/>
              </a:pPr>
              <a:r>
                <a:rPr lang="en-US" sz="1200" kern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PROBLEM STATEMENT</a:t>
              </a:r>
              <a:endPara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661D90-6450-FBB0-AE80-D3F10168F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26" y="1089972"/>
              <a:ext cx="5766267" cy="612357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r>
                <a:rPr lang="en-US" sz="1200" dirty="0">
                  <a:solidFill>
                    <a:srgbClr val="0D0D0D"/>
                  </a:solidFill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rPr>
                <a:t> </a:t>
              </a: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C69FD6-E94B-D8DA-9741-1C503A986650}"/>
              </a:ext>
            </a:extLst>
          </p:cNvPr>
          <p:cNvGrpSpPr/>
          <p:nvPr/>
        </p:nvGrpSpPr>
        <p:grpSpPr>
          <a:xfrm>
            <a:off x="289400" y="1578489"/>
            <a:ext cx="11613201" cy="766046"/>
            <a:chOff x="293293" y="4427179"/>
            <a:chExt cx="11605414" cy="94262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E4E6B03-2121-0B08-8623-4A415251AF21}"/>
                </a:ext>
              </a:extLst>
            </p:cNvPr>
            <p:cNvGrpSpPr/>
            <p:nvPr/>
          </p:nvGrpSpPr>
          <p:grpSpPr>
            <a:xfrm>
              <a:off x="293293" y="4427179"/>
              <a:ext cx="2268000" cy="942624"/>
              <a:chOff x="293293" y="4427179"/>
              <a:chExt cx="4959158" cy="942624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E7ABBE7-B7E1-40F7-7FAC-4197E9B1B6F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4427179"/>
                <a:ext cx="4959158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TYPE OF PROBLEM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5BB82F3-CC6D-7E98-D503-550645510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4854488"/>
                <a:ext cx="4959158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fontAlgn="ctr"/>
                <a:r>
                  <a:rPr lang="en-US" sz="1200" i="0" u="none" strike="noStrike" dirty="0">
                    <a:solidFill>
                      <a:srgbClr val="000000"/>
                    </a:solidFill>
                    <a:effectLst/>
                    <a:latin typeface="Segoe UI" panose="020B0502040204020203" pitchFamily="34" charset="0"/>
                    <a:cs typeface="Segoe UI" panose="020B0502040204020203" pitchFamily="34" charset="0"/>
                  </a:rPr>
                  <a:t>  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5267BA4-1535-A3B9-3D26-7BAA412E0737}"/>
                </a:ext>
              </a:extLst>
            </p:cNvPr>
            <p:cNvGrpSpPr/>
            <p:nvPr/>
          </p:nvGrpSpPr>
          <p:grpSpPr>
            <a:xfrm>
              <a:off x="2627647" y="4427179"/>
              <a:ext cx="2268000" cy="942624"/>
              <a:chOff x="5297786" y="4427179"/>
              <a:chExt cx="1187070" cy="942624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80BB76E-AE9E-6241-1863-C31AF2704A4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IMPACT CATEGORY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50ACA08-F71F-5F40-0387-2B32EFDA46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BA2CE7C-55D2-7D5A-51ED-AD2B50AF0120}"/>
                </a:ext>
              </a:extLst>
            </p:cNvPr>
            <p:cNvGrpSpPr/>
            <p:nvPr/>
          </p:nvGrpSpPr>
          <p:grpSpPr>
            <a:xfrm>
              <a:off x="4962001" y="4427179"/>
              <a:ext cx="2268000" cy="942624"/>
              <a:chOff x="6530191" y="4427179"/>
              <a:chExt cx="1187070" cy="942624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BA6BB17-EB1D-E6E9-FBA3-D46D2CBDBF1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TIME PATTERN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561E4DB-0CE8-CE19-538A-0357839721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A83B8A6-AB39-2C99-8F30-5ED7FD16A7F0}"/>
                </a:ext>
              </a:extLst>
            </p:cNvPr>
            <p:cNvGrpSpPr/>
            <p:nvPr/>
          </p:nvGrpSpPr>
          <p:grpSpPr>
            <a:xfrm>
              <a:off x="7296355" y="4427179"/>
              <a:ext cx="2268000" cy="942624"/>
              <a:chOff x="7762596" y="4427179"/>
              <a:chExt cx="1187070" cy="942624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6C437ED-8D27-C70F-E4B2-1BF72D9693D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4427179"/>
                <a:ext cx="1187070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" panose="020B0502040204020203" pitchFamily="34" charset="0"/>
                    <a:cs typeface="Segoe UI" panose="020B0502040204020203" pitchFamily="34" charset="0"/>
                  </a:rPr>
                  <a:t>PRIORITY LEVEL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0265ED9-45E6-0639-F925-49A915335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725F53B-F82D-C57B-5A45-A95409553400}"/>
                </a:ext>
              </a:extLst>
            </p:cNvPr>
            <p:cNvGrpSpPr/>
            <p:nvPr/>
          </p:nvGrpSpPr>
          <p:grpSpPr>
            <a:xfrm>
              <a:off x="9630707" y="4427179"/>
              <a:ext cx="2268000" cy="942624"/>
              <a:chOff x="8995002" y="4427179"/>
              <a:chExt cx="2903705" cy="942624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749CF022-3CE0-1DBC-0737-31AF7BA9F5E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4427179"/>
                <a:ext cx="2903705" cy="3960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srgbClr val="FFFFFF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STATUS</a:t>
                </a:r>
                <a:endPara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BF003-DE38-10EF-FBE6-CC35D5C8E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4854488"/>
                <a:ext cx="2903705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C6CF0B0-F72E-AD61-AB21-F85780345F47}"/>
              </a:ext>
            </a:extLst>
          </p:cNvPr>
          <p:cNvGrpSpPr/>
          <p:nvPr/>
        </p:nvGrpSpPr>
        <p:grpSpPr>
          <a:xfrm>
            <a:off x="289400" y="4434924"/>
            <a:ext cx="11613201" cy="854789"/>
            <a:chOff x="283157" y="650506"/>
            <a:chExt cx="5770137" cy="1051823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310E350-22C8-1317-64A0-E848B168B3DB}"/>
                </a:ext>
              </a:extLst>
            </p:cNvPr>
            <p:cNvSpPr>
              <a:spLocks/>
            </p:cNvSpPr>
            <p:nvPr/>
          </p:nvSpPr>
          <p:spPr>
            <a:xfrm>
              <a:off x="283157" y="650506"/>
              <a:ext cx="5770137" cy="39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lvl="0" defTabSz="914400">
                <a:buClr>
                  <a:srgbClr val="000000"/>
                </a:buClr>
                <a:defRPr/>
              </a:pPr>
              <a:r>
                <a:rPr lang="en-US" sz="1200" kern="0" dirty="0">
                  <a:solidFill>
                    <a:srgbClr val="FFFFFF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NOTES / INSIGHTS</a:t>
              </a:r>
              <a:endPara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CA6C302-D6B9-2CA4-1A55-3AC8D995B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26" y="1089972"/>
              <a:ext cx="5766267" cy="612357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endParaRPr>
            </a:p>
          </p:txBody>
        </p:sp>
      </p:grp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108E86CF-A94C-3D97-C07E-6379A7875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55358"/>
              </p:ext>
            </p:extLst>
          </p:nvPr>
        </p:nvGraphicFramePr>
        <p:xfrm>
          <a:off x="834394" y="5384788"/>
          <a:ext cx="10523212" cy="105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0304">
                  <a:extLst>
                    <a:ext uri="{9D8B030D-6E8A-4147-A177-3AD203B41FA5}">
                      <a16:colId xmlns:a16="http://schemas.microsoft.com/office/drawing/2014/main" val="1830713187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3946132316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608145949"/>
                    </a:ext>
                  </a:extLst>
                </a:gridCol>
                <a:gridCol w="2320304">
                  <a:extLst>
                    <a:ext uri="{9D8B030D-6E8A-4147-A177-3AD203B41FA5}">
                      <a16:colId xmlns:a16="http://schemas.microsoft.com/office/drawing/2014/main" val="3940282888"/>
                    </a:ext>
                  </a:extLst>
                </a:gridCol>
                <a:gridCol w="1241996">
                  <a:extLst>
                    <a:ext uri="{9D8B030D-6E8A-4147-A177-3AD203B41FA5}">
                      <a16:colId xmlns:a16="http://schemas.microsoft.com/office/drawing/2014/main" val="28898671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TYPE OF PROBLEM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IMPACT CATEGORY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TIME PATTERN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>
                          <a:effectLst/>
                        </a:rPr>
                        <a:t>PRIORITY LEVEL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b="1" u="none" strike="noStrike" dirty="0">
                          <a:effectLst/>
                        </a:rPr>
                        <a:t>STATUS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92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Defect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Safety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Daily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Critical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Open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37136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Delay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Quality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Weekly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High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Under Review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147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Process Gap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Cost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Monthly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Medium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Analysis Complete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580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Waste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Delivery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Random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Low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Pending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862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Equipment Issue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Productivity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During Changeover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Closed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73196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Human Error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Morale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During Startup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0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Material Issue</a:t>
                      </a:r>
                      <a:endParaRPr lang="en-U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Environment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After Maintenance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AE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948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2396</TotalTime>
  <Words>144</Words>
  <Application>Microsoft Office PowerPoint</Application>
  <PresentationFormat>Widescreen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2025-12-07T07:42:30Z</dcterms:modified>
  <cp:version>3.1</cp:version>
</cp:coreProperties>
</file>