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5"/>
  </p:notesMasterIdLst>
  <p:handoutMasterIdLst>
    <p:handoutMasterId r:id="rId6"/>
  </p:handoutMasterIdLst>
  <p:sldIdLst>
    <p:sldId id="951" r:id="rId2"/>
    <p:sldId id="950" r:id="rId3"/>
    <p:sldId id="94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DFDFD"/>
    <a:srgbClr val="F8F8F8"/>
    <a:srgbClr val="3A575B"/>
    <a:srgbClr val="E2E2E2"/>
    <a:srgbClr val="A9D18E"/>
    <a:srgbClr val="FFD966"/>
    <a:srgbClr val="FF859F"/>
    <a:srgbClr val="FAAB61"/>
    <a:srgbClr val="AF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07CB4C-2B78-4439-90F0-06AC7C3B1848}" v="32" dt="2024-09-03T14:10:58.1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249" autoAdjust="0"/>
  </p:normalViewPr>
  <p:slideViewPr>
    <p:cSldViewPr snapToGrid="0">
      <p:cViewPr>
        <p:scale>
          <a:sx n="77" d="100"/>
          <a:sy n="77" d="100"/>
        </p:scale>
        <p:origin x="4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8-03T15:37:18.381" v="30" actId="20577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8-03T15:37:18.381" v="30" actId="20577"/>
        <pc:sldMkLst>
          <pc:docMk/>
          <pc:sldMk cId="1223320210" sldId="271"/>
        </pc:sldMkLst>
        <pc:spChg chg="mod">
          <ac:chgData name="Daoud Saadeddin" userId="50f496e5f975282e" providerId="LiveId" clId="{D641461D-BBB9-437B-949E-BF5212AC8AC8}" dt="2024-07-30T08:24:03.219" v="2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641461D-BBB9-437B-949E-BF5212AC8AC8}" dt="2024-07-30T08:24:05.090" v="25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D641461D-BBB9-437B-949E-BF5212AC8AC8}" dt="2024-07-30T08:24:06.605" v="27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D641461D-BBB9-437B-949E-BF5212AC8AC8}" dt="2024-07-30T08:24:04.172" v="24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D641461D-BBB9-437B-949E-BF5212AC8AC8}" dt="2024-07-30T08:24:05.949" v="26" actId="20577"/>
          <ac:spMkLst>
            <pc:docMk/>
            <pc:sldMk cId="1223320210" sldId="271"/>
            <ac:spMk id="26" creationId="{95194D0A-039C-F216-AF5B-E11158593045}"/>
          </ac:spMkLst>
        </pc:spChg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8-03T15:36:59.313" v="29" actId="403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8-03T15:36:59.313" v="29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D641461D-BBB9-437B-949E-BF5212AC8AC8}" dt="2024-08-03T15:36:59.313" v="29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D641461D-BBB9-437B-949E-BF5212AC8AC8}" dt="2024-07-30T08:23:54.073" v="20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D641461D-BBB9-437B-949E-BF5212AC8AC8}" dt="2024-07-30T08:23:56.525" v="22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D641461D-BBB9-437B-949E-BF5212AC8AC8}" dt="2024-07-30T08:23:52.676" v="19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D641461D-BBB9-437B-949E-BF5212AC8AC8}" dt="2024-07-30T08:23:55.510" v="21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  <pc:docChgLst>
    <pc:chgData name="Daoud Saadeddin" userId="50f496e5f975282e" providerId="LiveId" clId="{1B07CB4C-2B78-4439-90F0-06AC7C3B1848}"/>
    <pc:docChg chg="undo redo custSel addSld delSld modSld modMainMaster">
      <pc:chgData name="Daoud Saadeddin" userId="50f496e5f975282e" providerId="LiveId" clId="{1B07CB4C-2B78-4439-90F0-06AC7C3B1848}" dt="2024-09-03T19:19:10.365" v="529" actId="2711"/>
      <pc:docMkLst>
        <pc:docMk/>
      </pc:docMkLst>
      <pc:sldChg chg="addSp delSp modSp del mod modNotesTx">
        <pc:chgData name="Daoud Saadeddin" userId="50f496e5f975282e" providerId="LiveId" clId="{1B07CB4C-2B78-4439-90F0-06AC7C3B1848}" dt="2024-09-03T19:13:19.526" v="524" actId="47"/>
        <pc:sldMkLst>
          <pc:docMk/>
          <pc:sldMk cId="1223320210" sldId="271"/>
        </pc:sldMkLst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3" creationId="{DB035485-64F6-F6A3-39B5-FBC3EDCB4EB7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12" creationId="{500EB240-28CE-6D70-9F27-AA07C18DA964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16" creationId="{44ED309F-8E4B-5406-26BD-A3169316D730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17" creationId="{1C3A621B-ADA2-A292-B9AA-EEACB44753CD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18" creationId="{5DE42929-B5C8-21DA-92FB-E4D831F8036A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19" creationId="{9F95CCB6-7F59-70DC-ECF8-E74964FA96A6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20" creationId="{59BF9628-E7D4-CC38-8A88-C2AAAA8A2C9D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21" creationId="{18A4DF7F-F9A8-9DC0-9F45-C15E9B3F0E20}"/>
          </ac:spMkLst>
        </pc:spChg>
        <pc:spChg chg="mod">
          <ac:chgData name="Daoud Saadeddin" userId="50f496e5f975282e" providerId="LiveId" clId="{1B07CB4C-2B78-4439-90F0-06AC7C3B1848}" dt="2024-09-03T12:51:55.380" v="147" actId="20577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28" creationId="{A1E02FCC-A28E-FED2-3AAC-72F58ABFCB19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32" creationId="{7AA65B3E-01D3-3D2B-3F3E-1D58F71C547F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33" creationId="{A8450188-CAB7-B64F-3263-E99DE0E71F7A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34" creationId="{0082C684-F93B-5610-9967-7017F88A20A8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35" creationId="{44E1D0D3-A887-3160-7313-F5C17A572BDF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36" creationId="{530EF2B1-709D-E8D7-3261-81D5D4DA7192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37" creationId="{CCCAD313-5072-F0EE-3092-F0B3F5D6132E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39" creationId="{DB1D5FFA-1551-B182-26FB-BD6642951A31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43" creationId="{F0A6E764-7C7B-31CF-E8B3-6144FC649E30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44" creationId="{F33F852E-75C9-8D29-0C96-E49D79E4DC69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45" creationId="{56C21698-7FBD-9D3D-D633-FC65A50FCB94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46" creationId="{B19A2D89-8F18-9A5A-3B47-AD33D7E59B9A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47" creationId="{E2FDE858-E502-54DE-469D-A194B4A84053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48" creationId="{21507AC2-4516-FFA9-1817-2852642ACB60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50" creationId="{4C15FBC6-4080-8320-398A-F4BA37F5E320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54" creationId="{C6D20D5A-AE8D-2007-2942-408FE80767D7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55" creationId="{7E608BE4-FB11-83D2-FE20-C90DCF59880D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56" creationId="{99277531-B19F-2BE6-FFBE-3D1173944020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57" creationId="{FFED1FA4-3E96-AC47-6494-2BC68CA06C6D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58" creationId="{DDDB8FB3-AB65-C8B7-D4F0-C8C0CB678D86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59" creationId="{A8B9FFF7-40E6-B6C2-23FA-A727D219B07F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61" creationId="{B5FED63F-8C7E-9A3B-2821-426D0CC74890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65" creationId="{0C0A73A4-68AF-D301-0873-D38B75905963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66" creationId="{BD03CB7C-B7BC-8195-58C5-764EB9875787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67" creationId="{351F3C1C-7D1A-D2B1-EAE4-E72C229DA307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68" creationId="{AF125744-B0EB-F01F-8A66-C627CB0417A4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69" creationId="{16A91B09-F976-4162-E5F2-3F03E118A318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70" creationId="{ABEC9169-C989-35B2-B9EA-B831E67B9D0D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72" creationId="{306CCA7E-49A1-C084-5B5F-16693020E259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76" creationId="{09EC8729-C3E9-1ED3-7E85-ACDDB0056DB5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77" creationId="{12598E9A-E497-F147-286B-97D9D1CAF32D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78" creationId="{A2D3E617-42DE-2691-CD27-2DD2026701DA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79" creationId="{0379D026-D953-0F29-F2BB-B37DC566B11F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80" creationId="{539829BC-A9F7-0553-7EF6-875ED9FB35FF}"/>
          </ac:spMkLst>
        </pc:spChg>
        <pc:spChg chg="mod">
          <ac:chgData name="Daoud Saadeddin" userId="50f496e5f975282e" providerId="LiveId" clId="{1B07CB4C-2B78-4439-90F0-06AC7C3B1848}" dt="2024-09-03T12:43:00.189" v="45"/>
          <ac:spMkLst>
            <pc:docMk/>
            <pc:sldMk cId="1223320210" sldId="271"/>
            <ac:spMk id="81" creationId="{FC3EA317-3517-FBBB-7C45-F67E89FA26D2}"/>
          </ac:spMkLst>
        </pc:spChg>
        <pc:spChg chg="mod">
          <ac:chgData name="Daoud Saadeddin" userId="50f496e5f975282e" providerId="LiveId" clId="{1B07CB4C-2B78-4439-90F0-06AC7C3B1848}" dt="2024-09-03T18:59:38.914" v="476" actId="20577"/>
          <ac:spMkLst>
            <pc:docMk/>
            <pc:sldMk cId="1223320210" sldId="271"/>
            <ac:spMk id="83" creationId="{72A13496-7927-059D-9BD3-2CD9E6CCDEF5}"/>
          </ac:spMkLst>
        </pc:spChg>
        <pc:spChg chg="mod">
          <ac:chgData name="Daoud Saadeddin" userId="50f496e5f975282e" providerId="LiveId" clId="{1B07CB4C-2B78-4439-90F0-06AC7C3B1848}" dt="2024-09-03T12:58:35.283" v="212" actId="207"/>
          <ac:spMkLst>
            <pc:docMk/>
            <pc:sldMk cId="1223320210" sldId="271"/>
            <ac:spMk id="92" creationId="{55B7E9FA-D0F4-4F9C-8474-388896D24D38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96" creationId="{31BF5A29-7C44-3C48-582E-6EDC62590DFB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97" creationId="{3C46484F-8589-1878-FBD2-1059725726B0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98" creationId="{519276A4-B857-B59E-4065-868D379677A1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99" creationId="{49377D86-FC16-779B-56D3-0BD7D413B82D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00" creationId="{F5140569-2929-AC4C-9F23-A62F78083786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01" creationId="{814F1FB3-E78D-B107-68BA-829B44663845}"/>
          </ac:spMkLst>
        </pc:spChg>
        <pc:spChg chg="mod">
          <ac:chgData name="Daoud Saadeddin" userId="50f496e5f975282e" providerId="LiveId" clId="{1B07CB4C-2B78-4439-90F0-06AC7C3B1848}" dt="2024-09-03T12:58:35.283" v="212" actId="207"/>
          <ac:spMkLst>
            <pc:docMk/>
            <pc:sldMk cId="1223320210" sldId="271"/>
            <ac:spMk id="103" creationId="{030734B8-10D9-42DC-E2A0-9D0D0EFC4EFE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07" creationId="{5714ACF2-5FD9-6E50-1E2D-45727057737B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08" creationId="{2C9F0F38-8259-594B-7838-6E554265C4D0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09" creationId="{356CB098-EBBA-1746-71E2-FB6535A2E6CC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10" creationId="{C8F22B36-9103-D154-F83B-9FB74B67AD68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11" creationId="{20E7DB99-2557-D758-EA65-2168FC0723AE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12" creationId="{4BFC2E11-0427-0450-F50D-6D6EEFAD619B}"/>
          </ac:spMkLst>
        </pc:spChg>
        <pc:spChg chg="mod">
          <ac:chgData name="Daoud Saadeddin" userId="50f496e5f975282e" providerId="LiveId" clId="{1B07CB4C-2B78-4439-90F0-06AC7C3B1848}" dt="2024-09-03T12:58:35.283" v="212" actId="207"/>
          <ac:spMkLst>
            <pc:docMk/>
            <pc:sldMk cId="1223320210" sldId="271"/>
            <ac:spMk id="114" creationId="{812D22E5-1573-4585-9D03-0DFAA7FD3AF3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18" creationId="{BE4EE6FA-2EA6-38F7-38A3-16665BE9D6E0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19" creationId="{071E760D-D359-100E-4E2C-4A7501E7484F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20" creationId="{2BAC8D13-E184-5C56-6A97-A79D83B3FAFE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21" creationId="{63B4D551-41A6-4F9D-F934-24D817B56B65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22" creationId="{63F5B676-783D-3BFB-C716-192C73445F8E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23" creationId="{A9577502-8590-D66B-1C2D-58B380AE8279}"/>
          </ac:spMkLst>
        </pc:spChg>
        <pc:spChg chg="mod">
          <ac:chgData name="Daoud Saadeddin" userId="50f496e5f975282e" providerId="LiveId" clId="{1B07CB4C-2B78-4439-90F0-06AC7C3B1848}" dt="2024-09-03T12:58:35.283" v="212" actId="207"/>
          <ac:spMkLst>
            <pc:docMk/>
            <pc:sldMk cId="1223320210" sldId="271"/>
            <ac:spMk id="125" creationId="{E005EA06-DD68-E573-E216-ADF593F07904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29" creationId="{34AA694E-F60F-1E53-3E0A-F13D62F4CB2B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30" creationId="{B58CC995-CBCE-8671-751F-A92EF8D79BF3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31" creationId="{E9ED20B0-7BF1-0917-9178-4488F42AD9A5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32" creationId="{30FB1301-C607-179C-80A8-F2DA9EF37FF5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33" creationId="{271387BC-50A7-6402-3BF9-D1E4497DFB4A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34" creationId="{C0E5594B-D77F-2F88-7178-BC4282019CF7}"/>
          </ac:spMkLst>
        </pc:spChg>
        <pc:spChg chg="mod">
          <ac:chgData name="Daoud Saadeddin" userId="50f496e5f975282e" providerId="LiveId" clId="{1B07CB4C-2B78-4439-90F0-06AC7C3B1848}" dt="2024-09-03T12:58:35.283" v="212" actId="207"/>
          <ac:spMkLst>
            <pc:docMk/>
            <pc:sldMk cId="1223320210" sldId="271"/>
            <ac:spMk id="136" creationId="{1AF958F1-9470-74D9-ABB9-99B4E0CD9018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40" creationId="{CC36CAF2-D18D-5644-3C42-60CCD8CE3F62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41" creationId="{B841564B-70AE-454A-AC62-FC4BB21E8469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42" creationId="{41508761-3C88-7606-A64D-DFAB625E9793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43" creationId="{5B8DA345-0BA2-1DA1-4521-E3DAA5AB0E35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44" creationId="{24A7FACB-073B-4F7E-166D-B5ADE44C5014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45" creationId="{40D76E11-190C-BBBD-0A90-43A537E8C3F1}"/>
          </ac:spMkLst>
        </pc:spChg>
        <pc:spChg chg="mod">
          <ac:chgData name="Daoud Saadeddin" userId="50f496e5f975282e" providerId="LiveId" clId="{1B07CB4C-2B78-4439-90F0-06AC7C3B1848}" dt="2024-09-03T12:58:35.283" v="212" actId="207"/>
          <ac:spMkLst>
            <pc:docMk/>
            <pc:sldMk cId="1223320210" sldId="271"/>
            <ac:spMk id="147" creationId="{834E888E-D40F-BD82-25CD-CF4D4EF773E6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51" creationId="{E7586B87-9165-BF2B-7D56-3371F3C2A602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52" creationId="{380CEDFB-5308-9E2B-4707-38943F6DC21D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53" creationId="{6A3E5AA2-BA82-27FC-6138-7BC8FE537E5D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54" creationId="{CD4D87F3-FCB6-9980-54C9-577330370E4F}"/>
          </ac:spMkLst>
        </pc:spChg>
        <pc:spChg chg="mod">
          <ac:chgData name="Daoud Saadeddin" userId="50f496e5f975282e" providerId="LiveId" clId="{1B07CB4C-2B78-4439-90F0-06AC7C3B1848}" dt="2024-09-03T19:01:04.326" v="478" actId="2711"/>
          <ac:spMkLst>
            <pc:docMk/>
            <pc:sldMk cId="1223320210" sldId="271"/>
            <ac:spMk id="155" creationId="{BB995416-19C1-B8EF-421F-CF8D2A496E56}"/>
          </ac:spMkLst>
        </pc:spChg>
        <pc:spChg chg="mod">
          <ac:chgData name="Daoud Saadeddin" userId="50f496e5f975282e" providerId="LiveId" clId="{1B07CB4C-2B78-4439-90F0-06AC7C3B1848}" dt="2024-09-03T12:54:22.230" v="191" actId="2711"/>
          <ac:spMkLst>
            <pc:docMk/>
            <pc:sldMk cId="1223320210" sldId="271"/>
            <ac:spMk id="156" creationId="{DBEA4CB1-8B27-A808-02DA-40F65D71B0BE}"/>
          </ac:spMkLst>
        </pc:spChg>
        <pc:spChg chg="mod">
          <ac:chgData name="Daoud Saadeddin" userId="50f496e5f975282e" providerId="LiveId" clId="{1B07CB4C-2B78-4439-90F0-06AC7C3B1848}" dt="2024-09-03T13:05:00.837" v="280"/>
          <ac:spMkLst>
            <pc:docMk/>
            <pc:sldMk cId="1223320210" sldId="271"/>
            <ac:spMk id="159" creationId="{E68FD237-E7A3-26D8-427A-F648580A2F8B}"/>
          </ac:spMkLst>
        </pc:spChg>
        <pc:spChg chg="mod">
          <ac:chgData name="Daoud Saadeddin" userId="50f496e5f975282e" providerId="LiveId" clId="{1B07CB4C-2B78-4439-90F0-06AC7C3B1848}" dt="2024-09-03T13:05:00.837" v="280"/>
          <ac:spMkLst>
            <pc:docMk/>
            <pc:sldMk cId="1223320210" sldId="271"/>
            <ac:spMk id="160" creationId="{EC456B5B-71C7-6134-E3BC-DA168977BD5A}"/>
          </ac:spMkLst>
        </pc:spChg>
        <pc:spChg chg="mod">
          <ac:chgData name="Daoud Saadeddin" userId="50f496e5f975282e" providerId="LiveId" clId="{1B07CB4C-2B78-4439-90F0-06AC7C3B1848}" dt="2024-09-03T13:19:32.662" v="326"/>
          <ac:spMkLst>
            <pc:docMk/>
            <pc:sldMk cId="1223320210" sldId="271"/>
            <ac:spMk id="162" creationId="{21AB5E1C-D6AF-F38D-19CA-49172FA95CB9}"/>
          </ac:spMkLst>
        </pc:spChg>
        <pc:spChg chg="mod">
          <ac:chgData name="Daoud Saadeddin" userId="50f496e5f975282e" providerId="LiveId" clId="{1B07CB4C-2B78-4439-90F0-06AC7C3B1848}" dt="2024-09-03T13:19:32.662" v="326"/>
          <ac:spMkLst>
            <pc:docMk/>
            <pc:sldMk cId="1223320210" sldId="271"/>
            <ac:spMk id="163" creationId="{ABED668A-D6FC-3090-C572-002784CFE1F6}"/>
          </ac:spMkLst>
        </pc:spChg>
        <pc:grpChg chg="add 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2" creationId="{1D2B2912-CF19-8813-F84A-226AE50F7070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5" creationId="{1F8197F4-E781-EF63-0D67-0280402BAC7A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6" creationId="{F37C32AE-F9FE-3D14-774D-2528D9026ACD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7" creationId="{48E042A0-CAE2-3CC6-ACB5-7B55D7B0E05A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8" creationId="{AB6256A8-5122-A220-6B88-0DE463979AD1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9" creationId="{8D165FEE-DE45-87C3-9280-81435D244239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10" creationId="{6B0354B8-EF08-A8C4-EB8B-38E6357B0B88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13" creationId="{C4B17F06-7591-E742-944C-2D12B2D63709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14" creationId="{9110BD8C-AFAB-1BA4-ECC2-32A6B0DAF15B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15" creationId="{405D9E47-2D0D-983A-B028-3F19CDFC8A37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29" creationId="{F802C360-F2B9-9D0B-8F4D-4D4ABEE09952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30" creationId="{1BCCCEB8-8426-40E8-9926-F9C89DE5AF37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31" creationId="{8B38B601-8652-B7ED-C9FB-C3ADE51657EF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40" creationId="{444D541B-3BB2-4A4A-C3ED-4FE9796119F2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41" creationId="{0EA36479-EB4C-1480-10B5-39E4AE033AEF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42" creationId="{34C940E9-5FA2-58E5-29C8-1F9DAADD609F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51" creationId="{81625E0C-7E08-2A14-CE9F-BB5743BF2E99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52" creationId="{FE2D7C3E-8004-56FE-1D26-F2E67C08EBEB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53" creationId="{48615875-FA47-4442-444B-3366FEB8F64D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62" creationId="{FD67F62A-7127-69EB-7FA4-D72A8B841604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63" creationId="{E0E60367-C509-974C-836F-B9EFB7191CFA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64" creationId="{633CB914-F7D7-1BCF-4E3B-4FA4B28FC7B0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73" creationId="{2F7BB9CF-E8ED-4835-B43F-8A1CF3176F1F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74" creationId="{1C4C1CAD-071E-9239-BC16-E4029DCF9F51}"/>
          </ac:grpSpMkLst>
        </pc:grpChg>
        <pc:grpChg chg="mod">
          <ac:chgData name="Daoud Saadeddin" userId="50f496e5f975282e" providerId="LiveId" clId="{1B07CB4C-2B78-4439-90F0-06AC7C3B1848}" dt="2024-09-03T12:43:00.189" v="45"/>
          <ac:grpSpMkLst>
            <pc:docMk/>
            <pc:sldMk cId="1223320210" sldId="271"/>
            <ac:grpSpMk id="75" creationId="{B4919205-F37A-1FD5-C869-A4ADB1D6C356}"/>
          </ac:grpSpMkLst>
        </pc:grpChg>
        <pc:grpChg chg="add mod">
          <ac:chgData name="Daoud Saadeddin" userId="50f496e5f975282e" providerId="LiveId" clId="{1B07CB4C-2B78-4439-90F0-06AC7C3B1848}" dt="2024-09-03T12:55:33.847" v="199" actId="12788"/>
          <ac:grpSpMkLst>
            <pc:docMk/>
            <pc:sldMk cId="1223320210" sldId="271"/>
            <ac:grpSpMk id="82" creationId="{28DCC4E4-6BDC-089D-B243-40693FD83578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85" creationId="{7C4B34C4-8328-8222-49BD-CD1C58D57D25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86" creationId="{5621174C-1EA0-409E-337F-B63778416FD3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87" creationId="{FE822AEC-D0D3-D9D2-6468-785040C74957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88" creationId="{072FB079-B213-F81F-635C-67BE4D600188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89" creationId="{201FBFDB-593F-1103-C066-51FC824275B7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90" creationId="{4285EC9B-435E-3C6F-4D09-B5CF1F05F879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93" creationId="{29690280-9960-432A-820D-0F6A289E9742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94" creationId="{1490C034-3ACF-2B62-1C24-FB3FF1A6E8C2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95" creationId="{4061BB83-C768-A99C-3A69-1290656AB427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04" creationId="{D52191DD-5C5E-9491-E03F-D95B3F3623D1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05" creationId="{61D81693-E443-E212-55E4-BE871608A48E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06" creationId="{EAB48ADE-CC6E-28FC-DAA4-537305D2388F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15" creationId="{DA84E70F-F820-C38C-514D-35779D63D809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16" creationId="{37F7221F-321F-4FEA-A7A7-481834AB2238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17" creationId="{802F3AB4-EFA2-5AD3-2DE9-408EF735218D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26" creationId="{63C77961-E1DB-D5C2-2D2C-C0A40130B0D5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27" creationId="{6C6C6053-E7BE-027A-A035-554652EC81F7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28" creationId="{21D60F47-D48F-2356-28A6-895D7A2B25B5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37" creationId="{21BCB047-0E73-CC8D-53BF-DAB8F51388F9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38" creationId="{658CFB82-21DC-1A2E-5570-0528037CCC62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39" creationId="{32B1CC9E-7CAA-467E-CEAA-4056A259683F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48" creationId="{A2620990-A3CC-7A3C-FEBD-0F4F7B0E2601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49" creationId="{A73F6975-9E7E-F49A-F19E-FB60CFF0A643}"/>
          </ac:grpSpMkLst>
        </pc:grpChg>
        <pc:grpChg chg="mod">
          <ac:chgData name="Daoud Saadeddin" userId="50f496e5f975282e" providerId="LiveId" clId="{1B07CB4C-2B78-4439-90F0-06AC7C3B1848}" dt="2024-09-03T12:43:03.210" v="46"/>
          <ac:grpSpMkLst>
            <pc:docMk/>
            <pc:sldMk cId="1223320210" sldId="271"/>
            <ac:grpSpMk id="150" creationId="{1D90DC7E-B544-78D4-826C-19F1DF94DE2D}"/>
          </ac:grpSpMkLst>
        </pc:grpChg>
        <pc:grpChg chg="add del mod ord">
          <ac:chgData name="Daoud Saadeddin" userId="50f496e5f975282e" providerId="LiveId" clId="{1B07CB4C-2B78-4439-90F0-06AC7C3B1848}" dt="2024-09-03T13:19:31.208" v="325" actId="478"/>
          <ac:grpSpMkLst>
            <pc:docMk/>
            <pc:sldMk cId="1223320210" sldId="271"/>
            <ac:grpSpMk id="158" creationId="{ED759533-3FA2-56AD-6B5E-F7E7A8EAA64A}"/>
          </ac:grpSpMkLst>
        </pc:grpChg>
        <pc:grpChg chg="add mod ord">
          <ac:chgData name="Daoud Saadeddin" userId="50f496e5f975282e" providerId="LiveId" clId="{1B07CB4C-2B78-4439-90F0-06AC7C3B1848}" dt="2024-09-03T13:19:34.674" v="327" actId="167"/>
          <ac:grpSpMkLst>
            <pc:docMk/>
            <pc:sldMk cId="1223320210" sldId="271"/>
            <ac:grpSpMk id="161" creationId="{1CDF89C5-A20B-9488-90FE-FA4E8DB0602D}"/>
          </ac:grpSpMkLst>
        </pc:grpChg>
        <pc:cxnChg chg="mod">
          <ac:chgData name="Daoud Saadeddin" userId="50f496e5f975282e" providerId="LiveId" clId="{1B07CB4C-2B78-4439-90F0-06AC7C3B1848}" dt="2024-09-03T12:43:00.189" v="45"/>
          <ac:cxnSpMkLst>
            <pc:docMk/>
            <pc:sldMk cId="1223320210" sldId="271"/>
            <ac:cxnSpMk id="4" creationId="{72EB14D5-EBE4-4349-48EA-B62733F5F516}"/>
          </ac:cxnSpMkLst>
        </pc:cxnChg>
        <pc:cxnChg chg="mod">
          <ac:chgData name="Daoud Saadeddin" userId="50f496e5f975282e" providerId="LiveId" clId="{1B07CB4C-2B78-4439-90F0-06AC7C3B1848}" dt="2024-09-03T12:43:00.189" v="45"/>
          <ac:cxnSpMkLst>
            <pc:docMk/>
            <pc:sldMk cId="1223320210" sldId="271"/>
            <ac:cxnSpMk id="11" creationId="{86D5D4EC-1BEF-A4EF-CC42-0036DF2FEE6B}"/>
          </ac:cxnSpMkLst>
        </pc:cxnChg>
        <pc:cxnChg chg="mod">
          <ac:chgData name="Daoud Saadeddin" userId="50f496e5f975282e" providerId="LiveId" clId="{1B07CB4C-2B78-4439-90F0-06AC7C3B1848}" dt="2024-09-03T12:43:00.189" v="45"/>
          <ac:cxnSpMkLst>
            <pc:docMk/>
            <pc:sldMk cId="1223320210" sldId="271"/>
            <ac:cxnSpMk id="27" creationId="{BC989B4A-5A81-15E9-0353-9A0328F54920}"/>
          </ac:cxnSpMkLst>
        </pc:cxnChg>
        <pc:cxnChg chg="mod">
          <ac:chgData name="Daoud Saadeddin" userId="50f496e5f975282e" providerId="LiveId" clId="{1B07CB4C-2B78-4439-90F0-06AC7C3B1848}" dt="2024-09-03T12:43:00.189" v="45"/>
          <ac:cxnSpMkLst>
            <pc:docMk/>
            <pc:sldMk cId="1223320210" sldId="271"/>
            <ac:cxnSpMk id="38" creationId="{87A5C10E-7372-7D81-7BB5-12BE3EE8E2FA}"/>
          </ac:cxnSpMkLst>
        </pc:cxnChg>
        <pc:cxnChg chg="mod">
          <ac:chgData name="Daoud Saadeddin" userId="50f496e5f975282e" providerId="LiveId" clId="{1B07CB4C-2B78-4439-90F0-06AC7C3B1848}" dt="2024-09-03T12:43:00.189" v="45"/>
          <ac:cxnSpMkLst>
            <pc:docMk/>
            <pc:sldMk cId="1223320210" sldId="271"/>
            <ac:cxnSpMk id="49" creationId="{0298EED7-08D4-0E35-DED7-1D504B9E978D}"/>
          </ac:cxnSpMkLst>
        </pc:cxnChg>
        <pc:cxnChg chg="mod">
          <ac:chgData name="Daoud Saadeddin" userId="50f496e5f975282e" providerId="LiveId" clId="{1B07CB4C-2B78-4439-90F0-06AC7C3B1848}" dt="2024-09-03T12:43:00.189" v="45"/>
          <ac:cxnSpMkLst>
            <pc:docMk/>
            <pc:sldMk cId="1223320210" sldId="271"/>
            <ac:cxnSpMk id="60" creationId="{9E8881FA-DC02-5B84-920C-793568AAD51C}"/>
          </ac:cxnSpMkLst>
        </pc:cxnChg>
        <pc:cxnChg chg="mod">
          <ac:chgData name="Daoud Saadeddin" userId="50f496e5f975282e" providerId="LiveId" clId="{1B07CB4C-2B78-4439-90F0-06AC7C3B1848}" dt="2024-09-03T12:43:00.189" v="45"/>
          <ac:cxnSpMkLst>
            <pc:docMk/>
            <pc:sldMk cId="1223320210" sldId="271"/>
            <ac:cxnSpMk id="71" creationId="{BF582474-1141-2D9C-0914-8B6E88612F51}"/>
          </ac:cxnSpMkLst>
        </pc:cxnChg>
        <pc:cxnChg chg="mod">
          <ac:chgData name="Daoud Saadeddin" userId="50f496e5f975282e" providerId="LiveId" clId="{1B07CB4C-2B78-4439-90F0-06AC7C3B1848}" dt="2024-09-03T12:55:28.302" v="198" actId="14100"/>
          <ac:cxnSpMkLst>
            <pc:docMk/>
            <pc:sldMk cId="1223320210" sldId="271"/>
            <ac:cxnSpMk id="84" creationId="{C59E757D-9D4C-16EC-F671-A51A66A80437}"/>
          </ac:cxnSpMkLst>
        </pc:cxnChg>
        <pc:cxnChg chg="mod">
          <ac:chgData name="Daoud Saadeddin" userId="50f496e5f975282e" providerId="LiveId" clId="{1B07CB4C-2B78-4439-90F0-06AC7C3B1848}" dt="2024-09-03T12:43:03.210" v="46"/>
          <ac:cxnSpMkLst>
            <pc:docMk/>
            <pc:sldMk cId="1223320210" sldId="271"/>
            <ac:cxnSpMk id="91" creationId="{E68C355A-34FA-8B70-BAC7-BA25BBB3BF91}"/>
          </ac:cxnSpMkLst>
        </pc:cxnChg>
        <pc:cxnChg chg="mod">
          <ac:chgData name="Daoud Saadeddin" userId="50f496e5f975282e" providerId="LiveId" clId="{1B07CB4C-2B78-4439-90F0-06AC7C3B1848}" dt="2024-09-03T12:43:03.210" v="46"/>
          <ac:cxnSpMkLst>
            <pc:docMk/>
            <pc:sldMk cId="1223320210" sldId="271"/>
            <ac:cxnSpMk id="102" creationId="{323FA5B1-038E-D681-534F-5F934AA2923A}"/>
          </ac:cxnSpMkLst>
        </pc:cxnChg>
        <pc:cxnChg chg="mod">
          <ac:chgData name="Daoud Saadeddin" userId="50f496e5f975282e" providerId="LiveId" clId="{1B07CB4C-2B78-4439-90F0-06AC7C3B1848}" dt="2024-09-03T12:43:03.210" v="46"/>
          <ac:cxnSpMkLst>
            <pc:docMk/>
            <pc:sldMk cId="1223320210" sldId="271"/>
            <ac:cxnSpMk id="113" creationId="{E54B43F1-4AC4-87B5-85CC-BCC91B8EB162}"/>
          </ac:cxnSpMkLst>
        </pc:cxnChg>
        <pc:cxnChg chg="mod">
          <ac:chgData name="Daoud Saadeddin" userId="50f496e5f975282e" providerId="LiveId" clId="{1B07CB4C-2B78-4439-90F0-06AC7C3B1848}" dt="2024-09-03T12:43:03.210" v="46"/>
          <ac:cxnSpMkLst>
            <pc:docMk/>
            <pc:sldMk cId="1223320210" sldId="271"/>
            <ac:cxnSpMk id="124" creationId="{1762EFC1-1D66-A4B8-0195-D8C5C434991F}"/>
          </ac:cxnSpMkLst>
        </pc:cxnChg>
        <pc:cxnChg chg="mod">
          <ac:chgData name="Daoud Saadeddin" userId="50f496e5f975282e" providerId="LiveId" clId="{1B07CB4C-2B78-4439-90F0-06AC7C3B1848}" dt="2024-09-03T12:43:03.210" v="46"/>
          <ac:cxnSpMkLst>
            <pc:docMk/>
            <pc:sldMk cId="1223320210" sldId="271"/>
            <ac:cxnSpMk id="135" creationId="{6A5497EA-610F-561F-D46B-E8E2FB57DB20}"/>
          </ac:cxnSpMkLst>
        </pc:cxnChg>
        <pc:cxnChg chg="mod">
          <ac:chgData name="Daoud Saadeddin" userId="50f496e5f975282e" providerId="LiveId" clId="{1B07CB4C-2B78-4439-90F0-06AC7C3B1848}" dt="2024-09-03T12:43:03.210" v="46"/>
          <ac:cxnSpMkLst>
            <pc:docMk/>
            <pc:sldMk cId="1223320210" sldId="271"/>
            <ac:cxnSpMk id="146" creationId="{4685CC1A-59E3-F054-A852-1AA4CC59193A}"/>
          </ac:cxnSpMkLst>
        </pc:cxnChg>
      </pc:sldChg>
      <pc:sldChg chg="addSp delSp modSp add del mod modNotesTx">
        <pc:chgData name="Daoud Saadeddin" userId="50f496e5f975282e" providerId="LiveId" clId="{1B07CB4C-2B78-4439-90F0-06AC7C3B1848}" dt="2024-09-03T19:13:22.825" v="525" actId="47"/>
        <pc:sldMkLst>
          <pc:docMk/>
          <pc:sldMk cId="1143619940" sldId="948"/>
        </pc:sldMkLst>
        <pc:spChg chg="mod">
          <ac:chgData name="Daoud Saadeddin" userId="50f496e5f975282e" providerId="LiveId" clId="{1B07CB4C-2B78-4439-90F0-06AC7C3B1848}" dt="2024-09-03T13:26:38.951" v="357" actId="207"/>
          <ac:spMkLst>
            <pc:docMk/>
            <pc:sldMk cId="1143619940" sldId="948"/>
            <ac:spMk id="3" creationId="{4B6B3533-1956-981A-1998-8A4B85AB1954}"/>
          </ac:spMkLst>
        </pc:spChg>
        <pc:spChg chg="mod">
          <ac:chgData name="Daoud Saadeddin" userId="50f496e5f975282e" providerId="LiveId" clId="{1B07CB4C-2B78-4439-90F0-06AC7C3B1848}" dt="2024-09-03T13:26:48.253" v="359" actId="207"/>
          <ac:spMkLst>
            <pc:docMk/>
            <pc:sldMk cId="1143619940" sldId="948"/>
            <ac:spMk id="12" creationId="{9B191D49-C65D-E203-6D9F-437F21EC13BE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18" creationId="{20F62E0E-6A2D-A7F5-56D2-DC3E4D08FCB2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20" creationId="{201D1CA8-056B-5901-8F84-8F00C53F38FE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21" creationId="{012A5FE2-AF42-2E87-840E-434B54D8415F}"/>
          </ac:spMkLst>
        </pc:spChg>
        <pc:spChg chg="mod">
          <ac:chgData name="Daoud Saadeddin" userId="50f496e5f975282e" providerId="LiveId" clId="{1B07CB4C-2B78-4439-90F0-06AC7C3B1848}" dt="2024-09-03T12:49:48.738" v="131" actId="20577"/>
          <ac:spMkLst>
            <pc:docMk/>
            <pc:sldMk cId="1143619940" sldId="948"/>
            <ac:spMk id="26" creationId="{95194D0A-039C-F216-AF5B-E11158593045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29" creationId="{6A0AAFC0-B0E8-DA1B-F37B-DDA2B50451A7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31" creationId="{DB7F8E04-D070-DA29-3BA6-F9B58A013EB4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32" creationId="{0F40427E-EF00-A359-E317-FD5CEC24ED5C}"/>
          </ac:spMkLst>
        </pc:spChg>
        <pc:spChg chg="mod">
          <ac:chgData name="Daoud Saadeddin" userId="50f496e5f975282e" providerId="LiveId" clId="{1B07CB4C-2B78-4439-90F0-06AC7C3B1848}" dt="2024-09-03T13:26:48.253" v="359" actId="207"/>
          <ac:spMkLst>
            <pc:docMk/>
            <pc:sldMk cId="1143619940" sldId="948"/>
            <ac:spMk id="34" creationId="{408910B9-CAC7-CB03-84B2-4DDE03E0BDB4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40" creationId="{3BCC7FB2-8541-E930-8FFB-853FA1EEC78B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42" creationId="{C7770612-EAA3-B1EB-EC38-6D9CE512CF40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43" creationId="{2ED32F15-9C62-A352-17B3-CA3572FB93CD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46" creationId="{6F76FFDC-9D07-A143-AE9D-5FF0B562D741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48" creationId="{D8104DAF-582B-7DFE-A0F6-5E10B0BEEE7E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49" creationId="{E537D470-6C5F-69E8-28D2-A143432B3BAB}"/>
          </ac:spMkLst>
        </pc:spChg>
        <pc:spChg chg="mod">
          <ac:chgData name="Daoud Saadeddin" userId="50f496e5f975282e" providerId="LiveId" clId="{1B07CB4C-2B78-4439-90F0-06AC7C3B1848}" dt="2024-09-03T13:26:48.253" v="359" actId="207"/>
          <ac:spMkLst>
            <pc:docMk/>
            <pc:sldMk cId="1143619940" sldId="948"/>
            <ac:spMk id="51" creationId="{E5C505A6-7D92-4770-C038-417057C4E26C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57" creationId="{C8801337-2140-7E7D-3C49-5B6841648170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59" creationId="{4A13DBA4-9710-4F00-5584-EE51D65579E1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60" creationId="{A3175A4A-6C36-702C-31F4-A33662C94A6B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63" creationId="{85C23533-3BC1-C5DA-27E3-AB27CACF37EC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65" creationId="{55BAC34F-228E-41AA-9289-E13C17D081EE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66" creationId="{EE9EDE06-5B46-F795-E431-669AF5333399}"/>
          </ac:spMkLst>
        </pc:spChg>
        <pc:spChg chg="mod">
          <ac:chgData name="Daoud Saadeddin" userId="50f496e5f975282e" providerId="LiveId" clId="{1B07CB4C-2B78-4439-90F0-06AC7C3B1848}" dt="2024-09-03T13:26:48.253" v="359" actId="207"/>
          <ac:spMkLst>
            <pc:docMk/>
            <pc:sldMk cId="1143619940" sldId="948"/>
            <ac:spMk id="68" creationId="{DFEAC0D6-8C60-FC77-FEF7-A7A8682D1D84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74" creationId="{2AF569E9-62B3-8A42-8ABB-1A4D18D7FD62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76" creationId="{E05D5812-F345-AA14-5D0F-43F83E05BC7D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77" creationId="{5A3542F9-972E-23C8-54D8-A0E922ED782D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80" creationId="{B77CC4C4-C3D4-4F98-BC55-DAAEC441C007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157" creationId="{3D4494E9-3771-0CD2-F26E-BF74512BD9AA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158" creationId="{4D44DD4C-669D-0F0D-2AED-C90110655CAA}"/>
          </ac:spMkLst>
        </pc:spChg>
        <pc:spChg chg="mod">
          <ac:chgData name="Daoud Saadeddin" userId="50f496e5f975282e" providerId="LiveId" clId="{1B07CB4C-2B78-4439-90F0-06AC7C3B1848}" dt="2024-09-03T13:26:48.253" v="359" actId="207"/>
          <ac:spMkLst>
            <pc:docMk/>
            <pc:sldMk cId="1143619940" sldId="948"/>
            <ac:spMk id="160" creationId="{7242D27C-92E3-4EC1-16D7-49A6DB174C89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166" creationId="{6F6DD87E-42A2-5AA6-88A1-3550AAE29026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168" creationId="{03459CDD-AE3C-7B0D-6DCD-1E9F52E4B9EA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169" creationId="{B93E18A8-C03C-F64D-7278-0EF8C8EEFA7D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172" creationId="{97F12406-DD05-0B77-6885-5F8097C4C2D1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174" creationId="{42CE741E-42BE-002F-75EA-CE4C7E44241F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175" creationId="{1AF7C55B-1D81-7850-4753-80B0133365DB}"/>
          </ac:spMkLst>
        </pc:spChg>
        <pc:spChg chg="mod">
          <ac:chgData name="Daoud Saadeddin" userId="50f496e5f975282e" providerId="LiveId" clId="{1B07CB4C-2B78-4439-90F0-06AC7C3B1848}" dt="2024-09-03T13:26:48.253" v="359" actId="207"/>
          <ac:spMkLst>
            <pc:docMk/>
            <pc:sldMk cId="1143619940" sldId="948"/>
            <ac:spMk id="177" creationId="{D4F4685E-A126-4D1C-262F-E9C23E95AB09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183" creationId="{4EAC6745-C8D3-FC4C-C00C-3B5EF2A86DF4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185" creationId="{715632C5-A552-23ED-ABA8-2B72796B6118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186" creationId="{B4D122DD-A91C-F23A-02E9-5C444B7DA280}"/>
          </ac:spMkLst>
        </pc:spChg>
        <pc:spChg chg="mod">
          <ac:chgData name="Daoud Saadeddin" userId="50f496e5f975282e" providerId="LiveId" clId="{1B07CB4C-2B78-4439-90F0-06AC7C3B1848}" dt="2024-09-03T19:07:52.109" v="523" actId="403"/>
          <ac:spMkLst>
            <pc:docMk/>
            <pc:sldMk cId="1143619940" sldId="948"/>
            <ac:spMk id="189" creationId="{E18A714E-D7CF-5E89-6CD8-A35F993075CD}"/>
          </ac:spMkLst>
        </pc:spChg>
        <pc:spChg chg="mod">
          <ac:chgData name="Daoud Saadeddin" userId="50f496e5f975282e" providerId="LiveId" clId="{1B07CB4C-2B78-4439-90F0-06AC7C3B1848}" dt="2024-09-03T19:03:34.647" v="509" actId="13926"/>
          <ac:spMkLst>
            <pc:docMk/>
            <pc:sldMk cId="1143619940" sldId="948"/>
            <ac:spMk id="191" creationId="{512AB383-2356-71E6-BFB1-FA09C9286EA3}"/>
          </ac:spMkLst>
        </pc:spChg>
        <pc:spChg chg="mod">
          <ac:chgData name="Daoud Saadeddin" userId="50f496e5f975282e" providerId="LiveId" clId="{1B07CB4C-2B78-4439-90F0-06AC7C3B1848}" dt="2024-09-03T12:54:42.134" v="192" actId="2711"/>
          <ac:spMkLst>
            <pc:docMk/>
            <pc:sldMk cId="1143619940" sldId="948"/>
            <ac:spMk id="192" creationId="{E802FB53-CFE0-19A4-0C8F-361A9BB7FF30}"/>
          </ac:spMkLst>
        </pc:spChg>
        <pc:spChg chg="mod">
          <ac:chgData name="Daoud Saadeddin" userId="50f496e5f975282e" providerId="LiveId" clId="{1B07CB4C-2B78-4439-90F0-06AC7C3B1848}" dt="2024-09-03T13:04:29.716" v="276"/>
          <ac:spMkLst>
            <pc:docMk/>
            <pc:sldMk cId="1143619940" sldId="948"/>
            <ac:spMk id="195" creationId="{521C83B9-0383-90B8-D891-2C2BB4260231}"/>
          </ac:spMkLst>
        </pc:spChg>
        <pc:spChg chg="mod">
          <ac:chgData name="Daoud Saadeddin" userId="50f496e5f975282e" providerId="LiveId" clId="{1B07CB4C-2B78-4439-90F0-06AC7C3B1848}" dt="2024-09-03T13:04:29.716" v="276"/>
          <ac:spMkLst>
            <pc:docMk/>
            <pc:sldMk cId="1143619940" sldId="948"/>
            <ac:spMk id="196" creationId="{FE783EBF-3D3C-5261-277F-0A6E0E7C04D2}"/>
          </ac:spMkLst>
        </pc:spChg>
        <pc:spChg chg="mod">
          <ac:chgData name="Daoud Saadeddin" userId="50f496e5f975282e" providerId="LiveId" clId="{1B07CB4C-2B78-4439-90F0-06AC7C3B1848}" dt="2024-09-03T13:19:23.755" v="323"/>
          <ac:spMkLst>
            <pc:docMk/>
            <pc:sldMk cId="1143619940" sldId="948"/>
            <ac:spMk id="198" creationId="{1BDFC26D-6012-678F-8AED-B14F1FD61F94}"/>
          </ac:spMkLst>
        </pc:spChg>
        <pc:spChg chg="mod">
          <ac:chgData name="Daoud Saadeddin" userId="50f496e5f975282e" providerId="LiveId" clId="{1B07CB4C-2B78-4439-90F0-06AC7C3B1848}" dt="2024-09-03T13:19:23.755" v="323"/>
          <ac:spMkLst>
            <pc:docMk/>
            <pc:sldMk cId="1143619940" sldId="948"/>
            <ac:spMk id="199" creationId="{B2371216-FC88-A5EC-F7EE-DD442BF91E31}"/>
          </ac:spMkLst>
        </pc:spChg>
        <pc:grpChg chg="add mod">
          <ac:chgData name="Daoud Saadeddin" userId="50f496e5f975282e" providerId="LiveId" clId="{1B07CB4C-2B78-4439-90F0-06AC7C3B1848}" dt="2024-09-03T12:55:20.665" v="197" actId="12788"/>
          <ac:grpSpMkLst>
            <pc:docMk/>
            <pc:sldMk cId="1143619940" sldId="948"/>
            <ac:grpSpMk id="2" creationId="{D0086A77-32B4-7FC5-EA9E-4AAA86965248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5" creationId="{076355B3-C1A0-C58C-BC65-B165D80D6E01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6" creationId="{BE4218D4-76B4-FFC7-534C-FD1CF7AC8D6A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7" creationId="{CCA32C9B-9C90-3D71-5BED-8617D60D2E28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8" creationId="{EEC632BE-CA01-D93E-433A-4D777E84EB63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9" creationId="{563D75B7-DFF8-4469-A96B-B15B09FA6A30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0" creationId="{408A0466-D1A4-E45B-002E-3421C2EE4C9E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3" creationId="{7F21327B-BB20-CB17-44EE-8171EE7F140C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4" creationId="{6A985691-5D44-ABE2-EDAC-A6EFEBA9D961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5" creationId="{E139A1AA-84F1-CCE9-CC41-B15EF841E078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6" creationId="{80D1A436-F69E-6AF1-15CA-023D9B5D0C2F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7" creationId="{4A7ADCED-84D3-05D8-1DF9-380CBF2117B5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27" creationId="{1B99E51F-76C5-ACE0-67D3-9B4EFC5BD487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28" creationId="{40042D2C-E672-4746-5CBB-28BD30E8A074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35" creationId="{4B02303E-AF44-5B63-D257-D2E66F7EED95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36" creationId="{88C8CD06-841A-0463-CC91-2FA50102FA6E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37" creationId="{9532C0AB-A524-B41D-541C-2D214B959CCC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38" creationId="{770CFC56-50C5-F573-69A9-1988CA2F7825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39" creationId="{C1142D80-A9D4-8885-DF4E-63EEEF4F65A5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44" creationId="{5F86F77C-13FA-DE15-2F15-0771335A88B9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45" creationId="{A53EBA67-9977-4983-78E4-4FC55D99257B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52" creationId="{D43DB1E5-D23D-E96E-82EA-AF9F1420A5F2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53" creationId="{06521FC8-9C68-3DE5-17E8-9A6C2926A15E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54" creationId="{3A468F6A-47E8-086D-7E36-84B38692A102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55" creationId="{C013171B-886D-C834-1A46-B89422B248A5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56" creationId="{4A20DBDB-7E5C-C035-B508-ABDF8EF3A8F1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61" creationId="{B87487C4-B93C-7C0A-6F83-3C740808CBD3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62" creationId="{FE7EE00A-DF02-B5B3-511D-5F6F70E37E7A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69" creationId="{6A411D1E-46DF-1399-B0B4-82038523F080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70" creationId="{ED2530DE-5C2D-E808-FAD2-4E2FE591D72F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71" creationId="{3D89D966-2D29-60B5-1B94-A034E174DBC7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72" creationId="{8ADEAC7F-6331-B3BD-7BFB-83EE0DF9BF98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73" creationId="{C2467886-C6B1-CF3B-E02D-BECE8EA96E99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78" creationId="{693A2E1A-4973-5AA8-7F5F-1647A5429328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79" creationId="{67C539E4-A595-3E04-48AB-A072EFE6D6F1}"/>
          </ac:grpSpMkLst>
        </pc:grpChg>
        <pc:grpChg chg="del">
          <ac:chgData name="Daoud Saadeddin" userId="50f496e5f975282e" providerId="LiveId" clId="{1B07CB4C-2B78-4439-90F0-06AC7C3B1848}" dt="2024-09-03T12:49:54.096" v="132" actId="478"/>
          <ac:grpSpMkLst>
            <pc:docMk/>
            <pc:sldMk cId="1143619940" sldId="948"/>
            <ac:grpSpMk id="82" creationId="{28DCC4E4-6BDC-089D-B243-40693FD83578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61" creationId="{CD5843CA-B804-FBCB-0516-C8C15BE29D11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62" creationId="{FFFC8F63-5ECD-34B6-F89D-455C6EC9D1B9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63" creationId="{7D95E561-DA60-058B-67F7-733C4FC96E29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64" creationId="{4CF324D1-15A0-613D-8CA2-EE24649E50DC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65" creationId="{3E15A731-A16F-5F7C-8273-A205A50DEC2C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70" creationId="{DB9692A4-F9D5-BD3D-DAD2-7ED2A3095FDA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71" creationId="{538B0228-3AFF-3E02-1708-80D6DF9C7262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78" creationId="{78655761-6AC7-E84D-C427-B005F5FFA9B2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79" creationId="{CD4408D9-FDC6-B036-F338-5BA8E185CD73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80" creationId="{E7D8F763-4285-FB86-D5BF-8FC1718771B5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81" creationId="{2F99AFBE-18EA-AAAB-EC73-7A1EB8A68136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82" creationId="{B8B33FAC-C9E2-6F3D-E937-80B2A4337225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87" creationId="{79FEFF85-880D-C7A2-3137-F92FEF6AD751}"/>
          </ac:grpSpMkLst>
        </pc:grpChg>
        <pc:grpChg chg="mod">
          <ac:chgData name="Daoud Saadeddin" userId="50f496e5f975282e" providerId="LiveId" clId="{1B07CB4C-2B78-4439-90F0-06AC7C3B1848}" dt="2024-09-03T12:49:57.889" v="133"/>
          <ac:grpSpMkLst>
            <pc:docMk/>
            <pc:sldMk cId="1143619940" sldId="948"/>
            <ac:grpSpMk id="188" creationId="{99BBD0DE-70F2-0FB5-AA08-53F826E2818B}"/>
          </ac:grpSpMkLst>
        </pc:grpChg>
        <pc:grpChg chg="add del mod ord">
          <ac:chgData name="Daoud Saadeddin" userId="50f496e5f975282e" providerId="LiveId" clId="{1B07CB4C-2B78-4439-90F0-06AC7C3B1848}" dt="2024-09-03T13:19:22.849" v="322" actId="478"/>
          <ac:grpSpMkLst>
            <pc:docMk/>
            <pc:sldMk cId="1143619940" sldId="948"/>
            <ac:grpSpMk id="194" creationId="{C2735AC4-15D0-D3E8-65CC-783887C3F04F}"/>
          </ac:grpSpMkLst>
        </pc:grpChg>
        <pc:grpChg chg="add mod ord">
          <ac:chgData name="Daoud Saadeddin" userId="50f496e5f975282e" providerId="LiveId" clId="{1B07CB4C-2B78-4439-90F0-06AC7C3B1848}" dt="2024-09-03T13:19:28.162" v="324" actId="167"/>
          <ac:grpSpMkLst>
            <pc:docMk/>
            <pc:sldMk cId="1143619940" sldId="948"/>
            <ac:grpSpMk id="197" creationId="{0676BE24-1C74-3EDA-0FA4-3E70751F9AAA}"/>
          </ac:grpSpMkLst>
        </pc:grpChg>
        <pc:picChg chg="add del mod">
          <ac:chgData name="Daoud Saadeddin" userId="50f496e5f975282e" providerId="LiveId" clId="{1B07CB4C-2B78-4439-90F0-06AC7C3B1848}" dt="2024-09-03T13:26:42.435" v="358" actId="478"/>
          <ac:picMkLst>
            <pc:docMk/>
            <pc:sldMk cId="1143619940" sldId="948"/>
            <ac:picMk id="201" creationId="{1CB3231F-A765-27E6-E4D3-00969049E578}"/>
          </ac:picMkLst>
        </pc:picChg>
        <pc:cxnChg chg="mod">
          <ac:chgData name="Daoud Saadeddin" userId="50f496e5f975282e" providerId="LiveId" clId="{1B07CB4C-2B78-4439-90F0-06AC7C3B1848}" dt="2024-09-03T12:55:17.026" v="196" actId="14100"/>
          <ac:cxnSpMkLst>
            <pc:docMk/>
            <pc:sldMk cId="1143619940" sldId="948"/>
            <ac:cxnSpMk id="4" creationId="{C27D564D-F819-FF49-AD6F-3B6720A3F39C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11" creationId="{E18894F8-0803-5ED5-BDEE-06AFD222EBB5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19" creationId="{88D0E5B6-EFA4-E3D0-83FB-95B4020A6109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30" creationId="{0D6D6415-2EEF-37D6-1D57-BC604DE20EF7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33" creationId="{96ECBF22-8A33-C3CF-9227-F7419426FB54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41" creationId="{EDD4F552-4FFD-E072-7F03-527911CF0FBE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47" creationId="{3CA10C2E-B356-22B8-2291-E01B9D223246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50" creationId="{50373522-B31B-EF46-A508-C6CA1B23E05E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58" creationId="{AD9DEE03-A6C0-D0CE-8DC6-71EC7865440B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64" creationId="{2D5E5F05-43F0-7A2A-0D1D-05AA8C240C08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67" creationId="{FCD44668-B773-B196-7D39-5F91FF07150E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75" creationId="{D6E64CAD-93A0-4BEE-E76B-540566F791F3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81" creationId="{67FF8C6F-1B24-D532-B5C3-8DD92AAAF2E9}"/>
          </ac:cxnSpMkLst>
        </pc:cxnChg>
        <pc:cxnChg chg="mod">
          <ac:chgData name="Daoud Saadeddin" userId="50f496e5f975282e" providerId="LiveId" clId="{1B07CB4C-2B78-4439-90F0-06AC7C3B1848}" dt="2024-09-03T12:49:54.096" v="132" actId="478"/>
          <ac:cxnSpMkLst>
            <pc:docMk/>
            <pc:sldMk cId="1143619940" sldId="948"/>
            <ac:cxnSpMk id="84" creationId="{C59E757D-9D4C-16EC-F671-A51A66A80437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159" creationId="{9A842C0B-6528-2DAF-D02A-3E34BC5C66A9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167" creationId="{3BEC2FB6-39C4-4D04-2C93-3FF446223452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173" creationId="{F939827D-6F73-76F3-E11F-2BD2FBF1FCDC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176" creationId="{252732AB-6444-4FF7-50F4-120CD621B1BC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184" creationId="{D5E0FD70-CABB-6E9C-F598-DC5AEFF151AE}"/>
          </ac:cxnSpMkLst>
        </pc:cxnChg>
        <pc:cxnChg chg="mod">
          <ac:chgData name="Daoud Saadeddin" userId="50f496e5f975282e" providerId="LiveId" clId="{1B07CB4C-2B78-4439-90F0-06AC7C3B1848}" dt="2024-09-03T12:49:57.889" v="133"/>
          <ac:cxnSpMkLst>
            <pc:docMk/>
            <pc:sldMk cId="1143619940" sldId="948"/>
            <ac:cxnSpMk id="190" creationId="{9D8D6560-E4E7-606F-92C4-62FFBD035B68}"/>
          </ac:cxnSpMkLst>
        </pc:cxnChg>
      </pc:sldChg>
      <pc:sldChg chg="addSp delSp modSp add del mod modNotesTx">
        <pc:chgData name="Daoud Saadeddin" userId="50f496e5f975282e" providerId="LiveId" clId="{1B07CB4C-2B78-4439-90F0-06AC7C3B1848}" dt="2024-09-03T13:23:39.641" v="352" actId="47"/>
        <pc:sldMkLst>
          <pc:docMk/>
          <pc:sldMk cId="1901218678" sldId="949"/>
        </pc:sldMkLst>
        <pc:spChg chg="mod">
          <ac:chgData name="Daoud Saadeddin" userId="50f496e5f975282e" providerId="LiveId" clId="{1B07CB4C-2B78-4439-90F0-06AC7C3B1848}" dt="2024-09-03T13:00:29.078" v="221" actId="20577"/>
          <ac:spMkLst>
            <pc:docMk/>
            <pc:sldMk cId="1901218678" sldId="949"/>
            <ac:spMk id="26" creationId="{95194D0A-039C-F216-AF5B-E11158593045}"/>
          </ac:spMkLst>
        </pc:spChg>
        <pc:spChg chg="mod">
          <ac:chgData name="Daoud Saadeddin" userId="50f496e5f975282e" providerId="LiveId" clId="{1B07CB4C-2B78-4439-90F0-06AC7C3B1848}" dt="2024-09-03T13:06:37.864" v="284" actId="2711"/>
          <ac:spMkLst>
            <pc:docMk/>
            <pc:sldMk cId="1901218678" sldId="949"/>
            <ac:spMk id="83" creationId="{23079FB2-FF83-15C9-E92D-54B23DA9EE14}"/>
          </ac:spMkLst>
        </pc:spChg>
        <pc:spChg chg="mod">
          <ac:chgData name="Daoud Saadeddin" userId="50f496e5f975282e" providerId="LiveId" clId="{1B07CB4C-2B78-4439-90F0-06AC7C3B1848}" dt="2024-09-03T13:06:37.864" v="284" actId="2711"/>
          <ac:spMkLst>
            <pc:docMk/>
            <pc:sldMk cId="1901218678" sldId="949"/>
            <ac:spMk id="92" creationId="{07E1ADAC-7428-69C3-1047-A0CA30B2EFDC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98" creationId="{C8D01E80-42B0-705F-78AD-FE6CA06202C3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00" creationId="{60E9A733-1C8C-BC7F-C040-5011874B785E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01" creationId="{B2CCE9AC-6D29-51DC-27D3-F22A24647446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04" creationId="{56B32F48-D703-9CF7-DE95-B6086D03E3B5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06" creationId="{CB00F0C0-E512-10E3-58AE-E74488880D97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07" creationId="{E0AA7E6D-87E5-48E0-E038-CDBDD2634DBA}"/>
          </ac:spMkLst>
        </pc:spChg>
        <pc:spChg chg="mod">
          <ac:chgData name="Daoud Saadeddin" userId="50f496e5f975282e" providerId="LiveId" clId="{1B07CB4C-2B78-4439-90F0-06AC7C3B1848}" dt="2024-09-03T13:06:37.864" v="284" actId="2711"/>
          <ac:spMkLst>
            <pc:docMk/>
            <pc:sldMk cId="1901218678" sldId="949"/>
            <ac:spMk id="109" creationId="{85070BB3-6DFA-F4EF-DB99-9E7F1E2C5198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15" creationId="{CA597853-4762-9DEF-1FF6-3867AC8D2AC4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17" creationId="{4EDB1A17-FE32-4944-3322-CAF3FFB1EA9D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18" creationId="{B7B0071D-5411-5E02-0B88-454502FE0A4C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21" creationId="{2C1D51EB-CB8F-BF19-4052-EC5DD3150EAB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23" creationId="{5D601504-7DE2-B90F-9C6F-72419783A19E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24" creationId="{5D783046-5C08-28EA-90DE-F9954330E347}"/>
          </ac:spMkLst>
        </pc:spChg>
        <pc:spChg chg="mod">
          <ac:chgData name="Daoud Saadeddin" userId="50f496e5f975282e" providerId="LiveId" clId="{1B07CB4C-2B78-4439-90F0-06AC7C3B1848}" dt="2024-09-03T13:06:37.864" v="284" actId="2711"/>
          <ac:spMkLst>
            <pc:docMk/>
            <pc:sldMk cId="1901218678" sldId="949"/>
            <ac:spMk id="126" creationId="{65B11AF6-7CB3-90C0-CA43-062D4DA81DB3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32" creationId="{293CC89B-4509-404F-AD36-EF4AC33A9BA9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34" creationId="{A77ADD00-5D15-E12D-3728-D1415CC175E0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35" creationId="{7832B9D2-C407-C7ED-B02D-4935ADF0CC49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38" creationId="{96D0DE46-C8D7-62D2-B15A-040DEB357663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40" creationId="{A90F9ABB-2648-2CFF-BEF7-5DA38B6C7A8C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41" creationId="{594DBDE0-FDD4-C82D-6508-79FF1D4B712F}"/>
          </ac:spMkLst>
        </pc:spChg>
        <pc:spChg chg="mod">
          <ac:chgData name="Daoud Saadeddin" userId="50f496e5f975282e" providerId="LiveId" clId="{1B07CB4C-2B78-4439-90F0-06AC7C3B1848}" dt="2024-09-03T13:06:37.864" v="284" actId="2711"/>
          <ac:spMkLst>
            <pc:docMk/>
            <pc:sldMk cId="1901218678" sldId="949"/>
            <ac:spMk id="143" creationId="{DF952D45-EC82-B0EF-673F-8FF8D0AFA77A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49" creationId="{EF5326C5-FB73-E671-278B-52856556F44F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51" creationId="{9FEDC5E9-7D8D-7281-2CEF-F7D68A5CB1D8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52" creationId="{CACC1E60-E918-C846-D5A6-4FBAF2F7C06E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55" creationId="{4757DB58-4772-77D1-70AF-50126D95307B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93" creationId="{BAF509EF-EA67-05E1-6EE8-B6C634C2B32A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194" creationId="{15DFCD14-A5A8-FD3B-3936-903E6843309D}"/>
          </ac:spMkLst>
        </pc:spChg>
        <pc:spChg chg="mod">
          <ac:chgData name="Daoud Saadeddin" userId="50f496e5f975282e" providerId="LiveId" clId="{1B07CB4C-2B78-4439-90F0-06AC7C3B1848}" dt="2024-09-03T13:06:37.864" v="284" actId="2711"/>
          <ac:spMkLst>
            <pc:docMk/>
            <pc:sldMk cId="1901218678" sldId="949"/>
            <ac:spMk id="196" creationId="{2341AE2A-78EF-2A8A-44E7-58062C51B0DB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02" creationId="{375E2755-689D-A9A3-D2F7-938A8E612887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04" creationId="{5B0465F1-D221-02AA-1C45-4AE5853BA690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05" creationId="{541733E0-A612-924A-9FCD-0F697EF1B737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08" creationId="{A8DA6C1F-64C4-605C-458B-B20C5ED58D3E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10" creationId="{94715D0B-C2A0-51FC-8B0F-EFE0CF810D5E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11" creationId="{17F5DC12-93CD-E34D-0B60-8E3BECB18D25}"/>
          </ac:spMkLst>
        </pc:spChg>
        <pc:spChg chg="mod">
          <ac:chgData name="Daoud Saadeddin" userId="50f496e5f975282e" providerId="LiveId" clId="{1B07CB4C-2B78-4439-90F0-06AC7C3B1848}" dt="2024-09-03T13:06:37.864" v="284" actId="2711"/>
          <ac:spMkLst>
            <pc:docMk/>
            <pc:sldMk cId="1901218678" sldId="949"/>
            <ac:spMk id="213" creationId="{24ECF9F3-D10D-6F74-A9D1-09AC11C71E12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19" creationId="{781B52E5-F10D-3066-7856-8178565B2202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21" creationId="{B9BB2FB9-C6AB-C3AC-5CBA-46A17F9EF475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22" creationId="{80CCA92D-54EF-DA9C-EA9C-78D7A0E460EA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25" creationId="{2A6FA213-4B1D-9983-58E7-7F9D8A902BF4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27" creationId="{85C1A28F-31D5-961C-4FCC-598A1C315C2B}"/>
          </ac:spMkLst>
        </pc:spChg>
        <pc:spChg chg="mod">
          <ac:chgData name="Daoud Saadeddin" userId="50f496e5f975282e" providerId="LiveId" clId="{1B07CB4C-2B78-4439-90F0-06AC7C3B1848}" dt="2024-09-03T13:06:46.348" v="285" actId="2711"/>
          <ac:spMkLst>
            <pc:docMk/>
            <pc:sldMk cId="1901218678" sldId="949"/>
            <ac:spMk id="228" creationId="{0042C1B5-F092-CBD0-938A-4B4DB6AD1E35}"/>
          </ac:spMkLst>
        </pc:spChg>
        <pc:spChg chg="mod">
          <ac:chgData name="Daoud Saadeddin" userId="50f496e5f975282e" providerId="LiveId" clId="{1B07CB4C-2B78-4439-90F0-06AC7C3B1848}" dt="2024-09-03T13:05:04.367" v="282"/>
          <ac:spMkLst>
            <pc:docMk/>
            <pc:sldMk cId="1901218678" sldId="949"/>
            <ac:spMk id="231" creationId="{715BE9A3-D2FE-28B5-D7CC-5ADB4345C513}"/>
          </ac:spMkLst>
        </pc:spChg>
        <pc:spChg chg="mod">
          <ac:chgData name="Daoud Saadeddin" userId="50f496e5f975282e" providerId="LiveId" clId="{1B07CB4C-2B78-4439-90F0-06AC7C3B1848}" dt="2024-09-03T13:05:04.367" v="282"/>
          <ac:spMkLst>
            <pc:docMk/>
            <pc:sldMk cId="1901218678" sldId="949"/>
            <ac:spMk id="232" creationId="{F4D5090A-3937-77E6-8D71-9A69FA2D47D4}"/>
          </ac:spMkLst>
        </pc:spChg>
        <pc:grpChg chg="del">
          <ac:chgData name="Daoud Saadeddin" userId="50f496e5f975282e" providerId="LiveId" clId="{1B07CB4C-2B78-4439-90F0-06AC7C3B1848}" dt="2024-09-03T12:51:04.314" v="139" actId="478"/>
          <ac:grpSpMkLst>
            <pc:docMk/>
            <pc:sldMk cId="1901218678" sldId="949"/>
            <ac:grpSpMk id="2" creationId="{D0086A77-32B4-7FC5-EA9E-4AAA86965248}"/>
          </ac:grpSpMkLst>
        </pc:grpChg>
        <pc:grpChg chg="add mod">
          <ac:chgData name="Daoud Saadeddin" userId="50f496e5f975282e" providerId="LiveId" clId="{1B07CB4C-2B78-4439-90F0-06AC7C3B1848}" dt="2024-09-03T12:55:09.999" v="195" actId="12788"/>
          <ac:grpSpMkLst>
            <pc:docMk/>
            <pc:sldMk cId="1901218678" sldId="949"/>
            <ac:grpSpMk id="82" creationId="{DF1D726D-536B-D032-DECC-D550A373EE7D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85" creationId="{576F7160-E213-4189-7AD7-6590B991922E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86" creationId="{179AC324-B6CA-D333-BB43-9AF3F62E74AF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87" creationId="{F43736AC-3C7C-ABFA-766B-DDE81300557B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88" creationId="{BA37145A-29E9-3ABE-5721-8E5B73DFD268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89" creationId="{3413BEA0-6AA6-1948-4DC5-16FB47A606BB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90" creationId="{E099586F-5039-FC39-0687-CF942E0E434F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93" creationId="{5BF95803-1E63-B1CD-EDEC-52EE2F144D13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94" creationId="{A212C733-94C0-3B34-6C6F-1E8C8FC68995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95" creationId="{32404D76-6AEF-70CF-6A8B-D73F148FC15F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96" creationId="{5B83E24D-E46C-F478-5F92-EFBB04DAA784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97" creationId="{3BF1E8D2-4AAD-37BF-084A-B850BC657490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02" creationId="{2709A4EB-70DF-D4F5-5846-6122EFB8BD1B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03" creationId="{DAED4ABD-A67A-E868-62EA-BACAB1C8C7C4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10" creationId="{FF9DAF5B-43B1-CD23-F65B-1CFCDEC865A5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11" creationId="{9AD73EA1-9723-987C-66E8-43D2E309680D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12" creationId="{3291CAD3-3E7F-0BB6-D683-A2A5C398BB89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13" creationId="{7EEEAF96-9536-46EB-5891-8E0E649A97F4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14" creationId="{2796D52C-7BCC-AC1E-638A-46F3AA018311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19" creationId="{72D0329E-4136-EC1F-63E0-2BCBE02B0D23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20" creationId="{D9EF384E-A11A-2D97-4F9E-54FF54973339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27" creationId="{B5B98949-F325-73C1-834D-C2A19AC93F81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28" creationId="{B31CA2B6-9B28-EC01-16A8-49F94148E349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29" creationId="{0AB80225-EF9E-65F5-6757-7C1414B0D22C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30" creationId="{14BC3677-6DDA-4267-5595-51BF4BA51A20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31" creationId="{93DFA605-925A-C52B-5902-80A0DF511A5F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36" creationId="{8CFD16F7-7C96-CD1F-52F4-0A4633327098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37" creationId="{DEAD6901-067B-2C20-8325-3FEB6C91AC2A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44" creationId="{4150AC6D-7712-3708-4353-111E9E6E8A56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45" creationId="{200F40D9-B377-76AB-E270-B175427C9DCA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46" creationId="{098E7F9C-1357-C15A-C604-61E968352832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47" creationId="{D56D0C4A-B328-F461-CF10-D16D7B9FDCEC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48" creationId="{249F09AE-4323-E75B-54CF-DC9AEC4E7870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53" creationId="{9BB15EEE-7D83-BEE0-C75E-9593576FDAA1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54" creationId="{138519E8-FED6-7A13-82DD-0CF3FFE4A1A6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97" creationId="{B52DDD9F-24BB-3251-778E-E6D396DB02EC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98" creationId="{1DD153F2-3BC3-ED99-EC85-11DA4E53F1E8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199" creationId="{66B99501-1619-A094-CC5E-958D88CF3C2E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200" creationId="{B79E7F50-1354-EA54-C6FB-39FA89EA54BF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201" creationId="{4DE90DF9-301C-2A0D-0291-3BB53B00AD1F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206" creationId="{EBC12BD8-FFEB-3EA6-BF55-3DF77B4C6667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207" creationId="{D4A94A16-FE95-2AD1-3C51-E52D2CD79C77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214" creationId="{12A1085B-5337-6E08-E3DA-C8766E438EA2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215" creationId="{AE6779EB-8627-2AB1-981E-7BB5B9FAFFF7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216" creationId="{CFE3C5DF-AA59-382C-003F-280F7D2CAB89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217" creationId="{3093D097-D1FC-C47C-AD38-04DBA9D2C0F5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218" creationId="{39721830-B6E4-5F36-F3FF-6800F3D748B0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223" creationId="{359FA31E-9F1E-0E3B-F581-2986D5F8D133}"/>
          </ac:grpSpMkLst>
        </pc:grpChg>
        <pc:grpChg chg="mod">
          <ac:chgData name="Daoud Saadeddin" userId="50f496e5f975282e" providerId="LiveId" clId="{1B07CB4C-2B78-4439-90F0-06AC7C3B1848}" dt="2024-09-03T12:51:20.827" v="140"/>
          <ac:grpSpMkLst>
            <pc:docMk/>
            <pc:sldMk cId="1901218678" sldId="949"/>
            <ac:grpSpMk id="224" creationId="{7B0CC060-67DD-5FDA-6734-A5B139B30985}"/>
          </ac:grpSpMkLst>
        </pc:grpChg>
        <pc:grpChg chg="add mod ord">
          <ac:chgData name="Daoud Saadeddin" userId="50f496e5f975282e" providerId="LiveId" clId="{1B07CB4C-2B78-4439-90F0-06AC7C3B1848}" dt="2024-09-03T13:05:06.344" v="283" actId="167"/>
          <ac:grpSpMkLst>
            <pc:docMk/>
            <pc:sldMk cId="1901218678" sldId="949"/>
            <ac:grpSpMk id="230" creationId="{373994B4-CC76-E299-7028-617040CB357C}"/>
          </ac:grpSpMkLst>
        </pc:grpChg>
        <pc:cxnChg chg="mod">
          <ac:chgData name="Daoud Saadeddin" userId="50f496e5f975282e" providerId="LiveId" clId="{1B07CB4C-2B78-4439-90F0-06AC7C3B1848}" dt="2024-09-03T12:51:04.314" v="139" actId="478"/>
          <ac:cxnSpMkLst>
            <pc:docMk/>
            <pc:sldMk cId="1901218678" sldId="949"/>
            <ac:cxnSpMk id="4" creationId="{C27D564D-F819-FF49-AD6F-3B6720A3F39C}"/>
          </ac:cxnSpMkLst>
        </pc:cxnChg>
        <pc:cxnChg chg="mod">
          <ac:chgData name="Daoud Saadeddin" userId="50f496e5f975282e" providerId="LiveId" clId="{1B07CB4C-2B78-4439-90F0-06AC7C3B1848}" dt="2024-09-03T12:55:05.150" v="194" actId="14100"/>
          <ac:cxnSpMkLst>
            <pc:docMk/>
            <pc:sldMk cId="1901218678" sldId="949"/>
            <ac:cxnSpMk id="84" creationId="{708FE2DD-E44D-9568-1FE5-8281855AA60B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91" creationId="{96F8102D-0093-4284-5D2A-12A763747DEF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99" creationId="{1A97B875-468C-E99E-D1E8-1829480C481E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105" creationId="{2F5534D8-5D26-26C8-037F-82422DF84B8C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108" creationId="{D583AD78-FD08-6065-5035-845A20EAD2BD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116" creationId="{741975E5-B34E-90E4-3214-42727BC5A39A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122" creationId="{560BD225-A460-A6A8-84F2-18ED0F1967F7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125" creationId="{38FE565F-7141-27EE-1A1D-EFDC858F79FE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133" creationId="{DAE706DB-8605-E87A-07B7-91D7E632D110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139" creationId="{DF1EED9D-0D97-FF61-1D5C-7249CAF45E09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142" creationId="{EB6384E7-9931-F921-462E-511EF82BECA4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150" creationId="{DDB0317F-AC62-83B9-E4EF-B0D299B33DBF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156" creationId="{D0F63B3B-6E6E-4873-7234-6A97C39EA357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195" creationId="{504F644D-70D7-7AE5-A2DA-70AA814DEA74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203" creationId="{8A1F1C39-38CF-E362-192A-F91BCBC52109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209" creationId="{D4324EB5-9A5E-B981-6981-FF584C861E49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212" creationId="{4C873B3B-ED79-8DC0-3569-927598E5DFCD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220" creationId="{DB9942C5-B172-75E6-D770-8F46F7C23D06}"/>
          </ac:cxnSpMkLst>
        </pc:cxnChg>
        <pc:cxnChg chg="mod">
          <ac:chgData name="Daoud Saadeddin" userId="50f496e5f975282e" providerId="LiveId" clId="{1B07CB4C-2B78-4439-90F0-06AC7C3B1848}" dt="2024-09-03T12:51:20.827" v="140"/>
          <ac:cxnSpMkLst>
            <pc:docMk/>
            <pc:sldMk cId="1901218678" sldId="949"/>
            <ac:cxnSpMk id="226" creationId="{596D2329-0700-F149-658B-DA6E60036E6A}"/>
          </ac:cxnSpMkLst>
        </pc:cxnChg>
      </pc:sldChg>
      <pc:sldChg chg="addSp delSp modSp add mod">
        <pc:chgData name="Daoud Saadeddin" userId="50f496e5f975282e" providerId="LiveId" clId="{1B07CB4C-2B78-4439-90F0-06AC7C3B1848}" dt="2024-09-03T19:19:10.365" v="529" actId="2711"/>
        <pc:sldMkLst>
          <pc:docMk/>
          <pc:sldMk cId="2464228108" sldId="950"/>
        </pc:sldMkLst>
        <pc:spChg chg="mod">
          <ac:chgData name="Daoud Saadeddin" userId="50f496e5f975282e" providerId="LiveId" clId="{1B07CB4C-2B78-4439-90F0-06AC7C3B1848}" dt="2024-09-03T19:19:10.365" v="529" actId="2711"/>
          <ac:spMkLst>
            <pc:docMk/>
            <pc:sldMk cId="2464228108" sldId="950"/>
            <ac:spMk id="3" creationId="{4B6B3533-1956-981A-1998-8A4B85AB1954}"/>
          </ac:spMkLst>
        </pc:spChg>
        <pc:spChg chg="mod">
          <ac:chgData name="Daoud Saadeddin" userId="50f496e5f975282e" providerId="LiveId" clId="{1B07CB4C-2B78-4439-90F0-06AC7C3B1848}" dt="2024-09-03T19:19:10.365" v="529" actId="2711"/>
          <ac:spMkLst>
            <pc:docMk/>
            <pc:sldMk cId="2464228108" sldId="950"/>
            <ac:spMk id="12" creationId="{9B191D49-C65D-E203-6D9F-437F21EC13BE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18" creationId="{20F62E0E-6A2D-A7F5-56D2-DC3E4D08FCB2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20" creationId="{201D1CA8-056B-5901-8F84-8F00C53F38FE}"/>
          </ac:spMkLst>
        </pc:spChg>
        <pc:spChg chg="mod">
          <ac:chgData name="Daoud Saadeddin" userId="50f496e5f975282e" providerId="LiveId" clId="{1B07CB4C-2B78-4439-90F0-06AC7C3B1848}" dt="2024-09-03T14:14:36.713" v="432" actId="20577"/>
          <ac:spMkLst>
            <pc:docMk/>
            <pc:sldMk cId="2464228108" sldId="950"/>
            <ac:spMk id="22" creationId="{36A6A77D-4504-76A7-DA25-E7483AC9DC1A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29" creationId="{6A0AAFC0-B0E8-DA1B-F37B-DDA2B50451A7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31" creationId="{DB7F8E04-D070-DA29-3BA6-F9B58A013EB4}"/>
          </ac:spMkLst>
        </pc:spChg>
        <pc:spChg chg="mod">
          <ac:chgData name="Daoud Saadeddin" userId="50f496e5f975282e" providerId="LiveId" clId="{1B07CB4C-2B78-4439-90F0-06AC7C3B1848}" dt="2024-09-03T19:19:10.365" v="529" actId="2711"/>
          <ac:spMkLst>
            <pc:docMk/>
            <pc:sldMk cId="2464228108" sldId="950"/>
            <ac:spMk id="34" creationId="{408910B9-CAC7-CB03-84B2-4DDE03E0BDB4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40" creationId="{3BCC7FB2-8541-E930-8FFB-853FA1EEC78B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42" creationId="{C7770612-EAA3-B1EB-EC38-6D9CE512CF40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46" creationId="{6F76FFDC-9D07-A143-AE9D-5FF0B562D741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48" creationId="{D8104DAF-582B-7DFE-A0F6-5E10B0BEEE7E}"/>
          </ac:spMkLst>
        </pc:spChg>
        <pc:spChg chg="mod">
          <ac:chgData name="Daoud Saadeddin" userId="50f496e5f975282e" providerId="LiveId" clId="{1B07CB4C-2B78-4439-90F0-06AC7C3B1848}" dt="2024-09-03T19:19:10.365" v="529" actId="2711"/>
          <ac:spMkLst>
            <pc:docMk/>
            <pc:sldMk cId="2464228108" sldId="950"/>
            <ac:spMk id="51" creationId="{E5C505A6-7D92-4770-C038-417057C4E26C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57" creationId="{C8801337-2140-7E7D-3C49-5B6841648170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59" creationId="{4A13DBA4-9710-4F00-5584-EE51D65579E1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63" creationId="{85C23533-3BC1-C5DA-27E3-AB27CACF37EC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65" creationId="{55BAC34F-228E-41AA-9289-E13C17D081EE}"/>
          </ac:spMkLst>
        </pc:spChg>
        <pc:spChg chg="mod">
          <ac:chgData name="Daoud Saadeddin" userId="50f496e5f975282e" providerId="LiveId" clId="{1B07CB4C-2B78-4439-90F0-06AC7C3B1848}" dt="2024-09-03T19:19:10.365" v="529" actId="2711"/>
          <ac:spMkLst>
            <pc:docMk/>
            <pc:sldMk cId="2464228108" sldId="950"/>
            <ac:spMk id="68" creationId="{DFEAC0D6-8C60-FC77-FEF7-A7A8682D1D84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74" creationId="{2AF569E9-62B3-8A42-8ABB-1A4D18D7FD62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76" creationId="{E05D5812-F345-AA14-5D0F-43F83E05BC7D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80" creationId="{B77CC4C4-C3D4-4F98-BC55-DAAEC441C007}"/>
          </ac:spMkLst>
        </pc:spChg>
        <pc:spChg chg="add mod">
          <ac:chgData name="Daoud Saadeddin" userId="50f496e5f975282e" providerId="LiveId" clId="{1B07CB4C-2B78-4439-90F0-06AC7C3B1848}" dt="2024-09-03T13:07:50.543" v="288" actId="164"/>
          <ac:spMkLst>
            <pc:docMk/>
            <pc:sldMk cId="2464228108" sldId="950"/>
            <ac:spMk id="82" creationId="{68706811-6F48-E6AF-8184-2CBAB084E927}"/>
          </ac:spMkLst>
        </pc:spChg>
        <pc:spChg chg="add mod">
          <ac:chgData name="Daoud Saadeddin" userId="50f496e5f975282e" providerId="LiveId" clId="{1B07CB4C-2B78-4439-90F0-06AC7C3B1848}" dt="2024-09-03T13:07:50.543" v="288" actId="164"/>
          <ac:spMkLst>
            <pc:docMk/>
            <pc:sldMk cId="2464228108" sldId="950"/>
            <ac:spMk id="83" creationId="{CBC4CCA0-B6E0-1EE7-26DB-9CAD56FBD4CC}"/>
          </ac:spMkLst>
        </pc:spChg>
        <pc:spChg chg="add mod">
          <ac:chgData name="Daoud Saadeddin" userId="50f496e5f975282e" providerId="LiveId" clId="{1B07CB4C-2B78-4439-90F0-06AC7C3B1848}" dt="2024-09-03T13:07:50.543" v="288" actId="164"/>
          <ac:spMkLst>
            <pc:docMk/>
            <pc:sldMk cId="2464228108" sldId="950"/>
            <ac:spMk id="84" creationId="{9B3C0BAC-EB3B-B607-F2D7-DE59EC6332C9}"/>
          </ac:spMkLst>
        </pc:spChg>
        <pc:spChg chg="add mod">
          <ac:chgData name="Daoud Saadeddin" userId="50f496e5f975282e" providerId="LiveId" clId="{1B07CB4C-2B78-4439-90F0-06AC7C3B1848}" dt="2024-09-03T13:07:50.543" v="288" actId="164"/>
          <ac:spMkLst>
            <pc:docMk/>
            <pc:sldMk cId="2464228108" sldId="950"/>
            <ac:spMk id="85" creationId="{1EAD02D3-C587-FD02-6CBB-F2405CB10A36}"/>
          </ac:spMkLst>
        </pc:spChg>
        <pc:spChg chg="add mod">
          <ac:chgData name="Daoud Saadeddin" userId="50f496e5f975282e" providerId="LiveId" clId="{1B07CB4C-2B78-4439-90F0-06AC7C3B1848}" dt="2024-09-03T13:07:50.543" v="288" actId="164"/>
          <ac:spMkLst>
            <pc:docMk/>
            <pc:sldMk cId="2464228108" sldId="950"/>
            <ac:spMk id="86" creationId="{3FD7978E-12FF-C35C-547D-5C94920EEBFB}"/>
          </ac:spMkLst>
        </pc:spChg>
        <pc:spChg chg="add mod">
          <ac:chgData name="Daoud Saadeddin" userId="50f496e5f975282e" providerId="LiveId" clId="{1B07CB4C-2B78-4439-90F0-06AC7C3B1848}" dt="2024-09-03T13:07:50.543" v="288" actId="164"/>
          <ac:spMkLst>
            <pc:docMk/>
            <pc:sldMk cId="2464228108" sldId="950"/>
            <ac:spMk id="87" creationId="{A8B0AE3C-7188-9CC5-35EA-70CBBD1CBC14}"/>
          </ac:spMkLst>
        </pc:spChg>
        <pc:spChg chg="add mod">
          <ac:chgData name="Daoud Saadeddin" userId="50f496e5f975282e" providerId="LiveId" clId="{1B07CB4C-2B78-4439-90F0-06AC7C3B1848}" dt="2024-09-03T13:09:38.380" v="306" actId="164"/>
          <ac:spMkLst>
            <pc:docMk/>
            <pc:sldMk cId="2464228108" sldId="950"/>
            <ac:spMk id="89" creationId="{DF660C9F-5C7C-F227-1794-CFDEB03473C8}"/>
          </ac:spMkLst>
        </pc:spChg>
        <pc:spChg chg="add mod">
          <ac:chgData name="Daoud Saadeddin" userId="50f496e5f975282e" providerId="LiveId" clId="{1B07CB4C-2B78-4439-90F0-06AC7C3B1848}" dt="2024-09-03T13:09:38.380" v="306" actId="164"/>
          <ac:spMkLst>
            <pc:docMk/>
            <pc:sldMk cId="2464228108" sldId="950"/>
            <ac:spMk id="90" creationId="{D754E0B8-252D-5471-1615-5C070E8BB608}"/>
          </ac:spMkLst>
        </pc:spChg>
        <pc:spChg chg="add mod">
          <ac:chgData name="Daoud Saadeddin" userId="50f496e5f975282e" providerId="LiveId" clId="{1B07CB4C-2B78-4439-90F0-06AC7C3B1848}" dt="2024-09-03T13:09:38.380" v="306" actId="164"/>
          <ac:spMkLst>
            <pc:docMk/>
            <pc:sldMk cId="2464228108" sldId="950"/>
            <ac:spMk id="91" creationId="{6C640C72-54AE-A5B5-E464-C66DAEF17110}"/>
          </ac:spMkLst>
        </pc:spChg>
        <pc:spChg chg="add mod">
          <ac:chgData name="Daoud Saadeddin" userId="50f496e5f975282e" providerId="LiveId" clId="{1B07CB4C-2B78-4439-90F0-06AC7C3B1848}" dt="2024-09-03T13:09:38.380" v="306" actId="164"/>
          <ac:spMkLst>
            <pc:docMk/>
            <pc:sldMk cId="2464228108" sldId="950"/>
            <ac:spMk id="92" creationId="{EB76CCE1-0337-2A5C-B195-0F8317CACC1B}"/>
          </ac:spMkLst>
        </pc:spChg>
        <pc:spChg chg="add mod">
          <ac:chgData name="Daoud Saadeddin" userId="50f496e5f975282e" providerId="LiveId" clId="{1B07CB4C-2B78-4439-90F0-06AC7C3B1848}" dt="2024-09-03T13:09:38.380" v="306" actId="164"/>
          <ac:spMkLst>
            <pc:docMk/>
            <pc:sldMk cId="2464228108" sldId="950"/>
            <ac:spMk id="93" creationId="{BD0349F6-D3BA-9688-5188-20A3B87D2386}"/>
          </ac:spMkLst>
        </pc:spChg>
        <pc:spChg chg="add mod">
          <ac:chgData name="Daoud Saadeddin" userId="50f496e5f975282e" providerId="LiveId" clId="{1B07CB4C-2B78-4439-90F0-06AC7C3B1848}" dt="2024-09-03T13:09:38.380" v="306" actId="164"/>
          <ac:spMkLst>
            <pc:docMk/>
            <pc:sldMk cId="2464228108" sldId="950"/>
            <ac:spMk id="94" creationId="{C1D35B30-7627-89D6-6EEB-8F03B807437A}"/>
          </ac:spMkLst>
        </pc:spChg>
        <pc:spChg chg="add mod">
          <ac:chgData name="Daoud Saadeddin" userId="50f496e5f975282e" providerId="LiveId" clId="{1B07CB4C-2B78-4439-90F0-06AC7C3B1848}" dt="2024-09-03T13:20:20.981" v="329" actId="164"/>
          <ac:spMkLst>
            <pc:docMk/>
            <pc:sldMk cId="2464228108" sldId="950"/>
            <ac:spMk id="96" creationId="{218A0A32-1927-25C5-E11B-DB4B3F5A5EF2}"/>
          </ac:spMkLst>
        </pc:spChg>
        <pc:spChg chg="add mod">
          <ac:chgData name="Daoud Saadeddin" userId="50f496e5f975282e" providerId="LiveId" clId="{1B07CB4C-2B78-4439-90F0-06AC7C3B1848}" dt="2024-09-03T13:20:20.981" v="329" actId="164"/>
          <ac:spMkLst>
            <pc:docMk/>
            <pc:sldMk cId="2464228108" sldId="950"/>
            <ac:spMk id="97" creationId="{BD6ACDD2-8C99-F7F3-FF5F-E9966A8C5BF3}"/>
          </ac:spMkLst>
        </pc:spChg>
        <pc:spChg chg="add mod">
          <ac:chgData name="Daoud Saadeddin" userId="50f496e5f975282e" providerId="LiveId" clId="{1B07CB4C-2B78-4439-90F0-06AC7C3B1848}" dt="2024-09-03T13:20:20.981" v="329" actId="164"/>
          <ac:spMkLst>
            <pc:docMk/>
            <pc:sldMk cId="2464228108" sldId="950"/>
            <ac:spMk id="98" creationId="{A5F8CBA8-EAB8-CE83-9545-73715B45E589}"/>
          </ac:spMkLst>
        </pc:spChg>
        <pc:spChg chg="add mod">
          <ac:chgData name="Daoud Saadeddin" userId="50f496e5f975282e" providerId="LiveId" clId="{1B07CB4C-2B78-4439-90F0-06AC7C3B1848}" dt="2024-09-03T13:20:20.981" v="329" actId="164"/>
          <ac:spMkLst>
            <pc:docMk/>
            <pc:sldMk cId="2464228108" sldId="950"/>
            <ac:spMk id="99" creationId="{5A858CA5-7F61-8CB5-7C8D-294541D244A4}"/>
          </ac:spMkLst>
        </pc:spChg>
        <pc:spChg chg="add mod">
          <ac:chgData name="Daoud Saadeddin" userId="50f496e5f975282e" providerId="LiveId" clId="{1B07CB4C-2B78-4439-90F0-06AC7C3B1848}" dt="2024-09-03T13:20:20.981" v="329" actId="164"/>
          <ac:spMkLst>
            <pc:docMk/>
            <pc:sldMk cId="2464228108" sldId="950"/>
            <ac:spMk id="100" creationId="{E6619E79-69AB-F873-853E-0CB774A898B9}"/>
          </ac:spMkLst>
        </pc:spChg>
        <pc:spChg chg="add mod">
          <ac:chgData name="Daoud Saadeddin" userId="50f496e5f975282e" providerId="LiveId" clId="{1B07CB4C-2B78-4439-90F0-06AC7C3B1848}" dt="2024-09-03T13:20:20.981" v="329" actId="164"/>
          <ac:spMkLst>
            <pc:docMk/>
            <pc:sldMk cId="2464228108" sldId="950"/>
            <ac:spMk id="101" creationId="{FCD946CE-E5BA-D6D4-DC5E-2071F29613FC}"/>
          </ac:spMkLst>
        </pc:spChg>
        <pc:spChg chg="add mod">
          <ac:chgData name="Daoud Saadeddin" userId="50f496e5f975282e" providerId="LiveId" clId="{1B07CB4C-2B78-4439-90F0-06AC7C3B1848}" dt="2024-09-03T13:21:57.343" v="341" actId="164"/>
          <ac:spMkLst>
            <pc:docMk/>
            <pc:sldMk cId="2464228108" sldId="950"/>
            <ac:spMk id="103" creationId="{300812FF-1C3B-4674-45C4-7BA702892F7B}"/>
          </ac:spMkLst>
        </pc:spChg>
        <pc:spChg chg="add mod">
          <ac:chgData name="Daoud Saadeddin" userId="50f496e5f975282e" providerId="LiveId" clId="{1B07CB4C-2B78-4439-90F0-06AC7C3B1848}" dt="2024-09-03T13:21:57.343" v="341" actId="164"/>
          <ac:spMkLst>
            <pc:docMk/>
            <pc:sldMk cId="2464228108" sldId="950"/>
            <ac:spMk id="104" creationId="{FD8FA03C-BC87-FBFC-D51D-3367EA1849FE}"/>
          </ac:spMkLst>
        </pc:spChg>
        <pc:spChg chg="add mod">
          <ac:chgData name="Daoud Saadeddin" userId="50f496e5f975282e" providerId="LiveId" clId="{1B07CB4C-2B78-4439-90F0-06AC7C3B1848}" dt="2024-09-03T13:21:57.343" v="341" actId="164"/>
          <ac:spMkLst>
            <pc:docMk/>
            <pc:sldMk cId="2464228108" sldId="950"/>
            <ac:spMk id="105" creationId="{161BA1FF-9071-6864-A74D-50058F396A13}"/>
          </ac:spMkLst>
        </pc:spChg>
        <pc:spChg chg="add mod">
          <ac:chgData name="Daoud Saadeddin" userId="50f496e5f975282e" providerId="LiveId" clId="{1B07CB4C-2B78-4439-90F0-06AC7C3B1848}" dt="2024-09-03T13:21:57.343" v="341" actId="164"/>
          <ac:spMkLst>
            <pc:docMk/>
            <pc:sldMk cId="2464228108" sldId="950"/>
            <ac:spMk id="106" creationId="{16F1FFDA-8B2D-8197-764E-E5F2F3E411F4}"/>
          </ac:spMkLst>
        </pc:spChg>
        <pc:spChg chg="add mod">
          <ac:chgData name="Daoud Saadeddin" userId="50f496e5f975282e" providerId="LiveId" clId="{1B07CB4C-2B78-4439-90F0-06AC7C3B1848}" dt="2024-09-03T13:21:57.343" v="341" actId="164"/>
          <ac:spMkLst>
            <pc:docMk/>
            <pc:sldMk cId="2464228108" sldId="950"/>
            <ac:spMk id="107" creationId="{CE63381C-3209-9332-90F8-73D4A6652334}"/>
          </ac:spMkLst>
        </pc:spChg>
        <pc:spChg chg="add mod">
          <ac:chgData name="Daoud Saadeddin" userId="50f496e5f975282e" providerId="LiveId" clId="{1B07CB4C-2B78-4439-90F0-06AC7C3B1848}" dt="2024-09-03T13:21:57.343" v="341" actId="164"/>
          <ac:spMkLst>
            <pc:docMk/>
            <pc:sldMk cId="2464228108" sldId="950"/>
            <ac:spMk id="108" creationId="{A6533C81-31CA-50EB-7DED-10AF0CBE454E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157" creationId="{3D4494E9-3771-0CD2-F26E-BF74512BD9AA}"/>
          </ac:spMkLst>
        </pc:spChg>
        <pc:spChg chg="mod">
          <ac:chgData name="Daoud Saadeddin" userId="50f496e5f975282e" providerId="LiveId" clId="{1B07CB4C-2B78-4439-90F0-06AC7C3B1848}" dt="2024-09-03T19:19:10.365" v="529" actId="2711"/>
          <ac:spMkLst>
            <pc:docMk/>
            <pc:sldMk cId="2464228108" sldId="950"/>
            <ac:spMk id="160" creationId="{7242D27C-92E3-4EC1-16D7-49A6DB174C89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166" creationId="{6F6DD87E-42A2-5AA6-88A1-3550AAE29026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168" creationId="{03459CDD-AE3C-7B0D-6DCD-1E9F52E4B9EA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172" creationId="{97F12406-DD05-0B77-6885-5F8097C4C2D1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174" creationId="{42CE741E-42BE-002F-75EA-CE4C7E44241F}"/>
          </ac:spMkLst>
        </pc:spChg>
        <pc:spChg chg="mod">
          <ac:chgData name="Daoud Saadeddin" userId="50f496e5f975282e" providerId="LiveId" clId="{1B07CB4C-2B78-4439-90F0-06AC7C3B1848}" dt="2024-09-03T19:19:10.365" v="529" actId="2711"/>
          <ac:spMkLst>
            <pc:docMk/>
            <pc:sldMk cId="2464228108" sldId="950"/>
            <ac:spMk id="177" creationId="{D4F4685E-A126-4D1C-262F-E9C23E95AB09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183" creationId="{4EAC6745-C8D3-FC4C-C00C-3B5EF2A86DF4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185" creationId="{715632C5-A552-23ED-ABA8-2B72796B6118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189" creationId="{E18A714E-D7CF-5E89-6CD8-A35F993075CD}"/>
          </ac:spMkLst>
        </pc:spChg>
        <pc:spChg chg="mod">
          <ac:chgData name="Daoud Saadeddin" userId="50f496e5f975282e" providerId="LiveId" clId="{1B07CB4C-2B78-4439-90F0-06AC7C3B1848}" dt="2024-09-03T19:17:31.339" v="526" actId="2711"/>
          <ac:spMkLst>
            <pc:docMk/>
            <pc:sldMk cId="2464228108" sldId="950"/>
            <ac:spMk id="191" creationId="{512AB383-2356-71E6-BFB1-FA09C9286EA3}"/>
          </ac:spMkLst>
        </pc:spChg>
        <pc:grpChg chg="add del mod">
          <ac:chgData name="Daoud Saadeddin" userId="50f496e5f975282e" providerId="LiveId" clId="{1B07CB4C-2B78-4439-90F0-06AC7C3B1848}" dt="2024-09-03T13:08:52.825" v="303" actId="478"/>
          <ac:grpSpMkLst>
            <pc:docMk/>
            <pc:sldMk cId="2464228108" sldId="950"/>
            <ac:grpSpMk id="88" creationId="{DBEFD847-1787-3E48-9601-8EA028C28367}"/>
          </ac:grpSpMkLst>
        </pc:grpChg>
        <pc:grpChg chg="add del mod">
          <ac:chgData name="Daoud Saadeddin" userId="50f496e5f975282e" providerId="LiveId" clId="{1B07CB4C-2B78-4439-90F0-06AC7C3B1848}" dt="2024-09-03T13:10:07.553" v="314" actId="478"/>
          <ac:grpSpMkLst>
            <pc:docMk/>
            <pc:sldMk cId="2464228108" sldId="950"/>
            <ac:grpSpMk id="95" creationId="{6D94629E-E321-A590-6730-EFA2E3F44DEF}"/>
          </ac:grpSpMkLst>
        </pc:grpChg>
        <pc:grpChg chg="add del mod">
          <ac:chgData name="Daoud Saadeddin" userId="50f496e5f975282e" providerId="LiveId" clId="{1B07CB4C-2B78-4439-90F0-06AC7C3B1848}" dt="2024-09-03T13:20:56.445" v="339" actId="478"/>
          <ac:grpSpMkLst>
            <pc:docMk/>
            <pc:sldMk cId="2464228108" sldId="950"/>
            <ac:grpSpMk id="102" creationId="{3670BA5E-AA64-B03C-92BF-D39526C44966}"/>
          </ac:grpSpMkLst>
        </pc:grpChg>
        <pc:grpChg chg="add del mod">
          <ac:chgData name="Daoud Saadeddin" userId="50f496e5f975282e" providerId="LiveId" clId="{1B07CB4C-2B78-4439-90F0-06AC7C3B1848}" dt="2024-09-03T13:22:30.887" v="350" actId="478"/>
          <ac:grpSpMkLst>
            <pc:docMk/>
            <pc:sldMk cId="2464228108" sldId="950"/>
            <ac:grpSpMk id="109" creationId="{8067AF6C-73C5-9A95-3AFA-BFFF67704CAA}"/>
          </ac:grpSpMkLst>
        </pc:grpChg>
        <pc:grpChg chg="mod">
          <ac:chgData name="Daoud Saadeddin" userId="50f496e5f975282e" providerId="LiveId" clId="{1B07CB4C-2B78-4439-90F0-06AC7C3B1848}" dt="2024-09-03T13:13:09.102" v="321" actId="1076"/>
          <ac:grpSpMkLst>
            <pc:docMk/>
            <pc:sldMk cId="2464228108" sldId="950"/>
            <ac:grpSpMk id="194" creationId="{C2735AC4-15D0-D3E8-65CC-783887C3F04F}"/>
          </ac:grpSpMkLst>
        </pc:grpChg>
      </pc:sldChg>
      <pc:sldChg chg="addSp delSp modSp add mod">
        <pc:chgData name="Daoud Saadeddin" userId="50f496e5f975282e" providerId="LiveId" clId="{1B07CB4C-2B78-4439-90F0-06AC7C3B1848}" dt="2024-09-03T19:18:45.596" v="528" actId="2711"/>
        <pc:sldMkLst>
          <pc:docMk/>
          <pc:sldMk cId="2458868777" sldId="951"/>
        </pc:sldMkLst>
        <pc:spChg chg="add mod">
          <ac:chgData name="Daoud Saadeddin" userId="50f496e5f975282e" providerId="LiveId" clId="{1B07CB4C-2B78-4439-90F0-06AC7C3B1848}" dt="2024-09-03T14:08:23.023" v="365" actId="164"/>
          <ac:spMkLst>
            <pc:docMk/>
            <pc:sldMk cId="2458868777" sldId="951"/>
            <ac:spMk id="2" creationId="{6792A448-ACC3-766C-9CBE-8E4C932AC8B8}"/>
          </ac:spMkLst>
        </pc:spChg>
        <pc:spChg chg="add mod">
          <ac:chgData name="Daoud Saadeddin" userId="50f496e5f975282e" providerId="LiveId" clId="{1B07CB4C-2B78-4439-90F0-06AC7C3B1848}" dt="2024-09-03T14:08:23.023" v="365" actId="164"/>
          <ac:spMkLst>
            <pc:docMk/>
            <pc:sldMk cId="2458868777" sldId="951"/>
            <ac:spMk id="3" creationId="{3B615F8A-9DC3-6943-38A5-3EBA9EBDDB0F}"/>
          </ac:spMkLst>
        </pc:spChg>
        <pc:spChg chg="add mod">
          <ac:chgData name="Daoud Saadeddin" userId="50f496e5f975282e" providerId="LiveId" clId="{1B07CB4C-2B78-4439-90F0-06AC7C3B1848}" dt="2024-09-03T14:08:23.023" v="365" actId="164"/>
          <ac:spMkLst>
            <pc:docMk/>
            <pc:sldMk cId="2458868777" sldId="951"/>
            <ac:spMk id="4" creationId="{38163072-08DA-F796-6F56-23BBC14DA250}"/>
          </ac:spMkLst>
        </pc:spChg>
        <pc:spChg chg="add mod">
          <ac:chgData name="Daoud Saadeddin" userId="50f496e5f975282e" providerId="LiveId" clId="{1B07CB4C-2B78-4439-90F0-06AC7C3B1848}" dt="2024-09-03T14:09:23.624" v="374" actId="164"/>
          <ac:spMkLst>
            <pc:docMk/>
            <pc:sldMk cId="2458868777" sldId="951"/>
            <ac:spMk id="6" creationId="{A9C5D168-4144-D70F-9405-992F813A7FC9}"/>
          </ac:spMkLst>
        </pc:spChg>
        <pc:spChg chg="add mod">
          <ac:chgData name="Daoud Saadeddin" userId="50f496e5f975282e" providerId="LiveId" clId="{1B07CB4C-2B78-4439-90F0-06AC7C3B1848}" dt="2024-09-03T14:09:23.624" v="374" actId="164"/>
          <ac:spMkLst>
            <pc:docMk/>
            <pc:sldMk cId="2458868777" sldId="951"/>
            <ac:spMk id="7" creationId="{8D6FF96D-3751-9EBC-20A8-3D418F91D137}"/>
          </ac:spMkLst>
        </pc:spChg>
        <pc:spChg chg="add mod">
          <ac:chgData name="Daoud Saadeddin" userId="50f496e5f975282e" providerId="LiveId" clId="{1B07CB4C-2B78-4439-90F0-06AC7C3B1848}" dt="2024-09-03T14:09:23.624" v="374" actId="164"/>
          <ac:spMkLst>
            <pc:docMk/>
            <pc:sldMk cId="2458868777" sldId="951"/>
            <ac:spMk id="8" creationId="{5B3C935F-B6FF-3FEC-A350-61D76E25946F}"/>
          </ac:spMkLst>
        </pc:spChg>
        <pc:spChg chg="add mod">
          <ac:chgData name="Daoud Saadeddin" userId="50f496e5f975282e" providerId="LiveId" clId="{1B07CB4C-2B78-4439-90F0-06AC7C3B1848}" dt="2024-09-03T14:10:12.268" v="390" actId="164"/>
          <ac:spMkLst>
            <pc:docMk/>
            <pc:sldMk cId="2458868777" sldId="951"/>
            <ac:spMk id="10" creationId="{CD16E59A-18C8-F87D-3C28-74ABCE1D443D}"/>
          </ac:spMkLst>
        </pc:spChg>
        <pc:spChg chg="add mod">
          <ac:chgData name="Daoud Saadeddin" userId="50f496e5f975282e" providerId="LiveId" clId="{1B07CB4C-2B78-4439-90F0-06AC7C3B1848}" dt="2024-09-03T14:10:12.268" v="390" actId="164"/>
          <ac:spMkLst>
            <pc:docMk/>
            <pc:sldMk cId="2458868777" sldId="951"/>
            <ac:spMk id="11" creationId="{48CECC9F-12C3-E52C-7F73-98776636DAE1}"/>
          </ac:spMkLst>
        </pc:spChg>
        <pc:spChg chg="add mod">
          <ac:chgData name="Daoud Saadeddin" userId="50f496e5f975282e" providerId="LiveId" clId="{1B07CB4C-2B78-4439-90F0-06AC7C3B1848}" dt="2024-09-03T14:10:12.268" v="390" actId="164"/>
          <ac:spMkLst>
            <pc:docMk/>
            <pc:sldMk cId="2458868777" sldId="951"/>
            <ac:spMk id="12" creationId="{0B352591-2052-9101-0128-0456A493699E}"/>
          </ac:spMkLst>
        </pc:spChg>
        <pc:spChg chg="add mod">
          <ac:chgData name="Daoud Saadeddin" userId="50f496e5f975282e" providerId="LiveId" clId="{1B07CB4C-2B78-4439-90F0-06AC7C3B1848}" dt="2024-09-03T14:10:58.159" v="397" actId="164"/>
          <ac:spMkLst>
            <pc:docMk/>
            <pc:sldMk cId="2458868777" sldId="951"/>
            <ac:spMk id="14" creationId="{DAB85926-0B90-9203-BBEF-E7C1279F7FBE}"/>
          </ac:spMkLst>
        </pc:spChg>
        <pc:spChg chg="add mod">
          <ac:chgData name="Daoud Saadeddin" userId="50f496e5f975282e" providerId="LiveId" clId="{1B07CB4C-2B78-4439-90F0-06AC7C3B1848}" dt="2024-09-03T14:10:58.159" v="397" actId="164"/>
          <ac:spMkLst>
            <pc:docMk/>
            <pc:sldMk cId="2458868777" sldId="951"/>
            <ac:spMk id="15" creationId="{EED874F7-1D24-938B-DAD7-18AC6045546D}"/>
          </ac:spMkLst>
        </pc:spChg>
        <pc:spChg chg="add mod">
          <ac:chgData name="Daoud Saadeddin" userId="50f496e5f975282e" providerId="LiveId" clId="{1B07CB4C-2B78-4439-90F0-06AC7C3B1848}" dt="2024-09-03T14:10:58.159" v="397" actId="164"/>
          <ac:spMkLst>
            <pc:docMk/>
            <pc:sldMk cId="2458868777" sldId="951"/>
            <ac:spMk id="16" creationId="{2431CD8E-01D1-B6B9-26B0-15363AB0E9A3}"/>
          </ac:spMkLst>
        </pc:spChg>
        <pc:spChg chg="mod">
          <ac:chgData name="Daoud Saadeddin" userId="50f496e5f975282e" providerId="LiveId" clId="{1B07CB4C-2B78-4439-90F0-06AC7C3B1848}" dt="2024-09-03T14:14:01.722" v="426" actId="20577"/>
          <ac:spMkLst>
            <pc:docMk/>
            <pc:sldMk cId="2458868777" sldId="951"/>
            <ac:spMk id="22" creationId="{36A6A77D-4504-76A7-DA25-E7483AC9DC1A}"/>
          </ac:spMkLst>
        </pc:spChg>
        <pc:spChg chg="mod">
          <ac:chgData name="Daoud Saadeddin" userId="50f496e5f975282e" providerId="LiveId" clId="{1B07CB4C-2B78-4439-90F0-06AC7C3B1848}" dt="2024-09-03T19:18:45.596" v="528" actId="2711"/>
          <ac:spMkLst>
            <pc:docMk/>
            <pc:sldMk cId="2458868777" sldId="951"/>
            <ac:spMk id="83" creationId="{72A13496-7927-059D-9BD3-2CD9E6CCDEF5}"/>
          </ac:spMkLst>
        </pc:spChg>
        <pc:spChg chg="mod">
          <ac:chgData name="Daoud Saadeddin" userId="50f496e5f975282e" providerId="LiveId" clId="{1B07CB4C-2B78-4439-90F0-06AC7C3B1848}" dt="2024-09-03T19:18:45.596" v="528" actId="2711"/>
          <ac:spMkLst>
            <pc:docMk/>
            <pc:sldMk cId="2458868777" sldId="951"/>
            <ac:spMk id="92" creationId="{55B7E9FA-D0F4-4F9C-8474-388896D24D38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96" creationId="{31BF5A29-7C44-3C48-582E-6EDC62590DFB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98" creationId="{519276A4-B857-B59E-4065-868D379677A1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00" creationId="{F5140569-2929-AC4C-9F23-A62F78083786}"/>
          </ac:spMkLst>
        </pc:spChg>
        <pc:spChg chg="mod">
          <ac:chgData name="Daoud Saadeddin" userId="50f496e5f975282e" providerId="LiveId" clId="{1B07CB4C-2B78-4439-90F0-06AC7C3B1848}" dt="2024-09-03T19:18:45.596" v="528" actId="2711"/>
          <ac:spMkLst>
            <pc:docMk/>
            <pc:sldMk cId="2458868777" sldId="951"/>
            <ac:spMk id="103" creationId="{030734B8-10D9-42DC-E2A0-9D0D0EFC4EFE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07" creationId="{5714ACF2-5FD9-6E50-1E2D-45727057737B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09" creationId="{356CB098-EBBA-1746-71E2-FB6535A2E6CC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11" creationId="{20E7DB99-2557-D758-EA65-2168FC0723AE}"/>
          </ac:spMkLst>
        </pc:spChg>
        <pc:spChg chg="mod">
          <ac:chgData name="Daoud Saadeddin" userId="50f496e5f975282e" providerId="LiveId" clId="{1B07CB4C-2B78-4439-90F0-06AC7C3B1848}" dt="2024-09-03T19:18:45.596" v="528" actId="2711"/>
          <ac:spMkLst>
            <pc:docMk/>
            <pc:sldMk cId="2458868777" sldId="951"/>
            <ac:spMk id="114" creationId="{812D22E5-1573-4585-9D03-0DFAA7FD3AF3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18" creationId="{BE4EE6FA-2EA6-38F7-38A3-16665BE9D6E0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20" creationId="{2BAC8D13-E184-5C56-6A97-A79D83B3FAFE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22" creationId="{63F5B676-783D-3BFB-C716-192C73445F8E}"/>
          </ac:spMkLst>
        </pc:spChg>
        <pc:spChg chg="mod">
          <ac:chgData name="Daoud Saadeddin" userId="50f496e5f975282e" providerId="LiveId" clId="{1B07CB4C-2B78-4439-90F0-06AC7C3B1848}" dt="2024-09-03T19:18:45.596" v="528" actId="2711"/>
          <ac:spMkLst>
            <pc:docMk/>
            <pc:sldMk cId="2458868777" sldId="951"/>
            <ac:spMk id="125" creationId="{E005EA06-DD68-E573-E216-ADF593F07904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29" creationId="{34AA694E-F60F-1E53-3E0A-F13D62F4CB2B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31" creationId="{E9ED20B0-7BF1-0917-9178-4488F42AD9A5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33" creationId="{271387BC-50A7-6402-3BF9-D1E4497DFB4A}"/>
          </ac:spMkLst>
        </pc:spChg>
        <pc:spChg chg="mod">
          <ac:chgData name="Daoud Saadeddin" userId="50f496e5f975282e" providerId="LiveId" clId="{1B07CB4C-2B78-4439-90F0-06AC7C3B1848}" dt="2024-09-03T19:18:45.596" v="528" actId="2711"/>
          <ac:spMkLst>
            <pc:docMk/>
            <pc:sldMk cId="2458868777" sldId="951"/>
            <ac:spMk id="136" creationId="{1AF958F1-9470-74D9-ABB9-99B4E0CD9018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40" creationId="{CC36CAF2-D18D-5644-3C42-60CCD8CE3F62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42" creationId="{41508761-3C88-7606-A64D-DFAB625E9793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44" creationId="{24A7FACB-073B-4F7E-166D-B5ADE44C5014}"/>
          </ac:spMkLst>
        </pc:spChg>
        <pc:spChg chg="mod">
          <ac:chgData name="Daoud Saadeddin" userId="50f496e5f975282e" providerId="LiveId" clId="{1B07CB4C-2B78-4439-90F0-06AC7C3B1848}" dt="2024-09-03T19:18:45.596" v="528" actId="2711"/>
          <ac:spMkLst>
            <pc:docMk/>
            <pc:sldMk cId="2458868777" sldId="951"/>
            <ac:spMk id="147" creationId="{834E888E-D40F-BD82-25CD-CF4D4EF773E6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51" creationId="{E7586B87-9165-BF2B-7D56-3371F3C2A602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53" creationId="{6A3E5AA2-BA82-27FC-6138-7BC8FE537E5D}"/>
          </ac:spMkLst>
        </pc:spChg>
        <pc:spChg chg="mod">
          <ac:chgData name="Daoud Saadeddin" userId="50f496e5f975282e" providerId="LiveId" clId="{1B07CB4C-2B78-4439-90F0-06AC7C3B1848}" dt="2024-09-03T19:18:03.665" v="527" actId="2711"/>
          <ac:spMkLst>
            <pc:docMk/>
            <pc:sldMk cId="2458868777" sldId="951"/>
            <ac:spMk id="155" creationId="{BB995416-19C1-B8EF-421F-CF8D2A496E56}"/>
          </ac:spMkLst>
        </pc:spChg>
        <pc:grpChg chg="add del mod">
          <ac:chgData name="Daoud Saadeddin" userId="50f496e5f975282e" providerId="LiveId" clId="{1B07CB4C-2B78-4439-90F0-06AC7C3B1848}" dt="2024-09-03T14:08:50.664" v="372" actId="478"/>
          <ac:grpSpMkLst>
            <pc:docMk/>
            <pc:sldMk cId="2458868777" sldId="951"/>
            <ac:grpSpMk id="5" creationId="{7ACF9C40-2998-844A-799C-CD150E888616}"/>
          </ac:grpSpMkLst>
        </pc:grpChg>
        <pc:grpChg chg="add del mod">
          <ac:chgData name="Daoud Saadeddin" userId="50f496e5f975282e" providerId="LiveId" clId="{1B07CB4C-2B78-4439-90F0-06AC7C3B1848}" dt="2024-09-03T14:09:56.995" v="388" actId="478"/>
          <ac:grpSpMkLst>
            <pc:docMk/>
            <pc:sldMk cId="2458868777" sldId="951"/>
            <ac:grpSpMk id="9" creationId="{1125908F-AFAB-AE0D-0C00-42F5D9E9AA53}"/>
          </ac:grpSpMkLst>
        </pc:grpChg>
        <pc:grpChg chg="add del mod">
          <ac:chgData name="Daoud Saadeddin" userId="50f496e5f975282e" providerId="LiveId" clId="{1B07CB4C-2B78-4439-90F0-06AC7C3B1848}" dt="2024-09-03T14:10:45.499" v="395" actId="478"/>
          <ac:grpSpMkLst>
            <pc:docMk/>
            <pc:sldMk cId="2458868777" sldId="951"/>
            <ac:grpSpMk id="13" creationId="{0683ED2D-D648-1D86-99D5-847A4F382AF7}"/>
          </ac:grpSpMkLst>
        </pc:grpChg>
        <pc:grpChg chg="add del mod">
          <ac:chgData name="Daoud Saadeddin" userId="50f496e5f975282e" providerId="LiveId" clId="{1B07CB4C-2B78-4439-90F0-06AC7C3B1848}" dt="2024-09-03T14:11:18.005" v="402" actId="478"/>
          <ac:grpSpMkLst>
            <pc:docMk/>
            <pc:sldMk cId="2458868777" sldId="951"/>
            <ac:grpSpMk id="17" creationId="{7CB3E450-9F5A-6038-81A4-76535C012964}"/>
          </ac:grpSpMkLst>
        </pc:grpChg>
        <pc:grpChg chg="mod">
          <ac:chgData name="Daoud Saadeddin" userId="50f496e5f975282e" providerId="LiveId" clId="{1B07CB4C-2B78-4439-90F0-06AC7C3B1848}" dt="2024-09-03T14:08:25.009" v="367" actId="1076"/>
          <ac:grpSpMkLst>
            <pc:docMk/>
            <pc:sldMk cId="2458868777" sldId="951"/>
            <ac:grpSpMk id="161" creationId="{1CDF89C5-A20B-9488-90FE-FA4E8DB0602D}"/>
          </ac:grpSpMkLst>
        </pc:grpChg>
      </pc:sldChg>
      <pc:sldMasterChg chg="modSldLayout">
        <pc:chgData name="Daoud Saadeddin" userId="50f496e5f975282e" providerId="LiveId" clId="{1B07CB4C-2B78-4439-90F0-06AC7C3B1848}" dt="2024-09-03T12:48:03.129" v="98" actId="20577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1B07CB4C-2B78-4439-90F0-06AC7C3B1848}" dt="2024-09-03T12:48:03.129" v="98" actId="20577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1B07CB4C-2B78-4439-90F0-06AC7C3B1848}" dt="2024-09-03T12:48:03.129" v="98" actId="20577"/>
            <ac:spMkLst>
              <pc:docMk/>
              <pc:sldMasterMk cId="1632663216" sldId="2147483675"/>
              <pc:sldLayoutMk cId="2127885434" sldId="2147483687"/>
              <ac:spMk id="12" creationId="{00000000-0000-0000-0000-000000000000}"/>
            </ac:spMkLst>
          </pc:spChg>
          <pc:spChg chg="mod">
            <ac:chgData name="Daoud Saadeddin" userId="50f496e5f975282e" providerId="LiveId" clId="{1B07CB4C-2B78-4439-90F0-06AC7C3B1848}" dt="2024-09-03T12:44:57.170" v="56" actId="20577"/>
            <ac:spMkLst>
              <pc:docMk/>
              <pc:sldMasterMk cId="1632663216" sldId="2147483675"/>
              <pc:sldLayoutMk cId="2127885434" sldId="2147483687"/>
              <ac:spMk id="15" creationId="{00000000-0000-0000-0000-000000000000}"/>
            </ac:spMkLst>
          </pc:spChg>
          <pc:spChg chg="mod">
            <ac:chgData name="Daoud Saadeddin" userId="50f496e5f975282e" providerId="LiveId" clId="{1B07CB4C-2B78-4439-90F0-06AC7C3B1848}" dt="2024-09-03T12:41:11.658" v="36" actId="20577"/>
            <ac:spMkLst>
              <pc:docMk/>
              <pc:sldMasterMk cId="1632663216" sldId="2147483675"/>
              <pc:sldLayoutMk cId="2127885434" sldId="2147483687"/>
              <ac:spMk id="22" creationId="{3BC50CD7-4410-4D98-BFAF-2800A2869E28}"/>
            </ac:spMkLst>
          </pc:spChg>
          <pc:spChg chg="mod">
            <ac:chgData name="Daoud Saadeddin" userId="50f496e5f975282e" providerId="LiveId" clId="{1B07CB4C-2B78-4439-90F0-06AC7C3B1848}" dt="2024-09-03T12:40:05.818" v="29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Fishbone Diagram – One Level of Potential Causes – © Copyright </a:t>
            </a:r>
            <a:r>
              <a:rPr lang="en-US" b="1" dirty="0"/>
              <a:t>Continuous Improvement Toolkit . </a:t>
            </a:r>
            <a:r>
              <a:rPr lang="en-US" b="0" dirty="0"/>
              <a:t>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7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Fishbone Diagram – Two Levels of Potential Causes – © Copyright </a:t>
            </a:r>
            <a:r>
              <a:rPr lang="en-US" b="1" dirty="0"/>
              <a:t>Continuous Improvement Toolkit . </a:t>
            </a:r>
            <a:r>
              <a:rPr lang="en-US" b="0" dirty="0"/>
              <a:t>www.citoolkit.com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91F67-BAFD-4E59-8AE0-79697105E1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481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LEVELS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PROCESS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FISHBONE DIAGRAM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212788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A7CC04C-6F67-9E0F-016C-6DD077117D01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4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>
            <a:extLst>
              <a:ext uri="{FF2B5EF4-FFF2-40B4-BE49-F238E27FC236}">
                <a16:creationId xmlns:a16="http://schemas.microsoft.com/office/drawing/2014/main" id="{1CDF89C5-A20B-9488-90FE-FA4E8DB0602D}"/>
              </a:ext>
            </a:extLst>
          </p:cNvPr>
          <p:cNvGrpSpPr/>
          <p:nvPr/>
        </p:nvGrpSpPr>
        <p:grpSpPr>
          <a:xfrm>
            <a:off x="-1" y="557365"/>
            <a:ext cx="11911323" cy="5962243"/>
            <a:chOff x="394421" y="1980074"/>
            <a:chExt cx="8355159" cy="4357712"/>
          </a:xfrm>
          <a:solidFill>
            <a:schemeClr val="bg1">
              <a:lumMod val="95000"/>
            </a:schemeClr>
          </a:solidFill>
        </p:grpSpPr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21AB5E1C-D6AF-F38D-19CA-49172FA95CB9}"/>
                </a:ext>
              </a:extLst>
            </p:cNvPr>
            <p:cNvSpPr/>
            <p:nvPr/>
          </p:nvSpPr>
          <p:spPr bwMode="auto">
            <a:xfrm>
              <a:off x="394421" y="1980074"/>
              <a:ext cx="2322365" cy="4357712"/>
            </a:xfrm>
            <a:custGeom>
              <a:avLst/>
              <a:gdLst>
                <a:gd name="connsiteX0" fmla="*/ 7620 w 998220"/>
                <a:gd name="connsiteY0" fmla="*/ 0 h 2255520"/>
                <a:gd name="connsiteX1" fmla="*/ 0 w 998220"/>
                <a:gd name="connsiteY1" fmla="*/ 2255520 h 2255520"/>
                <a:gd name="connsiteX2" fmla="*/ 998220 w 998220"/>
                <a:gd name="connsiteY2" fmla="*/ 1074420 h 2255520"/>
                <a:gd name="connsiteX3" fmla="*/ 7620 w 998220"/>
                <a:gd name="connsiteY3" fmla="*/ 0 h 2255520"/>
                <a:gd name="connsiteX0" fmla="*/ 0 w 990600"/>
                <a:gd name="connsiteY0" fmla="*/ 0 h 2155174"/>
                <a:gd name="connsiteX1" fmla="*/ 74431 w 990600"/>
                <a:gd name="connsiteY1" fmla="*/ 2155174 h 2155174"/>
                <a:gd name="connsiteX2" fmla="*/ 990600 w 990600"/>
                <a:gd name="connsiteY2" fmla="*/ 1074420 h 2155174"/>
                <a:gd name="connsiteX3" fmla="*/ 0 w 990600"/>
                <a:gd name="connsiteY3" fmla="*/ 0 h 2155174"/>
                <a:gd name="connsiteX0" fmla="*/ 29998 w 916169"/>
                <a:gd name="connsiteY0" fmla="*/ 0 h 2045705"/>
                <a:gd name="connsiteX1" fmla="*/ 0 w 916169"/>
                <a:gd name="connsiteY1" fmla="*/ 2045705 h 2045705"/>
                <a:gd name="connsiteX2" fmla="*/ 916169 w 916169"/>
                <a:gd name="connsiteY2" fmla="*/ 964951 h 2045705"/>
                <a:gd name="connsiteX3" fmla="*/ 29998 w 916169"/>
                <a:gd name="connsiteY3" fmla="*/ 0 h 2045705"/>
                <a:gd name="connsiteX0" fmla="*/ 26269 w 916169"/>
                <a:gd name="connsiteY0" fmla="*/ 0 h 2054827"/>
                <a:gd name="connsiteX1" fmla="*/ 0 w 916169"/>
                <a:gd name="connsiteY1" fmla="*/ 2054827 h 2054827"/>
                <a:gd name="connsiteX2" fmla="*/ 916169 w 916169"/>
                <a:gd name="connsiteY2" fmla="*/ 974073 h 2054827"/>
                <a:gd name="connsiteX3" fmla="*/ 26269 w 916169"/>
                <a:gd name="connsiteY3" fmla="*/ 0 h 2054827"/>
                <a:gd name="connsiteX0" fmla="*/ 15080 w 916169"/>
                <a:gd name="connsiteY0" fmla="*/ 0 h 2073072"/>
                <a:gd name="connsiteX1" fmla="*/ 0 w 916169"/>
                <a:gd name="connsiteY1" fmla="*/ 2073072 h 2073072"/>
                <a:gd name="connsiteX2" fmla="*/ 916169 w 916169"/>
                <a:gd name="connsiteY2" fmla="*/ 992318 h 2073072"/>
                <a:gd name="connsiteX3" fmla="*/ 15080 w 916169"/>
                <a:gd name="connsiteY3" fmla="*/ 0 h 2073072"/>
                <a:gd name="connsiteX0" fmla="*/ 11351 w 916169"/>
                <a:gd name="connsiteY0" fmla="*/ 0 h 2086756"/>
                <a:gd name="connsiteX1" fmla="*/ 0 w 916169"/>
                <a:gd name="connsiteY1" fmla="*/ 2086756 h 2086756"/>
                <a:gd name="connsiteX2" fmla="*/ 916169 w 916169"/>
                <a:gd name="connsiteY2" fmla="*/ 1006002 h 2086756"/>
                <a:gd name="connsiteX3" fmla="*/ 11351 w 916169"/>
                <a:gd name="connsiteY3" fmla="*/ 0 h 2086756"/>
                <a:gd name="connsiteX0" fmla="*/ 7621 w 916169"/>
                <a:gd name="connsiteY0" fmla="*/ 0 h 2100440"/>
                <a:gd name="connsiteX1" fmla="*/ 0 w 916169"/>
                <a:gd name="connsiteY1" fmla="*/ 2100440 h 2100440"/>
                <a:gd name="connsiteX2" fmla="*/ 916169 w 916169"/>
                <a:gd name="connsiteY2" fmla="*/ 1019686 h 2100440"/>
                <a:gd name="connsiteX3" fmla="*/ 7621 w 916169"/>
                <a:gd name="connsiteY3" fmla="*/ 0 h 2100440"/>
                <a:gd name="connsiteX0" fmla="*/ 3891 w 912439"/>
                <a:gd name="connsiteY0" fmla="*/ 0 h 2091318"/>
                <a:gd name="connsiteX1" fmla="*/ 0 w 912439"/>
                <a:gd name="connsiteY1" fmla="*/ 2091318 h 2091318"/>
                <a:gd name="connsiteX2" fmla="*/ 912439 w 912439"/>
                <a:gd name="connsiteY2" fmla="*/ 1019686 h 2091318"/>
                <a:gd name="connsiteX3" fmla="*/ 3891 w 912439"/>
                <a:gd name="connsiteY3" fmla="*/ 0 h 2091318"/>
                <a:gd name="connsiteX0" fmla="*/ 797 w 909345"/>
                <a:gd name="connsiteY0" fmla="*/ 0 h 2086757"/>
                <a:gd name="connsiteX1" fmla="*/ 4365 w 909345"/>
                <a:gd name="connsiteY1" fmla="*/ 2086757 h 2086757"/>
                <a:gd name="connsiteX2" fmla="*/ 909345 w 909345"/>
                <a:gd name="connsiteY2" fmla="*/ 1019686 h 2086757"/>
                <a:gd name="connsiteX3" fmla="*/ 797 w 909345"/>
                <a:gd name="connsiteY3" fmla="*/ 0 h 208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9345" h="2086757">
                  <a:moveTo>
                    <a:pt x="797" y="0"/>
                  </a:moveTo>
                  <a:cubicBezTo>
                    <a:pt x="-2987" y="695585"/>
                    <a:pt x="8149" y="1391172"/>
                    <a:pt x="4365" y="2086757"/>
                  </a:cubicBezTo>
                  <a:lnTo>
                    <a:pt x="909345" y="1019686"/>
                  </a:lnTo>
                  <a:lnTo>
                    <a:pt x="797" y="0"/>
                  </a:ln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E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ABED668A-D6FC-3090-C572-002784CFE1F6}"/>
                </a:ext>
              </a:extLst>
            </p:cNvPr>
            <p:cNvSpPr/>
            <p:nvPr/>
          </p:nvSpPr>
          <p:spPr bwMode="auto">
            <a:xfrm>
              <a:off x="1471306" y="2223362"/>
              <a:ext cx="7278274" cy="3907134"/>
            </a:xfrm>
            <a:custGeom>
              <a:avLst/>
              <a:gdLst>
                <a:gd name="connsiteX0" fmla="*/ 15240 w 2849880"/>
                <a:gd name="connsiteY0" fmla="*/ 385024 h 1870991"/>
                <a:gd name="connsiteX1" fmla="*/ 586740 w 2849880"/>
                <a:gd name="connsiteY1" fmla="*/ 133564 h 1870991"/>
                <a:gd name="connsiteX2" fmla="*/ 1165860 w 2849880"/>
                <a:gd name="connsiteY2" fmla="*/ 4024 h 1870991"/>
                <a:gd name="connsiteX3" fmla="*/ 1737360 w 2849880"/>
                <a:gd name="connsiteY3" fmla="*/ 49744 h 1870991"/>
                <a:gd name="connsiteX4" fmla="*/ 2202180 w 2849880"/>
                <a:gd name="connsiteY4" fmla="*/ 217384 h 1870991"/>
                <a:gd name="connsiteX5" fmla="*/ 2552700 w 2849880"/>
                <a:gd name="connsiteY5" fmla="*/ 499324 h 1870991"/>
                <a:gd name="connsiteX6" fmla="*/ 2750820 w 2849880"/>
                <a:gd name="connsiteY6" fmla="*/ 758404 h 1870991"/>
                <a:gd name="connsiteX7" fmla="*/ 2849880 w 2849880"/>
                <a:gd name="connsiteY7" fmla="*/ 948904 h 1870991"/>
                <a:gd name="connsiteX8" fmla="*/ 2682240 w 2849880"/>
                <a:gd name="connsiteY8" fmla="*/ 1215604 h 1870991"/>
                <a:gd name="connsiteX9" fmla="*/ 2468880 w 2849880"/>
                <a:gd name="connsiteY9" fmla="*/ 1459444 h 1870991"/>
                <a:gd name="connsiteX10" fmla="*/ 2232660 w 2849880"/>
                <a:gd name="connsiteY10" fmla="*/ 1642324 h 1870991"/>
                <a:gd name="connsiteX11" fmla="*/ 1828800 w 2849880"/>
                <a:gd name="connsiteY11" fmla="*/ 1817584 h 1870991"/>
                <a:gd name="connsiteX12" fmla="*/ 1257300 w 2849880"/>
                <a:gd name="connsiteY12" fmla="*/ 1870924 h 1870991"/>
                <a:gd name="connsiteX13" fmla="*/ 800100 w 2849880"/>
                <a:gd name="connsiteY13" fmla="*/ 1809964 h 1870991"/>
                <a:gd name="connsiteX14" fmla="*/ 342900 w 2849880"/>
                <a:gd name="connsiteY14" fmla="*/ 1657564 h 1870991"/>
                <a:gd name="connsiteX15" fmla="*/ 0 w 2849880"/>
                <a:gd name="connsiteY15" fmla="*/ 1482304 h 1870991"/>
                <a:gd name="connsiteX16" fmla="*/ 15240 w 2849880"/>
                <a:gd name="connsiteY16" fmla="*/ 385024 h 1870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49880" h="1870991">
                  <a:moveTo>
                    <a:pt x="15240" y="385024"/>
                  </a:moveTo>
                  <a:cubicBezTo>
                    <a:pt x="205105" y="291044"/>
                    <a:pt x="394970" y="197064"/>
                    <a:pt x="586740" y="133564"/>
                  </a:cubicBezTo>
                  <a:cubicBezTo>
                    <a:pt x="778510" y="70064"/>
                    <a:pt x="974090" y="17994"/>
                    <a:pt x="1165860" y="4024"/>
                  </a:cubicBezTo>
                  <a:cubicBezTo>
                    <a:pt x="1357630" y="-9946"/>
                    <a:pt x="1564640" y="14184"/>
                    <a:pt x="1737360" y="49744"/>
                  </a:cubicBezTo>
                  <a:cubicBezTo>
                    <a:pt x="1910080" y="85304"/>
                    <a:pt x="2066290" y="142454"/>
                    <a:pt x="2202180" y="217384"/>
                  </a:cubicBezTo>
                  <a:cubicBezTo>
                    <a:pt x="2338070" y="292314"/>
                    <a:pt x="2461260" y="409154"/>
                    <a:pt x="2552700" y="499324"/>
                  </a:cubicBezTo>
                  <a:cubicBezTo>
                    <a:pt x="2644140" y="589494"/>
                    <a:pt x="2701290" y="683474"/>
                    <a:pt x="2750820" y="758404"/>
                  </a:cubicBezTo>
                  <a:lnTo>
                    <a:pt x="2849880" y="948904"/>
                  </a:lnTo>
                  <a:cubicBezTo>
                    <a:pt x="2794000" y="1037804"/>
                    <a:pt x="2745740" y="1130514"/>
                    <a:pt x="2682240" y="1215604"/>
                  </a:cubicBezTo>
                  <a:cubicBezTo>
                    <a:pt x="2618740" y="1300694"/>
                    <a:pt x="2543810" y="1388324"/>
                    <a:pt x="2468880" y="1459444"/>
                  </a:cubicBezTo>
                  <a:cubicBezTo>
                    <a:pt x="2393950" y="1530564"/>
                    <a:pt x="2339340" y="1582634"/>
                    <a:pt x="2232660" y="1642324"/>
                  </a:cubicBezTo>
                  <a:cubicBezTo>
                    <a:pt x="2125980" y="1702014"/>
                    <a:pt x="1991360" y="1779484"/>
                    <a:pt x="1828800" y="1817584"/>
                  </a:cubicBezTo>
                  <a:cubicBezTo>
                    <a:pt x="1666240" y="1855684"/>
                    <a:pt x="1428750" y="1872194"/>
                    <a:pt x="1257300" y="1870924"/>
                  </a:cubicBezTo>
                  <a:cubicBezTo>
                    <a:pt x="1085850" y="1869654"/>
                    <a:pt x="952500" y="1845524"/>
                    <a:pt x="800100" y="1809964"/>
                  </a:cubicBezTo>
                  <a:cubicBezTo>
                    <a:pt x="647700" y="1774404"/>
                    <a:pt x="476250" y="1712174"/>
                    <a:pt x="342900" y="1657564"/>
                  </a:cubicBezTo>
                  <a:cubicBezTo>
                    <a:pt x="209550" y="1602954"/>
                    <a:pt x="104775" y="1542629"/>
                    <a:pt x="0" y="1482304"/>
                  </a:cubicBezTo>
                  <a:lnTo>
                    <a:pt x="15240" y="385024"/>
                  </a:ln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Increased health concerns in the restaurant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One Level of Potential Causes </a:t>
            </a:r>
            <a:endParaRPr lang="en-AE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28DCC4E4-6BDC-089D-B243-40693FD83578}"/>
              </a:ext>
            </a:extLst>
          </p:cNvPr>
          <p:cNvGrpSpPr/>
          <p:nvPr/>
        </p:nvGrpSpPr>
        <p:grpSpPr>
          <a:xfrm>
            <a:off x="383472" y="1155136"/>
            <a:ext cx="11425057" cy="4814428"/>
            <a:chOff x="0" y="1387554"/>
            <a:chExt cx="9780796" cy="4814428"/>
          </a:xfrm>
        </p:grpSpPr>
        <p:sp>
          <p:nvSpPr>
            <p:cNvPr id="83" name="Rectangle 30">
              <a:extLst>
                <a:ext uri="{FF2B5EF4-FFF2-40B4-BE49-F238E27FC236}">
                  <a16:creationId xmlns:a16="http://schemas.microsoft.com/office/drawing/2014/main" id="{72A13496-7927-059D-9BD3-2CD9E6CCD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8990" y="3333957"/>
              <a:ext cx="1621806" cy="92162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ＭＳ Ｐゴシック" pitchFamily="-92" charset="-128"/>
                  <a:cs typeface="Readex Pro" pitchFamily="2" charset="-78"/>
                </a:rPr>
                <a:t>Increased health concerns in the restaurant</a:t>
              </a:r>
            </a:p>
          </p:txBody>
        </p: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C59E757D-9D4C-16EC-F671-A51A66A80437}"/>
                </a:ext>
              </a:extLst>
            </p:cNvPr>
            <p:cNvCxnSpPr>
              <a:cxnSpLocks/>
              <a:stCxn id="83" idx="1"/>
            </p:cNvCxnSpPr>
            <p:nvPr/>
          </p:nvCxnSpPr>
          <p:spPr>
            <a:xfrm flipH="1">
              <a:off x="0" y="3794768"/>
              <a:ext cx="8158990" cy="0"/>
            </a:xfrm>
            <a:prstGeom prst="straightConnector1">
              <a:avLst/>
            </a:prstGeom>
            <a:noFill/>
            <a:ln w="38100" cap="flat" cmpd="sng" algn="ctr">
              <a:solidFill>
                <a:sysClr val="windowText" lastClr="00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</p:cxn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C4B34C4-8328-8222-49BD-CD1C58D57D25}"/>
                </a:ext>
              </a:extLst>
            </p:cNvPr>
            <p:cNvGrpSpPr/>
            <p:nvPr/>
          </p:nvGrpSpPr>
          <p:grpSpPr>
            <a:xfrm>
              <a:off x="4790166" y="3808836"/>
              <a:ext cx="2970489" cy="2393146"/>
              <a:chOff x="4790166" y="3808836"/>
              <a:chExt cx="2970489" cy="2393146"/>
            </a:xfrm>
          </p:grpSpPr>
          <p:cxnSp>
            <p:nvCxnSpPr>
              <p:cNvPr id="146" name="Straight Arrow Connector 145">
                <a:extLst>
                  <a:ext uri="{FF2B5EF4-FFF2-40B4-BE49-F238E27FC236}">
                    <a16:creationId xmlns:a16="http://schemas.microsoft.com/office/drawing/2014/main" id="{4685CC1A-59E3-F054-A852-1AA4CC59193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041309" y="3808836"/>
                <a:ext cx="1719346" cy="1939347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arrow" w="med" len="med"/>
                <a:tailEnd type="none" w="med" len="med"/>
              </a:ln>
              <a:effectLst/>
            </p:spPr>
          </p:cxnSp>
          <p:sp>
            <p:nvSpPr>
              <p:cNvPr id="147" name="Rectangle 30">
                <a:extLst>
                  <a:ext uri="{FF2B5EF4-FFF2-40B4-BE49-F238E27FC236}">
                    <a16:creationId xmlns:a16="http://schemas.microsoft.com/office/drawing/2014/main" id="{834E888E-D40F-BD82-25CD-CF4D4EF773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8806" y="5729849"/>
                <a:ext cx="1187198" cy="472133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72000" tIns="46038" rIns="72000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ＭＳ Ｐゴシック" pitchFamily="-92" charset="-128"/>
                    <a:cs typeface="Readex Pro" pitchFamily="2" charset="-78"/>
                  </a:rPr>
                  <a:t>Measurement</a:t>
                </a:r>
              </a:p>
            </p:txBody>
          </p: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A2620990-A3CC-7A3C-FEBD-0F4F7B0E26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770405" y="3893355"/>
                <a:ext cx="1533525" cy="396181"/>
                <a:chOff x="47" y="1"/>
                <a:chExt cx="161" cy="35"/>
              </a:xfrm>
            </p:grpSpPr>
            <p:sp>
              <p:nvSpPr>
                <p:cNvPr id="155" name="Text Box 157">
                  <a:extLst>
                    <a:ext uri="{FF2B5EF4-FFF2-40B4-BE49-F238E27FC236}">
                      <a16:creationId xmlns:a16="http://schemas.microsoft.com/office/drawing/2014/main" id="{BB995416-19C1-B8EF-421F-CF8D2A496E5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Healthcare KPIs are not reported regularly</a:t>
                  </a:r>
                </a:p>
              </p:txBody>
            </p:sp>
            <p:sp>
              <p:nvSpPr>
                <p:cNvPr id="156" name="Line 158">
                  <a:extLst>
                    <a:ext uri="{FF2B5EF4-FFF2-40B4-BE49-F238E27FC236}">
                      <a16:creationId xmlns:a16="http://schemas.microsoft.com/office/drawing/2014/main" id="{DBEA4CB1-8B27-A808-02DA-40F65D71B0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A73F6975-9E7E-F49A-F19E-FB60CFF0A64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90166" y="5002222"/>
                <a:ext cx="1533525" cy="396181"/>
                <a:chOff x="47" y="1"/>
                <a:chExt cx="161" cy="35"/>
              </a:xfrm>
            </p:grpSpPr>
            <p:sp>
              <p:nvSpPr>
                <p:cNvPr id="153" name="Text Box 157">
                  <a:extLst>
                    <a:ext uri="{FF2B5EF4-FFF2-40B4-BE49-F238E27FC236}">
                      <a16:creationId xmlns:a16="http://schemas.microsoft.com/office/drawing/2014/main" id="{6A3E5AA2-BA82-27FC-6138-7BC8FE537E5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000"/>
                  </a:pPr>
                  <a:r>
                    <a:rPr kumimoji="0" lang="en-US" sz="1300" b="0" i="0" u="none" strike="noStrike" kern="0" cap="none" spc="0" normalizeH="0" baseline="0" noProof="0" dirty="0">
                      <a:ln>
                        <a:noFill/>
                      </a:ln>
                      <a:effectLst/>
                      <a:highlight>
                        <a:srgbClr val="FDFDFD"/>
                      </a:highlight>
                      <a:uLnTx/>
                      <a:uFillTx/>
                      <a:cs typeface="Arial"/>
                    </a:rPr>
                    <a:t>Faulty temperature measurement tools</a:t>
                  </a:r>
                </a:p>
              </p:txBody>
            </p:sp>
            <p:sp>
              <p:nvSpPr>
                <p:cNvPr id="154" name="Line 158">
                  <a:extLst>
                    <a:ext uri="{FF2B5EF4-FFF2-40B4-BE49-F238E27FC236}">
                      <a16:creationId xmlns:a16="http://schemas.microsoft.com/office/drawing/2014/main" id="{CD4D87F3-FCB6-9980-54C9-577330370E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1D90DC7E-B544-78D4-826C-19F1DF94DE2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80286" y="4447788"/>
                <a:ext cx="1533525" cy="396181"/>
                <a:chOff x="47" y="1"/>
                <a:chExt cx="161" cy="35"/>
              </a:xfrm>
            </p:grpSpPr>
            <p:sp>
              <p:nvSpPr>
                <p:cNvPr id="151" name="Text Box 157">
                  <a:extLst>
                    <a:ext uri="{FF2B5EF4-FFF2-40B4-BE49-F238E27FC236}">
                      <a16:creationId xmlns:a16="http://schemas.microsoft.com/office/drawing/2014/main" id="{E7586B87-9165-BF2B-7D56-3371F3C2A60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Lack of early warning indicators</a:t>
                  </a:r>
                </a:p>
              </p:txBody>
            </p:sp>
            <p:sp>
              <p:nvSpPr>
                <p:cNvPr id="152" name="Line 158">
                  <a:extLst>
                    <a:ext uri="{FF2B5EF4-FFF2-40B4-BE49-F238E27FC236}">
                      <a16:creationId xmlns:a16="http://schemas.microsoft.com/office/drawing/2014/main" id="{380CEDFB-5308-9E2B-4707-38943F6DC2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5621174C-1EA0-409E-337F-B63778416FD3}"/>
                </a:ext>
              </a:extLst>
            </p:cNvPr>
            <p:cNvGrpSpPr/>
            <p:nvPr/>
          </p:nvGrpSpPr>
          <p:grpSpPr>
            <a:xfrm>
              <a:off x="2458328" y="3808836"/>
              <a:ext cx="2964816" cy="2393146"/>
              <a:chOff x="2458328" y="3808836"/>
              <a:chExt cx="2964816" cy="2393146"/>
            </a:xfrm>
          </p:grpSpPr>
          <p:cxnSp>
            <p:nvCxnSpPr>
              <p:cNvPr id="135" name="Straight Arrow Connector 134">
                <a:extLst>
                  <a:ext uri="{FF2B5EF4-FFF2-40B4-BE49-F238E27FC236}">
                    <a16:creationId xmlns:a16="http://schemas.microsoft.com/office/drawing/2014/main" id="{6A5497EA-610F-561F-D46B-E8E2FB57DB2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03798" y="3808836"/>
                <a:ext cx="1719346" cy="1939347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arrow" w="med" len="med"/>
                <a:tailEnd type="none" w="med" len="med"/>
              </a:ln>
              <a:effectLst/>
            </p:spPr>
          </p:cxnSp>
          <p:sp>
            <p:nvSpPr>
              <p:cNvPr id="136" name="Rectangle 30">
                <a:extLst>
                  <a:ext uri="{FF2B5EF4-FFF2-40B4-BE49-F238E27FC236}">
                    <a16:creationId xmlns:a16="http://schemas.microsoft.com/office/drawing/2014/main" id="{1AF958F1-9470-74D9-ABB9-99B4E0CD90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06858" y="5729849"/>
                <a:ext cx="1187198" cy="472133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ＭＳ Ｐゴシック" pitchFamily="-92" charset="-128"/>
                    <a:cs typeface="Readex Pro" pitchFamily="2" charset="-78"/>
                  </a:rPr>
                  <a:t>Environment</a:t>
                </a:r>
              </a:p>
            </p:txBody>
          </p:sp>
          <p:grpSp>
            <p:nvGrpSpPr>
              <p:cNvPr id="137" name="Group 136">
                <a:extLst>
                  <a:ext uri="{FF2B5EF4-FFF2-40B4-BE49-F238E27FC236}">
                    <a16:creationId xmlns:a16="http://schemas.microsoft.com/office/drawing/2014/main" id="{21BCB047-0E73-CC8D-53BF-DAB8F51388F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38567" y="3893355"/>
                <a:ext cx="1533525" cy="396181"/>
                <a:chOff x="47" y="1"/>
                <a:chExt cx="161" cy="35"/>
              </a:xfrm>
            </p:grpSpPr>
            <p:sp>
              <p:nvSpPr>
                <p:cNvPr id="144" name="Text Box 157">
                  <a:extLst>
                    <a:ext uri="{FF2B5EF4-FFF2-40B4-BE49-F238E27FC236}">
                      <a16:creationId xmlns:a16="http://schemas.microsoft.com/office/drawing/2014/main" id="{24A7FACB-073B-4F7E-166D-B5ADE44C501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Ceiling condensation</a:t>
                  </a:r>
                </a:p>
              </p:txBody>
            </p:sp>
            <p:sp>
              <p:nvSpPr>
                <p:cNvPr id="145" name="Line 158">
                  <a:extLst>
                    <a:ext uri="{FF2B5EF4-FFF2-40B4-BE49-F238E27FC236}">
                      <a16:creationId xmlns:a16="http://schemas.microsoft.com/office/drawing/2014/main" id="{40D76E11-190C-BBBD-0A90-43A537E8C3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38" name="Group 137">
                <a:extLst>
                  <a:ext uri="{FF2B5EF4-FFF2-40B4-BE49-F238E27FC236}">
                    <a16:creationId xmlns:a16="http://schemas.microsoft.com/office/drawing/2014/main" id="{658CFB82-21DC-1A2E-5570-0528037CCC6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58328" y="5002222"/>
                <a:ext cx="1533525" cy="396181"/>
                <a:chOff x="47" y="1"/>
                <a:chExt cx="161" cy="35"/>
              </a:xfrm>
            </p:grpSpPr>
            <p:sp>
              <p:nvSpPr>
                <p:cNvPr id="142" name="Text Box 157">
                  <a:extLst>
                    <a:ext uri="{FF2B5EF4-FFF2-40B4-BE49-F238E27FC236}">
                      <a16:creationId xmlns:a16="http://schemas.microsoft.com/office/drawing/2014/main" id="{41508761-3C88-7606-A64D-DFAB625E979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000"/>
                  </a:pPr>
                  <a:r>
                    <a:rPr kumimoji="0" lang="en-US" sz="1300" b="0" i="0" u="none" strike="noStrike" kern="0" cap="none" spc="0" normalizeH="0" baseline="0" noProof="0" dirty="0">
                      <a:ln>
                        <a:noFill/>
                      </a:ln>
                      <a:effectLst/>
                      <a:highlight>
                        <a:srgbClr val="FDFDFD"/>
                      </a:highlight>
                      <a:uLnTx/>
                      <a:uFillTx/>
                      <a:cs typeface="Arial"/>
                    </a:rPr>
                    <a:t>Poor quality of water used for cooking</a:t>
                  </a:r>
                </a:p>
              </p:txBody>
            </p:sp>
            <p:sp>
              <p:nvSpPr>
                <p:cNvPr id="143" name="Line 158">
                  <a:extLst>
                    <a:ext uri="{FF2B5EF4-FFF2-40B4-BE49-F238E27FC236}">
                      <a16:creationId xmlns:a16="http://schemas.microsoft.com/office/drawing/2014/main" id="{5B8DA345-0BA2-1DA1-4521-E3DAA5AB0E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39" name="Group 138">
                <a:extLst>
                  <a:ext uri="{FF2B5EF4-FFF2-40B4-BE49-F238E27FC236}">
                    <a16:creationId xmlns:a16="http://schemas.microsoft.com/office/drawing/2014/main" id="{32B1CC9E-7CAA-467E-CEAA-4056A259683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48448" y="4447788"/>
                <a:ext cx="1533525" cy="396181"/>
                <a:chOff x="47" y="1"/>
                <a:chExt cx="161" cy="35"/>
              </a:xfrm>
            </p:grpSpPr>
            <p:sp>
              <p:nvSpPr>
                <p:cNvPr id="140" name="Text Box 157">
                  <a:extLst>
                    <a:ext uri="{FF2B5EF4-FFF2-40B4-BE49-F238E27FC236}">
                      <a16:creationId xmlns:a16="http://schemas.microsoft.com/office/drawing/2014/main" id="{CC36CAF2-D18D-5644-3C42-60CCD8CE3F6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Observed insects</a:t>
                  </a:r>
                </a:p>
              </p:txBody>
            </p:sp>
            <p:sp>
              <p:nvSpPr>
                <p:cNvPr id="141" name="Line 158">
                  <a:extLst>
                    <a:ext uri="{FF2B5EF4-FFF2-40B4-BE49-F238E27FC236}">
                      <a16:creationId xmlns:a16="http://schemas.microsoft.com/office/drawing/2014/main" id="{B841564B-70AE-454A-AC62-FC4BB21E84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FE822AEC-D0D3-D9D2-6468-785040C74957}"/>
                </a:ext>
              </a:extLst>
            </p:cNvPr>
            <p:cNvGrpSpPr/>
            <p:nvPr/>
          </p:nvGrpSpPr>
          <p:grpSpPr>
            <a:xfrm>
              <a:off x="132162" y="3808836"/>
              <a:ext cx="2959144" cy="2393146"/>
              <a:chOff x="132162" y="3808836"/>
              <a:chExt cx="2959144" cy="2393146"/>
            </a:xfrm>
          </p:grpSpPr>
          <p:cxnSp>
            <p:nvCxnSpPr>
              <p:cNvPr id="124" name="Straight Arrow Connector 123">
                <a:extLst>
                  <a:ext uri="{FF2B5EF4-FFF2-40B4-BE49-F238E27FC236}">
                    <a16:creationId xmlns:a16="http://schemas.microsoft.com/office/drawing/2014/main" id="{1762EFC1-1D66-A4B8-0195-D8C5C434991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371960" y="3808836"/>
                <a:ext cx="1719346" cy="1939347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arrow" w="med" len="med"/>
                <a:tailEnd type="none" w="med" len="med"/>
              </a:ln>
              <a:effectLst/>
            </p:spPr>
          </p:cxnSp>
          <p:sp>
            <p:nvSpPr>
              <p:cNvPr id="125" name="Rectangle 30">
                <a:extLst>
                  <a:ext uri="{FF2B5EF4-FFF2-40B4-BE49-F238E27FC236}">
                    <a16:creationId xmlns:a16="http://schemas.microsoft.com/office/drawing/2014/main" id="{E005EA06-DD68-E573-E216-ADF593F079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5771" y="5729849"/>
                <a:ext cx="1187198" cy="472133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ＭＳ Ｐゴシック" pitchFamily="-92" charset="-128"/>
                    <a:cs typeface="Readex Pro" pitchFamily="2" charset="-78"/>
                  </a:rPr>
                  <a:t>Material</a:t>
                </a:r>
              </a:p>
            </p:txBody>
          </p: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63C77961-E1DB-D5C2-2D2C-C0A40130B0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12401" y="3893355"/>
                <a:ext cx="1533525" cy="396181"/>
                <a:chOff x="47" y="1"/>
                <a:chExt cx="161" cy="35"/>
              </a:xfrm>
            </p:grpSpPr>
            <p:sp>
              <p:nvSpPr>
                <p:cNvPr id="133" name="Text Box 157">
                  <a:extLst>
                    <a:ext uri="{FF2B5EF4-FFF2-40B4-BE49-F238E27FC236}">
                      <a16:creationId xmlns:a16="http://schemas.microsoft.com/office/drawing/2014/main" id="{271387BC-50A7-6402-3BF9-D1E4497DFB4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Dishwashing liquid is not cleaning properly</a:t>
                  </a:r>
                </a:p>
              </p:txBody>
            </p:sp>
            <p:sp>
              <p:nvSpPr>
                <p:cNvPr id="134" name="Line 158">
                  <a:extLst>
                    <a:ext uri="{FF2B5EF4-FFF2-40B4-BE49-F238E27FC236}">
                      <a16:creationId xmlns:a16="http://schemas.microsoft.com/office/drawing/2014/main" id="{C0E5594B-D77F-2F88-7178-BC4282019C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6C6C6053-E7BE-027A-A035-554652EC81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2162" y="5002222"/>
                <a:ext cx="1533525" cy="396181"/>
                <a:chOff x="47" y="1"/>
                <a:chExt cx="161" cy="35"/>
              </a:xfrm>
            </p:grpSpPr>
            <p:sp>
              <p:nvSpPr>
                <p:cNvPr id="131" name="Text Box 157">
                  <a:extLst>
                    <a:ext uri="{FF2B5EF4-FFF2-40B4-BE49-F238E27FC236}">
                      <a16:creationId xmlns:a16="http://schemas.microsoft.com/office/drawing/2014/main" id="{E9ED20B0-7BF1-0917-9178-4488F42AD9A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000"/>
                  </a:pPr>
                  <a:r>
                    <a:rPr kumimoji="0" lang="en-US" sz="1300" b="0" i="0" u="none" strike="noStrike" kern="0" cap="none" spc="0" normalizeH="0" baseline="0" noProof="0" dirty="0">
                      <a:ln>
                        <a:noFill/>
                      </a:ln>
                      <a:effectLst/>
                      <a:highlight>
                        <a:srgbClr val="FDFDFD"/>
                      </a:highlight>
                      <a:uLnTx/>
                      <a:uFillTx/>
                      <a:cs typeface="Arial"/>
                    </a:rPr>
                    <a:t>Incorrect storage of ingredients</a:t>
                  </a:r>
                </a:p>
              </p:txBody>
            </p:sp>
            <p:sp>
              <p:nvSpPr>
                <p:cNvPr id="132" name="Line 158">
                  <a:extLst>
                    <a:ext uri="{FF2B5EF4-FFF2-40B4-BE49-F238E27FC236}">
                      <a16:creationId xmlns:a16="http://schemas.microsoft.com/office/drawing/2014/main" id="{30FB1301-C607-179C-80A8-F2DA9EF37F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21D60F47-D48F-2356-28A6-895D7A2B25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2282" y="4447788"/>
                <a:ext cx="1533525" cy="396181"/>
                <a:chOff x="47" y="1"/>
                <a:chExt cx="161" cy="35"/>
              </a:xfrm>
            </p:grpSpPr>
            <p:sp>
              <p:nvSpPr>
                <p:cNvPr id="129" name="Text Box 157">
                  <a:extLst>
                    <a:ext uri="{FF2B5EF4-FFF2-40B4-BE49-F238E27FC236}">
                      <a16:creationId xmlns:a16="http://schemas.microsoft.com/office/drawing/2014/main" id="{34AA694E-F60F-1E53-3E0A-F13D62F4CB2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Some ingredients smell soapy</a:t>
                  </a:r>
                </a:p>
              </p:txBody>
            </p:sp>
            <p:sp>
              <p:nvSpPr>
                <p:cNvPr id="130" name="Line 158">
                  <a:extLst>
                    <a:ext uri="{FF2B5EF4-FFF2-40B4-BE49-F238E27FC236}">
                      <a16:creationId xmlns:a16="http://schemas.microsoft.com/office/drawing/2014/main" id="{B58CC995-CBCE-8671-751F-A92EF8D79B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072FB079-B213-F81F-635C-67BE4D600188}"/>
                </a:ext>
              </a:extLst>
            </p:cNvPr>
            <p:cNvGrpSpPr/>
            <p:nvPr/>
          </p:nvGrpSpPr>
          <p:grpSpPr>
            <a:xfrm>
              <a:off x="4801847" y="1387554"/>
              <a:ext cx="3157861" cy="2393146"/>
              <a:chOff x="4801847" y="1387554"/>
              <a:chExt cx="3157861" cy="2393146"/>
            </a:xfrm>
          </p:grpSpPr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E54B43F1-4AC4-87B5-85CC-BCC91B8EB16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240362" y="1841353"/>
                <a:ext cx="1719346" cy="1939347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arrow" w="med" len="med"/>
                <a:tailEnd type="none" w="med" len="med"/>
              </a:ln>
              <a:effectLst/>
            </p:spPr>
          </p:cxnSp>
          <p:sp>
            <p:nvSpPr>
              <p:cNvPr id="114" name="Rectangle 30">
                <a:extLst>
                  <a:ext uri="{FF2B5EF4-FFF2-40B4-BE49-F238E27FC236}">
                    <a16:creationId xmlns:a16="http://schemas.microsoft.com/office/drawing/2014/main" id="{812D22E5-1573-4585-9D03-0DFAA7FD3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38806" y="1387554"/>
                <a:ext cx="1187198" cy="472133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ＭＳ Ｐゴシック" pitchFamily="-92" charset="-128"/>
                    <a:cs typeface="Readex Pro" pitchFamily="2" charset="-78"/>
                  </a:rPr>
                  <a:t>Equipment</a:t>
                </a:r>
              </a:p>
            </p:txBody>
          </p: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DA84E70F-F820-C38C-514D-35779D63D8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801621" y="3107619"/>
                <a:ext cx="1866900" cy="396181"/>
                <a:chOff x="0" y="1"/>
                <a:chExt cx="196" cy="35"/>
              </a:xfrm>
            </p:grpSpPr>
            <p:sp>
              <p:nvSpPr>
                <p:cNvPr id="122" name="Text Box 157">
                  <a:extLst>
                    <a:ext uri="{FF2B5EF4-FFF2-40B4-BE49-F238E27FC236}">
                      <a16:creationId xmlns:a16="http://schemas.microsoft.com/office/drawing/2014/main" id="{63F5B676-783D-3BFB-C716-192C73445F8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000"/>
                  </a:pPr>
                  <a:r>
                    <a:rPr kumimoji="0" lang="en-US" sz="1300" b="0" i="0" u="none" strike="noStrike" kern="0" cap="none" spc="0" normalizeH="0" baseline="0" noProof="0" dirty="0">
                      <a:ln>
                        <a:noFill/>
                      </a:ln>
                      <a:effectLst/>
                      <a:highlight>
                        <a:srgbClr val="FDFDFD"/>
                      </a:highlight>
                      <a:uLnTx/>
                      <a:uFillTx/>
                      <a:cs typeface="Arial"/>
                    </a:rPr>
                    <a:t>Lack of regular cleaning of equipment</a:t>
                  </a:r>
                </a:p>
              </p:txBody>
            </p:sp>
            <p:sp>
              <p:nvSpPr>
                <p:cNvPr id="123" name="Line 158">
                  <a:extLst>
                    <a:ext uri="{FF2B5EF4-FFF2-40B4-BE49-F238E27FC236}">
                      <a16:creationId xmlns:a16="http://schemas.microsoft.com/office/drawing/2014/main" id="{A9577502-8590-D66B-1C2D-58B380AE82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37F7221F-321F-4FEA-A7A7-481834AB22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01734" y="2535695"/>
                <a:ext cx="1866900" cy="396181"/>
                <a:chOff x="0" y="1"/>
                <a:chExt cx="196" cy="35"/>
              </a:xfrm>
            </p:grpSpPr>
            <p:sp>
              <p:nvSpPr>
                <p:cNvPr id="120" name="Text Box 157">
                  <a:extLst>
                    <a:ext uri="{FF2B5EF4-FFF2-40B4-BE49-F238E27FC236}">
                      <a16:creationId xmlns:a16="http://schemas.microsoft.com/office/drawing/2014/main" id="{2BAC8D13-E184-5C56-6A97-A79D83B3FAF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First aid kits are not always accessible</a:t>
                  </a:r>
                </a:p>
              </p:txBody>
            </p:sp>
            <p:sp>
              <p:nvSpPr>
                <p:cNvPr id="121" name="Line 158">
                  <a:extLst>
                    <a:ext uri="{FF2B5EF4-FFF2-40B4-BE49-F238E27FC236}">
                      <a16:creationId xmlns:a16="http://schemas.microsoft.com/office/drawing/2014/main" id="{63B4D551-41A6-4F9D-F934-24D817B56B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17" name="Group 116">
                <a:extLst>
                  <a:ext uri="{FF2B5EF4-FFF2-40B4-BE49-F238E27FC236}">
                    <a16:creationId xmlns:a16="http://schemas.microsoft.com/office/drawing/2014/main" id="{802F3AB4-EFA2-5AD3-2DE9-408EF735218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1847" y="1963771"/>
                <a:ext cx="1866900" cy="396181"/>
                <a:chOff x="0" y="1"/>
                <a:chExt cx="196" cy="35"/>
              </a:xfrm>
            </p:grpSpPr>
            <p:sp>
              <p:nvSpPr>
                <p:cNvPr id="118" name="Text Box 157">
                  <a:extLst>
                    <a:ext uri="{FF2B5EF4-FFF2-40B4-BE49-F238E27FC236}">
                      <a16:creationId xmlns:a16="http://schemas.microsoft.com/office/drawing/2014/main" id="{BE4EE6FA-2EA6-38F7-38A3-16665BE9D6E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PPEs are not always worn</a:t>
                  </a:r>
                </a:p>
              </p:txBody>
            </p:sp>
            <p:sp>
              <p:nvSpPr>
                <p:cNvPr id="119" name="Line 158">
                  <a:extLst>
                    <a:ext uri="{FF2B5EF4-FFF2-40B4-BE49-F238E27FC236}">
                      <a16:creationId xmlns:a16="http://schemas.microsoft.com/office/drawing/2014/main" id="{071E760D-D359-100E-4E2C-4A7501E748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201FBFDB-593F-1103-C066-51FC824275B7}"/>
                </a:ext>
              </a:extLst>
            </p:cNvPr>
            <p:cNvGrpSpPr/>
            <p:nvPr/>
          </p:nvGrpSpPr>
          <p:grpSpPr>
            <a:xfrm>
              <a:off x="2459008" y="1387554"/>
              <a:ext cx="3174191" cy="2393146"/>
              <a:chOff x="2459008" y="1387554"/>
              <a:chExt cx="3174191" cy="2393146"/>
            </a:xfrm>
          </p:grpSpPr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323FA5B1-038E-D681-534F-5F934AA2923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913853" y="1841353"/>
                <a:ext cx="1719346" cy="1939347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arrow" w="med" len="med"/>
                <a:tailEnd type="none" w="med" len="med"/>
              </a:ln>
              <a:effectLst/>
            </p:spPr>
          </p:cxnSp>
          <p:sp>
            <p:nvSpPr>
              <p:cNvPr id="103" name="Rectangle 30">
                <a:extLst>
                  <a:ext uri="{FF2B5EF4-FFF2-40B4-BE49-F238E27FC236}">
                    <a16:creationId xmlns:a16="http://schemas.microsoft.com/office/drawing/2014/main" id="{030734B8-10D9-42DC-E2A0-9D0D0EFC4E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7860" y="1387554"/>
                <a:ext cx="1187198" cy="472133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ＭＳ Ｐゴシック" pitchFamily="-92" charset="-128"/>
                    <a:cs typeface="Readex Pro" pitchFamily="2" charset="-78"/>
                  </a:rPr>
                  <a:t>Method</a:t>
                </a:r>
              </a:p>
            </p:txBody>
          </p: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D52191DD-5C5E-9491-E03F-D95B3F3623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8782" y="3107619"/>
                <a:ext cx="1885950" cy="396181"/>
                <a:chOff x="0" y="1"/>
                <a:chExt cx="198" cy="35"/>
              </a:xfrm>
            </p:grpSpPr>
            <p:sp>
              <p:nvSpPr>
                <p:cNvPr id="111" name="Text Box 157">
                  <a:extLst>
                    <a:ext uri="{FF2B5EF4-FFF2-40B4-BE49-F238E27FC236}">
                      <a16:creationId xmlns:a16="http://schemas.microsoft.com/office/drawing/2014/main" id="{20E7DB99-2557-D758-EA65-2168FC0723A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000"/>
                  </a:pPr>
                  <a:r>
                    <a:rPr kumimoji="0" lang="en-US" sz="1300" b="0" i="0" u="none" strike="noStrike" kern="0" cap="none" spc="0" normalizeH="0" baseline="0" noProof="0" dirty="0">
                      <a:ln>
                        <a:noFill/>
                      </a:ln>
                      <a:effectLst/>
                      <a:highlight>
                        <a:srgbClr val="FDFDFD"/>
                      </a:highlight>
                      <a:uLnTx/>
                      <a:uFillTx/>
                      <a:cs typeface="Arial"/>
                    </a:rPr>
                    <a:t>Inefficient Food Handling Procedures</a:t>
                  </a:r>
                </a:p>
              </p:txBody>
            </p:sp>
            <p:sp>
              <p:nvSpPr>
                <p:cNvPr id="112" name="Line 158">
                  <a:extLst>
                    <a:ext uri="{FF2B5EF4-FFF2-40B4-BE49-F238E27FC236}">
                      <a16:creationId xmlns:a16="http://schemas.microsoft.com/office/drawing/2014/main" id="{4BFC2E11-0427-0450-F50D-6D6EEFAD61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61D81693-E443-E212-55E4-BE871608A4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58895" y="2535695"/>
                <a:ext cx="1885950" cy="396181"/>
                <a:chOff x="0" y="1"/>
                <a:chExt cx="198" cy="35"/>
              </a:xfrm>
            </p:grpSpPr>
            <p:sp>
              <p:nvSpPr>
                <p:cNvPr id="109" name="Text Box 157">
                  <a:extLst>
                    <a:ext uri="{FF2B5EF4-FFF2-40B4-BE49-F238E27FC236}">
                      <a16:creationId xmlns:a16="http://schemas.microsoft.com/office/drawing/2014/main" id="{356CB098-EBBA-1746-71E2-FB6535A2E6C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Slow reporting of health cases</a:t>
                  </a:r>
                </a:p>
              </p:txBody>
            </p:sp>
            <p:sp>
              <p:nvSpPr>
                <p:cNvPr id="110" name="Line 158">
                  <a:extLst>
                    <a:ext uri="{FF2B5EF4-FFF2-40B4-BE49-F238E27FC236}">
                      <a16:creationId xmlns:a16="http://schemas.microsoft.com/office/drawing/2014/main" id="{C8F22B36-9103-D154-F83B-9FB74B67AD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EAB48ADE-CC6E-28FC-DAA4-537305D238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459008" y="1963771"/>
                <a:ext cx="1885950" cy="396181"/>
                <a:chOff x="0" y="1"/>
                <a:chExt cx="198" cy="35"/>
              </a:xfrm>
            </p:grpSpPr>
            <p:sp>
              <p:nvSpPr>
                <p:cNvPr id="107" name="Text Box 157">
                  <a:extLst>
                    <a:ext uri="{FF2B5EF4-FFF2-40B4-BE49-F238E27FC236}">
                      <a16:creationId xmlns:a16="http://schemas.microsoft.com/office/drawing/2014/main" id="{5714ACF2-5FD9-6E50-1E2D-45727057737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The tables are not cleaned immediately</a:t>
                  </a:r>
                </a:p>
              </p:txBody>
            </p:sp>
            <p:sp>
              <p:nvSpPr>
                <p:cNvPr id="108" name="Line 158">
                  <a:extLst>
                    <a:ext uri="{FF2B5EF4-FFF2-40B4-BE49-F238E27FC236}">
                      <a16:creationId xmlns:a16="http://schemas.microsoft.com/office/drawing/2014/main" id="{2C9F0F38-8259-594B-7838-6E554265C4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4285EC9B-435E-3C6F-4D09-B5CF1F05F879}"/>
                </a:ext>
              </a:extLst>
            </p:cNvPr>
            <p:cNvGrpSpPr/>
            <p:nvPr/>
          </p:nvGrpSpPr>
          <p:grpSpPr>
            <a:xfrm>
              <a:off x="99837" y="1387554"/>
              <a:ext cx="3190522" cy="2393146"/>
              <a:chOff x="99837" y="1387554"/>
              <a:chExt cx="3190522" cy="2393146"/>
            </a:xfrm>
          </p:grpSpPr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E68C355A-34FA-8B70-BAC7-BA25BBB3BF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571013" y="1841353"/>
                <a:ext cx="1719346" cy="1939347"/>
              </a:xfrm>
              <a:prstGeom prst="straightConnector1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  <a:headEnd type="arrow" w="med" len="med"/>
                <a:tailEnd type="none" w="med" len="med"/>
              </a:ln>
              <a:effectLst/>
            </p:spPr>
          </p:cxnSp>
          <p:sp>
            <p:nvSpPr>
              <p:cNvPr id="92" name="Rectangle 30">
                <a:extLst>
                  <a:ext uri="{FF2B5EF4-FFF2-40B4-BE49-F238E27FC236}">
                    <a16:creationId xmlns:a16="http://schemas.microsoft.com/office/drawing/2014/main" id="{55B7E9FA-D0F4-4F9C-8474-388896D24D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5771" y="1387554"/>
                <a:ext cx="1187198" cy="472133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ＭＳ Ｐゴシック" pitchFamily="-92" charset="-128"/>
                    <a:cs typeface="Readex Pro" pitchFamily="2" charset="-78"/>
                  </a:rPr>
                  <a:t>Man</a:t>
                </a:r>
              </a:p>
            </p:txBody>
          </p: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29690280-9960-432A-820D-0F6A289E974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99611" y="3107619"/>
                <a:ext cx="1885950" cy="396181"/>
                <a:chOff x="0" y="1"/>
                <a:chExt cx="198" cy="35"/>
              </a:xfrm>
            </p:grpSpPr>
            <p:sp>
              <p:nvSpPr>
                <p:cNvPr id="100" name="Text Box 157">
                  <a:extLst>
                    <a:ext uri="{FF2B5EF4-FFF2-40B4-BE49-F238E27FC236}">
                      <a16:creationId xmlns:a16="http://schemas.microsoft.com/office/drawing/2014/main" id="{F5140569-2929-AC4C-9F23-A62F7808378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1000"/>
                  </a:pPr>
                  <a:r>
                    <a:rPr kumimoji="0" lang="en-US" sz="1300" b="0" i="0" u="none" strike="noStrike" kern="0" cap="none" spc="0" normalizeH="0" baseline="0" noProof="0" dirty="0">
                      <a:ln>
                        <a:noFill/>
                      </a:ln>
                      <a:effectLst/>
                      <a:highlight>
                        <a:srgbClr val="FDFDFD"/>
                      </a:highlight>
                      <a:uLnTx/>
                      <a:uFillTx/>
                      <a:cs typeface="Arial"/>
                    </a:rPr>
                    <a:t>Inadequate Supervision</a:t>
                  </a:r>
                </a:p>
              </p:txBody>
            </p:sp>
            <p:sp>
              <p:nvSpPr>
                <p:cNvPr id="101" name="Line 158">
                  <a:extLst>
                    <a:ext uri="{FF2B5EF4-FFF2-40B4-BE49-F238E27FC236}">
                      <a16:creationId xmlns:a16="http://schemas.microsoft.com/office/drawing/2014/main" id="{814F1FB3-E78D-B107-68BA-829B4466384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1490C034-3ACF-2B62-1C24-FB3FF1A6E8C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99724" y="2535695"/>
                <a:ext cx="1885950" cy="396181"/>
                <a:chOff x="0" y="1"/>
                <a:chExt cx="198" cy="35"/>
              </a:xfrm>
            </p:grpSpPr>
            <p:sp>
              <p:nvSpPr>
                <p:cNvPr id="98" name="Text Box 157">
                  <a:extLst>
                    <a:ext uri="{FF2B5EF4-FFF2-40B4-BE49-F238E27FC236}">
                      <a16:creationId xmlns:a16="http://schemas.microsoft.com/office/drawing/2014/main" id="{519276A4-B857-B59E-4065-868D379677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Not washing hands frequently</a:t>
                  </a:r>
                </a:p>
              </p:txBody>
            </p:sp>
            <p:sp>
              <p:nvSpPr>
                <p:cNvPr id="99" name="Line 158">
                  <a:extLst>
                    <a:ext uri="{FF2B5EF4-FFF2-40B4-BE49-F238E27FC236}">
                      <a16:creationId xmlns:a16="http://schemas.microsoft.com/office/drawing/2014/main" id="{49377D86-FC16-779B-56D3-0BD7D413B8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4061BB83-C768-A99C-3A69-1290656AB42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9837" y="1963771"/>
                <a:ext cx="1885950" cy="396181"/>
                <a:chOff x="0" y="1"/>
                <a:chExt cx="198" cy="35"/>
              </a:xfrm>
            </p:grpSpPr>
            <p:sp>
              <p:nvSpPr>
                <p:cNvPr id="96" name="Text Box 157">
                  <a:extLst>
                    <a:ext uri="{FF2B5EF4-FFF2-40B4-BE49-F238E27FC236}">
                      <a16:creationId xmlns:a16="http://schemas.microsoft.com/office/drawing/2014/main" id="{31BF5A29-7C44-3C48-582E-6EDC62590DF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"/>
                  <a:ext cx="151" cy="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27432" tIns="22860" rIns="27432" bIns="22860" anchor="ctr" upright="1"/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r" rtl="0">
                    <a:defRPr sz="1000"/>
                  </a:pPr>
                  <a:r>
                    <a:rPr lang="en-US" sz="1300" b="0" i="0" strike="noStrike" dirty="0">
                      <a:solidFill>
                        <a:sysClr val="windowText" lastClr="000000"/>
                      </a:solidFill>
                      <a:highlight>
                        <a:srgbClr val="FDFDFD"/>
                      </a:highlight>
                      <a:cs typeface="Arial"/>
                    </a:rPr>
                    <a:t>Dirty staff clothing</a:t>
                  </a:r>
                </a:p>
              </p:txBody>
            </p:sp>
            <p:sp>
              <p:nvSpPr>
                <p:cNvPr id="97" name="Line 158">
                  <a:extLst>
                    <a:ext uri="{FF2B5EF4-FFF2-40B4-BE49-F238E27FC236}">
                      <a16:creationId xmlns:a16="http://schemas.microsoft.com/office/drawing/2014/main" id="{3C46484F-8589-1878-FBD2-1059725726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" y="35"/>
                  <a:ext cx="141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 type="none" w="med" len="med"/>
                  <a:tailEnd type="arrow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AE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458868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roup 193">
            <a:extLst>
              <a:ext uri="{FF2B5EF4-FFF2-40B4-BE49-F238E27FC236}">
                <a16:creationId xmlns:a16="http://schemas.microsoft.com/office/drawing/2014/main" id="{C2735AC4-15D0-D3E8-65CC-783887C3F04F}"/>
              </a:ext>
            </a:extLst>
          </p:cNvPr>
          <p:cNvGrpSpPr/>
          <p:nvPr/>
        </p:nvGrpSpPr>
        <p:grpSpPr>
          <a:xfrm>
            <a:off x="-1" y="557365"/>
            <a:ext cx="11911323" cy="5962243"/>
            <a:chOff x="394421" y="1980074"/>
            <a:chExt cx="8355159" cy="4357712"/>
          </a:xfrm>
          <a:solidFill>
            <a:schemeClr val="bg1">
              <a:lumMod val="95000"/>
            </a:schemeClr>
          </a:solidFill>
        </p:grpSpPr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521C83B9-0383-90B8-D891-2C2BB4260231}"/>
                </a:ext>
              </a:extLst>
            </p:cNvPr>
            <p:cNvSpPr/>
            <p:nvPr/>
          </p:nvSpPr>
          <p:spPr bwMode="auto">
            <a:xfrm>
              <a:off x="394421" y="1980074"/>
              <a:ext cx="2322365" cy="4357712"/>
            </a:xfrm>
            <a:custGeom>
              <a:avLst/>
              <a:gdLst>
                <a:gd name="connsiteX0" fmla="*/ 7620 w 998220"/>
                <a:gd name="connsiteY0" fmla="*/ 0 h 2255520"/>
                <a:gd name="connsiteX1" fmla="*/ 0 w 998220"/>
                <a:gd name="connsiteY1" fmla="*/ 2255520 h 2255520"/>
                <a:gd name="connsiteX2" fmla="*/ 998220 w 998220"/>
                <a:gd name="connsiteY2" fmla="*/ 1074420 h 2255520"/>
                <a:gd name="connsiteX3" fmla="*/ 7620 w 998220"/>
                <a:gd name="connsiteY3" fmla="*/ 0 h 2255520"/>
                <a:gd name="connsiteX0" fmla="*/ 0 w 990600"/>
                <a:gd name="connsiteY0" fmla="*/ 0 h 2155174"/>
                <a:gd name="connsiteX1" fmla="*/ 74431 w 990600"/>
                <a:gd name="connsiteY1" fmla="*/ 2155174 h 2155174"/>
                <a:gd name="connsiteX2" fmla="*/ 990600 w 990600"/>
                <a:gd name="connsiteY2" fmla="*/ 1074420 h 2155174"/>
                <a:gd name="connsiteX3" fmla="*/ 0 w 990600"/>
                <a:gd name="connsiteY3" fmla="*/ 0 h 2155174"/>
                <a:gd name="connsiteX0" fmla="*/ 29998 w 916169"/>
                <a:gd name="connsiteY0" fmla="*/ 0 h 2045705"/>
                <a:gd name="connsiteX1" fmla="*/ 0 w 916169"/>
                <a:gd name="connsiteY1" fmla="*/ 2045705 h 2045705"/>
                <a:gd name="connsiteX2" fmla="*/ 916169 w 916169"/>
                <a:gd name="connsiteY2" fmla="*/ 964951 h 2045705"/>
                <a:gd name="connsiteX3" fmla="*/ 29998 w 916169"/>
                <a:gd name="connsiteY3" fmla="*/ 0 h 2045705"/>
                <a:gd name="connsiteX0" fmla="*/ 26269 w 916169"/>
                <a:gd name="connsiteY0" fmla="*/ 0 h 2054827"/>
                <a:gd name="connsiteX1" fmla="*/ 0 w 916169"/>
                <a:gd name="connsiteY1" fmla="*/ 2054827 h 2054827"/>
                <a:gd name="connsiteX2" fmla="*/ 916169 w 916169"/>
                <a:gd name="connsiteY2" fmla="*/ 974073 h 2054827"/>
                <a:gd name="connsiteX3" fmla="*/ 26269 w 916169"/>
                <a:gd name="connsiteY3" fmla="*/ 0 h 2054827"/>
                <a:gd name="connsiteX0" fmla="*/ 15080 w 916169"/>
                <a:gd name="connsiteY0" fmla="*/ 0 h 2073072"/>
                <a:gd name="connsiteX1" fmla="*/ 0 w 916169"/>
                <a:gd name="connsiteY1" fmla="*/ 2073072 h 2073072"/>
                <a:gd name="connsiteX2" fmla="*/ 916169 w 916169"/>
                <a:gd name="connsiteY2" fmla="*/ 992318 h 2073072"/>
                <a:gd name="connsiteX3" fmla="*/ 15080 w 916169"/>
                <a:gd name="connsiteY3" fmla="*/ 0 h 2073072"/>
                <a:gd name="connsiteX0" fmla="*/ 11351 w 916169"/>
                <a:gd name="connsiteY0" fmla="*/ 0 h 2086756"/>
                <a:gd name="connsiteX1" fmla="*/ 0 w 916169"/>
                <a:gd name="connsiteY1" fmla="*/ 2086756 h 2086756"/>
                <a:gd name="connsiteX2" fmla="*/ 916169 w 916169"/>
                <a:gd name="connsiteY2" fmla="*/ 1006002 h 2086756"/>
                <a:gd name="connsiteX3" fmla="*/ 11351 w 916169"/>
                <a:gd name="connsiteY3" fmla="*/ 0 h 2086756"/>
                <a:gd name="connsiteX0" fmla="*/ 7621 w 916169"/>
                <a:gd name="connsiteY0" fmla="*/ 0 h 2100440"/>
                <a:gd name="connsiteX1" fmla="*/ 0 w 916169"/>
                <a:gd name="connsiteY1" fmla="*/ 2100440 h 2100440"/>
                <a:gd name="connsiteX2" fmla="*/ 916169 w 916169"/>
                <a:gd name="connsiteY2" fmla="*/ 1019686 h 2100440"/>
                <a:gd name="connsiteX3" fmla="*/ 7621 w 916169"/>
                <a:gd name="connsiteY3" fmla="*/ 0 h 2100440"/>
                <a:gd name="connsiteX0" fmla="*/ 3891 w 912439"/>
                <a:gd name="connsiteY0" fmla="*/ 0 h 2091318"/>
                <a:gd name="connsiteX1" fmla="*/ 0 w 912439"/>
                <a:gd name="connsiteY1" fmla="*/ 2091318 h 2091318"/>
                <a:gd name="connsiteX2" fmla="*/ 912439 w 912439"/>
                <a:gd name="connsiteY2" fmla="*/ 1019686 h 2091318"/>
                <a:gd name="connsiteX3" fmla="*/ 3891 w 912439"/>
                <a:gd name="connsiteY3" fmla="*/ 0 h 2091318"/>
                <a:gd name="connsiteX0" fmla="*/ 797 w 909345"/>
                <a:gd name="connsiteY0" fmla="*/ 0 h 2086757"/>
                <a:gd name="connsiteX1" fmla="*/ 4365 w 909345"/>
                <a:gd name="connsiteY1" fmla="*/ 2086757 h 2086757"/>
                <a:gd name="connsiteX2" fmla="*/ 909345 w 909345"/>
                <a:gd name="connsiteY2" fmla="*/ 1019686 h 2086757"/>
                <a:gd name="connsiteX3" fmla="*/ 797 w 909345"/>
                <a:gd name="connsiteY3" fmla="*/ 0 h 2086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9345" h="2086757">
                  <a:moveTo>
                    <a:pt x="797" y="0"/>
                  </a:moveTo>
                  <a:cubicBezTo>
                    <a:pt x="-2987" y="695585"/>
                    <a:pt x="8149" y="1391172"/>
                    <a:pt x="4365" y="2086757"/>
                  </a:cubicBezTo>
                  <a:lnTo>
                    <a:pt x="909345" y="1019686"/>
                  </a:lnTo>
                  <a:lnTo>
                    <a:pt x="797" y="0"/>
                  </a:ln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E" sz="2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FE783EBF-3D3C-5261-277F-0A6E0E7C04D2}"/>
                </a:ext>
              </a:extLst>
            </p:cNvPr>
            <p:cNvSpPr/>
            <p:nvPr/>
          </p:nvSpPr>
          <p:spPr bwMode="auto">
            <a:xfrm>
              <a:off x="1471306" y="2223362"/>
              <a:ext cx="7278274" cy="3907134"/>
            </a:xfrm>
            <a:custGeom>
              <a:avLst/>
              <a:gdLst>
                <a:gd name="connsiteX0" fmla="*/ 15240 w 2849880"/>
                <a:gd name="connsiteY0" fmla="*/ 385024 h 1870991"/>
                <a:gd name="connsiteX1" fmla="*/ 586740 w 2849880"/>
                <a:gd name="connsiteY1" fmla="*/ 133564 h 1870991"/>
                <a:gd name="connsiteX2" fmla="*/ 1165860 w 2849880"/>
                <a:gd name="connsiteY2" fmla="*/ 4024 h 1870991"/>
                <a:gd name="connsiteX3" fmla="*/ 1737360 w 2849880"/>
                <a:gd name="connsiteY3" fmla="*/ 49744 h 1870991"/>
                <a:gd name="connsiteX4" fmla="*/ 2202180 w 2849880"/>
                <a:gd name="connsiteY4" fmla="*/ 217384 h 1870991"/>
                <a:gd name="connsiteX5" fmla="*/ 2552700 w 2849880"/>
                <a:gd name="connsiteY5" fmla="*/ 499324 h 1870991"/>
                <a:gd name="connsiteX6" fmla="*/ 2750820 w 2849880"/>
                <a:gd name="connsiteY6" fmla="*/ 758404 h 1870991"/>
                <a:gd name="connsiteX7" fmla="*/ 2849880 w 2849880"/>
                <a:gd name="connsiteY7" fmla="*/ 948904 h 1870991"/>
                <a:gd name="connsiteX8" fmla="*/ 2682240 w 2849880"/>
                <a:gd name="connsiteY8" fmla="*/ 1215604 h 1870991"/>
                <a:gd name="connsiteX9" fmla="*/ 2468880 w 2849880"/>
                <a:gd name="connsiteY9" fmla="*/ 1459444 h 1870991"/>
                <a:gd name="connsiteX10" fmla="*/ 2232660 w 2849880"/>
                <a:gd name="connsiteY10" fmla="*/ 1642324 h 1870991"/>
                <a:gd name="connsiteX11" fmla="*/ 1828800 w 2849880"/>
                <a:gd name="connsiteY11" fmla="*/ 1817584 h 1870991"/>
                <a:gd name="connsiteX12" fmla="*/ 1257300 w 2849880"/>
                <a:gd name="connsiteY12" fmla="*/ 1870924 h 1870991"/>
                <a:gd name="connsiteX13" fmla="*/ 800100 w 2849880"/>
                <a:gd name="connsiteY13" fmla="*/ 1809964 h 1870991"/>
                <a:gd name="connsiteX14" fmla="*/ 342900 w 2849880"/>
                <a:gd name="connsiteY14" fmla="*/ 1657564 h 1870991"/>
                <a:gd name="connsiteX15" fmla="*/ 0 w 2849880"/>
                <a:gd name="connsiteY15" fmla="*/ 1482304 h 1870991"/>
                <a:gd name="connsiteX16" fmla="*/ 15240 w 2849880"/>
                <a:gd name="connsiteY16" fmla="*/ 385024 h 1870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49880" h="1870991">
                  <a:moveTo>
                    <a:pt x="15240" y="385024"/>
                  </a:moveTo>
                  <a:cubicBezTo>
                    <a:pt x="205105" y="291044"/>
                    <a:pt x="394970" y="197064"/>
                    <a:pt x="586740" y="133564"/>
                  </a:cubicBezTo>
                  <a:cubicBezTo>
                    <a:pt x="778510" y="70064"/>
                    <a:pt x="974090" y="17994"/>
                    <a:pt x="1165860" y="4024"/>
                  </a:cubicBezTo>
                  <a:cubicBezTo>
                    <a:pt x="1357630" y="-9946"/>
                    <a:pt x="1564640" y="14184"/>
                    <a:pt x="1737360" y="49744"/>
                  </a:cubicBezTo>
                  <a:cubicBezTo>
                    <a:pt x="1910080" y="85304"/>
                    <a:pt x="2066290" y="142454"/>
                    <a:pt x="2202180" y="217384"/>
                  </a:cubicBezTo>
                  <a:cubicBezTo>
                    <a:pt x="2338070" y="292314"/>
                    <a:pt x="2461260" y="409154"/>
                    <a:pt x="2552700" y="499324"/>
                  </a:cubicBezTo>
                  <a:cubicBezTo>
                    <a:pt x="2644140" y="589494"/>
                    <a:pt x="2701290" y="683474"/>
                    <a:pt x="2750820" y="758404"/>
                  </a:cubicBezTo>
                  <a:lnTo>
                    <a:pt x="2849880" y="948904"/>
                  </a:lnTo>
                  <a:cubicBezTo>
                    <a:pt x="2794000" y="1037804"/>
                    <a:pt x="2745740" y="1130514"/>
                    <a:pt x="2682240" y="1215604"/>
                  </a:cubicBezTo>
                  <a:cubicBezTo>
                    <a:pt x="2618740" y="1300694"/>
                    <a:pt x="2543810" y="1388324"/>
                    <a:pt x="2468880" y="1459444"/>
                  </a:cubicBezTo>
                  <a:cubicBezTo>
                    <a:pt x="2393950" y="1530564"/>
                    <a:pt x="2339340" y="1582634"/>
                    <a:pt x="2232660" y="1642324"/>
                  </a:cubicBezTo>
                  <a:cubicBezTo>
                    <a:pt x="2125980" y="1702014"/>
                    <a:pt x="1991360" y="1779484"/>
                    <a:pt x="1828800" y="1817584"/>
                  </a:cubicBezTo>
                  <a:cubicBezTo>
                    <a:pt x="1666240" y="1855684"/>
                    <a:pt x="1428750" y="1872194"/>
                    <a:pt x="1257300" y="1870924"/>
                  </a:cubicBezTo>
                  <a:cubicBezTo>
                    <a:pt x="1085850" y="1869654"/>
                    <a:pt x="952500" y="1845524"/>
                    <a:pt x="800100" y="1809964"/>
                  </a:cubicBezTo>
                  <a:cubicBezTo>
                    <a:pt x="647700" y="1774404"/>
                    <a:pt x="476250" y="1712174"/>
                    <a:pt x="342900" y="1657564"/>
                  </a:cubicBezTo>
                  <a:cubicBezTo>
                    <a:pt x="209550" y="1602954"/>
                    <a:pt x="104775" y="1542629"/>
                    <a:pt x="0" y="1482304"/>
                  </a:cubicBezTo>
                  <a:lnTo>
                    <a:pt x="15240" y="385024"/>
                  </a:lnTo>
                  <a:close/>
                </a:path>
              </a:pathLst>
            </a:custGeom>
            <a:grp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2075" tIns="46038" rIns="92075" bIns="46038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AE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36A6A77D-4504-76A7-DA25-E7483AC9DC1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Increased health concerns in the restaurant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9D13DCA8-506E-E8D7-3074-412469491CD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1E2071C-8ABE-3488-6168-B9E7025146CD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99FAE674-262A-DF0F-9218-F77C92F37B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dirty="0"/>
              <a:t> </a:t>
            </a:r>
            <a:endParaRPr lang="en-AE" dirty="0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95194D0A-039C-F216-AF5B-E1115859304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r>
              <a:rPr lang="en-US" dirty="0"/>
              <a:t>Two Level of Potential Causes </a:t>
            </a:r>
            <a:endParaRPr lang="en-AE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0086A77-32B4-7FC5-EA9E-4AAA86965248}"/>
              </a:ext>
            </a:extLst>
          </p:cNvPr>
          <p:cNvGrpSpPr/>
          <p:nvPr/>
        </p:nvGrpSpPr>
        <p:grpSpPr>
          <a:xfrm>
            <a:off x="383472" y="1155136"/>
            <a:ext cx="11425057" cy="4814428"/>
            <a:chOff x="-36500" y="1176534"/>
            <a:chExt cx="9780796" cy="4814428"/>
          </a:xfrm>
        </p:grpSpPr>
        <p:sp>
          <p:nvSpPr>
            <p:cNvPr id="3" name="Rectangle 30">
              <a:extLst>
                <a:ext uri="{FF2B5EF4-FFF2-40B4-BE49-F238E27FC236}">
                  <a16:creationId xmlns:a16="http://schemas.microsoft.com/office/drawing/2014/main" id="{4B6B3533-1956-981A-1998-8A4B85AB1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2490" y="3122937"/>
              <a:ext cx="1621806" cy="921622"/>
            </a:xfrm>
            <a:prstGeom prst="rect">
              <a:avLst/>
            </a:prstGeom>
            <a:solidFill>
              <a:srgbClr val="3A575B"/>
            </a:solidFill>
            <a:ln w="9525" algn="ctr">
              <a:noFill/>
              <a:miter lim="800000"/>
              <a:headEnd/>
              <a:tailEnd/>
            </a:ln>
          </p:spPr>
          <p:txBody>
            <a:bodyPr wrap="square" lIns="92075" tIns="46038" rIns="92075" bIns="46038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ＭＳ Ｐゴシック" pitchFamily="-92" charset="-128"/>
                  <a:cs typeface="Readex Pro" pitchFamily="2" charset="-78"/>
                </a:rPr>
                <a:t>Increased health concerns in the restaurant</a:t>
              </a:r>
            </a:p>
          </p:txBody>
        </p:sp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C27D564D-F819-FF49-AD6F-3B6720A3F39C}"/>
                </a:ext>
              </a:extLst>
            </p:cNvPr>
            <p:cNvCxnSpPr>
              <a:cxnSpLocks/>
              <a:stCxn id="3" idx="1"/>
            </p:cNvCxnSpPr>
            <p:nvPr/>
          </p:nvCxnSpPr>
          <p:spPr>
            <a:xfrm flipH="1">
              <a:off x="-36500" y="3583748"/>
              <a:ext cx="815899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076355B3-C1A0-C58C-BC65-B165D80D6E01}"/>
                </a:ext>
              </a:extLst>
            </p:cNvPr>
            <p:cNvGrpSpPr/>
            <p:nvPr/>
          </p:nvGrpSpPr>
          <p:grpSpPr>
            <a:xfrm>
              <a:off x="4793321" y="1176534"/>
              <a:ext cx="3129887" cy="2393146"/>
              <a:chOff x="4483825" y="1176534"/>
              <a:chExt cx="3129887" cy="2393146"/>
            </a:xfrm>
          </p:grpSpPr>
          <p:cxnSp>
            <p:nvCxnSpPr>
              <p:cNvPr id="176" name="Straight Arrow Connector 175">
                <a:extLst>
                  <a:ext uri="{FF2B5EF4-FFF2-40B4-BE49-F238E27FC236}">
                    <a16:creationId xmlns:a16="http://schemas.microsoft.com/office/drawing/2014/main" id="{252732AB-6444-4FF7-50F4-120CD621B1B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894366" y="1630333"/>
                <a:ext cx="1719346" cy="19393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7" name="Rectangle 30">
                <a:extLst>
                  <a:ext uri="{FF2B5EF4-FFF2-40B4-BE49-F238E27FC236}">
                    <a16:creationId xmlns:a16="http://schemas.microsoft.com/office/drawing/2014/main" id="{D4F4685E-A126-4D1C-262F-E9C23E95A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2810" y="1176534"/>
                <a:ext cx="1187198" cy="472133"/>
              </a:xfrm>
              <a:prstGeom prst="rect">
                <a:avLst/>
              </a:prstGeom>
              <a:solidFill>
                <a:srgbClr val="3A575B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 anchor="ctr"/>
              <a:lstStyle/>
              <a:p>
                <a:pPr lvl="0" algn="ctr"/>
                <a:r>
                  <a:rPr lang="en-US" sz="1400" dirty="0">
                    <a:solidFill>
                      <a:schemeClr val="bg1"/>
                    </a:solidFill>
                    <a:ea typeface="ＭＳ Ｐゴシック" pitchFamily="-92" charset="-128"/>
                    <a:cs typeface="Readex Pro" pitchFamily="2" charset="-78"/>
                  </a:rPr>
                  <a:t>Equipment</a:t>
                </a:r>
              </a:p>
            </p:txBody>
          </p:sp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78655761-6AC7-E84D-C427-B005F5FFA9B2}"/>
                  </a:ext>
                </a:extLst>
              </p:cNvPr>
              <p:cNvGrpSpPr/>
              <p:nvPr/>
            </p:nvGrpSpPr>
            <p:grpSpPr>
              <a:xfrm>
                <a:off x="4483825" y="1787735"/>
                <a:ext cx="2613614" cy="1634835"/>
                <a:chOff x="4483825" y="1788847"/>
                <a:chExt cx="2613614" cy="1634835"/>
              </a:xfrm>
            </p:grpSpPr>
            <p:grpSp>
              <p:nvGrpSpPr>
                <p:cNvPr id="179" name="Group 178">
                  <a:extLst>
                    <a:ext uri="{FF2B5EF4-FFF2-40B4-BE49-F238E27FC236}">
                      <a16:creationId xmlns:a16="http://schemas.microsoft.com/office/drawing/2014/main" id="{CD4408D9-FDC6-B036-F338-5BA8E185CD73}"/>
                    </a:ext>
                  </a:extLst>
                </p:cNvPr>
                <p:cNvGrpSpPr/>
                <p:nvPr/>
              </p:nvGrpSpPr>
              <p:grpSpPr>
                <a:xfrm>
                  <a:off x="4483825" y="1788847"/>
                  <a:ext cx="1866900" cy="779192"/>
                  <a:chOff x="0" y="9525"/>
                  <a:chExt cx="1866900" cy="655668"/>
                </a:xfrm>
              </p:grpSpPr>
              <p:grpSp>
                <p:nvGrpSpPr>
                  <p:cNvPr id="187" name="Group 186">
                    <a:extLst>
                      <a:ext uri="{FF2B5EF4-FFF2-40B4-BE49-F238E27FC236}">
                        <a16:creationId xmlns:a16="http://schemas.microsoft.com/office/drawing/2014/main" id="{79FEFF85-880D-C7A2-3137-F92FEF6AD75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9525"/>
                    <a:ext cx="1866900" cy="333375"/>
                    <a:chOff x="0" y="1"/>
                    <a:chExt cx="196" cy="35"/>
                  </a:xfrm>
                </p:grpSpPr>
                <p:sp>
                  <p:nvSpPr>
                    <p:cNvPr id="191" name="Text Box 157">
                      <a:extLst>
                        <a:ext uri="{FF2B5EF4-FFF2-40B4-BE49-F238E27FC236}">
                          <a16:creationId xmlns:a16="http://schemas.microsoft.com/office/drawing/2014/main" id="{512AB383-2356-71E6-BFB1-FA09C9286EA3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PPEs are not always worn</a:t>
                      </a:r>
                    </a:p>
                  </p:txBody>
                </p:sp>
                <p:sp>
                  <p:nvSpPr>
                    <p:cNvPr id="192" name="Line 158">
                      <a:extLst>
                        <a:ext uri="{FF2B5EF4-FFF2-40B4-BE49-F238E27FC236}">
                          <a16:creationId xmlns:a16="http://schemas.microsoft.com/office/drawing/2014/main" id="{E802FB53-CFE0-19A4-0C8F-361A9BB7FF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188" name="Group 187">
                    <a:extLst>
                      <a:ext uri="{FF2B5EF4-FFF2-40B4-BE49-F238E27FC236}">
                        <a16:creationId xmlns:a16="http://schemas.microsoft.com/office/drawing/2014/main" id="{99BBD0DE-70F2-0FB5-AA08-53F826E2818B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189" name="Text Box 163">
                      <a:extLst>
                        <a:ext uri="{FF2B5EF4-FFF2-40B4-BE49-F238E27FC236}">
                          <a16:creationId xmlns:a16="http://schemas.microsoft.com/office/drawing/2014/main" id="{E18A714E-D7CF-5E89-6CD8-A35F993075CD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Staff are not following PPE instructions</a:t>
                      </a:r>
                    </a:p>
                  </p:txBody>
                </p:sp>
                <p:cxnSp>
                  <p:nvCxnSpPr>
                    <p:cNvPr id="190" name="Connector: Elbow 189">
                      <a:extLst>
                        <a:ext uri="{FF2B5EF4-FFF2-40B4-BE49-F238E27FC236}">
                          <a16:creationId xmlns:a16="http://schemas.microsoft.com/office/drawing/2014/main" id="{9D8D6560-E4E7-606F-92C4-62FFBD035B6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80" name="Group 179">
                  <a:extLst>
                    <a:ext uri="{FF2B5EF4-FFF2-40B4-BE49-F238E27FC236}">
                      <a16:creationId xmlns:a16="http://schemas.microsoft.com/office/drawing/2014/main" id="{E7D8F763-4285-FB86-D5BF-8FC1718771B5}"/>
                    </a:ext>
                  </a:extLst>
                </p:cNvPr>
                <p:cNvGrpSpPr/>
                <p:nvPr/>
              </p:nvGrpSpPr>
              <p:grpSpPr>
                <a:xfrm>
                  <a:off x="5230539" y="2644490"/>
                  <a:ext cx="1866900" cy="779192"/>
                  <a:chOff x="0" y="9525"/>
                  <a:chExt cx="1866900" cy="655668"/>
                </a:xfrm>
              </p:grpSpPr>
              <p:grpSp>
                <p:nvGrpSpPr>
                  <p:cNvPr id="181" name="Group 180">
                    <a:extLst>
                      <a:ext uri="{FF2B5EF4-FFF2-40B4-BE49-F238E27FC236}">
                        <a16:creationId xmlns:a16="http://schemas.microsoft.com/office/drawing/2014/main" id="{2F99AFBE-18EA-AAAB-EC73-7A1EB8A6813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9525"/>
                    <a:ext cx="1866900" cy="333375"/>
                    <a:chOff x="0" y="1"/>
                    <a:chExt cx="196" cy="35"/>
                  </a:xfrm>
                </p:grpSpPr>
                <p:sp>
                  <p:nvSpPr>
                    <p:cNvPr id="185" name="Text Box 157">
                      <a:extLst>
                        <a:ext uri="{FF2B5EF4-FFF2-40B4-BE49-F238E27FC236}">
                          <a16:creationId xmlns:a16="http://schemas.microsoft.com/office/drawing/2014/main" id="{715632C5-A552-23ED-ABA8-2B72796B6118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First aid kits are not always accessible</a:t>
                      </a:r>
                    </a:p>
                  </p:txBody>
                </p:sp>
                <p:sp>
                  <p:nvSpPr>
                    <p:cNvPr id="186" name="Line 158">
                      <a:extLst>
                        <a:ext uri="{FF2B5EF4-FFF2-40B4-BE49-F238E27FC236}">
                          <a16:creationId xmlns:a16="http://schemas.microsoft.com/office/drawing/2014/main" id="{B4D122DD-A91C-F23A-02E9-5C444B7DA28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182" name="Group 181">
                    <a:extLst>
                      <a:ext uri="{FF2B5EF4-FFF2-40B4-BE49-F238E27FC236}">
                        <a16:creationId xmlns:a16="http://schemas.microsoft.com/office/drawing/2014/main" id="{B8B33FAC-C9E2-6F3D-E937-80B2A4337225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183" name="Text Box 163">
                      <a:extLst>
                        <a:ext uri="{FF2B5EF4-FFF2-40B4-BE49-F238E27FC236}">
                          <a16:creationId xmlns:a16="http://schemas.microsoft.com/office/drawing/2014/main" id="{4EAC6745-C8D3-FC4C-C00C-3B5EF2A86DF4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Keys are only with the morning shift staff</a:t>
                      </a:r>
                    </a:p>
                  </p:txBody>
                </p:sp>
                <p:cxnSp>
                  <p:nvCxnSpPr>
                    <p:cNvPr id="184" name="Connector: Elbow 183">
                      <a:extLst>
                        <a:ext uri="{FF2B5EF4-FFF2-40B4-BE49-F238E27FC236}">
                          <a16:creationId xmlns:a16="http://schemas.microsoft.com/office/drawing/2014/main" id="{D5E0FD70-CABB-6E9C-F598-DC5AEFF151A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E4218D4-76B4-FFC7-534C-FD1CF7AC8D6A}"/>
                </a:ext>
              </a:extLst>
            </p:cNvPr>
            <p:cNvGrpSpPr/>
            <p:nvPr/>
          </p:nvGrpSpPr>
          <p:grpSpPr>
            <a:xfrm>
              <a:off x="2450482" y="1176534"/>
              <a:ext cx="3146217" cy="2393146"/>
              <a:chOff x="1964004" y="1176534"/>
              <a:chExt cx="3146217" cy="2393146"/>
            </a:xfrm>
          </p:grpSpPr>
          <p:cxnSp>
            <p:nvCxnSpPr>
              <p:cNvPr id="159" name="Straight Arrow Connector 158">
                <a:extLst>
                  <a:ext uri="{FF2B5EF4-FFF2-40B4-BE49-F238E27FC236}">
                    <a16:creationId xmlns:a16="http://schemas.microsoft.com/office/drawing/2014/main" id="{9A842C0B-6528-2DAF-D02A-3E34BC5C66A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390875" y="1630333"/>
                <a:ext cx="1719346" cy="19393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Rectangle 30">
                <a:extLst>
                  <a:ext uri="{FF2B5EF4-FFF2-40B4-BE49-F238E27FC236}">
                    <a16:creationId xmlns:a16="http://schemas.microsoft.com/office/drawing/2014/main" id="{7242D27C-92E3-4EC1-16D7-49A6DB174C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4882" y="1176534"/>
                <a:ext cx="1187198" cy="472133"/>
              </a:xfrm>
              <a:prstGeom prst="rect">
                <a:avLst/>
              </a:prstGeom>
              <a:solidFill>
                <a:srgbClr val="3A575B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 anchor="ctr"/>
              <a:lstStyle/>
              <a:p>
                <a:pPr lvl="0" algn="ctr"/>
                <a:r>
                  <a:rPr lang="en-US" sz="1400" dirty="0">
                    <a:solidFill>
                      <a:schemeClr val="bg1"/>
                    </a:solidFill>
                    <a:ea typeface="ＭＳ Ｐゴシック" pitchFamily="-92" charset="-128"/>
                    <a:cs typeface="Readex Pro" pitchFamily="2" charset="-78"/>
                  </a:rPr>
                  <a:t>Method</a:t>
                </a:r>
              </a:p>
            </p:txBody>
          </p: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CD5843CA-B804-FBCB-0516-C8C15BE29D11}"/>
                  </a:ext>
                </a:extLst>
              </p:cNvPr>
              <p:cNvGrpSpPr/>
              <p:nvPr/>
            </p:nvGrpSpPr>
            <p:grpSpPr>
              <a:xfrm>
                <a:off x="1964004" y="1787735"/>
                <a:ext cx="2613614" cy="1634835"/>
                <a:chOff x="4483825" y="1788847"/>
                <a:chExt cx="2613614" cy="1634835"/>
              </a:xfrm>
            </p:grpSpPr>
            <p:grpSp>
              <p:nvGrpSpPr>
                <p:cNvPr id="162" name="Group 161">
                  <a:extLst>
                    <a:ext uri="{FF2B5EF4-FFF2-40B4-BE49-F238E27FC236}">
                      <a16:creationId xmlns:a16="http://schemas.microsoft.com/office/drawing/2014/main" id="{FFFC8F63-5ECD-34B6-F89D-455C6EC9D1B9}"/>
                    </a:ext>
                  </a:extLst>
                </p:cNvPr>
                <p:cNvGrpSpPr/>
                <p:nvPr/>
              </p:nvGrpSpPr>
              <p:grpSpPr>
                <a:xfrm>
                  <a:off x="4483825" y="1788847"/>
                  <a:ext cx="1866900" cy="779192"/>
                  <a:chOff x="0" y="9525"/>
                  <a:chExt cx="1866900" cy="655668"/>
                </a:xfrm>
              </p:grpSpPr>
              <p:grpSp>
                <p:nvGrpSpPr>
                  <p:cNvPr id="170" name="Group 169">
                    <a:extLst>
                      <a:ext uri="{FF2B5EF4-FFF2-40B4-BE49-F238E27FC236}">
                        <a16:creationId xmlns:a16="http://schemas.microsoft.com/office/drawing/2014/main" id="{DB9692A4-F9D5-BD3D-DAD2-7ED2A3095FDA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9525"/>
                    <a:ext cx="1866900" cy="333375"/>
                    <a:chOff x="0" y="1"/>
                    <a:chExt cx="196" cy="35"/>
                  </a:xfrm>
                </p:grpSpPr>
                <p:sp>
                  <p:nvSpPr>
                    <p:cNvPr id="174" name="Text Box 157">
                      <a:extLst>
                        <a:ext uri="{FF2B5EF4-FFF2-40B4-BE49-F238E27FC236}">
                          <a16:creationId xmlns:a16="http://schemas.microsoft.com/office/drawing/2014/main" id="{42CE741E-42BE-002F-75EA-CE4C7E44241F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The tables are not cleaned immediately</a:t>
                      </a:r>
                    </a:p>
                  </p:txBody>
                </p:sp>
                <p:sp>
                  <p:nvSpPr>
                    <p:cNvPr id="175" name="Line 158">
                      <a:extLst>
                        <a:ext uri="{FF2B5EF4-FFF2-40B4-BE49-F238E27FC236}">
                          <a16:creationId xmlns:a16="http://schemas.microsoft.com/office/drawing/2014/main" id="{1AF7C55B-1D81-7850-4753-80B0133365D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171" name="Group 170">
                    <a:extLst>
                      <a:ext uri="{FF2B5EF4-FFF2-40B4-BE49-F238E27FC236}">
                        <a16:creationId xmlns:a16="http://schemas.microsoft.com/office/drawing/2014/main" id="{538B0228-3AFF-3E02-1708-80D6DF9C7262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172" name="Text Box 163">
                      <a:extLst>
                        <a:ext uri="{FF2B5EF4-FFF2-40B4-BE49-F238E27FC236}">
                          <a16:creationId xmlns:a16="http://schemas.microsoft.com/office/drawing/2014/main" id="{97F12406-DD05-0B77-6885-5F8097C4C2D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Waiters are busy with other duties</a:t>
                      </a:r>
                    </a:p>
                  </p:txBody>
                </p:sp>
                <p:cxnSp>
                  <p:nvCxnSpPr>
                    <p:cNvPr id="173" name="Connector: Elbow 172">
                      <a:extLst>
                        <a:ext uri="{FF2B5EF4-FFF2-40B4-BE49-F238E27FC236}">
                          <a16:creationId xmlns:a16="http://schemas.microsoft.com/office/drawing/2014/main" id="{F939827D-6F73-76F3-E11F-2BD2FBF1FCD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63" name="Group 162">
                  <a:extLst>
                    <a:ext uri="{FF2B5EF4-FFF2-40B4-BE49-F238E27FC236}">
                      <a16:creationId xmlns:a16="http://schemas.microsoft.com/office/drawing/2014/main" id="{7D95E561-DA60-058B-67F7-733C4FC96E29}"/>
                    </a:ext>
                  </a:extLst>
                </p:cNvPr>
                <p:cNvGrpSpPr/>
                <p:nvPr/>
              </p:nvGrpSpPr>
              <p:grpSpPr>
                <a:xfrm>
                  <a:off x="5230539" y="2644490"/>
                  <a:ext cx="1866900" cy="779192"/>
                  <a:chOff x="0" y="9525"/>
                  <a:chExt cx="1866900" cy="655668"/>
                </a:xfrm>
              </p:grpSpPr>
              <p:grpSp>
                <p:nvGrpSpPr>
                  <p:cNvPr id="164" name="Group 163">
                    <a:extLst>
                      <a:ext uri="{FF2B5EF4-FFF2-40B4-BE49-F238E27FC236}">
                        <a16:creationId xmlns:a16="http://schemas.microsoft.com/office/drawing/2014/main" id="{4CF324D1-15A0-613D-8CA2-EE24649E50D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9525"/>
                    <a:ext cx="1866900" cy="333375"/>
                    <a:chOff x="0" y="1"/>
                    <a:chExt cx="196" cy="35"/>
                  </a:xfrm>
                </p:grpSpPr>
                <p:sp>
                  <p:nvSpPr>
                    <p:cNvPr id="168" name="Text Box 157">
                      <a:extLst>
                        <a:ext uri="{FF2B5EF4-FFF2-40B4-BE49-F238E27FC236}">
                          <a16:creationId xmlns:a16="http://schemas.microsoft.com/office/drawing/2014/main" id="{03459CDD-AE3C-7B0D-6DCD-1E9F52E4B9EA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Slow reporting of health cases</a:t>
                      </a:r>
                    </a:p>
                  </p:txBody>
                </p:sp>
                <p:sp>
                  <p:nvSpPr>
                    <p:cNvPr id="169" name="Line 158">
                      <a:extLst>
                        <a:ext uri="{FF2B5EF4-FFF2-40B4-BE49-F238E27FC236}">
                          <a16:creationId xmlns:a16="http://schemas.microsoft.com/office/drawing/2014/main" id="{B93E18A8-C03C-F64D-7278-0EF8C8EEFA7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165" name="Group 164">
                    <a:extLst>
                      <a:ext uri="{FF2B5EF4-FFF2-40B4-BE49-F238E27FC236}">
                        <a16:creationId xmlns:a16="http://schemas.microsoft.com/office/drawing/2014/main" id="{3E15A731-A16F-5F7C-8273-A205A50DEC2C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166" name="Text Box 163">
                      <a:extLst>
                        <a:ext uri="{FF2B5EF4-FFF2-40B4-BE49-F238E27FC236}">
                          <a16:creationId xmlns:a16="http://schemas.microsoft.com/office/drawing/2014/main" id="{6F6DD87E-42A2-5AA6-88A1-3550AAE29026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No healthcare representative is in place</a:t>
                      </a:r>
                    </a:p>
                  </p:txBody>
                </p:sp>
                <p:cxnSp>
                  <p:nvCxnSpPr>
                    <p:cNvPr id="167" name="Connector: Elbow 166">
                      <a:extLst>
                        <a:ext uri="{FF2B5EF4-FFF2-40B4-BE49-F238E27FC236}">
                          <a16:creationId xmlns:a16="http://schemas.microsoft.com/office/drawing/2014/main" id="{3BEC2FB6-39C4-4D04-2C93-3FF44622345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CA32C9B-9C90-3D71-5BED-8617D60D2E28}"/>
                </a:ext>
              </a:extLst>
            </p:cNvPr>
            <p:cNvGrpSpPr/>
            <p:nvPr/>
          </p:nvGrpSpPr>
          <p:grpSpPr>
            <a:xfrm>
              <a:off x="91311" y="1176534"/>
              <a:ext cx="3162548" cy="2393146"/>
              <a:chOff x="-555817" y="1176534"/>
              <a:chExt cx="3162548" cy="2393146"/>
            </a:xfrm>
          </p:grpSpPr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FCD44668-B773-B196-7D39-5F91FF07150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87385" y="1630333"/>
                <a:ext cx="1719346" cy="19393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Rectangle 30">
                <a:extLst>
                  <a:ext uri="{FF2B5EF4-FFF2-40B4-BE49-F238E27FC236}">
                    <a16:creationId xmlns:a16="http://schemas.microsoft.com/office/drawing/2014/main" id="{DFEAC0D6-8C60-FC77-FEF7-A7A8682D1D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143" y="1176534"/>
                <a:ext cx="1187198" cy="472133"/>
              </a:xfrm>
              <a:prstGeom prst="rect">
                <a:avLst/>
              </a:prstGeom>
              <a:solidFill>
                <a:srgbClr val="3A575B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 anchor="ctr"/>
              <a:lstStyle/>
              <a:p>
                <a:pPr lvl="0" algn="ctr"/>
                <a:r>
                  <a:rPr lang="en-US" sz="1400" dirty="0">
                    <a:solidFill>
                      <a:schemeClr val="bg1"/>
                    </a:solidFill>
                    <a:ea typeface="ＭＳ Ｐゴシック" pitchFamily="-92" charset="-128"/>
                    <a:cs typeface="Readex Pro" pitchFamily="2" charset="-78"/>
                  </a:rPr>
                  <a:t>Man</a:t>
                </a:r>
              </a:p>
            </p:txBody>
          </p: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6A411D1E-46DF-1399-B0B4-82038523F080}"/>
                  </a:ext>
                </a:extLst>
              </p:cNvPr>
              <p:cNvGrpSpPr/>
              <p:nvPr/>
            </p:nvGrpSpPr>
            <p:grpSpPr>
              <a:xfrm>
                <a:off x="-555817" y="1787735"/>
                <a:ext cx="2623139" cy="1634835"/>
                <a:chOff x="4483825" y="1788847"/>
                <a:chExt cx="2623139" cy="1634835"/>
              </a:xfrm>
            </p:grpSpPr>
            <p:grpSp>
              <p:nvGrpSpPr>
                <p:cNvPr id="70" name="Group 69">
                  <a:extLst>
                    <a:ext uri="{FF2B5EF4-FFF2-40B4-BE49-F238E27FC236}">
                      <a16:creationId xmlns:a16="http://schemas.microsoft.com/office/drawing/2014/main" id="{ED2530DE-5C2D-E808-FAD2-4E2FE591D72F}"/>
                    </a:ext>
                  </a:extLst>
                </p:cNvPr>
                <p:cNvGrpSpPr/>
                <p:nvPr/>
              </p:nvGrpSpPr>
              <p:grpSpPr>
                <a:xfrm>
                  <a:off x="4483825" y="1788847"/>
                  <a:ext cx="1876425" cy="779192"/>
                  <a:chOff x="0" y="9525"/>
                  <a:chExt cx="1876425" cy="655668"/>
                </a:xfrm>
              </p:grpSpPr>
              <p:grpSp>
                <p:nvGrpSpPr>
                  <p:cNvPr id="78" name="Group 77">
                    <a:extLst>
                      <a:ext uri="{FF2B5EF4-FFF2-40B4-BE49-F238E27FC236}">
                        <a16:creationId xmlns:a16="http://schemas.microsoft.com/office/drawing/2014/main" id="{693A2E1A-4973-5AA8-7F5F-1647A542932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9525"/>
                    <a:ext cx="1876425" cy="333375"/>
                    <a:chOff x="0" y="1"/>
                    <a:chExt cx="197" cy="35"/>
                  </a:xfrm>
                </p:grpSpPr>
                <p:sp>
                  <p:nvSpPr>
                    <p:cNvPr id="157" name="Text Box 157">
                      <a:extLst>
                        <a:ext uri="{FF2B5EF4-FFF2-40B4-BE49-F238E27FC236}">
                          <a16:creationId xmlns:a16="http://schemas.microsoft.com/office/drawing/2014/main" id="{3D4494E9-3771-0CD2-F26E-BF74512BD9AA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Dirty staff clothing</a:t>
                      </a:r>
                    </a:p>
                  </p:txBody>
                </p:sp>
                <p:sp>
                  <p:nvSpPr>
                    <p:cNvPr id="158" name="Line 158">
                      <a:extLst>
                        <a:ext uri="{FF2B5EF4-FFF2-40B4-BE49-F238E27FC236}">
                          <a16:creationId xmlns:a16="http://schemas.microsoft.com/office/drawing/2014/main" id="{4D44DD4C-669D-0F0D-2AED-C90110655CA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79" name="Group 78">
                    <a:extLst>
                      <a:ext uri="{FF2B5EF4-FFF2-40B4-BE49-F238E27FC236}">
                        <a16:creationId xmlns:a16="http://schemas.microsoft.com/office/drawing/2014/main" id="{67C539E4-A595-3E04-48AB-A072EFE6D6F1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80" name="Text Box 163">
                      <a:extLst>
                        <a:ext uri="{FF2B5EF4-FFF2-40B4-BE49-F238E27FC236}">
                          <a16:creationId xmlns:a16="http://schemas.microsoft.com/office/drawing/2014/main" id="{B77CC4C4-C3D4-4F98-BC55-DAAEC441C007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Washing machine is out of balance</a:t>
                      </a:r>
                    </a:p>
                  </p:txBody>
                </p:sp>
                <p:cxnSp>
                  <p:nvCxnSpPr>
                    <p:cNvPr id="81" name="Connector: Elbow 80">
                      <a:extLst>
                        <a:ext uri="{FF2B5EF4-FFF2-40B4-BE49-F238E27FC236}">
                          <a16:creationId xmlns:a16="http://schemas.microsoft.com/office/drawing/2014/main" id="{67FF8C6F-1B24-D532-B5C3-8DD92AAAF2E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71" name="Group 70">
                  <a:extLst>
                    <a:ext uri="{FF2B5EF4-FFF2-40B4-BE49-F238E27FC236}">
                      <a16:creationId xmlns:a16="http://schemas.microsoft.com/office/drawing/2014/main" id="{3D89D966-2D29-60B5-1B94-A034E174DBC7}"/>
                    </a:ext>
                  </a:extLst>
                </p:cNvPr>
                <p:cNvGrpSpPr/>
                <p:nvPr/>
              </p:nvGrpSpPr>
              <p:grpSpPr>
                <a:xfrm>
                  <a:off x="5230539" y="2644490"/>
                  <a:ext cx="1876425" cy="779192"/>
                  <a:chOff x="0" y="9525"/>
                  <a:chExt cx="1876425" cy="655668"/>
                </a:xfrm>
              </p:grpSpPr>
              <p:grpSp>
                <p:nvGrpSpPr>
                  <p:cNvPr id="72" name="Group 71">
                    <a:extLst>
                      <a:ext uri="{FF2B5EF4-FFF2-40B4-BE49-F238E27FC236}">
                        <a16:creationId xmlns:a16="http://schemas.microsoft.com/office/drawing/2014/main" id="{8ADEAC7F-6331-B3BD-7BFB-83EE0DF9BF98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0" y="9525"/>
                    <a:ext cx="1876425" cy="333375"/>
                    <a:chOff x="0" y="1"/>
                    <a:chExt cx="197" cy="35"/>
                  </a:xfrm>
                </p:grpSpPr>
                <p:sp>
                  <p:nvSpPr>
                    <p:cNvPr id="76" name="Text Box 157">
                      <a:extLst>
                        <a:ext uri="{FF2B5EF4-FFF2-40B4-BE49-F238E27FC236}">
                          <a16:creationId xmlns:a16="http://schemas.microsoft.com/office/drawing/2014/main" id="{E05D5812-F345-AA14-5D0F-43F83E05BC7D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Not washing hands frequently</a:t>
                      </a:r>
                    </a:p>
                  </p:txBody>
                </p:sp>
                <p:sp>
                  <p:nvSpPr>
                    <p:cNvPr id="77" name="Line 158">
                      <a:extLst>
                        <a:ext uri="{FF2B5EF4-FFF2-40B4-BE49-F238E27FC236}">
                          <a16:creationId xmlns:a16="http://schemas.microsoft.com/office/drawing/2014/main" id="{5A3542F9-972E-23C8-54D8-A0E922ED782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73" name="Group 72">
                    <a:extLst>
                      <a:ext uri="{FF2B5EF4-FFF2-40B4-BE49-F238E27FC236}">
                        <a16:creationId xmlns:a16="http://schemas.microsoft.com/office/drawing/2014/main" id="{C2467886-C6B1-CF3B-E02D-BECE8EA96E99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74" name="Text Box 163">
                      <a:extLst>
                        <a:ext uri="{FF2B5EF4-FFF2-40B4-BE49-F238E27FC236}">
                          <a16:creationId xmlns:a16="http://schemas.microsoft.com/office/drawing/2014/main" id="{2AF569E9-62B3-8A42-8ABB-1A4D18D7FD62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Staff are not following washing instructions</a:t>
                      </a:r>
                    </a:p>
                  </p:txBody>
                </p:sp>
                <p:cxnSp>
                  <p:nvCxnSpPr>
                    <p:cNvPr id="75" name="Connector: Elbow 74">
                      <a:extLst>
                        <a:ext uri="{FF2B5EF4-FFF2-40B4-BE49-F238E27FC236}">
                          <a16:creationId xmlns:a16="http://schemas.microsoft.com/office/drawing/2014/main" id="{D6E64CAD-93A0-4BEE-E76B-540566F791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EC632BE-CA01-D93E-433A-4D777E84EB63}"/>
                </a:ext>
              </a:extLst>
            </p:cNvPr>
            <p:cNvGrpSpPr/>
            <p:nvPr/>
          </p:nvGrpSpPr>
          <p:grpSpPr>
            <a:xfrm>
              <a:off x="4641274" y="3597816"/>
              <a:ext cx="3082881" cy="2393146"/>
              <a:chOff x="4331778" y="3597816"/>
              <a:chExt cx="3082881" cy="2393146"/>
            </a:xfrm>
          </p:grpSpPr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50373522-B31B-EF46-A508-C6CA1B23E05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95313" y="3597816"/>
                <a:ext cx="1719346" cy="19393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Rectangle 30">
                <a:extLst>
                  <a:ext uri="{FF2B5EF4-FFF2-40B4-BE49-F238E27FC236}">
                    <a16:creationId xmlns:a16="http://schemas.microsoft.com/office/drawing/2014/main" id="{E5C505A6-7D92-4770-C038-417057C4E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92810" y="5518829"/>
                <a:ext cx="1187198" cy="472133"/>
              </a:xfrm>
              <a:prstGeom prst="rect">
                <a:avLst/>
              </a:prstGeom>
              <a:solidFill>
                <a:srgbClr val="3A575B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72000" tIns="46038" rIns="72000" bIns="46038" anchor="ctr"/>
              <a:lstStyle/>
              <a:p>
                <a:pPr lvl="0" algn="ctr"/>
                <a:r>
                  <a:rPr lang="en-US" sz="1400" dirty="0">
                    <a:solidFill>
                      <a:schemeClr val="bg1"/>
                    </a:solidFill>
                    <a:ea typeface="ＭＳ Ｐゴシック" pitchFamily="-92" charset="-128"/>
                    <a:cs typeface="Readex Pro" pitchFamily="2" charset="-78"/>
                  </a:rPr>
                  <a:t>Measurement</a:t>
                </a:r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D43DB1E5-D23D-E96E-82EA-AF9F1420A5F2}"/>
                  </a:ext>
                </a:extLst>
              </p:cNvPr>
              <p:cNvGrpSpPr/>
              <p:nvPr/>
            </p:nvGrpSpPr>
            <p:grpSpPr>
              <a:xfrm>
                <a:off x="4331778" y="3682335"/>
                <a:ext cx="2626595" cy="1634835"/>
                <a:chOff x="4331778" y="3682335"/>
                <a:chExt cx="2626595" cy="1634835"/>
              </a:xfrm>
            </p:grpSpPr>
            <p:grpSp>
              <p:nvGrpSpPr>
                <p:cNvPr id="53" name="Group 52">
                  <a:extLst>
                    <a:ext uri="{FF2B5EF4-FFF2-40B4-BE49-F238E27FC236}">
                      <a16:creationId xmlns:a16="http://schemas.microsoft.com/office/drawing/2014/main" id="{06521FC8-9C68-3DE5-17E8-9A6C2926A15E}"/>
                    </a:ext>
                  </a:extLst>
                </p:cNvPr>
                <p:cNvGrpSpPr/>
                <p:nvPr/>
              </p:nvGrpSpPr>
              <p:grpSpPr>
                <a:xfrm>
                  <a:off x="5100997" y="3682335"/>
                  <a:ext cx="1857376" cy="779192"/>
                  <a:chOff x="152399" y="9525"/>
                  <a:chExt cx="1857376" cy="655668"/>
                </a:xfrm>
              </p:grpSpPr>
              <p:grpSp>
                <p:nvGrpSpPr>
                  <p:cNvPr id="61" name="Group 60">
                    <a:extLst>
                      <a:ext uri="{FF2B5EF4-FFF2-40B4-BE49-F238E27FC236}">
                        <a16:creationId xmlns:a16="http://schemas.microsoft.com/office/drawing/2014/main" id="{B87487C4-B93C-7C0A-6F83-3C740808CBD3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47675" y="9525"/>
                    <a:ext cx="1562100" cy="333375"/>
                    <a:chOff x="47" y="1"/>
                    <a:chExt cx="164" cy="35"/>
                  </a:xfrm>
                </p:grpSpPr>
                <p:sp>
                  <p:nvSpPr>
                    <p:cNvPr id="65" name="Text Box 157">
                      <a:extLst>
                        <a:ext uri="{FF2B5EF4-FFF2-40B4-BE49-F238E27FC236}">
                          <a16:creationId xmlns:a16="http://schemas.microsoft.com/office/drawing/2014/main" id="{55BAC34F-228E-41AA-9289-E13C17D081EE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Healthcare KPIs are not reported regularly</a:t>
                      </a:r>
                    </a:p>
                  </p:txBody>
                </p:sp>
                <p:sp>
                  <p:nvSpPr>
                    <p:cNvPr id="66" name="Line 158">
                      <a:extLst>
                        <a:ext uri="{FF2B5EF4-FFF2-40B4-BE49-F238E27FC236}">
                          <a16:creationId xmlns:a16="http://schemas.microsoft.com/office/drawing/2014/main" id="{EE9EDE06-5B46-F795-E431-669AF533339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0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62" name="Group 61">
                    <a:extLst>
                      <a:ext uri="{FF2B5EF4-FFF2-40B4-BE49-F238E27FC236}">
                        <a16:creationId xmlns:a16="http://schemas.microsoft.com/office/drawing/2014/main" id="{FE7EE00A-DF02-B5B3-511D-5F6F70E37E7A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63" name="Text Box 163">
                      <a:extLst>
                        <a:ext uri="{FF2B5EF4-FFF2-40B4-BE49-F238E27FC236}">
                          <a16:creationId xmlns:a16="http://schemas.microsoft.com/office/drawing/2014/main" id="{85C23533-3BC1-C5DA-27E3-AB27CACF37EC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Healthcare KPIs are not measured regularly</a:t>
                      </a:r>
                    </a:p>
                  </p:txBody>
                </p:sp>
                <p:cxnSp>
                  <p:nvCxnSpPr>
                    <p:cNvPr id="64" name="Connector: Elbow 63">
                      <a:extLst>
                        <a:ext uri="{FF2B5EF4-FFF2-40B4-BE49-F238E27FC236}">
                          <a16:creationId xmlns:a16="http://schemas.microsoft.com/office/drawing/2014/main" id="{2D5E5F05-43F0-7A2A-0D1D-05AA8C240C0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3A468F6A-47E8-086D-7E36-84B38692A102}"/>
                    </a:ext>
                  </a:extLst>
                </p:cNvPr>
                <p:cNvGrpSpPr/>
                <p:nvPr/>
              </p:nvGrpSpPr>
              <p:grpSpPr>
                <a:xfrm>
                  <a:off x="4331778" y="4537978"/>
                  <a:ext cx="1857376" cy="779192"/>
                  <a:chOff x="152399" y="9525"/>
                  <a:chExt cx="1857376" cy="655668"/>
                </a:xfrm>
              </p:grpSpPr>
              <p:grpSp>
                <p:nvGrpSpPr>
                  <p:cNvPr id="55" name="Group 54">
                    <a:extLst>
                      <a:ext uri="{FF2B5EF4-FFF2-40B4-BE49-F238E27FC236}">
                        <a16:creationId xmlns:a16="http://schemas.microsoft.com/office/drawing/2014/main" id="{C013171B-886D-C834-1A46-B89422B248A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47675" y="9525"/>
                    <a:ext cx="1562100" cy="333375"/>
                    <a:chOff x="47" y="1"/>
                    <a:chExt cx="164" cy="35"/>
                  </a:xfrm>
                </p:grpSpPr>
                <p:sp>
                  <p:nvSpPr>
                    <p:cNvPr id="59" name="Text Box 157">
                      <a:extLst>
                        <a:ext uri="{FF2B5EF4-FFF2-40B4-BE49-F238E27FC236}">
                          <a16:creationId xmlns:a16="http://schemas.microsoft.com/office/drawing/2014/main" id="{4A13DBA4-9710-4F00-5584-EE51D65579E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Lack of early warning indicators</a:t>
                      </a:r>
                    </a:p>
                  </p:txBody>
                </p:sp>
                <p:sp>
                  <p:nvSpPr>
                    <p:cNvPr id="60" name="Line 158">
                      <a:extLst>
                        <a:ext uri="{FF2B5EF4-FFF2-40B4-BE49-F238E27FC236}">
                          <a16:creationId xmlns:a16="http://schemas.microsoft.com/office/drawing/2014/main" id="{A3175A4A-6C36-702C-31F4-A33662C94A6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0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56" name="Group 55">
                    <a:extLst>
                      <a:ext uri="{FF2B5EF4-FFF2-40B4-BE49-F238E27FC236}">
                        <a16:creationId xmlns:a16="http://schemas.microsoft.com/office/drawing/2014/main" id="{4A20DBDB-7E5C-C035-B508-ABDF8EF3A8F1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57" name="Text Box 163">
                      <a:extLst>
                        <a:ext uri="{FF2B5EF4-FFF2-40B4-BE49-F238E27FC236}">
                          <a16:creationId xmlns:a16="http://schemas.microsoft.com/office/drawing/2014/main" id="{C8801337-2140-7E7D-3C49-5B684164817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Using old performance measures</a:t>
                      </a:r>
                    </a:p>
                  </p:txBody>
                </p:sp>
                <p:cxnSp>
                  <p:nvCxnSpPr>
                    <p:cNvPr id="58" name="Connector: Elbow 57">
                      <a:extLst>
                        <a:ext uri="{FF2B5EF4-FFF2-40B4-BE49-F238E27FC236}">
                          <a16:creationId xmlns:a16="http://schemas.microsoft.com/office/drawing/2014/main" id="{AD9DEE03-A6C0-D0CE-8DC6-71EC7865440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563D75B7-DFF8-4469-A96B-B15B09FA6A30}"/>
                </a:ext>
              </a:extLst>
            </p:cNvPr>
            <p:cNvGrpSpPr/>
            <p:nvPr/>
          </p:nvGrpSpPr>
          <p:grpSpPr>
            <a:xfrm>
              <a:off x="2309436" y="3597816"/>
              <a:ext cx="3077208" cy="2393146"/>
              <a:chOff x="1833960" y="3597816"/>
              <a:chExt cx="3077208" cy="2393146"/>
            </a:xfrm>
          </p:grpSpPr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96ECBF22-8A33-C3CF-9227-F7419426FB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191822" y="3597816"/>
                <a:ext cx="1719346" cy="19393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tangle 30">
                <a:extLst>
                  <a:ext uri="{FF2B5EF4-FFF2-40B4-BE49-F238E27FC236}">
                    <a16:creationId xmlns:a16="http://schemas.microsoft.com/office/drawing/2014/main" id="{408910B9-CAC7-CB03-84B2-4DDE03E0BD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4882" y="5518829"/>
                <a:ext cx="1187198" cy="472133"/>
              </a:xfrm>
              <a:prstGeom prst="rect">
                <a:avLst/>
              </a:prstGeom>
              <a:solidFill>
                <a:srgbClr val="3A575B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 anchor="ctr"/>
              <a:lstStyle/>
              <a:p>
                <a:pPr lvl="0" algn="ctr"/>
                <a:r>
                  <a:rPr lang="en-US" sz="1400" dirty="0">
                    <a:solidFill>
                      <a:schemeClr val="bg1"/>
                    </a:solidFill>
                    <a:ea typeface="ＭＳ Ｐゴシック" pitchFamily="-92" charset="-128"/>
                    <a:cs typeface="Readex Pro" pitchFamily="2" charset="-78"/>
                  </a:rPr>
                  <a:t>Environment</a:t>
                </a:r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4B02303E-AF44-5B63-D257-D2E66F7EED95}"/>
                  </a:ext>
                </a:extLst>
              </p:cNvPr>
              <p:cNvGrpSpPr/>
              <p:nvPr/>
            </p:nvGrpSpPr>
            <p:grpSpPr>
              <a:xfrm>
                <a:off x="1833960" y="3682335"/>
                <a:ext cx="2626595" cy="1634835"/>
                <a:chOff x="4331778" y="3682335"/>
                <a:chExt cx="2626595" cy="1634835"/>
              </a:xfrm>
            </p:grpSpPr>
            <p:grpSp>
              <p:nvGrpSpPr>
                <p:cNvPr id="36" name="Group 35">
                  <a:extLst>
                    <a:ext uri="{FF2B5EF4-FFF2-40B4-BE49-F238E27FC236}">
                      <a16:creationId xmlns:a16="http://schemas.microsoft.com/office/drawing/2014/main" id="{88C8CD06-841A-0463-CC91-2FA50102FA6E}"/>
                    </a:ext>
                  </a:extLst>
                </p:cNvPr>
                <p:cNvGrpSpPr/>
                <p:nvPr/>
              </p:nvGrpSpPr>
              <p:grpSpPr>
                <a:xfrm>
                  <a:off x="5100997" y="3682335"/>
                  <a:ext cx="1857376" cy="779192"/>
                  <a:chOff x="152399" y="9525"/>
                  <a:chExt cx="1857376" cy="655668"/>
                </a:xfrm>
              </p:grpSpPr>
              <p:grpSp>
                <p:nvGrpSpPr>
                  <p:cNvPr id="44" name="Group 43">
                    <a:extLst>
                      <a:ext uri="{FF2B5EF4-FFF2-40B4-BE49-F238E27FC236}">
                        <a16:creationId xmlns:a16="http://schemas.microsoft.com/office/drawing/2014/main" id="{5F86F77C-13FA-DE15-2F15-0771335A88B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47675" y="9525"/>
                    <a:ext cx="1562100" cy="333375"/>
                    <a:chOff x="47" y="1"/>
                    <a:chExt cx="164" cy="35"/>
                  </a:xfrm>
                </p:grpSpPr>
                <p:sp>
                  <p:nvSpPr>
                    <p:cNvPr id="48" name="Text Box 157">
                      <a:extLst>
                        <a:ext uri="{FF2B5EF4-FFF2-40B4-BE49-F238E27FC236}">
                          <a16:creationId xmlns:a16="http://schemas.microsoft.com/office/drawing/2014/main" id="{D8104DAF-582B-7DFE-A0F6-5E10B0BEEE7E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Ceiling condensation</a:t>
                      </a:r>
                    </a:p>
                  </p:txBody>
                </p:sp>
                <p:sp>
                  <p:nvSpPr>
                    <p:cNvPr id="49" name="Line 158">
                      <a:extLst>
                        <a:ext uri="{FF2B5EF4-FFF2-40B4-BE49-F238E27FC236}">
                          <a16:creationId xmlns:a16="http://schemas.microsoft.com/office/drawing/2014/main" id="{E537D470-6C5F-69E8-28D2-A143432B3BA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0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45" name="Group 44">
                    <a:extLst>
                      <a:ext uri="{FF2B5EF4-FFF2-40B4-BE49-F238E27FC236}">
                        <a16:creationId xmlns:a16="http://schemas.microsoft.com/office/drawing/2014/main" id="{A53EBA67-9977-4983-78E4-4FC55D99257B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46" name="Text Box 163">
                      <a:extLst>
                        <a:ext uri="{FF2B5EF4-FFF2-40B4-BE49-F238E27FC236}">
                          <a16:creationId xmlns:a16="http://schemas.microsoft.com/office/drawing/2014/main" id="{6F76FFDC-9D07-A143-AE9D-5FF0B562D74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Poor ventilation</a:t>
                      </a:r>
                    </a:p>
                  </p:txBody>
                </p:sp>
                <p:cxnSp>
                  <p:nvCxnSpPr>
                    <p:cNvPr id="47" name="Connector: Elbow 46">
                      <a:extLst>
                        <a:ext uri="{FF2B5EF4-FFF2-40B4-BE49-F238E27FC236}">
                          <a16:creationId xmlns:a16="http://schemas.microsoft.com/office/drawing/2014/main" id="{3CA10C2E-B356-22B8-2291-E01B9D22324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37" name="Group 36">
                  <a:extLst>
                    <a:ext uri="{FF2B5EF4-FFF2-40B4-BE49-F238E27FC236}">
                      <a16:creationId xmlns:a16="http://schemas.microsoft.com/office/drawing/2014/main" id="{9532C0AB-A524-B41D-541C-2D214B959CCC}"/>
                    </a:ext>
                  </a:extLst>
                </p:cNvPr>
                <p:cNvGrpSpPr/>
                <p:nvPr/>
              </p:nvGrpSpPr>
              <p:grpSpPr>
                <a:xfrm>
                  <a:off x="4331778" y="4537978"/>
                  <a:ext cx="1857376" cy="779192"/>
                  <a:chOff x="152399" y="9525"/>
                  <a:chExt cx="1857376" cy="655668"/>
                </a:xfrm>
              </p:grpSpPr>
              <p:grpSp>
                <p:nvGrpSpPr>
                  <p:cNvPr id="38" name="Group 37">
                    <a:extLst>
                      <a:ext uri="{FF2B5EF4-FFF2-40B4-BE49-F238E27FC236}">
                        <a16:creationId xmlns:a16="http://schemas.microsoft.com/office/drawing/2014/main" id="{770CFC56-50C5-F573-69A9-1988CA2F782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47675" y="9525"/>
                    <a:ext cx="1562100" cy="333375"/>
                    <a:chOff x="47" y="1"/>
                    <a:chExt cx="164" cy="35"/>
                  </a:xfrm>
                </p:grpSpPr>
                <p:sp>
                  <p:nvSpPr>
                    <p:cNvPr id="42" name="Text Box 157">
                      <a:extLst>
                        <a:ext uri="{FF2B5EF4-FFF2-40B4-BE49-F238E27FC236}">
                          <a16:creationId xmlns:a16="http://schemas.microsoft.com/office/drawing/2014/main" id="{C7770612-EAA3-B1EB-EC38-6D9CE512CF4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Observed insects</a:t>
                      </a:r>
                    </a:p>
                  </p:txBody>
                </p:sp>
                <p:sp>
                  <p:nvSpPr>
                    <p:cNvPr id="43" name="Line 158">
                      <a:extLst>
                        <a:ext uri="{FF2B5EF4-FFF2-40B4-BE49-F238E27FC236}">
                          <a16:creationId xmlns:a16="http://schemas.microsoft.com/office/drawing/2014/main" id="{2ED32F15-9C62-A352-17B3-CA3572FB93C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0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39" name="Group 38">
                    <a:extLst>
                      <a:ext uri="{FF2B5EF4-FFF2-40B4-BE49-F238E27FC236}">
                        <a16:creationId xmlns:a16="http://schemas.microsoft.com/office/drawing/2014/main" id="{C1142D80-A9D4-8885-DF4E-63EEEF4F65A5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40" name="Text Box 163">
                      <a:extLst>
                        <a:ext uri="{FF2B5EF4-FFF2-40B4-BE49-F238E27FC236}">
                          <a16:creationId xmlns:a16="http://schemas.microsoft.com/office/drawing/2014/main" id="{3BCC7FB2-8541-E930-8FFB-853FA1EEC78B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Lack of pest control measures</a:t>
                      </a:r>
                    </a:p>
                  </p:txBody>
                </p:sp>
                <p:cxnSp>
                  <p:nvCxnSpPr>
                    <p:cNvPr id="41" name="Connector: Elbow 40">
                      <a:extLst>
                        <a:ext uri="{FF2B5EF4-FFF2-40B4-BE49-F238E27FC236}">
                          <a16:creationId xmlns:a16="http://schemas.microsoft.com/office/drawing/2014/main" id="{EDD4F552-4FFD-E072-7F03-527911CF0FB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08A0466-D1A4-E45B-002E-3421C2EE4C9E}"/>
                </a:ext>
              </a:extLst>
            </p:cNvPr>
            <p:cNvGrpSpPr/>
            <p:nvPr/>
          </p:nvGrpSpPr>
          <p:grpSpPr>
            <a:xfrm>
              <a:off x="-16730" y="3597816"/>
              <a:ext cx="3071536" cy="2393146"/>
              <a:chOff x="-663858" y="3597816"/>
              <a:chExt cx="3071536" cy="2393146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E18894F8-0803-5ED5-BDEE-06AFD222EBB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8332" y="3597816"/>
                <a:ext cx="1719346" cy="1939347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ectangle 30">
                <a:extLst>
                  <a:ext uri="{FF2B5EF4-FFF2-40B4-BE49-F238E27FC236}">
                    <a16:creationId xmlns:a16="http://schemas.microsoft.com/office/drawing/2014/main" id="{9B191D49-C65D-E203-6D9F-437F21EC13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143" y="5518829"/>
                <a:ext cx="1187198" cy="472133"/>
              </a:xfrm>
              <a:prstGeom prst="rect">
                <a:avLst/>
              </a:prstGeom>
              <a:solidFill>
                <a:srgbClr val="3A575B"/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 lIns="92075" tIns="46038" rIns="92075" bIns="46038" anchor="ctr"/>
              <a:lstStyle/>
              <a:p>
                <a:pPr lvl="0" algn="ctr"/>
                <a:r>
                  <a:rPr lang="en-US" sz="1400" dirty="0">
                    <a:solidFill>
                      <a:schemeClr val="bg1"/>
                    </a:solidFill>
                    <a:ea typeface="ＭＳ Ｐゴシック" pitchFamily="-92" charset="-128"/>
                    <a:cs typeface="Readex Pro" pitchFamily="2" charset="-78"/>
                  </a:rPr>
                  <a:t>Material</a:t>
                </a:r>
              </a:p>
            </p:txBody>
          </p: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7F21327B-BB20-CB17-44EE-8171EE7F140C}"/>
                  </a:ext>
                </a:extLst>
              </p:cNvPr>
              <p:cNvGrpSpPr/>
              <p:nvPr/>
            </p:nvGrpSpPr>
            <p:grpSpPr>
              <a:xfrm>
                <a:off x="-663858" y="3682335"/>
                <a:ext cx="2626595" cy="1634835"/>
                <a:chOff x="4331778" y="3682335"/>
                <a:chExt cx="2626595" cy="1634835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6A985691-5D44-ABE2-EDAC-A6EFEBA9D961}"/>
                    </a:ext>
                  </a:extLst>
                </p:cNvPr>
                <p:cNvGrpSpPr/>
                <p:nvPr/>
              </p:nvGrpSpPr>
              <p:grpSpPr>
                <a:xfrm>
                  <a:off x="5100997" y="3682335"/>
                  <a:ext cx="1857376" cy="779192"/>
                  <a:chOff x="152399" y="9525"/>
                  <a:chExt cx="1857376" cy="655668"/>
                </a:xfrm>
              </p:grpSpPr>
              <p:grpSp>
                <p:nvGrpSpPr>
                  <p:cNvPr id="27" name="Group 26">
                    <a:extLst>
                      <a:ext uri="{FF2B5EF4-FFF2-40B4-BE49-F238E27FC236}">
                        <a16:creationId xmlns:a16="http://schemas.microsoft.com/office/drawing/2014/main" id="{1B99E51F-76C5-ACE0-67D3-9B4EFC5BD48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47675" y="9525"/>
                    <a:ext cx="1562100" cy="333375"/>
                    <a:chOff x="47" y="1"/>
                    <a:chExt cx="164" cy="35"/>
                  </a:xfrm>
                </p:grpSpPr>
                <p:sp>
                  <p:nvSpPr>
                    <p:cNvPr id="31" name="Text Box 157">
                      <a:extLst>
                        <a:ext uri="{FF2B5EF4-FFF2-40B4-BE49-F238E27FC236}">
                          <a16:creationId xmlns:a16="http://schemas.microsoft.com/office/drawing/2014/main" id="{DB7F8E04-D070-DA29-3BA6-F9B58A013EB4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Dishwashing liquid is not cleaning properly</a:t>
                      </a:r>
                    </a:p>
                  </p:txBody>
                </p:sp>
                <p:sp>
                  <p:nvSpPr>
                    <p:cNvPr id="32" name="Line 158">
                      <a:extLst>
                        <a:ext uri="{FF2B5EF4-FFF2-40B4-BE49-F238E27FC236}">
                          <a16:creationId xmlns:a16="http://schemas.microsoft.com/office/drawing/2014/main" id="{0F40427E-EF00-A359-E317-FD5CEC24ED5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0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28" name="Group 27">
                    <a:extLst>
                      <a:ext uri="{FF2B5EF4-FFF2-40B4-BE49-F238E27FC236}">
                        <a16:creationId xmlns:a16="http://schemas.microsoft.com/office/drawing/2014/main" id="{40042D2C-E672-4746-5CBB-28BD30E8A074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29" name="Text Box 163">
                      <a:extLst>
                        <a:ext uri="{FF2B5EF4-FFF2-40B4-BE49-F238E27FC236}">
                          <a16:creationId xmlns:a16="http://schemas.microsoft.com/office/drawing/2014/main" id="{6A0AAFC0-B0E8-DA1B-F37B-DDA2B50451A7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Dishwashing liquid is of low quality</a:t>
                      </a:r>
                    </a:p>
                  </p:txBody>
                </p:sp>
                <p:cxnSp>
                  <p:nvCxnSpPr>
                    <p:cNvPr id="30" name="Connector: Elbow 29">
                      <a:extLst>
                        <a:ext uri="{FF2B5EF4-FFF2-40B4-BE49-F238E27FC236}">
                          <a16:creationId xmlns:a16="http://schemas.microsoft.com/office/drawing/2014/main" id="{0D6D6415-2EEF-37D6-1D57-BC604DE20EF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E139A1AA-84F1-CCE9-CC41-B15EF841E078}"/>
                    </a:ext>
                  </a:extLst>
                </p:cNvPr>
                <p:cNvGrpSpPr/>
                <p:nvPr/>
              </p:nvGrpSpPr>
              <p:grpSpPr>
                <a:xfrm>
                  <a:off x="4331778" y="4537978"/>
                  <a:ext cx="1857376" cy="779192"/>
                  <a:chOff x="152399" y="9525"/>
                  <a:chExt cx="1857376" cy="655668"/>
                </a:xfrm>
              </p:grpSpPr>
              <p:grpSp>
                <p:nvGrpSpPr>
                  <p:cNvPr id="16" name="Group 15">
                    <a:extLst>
                      <a:ext uri="{FF2B5EF4-FFF2-40B4-BE49-F238E27FC236}">
                        <a16:creationId xmlns:a16="http://schemas.microsoft.com/office/drawing/2014/main" id="{80D1A436-F69E-6AF1-15CA-023D9B5D0C2F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47675" y="9525"/>
                    <a:ext cx="1562100" cy="333375"/>
                    <a:chOff x="47" y="1"/>
                    <a:chExt cx="164" cy="35"/>
                  </a:xfrm>
                </p:grpSpPr>
                <p:sp>
                  <p:nvSpPr>
                    <p:cNvPr id="20" name="Text Box 157">
                      <a:extLst>
                        <a:ext uri="{FF2B5EF4-FFF2-40B4-BE49-F238E27FC236}">
                          <a16:creationId xmlns:a16="http://schemas.microsoft.com/office/drawing/2014/main" id="{201D1CA8-056B-5901-8F84-8F00C53F38FE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7" y="1"/>
                      <a:ext cx="151" cy="3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20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FDFDFD"/>
                          </a:highlight>
                          <a:cs typeface="Arial"/>
                        </a:rPr>
                        <a:t>Some ingredients smell soapy</a:t>
                      </a:r>
                    </a:p>
                  </p:txBody>
                </p:sp>
                <p:sp>
                  <p:nvSpPr>
                    <p:cNvPr id="21" name="Line 158">
                      <a:extLst>
                        <a:ext uri="{FF2B5EF4-FFF2-40B4-BE49-F238E27FC236}">
                          <a16:creationId xmlns:a16="http://schemas.microsoft.com/office/drawing/2014/main" id="{012A5FE2-AF42-2E87-840E-434B54D8415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70" y="35"/>
                      <a:ext cx="141" cy="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 type="none" w="med" len="med"/>
                      <a:tailEnd type="arrow" w="med" len="med"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E"/>
                    </a:p>
                  </p:txBody>
                </p:sp>
              </p:grpSp>
              <p:grpSp>
                <p:nvGrpSpPr>
                  <p:cNvPr id="17" name="Group 16">
                    <a:extLst>
                      <a:ext uri="{FF2B5EF4-FFF2-40B4-BE49-F238E27FC236}">
                        <a16:creationId xmlns:a16="http://schemas.microsoft.com/office/drawing/2014/main" id="{4A7ADCED-84D3-05D8-1DF9-380CBF2117B5}"/>
                      </a:ext>
                    </a:extLst>
                  </p:cNvPr>
                  <p:cNvGrpSpPr/>
                  <p:nvPr/>
                </p:nvGrpSpPr>
                <p:grpSpPr>
                  <a:xfrm>
                    <a:off x="152399" y="331971"/>
                    <a:ext cx="1476378" cy="333222"/>
                    <a:chOff x="152399" y="332081"/>
                    <a:chExt cx="1476378" cy="336310"/>
                  </a:xfrm>
                </p:grpSpPr>
                <p:sp>
                  <p:nvSpPr>
                    <p:cNvPr id="18" name="Text Box 163">
                      <a:extLst>
                        <a:ext uri="{FF2B5EF4-FFF2-40B4-BE49-F238E27FC236}">
                          <a16:creationId xmlns:a16="http://schemas.microsoft.com/office/drawing/2014/main" id="{20F62E0E-6A2D-A7F5-56D2-DC3E4D08FCB2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2399" y="332081"/>
                      <a:ext cx="1440000" cy="336310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 lIns="27432" tIns="22860" rIns="27432" bIns="22860" anchor="ctr" upright="1"/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r" rtl="0">
                        <a:defRPr sz="1000"/>
                      </a:pPr>
                      <a:r>
                        <a:rPr lang="en-US" sz="1050" b="0" i="0" strike="noStrike" dirty="0">
                          <a:solidFill>
                            <a:sysClr val="windowText" lastClr="000000"/>
                          </a:solidFill>
                          <a:highlight>
                            <a:srgbClr val="CCFFFF"/>
                          </a:highlight>
                          <a:cs typeface="Arial"/>
                        </a:rPr>
                        <a:t>Soap stored below cheese</a:t>
                      </a:r>
                    </a:p>
                  </p:txBody>
                </p:sp>
                <p:cxnSp>
                  <p:nvCxnSpPr>
                    <p:cNvPr id="19" name="Connector: Elbow 18">
                      <a:extLst>
                        <a:ext uri="{FF2B5EF4-FFF2-40B4-BE49-F238E27FC236}">
                          <a16:creationId xmlns:a16="http://schemas.microsoft.com/office/drawing/2014/main" id="{88D0E5B6-EFA4-E3D0-83FB-95B4020A610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 flipV="1">
                      <a:off x="513693" y="352728"/>
                      <a:ext cx="1115084" cy="286076"/>
                    </a:xfrm>
                    <a:prstGeom prst="bentConnector3">
                      <a:avLst>
                        <a:gd name="adj1" fmla="val -74"/>
                      </a:avLst>
                    </a:prstGeom>
                    <a:ln w="12700">
                      <a:solidFill>
                        <a:schemeClr val="tx1"/>
                      </a:solidFill>
                      <a:headEnd type="arrow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246422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1389</TotalTime>
  <Words>297</Words>
  <Application>Microsoft Office PowerPoint</Application>
  <PresentationFormat>Widescreen</PresentationFormat>
  <Paragraphs>71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ＭＳ Ｐゴシック</vt:lpstr>
      <vt:lpstr>Aleo-Regular</vt:lpstr>
      <vt:lpstr>Arial</vt:lpstr>
      <vt:lpstr>Calibri</vt:lpstr>
      <vt:lpstr>Times New Roman</vt:lpstr>
      <vt:lpstr>Office 2013 - 2022 Theme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2024-09-03T19:19:12Z</dcterms:modified>
  <cp:version>3.1</cp:version>
</cp:coreProperties>
</file>