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4"/>
  </p:notesMasterIdLst>
  <p:handoutMasterIdLst>
    <p:handoutMasterId r:id="rId5"/>
  </p:handoutMasterIdLst>
  <p:sldIdLst>
    <p:sldId id="271" r:id="rId2"/>
    <p:sldId id="94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7A7A"/>
    <a:srgbClr val="FEFF97"/>
    <a:srgbClr val="E75735"/>
    <a:srgbClr val="0D0D0D"/>
    <a:srgbClr val="820E2F"/>
    <a:srgbClr val="F0F0F0"/>
    <a:srgbClr val="00B050"/>
    <a:srgbClr val="FF0000"/>
    <a:srgbClr val="FFC000"/>
    <a:srgbClr val="2038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CCAE8B-D11D-4038-BB7F-97A664B79C6E}" v="83" dt="2025-11-30T10:57:55.6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249" autoAdjust="0"/>
  </p:normalViewPr>
  <p:slideViewPr>
    <p:cSldViewPr snapToGrid="0">
      <p:cViewPr>
        <p:scale>
          <a:sx n="66" d="100"/>
          <a:sy n="66" d="100"/>
        </p:scale>
        <p:origin x="780" y="24"/>
      </p:cViewPr>
      <p:guideLst/>
    </p:cSldViewPr>
  </p:slideViewPr>
  <p:notesTextViewPr>
    <p:cViewPr>
      <p:scale>
        <a:sx n="1" d="1"/>
        <a:sy n="1" d="1"/>
      </p:scale>
      <p:origin x="0" y="0"/>
    </p:cViewPr>
  </p:notesTextViewPr>
  <p:notesViewPr>
    <p:cSldViewPr snapToGrid="0">
      <p:cViewPr varScale="1">
        <p:scale>
          <a:sx n="55" d="100"/>
          <a:sy n="55"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oud Saadeddin" userId="50f496e5f975282e" providerId="LiveId" clId="{AA9AF9C3-4F16-47F0-BCC2-E504E38693B9}"/>
    <pc:docChg chg="undo redo custSel delSld modSld modMainMaster">
      <pc:chgData name="Daoud Saadeddin" userId="50f496e5f975282e" providerId="LiveId" clId="{AA9AF9C3-4F16-47F0-BCC2-E504E38693B9}" dt="2025-11-30T10:59:13.589" v="731" actId="207"/>
      <pc:docMkLst>
        <pc:docMk/>
      </pc:docMkLst>
      <pc:sldChg chg="addSp delSp modSp mod modNotesTx">
        <pc:chgData name="Daoud Saadeddin" userId="50f496e5f975282e" providerId="LiveId" clId="{AA9AF9C3-4F16-47F0-BCC2-E504E38693B9}" dt="2025-11-30T10:59:13.589" v="731" actId="207"/>
        <pc:sldMkLst>
          <pc:docMk/>
          <pc:sldMk cId="1223320210" sldId="271"/>
        </pc:sldMkLst>
        <pc:spChg chg="add mod">
          <ac:chgData name="Daoud Saadeddin" userId="50f496e5f975282e" providerId="LiveId" clId="{AA9AF9C3-4F16-47F0-BCC2-E504E38693B9}" dt="2025-11-30T10:45:38.160" v="682"/>
          <ac:spMkLst>
            <pc:docMk/>
            <pc:sldMk cId="1223320210" sldId="271"/>
            <ac:spMk id="3" creationId="{A16B4453-D718-2199-517A-683B46877C8B}"/>
          </ac:spMkLst>
        </pc:spChg>
        <pc:spChg chg="add mod">
          <ac:chgData name="Daoud Saadeddin" userId="50f496e5f975282e" providerId="LiveId" clId="{AA9AF9C3-4F16-47F0-BCC2-E504E38693B9}" dt="2025-11-30T10:45:38.160" v="682"/>
          <ac:spMkLst>
            <pc:docMk/>
            <pc:sldMk cId="1223320210" sldId="271"/>
            <ac:spMk id="5" creationId="{3240410A-58AA-865F-B8EC-2E3B05BCB426}"/>
          </ac:spMkLst>
        </pc:spChg>
        <pc:spChg chg="add mod">
          <ac:chgData name="Daoud Saadeddin" userId="50f496e5f975282e" providerId="LiveId" clId="{AA9AF9C3-4F16-47F0-BCC2-E504E38693B9}" dt="2025-11-30T10:45:38.160" v="682"/>
          <ac:spMkLst>
            <pc:docMk/>
            <pc:sldMk cId="1223320210" sldId="271"/>
            <ac:spMk id="7" creationId="{C264831D-CD6D-E17F-658E-6E08E533E14F}"/>
          </ac:spMkLst>
        </pc:spChg>
        <pc:spChg chg="mod">
          <ac:chgData name="Daoud Saadeddin" userId="50f496e5f975282e" providerId="LiveId" clId="{AA9AF9C3-4F16-47F0-BCC2-E504E38693B9}" dt="2025-11-30T10:35:06.427" v="658" actId="1076"/>
          <ac:spMkLst>
            <pc:docMk/>
            <pc:sldMk cId="1223320210" sldId="271"/>
            <ac:spMk id="8" creationId="{B17CC0C6-4D65-A05F-F5AE-7125EDA5A44F}"/>
          </ac:spMkLst>
        </pc:spChg>
        <pc:spChg chg="add mod">
          <ac:chgData name="Daoud Saadeddin" userId="50f496e5f975282e" providerId="LiveId" clId="{AA9AF9C3-4F16-47F0-BCC2-E504E38693B9}" dt="2025-11-30T10:45:38.160" v="682"/>
          <ac:spMkLst>
            <pc:docMk/>
            <pc:sldMk cId="1223320210" sldId="271"/>
            <ac:spMk id="9" creationId="{D43B42CD-3C91-C0BE-866B-92DDE648EE2A}"/>
          </ac:spMkLst>
        </pc:spChg>
        <pc:spChg chg="mod">
          <ac:chgData name="Daoud Saadeddin" userId="50f496e5f975282e" providerId="LiveId" clId="{AA9AF9C3-4F16-47F0-BCC2-E504E38693B9}" dt="2025-11-30T10:35:06.427" v="658" actId="1076"/>
          <ac:spMkLst>
            <pc:docMk/>
            <pc:sldMk cId="1223320210" sldId="271"/>
            <ac:spMk id="10" creationId="{524F3858-2F4A-FCDE-4A6B-40BD0CFCC387}"/>
          </ac:spMkLst>
        </pc:spChg>
        <pc:spChg chg="add mod">
          <ac:chgData name="Daoud Saadeddin" userId="50f496e5f975282e" providerId="LiveId" clId="{AA9AF9C3-4F16-47F0-BCC2-E504E38693B9}" dt="2025-11-30T10:45:38.160" v="682"/>
          <ac:spMkLst>
            <pc:docMk/>
            <pc:sldMk cId="1223320210" sldId="271"/>
            <ac:spMk id="11" creationId="{E3476656-7C73-9367-AC4A-CF4E03F848B8}"/>
          </ac:spMkLst>
        </pc:spChg>
        <pc:spChg chg="mod topLvl">
          <ac:chgData name="Daoud Saadeddin" userId="50f496e5f975282e" providerId="LiveId" clId="{AA9AF9C3-4F16-47F0-BCC2-E504E38693B9}" dt="2025-11-30T10:49:29.272" v="694" actId="2711"/>
          <ac:spMkLst>
            <pc:docMk/>
            <pc:sldMk cId="1223320210" sldId="271"/>
            <ac:spMk id="14" creationId="{9F8B358A-10B7-8DFC-9D7C-E32A3F95F385}"/>
          </ac:spMkLst>
        </pc:spChg>
        <pc:spChg chg="mod">
          <ac:chgData name="Daoud Saadeddin" userId="50f496e5f975282e" providerId="LiveId" clId="{AA9AF9C3-4F16-47F0-BCC2-E504E38693B9}" dt="2025-11-30T10:35:08.843" v="661"/>
          <ac:spMkLst>
            <pc:docMk/>
            <pc:sldMk cId="1223320210" sldId="271"/>
            <ac:spMk id="15" creationId="{B17CC0C6-4D65-A05F-F5AE-7125EDA5A44F}"/>
          </ac:spMkLst>
        </pc:spChg>
        <pc:spChg chg="add del mod topLvl">
          <ac:chgData name="Daoud Saadeddin" userId="50f496e5f975282e" providerId="LiveId" clId="{AA9AF9C3-4F16-47F0-BCC2-E504E38693B9}" dt="2025-11-30T10:49:29.272" v="694" actId="2711"/>
          <ac:spMkLst>
            <pc:docMk/>
            <pc:sldMk cId="1223320210" sldId="271"/>
            <ac:spMk id="16" creationId="{D137A76C-5409-A317-5DD9-89013D895666}"/>
          </ac:spMkLst>
        </pc:spChg>
        <pc:spChg chg="mod topLvl">
          <ac:chgData name="Daoud Saadeddin" userId="50f496e5f975282e" providerId="LiveId" clId="{AA9AF9C3-4F16-47F0-BCC2-E504E38693B9}" dt="2025-11-30T10:49:29.272" v="694" actId="2711"/>
          <ac:spMkLst>
            <pc:docMk/>
            <pc:sldMk cId="1223320210" sldId="271"/>
            <ac:spMk id="17" creationId="{E5A64BC4-0461-5763-3EBF-058637EB1BA7}"/>
          </ac:spMkLst>
        </pc:spChg>
        <pc:spChg chg="mod topLvl">
          <ac:chgData name="Daoud Saadeddin" userId="50f496e5f975282e" providerId="LiveId" clId="{AA9AF9C3-4F16-47F0-BCC2-E504E38693B9}" dt="2025-11-30T10:49:29.272" v="694" actId="2711"/>
          <ac:spMkLst>
            <pc:docMk/>
            <pc:sldMk cId="1223320210" sldId="271"/>
            <ac:spMk id="18" creationId="{40FCBF30-3523-FC64-77E9-6E75F564975E}"/>
          </ac:spMkLst>
        </pc:spChg>
        <pc:spChg chg="add mod">
          <ac:chgData name="Daoud Saadeddin" userId="50f496e5f975282e" providerId="LiveId" clId="{AA9AF9C3-4F16-47F0-BCC2-E504E38693B9}" dt="2025-11-30T10:53:21.442" v="719" actId="2085"/>
          <ac:spMkLst>
            <pc:docMk/>
            <pc:sldMk cId="1223320210" sldId="271"/>
            <ac:spMk id="19" creationId="{DD8869D6-929A-3992-FE17-37D9942877E5}"/>
          </ac:spMkLst>
        </pc:spChg>
        <pc:spChg chg="add mod">
          <ac:chgData name="Daoud Saadeddin" userId="50f496e5f975282e" providerId="LiveId" clId="{AA9AF9C3-4F16-47F0-BCC2-E504E38693B9}" dt="2025-11-30T10:53:21.442" v="719" actId="2085"/>
          <ac:spMkLst>
            <pc:docMk/>
            <pc:sldMk cId="1223320210" sldId="271"/>
            <ac:spMk id="20" creationId="{250DADE7-AB92-BA52-5A47-44A9872E0CB3}"/>
          </ac:spMkLst>
        </pc:spChg>
        <pc:spChg chg="mod">
          <ac:chgData name="Daoud Saadeddin" userId="50f496e5f975282e" providerId="LiveId" clId="{AA9AF9C3-4F16-47F0-BCC2-E504E38693B9}" dt="2025-11-30T10:35:08.843" v="661"/>
          <ac:spMkLst>
            <pc:docMk/>
            <pc:sldMk cId="1223320210" sldId="271"/>
            <ac:spMk id="21" creationId="{524F3858-2F4A-FCDE-4A6B-40BD0CFCC387}"/>
          </ac:spMkLst>
        </pc:spChg>
        <pc:spChg chg="del">
          <ac:chgData name="Daoud Saadeddin" userId="50f496e5f975282e" providerId="LiveId" clId="{AA9AF9C3-4F16-47F0-BCC2-E504E38693B9}" dt="2025-11-30T09:39:16.830" v="79" actId="478"/>
          <ac:spMkLst>
            <pc:docMk/>
            <pc:sldMk cId="1223320210" sldId="271"/>
            <ac:spMk id="22" creationId="{36A6A77D-4504-76A7-DA25-E7483AC9DC1A}"/>
          </ac:spMkLst>
        </pc:spChg>
        <pc:spChg chg="del">
          <ac:chgData name="Daoud Saadeddin" userId="50f496e5f975282e" providerId="LiveId" clId="{AA9AF9C3-4F16-47F0-BCC2-E504E38693B9}" dt="2025-11-30T09:39:16.830" v="79" actId="478"/>
          <ac:spMkLst>
            <pc:docMk/>
            <pc:sldMk cId="1223320210" sldId="271"/>
            <ac:spMk id="23" creationId="{9D13DCA8-506E-E8D7-3074-412469491CD7}"/>
          </ac:spMkLst>
        </pc:spChg>
        <pc:spChg chg="mod">
          <ac:chgData name="Daoud Saadeddin" userId="50f496e5f975282e" providerId="LiveId" clId="{AA9AF9C3-4F16-47F0-BCC2-E504E38693B9}" dt="2025-11-30T10:35:40.977" v="663"/>
          <ac:spMkLst>
            <pc:docMk/>
            <pc:sldMk cId="1223320210" sldId="271"/>
            <ac:spMk id="24" creationId="{D1851417-317A-CD9B-DADC-E83AFEAC725D}"/>
          </ac:spMkLst>
        </pc:spChg>
        <pc:spChg chg="del">
          <ac:chgData name="Daoud Saadeddin" userId="50f496e5f975282e" providerId="LiveId" clId="{AA9AF9C3-4F16-47F0-BCC2-E504E38693B9}" dt="2025-11-30T09:39:16.830" v="79" actId="478"/>
          <ac:spMkLst>
            <pc:docMk/>
            <pc:sldMk cId="1223320210" sldId="271"/>
            <ac:spMk id="24" creationId="{D1E2071C-8ABE-3488-6168-B9E7025146CD}"/>
          </ac:spMkLst>
        </pc:spChg>
        <pc:spChg chg="mod">
          <ac:chgData name="Daoud Saadeddin" userId="50f496e5f975282e" providerId="LiveId" clId="{AA9AF9C3-4F16-47F0-BCC2-E504E38693B9}" dt="2025-11-30T10:35:40.977" v="663"/>
          <ac:spMkLst>
            <pc:docMk/>
            <pc:sldMk cId="1223320210" sldId="271"/>
            <ac:spMk id="25" creationId="{5D56CDBC-55E7-65F0-F337-7459DC14B622}"/>
          </ac:spMkLst>
        </pc:spChg>
        <pc:spChg chg="del">
          <ac:chgData name="Daoud Saadeddin" userId="50f496e5f975282e" providerId="LiveId" clId="{AA9AF9C3-4F16-47F0-BCC2-E504E38693B9}" dt="2025-11-30T09:39:16.830" v="79" actId="478"/>
          <ac:spMkLst>
            <pc:docMk/>
            <pc:sldMk cId="1223320210" sldId="271"/>
            <ac:spMk id="25" creationId="{99FAE674-262A-DF0F-9218-F77C92F37B63}"/>
          </ac:spMkLst>
        </pc:spChg>
        <pc:spChg chg="add mod">
          <ac:chgData name="Daoud Saadeddin" userId="50f496e5f975282e" providerId="LiveId" clId="{AA9AF9C3-4F16-47F0-BCC2-E504E38693B9}" dt="2025-11-30T10:38:36.550" v="664"/>
          <ac:spMkLst>
            <pc:docMk/>
            <pc:sldMk cId="1223320210" sldId="271"/>
            <ac:spMk id="26" creationId="{6C85EC43-4CD1-7F76-C384-448C66306911}"/>
          </ac:spMkLst>
        </pc:spChg>
        <pc:spChg chg="del">
          <ac:chgData name="Daoud Saadeddin" userId="50f496e5f975282e" providerId="LiveId" clId="{AA9AF9C3-4F16-47F0-BCC2-E504E38693B9}" dt="2025-11-30T09:39:16.830" v="79" actId="478"/>
          <ac:spMkLst>
            <pc:docMk/>
            <pc:sldMk cId="1223320210" sldId="271"/>
            <ac:spMk id="26" creationId="{95194D0A-039C-F216-AF5B-E11158593045}"/>
          </ac:spMkLst>
        </pc:spChg>
        <pc:spChg chg="add mod topLvl">
          <ac:chgData name="Daoud Saadeddin" userId="50f496e5f975282e" providerId="LiveId" clId="{AA9AF9C3-4F16-47F0-BCC2-E504E38693B9}" dt="2025-11-30T10:54:12.574" v="725" actId="208"/>
          <ac:spMkLst>
            <pc:docMk/>
            <pc:sldMk cId="1223320210" sldId="271"/>
            <ac:spMk id="27" creationId="{D14EBE74-A9D3-4059-C3D4-F0F05A86BA22}"/>
          </ac:spMkLst>
        </pc:spChg>
        <pc:spChg chg="add mod">
          <ac:chgData name="Daoud Saadeddin" userId="50f496e5f975282e" providerId="LiveId" clId="{AA9AF9C3-4F16-47F0-BCC2-E504E38693B9}" dt="2025-11-30T10:38:36.550" v="664"/>
          <ac:spMkLst>
            <pc:docMk/>
            <pc:sldMk cId="1223320210" sldId="271"/>
            <ac:spMk id="28" creationId="{0134EC3F-4FA7-23F7-CE36-BA9FC1BE0FC1}"/>
          </ac:spMkLst>
        </pc:spChg>
        <pc:spChg chg="add del mod">
          <ac:chgData name="Daoud Saadeddin" userId="50f496e5f975282e" providerId="LiveId" clId="{AA9AF9C3-4F16-47F0-BCC2-E504E38693B9}" dt="2025-11-30T10:52:39.447" v="712" actId="478"/>
          <ac:spMkLst>
            <pc:docMk/>
            <pc:sldMk cId="1223320210" sldId="271"/>
            <ac:spMk id="29" creationId="{7E500AD6-E370-5BA6-57E5-D9DFA0BF5B75}"/>
          </ac:spMkLst>
        </pc:spChg>
        <pc:spChg chg="mod topLvl">
          <ac:chgData name="Daoud Saadeddin" userId="50f496e5f975282e" providerId="LiveId" clId="{AA9AF9C3-4F16-47F0-BCC2-E504E38693B9}" dt="2025-11-30T10:49:16.850" v="691" actId="2711"/>
          <ac:spMkLst>
            <pc:docMk/>
            <pc:sldMk cId="1223320210" sldId="271"/>
            <ac:spMk id="30" creationId="{8AE2969B-2971-53EC-ECEA-A6073E1A6353}"/>
          </ac:spMkLst>
        </pc:spChg>
        <pc:spChg chg="del mod topLvl">
          <ac:chgData name="Daoud Saadeddin" userId="50f496e5f975282e" providerId="LiveId" clId="{AA9AF9C3-4F16-47F0-BCC2-E504E38693B9}" dt="2025-11-30T10:03:01.899" v="438" actId="478"/>
          <ac:spMkLst>
            <pc:docMk/>
            <pc:sldMk cId="1223320210" sldId="271"/>
            <ac:spMk id="31" creationId="{0BD553D2-4D89-D36A-D6D2-86C7514188D3}"/>
          </ac:spMkLst>
        </pc:spChg>
        <pc:spChg chg="add del mod">
          <ac:chgData name="Daoud Saadeddin" userId="50f496e5f975282e" providerId="LiveId" clId="{AA9AF9C3-4F16-47F0-BCC2-E504E38693B9}" dt="2025-11-30T10:52:40.418" v="713" actId="478"/>
          <ac:spMkLst>
            <pc:docMk/>
            <pc:sldMk cId="1223320210" sldId="271"/>
            <ac:spMk id="31" creationId="{53FF8E12-30B5-5152-6263-755B0CAC08D0}"/>
          </ac:spMkLst>
        </pc:spChg>
        <pc:spChg chg="mod topLvl">
          <ac:chgData name="Daoud Saadeddin" userId="50f496e5f975282e" providerId="LiveId" clId="{AA9AF9C3-4F16-47F0-BCC2-E504E38693B9}" dt="2025-11-30T10:49:16.850" v="691" actId="2711"/>
          <ac:spMkLst>
            <pc:docMk/>
            <pc:sldMk cId="1223320210" sldId="271"/>
            <ac:spMk id="32" creationId="{91750E72-6230-4F06-8643-136570405A28}"/>
          </ac:spMkLst>
        </pc:spChg>
        <pc:spChg chg="mod topLvl">
          <ac:chgData name="Daoud Saadeddin" userId="50f496e5f975282e" providerId="LiveId" clId="{AA9AF9C3-4F16-47F0-BCC2-E504E38693B9}" dt="2025-11-30T10:49:16.850" v="691" actId="2711"/>
          <ac:spMkLst>
            <pc:docMk/>
            <pc:sldMk cId="1223320210" sldId="271"/>
            <ac:spMk id="33" creationId="{0D355B44-2B7A-DAA1-14B8-9C8924202B3E}"/>
          </ac:spMkLst>
        </pc:spChg>
        <pc:spChg chg="add del mod">
          <ac:chgData name="Daoud Saadeddin" userId="50f496e5f975282e" providerId="LiveId" clId="{AA9AF9C3-4F16-47F0-BCC2-E504E38693B9}" dt="2025-11-30T10:52:40.972" v="714" actId="478"/>
          <ac:spMkLst>
            <pc:docMk/>
            <pc:sldMk cId="1223320210" sldId="271"/>
            <ac:spMk id="43" creationId="{C7DD0CB1-977A-D986-7971-CD0365D79FAC}"/>
          </ac:spMkLst>
        </pc:spChg>
        <pc:spChg chg="mod">
          <ac:chgData name="Daoud Saadeddin" userId="50f496e5f975282e" providerId="LiveId" clId="{AA9AF9C3-4F16-47F0-BCC2-E504E38693B9}" dt="2025-11-30T10:01:27.129" v="425" actId="165"/>
          <ac:spMkLst>
            <pc:docMk/>
            <pc:sldMk cId="1223320210" sldId="271"/>
            <ac:spMk id="43" creationId="{D11175FC-9BE1-8F48-EE00-6991D5E3BD74}"/>
          </ac:spMkLst>
        </pc:spChg>
        <pc:spChg chg="add mod">
          <ac:chgData name="Daoud Saadeddin" userId="50f496e5f975282e" providerId="LiveId" clId="{AA9AF9C3-4F16-47F0-BCC2-E504E38693B9}" dt="2025-11-30T10:40:39.590" v="675"/>
          <ac:spMkLst>
            <pc:docMk/>
            <pc:sldMk cId="1223320210" sldId="271"/>
            <ac:spMk id="44" creationId="{45A79FE6-E5C8-3C8C-020D-AF821E39D762}"/>
          </ac:spMkLst>
        </pc:spChg>
        <pc:spChg chg="add mod">
          <ac:chgData name="Daoud Saadeddin" userId="50f496e5f975282e" providerId="LiveId" clId="{AA9AF9C3-4F16-47F0-BCC2-E504E38693B9}" dt="2025-11-30T10:40:39.590" v="675"/>
          <ac:spMkLst>
            <pc:docMk/>
            <pc:sldMk cId="1223320210" sldId="271"/>
            <ac:spMk id="45" creationId="{6A348D62-DC4A-C8F9-30F7-E90BA212577C}"/>
          </ac:spMkLst>
        </pc:spChg>
        <pc:spChg chg="mod">
          <ac:chgData name="Daoud Saadeddin" userId="50f496e5f975282e" providerId="LiveId" clId="{AA9AF9C3-4F16-47F0-BCC2-E504E38693B9}" dt="2025-11-30T10:01:27.129" v="425" actId="165"/>
          <ac:spMkLst>
            <pc:docMk/>
            <pc:sldMk cId="1223320210" sldId="271"/>
            <ac:spMk id="45" creationId="{71C66978-5C5F-86C6-BB82-FD99D035D37C}"/>
          </ac:spMkLst>
        </pc:spChg>
        <pc:spChg chg="mod">
          <ac:chgData name="Daoud Saadeddin" userId="50f496e5f975282e" providerId="LiveId" clId="{AA9AF9C3-4F16-47F0-BCC2-E504E38693B9}" dt="2025-11-30T10:01:27.129" v="425" actId="165"/>
          <ac:spMkLst>
            <pc:docMk/>
            <pc:sldMk cId="1223320210" sldId="271"/>
            <ac:spMk id="46" creationId="{181A3146-E9A1-4849-D33D-F62701A960FD}"/>
          </ac:spMkLst>
        </pc:spChg>
        <pc:spChg chg="add del mod">
          <ac:chgData name="Daoud Saadeddin" userId="50f496e5f975282e" providerId="LiveId" clId="{AA9AF9C3-4F16-47F0-BCC2-E504E38693B9}" dt="2025-11-30T10:52:42.694" v="716" actId="478"/>
          <ac:spMkLst>
            <pc:docMk/>
            <pc:sldMk cId="1223320210" sldId="271"/>
            <ac:spMk id="46" creationId="{91C18A65-733D-34B4-30AA-E4D988CB595F}"/>
          </ac:spMkLst>
        </pc:spChg>
        <pc:spChg chg="add del mod">
          <ac:chgData name="Daoud Saadeddin" userId="50f496e5f975282e" providerId="LiveId" clId="{AA9AF9C3-4F16-47F0-BCC2-E504E38693B9}" dt="2025-11-30T10:52:41.659" v="715" actId="478"/>
          <ac:spMkLst>
            <pc:docMk/>
            <pc:sldMk cId="1223320210" sldId="271"/>
            <ac:spMk id="47" creationId="{E3E82DB2-A623-152E-52F4-B96526E190B6}"/>
          </ac:spMkLst>
        </pc:spChg>
        <pc:spChg chg="mod">
          <ac:chgData name="Daoud Saadeddin" userId="50f496e5f975282e" providerId="LiveId" clId="{AA9AF9C3-4F16-47F0-BCC2-E504E38693B9}" dt="2025-11-30T10:01:27.129" v="425" actId="165"/>
          <ac:spMkLst>
            <pc:docMk/>
            <pc:sldMk cId="1223320210" sldId="271"/>
            <ac:spMk id="47" creationId="{EA91398A-58ED-8BC2-7046-6D40B92D3EF8}"/>
          </ac:spMkLst>
        </pc:spChg>
        <pc:spChg chg="mod">
          <ac:chgData name="Daoud Saadeddin" userId="50f496e5f975282e" providerId="LiveId" clId="{AA9AF9C3-4F16-47F0-BCC2-E504E38693B9}" dt="2025-11-30T10:01:27.129" v="425" actId="165"/>
          <ac:spMkLst>
            <pc:docMk/>
            <pc:sldMk cId="1223320210" sldId="271"/>
            <ac:spMk id="48" creationId="{03330C54-6DE2-885F-CC17-3A8F24674682}"/>
          </ac:spMkLst>
        </pc:spChg>
        <pc:spChg chg="add mod">
          <ac:chgData name="Daoud Saadeddin" userId="50f496e5f975282e" providerId="LiveId" clId="{AA9AF9C3-4F16-47F0-BCC2-E504E38693B9}" dt="2025-11-30T10:41:35.810" v="678"/>
          <ac:spMkLst>
            <pc:docMk/>
            <pc:sldMk cId="1223320210" sldId="271"/>
            <ac:spMk id="48" creationId="{6458AE31-47DC-1306-E8AD-0CA6849FD703}"/>
          </ac:spMkLst>
        </pc:spChg>
        <pc:spChg chg="add mod">
          <ac:chgData name="Daoud Saadeddin" userId="50f496e5f975282e" providerId="LiveId" clId="{AA9AF9C3-4F16-47F0-BCC2-E504E38693B9}" dt="2025-11-30T10:41:35.810" v="678"/>
          <ac:spMkLst>
            <pc:docMk/>
            <pc:sldMk cId="1223320210" sldId="271"/>
            <ac:spMk id="49" creationId="{B993C8DA-FB50-3415-41BB-676ADE87AEF7}"/>
          </ac:spMkLst>
        </pc:spChg>
        <pc:spChg chg="mod">
          <ac:chgData name="Daoud Saadeddin" userId="50f496e5f975282e" providerId="LiveId" clId="{AA9AF9C3-4F16-47F0-BCC2-E504E38693B9}" dt="2025-11-30T10:58:34.614" v="730" actId="207"/>
          <ac:spMkLst>
            <pc:docMk/>
            <pc:sldMk cId="1223320210" sldId="271"/>
            <ac:spMk id="52" creationId="{BF45E542-C44E-4A74-DDD1-A3BA949883EF}"/>
          </ac:spMkLst>
        </pc:spChg>
        <pc:spChg chg="mod">
          <ac:chgData name="Daoud Saadeddin" userId="50f496e5f975282e" providerId="LiveId" clId="{AA9AF9C3-4F16-47F0-BCC2-E504E38693B9}" dt="2025-11-30T10:49:16.850" v="691" actId="2711"/>
          <ac:spMkLst>
            <pc:docMk/>
            <pc:sldMk cId="1223320210" sldId="271"/>
            <ac:spMk id="53" creationId="{0156AA56-B246-940C-45FD-FD7D3DE57D69}"/>
          </ac:spMkLst>
        </pc:spChg>
        <pc:spChg chg="mod">
          <ac:chgData name="Daoud Saadeddin" userId="50f496e5f975282e" providerId="LiveId" clId="{AA9AF9C3-4F16-47F0-BCC2-E504E38693B9}" dt="2025-11-30T10:49:16.850" v="691" actId="2711"/>
          <ac:spMkLst>
            <pc:docMk/>
            <pc:sldMk cId="1223320210" sldId="271"/>
            <ac:spMk id="54" creationId="{55A4A889-2847-8943-91C7-CDA09AC2896F}"/>
          </ac:spMkLst>
        </pc:spChg>
        <pc:spChg chg="mod">
          <ac:chgData name="Daoud Saadeddin" userId="50f496e5f975282e" providerId="LiveId" clId="{AA9AF9C3-4F16-47F0-BCC2-E504E38693B9}" dt="2025-11-30T10:49:16.850" v="691" actId="2711"/>
          <ac:spMkLst>
            <pc:docMk/>
            <pc:sldMk cId="1223320210" sldId="271"/>
            <ac:spMk id="55" creationId="{C98D691F-CAD1-1332-E718-3A575A75A5F9}"/>
          </ac:spMkLst>
        </pc:spChg>
        <pc:spChg chg="add mod">
          <ac:chgData name="Daoud Saadeddin" userId="50f496e5f975282e" providerId="LiveId" clId="{AA9AF9C3-4F16-47F0-BCC2-E504E38693B9}" dt="2025-11-30T10:41:35.810" v="678"/>
          <ac:spMkLst>
            <pc:docMk/>
            <pc:sldMk cId="1223320210" sldId="271"/>
            <ac:spMk id="56" creationId="{569C630C-A7ED-EB05-3115-8F10030F38C2}"/>
          </ac:spMkLst>
        </pc:spChg>
        <pc:spChg chg="add mod">
          <ac:chgData name="Daoud Saadeddin" userId="50f496e5f975282e" providerId="LiveId" clId="{AA9AF9C3-4F16-47F0-BCC2-E504E38693B9}" dt="2025-11-30T10:41:38.646" v="680" actId="164"/>
          <ac:spMkLst>
            <pc:docMk/>
            <pc:sldMk cId="1223320210" sldId="271"/>
            <ac:spMk id="57" creationId="{C0E1D0C3-B07F-EA56-C3F8-72F00C8C2711}"/>
          </ac:spMkLst>
        </pc:spChg>
        <pc:spChg chg="add mod">
          <ac:chgData name="Daoud Saadeddin" userId="50f496e5f975282e" providerId="LiveId" clId="{AA9AF9C3-4F16-47F0-BCC2-E504E38693B9}" dt="2025-11-30T10:41:38.646" v="680" actId="164"/>
          <ac:spMkLst>
            <pc:docMk/>
            <pc:sldMk cId="1223320210" sldId="271"/>
            <ac:spMk id="58" creationId="{A45CBBFF-1E79-1FEC-215F-E906F729E88B}"/>
          </ac:spMkLst>
        </pc:spChg>
        <pc:spChg chg="add mod">
          <ac:chgData name="Daoud Saadeddin" userId="50f496e5f975282e" providerId="LiveId" clId="{AA9AF9C3-4F16-47F0-BCC2-E504E38693B9}" dt="2025-11-30T10:41:38.646" v="680" actId="164"/>
          <ac:spMkLst>
            <pc:docMk/>
            <pc:sldMk cId="1223320210" sldId="271"/>
            <ac:spMk id="59" creationId="{4C02EA21-EBB6-BAAD-BB1A-059584F67C95}"/>
          </ac:spMkLst>
        </pc:spChg>
        <pc:spChg chg="mod">
          <ac:chgData name="Daoud Saadeddin" userId="50f496e5f975282e" providerId="LiveId" clId="{AA9AF9C3-4F16-47F0-BCC2-E504E38693B9}" dt="2025-11-30T10:04:10.703" v="451"/>
          <ac:spMkLst>
            <pc:docMk/>
            <pc:sldMk cId="1223320210" sldId="271"/>
            <ac:spMk id="78" creationId="{EA7EDEA5-6BDB-A9E8-E5B0-B5097A40828C}"/>
          </ac:spMkLst>
        </pc:spChg>
        <pc:spChg chg="mod">
          <ac:chgData name="Daoud Saadeddin" userId="50f496e5f975282e" providerId="LiveId" clId="{AA9AF9C3-4F16-47F0-BCC2-E504E38693B9}" dt="2025-11-30T10:04:10.703" v="451"/>
          <ac:spMkLst>
            <pc:docMk/>
            <pc:sldMk cId="1223320210" sldId="271"/>
            <ac:spMk id="79" creationId="{ACAA4448-7188-634C-67F6-596E6BDCAD49}"/>
          </ac:spMkLst>
        </pc:spChg>
        <pc:spChg chg="mod">
          <ac:chgData name="Daoud Saadeddin" userId="50f496e5f975282e" providerId="LiveId" clId="{AA9AF9C3-4F16-47F0-BCC2-E504E38693B9}" dt="2025-11-30T10:04:10.703" v="451"/>
          <ac:spMkLst>
            <pc:docMk/>
            <pc:sldMk cId="1223320210" sldId="271"/>
            <ac:spMk id="80" creationId="{78F20BBA-C11A-D4E4-5379-097A151A991D}"/>
          </ac:spMkLst>
        </pc:spChg>
        <pc:spChg chg="mod">
          <ac:chgData name="Daoud Saadeddin" userId="50f496e5f975282e" providerId="LiveId" clId="{AA9AF9C3-4F16-47F0-BCC2-E504E38693B9}" dt="2025-11-30T10:04:10.703" v="451"/>
          <ac:spMkLst>
            <pc:docMk/>
            <pc:sldMk cId="1223320210" sldId="271"/>
            <ac:spMk id="81" creationId="{A10BEDDC-18E5-1D4B-FC92-E9A080966BD8}"/>
          </ac:spMkLst>
        </pc:spChg>
        <pc:spChg chg="mod">
          <ac:chgData name="Daoud Saadeddin" userId="50f496e5f975282e" providerId="LiveId" clId="{AA9AF9C3-4F16-47F0-BCC2-E504E38693B9}" dt="2025-11-30T10:04:10.703" v="451"/>
          <ac:spMkLst>
            <pc:docMk/>
            <pc:sldMk cId="1223320210" sldId="271"/>
            <ac:spMk id="82" creationId="{39B91DF1-F688-2DB6-502D-2625422BE175}"/>
          </ac:spMkLst>
        </pc:spChg>
        <pc:spChg chg="mod">
          <ac:chgData name="Daoud Saadeddin" userId="50f496e5f975282e" providerId="LiveId" clId="{AA9AF9C3-4F16-47F0-BCC2-E504E38693B9}" dt="2025-11-30T10:04:10.703" v="451"/>
          <ac:spMkLst>
            <pc:docMk/>
            <pc:sldMk cId="1223320210" sldId="271"/>
            <ac:spMk id="83" creationId="{B4B1D8FF-E842-E0CF-1A49-FDDACE6C4B8C}"/>
          </ac:spMkLst>
        </pc:spChg>
        <pc:spChg chg="mod">
          <ac:chgData name="Daoud Saadeddin" userId="50f496e5f975282e" providerId="LiveId" clId="{AA9AF9C3-4F16-47F0-BCC2-E504E38693B9}" dt="2025-11-30T10:04:10.703" v="451"/>
          <ac:spMkLst>
            <pc:docMk/>
            <pc:sldMk cId="1223320210" sldId="271"/>
            <ac:spMk id="84" creationId="{6BC5A584-D203-23FF-8626-1B610BCD412E}"/>
          </ac:spMkLst>
        </pc:spChg>
        <pc:spChg chg="mod">
          <ac:chgData name="Daoud Saadeddin" userId="50f496e5f975282e" providerId="LiveId" clId="{AA9AF9C3-4F16-47F0-BCC2-E504E38693B9}" dt="2025-11-30T10:04:10.703" v="451"/>
          <ac:spMkLst>
            <pc:docMk/>
            <pc:sldMk cId="1223320210" sldId="271"/>
            <ac:spMk id="85" creationId="{0FFE8ED9-79BD-E3DC-9075-40C8C8756C15}"/>
          </ac:spMkLst>
        </pc:spChg>
        <pc:spChg chg="mod">
          <ac:chgData name="Daoud Saadeddin" userId="50f496e5f975282e" providerId="LiveId" clId="{AA9AF9C3-4F16-47F0-BCC2-E504E38693B9}" dt="2025-11-30T10:04:10.703" v="451"/>
          <ac:spMkLst>
            <pc:docMk/>
            <pc:sldMk cId="1223320210" sldId="271"/>
            <ac:spMk id="86" creationId="{3272B9E8-7B4B-457D-A23B-7DC0AF68C5A7}"/>
          </ac:spMkLst>
        </pc:spChg>
        <pc:spChg chg="mod">
          <ac:chgData name="Daoud Saadeddin" userId="50f496e5f975282e" providerId="LiveId" clId="{AA9AF9C3-4F16-47F0-BCC2-E504E38693B9}" dt="2025-11-30T10:04:10.703" v="451"/>
          <ac:spMkLst>
            <pc:docMk/>
            <pc:sldMk cId="1223320210" sldId="271"/>
            <ac:spMk id="87" creationId="{B12E5FD9-87A6-D9EB-E8ED-8FF24858456C}"/>
          </ac:spMkLst>
        </pc:spChg>
        <pc:spChg chg="mod">
          <ac:chgData name="Daoud Saadeddin" userId="50f496e5f975282e" providerId="LiveId" clId="{AA9AF9C3-4F16-47F0-BCC2-E504E38693B9}" dt="2025-11-30T10:05:06.365" v="459"/>
          <ac:spMkLst>
            <pc:docMk/>
            <pc:sldMk cId="1223320210" sldId="271"/>
            <ac:spMk id="94" creationId="{5F88AE4B-5277-D935-C111-C1A6CD7A8AC5}"/>
          </ac:spMkLst>
        </pc:spChg>
        <pc:spChg chg="mod">
          <ac:chgData name="Daoud Saadeddin" userId="50f496e5f975282e" providerId="LiveId" clId="{AA9AF9C3-4F16-47F0-BCC2-E504E38693B9}" dt="2025-11-30T10:05:06.365" v="459"/>
          <ac:spMkLst>
            <pc:docMk/>
            <pc:sldMk cId="1223320210" sldId="271"/>
            <ac:spMk id="95" creationId="{D975E621-478A-8468-D6D4-E0C69DA183B0}"/>
          </ac:spMkLst>
        </pc:spChg>
        <pc:spChg chg="mod">
          <ac:chgData name="Daoud Saadeddin" userId="50f496e5f975282e" providerId="LiveId" clId="{AA9AF9C3-4F16-47F0-BCC2-E504E38693B9}" dt="2025-11-30T10:05:06.365" v="459"/>
          <ac:spMkLst>
            <pc:docMk/>
            <pc:sldMk cId="1223320210" sldId="271"/>
            <ac:spMk id="96" creationId="{B88ADF75-87E4-5AFC-9F18-5781852D0D76}"/>
          </ac:spMkLst>
        </pc:spChg>
        <pc:spChg chg="mod">
          <ac:chgData name="Daoud Saadeddin" userId="50f496e5f975282e" providerId="LiveId" clId="{AA9AF9C3-4F16-47F0-BCC2-E504E38693B9}" dt="2025-11-30T10:05:06.365" v="459"/>
          <ac:spMkLst>
            <pc:docMk/>
            <pc:sldMk cId="1223320210" sldId="271"/>
            <ac:spMk id="97" creationId="{8F942C9C-6754-DB5A-FE2C-119876326806}"/>
          </ac:spMkLst>
        </pc:spChg>
        <pc:spChg chg="mod">
          <ac:chgData name="Daoud Saadeddin" userId="50f496e5f975282e" providerId="LiveId" clId="{AA9AF9C3-4F16-47F0-BCC2-E504E38693B9}" dt="2025-11-30T10:05:06.365" v="459"/>
          <ac:spMkLst>
            <pc:docMk/>
            <pc:sldMk cId="1223320210" sldId="271"/>
            <ac:spMk id="98" creationId="{2913949E-5D8F-3797-3E99-A7E7377CABCB}"/>
          </ac:spMkLst>
        </pc:spChg>
        <pc:spChg chg="mod">
          <ac:chgData name="Daoud Saadeddin" userId="50f496e5f975282e" providerId="LiveId" clId="{AA9AF9C3-4F16-47F0-BCC2-E504E38693B9}" dt="2025-11-30T10:05:06.365" v="459"/>
          <ac:spMkLst>
            <pc:docMk/>
            <pc:sldMk cId="1223320210" sldId="271"/>
            <ac:spMk id="99" creationId="{0F09C2D5-4391-45D8-8FC4-3E9928DA51F8}"/>
          </ac:spMkLst>
        </pc:spChg>
        <pc:spChg chg="mod">
          <ac:chgData name="Daoud Saadeddin" userId="50f496e5f975282e" providerId="LiveId" clId="{AA9AF9C3-4F16-47F0-BCC2-E504E38693B9}" dt="2025-11-30T10:05:06.365" v="459"/>
          <ac:spMkLst>
            <pc:docMk/>
            <pc:sldMk cId="1223320210" sldId="271"/>
            <ac:spMk id="100" creationId="{CD4B6B3F-73CD-B136-420B-15B9809F25EA}"/>
          </ac:spMkLst>
        </pc:spChg>
        <pc:spChg chg="mod">
          <ac:chgData name="Daoud Saadeddin" userId="50f496e5f975282e" providerId="LiveId" clId="{AA9AF9C3-4F16-47F0-BCC2-E504E38693B9}" dt="2025-11-30T10:05:06.365" v="459"/>
          <ac:spMkLst>
            <pc:docMk/>
            <pc:sldMk cId="1223320210" sldId="271"/>
            <ac:spMk id="101" creationId="{F94FB179-289D-720B-FC7C-814D4C2083C5}"/>
          </ac:spMkLst>
        </pc:spChg>
        <pc:spChg chg="mod">
          <ac:chgData name="Daoud Saadeddin" userId="50f496e5f975282e" providerId="LiveId" clId="{AA9AF9C3-4F16-47F0-BCC2-E504E38693B9}" dt="2025-11-30T10:05:06.365" v="459"/>
          <ac:spMkLst>
            <pc:docMk/>
            <pc:sldMk cId="1223320210" sldId="271"/>
            <ac:spMk id="102" creationId="{C400545D-07BA-F516-5239-A7B09326B427}"/>
          </ac:spMkLst>
        </pc:spChg>
        <pc:spChg chg="mod">
          <ac:chgData name="Daoud Saadeddin" userId="50f496e5f975282e" providerId="LiveId" clId="{AA9AF9C3-4F16-47F0-BCC2-E504E38693B9}" dt="2025-11-30T10:05:06.365" v="459"/>
          <ac:spMkLst>
            <pc:docMk/>
            <pc:sldMk cId="1223320210" sldId="271"/>
            <ac:spMk id="103" creationId="{0B8C03C2-CCCC-B93B-FBBE-C53BE43D3B0E}"/>
          </ac:spMkLst>
        </pc:spChg>
        <pc:spChg chg="mod">
          <ac:chgData name="Daoud Saadeddin" userId="50f496e5f975282e" providerId="LiveId" clId="{AA9AF9C3-4F16-47F0-BCC2-E504E38693B9}" dt="2025-11-30T10:05:27.745" v="467"/>
          <ac:spMkLst>
            <pc:docMk/>
            <pc:sldMk cId="1223320210" sldId="271"/>
            <ac:spMk id="110" creationId="{D776B629-7C0D-9CA8-A0F6-59029A9FC923}"/>
          </ac:spMkLst>
        </pc:spChg>
        <pc:spChg chg="mod">
          <ac:chgData name="Daoud Saadeddin" userId="50f496e5f975282e" providerId="LiveId" clId="{AA9AF9C3-4F16-47F0-BCC2-E504E38693B9}" dt="2025-11-30T10:05:27.745" v="467"/>
          <ac:spMkLst>
            <pc:docMk/>
            <pc:sldMk cId="1223320210" sldId="271"/>
            <ac:spMk id="111" creationId="{21BD3EEE-F735-DF29-567E-6F9A3F846C3E}"/>
          </ac:spMkLst>
        </pc:spChg>
        <pc:spChg chg="mod">
          <ac:chgData name="Daoud Saadeddin" userId="50f496e5f975282e" providerId="LiveId" clId="{AA9AF9C3-4F16-47F0-BCC2-E504E38693B9}" dt="2025-11-30T10:05:27.745" v="467"/>
          <ac:spMkLst>
            <pc:docMk/>
            <pc:sldMk cId="1223320210" sldId="271"/>
            <ac:spMk id="112" creationId="{2BFAEE8C-3249-AF76-090A-E48BC711B339}"/>
          </ac:spMkLst>
        </pc:spChg>
        <pc:spChg chg="mod">
          <ac:chgData name="Daoud Saadeddin" userId="50f496e5f975282e" providerId="LiveId" clId="{AA9AF9C3-4F16-47F0-BCC2-E504E38693B9}" dt="2025-11-30T10:05:27.745" v="467"/>
          <ac:spMkLst>
            <pc:docMk/>
            <pc:sldMk cId="1223320210" sldId="271"/>
            <ac:spMk id="113" creationId="{2701D315-3870-9AA4-CBDD-9FBAE63A87EE}"/>
          </ac:spMkLst>
        </pc:spChg>
        <pc:spChg chg="mod">
          <ac:chgData name="Daoud Saadeddin" userId="50f496e5f975282e" providerId="LiveId" clId="{AA9AF9C3-4F16-47F0-BCC2-E504E38693B9}" dt="2025-11-30T10:05:27.745" v="467"/>
          <ac:spMkLst>
            <pc:docMk/>
            <pc:sldMk cId="1223320210" sldId="271"/>
            <ac:spMk id="114" creationId="{BE37C78B-9564-6C0A-F1E2-7F95F71699CC}"/>
          </ac:spMkLst>
        </pc:spChg>
        <pc:spChg chg="mod">
          <ac:chgData name="Daoud Saadeddin" userId="50f496e5f975282e" providerId="LiveId" clId="{AA9AF9C3-4F16-47F0-BCC2-E504E38693B9}" dt="2025-11-30T10:05:27.745" v="467"/>
          <ac:spMkLst>
            <pc:docMk/>
            <pc:sldMk cId="1223320210" sldId="271"/>
            <ac:spMk id="115" creationId="{4E458801-BA9B-D1B4-588C-ADD340E52300}"/>
          </ac:spMkLst>
        </pc:spChg>
        <pc:spChg chg="mod">
          <ac:chgData name="Daoud Saadeddin" userId="50f496e5f975282e" providerId="LiveId" clId="{AA9AF9C3-4F16-47F0-BCC2-E504E38693B9}" dt="2025-11-30T10:05:27.745" v="467"/>
          <ac:spMkLst>
            <pc:docMk/>
            <pc:sldMk cId="1223320210" sldId="271"/>
            <ac:spMk id="116" creationId="{A2C86B4D-52D0-BC5C-2FBD-EDE2C5A21B57}"/>
          </ac:spMkLst>
        </pc:spChg>
        <pc:spChg chg="mod">
          <ac:chgData name="Daoud Saadeddin" userId="50f496e5f975282e" providerId="LiveId" clId="{AA9AF9C3-4F16-47F0-BCC2-E504E38693B9}" dt="2025-11-30T10:05:27.745" v="467"/>
          <ac:spMkLst>
            <pc:docMk/>
            <pc:sldMk cId="1223320210" sldId="271"/>
            <ac:spMk id="117" creationId="{91EE9B4D-D68F-7327-AD4D-E8F69AE41FC9}"/>
          </ac:spMkLst>
        </pc:spChg>
        <pc:spChg chg="mod">
          <ac:chgData name="Daoud Saadeddin" userId="50f496e5f975282e" providerId="LiveId" clId="{AA9AF9C3-4F16-47F0-BCC2-E504E38693B9}" dt="2025-11-30T10:05:27.745" v="467"/>
          <ac:spMkLst>
            <pc:docMk/>
            <pc:sldMk cId="1223320210" sldId="271"/>
            <ac:spMk id="118" creationId="{30F9F53D-DA29-24BC-4769-81D65A7515FB}"/>
          </ac:spMkLst>
        </pc:spChg>
        <pc:spChg chg="mod">
          <ac:chgData name="Daoud Saadeddin" userId="50f496e5f975282e" providerId="LiveId" clId="{AA9AF9C3-4F16-47F0-BCC2-E504E38693B9}" dt="2025-11-30T10:05:27.745" v="467"/>
          <ac:spMkLst>
            <pc:docMk/>
            <pc:sldMk cId="1223320210" sldId="271"/>
            <ac:spMk id="119" creationId="{B515361B-A370-24EA-DBE8-087772834759}"/>
          </ac:spMkLst>
        </pc:spChg>
        <pc:spChg chg="del mod">
          <ac:chgData name="Daoud Saadeddin" userId="50f496e5f975282e" providerId="LiveId" clId="{AA9AF9C3-4F16-47F0-BCC2-E504E38693B9}" dt="2025-11-30T10:07:33.240" v="482" actId="478"/>
          <ac:spMkLst>
            <pc:docMk/>
            <pc:sldMk cId="1223320210" sldId="271"/>
            <ac:spMk id="127" creationId="{DE2FB0A8-9853-393F-0353-1B74772278A4}"/>
          </ac:spMkLst>
        </pc:spChg>
        <pc:spChg chg="del mod">
          <ac:chgData name="Daoud Saadeddin" userId="50f496e5f975282e" providerId="LiveId" clId="{AA9AF9C3-4F16-47F0-BCC2-E504E38693B9}" dt="2025-11-30T10:07:33.240" v="482" actId="478"/>
          <ac:spMkLst>
            <pc:docMk/>
            <pc:sldMk cId="1223320210" sldId="271"/>
            <ac:spMk id="128" creationId="{7BA28042-2158-3C97-3B0E-BEA6BB335E7D}"/>
          </ac:spMkLst>
        </pc:spChg>
        <pc:spChg chg="mod">
          <ac:chgData name="Daoud Saadeddin" userId="50f496e5f975282e" providerId="LiveId" clId="{AA9AF9C3-4F16-47F0-BCC2-E504E38693B9}" dt="2025-11-30T10:59:13.589" v="731" actId="207"/>
          <ac:spMkLst>
            <pc:docMk/>
            <pc:sldMk cId="1223320210" sldId="271"/>
            <ac:spMk id="129" creationId="{89F04EB7-6522-E3A3-8DD5-DFD40E600544}"/>
          </ac:spMkLst>
        </pc:spChg>
        <pc:spChg chg="mod">
          <ac:chgData name="Daoud Saadeddin" userId="50f496e5f975282e" providerId="LiveId" clId="{AA9AF9C3-4F16-47F0-BCC2-E504E38693B9}" dt="2025-11-30T10:53:25.451" v="720" actId="2085"/>
          <ac:spMkLst>
            <pc:docMk/>
            <pc:sldMk cId="1223320210" sldId="271"/>
            <ac:spMk id="130" creationId="{C0716642-3AAE-675C-7E9E-E1A553291E6A}"/>
          </ac:spMkLst>
        </pc:spChg>
        <pc:spChg chg="mod">
          <ac:chgData name="Daoud Saadeddin" userId="50f496e5f975282e" providerId="LiveId" clId="{AA9AF9C3-4F16-47F0-BCC2-E504E38693B9}" dt="2025-11-30T10:59:13.589" v="731" actId="207"/>
          <ac:spMkLst>
            <pc:docMk/>
            <pc:sldMk cId="1223320210" sldId="271"/>
            <ac:spMk id="131" creationId="{8B98ED69-F16D-CD77-FA1C-E45E75E92317}"/>
          </ac:spMkLst>
        </pc:spChg>
        <pc:spChg chg="mod">
          <ac:chgData name="Daoud Saadeddin" userId="50f496e5f975282e" providerId="LiveId" clId="{AA9AF9C3-4F16-47F0-BCC2-E504E38693B9}" dt="2025-11-30T10:53:25.451" v="720" actId="2085"/>
          <ac:spMkLst>
            <pc:docMk/>
            <pc:sldMk cId="1223320210" sldId="271"/>
            <ac:spMk id="132" creationId="{442E2493-E814-53ED-1AAB-5DD46F6CFFBE}"/>
          </ac:spMkLst>
        </pc:spChg>
        <pc:spChg chg="mod">
          <ac:chgData name="Daoud Saadeddin" userId="50f496e5f975282e" providerId="LiveId" clId="{AA9AF9C3-4F16-47F0-BCC2-E504E38693B9}" dt="2025-11-30T10:59:13.589" v="731" actId="207"/>
          <ac:spMkLst>
            <pc:docMk/>
            <pc:sldMk cId="1223320210" sldId="271"/>
            <ac:spMk id="133" creationId="{27011684-960F-E4E8-6DD4-7ABED53A3A61}"/>
          </ac:spMkLst>
        </pc:spChg>
        <pc:spChg chg="mod">
          <ac:chgData name="Daoud Saadeddin" userId="50f496e5f975282e" providerId="LiveId" clId="{AA9AF9C3-4F16-47F0-BCC2-E504E38693B9}" dt="2025-11-30T10:53:25.451" v="720" actId="2085"/>
          <ac:spMkLst>
            <pc:docMk/>
            <pc:sldMk cId="1223320210" sldId="271"/>
            <ac:spMk id="134" creationId="{8134D945-93F5-B174-E995-F25194D0BD92}"/>
          </ac:spMkLst>
        </pc:spChg>
        <pc:spChg chg="mod">
          <ac:chgData name="Daoud Saadeddin" userId="50f496e5f975282e" providerId="LiveId" clId="{AA9AF9C3-4F16-47F0-BCC2-E504E38693B9}" dt="2025-11-30T10:59:13.589" v="731" actId="207"/>
          <ac:spMkLst>
            <pc:docMk/>
            <pc:sldMk cId="1223320210" sldId="271"/>
            <ac:spMk id="135" creationId="{27D14F3E-2503-EF6D-B386-981F7755A2A6}"/>
          </ac:spMkLst>
        </pc:spChg>
        <pc:spChg chg="mod">
          <ac:chgData name="Daoud Saadeddin" userId="50f496e5f975282e" providerId="LiveId" clId="{AA9AF9C3-4F16-47F0-BCC2-E504E38693B9}" dt="2025-11-30T10:53:25.451" v="720" actId="2085"/>
          <ac:spMkLst>
            <pc:docMk/>
            <pc:sldMk cId="1223320210" sldId="271"/>
            <ac:spMk id="136" creationId="{FB2B91EB-8DC1-1B8C-BCC4-4EEC1FC389EE}"/>
          </ac:spMkLst>
        </pc:spChg>
        <pc:spChg chg="mod topLvl">
          <ac:chgData name="Daoud Saadeddin" userId="50f496e5f975282e" providerId="LiveId" clId="{AA9AF9C3-4F16-47F0-BCC2-E504E38693B9}" dt="2025-11-30T10:51:19.653" v="701" actId="207"/>
          <ac:spMkLst>
            <pc:docMk/>
            <pc:sldMk cId="1223320210" sldId="271"/>
            <ac:spMk id="145" creationId="{19DF0E1F-F602-8B39-FC7B-8EEFA32EBD0A}"/>
          </ac:spMkLst>
        </pc:spChg>
        <pc:spChg chg="del">
          <ac:chgData name="Daoud Saadeddin" userId="50f496e5f975282e" providerId="LiveId" clId="{AA9AF9C3-4F16-47F0-BCC2-E504E38693B9}" dt="2025-11-30T09:46:24.908" v="216" actId="478"/>
          <ac:spMkLst>
            <pc:docMk/>
            <pc:sldMk cId="1223320210" sldId="271"/>
            <ac:spMk id="146" creationId="{70C2B6BB-9058-D60B-223E-625890ADB296}"/>
          </ac:spMkLst>
        </pc:spChg>
        <pc:spChg chg="del mod">
          <ac:chgData name="Daoud Saadeddin" userId="50f496e5f975282e" providerId="LiveId" clId="{AA9AF9C3-4F16-47F0-BCC2-E504E38693B9}" dt="2025-11-30T09:46:24.908" v="216" actId="478"/>
          <ac:spMkLst>
            <pc:docMk/>
            <pc:sldMk cId="1223320210" sldId="271"/>
            <ac:spMk id="147" creationId="{8FD6CE99-299C-C718-2A25-5C0D89FD1496}"/>
          </ac:spMkLst>
        </pc:spChg>
        <pc:spChg chg="mod topLvl">
          <ac:chgData name="Daoud Saadeddin" userId="50f496e5f975282e" providerId="LiveId" clId="{AA9AF9C3-4F16-47F0-BCC2-E504E38693B9}" dt="2025-11-30T10:49:36.260" v="695" actId="2711"/>
          <ac:spMkLst>
            <pc:docMk/>
            <pc:sldMk cId="1223320210" sldId="271"/>
            <ac:spMk id="150" creationId="{1D000511-9ADD-D030-4999-830D89B28470}"/>
          </ac:spMkLst>
        </pc:spChg>
        <pc:spChg chg="del">
          <ac:chgData name="Daoud Saadeddin" userId="50f496e5f975282e" providerId="LiveId" clId="{AA9AF9C3-4F16-47F0-BCC2-E504E38693B9}" dt="2025-11-30T09:46:24.908" v="216" actId="478"/>
          <ac:spMkLst>
            <pc:docMk/>
            <pc:sldMk cId="1223320210" sldId="271"/>
            <ac:spMk id="151" creationId="{0E1BF953-E0DC-BADA-86A1-52D1FB3962D1}"/>
          </ac:spMkLst>
        </pc:spChg>
        <pc:spChg chg="mod topLvl">
          <ac:chgData name="Daoud Saadeddin" userId="50f496e5f975282e" providerId="LiveId" clId="{AA9AF9C3-4F16-47F0-BCC2-E504E38693B9}" dt="2025-11-30T10:51:19.653" v="701" actId="207"/>
          <ac:spMkLst>
            <pc:docMk/>
            <pc:sldMk cId="1223320210" sldId="271"/>
            <ac:spMk id="160" creationId="{D1D8A440-7887-5ADA-D921-D002E48B5282}"/>
          </ac:spMkLst>
        </pc:spChg>
        <pc:spChg chg="del">
          <ac:chgData name="Daoud Saadeddin" userId="50f496e5f975282e" providerId="LiveId" clId="{AA9AF9C3-4F16-47F0-BCC2-E504E38693B9}" dt="2025-11-30T09:46:24.908" v="216" actId="478"/>
          <ac:spMkLst>
            <pc:docMk/>
            <pc:sldMk cId="1223320210" sldId="271"/>
            <ac:spMk id="161" creationId="{5A558B76-1E37-0730-192C-F3112D15C06C}"/>
          </ac:spMkLst>
        </pc:spChg>
        <pc:spChg chg="del">
          <ac:chgData name="Daoud Saadeddin" userId="50f496e5f975282e" providerId="LiveId" clId="{AA9AF9C3-4F16-47F0-BCC2-E504E38693B9}" dt="2025-11-30T09:46:24.908" v="216" actId="478"/>
          <ac:spMkLst>
            <pc:docMk/>
            <pc:sldMk cId="1223320210" sldId="271"/>
            <ac:spMk id="162" creationId="{96EF3156-2CAD-D306-03E9-E92D08E23051}"/>
          </ac:spMkLst>
        </pc:spChg>
        <pc:spChg chg="mod topLvl">
          <ac:chgData name="Daoud Saadeddin" userId="50f496e5f975282e" providerId="LiveId" clId="{AA9AF9C3-4F16-47F0-BCC2-E504E38693B9}" dt="2025-11-30T10:49:36.260" v="695" actId="2711"/>
          <ac:spMkLst>
            <pc:docMk/>
            <pc:sldMk cId="1223320210" sldId="271"/>
            <ac:spMk id="163" creationId="{E65CA3DD-98DA-FF6D-BAF7-F808C8BE1E5C}"/>
          </ac:spMkLst>
        </pc:spChg>
        <pc:spChg chg="del mod">
          <ac:chgData name="Daoud Saadeddin" userId="50f496e5f975282e" providerId="LiveId" clId="{AA9AF9C3-4F16-47F0-BCC2-E504E38693B9}" dt="2025-11-30T09:46:24.908" v="216" actId="478"/>
          <ac:spMkLst>
            <pc:docMk/>
            <pc:sldMk cId="1223320210" sldId="271"/>
            <ac:spMk id="164" creationId="{3BD1B5D8-AAD1-670A-D275-D29B94BECC41}"/>
          </ac:spMkLst>
        </pc:spChg>
        <pc:spChg chg="mod topLvl">
          <ac:chgData name="Daoud Saadeddin" userId="50f496e5f975282e" providerId="LiveId" clId="{AA9AF9C3-4F16-47F0-BCC2-E504E38693B9}" dt="2025-11-30T10:51:19.653" v="701" actId="207"/>
          <ac:spMkLst>
            <pc:docMk/>
            <pc:sldMk cId="1223320210" sldId="271"/>
            <ac:spMk id="166" creationId="{14884CE2-A5A0-680D-80AF-FB61691E1B3A}"/>
          </ac:spMkLst>
        </pc:spChg>
        <pc:spChg chg="del">
          <ac:chgData name="Daoud Saadeddin" userId="50f496e5f975282e" providerId="LiveId" clId="{AA9AF9C3-4F16-47F0-BCC2-E504E38693B9}" dt="2025-11-30T09:46:24.908" v="216" actId="478"/>
          <ac:spMkLst>
            <pc:docMk/>
            <pc:sldMk cId="1223320210" sldId="271"/>
            <ac:spMk id="167" creationId="{03AF88F5-3227-2D19-FDD8-961931656A8E}"/>
          </ac:spMkLst>
        </pc:spChg>
        <pc:spChg chg="mod">
          <ac:chgData name="Daoud Saadeddin" userId="50f496e5f975282e" providerId="LiveId" clId="{AA9AF9C3-4F16-47F0-BCC2-E504E38693B9}" dt="2025-11-30T09:39:46.679" v="86"/>
          <ac:spMkLst>
            <pc:docMk/>
            <pc:sldMk cId="1223320210" sldId="271"/>
            <ac:spMk id="168" creationId="{72565548-3BAA-A5C4-F8AA-8D3D932154B3}"/>
          </ac:spMkLst>
        </pc:spChg>
        <pc:spChg chg="mod topLvl">
          <ac:chgData name="Daoud Saadeddin" userId="50f496e5f975282e" providerId="LiveId" clId="{AA9AF9C3-4F16-47F0-BCC2-E504E38693B9}" dt="2025-11-30T10:49:36.260" v="695" actId="2711"/>
          <ac:spMkLst>
            <pc:docMk/>
            <pc:sldMk cId="1223320210" sldId="271"/>
            <ac:spMk id="169" creationId="{F9DE5C17-7FBD-7E01-955A-49A1566BC2D4}"/>
          </ac:spMkLst>
        </pc:spChg>
        <pc:spChg chg="mod topLvl">
          <ac:chgData name="Daoud Saadeddin" userId="50f496e5f975282e" providerId="LiveId" clId="{AA9AF9C3-4F16-47F0-BCC2-E504E38693B9}" dt="2025-11-30T10:51:19.653" v="701" actId="207"/>
          <ac:spMkLst>
            <pc:docMk/>
            <pc:sldMk cId="1223320210" sldId="271"/>
            <ac:spMk id="172" creationId="{4353BD89-2EC4-2DBF-73D2-FE5EFEA3AA0F}"/>
          </ac:spMkLst>
        </pc:spChg>
        <pc:spChg chg="del">
          <ac:chgData name="Daoud Saadeddin" userId="50f496e5f975282e" providerId="LiveId" clId="{AA9AF9C3-4F16-47F0-BCC2-E504E38693B9}" dt="2025-11-30T09:46:24.908" v="216" actId="478"/>
          <ac:spMkLst>
            <pc:docMk/>
            <pc:sldMk cId="1223320210" sldId="271"/>
            <ac:spMk id="173" creationId="{219CAAAB-88A7-7357-AB97-8AD8F9FD0C20}"/>
          </ac:spMkLst>
        </pc:spChg>
        <pc:spChg chg="del">
          <ac:chgData name="Daoud Saadeddin" userId="50f496e5f975282e" providerId="LiveId" clId="{AA9AF9C3-4F16-47F0-BCC2-E504E38693B9}" dt="2025-11-30T09:46:24.908" v="216" actId="478"/>
          <ac:spMkLst>
            <pc:docMk/>
            <pc:sldMk cId="1223320210" sldId="271"/>
            <ac:spMk id="174" creationId="{0FC3958B-40C7-954A-D8B8-69A30EAC7947}"/>
          </ac:spMkLst>
        </pc:spChg>
        <pc:spChg chg="mod topLvl">
          <ac:chgData name="Daoud Saadeddin" userId="50f496e5f975282e" providerId="LiveId" clId="{AA9AF9C3-4F16-47F0-BCC2-E504E38693B9}" dt="2025-11-30T10:49:36.260" v="695" actId="2711"/>
          <ac:spMkLst>
            <pc:docMk/>
            <pc:sldMk cId="1223320210" sldId="271"/>
            <ac:spMk id="175" creationId="{EE34ED07-80BB-2BA4-728E-4FE79902A344}"/>
          </ac:spMkLst>
        </pc:spChg>
        <pc:spChg chg="mod topLvl">
          <ac:chgData name="Daoud Saadeddin" userId="50f496e5f975282e" providerId="LiveId" clId="{AA9AF9C3-4F16-47F0-BCC2-E504E38693B9}" dt="2025-11-30T10:51:19.653" v="701" actId="207"/>
          <ac:spMkLst>
            <pc:docMk/>
            <pc:sldMk cId="1223320210" sldId="271"/>
            <ac:spMk id="178" creationId="{492685D9-766D-BB62-DDB3-5CAC9F4CD6BE}"/>
          </ac:spMkLst>
        </pc:spChg>
        <pc:spChg chg="del mod">
          <ac:chgData name="Daoud Saadeddin" userId="50f496e5f975282e" providerId="LiveId" clId="{AA9AF9C3-4F16-47F0-BCC2-E504E38693B9}" dt="2025-11-30T09:46:24.908" v="216" actId="478"/>
          <ac:spMkLst>
            <pc:docMk/>
            <pc:sldMk cId="1223320210" sldId="271"/>
            <ac:spMk id="180" creationId="{192989CF-F1BC-0B50-7658-77894436D082}"/>
          </ac:spMkLst>
        </pc:spChg>
        <pc:spChg chg="mod topLvl">
          <ac:chgData name="Daoud Saadeddin" userId="50f496e5f975282e" providerId="LiveId" clId="{AA9AF9C3-4F16-47F0-BCC2-E504E38693B9}" dt="2025-11-30T10:49:36.260" v="695" actId="2711"/>
          <ac:spMkLst>
            <pc:docMk/>
            <pc:sldMk cId="1223320210" sldId="271"/>
            <ac:spMk id="181" creationId="{54A74984-5BF4-3760-1B6D-D1CD16DA49EB}"/>
          </ac:spMkLst>
        </pc:spChg>
        <pc:spChg chg="add mod">
          <ac:chgData name="Daoud Saadeddin" userId="50f496e5f975282e" providerId="LiveId" clId="{AA9AF9C3-4F16-47F0-BCC2-E504E38693B9}" dt="2025-11-30T10:39:19.317" v="672"/>
          <ac:spMkLst>
            <pc:docMk/>
            <pc:sldMk cId="1223320210" sldId="271"/>
            <ac:spMk id="3359" creationId="{00000000-0000-0000-0000-000000000000}"/>
          </ac:spMkLst>
        </pc:spChg>
        <pc:grpChg chg="add del mod">
          <ac:chgData name="Daoud Saadeddin" userId="50f496e5f975282e" providerId="LiveId" clId="{AA9AF9C3-4F16-47F0-BCC2-E504E38693B9}" dt="2025-11-30T10:35:07.071" v="659" actId="21"/>
          <ac:grpSpMkLst>
            <pc:docMk/>
            <pc:sldMk cId="1223320210" sldId="271"/>
            <ac:grpSpMk id="4" creationId="{E7D21848-D844-3CDF-2EC8-924FCA763A2E}"/>
          </ac:grpSpMkLst>
        </pc:grpChg>
        <pc:grpChg chg="add del mod">
          <ac:chgData name="Daoud Saadeddin" userId="50f496e5f975282e" providerId="LiveId" clId="{AA9AF9C3-4F16-47F0-BCC2-E504E38693B9}" dt="2025-11-30T10:35:30.590" v="662" actId="478"/>
          <ac:grpSpMkLst>
            <pc:docMk/>
            <pc:sldMk cId="1223320210" sldId="271"/>
            <ac:grpSpMk id="12" creationId="{E7D21848-D844-3CDF-2EC8-924FCA763A2E}"/>
          </ac:grpSpMkLst>
        </pc:grpChg>
        <pc:grpChg chg="add del mod">
          <ac:chgData name="Daoud Saadeddin" userId="50f496e5f975282e" providerId="LiveId" clId="{AA9AF9C3-4F16-47F0-BCC2-E504E38693B9}" dt="2025-11-30T09:42:00.041" v="129" actId="165"/>
          <ac:grpSpMkLst>
            <pc:docMk/>
            <pc:sldMk cId="1223320210" sldId="271"/>
            <ac:grpSpMk id="13" creationId="{077B3113-1037-9089-039B-4F8E98F039B4}"/>
          </ac:grpSpMkLst>
        </pc:grpChg>
        <pc:grpChg chg="add mod">
          <ac:chgData name="Daoud Saadeddin" userId="50f496e5f975282e" providerId="LiveId" clId="{AA9AF9C3-4F16-47F0-BCC2-E504E38693B9}" dt="2025-11-30T10:35:40.977" v="663"/>
          <ac:grpSpMkLst>
            <pc:docMk/>
            <pc:sldMk cId="1223320210" sldId="271"/>
            <ac:grpSpMk id="22" creationId="{294B0CB6-AAC3-A42C-A8B4-3CE66F72A359}"/>
          </ac:grpSpMkLst>
        </pc:grpChg>
        <pc:grpChg chg="add del mod topLvl">
          <ac:chgData name="Daoud Saadeddin" userId="50f496e5f975282e" providerId="LiveId" clId="{AA9AF9C3-4F16-47F0-BCC2-E504E38693B9}" dt="2025-11-30T10:01:40.523" v="429" actId="165"/>
          <ac:grpSpMkLst>
            <pc:docMk/>
            <pc:sldMk cId="1223320210" sldId="271"/>
            <ac:grpSpMk id="29" creationId="{F4BD0281-1223-FAE6-5A19-77E06F2744C7}"/>
          </ac:grpSpMkLst>
        </pc:grpChg>
        <pc:grpChg chg="add mod">
          <ac:chgData name="Daoud Saadeddin" userId="50f496e5f975282e" providerId="LiveId" clId="{AA9AF9C3-4F16-47F0-BCC2-E504E38693B9}" dt="2025-11-30T10:03:44.363" v="445" actId="553"/>
          <ac:grpSpMkLst>
            <pc:docMk/>
            <pc:sldMk cId="1223320210" sldId="271"/>
            <ac:grpSpMk id="34" creationId="{0ABCEBDA-8C89-3D1E-3E04-09576E7620F3}"/>
          </ac:grpSpMkLst>
        </pc:grpChg>
        <pc:grpChg chg="add del mod">
          <ac:chgData name="Daoud Saadeddin" userId="50f496e5f975282e" providerId="LiveId" clId="{AA9AF9C3-4F16-47F0-BCC2-E504E38693B9}" dt="2025-11-30T10:01:39.219" v="428" actId="165"/>
          <ac:grpSpMkLst>
            <pc:docMk/>
            <pc:sldMk cId="1223320210" sldId="271"/>
            <ac:grpSpMk id="35" creationId="{40DAB900-B339-5D34-92C3-5567E489CF2A}"/>
          </ac:grpSpMkLst>
        </pc:grpChg>
        <pc:grpChg chg="add mod">
          <ac:chgData name="Daoud Saadeddin" userId="50f496e5f975282e" providerId="LiveId" clId="{AA9AF9C3-4F16-47F0-BCC2-E504E38693B9}" dt="2025-11-30T09:49:13.935" v="255" actId="164"/>
          <ac:grpSpMkLst>
            <pc:docMk/>
            <pc:sldMk cId="1223320210" sldId="271"/>
            <ac:grpSpMk id="36" creationId="{D5F3AA12-CACD-8777-4DF0-D570A9EBF429}"/>
          </ac:grpSpMkLst>
        </pc:grpChg>
        <pc:grpChg chg="add mod">
          <ac:chgData name="Daoud Saadeddin" userId="50f496e5f975282e" providerId="LiveId" clId="{AA9AF9C3-4F16-47F0-BCC2-E504E38693B9}" dt="2025-11-30T09:49:13.935" v="255" actId="164"/>
          <ac:grpSpMkLst>
            <pc:docMk/>
            <pc:sldMk cId="1223320210" sldId="271"/>
            <ac:grpSpMk id="37" creationId="{68DC6526-8868-7962-8A1F-67CFE2CCC208}"/>
          </ac:grpSpMkLst>
        </pc:grpChg>
        <pc:grpChg chg="add mod">
          <ac:chgData name="Daoud Saadeddin" userId="50f496e5f975282e" providerId="LiveId" clId="{AA9AF9C3-4F16-47F0-BCC2-E504E38693B9}" dt="2025-11-30T09:49:13.935" v="255" actId="164"/>
          <ac:grpSpMkLst>
            <pc:docMk/>
            <pc:sldMk cId="1223320210" sldId="271"/>
            <ac:grpSpMk id="38" creationId="{9831EBA4-AC56-CCDA-406A-FE7A3F8A2D1C}"/>
          </ac:grpSpMkLst>
        </pc:grpChg>
        <pc:grpChg chg="add mod">
          <ac:chgData name="Daoud Saadeddin" userId="50f496e5f975282e" providerId="LiveId" clId="{AA9AF9C3-4F16-47F0-BCC2-E504E38693B9}" dt="2025-11-30T09:49:13.935" v="255" actId="164"/>
          <ac:grpSpMkLst>
            <pc:docMk/>
            <pc:sldMk cId="1223320210" sldId="271"/>
            <ac:grpSpMk id="39" creationId="{8473D090-CBA1-5FDA-71DE-CB585FE04231}"/>
          </ac:grpSpMkLst>
        </pc:grpChg>
        <pc:grpChg chg="add mod">
          <ac:chgData name="Daoud Saadeddin" userId="50f496e5f975282e" providerId="LiveId" clId="{AA9AF9C3-4F16-47F0-BCC2-E504E38693B9}" dt="2025-11-30T09:49:13.935" v="255" actId="164"/>
          <ac:grpSpMkLst>
            <pc:docMk/>
            <pc:sldMk cId="1223320210" sldId="271"/>
            <ac:grpSpMk id="40" creationId="{E90B1A00-AA05-89A8-2B88-08B6191FA88B}"/>
          </ac:grpSpMkLst>
        </pc:grpChg>
        <pc:grpChg chg="add mod">
          <ac:chgData name="Daoud Saadeddin" userId="50f496e5f975282e" providerId="LiveId" clId="{AA9AF9C3-4F16-47F0-BCC2-E504E38693B9}" dt="2025-11-30T10:09:07.094" v="553" actId="465"/>
          <ac:grpSpMkLst>
            <pc:docMk/>
            <pc:sldMk cId="1223320210" sldId="271"/>
            <ac:grpSpMk id="41" creationId="{1E981064-39BB-CC45-9B82-5F7AEDC196E6}"/>
          </ac:grpSpMkLst>
        </pc:grpChg>
        <pc:grpChg chg="add del mod">
          <ac:chgData name="Daoud Saadeddin" userId="50f496e5f975282e" providerId="LiveId" clId="{AA9AF9C3-4F16-47F0-BCC2-E504E38693B9}" dt="2025-11-30T10:03:58.899" v="448" actId="478"/>
          <ac:grpSpMkLst>
            <pc:docMk/>
            <pc:sldMk cId="1223320210" sldId="271"/>
            <ac:grpSpMk id="42" creationId="{D2C8D639-7879-E5BA-0621-53621ED686CC}"/>
          </ac:grpSpMkLst>
        </pc:grpChg>
        <pc:grpChg chg="mod">
          <ac:chgData name="Daoud Saadeddin" userId="50f496e5f975282e" providerId="LiveId" clId="{AA9AF9C3-4F16-47F0-BCC2-E504E38693B9}" dt="2025-11-30T09:51:38.097" v="381"/>
          <ac:grpSpMkLst>
            <pc:docMk/>
            <pc:sldMk cId="1223320210" sldId="271"/>
            <ac:grpSpMk id="44" creationId="{5BE72D5C-A01E-9428-BBFC-7522C6383691}"/>
          </ac:grpSpMkLst>
        </pc:grpChg>
        <pc:grpChg chg="add mod">
          <ac:chgData name="Daoud Saadeddin" userId="50f496e5f975282e" providerId="LiveId" clId="{AA9AF9C3-4F16-47F0-BCC2-E504E38693B9}" dt="2025-11-30T09:59:24.074" v="412" actId="164"/>
          <ac:grpSpMkLst>
            <pc:docMk/>
            <pc:sldMk cId="1223320210" sldId="271"/>
            <ac:grpSpMk id="49" creationId="{77949BD1-01C3-F01A-2908-1C86D2C8DBF0}"/>
          </ac:grpSpMkLst>
        </pc:grpChg>
        <pc:grpChg chg="add mod">
          <ac:chgData name="Daoud Saadeddin" userId="50f496e5f975282e" providerId="LiveId" clId="{AA9AF9C3-4F16-47F0-BCC2-E504E38693B9}" dt="2025-11-30T10:07:10.856" v="471" actId="164"/>
          <ac:grpSpMkLst>
            <pc:docMk/>
            <pc:sldMk cId="1223320210" sldId="271"/>
            <ac:grpSpMk id="50" creationId="{98D5E260-47AA-4055-779A-48EE1780A5F7}"/>
          </ac:grpSpMkLst>
        </pc:grpChg>
        <pc:grpChg chg="add mod">
          <ac:chgData name="Daoud Saadeddin" userId="50f496e5f975282e" providerId="LiveId" clId="{AA9AF9C3-4F16-47F0-BCC2-E504E38693B9}" dt="2025-11-30T10:07:10.856" v="471" actId="164"/>
          <ac:grpSpMkLst>
            <pc:docMk/>
            <pc:sldMk cId="1223320210" sldId="271"/>
            <ac:grpSpMk id="51" creationId="{E2BDD262-B2A8-76CF-11B5-E7812D1AFD89}"/>
          </ac:grpSpMkLst>
        </pc:grpChg>
        <pc:grpChg chg="del mod">
          <ac:chgData name="Daoud Saadeddin" userId="50f496e5f975282e" providerId="LiveId" clId="{AA9AF9C3-4F16-47F0-BCC2-E504E38693B9}" dt="2025-11-30T10:04:41.332" v="457" actId="478"/>
          <ac:grpSpMkLst>
            <pc:docMk/>
            <pc:sldMk cId="1223320210" sldId="271"/>
            <ac:grpSpMk id="56" creationId="{8A7468A3-1E33-8507-11AC-D4BE00748ECC}"/>
          </ac:grpSpMkLst>
        </pc:grpChg>
        <pc:grpChg chg="add del mod">
          <ac:chgData name="Daoud Saadeddin" userId="50f496e5f975282e" providerId="LiveId" clId="{AA9AF9C3-4F16-47F0-BCC2-E504E38693B9}" dt="2025-11-30T10:52:38.452" v="711" actId="478"/>
          <ac:grpSpMkLst>
            <pc:docMk/>
            <pc:sldMk cId="1223320210" sldId="271"/>
            <ac:grpSpMk id="60" creationId="{4618FB09-D6B9-45D4-092C-2E9EDD449639}"/>
          </ac:grpSpMkLst>
        </pc:grpChg>
        <pc:grpChg chg="mod">
          <ac:chgData name="Daoud Saadeddin" userId="50f496e5f975282e" providerId="LiveId" clId="{AA9AF9C3-4F16-47F0-BCC2-E504E38693B9}" dt="2025-11-30T10:05:09.770" v="461" actId="1076"/>
          <ac:grpSpMkLst>
            <pc:docMk/>
            <pc:sldMk cId="1223320210" sldId="271"/>
            <ac:grpSpMk id="88" creationId="{6921B851-7F30-A5AA-521E-C1BBC83DF5F9}"/>
          </ac:grpSpMkLst>
        </pc:grpChg>
        <pc:grpChg chg="mod">
          <ac:chgData name="Daoud Saadeddin" userId="50f496e5f975282e" providerId="LiveId" clId="{AA9AF9C3-4F16-47F0-BCC2-E504E38693B9}" dt="2025-11-30T10:05:39.419" v="469" actId="1076"/>
          <ac:grpSpMkLst>
            <pc:docMk/>
            <pc:sldMk cId="1223320210" sldId="271"/>
            <ac:grpSpMk id="104" creationId="{B4110587-5D73-D13E-98E8-A3EDE967B476}"/>
          </ac:grpSpMkLst>
        </pc:grpChg>
        <pc:grpChg chg="add mod">
          <ac:chgData name="Daoud Saadeddin" userId="50f496e5f975282e" providerId="LiveId" clId="{AA9AF9C3-4F16-47F0-BCC2-E504E38693B9}" dt="2025-11-30T10:09:07.094" v="553" actId="465"/>
          <ac:grpSpMkLst>
            <pc:docMk/>
            <pc:sldMk cId="1223320210" sldId="271"/>
            <ac:grpSpMk id="120" creationId="{9EC6C284-5819-B373-36EF-D55D2360739A}"/>
          </ac:grpSpMkLst>
        </pc:grpChg>
        <pc:grpChg chg="mod">
          <ac:chgData name="Daoud Saadeddin" userId="50f496e5f975282e" providerId="LiveId" clId="{AA9AF9C3-4F16-47F0-BCC2-E504E38693B9}" dt="2025-11-30T10:07:37.317" v="483" actId="14100"/>
          <ac:grpSpMkLst>
            <pc:docMk/>
            <pc:sldMk cId="1223320210" sldId="271"/>
            <ac:grpSpMk id="121" creationId="{6872384D-39FF-55EF-741E-D411438DC3DD}"/>
          </ac:grpSpMkLst>
        </pc:grpChg>
        <pc:grpChg chg="del">
          <ac:chgData name="Daoud Saadeddin" userId="50f496e5f975282e" providerId="LiveId" clId="{AA9AF9C3-4F16-47F0-BCC2-E504E38693B9}" dt="2025-11-30T10:07:33.240" v="482" actId="478"/>
          <ac:grpSpMkLst>
            <pc:docMk/>
            <pc:sldMk cId="1223320210" sldId="271"/>
            <ac:grpSpMk id="126" creationId="{87B7230A-D5F5-DFC0-3930-9451190395B2}"/>
          </ac:grpSpMkLst>
        </pc:grpChg>
        <pc:grpChg chg="mod">
          <ac:chgData name="Daoud Saadeddin" userId="50f496e5f975282e" providerId="LiveId" clId="{AA9AF9C3-4F16-47F0-BCC2-E504E38693B9}" dt="2025-11-30T09:46:29.099" v="217" actId="1076"/>
          <ac:grpSpMkLst>
            <pc:docMk/>
            <pc:sldMk cId="1223320210" sldId="271"/>
            <ac:grpSpMk id="233" creationId="{A48B98F9-9713-E4AD-5702-EAAB1615C116}"/>
          </ac:grpSpMkLst>
        </pc:grpChg>
        <pc:graphicFrameChg chg="add mod">
          <ac:chgData name="Daoud Saadeddin" userId="50f496e5f975282e" providerId="LiveId" clId="{AA9AF9C3-4F16-47F0-BCC2-E504E38693B9}" dt="2025-11-30T10:39:04.279" v="668"/>
          <ac:graphicFrameMkLst>
            <pc:docMk/>
            <pc:sldMk cId="1223320210" sldId="271"/>
            <ac:graphicFrameMk id="35" creationId="{24EE1CB2-D0C3-DF29-4C04-30C76D108353}"/>
          </ac:graphicFrameMkLst>
        </pc:graphicFrameChg>
        <pc:graphicFrameChg chg="add del mod">
          <ac:chgData name="Daoud Saadeddin" userId="50f496e5f975282e" providerId="LiveId" clId="{AA9AF9C3-4F16-47F0-BCC2-E504E38693B9}" dt="2025-11-30T10:39:18.309" v="671" actId="478"/>
          <ac:graphicFrameMkLst>
            <pc:docMk/>
            <pc:sldMk cId="1223320210" sldId="271"/>
            <ac:graphicFrameMk id="42" creationId="{E1389A84-89A2-D496-6B1E-79E229DCD056}"/>
          </ac:graphicFrameMkLst>
        </pc:graphicFrameChg>
        <pc:picChg chg="add del mod">
          <ac:chgData name="Daoud Saadeddin" userId="50f496e5f975282e" providerId="LiveId" clId="{AA9AF9C3-4F16-47F0-BCC2-E504E38693B9}" dt="2025-11-30T10:35:08.487" v="660" actId="478"/>
          <ac:picMkLst>
            <pc:docMk/>
            <pc:sldMk cId="1223320210" sldId="271"/>
            <ac:picMk id="2" creationId="{200A2FEB-51A8-99DC-0E3F-EAB68F39B75E}"/>
          </ac:picMkLst>
        </pc:picChg>
        <pc:picChg chg="mod">
          <ac:chgData name="Daoud Saadeddin" userId="50f496e5f975282e" providerId="LiveId" clId="{AA9AF9C3-4F16-47F0-BCC2-E504E38693B9}" dt="2025-11-30T10:35:06.427" v="658" actId="1076"/>
          <ac:picMkLst>
            <pc:docMk/>
            <pc:sldMk cId="1223320210" sldId="271"/>
            <ac:picMk id="6" creationId="{C776D3DF-B725-1A25-4C18-CC5901297D25}"/>
          </ac:picMkLst>
        </pc:picChg>
        <pc:picChg chg="mod">
          <ac:chgData name="Daoud Saadeddin" userId="50f496e5f975282e" providerId="LiveId" clId="{AA9AF9C3-4F16-47F0-BCC2-E504E38693B9}" dt="2025-11-30T10:35:08.843" v="661"/>
          <ac:picMkLst>
            <pc:docMk/>
            <pc:sldMk cId="1223320210" sldId="271"/>
            <ac:picMk id="13" creationId="{C776D3DF-B725-1A25-4C18-CC5901297D25}"/>
          </ac:picMkLst>
        </pc:picChg>
        <pc:picChg chg="mod">
          <ac:chgData name="Daoud Saadeddin" userId="50f496e5f975282e" providerId="LiveId" clId="{AA9AF9C3-4F16-47F0-BCC2-E504E38693B9}" dt="2025-11-30T10:35:40.977" v="663"/>
          <ac:picMkLst>
            <pc:docMk/>
            <pc:sldMk cId="1223320210" sldId="271"/>
            <ac:picMk id="23" creationId="{8D3A54BF-C7E1-D00D-ED56-A2B054ACEB77}"/>
          </ac:picMkLst>
        </pc:picChg>
      </pc:sldChg>
      <pc:sldChg chg="del">
        <pc:chgData name="Daoud Saadeddin" userId="50f496e5f975282e" providerId="LiveId" clId="{AA9AF9C3-4F16-47F0-BCC2-E504E38693B9}" dt="2025-11-30T10:20:38.888" v="564" actId="47"/>
        <pc:sldMkLst>
          <pc:docMk/>
          <pc:sldMk cId="2662546218" sldId="2147481786"/>
        </pc:sldMkLst>
      </pc:sldChg>
      <pc:sldChg chg="delSp del mod">
        <pc:chgData name="Daoud Saadeddin" userId="50f496e5f975282e" providerId="LiveId" clId="{AA9AF9C3-4F16-47F0-BCC2-E504E38693B9}" dt="2025-11-30T10:20:38.888" v="564" actId="47"/>
        <pc:sldMkLst>
          <pc:docMk/>
          <pc:sldMk cId="2756944647" sldId="2147481787"/>
        </pc:sldMkLst>
        <pc:grpChg chg="del">
          <ac:chgData name="Daoud Saadeddin" userId="50f496e5f975282e" providerId="LiveId" clId="{AA9AF9C3-4F16-47F0-BCC2-E504E38693B9}" dt="2025-11-30T09:36:32.656" v="0" actId="478"/>
          <ac:grpSpMkLst>
            <pc:docMk/>
            <pc:sldMk cId="2756944647" sldId="2147481787"/>
            <ac:grpSpMk id="58" creationId="{BC5E1D53-9477-F11A-C159-C31B1D6E72AA}"/>
          </ac:grpSpMkLst>
        </pc:grpChg>
        <pc:grpChg chg="del">
          <ac:chgData name="Daoud Saadeddin" userId="50f496e5f975282e" providerId="LiveId" clId="{AA9AF9C3-4F16-47F0-BCC2-E504E38693B9}" dt="2025-11-30T09:39:45.359" v="85" actId="21"/>
          <ac:grpSpMkLst>
            <pc:docMk/>
            <pc:sldMk cId="2756944647" sldId="2147481787"/>
            <ac:grpSpMk id="233" creationId="{A48B98F9-9713-E4AD-5702-EAAB1615C116}"/>
          </ac:grpSpMkLst>
        </pc:grpChg>
      </pc:sldChg>
      <pc:sldMasterChg chg="modSldLayout">
        <pc:chgData name="Daoud Saadeddin" userId="50f496e5f975282e" providerId="LiveId" clId="{AA9AF9C3-4F16-47F0-BCC2-E504E38693B9}" dt="2025-11-30T09:38:07.493" v="45" actId="20577"/>
        <pc:sldMasterMkLst>
          <pc:docMk/>
          <pc:sldMasterMk cId="1632663216" sldId="2147483675"/>
        </pc:sldMasterMkLst>
        <pc:sldLayoutChg chg="modSp mod">
          <pc:chgData name="Daoud Saadeddin" userId="50f496e5f975282e" providerId="LiveId" clId="{AA9AF9C3-4F16-47F0-BCC2-E504E38693B9}" dt="2025-11-30T09:38:07.493" v="45" actId="20577"/>
          <pc:sldLayoutMkLst>
            <pc:docMk/>
            <pc:sldMasterMk cId="1632663216" sldId="2147483675"/>
            <pc:sldLayoutMk cId="2127885434" sldId="2147483687"/>
          </pc:sldLayoutMkLst>
          <pc:spChg chg="mod">
            <ac:chgData name="Daoud Saadeddin" userId="50f496e5f975282e" providerId="LiveId" clId="{AA9AF9C3-4F16-47F0-BCC2-E504E38693B9}" dt="2025-11-30T09:38:07.493" v="45" actId="20577"/>
            <ac:spMkLst>
              <pc:docMk/>
              <pc:sldMasterMk cId="1632663216" sldId="2147483675"/>
              <pc:sldLayoutMk cId="2127885434" sldId="2147483687"/>
              <ac:spMk id="12" creationId="{00000000-0000-0000-0000-000000000000}"/>
            </ac:spMkLst>
          </pc:spChg>
          <pc:spChg chg="mod">
            <ac:chgData name="Daoud Saadeddin" userId="50f496e5f975282e" providerId="LiveId" clId="{AA9AF9C3-4F16-47F0-BCC2-E504E38693B9}" dt="2025-11-30T09:38:00.390" v="35" actId="20577"/>
            <ac:spMkLst>
              <pc:docMk/>
              <pc:sldMasterMk cId="1632663216" sldId="2147483675"/>
              <pc:sldLayoutMk cId="2127885434" sldId="2147483687"/>
              <ac:spMk id="15" creationId="{00000000-0000-0000-0000-000000000000}"/>
            </ac:spMkLst>
          </pc:spChg>
          <pc:spChg chg="mod">
            <ac:chgData name="Daoud Saadeddin" userId="50f496e5f975282e" providerId="LiveId" clId="{AA9AF9C3-4F16-47F0-BCC2-E504E38693B9}" dt="2025-11-30T09:37:54.345" v="23" actId="20577"/>
            <ac:spMkLst>
              <pc:docMk/>
              <pc:sldMasterMk cId="1632663216" sldId="2147483675"/>
              <pc:sldLayoutMk cId="2127885434" sldId="2147483687"/>
              <ac:spMk id="22" creationId="{3BC50CD7-4410-4D98-BFAF-2800A2869E28}"/>
            </ac:spMkLst>
          </pc:spChg>
          <pc:spChg chg="mod">
            <ac:chgData name="Daoud Saadeddin" userId="50f496e5f975282e" providerId="LiveId" clId="{AA9AF9C3-4F16-47F0-BCC2-E504E38693B9}" dt="2025-11-30T09:37:20.485" v="14" actId="20577"/>
            <ac:spMkLst>
              <pc:docMk/>
              <pc:sldMasterMk cId="1632663216" sldId="2147483675"/>
              <pc:sldLayoutMk cId="2127885434" sldId="2147483687"/>
              <ac:spMk id="23" creationId="{9D01B888-309D-8F48-69CA-E9EC77EA4626}"/>
            </ac:spMkLst>
          </pc:spChg>
        </pc:sldLayoutChg>
      </pc:sldMasterChg>
      <pc:sldMasterChg chg="addSp delSp modSp mod modSldLayout sldLayoutOrd">
        <pc:chgData name="Daoud Saadeddin" userId="50f496e5f975282e" providerId="LiveId" clId="{AA9AF9C3-4F16-47F0-BCC2-E504E38693B9}" dt="2025-11-30T10:58:09.760" v="729" actId="478"/>
        <pc:sldMasterMkLst>
          <pc:docMk/>
          <pc:sldMasterMk cId="1259398127" sldId="2147483689"/>
        </pc:sldMasterMkLst>
        <pc:spChg chg="add mod">
          <ac:chgData name="Daoud Saadeddin" userId="50f496e5f975282e" providerId="LiveId" clId="{AA9AF9C3-4F16-47F0-BCC2-E504E38693B9}" dt="2025-11-30T10:47:54.366" v="686" actId="2711"/>
          <ac:spMkLst>
            <pc:docMk/>
            <pc:sldMasterMk cId="1259398127" sldId="2147483689"/>
            <ac:spMk id="2" creationId="{23BD050E-92FE-5A22-0E7F-C4280B87CB6C}"/>
          </ac:spMkLst>
        </pc:spChg>
        <pc:spChg chg="add del mod">
          <ac:chgData name="Daoud Saadeddin" userId="50f496e5f975282e" providerId="LiveId" clId="{AA9AF9C3-4F16-47F0-BCC2-E504E38693B9}" dt="2025-11-30T10:58:09.760" v="729" actId="478"/>
          <ac:spMkLst>
            <pc:docMk/>
            <pc:sldMasterMk cId="1259398127" sldId="2147483689"/>
            <ac:spMk id="3" creationId="{BD8F8693-2075-7135-1332-7A869A71DDE0}"/>
          </ac:spMkLst>
        </pc:spChg>
        <pc:spChg chg="add del mod">
          <ac:chgData name="Daoud Saadeddin" userId="50f496e5f975282e" providerId="LiveId" clId="{AA9AF9C3-4F16-47F0-BCC2-E504E38693B9}" dt="2025-11-30T10:58:09.760" v="729" actId="478"/>
          <ac:spMkLst>
            <pc:docMk/>
            <pc:sldMasterMk cId="1259398127" sldId="2147483689"/>
            <ac:spMk id="4" creationId="{6B039567-BE93-5676-A2E4-1580B217DE72}"/>
          </ac:spMkLst>
        </pc:spChg>
        <pc:sldLayoutChg chg="ord">
          <pc:chgData name="Daoud Saadeddin" userId="50f496e5f975282e" providerId="LiveId" clId="{AA9AF9C3-4F16-47F0-BCC2-E504E38693B9}" dt="2025-11-30T10:48:22.736" v="688" actId="20578"/>
          <pc:sldLayoutMkLst>
            <pc:docMk/>
            <pc:sldMasterMk cId="1259398127" sldId="2147483689"/>
            <pc:sldLayoutMk cId="2730355747" sldId="2147483674"/>
          </pc:sldLayoutMkLst>
        </pc:sldLayoutChg>
        <pc:sldLayoutChg chg="modSp mod">
          <pc:chgData name="Daoud Saadeddin" userId="50f496e5f975282e" providerId="LiveId" clId="{AA9AF9C3-4F16-47F0-BCC2-E504E38693B9}" dt="2025-11-30T10:46:26.839" v="684" actId="255"/>
          <pc:sldLayoutMkLst>
            <pc:docMk/>
            <pc:sldMasterMk cId="1259398127" sldId="2147483689"/>
            <pc:sldLayoutMk cId="2127450610" sldId="2147483696"/>
          </pc:sldLayoutMkLst>
          <pc:spChg chg="mod">
            <ac:chgData name="Daoud Saadeddin" userId="50f496e5f975282e" providerId="LiveId" clId="{AA9AF9C3-4F16-47F0-BCC2-E504E38693B9}" dt="2025-11-30T10:46:15.367" v="683" actId="2711"/>
            <ac:spMkLst>
              <pc:docMk/>
              <pc:sldMasterMk cId="1259398127" sldId="2147483689"/>
              <pc:sldLayoutMk cId="2127450610" sldId="2147483696"/>
              <ac:spMk id="12" creationId="{00000000-0000-0000-0000-000000000000}"/>
            </ac:spMkLst>
          </pc:spChg>
          <pc:spChg chg="mod">
            <ac:chgData name="Daoud Saadeddin" userId="50f496e5f975282e" providerId="LiveId" clId="{AA9AF9C3-4F16-47F0-BCC2-E504E38693B9}" dt="2025-11-30T10:46:15.367" v="683" actId="2711"/>
            <ac:spMkLst>
              <pc:docMk/>
              <pc:sldMasterMk cId="1259398127" sldId="2147483689"/>
              <pc:sldLayoutMk cId="2127450610" sldId="2147483696"/>
              <ac:spMk id="15" creationId="{00000000-0000-0000-0000-000000000000}"/>
            </ac:spMkLst>
          </pc:spChg>
          <pc:spChg chg="mod">
            <ac:chgData name="Daoud Saadeddin" userId="50f496e5f975282e" providerId="LiveId" clId="{AA9AF9C3-4F16-47F0-BCC2-E504E38693B9}" dt="2025-11-30T10:46:15.367" v="683" actId="2711"/>
            <ac:spMkLst>
              <pc:docMk/>
              <pc:sldMasterMk cId="1259398127" sldId="2147483689"/>
              <pc:sldLayoutMk cId="2127450610" sldId="2147483696"/>
              <ac:spMk id="21" creationId="{00000000-0000-0000-0000-000000000000}"/>
            </ac:spMkLst>
          </pc:spChg>
          <pc:spChg chg="mod">
            <ac:chgData name="Daoud Saadeddin" userId="50f496e5f975282e" providerId="LiveId" clId="{AA9AF9C3-4F16-47F0-BCC2-E504E38693B9}" dt="2025-11-30T10:46:15.367" v="683" actId="2711"/>
            <ac:spMkLst>
              <pc:docMk/>
              <pc:sldMasterMk cId="1259398127" sldId="2147483689"/>
              <pc:sldLayoutMk cId="2127450610" sldId="2147483696"/>
              <ac:spMk id="23" creationId="{9D01B888-309D-8F48-69CA-E9EC77EA4626}"/>
            </ac:spMkLst>
          </pc:spChg>
          <pc:spChg chg="mod">
            <ac:chgData name="Daoud Saadeddin" userId="50f496e5f975282e" providerId="LiveId" clId="{AA9AF9C3-4F16-47F0-BCC2-E504E38693B9}" dt="2025-11-30T10:46:26.839" v="684" actId="255"/>
            <ac:spMkLst>
              <pc:docMk/>
              <pc:sldMasterMk cId="1259398127" sldId="2147483689"/>
              <pc:sldLayoutMk cId="2127450610" sldId="2147483696"/>
              <ac:spMk id="82" creationId="{538E9749-6EA3-A919-7C7A-F9652D58FCFF}"/>
            </ac:spMkLst>
          </pc:spChg>
          <pc:spChg chg="mod">
            <ac:chgData name="Daoud Saadeddin" userId="50f496e5f975282e" providerId="LiveId" clId="{AA9AF9C3-4F16-47F0-BCC2-E504E38693B9}" dt="2025-11-30T10:46:26.839" v="684" actId="255"/>
            <ac:spMkLst>
              <pc:docMk/>
              <pc:sldMasterMk cId="1259398127" sldId="2147483689"/>
              <pc:sldLayoutMk cId="2127450610" sldId="2147483696"/>
              <ac:spMk id="84" creationId="{00291A85-44FB-B95D-7B70-08002FACF134}"/>
            </ac:spMkLst>
          </pc:spChg>
          <pc:spChg chg="mod">
            <ac:chgData name="Daoud Saadeddin" userId="50f496e5f975282e" providerId="LiveId" clId="{AA9AF9C3-4F16-47F0-BCC2-E504E38693B9}" dt="2025-11-30T10:46:15.367" v="683" actId="2711"/>
            <ac:spMkLst>
              <pc:docMk/>
              <pc:sldMasterMk cId="1259398127" sldId="2147483689"/>
              <pc:sldLayoutMk cId="2127450610" sldId="2147483696"/>
              <ac:spMk id="85" creationId="{87897BFA-3119-A6A6-65E8-4ED312813A52}"/>
            </ac:spMkLst>
          </pc:spChg>
          <pc:spChg chg="mod">
            <ac:chgData name="Daoud Saadeddin" userId="50f496e5f975282e" providerId="LiveId" clId="{AA9AF9C3-4F16-47F0-BCC2-E504E38693B9}" dt="2025-11-30T10:46:15.367" v="683" actId="2711"/>
            <ac:spMkLst>
              <pc:docMk/>
              <pc:sldMasterMk cId="1259398127" sldId="2147483689"/>
              <pc:sldLayoutMk cId="2127450610" sldId="2147483696"/>
              <ac:spMk id="86" creationId="{86311498-E5D2-1418-65D7-66CA8DC0F0FE}"/>
            </ac:spMkLst>
          </pc:spChg>
          <pc:spChg chg="mod">
            <ac:chgData name="Daoud Saadeddin" userId="50f496e5f975282e" providerId="LiveId" clId="{AA9AF9C3-4F16-47F0-BCC2-E504E38693B9}" dt="2025-11-30T10:46:15.367" v="683" actId="2711"/>
            <ac:spMkLst>
              <pc:docMk/>
              <pc:sldMasterMk cId="1259398127" sldId="2147483689"/>
              <pc:sldLayoutMk cId="2127450610" sldId="2147483696"/>
              <ac:spMk id="87" creationId="{0DA6CA3E-A6FB-82DC-CB92-B027FDC800BE}"/>
            </ac:spMkLst>
          </pc:spChg>
          <pc:spChg chg="mod">
            <ac:chgData name="Daoud Saadeddin" userId="50f496e5f975282e" providerId="LiveId" clId="{AA9AF9C3-4F16-47F0-BCC2-E504E38693B9}" dt="2025-11-30T10:46:15.367" v="683" actId="2711"/>
            <ac:spMkLst>
              <pc:docMk/>
              <pc:sldMasterMk cId="1259398127" sldId="2147483689"/>
              <pc:sldLayoutMk cId="2127450610" sldId="2147483696"/>
              <ac:spMk id="88" creationId="{3743B71C-8DB6-92BC-1F39-800D794D1C09}"/>
            </ac:spMkLst>
          </pc:spChg>
        </pc:sldLayoutChg>
        <pc:sldLayoutChg chg="modSp mod">
          <pc:chgData name="Daoud Saadeddin" userId="50f496e5f975282e" providerId="LiveId" clId="{AA9AF9C3-4F16-47F0-BCC2-E504E38693B9}" dt="2025-11-30T10:48:47.950" v="690" actId="2711"/>
          <pc:sldLayoutMkLst>
            <pc:docMk/>
            <pc:sldMasterMk cId="1259398127" sldId="2147483689"/>
            <pc:sldLayoutMk cId="3781955886" sldId="2147483697"/>
          </pc:sldLayoutMkLst>
          <pc:spChg chg="mod">
            <ac:chgData name="Daoud Saadeddin" userId="50f496e5f975282e" providerId="LiveId" clId="{AA9AF9C3-4F16-47F0-BCC2-E504E38693B9}" dt="2025-11-30T10:48:43.883" v="689" actId="2711"/>
            <ac:spMkLst>
              <pc:docMk/>
              <pc:sldMasterMk cId="1259398127" sldId="2147483689"/>
              <pc:sldLayoutMk cId="3781955886" sldId="2147483697"/>
              <ac:spMk id="4" creationId="{7AB1B261-5F28-E04F-CFB9-41B03FC94A1A}"/>
            </ac:spMkLst>
          </pc:spChg>
          <pc:spChg chg="mod">
            <ac:chgData name="Daoud Saadeddin" userId="50f496e5f975282e" providerId="LiveId" clId="{AA9AF9C3-4F16-47F0-BCC2-E504E38693B9}" dt="2025-11-30T10:48:43.883" v="689" actId="2711"/>
            <ac:spMkLst>
              <pc:docMk/>
              <pc:sldMasterMk cId="1259398127" sldId="2147483689"/>
              <pc:sldLayoutMk cId="3781955886" sldId="2147483697"/>
              <ac:spMk id="8" creationId="{F20C2708-F0FE-6E73-EE2B-7062A48BF58A}"/>
            </ac:spMkLst>
          </pc:spChg>
          <pc:spChg chg="mod">
            <ac:chgData name="Daoud Saadeddin" userId="50f496e5f975282e" providerId="LiveId" clId="{AA9AF9C3-4F16-47F0-BCC2-E504E38693B9}" dt="2025-11-30T10:48:43.883" v="689" actId="2711"/>
            <ac:spMkLst>
              <pc:docMk/>
              <pc:sldMasterMk cId="1259398127" sldId="2147483689"/>
              <pc:sldLayoutMk cId="3781955886" sldId="2147483697"/>
              <ac:spMk id="9" creationId="{E7486A78-E190-223A-CAEB-DAA73F486F35}"/>
            </ac:spMkLst>
          </pc:spChg>
          <pc:spChg chg="mod">
            <ac:chgData name="Daoud Saadeddin" userId="50f496e5f975282e" providerId="LiveId" clId="{AA9AF9C3-4F16-47F0-BCC2-E504E38693B9}" dt="2025-11-30T10:48:47.950" v="690" actId="2711"/>
            <ac:spMkLst>
              <pc:docMk/>
              <pc:sldMasterMk cId="1259398127" sldId="2147483689"/>
              <pc:sldLayoutMk cId="3781955886" sldId="2147483697"/>
              <ac:spMk id="10" creationId="{F5F2C8C6-4C6C-19A9-0965-53DA01DFCEB9}"/>
            </ac:spMkLst>
          </pc:spChg>
          <pc:spChg chg="mod">
            <ac:chgData name="Daoud Saadeddin" userId="50f496e5f975282e" providerId="LiveId" clId="{AA9AF9C3-4F16-47F0-BCC2-E504E38693B9}" dt="2025-11-30T10:48:43.883" v="689" actId="2711"/>
            <ac:spMkLst>
              <pc:docMk/>
              <pc:sldMasterMk cId="1259398127" sldId="2147483689"/>
              <pc:sldLayoutMk cId="3781955886" sldId="2147483697"/>
              <ac:spMk id="14" creationId="{E65DFD1A-8998-98D7-5866-AEA741698B85}"/>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A73EBFA-F3B4-401A-868B-C151395DCCC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BA915FE-BA67-428A-8BCC-7507134A0C2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EADD713-57FC-4B38-8B1B-2071C75B09A9}" type="datetimeFigureOut">
              <a:rPr lang="en-US" smtClean="0"/>
              <a:t>11/30/2025</a:t>
            </a:fld>
            <a:endParaRPr lang="en-US"/>
          </a:p>
        </p:txBody>
      </p:sp>
      <p:sp>
        <p:nvSpPr>
          <p:cNvPr id="4" name="Footer Placeholder 3">
            <a:extLst>
              <a:ext uri="{FF2B5EF4-FFF2-40B4-BE49-F238E27FC236}">
                <a16:creationId xmlns:a16="http://schemas.microsoft.com/office/drawing/2014/main" id="{C845794C-35F5-476D-8A3D-E21F28A6040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B4F92F-BF8A-4B1F-BC2D-894224B9E62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E00D40-C932-48E5-A693-DF9A68C52C49}" type="slidenum">
              <a:rPr lang="en-US" smtClean="0"/>
              <a:t>‹#›</a:t>
            </a:fld>
            <a:endParaRPr lang="en-US"/>
          </a:p>
        </p:txBody>
      </p:sp>
    </p:spTree>
    <p:extLst>
      <p:ext uri="{BB962C8B-B14F-4D97-AF65-F5344CB8AC3E}">
        <p14:creationId xmlns:p14="http://schemas.microsoft.com/office/powerpoint/2010/main" val="15085021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44BB8C-274B-4368-989C-15C2F6E68365}" type="datetimeFigureOut">
              <a:rPr lang="en-US" smtClean="0"/>
              <a:t>11/30/2025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3FCEF-B602-4370-B284-A48CB40539C1}" type="slidenum">
              <a:rPr lang="en-US" smtClean="0"/>
              <a:t>‹#›</a:t>
            </a:fld>
            <a:endParaRPr lang="en-US"/>
          </a:p>
        </p:txBody>
      </p:sp>
    </p:spTree>
    <p:extLst>
      <p:ext uri="{BB962C8B-B14F-4D97-AF65-F5344CB8AC3E}">
        <p14:creationId xmlns:p14="http://schemas.microsoft.com/office/powerpoint/2010/main" val="3304559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Best Practice Template – © Copyright </a:t>
            </a:r>
            <a:r>
              <a:rPr lang="en-US" b="1" dirty="0"/>
              <a:t>Continuous Improvement Toolkit</a:t>
            </a:r>
            <a:r>
              <a:rPr lang="en-US" b="0" dirty="0"/>
              <a:t> . www.citoolkit.com</a:t>
            </a:r>
          </a:p>
        </p:txBody>
      </p:sp>
      <p:sp>
        <p:nvSpPr>
          <p:cNvPr id="4" name="Slide Number Placeholder 3"/>
          <p:cNvSpPr>
            <a:spLocks noGrp="1"/>
          </p:cNvSpPr>
          <p:nvPr>
            <p:ph type="sldNum" sz="quarter" idx="10"/>
          </p:nvPr>
        </p:nvSpPr>
        <p:spPr/>
        <p:txBody>
          <a:bodyPr/>
          <a:lstStyle/>
          <a:p>
            <a:fld id="{85291F67-BAFD-4E59-8AE0-79697105E131}" type="slidenum">
              <a:rPr lang="en-US" smtClean="0"/>
              <a:t>1</a:t>
            </a:fld>
            <a:endParaRPr lang="en-US"/>
          </a:p>
        </p:txBody>
      </p:sp>
    </p:spTree>
    <p:extLst>
      <p:ext uri="{BB962C8B-B14F-4D97-AF65-F5344CB8AC3E}">
        <p14:creationId xmlns:p14="http://schemas.microsoft.com/office/powerpoint/2010/main" val="2351834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0" lang="en-AE" b="0" u="none" strike="noStrike" kern="0" cap="none" spc="0" normalizeH="0" baseline="0" noProof="0" dirty="0">
              <a:ln>
                <a:noFill/>
              </a:ln>
              <a:effectLst/>
              <a:uLnTx/>
              <a:uFillTx/>
              <a:latin typeface="Aleo-Regular"/>
            </a:endParaRPr>
          </a:p>
        </p:txBody>
      </p:sp>
      <p:sp>
        <p:nvSpPr>
          <p:cNvPr id="4" name="Slide Number Placeholder 3"/>
          <p:cNvSpPr>
            <a:spLocks noGrp="1"/>
          </p:cNvSpPr>
          <p:nvPr>
            <p:ph type="sldNum" sz="quarter" idx="5"/>
          </p:nvPr>
        </p:nvSpPr>
        <p:spPr/>
        <p:txBody>
          <a:bodyPr/>
          <a:lstStyle/>
          <a:p>
            <a:fld id="{A6786A8B-F3E6-427E-9BC5-DE8115D19A4F}" type="slidenum">
              <a:rPr lang="en-GB" smtClean="0"/>
              <a:t>2</a:t>
            </a:fld>
            <a:endParaRPr lang="en-GB"/>
          </a:p>
        </p:txBody>
      </p:sp>
    </p:spTree>
    <p:extLst>
      <p:ext uri="{BB962C8B-B14F-4D97-AF65-F5344CB8AC3E}">
        <p14:creationId xmlns:p14="http://schemas.microsoft.com/office/powerpoint/2010/main" val="2842225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emplate">
    <p:spTree>
      <p:nvGrpSpPr>
        <p:cNvPr id="1" name=""/>
        <p:cNvGrpSpPr/>
        <p:nvPr/>
      </p:nvGrpSpPr>
      <p:grpSpPr>
        <a:xfrm>
          <a:off x="0" y="0"/>
          <a:ext cx="0" cy="0"/>
          <a:chOff x="0" y="0"/>
          <a:chExt cx="0" cy="0"/>
        </a:xfrm>
      </p:grpSpPr>
      <p:sp>
        <p:nvSpPr>
          <p:cNvPr id="21" name="Rectangle 20"/>
          <p:cNvSpPr/>
          <p:nvPr userDrawn="1"/>
        </p:nvSpPr>
        <p:spPr>
          <a:xfrm>
            <a:off x="-1561" y="-1"/>
            <a:ext cx="12193561" cy="561976"/>
          </a:xfrm>
          <a:prstGeom prst="rect">
            <a:avLst/>
          </a:prstGeom>
          <a:solidFill>
            <a:srgbClr val="E2E2E2"/>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US" sz="1800" dirty="0">
              <a:latin typeface="Calibri" panose="020F0502020204030204" pitchFamily="34" charset="0"/>
              <a:cs typeface="Calibri" panose="020F0502020204030204" pitchFamily="34" charset="0"/>
            </a:endParaRPr>
          </a:p>
        </p:txBody>
      </p:sp>
      <p:sp>
        <p:nvSpPr>
          <p:cNvPr id="13" name="Freeform 12"/>
          <p:cNvSpPr/>
          <p:nvPr userDrawn="1"/>
        </p:nvSpPr>
        <p:spPr>
          <a:xfrm>
            <a:off x="9363856" y="300498"/>
            <a:ext cx="739333" cy="213853"/>
          </a:xfrm>
          <a:custGeom>
            <a:avLst/>
            <a:gdLst/>
            <a:ahLst/>
            <a:cxnLst/>
            <a:rect l="l" t="t" r="r" b="b"/>
            <a:pathLst>
              <a:path w="2166912" h="243200">
                <a:moveTo>
                  <a:pt x="0" y="0"/>
                </a:moveTo>
                <a:lnTo>
                  <a:pt x="2166912" y="0"/>
                </a:lnTo>
                <a:lnTo>
                  <a:pt x="2166912" y="243200"/>
                </a:lnTo>
                <a:lnTo>
                  <a:pt x="0" y="243200"/>
                </a:lnTo>
                <a:lnTo>
                  <a:pt x="0" y="0"/>
                </a:lnTo>
                <a:close/>
              </a:path>
            </a:pathLst>
          </a:custGeom>
          <a:noFill/>
          <a:ln w="7600" cap="flat">
            <a:noFill/>
            <a:bevel/>
          </a:ln>
          <a:effectLst/>
        </p:spPr>
        <p:txBody>
          <a:bodyPr wrap="square" lIns="36000" tIns="36000" rIns="36000" bIns="36000" rtlCol="0" anchor="ctr" anchorCtr="0"/>
          <a:lstStyle/>
          <a:p>
            <a:pPr algn="r"/>
            <a:r>
              <a:rPr lang="en-US" sz="1100" b="0" dirty="0">
                <a:solidFill>
                  <a:srgbClr val="000000"/>
                </a:solidFill>
                <a:latin typeface="Calibri" panose="020F0502020204030204" pitchFamily="34" charset="0"/>
                <a:cs typeface="Calibri" panose="020F0502020204030204" pitchFamily="34" charset="0"/>
              </a:rPr>
              <a:t>DATE</a:t>
            </a:r>
          </a:p>
        </p:txBody>
      </p:sp>
      <p:sp>
        <p:nvSpPr>
          <p:cNvPr id="15" name="Freeform 14"/>
          <p:cNvSpPr/>
          <p:nvPr userDrawn="1"/>
        </p:nvSpPr>
        <p:spPr>
          <a:xfrm>
            <a:off x="5718176" y="300498"/>
            <a:ext cx="1040763" cy="213853"/>
          </a:xfrm>
          <a:custGeom>
            <a:avLst/>
            <a:gdLst/>
            <a:ahLst/>
            <a:cxnLst/>
            <a:rect l="l" t="t" r="r" b="b"/>
            <a:pathLst>
              <a:path w="2166912" h="243200">
                <a:moveTo>
                  <a:pt x="0" y="0"/>
                </a:moveTo>
                <a:lnTo>
                  <a:pt x="2166912" y="0"/>
                </a:lnTo>
                <a:lnTo>
                  <a:pt x="2166912" y="243200"/>
                </a:lnTo>
                <a:lnTo>
                  <a:pt x="0" y="243200"/>
                </a:lnTo>
                <a:lnTo>
                  <a:pt x="0" y="0"/>
                </a:lnTo>
                <a:close/>
              </a:path>
            </a:pathLst>
          </a:custGeom>
          <a:noFill/>
          <a:ln w="7600" cap="flat">
            <a:noFill/>
            <a:bevel/>
          </a:ln>
          <a:effectLst/>
        </p:spPr>
        <p:txBody>
          <a:bodyPr wrap="square" lIns="36000" tIns="36000" rIns="36000" bIns="36000" rtlCol="0" anchor="ctr" anchorCtr="0"/>
          <a:lstStyle/>
          <a:p>
            <a:pPr algn="r"/>
            <a:r>
              <a:rPr lang="en-US" sz="1100" b="0" dirty="0">
                <a:solidFill>
                  <a:srgbClr val="000000"/>
                </a:solidFill>
                <a:latin typeface="Calibri" panose="020F0502020204030204" pitchFamily="34" charset="0"/>
                <a:cs typeface="Calibri" panose="020F0502020204030204" pitchFamily="34" charset="0"/>
              </a:rPr>
              <a:t>SUBMITTED BY</a:t>
            </a:r>
          </a:p>
        </p:txBody>
      </p:sp>
      <p:sp>
        <p:nvSpPr>
          <p:cNvPr id="12" name="Freeform 11"/>
          <p:cNvSpPr/>
          <p:nvPr userDrawn="1"/>
        </p:nvSpPr>
        <p:spPr>
          <a:xfrm>
            <a:off x="9363075" y="49750"/>
            <a:ext cx="739333" cy="213853"/>
          </a:xfrm>
          <a:custGeom>
            <a:avLst/>
            <a:gdLst/>
            <a:ahLst/>
            <a:cxnLst/>
            <a:rect l="l" t="t" r="r" b="b"/>
            <a:pathLst>
              <a:path w="2166912" h="243200">
                <a:moveTo>
                  <a:pt x="0" y="0"/>
                </a:moveTo>
                <a:lnTo>
                  <a:pt x="2166912" y="0"/>
                </a:lnTo>
                <a:lnTo>
                  <a:pt x="2166912" y="243200"/>
                </a:lnTo>
                <a:lnTo>
                  <a:pt x="0" y="243200"/>
                </a:lnTo>
                <a:lnTo>
                  <a:pt x="0" y="0"/>
                </a:lnTo>
                <a:close/>
              </a:path>
            </a:pathLst>
          </a:custGeom>
          <a:noFill/>
          <a:ln w="7600" cap="flat">
            <a:noFill/>
            <a:bevel/>
          </a:ln>
          <a:effectLst/>
        </p:spPr>
        <p:txBody>
          <a:bodyPr wrap="square" lIns="36000" tIns="36000" rIns="36000" bIns="36000" rtlCol="0" anchor="ctr" anchorCtr="0"/>
          <a:lstStyle/>
          <a:p>
            <a:pPr algn="r"/>
            <a:r>
              <a:rPr lang="en-US" sz="1100" b="0" dirty="0">
                <a:solidFill>
                  <a:srgbClr val="000000"/>
                </a:solidFill>
                <a:latin typeface="Calibri" panose="020F0502020204030204" pitchFamily="34" charset="0"/>
                <a:cs typeface="Calibri" panose="020F0502020204030204" pitchFamily="34" charset="0"/>
              </a:rPr>
              <a:t>STATUS</a:t>
            </a:r>
          </a:p>
        </p:txBody>
      </p:sp>
      <p:sp>
        <p:nvSpPr>
          <p:cNvPr id="22" name="Freeform 11">
            <a:extLst>
              <a:ext uri="{FF2B5EF4-FFF2-40B4-BE49-F238E27FC236}">
                <a16:creationId xmlns:a16="http://schemas.microsoft.com/office/drawing/2014/main" id="{3BC50CD7-4410-4D98-BFAF-2800A2869E28}"/>
              </a:ext>
            </a:extLst>
          </p:cNvPr>
          <p:cNvSpPr/>
          <p:nvPr userDrawn="1"/>
        </p:nvSpPr>
        <p:spPr>
          <a:xfrm>
            <a:off x="5717396" y="49750"/>
            <a:ext cx="1040763" cy="213853"/>
          </a:xfrm>
          <a:custGeom>
            <a:avLst/>
            <a:gdLst/>
            <a:ahLst/>
            <a:cxnLst/>
            <a:rect l="l" t="t" r="r" b="b"/>
            <a:pathLst>
              <a:path w="2166912" h="243200">
                <a:moveTo>
                  <a:pt x="0" y="0"/>
                </a:moveTo>
                <a:lnTo>
                  <a:pt x="2166912" y="0"/>
                </a:lnTo>
                <a:lnTo>
                  <a:pt x="2166912" y="243200"/>
                </a:lnTo>
                <a:lnTo>
                  <a:pt x="0" y="243200"/>
                </a:lnTo>
                <a:lnTo>
                  <a:pt x="0" y="0"/>
                </a:lnTo>
                <a:close/>
              </a:path>
            </a:pathLst>
          </a:custGeom>
          <a:noFill/>
          <a:ln w="7600" cap="flat">
            <a:noFill/>
            <a:bevel/>
          </a:ln>
          <a:effectLst/>
        </p:spPr>
        <p:txBody>
          <a:bodyPr wrap="square" lIns="36000" tIns="36000" rIns="36000" bIns="36000" rtlCol="0" anchor="ctr" anchorCtr="0"/>
          <a:lstStyle/>
          <a:p>
            <a:pPr algn="r"/>
            <a:r>
              <a:rPr lang="en-US" sz="1100" b="0" dirty="0">
                <a:solidFill>
                  <a:srgbClr val="000000"/>
                </a:solidFill>
                <a:latin typeface="Calibri" panose="020F0502020204030204" pitchFamily="34" charset="0"/>
                <a:cs typeface="Calibri" panose="020F0502020204030204" pitchFamily="34" charset="0"/>
              </a:rPr>
              <a:t>BP NUMBER</a:t>
            </a:r>
          </a:p>
        </p:txBody>
      </p:sp>
      <p:sp>
        <p:nvSpPr>
          <p:cNvPr id="23" name="Freeform 11">
            <a:extLst>
              <a:ext uri="{FF2B5EF4-FFF2-40B4-BE49-F238E27FC236}">
                <a16:creationId xmlns:a16="http://schemas.microsoft.com/office/drawing/2014/main" id="{9D01B888-309D-8F48-69CA-E9EC77EA4626}"/>
              </a:ext>
            </a:extLst>
          </p:cNvPr>
          <p:cNvSpPr/>
          <p:nvPr userDrawn="1"/>
        </p:nvSpPr>
        <p:spPr>
          <a:xfrm>
            <a:off x="280677" y="0"/>
            <a:ext cx="5297163" cy="313350"/>
          </a:xfrm>
          <a:custGeom>
            <a:avLst/>
            <a:gdLst/>
            <a:ahLst/>
            <a:cxnLst/>
            <a:rect l="l" t="t" r="r" b="b"/>
            <a:pathLst>
              <a:path w="2166912" h="243200">
                <a:moveTo>
                  <a:pt x="0" y="0"/>
                </a:moveTo>
                <a:lnTo>
                  <a:pt x="2166912" y="0"/>
                </a:lnTo>
                <a:lnTo>
                  <a:pt x="2166912" y="243200"/>
                </a:lnTo>
                <a:lnTo>
                  <a:pt x="0" y="243200"/>
                </a:lnTo>
                <a:lnTo>
                  <a:pt x="0" y="0"/>
                </a:lnTo>
                <a:close/>
              </a:path>
            </a:pathLst>
          </a:custGeom>
          <a:noFill/>
          <a:ln w="7600" cap="flat">
            <a:noFill/>
            <a:bevel/>
          </a:ln>
          <a:effectLst/>
        </p:spPr>
        <p:txBody>
          <a:bodyPr wrap="square" lIns="36000" tIns="36000" rIns="36000" bIns="36000" rtlCol="0" anchor="ctr" anchorCtr="0">
            <a:noAutofit/>
          </a:bodyPr>
          <a:lstStyle/>
          <a:p>
            <a:pPr algn="l"/>
            <a:r>
              <a:rPr lang="en-US" sz="1800" b="1" dirty="0">
                <a:solidFill>
                  <a:srgbClr val="000000"/>
                </a:solidFill>
                <a:latin typeface="Calibri" panose="020F0502020204030204" pitchFamily="34" charset="0"/>
                <a:cs typeface="Calibri" panose="020F0502020204030204" pitchFamily="34" charset="0"/>
              </a:rPr>
              <a:t>BEST PRACTICE REPORT</a:t>
            </a:r>
          </a:p>
        </p:txBody>
      </p:sp>
      <p:sp>
        <p:nvSpPr>
          <p:cNvPr id="82" name="Freeform 14">
            <a:extLst>
              <a:ext uri="{FF2B5EF4-FFF2-40B4-BE49-F238E27FC236}">
                <a16:creationId xmlns:a16="http://schemas.microsoft.com/office/drawing/2014/main" id="{538E9749-6EA3-A919-7C7A-F9652D58FCFF}"/>
              </a:ext>
            </a:extLst>
          </p:cNvPr>
          <p:cNvSpPr/>
          <p:nvPr userDrawn="1"/>
        </p:nvSpPr>
        <p:spPr>
          <a:xfrm>
            <a:off x="140589" y="300498"/>
            <a:ext cx="1119443" cy="213853"/>
          </a:xfrm>
          <a:custGeom>
            <a:avLst/>
            <a:gdLst/>
            <a:ahLst/>
            <a:cxnLst/>
            <a:rect l="l" t="t" r="r" b="b"/>
            <a:pathLst>
              <a:path w="2166912" h="243200">
                <a:moveTo>
                  <a:pt x="0" y="0"/>
                </a:moveTo>
                <a:lnTo>
                  <a:pt x="2166912" y="0"/>
                </a:lnTo>
                <a:lnTo>
                  <a:pt x="2166912" y="243200"/>
                </a:lnTo>
                <a:lnTo>
                  <a:pt x="0" y="243200"/>
                </a:lnTo>
                <a:lnTo>
                  <a:pt x="0" y="0"/>
                </a:lnTo>
                <a:close/>
              </a:path>
            </a:pathLst>
          </a:custGeom>
          <a:noFill/>
          <a:ln w="7600" cap="flat">
            <a:noFill/>
            <a:bevel/>
          </a:ln>
          <a:effectLst/>
        </p:spPr>
        <p:txBody>
          <a:bodyPr wrap="square" lIns="36000" tIns="36000" rIns="36000" bIns="36000" rtlCol="0" anchor="ctr" anchorCtr="0"/>
          <a:lstStyle/>
          <a:p>
            <a:pPr algn="r"/>
            <a:r>
              <a:rPr lang="en-US" sz="1400" b="0" dirty="0">
                <a:solidFill>
                  <a:srgbClr val="000000"/>
                </a:solidFill>
                <a:latin typeface="Calibri" panose="020F0502020204030204" pitchFamily="34" charset="0"/>
                <a:cs typeface="Calibri" panose="020F0502020204030204" pitchFamily="34" charset="0"/>
              </a:rPr>
              <a:t>TITLE</a:t>
            </a:r>
          </a:p>
        </p:txBody>
      </p:sp>
      <p:sp>
        <p:nvSpPr>
          <p:cNvPr id="84" name="Content Placeholder 83">
            <a:extLst>
              <a:ext uri="{FF2B5EF4-FFF2-40B4-BE49-F238E27FC236}">
                <a16:creationId xmlns:a16="http://schemas.microsoft.com/office/drawing/2014/main" id="{00291A85-44FB-B95D-7B70-08002FACF134}"/>
              </a:ext>
              <a:ext uri="{C183D7F6-B498-43B3-948B-1728B52AA6E4}">
                <adec:decorative xmlns:adec="http://schemas.microsoft.com/office/drawing/2017/decorative" val="0"/>
              </a:ext>
            </a:extLst>
          </p:cNvPr>
          <p:cNvSpPr>
            <a:spLocks noGrp="1"/>
          </p:cNvSpPr>
          <p:nvPr>
            <p:ph sz="quarter" idx="10"/>
          </p:nvPr>
        </p:nvSpPr>
        <p:spPr>
          <a:xfrm>
            <a:off x="1309661" y="306617"/>
            <a:ext cx="4268180" cy="201612"/>
          </a:xfrm>
          <a:prstGeom prst="rect">
            <a:avLst/>
          </a:prstGeom>
          <a:solidFill>
            <a:schemeClr val="bg1"/>
          </a:solidFill>
        </p:spPr>
        <p:txBody>
          <a:bodyPr lIns="36000" tIns="36000" rIns="36000" bIns="36000" anchor="ctr" anchorCtr="0"/>
          <a:lstStyle>
            <a:lvl1pPr marL="0" indent="0">
              <a:buNone/>
              <a:defRPr lang="en-AE" sz="1400" b="0" kern="1200" dirty="0">
                <a:solidFill>
                  <a:srgbClr val="000000"/>
                </a:solidFill>
                <a:latin typeface="Calibri" panose="020F0502020204030204" pitchFamily="34" charset="0"/>
                <a:ea typeface="+mn-ea"/>
                <a:cs typeface="Calibri" panose="020F0502020204030204" pitchFamily="34" charset="0"/>
              </a:defRPr>
            </a:lvl1pPr>
          </a:lstStyle>
          <a:p>
            <a:pPr lvl="0"/>
            <a:endParaRPr lang="en-AE" dirty="0"/>
          </a:p>
        </p:txBody>
      </p:sp>
      <p:sp>
        <p:nvSpPr>
          <p:cNvPr id="85" name="Content Placeholder 83">
            <a:extLst>
              <a:ext uri="{FF2B5EF4-FFF2-40B4-BE49-F238E27FC236}">
                <a16:creationId xmlns:a16="http://schemas.microsoft.com/office/drawing/2014/main" id="{87897BFA-3119-A6A6-65E8-4ED312813A52}"/>
              </a:ext>
            </a:extLst>
          </p:cNvPr>
          <p:cNvSpPr>
            <a:spLocks noGrp="1"/>
          </p:cNvSpPr>
          <p:nvPr>
            <p:ph sz="quarter" idx="11"/>
          </p:nvPr>
        </p:nvSpPr>
        <p:spPr>
          <a:xfrm>
            <a:off x="6757768" y="306617"/>
            <a:ext cx="2551333" cy="201612"/>
          </a:xfrm>
          <a:prstGeom prst="rect">
            <a:avLst/>
          </a:prstGeom>
          <a:solidFill>
            <a:schemeClr val="bg1"/>
          </a:solidFill>
        </p:spPr>
        <p:txBody>
          <a:bodyPr lIns="36000" tIns="36000" rIns="36000" bIns="36000" anchor="ctr" anchorCtr="0"/>
          <a:lstStyle>
            <a:lvl1pPr marL="0" indent="0">
              <a:buNone/>
              <a:defRPr lang="en-AE" sz="1100" b="0" kern="1200" dirty="0">
                <a:solidFill>
                  <a:srgbClr val="000000"/>
                </a:solidFill>
                <a:latin typeface="Calibri" panose="020F0502020204030204" pitchFamily="34" charset="0"/>
                <a:ea typeface="+mn-ea"/>
                <a:cs typeface="Calibri" panose="020F0502020204030204" pitchFamily="34" charset="0"/>
              </a:defRPr>
            </a:lvl1pPr>
          </a:lstStyle>
          <a:p>
            <a:pPr lvl="0"/>
            <a:endParaRPr lang="en-AE" dirty="0"/>
          </a:p>
        </p:txBody>
      </p:sp>
      <p:sp>
        <p:nvSpPr>
          <p:cNvPr id="86" name="Content Placeholder 83">
            <a:extLst>
              <a:ext uri="{FF2B5EF4-FFF2-40B4-BE49-F238E27FC236}">
                <a16:creationId xmlns:a16="http://schemas.microsoft.com/office/drawing/2014/main" id="{86311498-E5D2-1418-65D7-66CA8DC0F0FE}"/>
              </a:ext>
            </a:extLst>
          </p:cNvPr>
          <p:cNvSpPr>
            <a:spLocks noGrp="1"/>
          </p:cNvSpPr>
          <p:nvPr>
            <p:ph sz="quarter" idx="12"/>
          </p:nvPr>
        </p:nvSpPr>
        <p:spPr>
          <a:xfrm>
            <a:off x="10103144" y="306617"/>
            <a:ext cx="1808179" cy="201612"/>
          </a:xfrm>
          <a:prstGeom prst="rect">
            <a:avLst/>
          </a:prstGeom>
          <a:solidFill>
            <a:schemeClr val="bg1"/>
          </a:solidFill>
        </p:spPr>
        <p:txBody>
          <a:bodyPr lIns="36000" tIns="36000" rIns="36000" bIns="36000" anchor="ctr" anchorCtr="0"/>
          <a:lstStyle>
            <a:lvl1pPr marL="0" indent="0">
              <a:buNone/>
              <a:defRPr lang="en-AE" sz="1100" b="0" kern="1200" dirty="0">
                <a:solidFill>
                  <a:srgbClr val="000000"/>
                </a:solidFill>
                <a:latin typeface="Calibri" panose="020F0502020204030204" pitchFamily="34" charset="0"/>
                <a:ea typeface="+mn-ea"/>
                <a:cs typeface="Calibri" panose="020F0502020204030204" pitchFamily="34" charset="0"/>
              </a:defRPr>
            </a:lvl1pPr>
          </a:lstStyle>
          <a:p>
            <a:pPr lvl="0"/>
            <a:endParaRPr lang="en-AE" dirty="0"/>
          </a:p>
        </p:txBody>
      </p:sp>
      <p:sp>
        <p:nvSpPr>
          <p:cNvPr id="87" name="Content Placeholder 83">
            <a:extLst>
              <a:ext uri="{FF2B5EF4-FFF2-40B4-BE49-F238E27FC236}">
                <a16:creationId xmlns:a16="http://schemas.microsoft.com/office/drawing/2014/main" id="{0DA6CA3E-A6FB-82DC-CB92-B027FDC800BE}"/>
              </a:ext>
            </a:extLst>
          </p:cNvPr>
          <p:cNvSpPr>
            <a:spLocks noGrp="1"/>
          </p:cNvSpPr>
          <p:nvPr>
            <p:ph sz="quarter" idx="13"/>
          </p:nvPr>
        </p:nvSpPr>
        <p:spPr>
          <a:xfrm>
            <a:off x="6757768" y="55869"/>
            <a:ext cx="2551333" cy="201612"/>
          </a:xfrm>
          <a:prstGeom prst="rect">
            <a:avLst/>
          </a:prstGeom>
          <a:solidFill>
            <a:schemeClr val="bg1"/>
          </a:solidFill>
        </p:spPr>
        <p:txBody>
          <a:bodyPr lIns="36000" tIns="36000" rIns="36000" bIns="36000" anchor="ctr" anchorCtr="0"/>
          <a:lstStyle>
            <a:lvl1pPr marL="0" indent="0">
              <a:buNone/>
              <a:defRPr lang="en-AE" sz="1100" b="0" kern="1200" dirty="0">
                <a:solidFill>
                  <a:srgbClr val="000000"/>
                </a:solidFill>
                <a:latin typeface="Calibri" panose="020F0502020204030204" pitchFamily="34" charset="0"/>
                <a:ea typeface="+mn-ea"/>
                <a:cs typeface="Calibri" panose="020F0502020204030204" pitchFamily="34" charset="0"/>
              </a:defRPr>
            </a:lvl1pPr>
          </a:lstStyle>
          <a:p>
            <a:pPr lvl="0"/>
            <a:endParaRPr lang="en-AE" dirty="0"/>
          </a:p>
        </p:txBody>
      </p:sp>
      <p:sp>
        <p:nvSpPr>
          <p:cNvPr id="88" name="Content Placeholder 83">
            <a:extLst>
              <a:ext uri="{FF2B5EF4-FFF2-40B4-BE49-F238E27FC236}">
                <a16:creationId xmlns:a16="http://schemas.microsoft.com/office/drawing/2014/main" id="{3743B71C-8DB6-92BC-1F39-800D794D1C09}"/>
              </a:ext>
            </a:extLst>
          </p:cNvPr>
          <p:cNvSpPr>
            <a:spLocks noGrp="1"/>
          </p:cNvSpPr>
          <p:nvPr>
            <p:ph sz="quarter" idx="14"/>
          </p:nvPr>
        </p:nvSpPr>
        <p:spPr>
          <a:xfrm>
            <a:off x="10103144" y="55869"/>
            <a:ext cx="1808179" cy="201612"/>
          </a:xfrm>
          <a:prstGeom prst="rect">
            <a:avLst/>
          </a:prstGeom>
          <a:solidFill>
            <a:schemeClr val="bg1"/>
          </a:solidFill>
        </p:spPr>
        <p:txBody>
          <a:bodyPr lIns="36000" tIns="36000" rIns="36000" bIns="36000" anchor="ctr" anchorCtr="0"/>
          <a:lstStyle>
            <a:lvl1pPr marL="0" indent="0">
              <a:buNone/>
              <a:defRPr lang="en-AE" sz="1100" b="0" kern="1200" dirty="0">
                <a:solidFill>
                  <a:srgbClr val="000000"/>
                </a:solidFill>
                <a:latin typeface="Calibri" panose="020F0502020204030204" pitchFamily="34" charset="0"/>
                <a:ea typeface="+mn-ea"/>
                <a:cs typeface="Calibri" panose="020F0502020204030204" pitchFamily="34" charset="0"/>
              </a:defRPr>
            </a:lvl1pPr>
          </a:lstStyle>
          <a:p>
            <a:pPr lvl="0"/>
            <a:endParaRPr lang="en-AE" dirty="0"/>
          </a:p>
        </p:txBody>
      </p:sp>
    </p:spTree>
    <p:extLst>
      <p:ext uri="{BB962C8B-B14F-4D97-AF65-F5344CB8AC3E}">
        <p14:creationId xmlns:p14="http://schemas.microsoft.com/office/powerpoint/2010/main" val="2127450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035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Large Text Left">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7E2DE9F-E5C1-6EC2-9844-662FE3C4FD54}"/>
              </a:ext>
            </a:extLst>
          </p:cNvPr>
          <p:cNvSpPr/>
          <p:nvPr userDrawn="1"/>
        </p:nvSpPr>
        <p:spPr>
          <a:xfrm>
            <a:off x="-1" y="6430962"/>
            <a:ext cx="12192000" cy="42703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D6D58EB5-5F04-EB89-62C4-614EA9050B66}"/>
              </a:ext>
            </a:extLst>
          </p:cNvPr>
          <p:cNvSpPr/>
          <p:nvPr userDrawn="1"/>
        </p:nvSpPr>
        <p:spPr>
          <a:xfrm>
            <a:off x="0" y="0"/>
            <a:ext cx="12192000" cy="42703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F5F2C8C6-4C6C-19A9-0965-53DA01DFCEB9}"/>
              </a:ext>
            </a:extLst>
          </p:cNvPr>
          <p:cNvSpPr txBox="1"/>
          <p:nvPr userDrawn="1"/>
        </p:nvSpPr>
        <p:spPr>
          <a:xfrm>
            <a:off x="0" y="6023817"/>
            <a:ext cx="12191999" cy="369332"/>
          </a:xfrm>
          <a:prstGeom prst="rect">
            <a:avLst/>
          </a:prstGeom>
          <a:noFill/>
        </p:spPr>
        <p:txBody>
          <a:bodyPr wrap="square" rtlCol="0" anchor="ctr">
            <a:spAutoFit/>
          </a:bodyPr>
          <a:lstStyle/>
          <a:p>
            <a:pPr algn="ctr"/>
            <a:r>
              <a:rPr lang="en-US" sz="1800" b="0" i="0" dirty="0">
                <a:solidFill>
                  <a:schemeClr val="bg1">
                    <a:lumMod val="50000"/>
                  </a:schemeClr>
                </a:solidFill>
                <a:effectLst/>
                <a:latin typeface="Calibri" panose="020F0502020204030204" pitchFamily="34" charset="0"/>
                <a:cs typeface="Calibri" panose="020F0502020204030204" pitchFamily="34" charset="0"/>
              </a:rPr>
              <a:t>© Copyright Citoolkit.com. All Rights Reserved.</a:t>
            </a:r>
          </a:p>
        </p:txBody>
      </p:sp>
      <p:grpSp>
        <p:nvGrpSpPr>
          <p:cNvPr id="15" name="Group 14">
            <a:extLst>
              <a:ext uri="{FF2B5EF4-FFF2-40B4-BE49-F238E27FC236}">
                <a16:creationId xmlns:a16="http://schemas.microsoft.com/office/drawing/2014/main" id="{07CA4666-3685-96D1-5597-13705DEE85E5}"/>
              </a:ext>
            </a:extLst>
          </p:cNvPr>
          <p:cNvGrpSpPr/>
          <p:nvPr userDrawn="1"/>
        </p:nvGrpSpPr>
        <p:grpSpPr>
          <a:xfrm>
            <a:off x="0" y="2540968"/>
            <a:ext cx="12191999" cy="1776064"/>
            <a:chOff x="0" y="2059926"/>
            <a:chExt cx="12191999" cy="1776064"/>
          </a:xfrm>
        </p:grpSpPr>
        <p:sp>
          <p:nvSpPr>
            <p:cNvPr id="4" name="Rectangle 3">
              <a:extLst>
                <a:ext uri="{FF2B5EF4-FFF2-40B4-BE49-F238E27FC236}">
                  <a16:creationId xmlns:a16="http://schemas.microsoft.com/office/drawing/2014/main" id="{7AB1B261-5F28-E04F-CFB9-41B03FC94A1A}"/>
                </a:ext>
              </a:extLst>
            </p:cNvPr>
            <p:cNvSpPr/>
            <p:nvPr userDrawn="1"/>
          </p:nvSpPr>
          <p:spPr>
            <a:xfrm>
              <a:off x="0" y="2442348"/>
              <a:ext cx="12191999" cy="7068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CITOOLKIT</a:t>
              </a:r>
              <a:endPar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p:txBody>
        </p:sp>
        <p:sp>
          <p:nvSpPr>
            <p:cNvPr id="8" name="TextBox 7">
              <a:extLst>
                <a:ext uri="{FF2B5EF4-FFF2-40B4-BE49-F238E27FC236}">
                  <a16:creationId xmlns:a16="http://schemas.microsoft.com/office/drawing/2014/main" id="{F20C2708-F0FE-6E73-EE2B-7062A48BF58A}"/>
                </a:ext>
              </a:extLst>
            </p:cNvPr>
            <p:cNvSpPr txBox="1"/>
            <p:nvPr userDrawn="1"/>
          </p:nvSpPr>
          <p:spPr>
            <a:xfrm>
              <a:off x="1532845" y="2059926"/>
              <a:ext cx="9144000" cy="369332"/>
            </a:xfrm>
            <a:prstGeom prst="rect">
              <a:avLst/>
            </a:prstGeom>
            <a:noFill/>
          </p:spPr>
          <p:txBody>
            <a:bodyPr wrap="square" rtlCol="0" anchor="ctr">
              <a:spAutoFit/>
            </a:bodyPr>
            <a:lstStyle/>
            <a:p>
              <a:pPr algn="ctr"/>
              <a:r>
                <a:rPr lang="en-US" sz="1800" b="0" i="0" dirty="0">
                  <a:solidFill>
                    <a:schemeClr val="tx1"/>
                  </a:solidFill>
                  <a:effectLst/>
                  <a:latin typeface="Calibri" panose="020F0502020204030204" pitchFamily="34" charset="0"/>
                  <a:cs typeface="Calibri" panose="020F0502020204030204" pitchFamily="34" charset="0"/>
                </a:rPr>
                <a:t>Made with         by</a:t>
              </a:r>
            </a:p>
          </p:txBody>
        </p:sp>
        <p:sp>
          <p:nvSpPr>
            <p:cNvPr id="9" name="Freeform 290">
              <a:extLst>
                <a:ext uri="{FF2B5EF4-FFF2-40B4-BE49-F238E27FC236}">
                  <a16:creationId xmlns:a16="http://schemas.microsoft.com/office/drawing/2014/main" id="{E7486A78-E190-223A-CAEB-DAA73F486F35}"/>
                </a:ext>
              </a:extLst>
            </p:cNvPr>
            <p:cNvSpPr/>
            <p:nvPr userDrawn="1"/>
          </p:nvSpPr>
          <p:spPr>
            <a:xfrm>
              <a:off x="6347445" y="2132598"/>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p:txBody>
        </p:sp>
        <p:sp>
          <p:nvSpPr>
            <p:cNvPr id="14" name="Rectangle 13">
              <a:extLst>
                <a:ext uri="{FF2B5EF4-FFF2-40B4-BE49-F238E27FC236}">
                  <a16:creationId xmlns:a16="http://schemas.microsoft.com/office/drawing/2014/main" id="{E65DFD1A-8998-98D7-5866-AEA741698B85}"/>
                </a:ext>
              </a:extLst>
            </p:cNvPr>
            <p:cNvSpPr/>
            <p:nvPr userDrawn="1"/>
          </p:nvSpPr>
          <p:spPr>
            <a:xfrm>
              <a:off x="1532845" y="3162288"/>
              <a:ext cx="9144000" cy="673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The Continuous Improvement Toolkit</a:t>
              </a:r>
              <a:b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br>
              <a:r>
                <a:rPr lang="en-US" sz="1800" b="0" i="0" dirty="0">
                  <a:solidFill>
                    <a:srgbClr val="0066CC"/>
                  </a:solidFill>
                  <a:effectLst/>
                  <a:latin typeface="Calibri" panose="020F0502020204030204" pitchFamily="34" charset="0"/>
                  <a:cs typeface="Calibri" panose="020F0502020204030204" pitchFamily="34" charset="0"/>
                </a:rPr>
                <a:t>www.citoolkit.com</a:t>
              </a:r>
              <a:endParaRPr kumimoji="0" lang="en-US" sz="24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p:txBody>
        </p:sp>
      </p:grpSp>
    </p:spTree>
    <p:extLst>
      <p:ext uri="{BB962C8B-B14F-4D97-AF65-F5344CB8AC3E}">
        <p14:creationId xmlns:p14="http://schemas.microsoft.com/office/powerpoint/2010/main" val="3781955886"/>
      </p:ext>
    </p:extLst>
  </p:cSld>
  <p:clrMapOvr>
    <a:masterClrMapping/>
  </p:clrMapOvr>
  <p:extLst>
    <p:ext uri="{DCECCB84-F9BA-43D5-87BE-67443E8EF086}">
      <p15:sldGuideLst xmlns:p15="http://schemas.microsoft.com/office/powerpoint/2012/main">
        <p15:guide id="1" orient="horz" pos="14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BD050E-92FE-5A22-0E7F-C4280B87CB6C}"/>
              </a:ext>
            </a:extLst>
          </p:cNvPr>
          <p:cNvSpPr/>
          <p:nvPr userDrawn="1"/>
        </p:nvSpPr>
        <p:spPr>
          <a:xfrm>
            <a:off x="0" y="6522996"/>
            <a:ext cx="12192000" cy="335004"/>
          </a:xfrm>
          <a:prstGeom prst="rect">
            <a:avLst/>
          </a:prstGeom>
          <a:solidFill>
            <a:srgbClr val="E2E2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alibri" panose="020F0502020204030204" pitchFamily="34" charset="0"/>
                <a:cs typeface="Calibri" panose="020F0502020204030204" pitchFamily="34" charset="0"/>
              </a:rPr>
              <a:t>www.</a:t>
            </a:r>
            <a:r>
              <a:rPr lang="en-US" sz="2400" b="1" dirty="0">
                <a:solidFill>
                  <a:schemeClr val="tx1"/>
                </a:solidFill>
                <a:latin typeface="Calibri" panose="020F0502020204030204" pitchFamily="34" charset="0"/>
                <a:cs typeface="Calibri" panose="020F0502020204030204" pitchFamily="34" charset="0"/>
              </a:rPr>
              <a:t>citoolkit</a:t>
            </a:r>
            <a:r>
              <a:rPr lang="en-US" sz="2400" dirty="0">
                <a:solidFill>
                  <a:schemeClr val="tx1"/>
                </a:solidFill>
                <a:latin typeface="Calibri" panose="020F0502020204030204" pitchFamily="34" charset="0"/>
                <a:cs typeface="Calibri" panose="020F0502020204030204" pitchFamily="34" charset="0"/>
              </a:rPr>
              <a:t>.com</a:t>
            </a:r>
            <a:endParaRPr lang="en-US" sz="1800" dirty="0">
              <a:solidFill>
                <a:schemeClr val="tx1"/>
              </a:solidFill>
              <a:latin typeface="Calibri" panose="020F0502020204030204" pitchFamily="34" charset="0"/>
              <a:cs typeface="Calibri" panose="020F0502020204030204" pitchFamily="34" charset="0"/>
            </a:endParaRPr>
          </a:p>
        </p:txBody>
      </p:sp>
    </p:spTree>
    <p:custDataLst>
      <p:tags r:id="rId5"/>
    </p:custDataLst>
    <p:extLst>
      <p:ext uri="{BB962C8B-B14F-4D97-AF65-F5344CB8AC3E}">
        <p14:creationId xmlns:p14="http://schemas.microsoft.com/office/powerpoint/2010/main" val="1259398127"/>
      </p:ext>
    </p:extLst>
  </p:cSld>
  <p:clrMap bg1="lt1" tx1="dk1" bg2="lt2" tx2="dk2" accent1="accent1" accent2="accent2" accent3="accent3" accent4="accent4" accent5="accent5" accent6="accent6" hlink="hlink" folHlink="folHlink"/>
  <p:sldLayoutIdLst>
    <p:sldLayoutId id="2147483696" r:id="rId1"/>
    <p:sldLayoutId id="2147483674" r:id="rId2"/>
    <p:sldLayoutId id="2147483697" r:id="rId3"/>
  </p:sldLayoutIdLst>
  <p:txStyles>
    <p:titleStyle>
      <a:lvl1pPr algn="l" defTabSz="914400" rtl="0" eaLnBrk="1" latinLnBrk="0" hangingPunct="1">
        <a:lnSpc>
          <a:spcPct val="90000"/>
        </a:lnSpc>
        <a:spcBef>
          <a:spcPct val="0"/>
        </a:spcBef>
        <a:buNone/>
        <a:defRPr sz="3200" kern="1200">
          <a:solidFill>
            <a:srgbClr val="006881"/>
          </a:solidFill>
          <a:latin typeface="+mj-lt"/>
          <a:ea typeface="+mj-ea"/>
          <a:cs typeface="Readex Pro Deca" pitchFamily="2" charset="-78"/>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rgbClr val="76777B"/>
          </a:solidFill>
          <a:latin typeface="Readex Pro Deca" pitchFamily="2" charset="-78"/>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rgbClr val="76777B"/>
          </a:solidFill>
          <a:latin typeface="Readex Pro Deca" pitchFamily="2" charset="-78"/>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rgbClr val="76777B"/>
          </a:solidFill>
          <a:latin typeface="Readex Pro Deca" pitchFamily="2" charset="-78"/>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rgbClr val="76777B"/>
          </a:solidFill>
          <a:latin typeface="Readex Pro Deca" pitchFamily="2" charset="-78"/>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rgbClr val="76777B"/>
          </a:solidFill>
          <a:latin typeface="Readex Pro Deca" pitchFamily="2" charset="-7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40">
          <p15:clr>
            <a:srgbClr val="F26B43"/>
          </p15:clr>
        </p15:guide>
        <p15:guide id="2" pos="7440">
          <p15:clr>
            <a:srgbClr val="F26B43"/>
          </p15:clr>
        </p15:guide>
        <p15:guide id="3" orient="horz" pos="216">
          <p15:clr>
            <a:srgbClr val="F26B43"/>
          </p15:clr>
        </p15:guide>
        <p15:guide id="4" orient="horz" pos="410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6B4453-D718-2199-517A-683B46877C8B}"/>
              </a:ext>
            </a:extLst>
          </p:cNvPr>
          <p:cNvSpPr>
            <a:spLocks noGrp="1"/>
          </p:cNvSpPr>
          <p:nvPr>
            <p:ph sz="quarter" idx="10"/>
          </p:nvPr>
        </p:nvSpPr>
        <p:spPr/>
        <p:txBody>
          <a:bodyPr/>
          <a:lstStyle/>
          <a:p>
            <a:r>
              <a:rPr lang="en-US" dirty="0"/>
              <a:t>Modified Trousers</a:t>
            </a:r>
            <a:endParaRPr lang="en-AE" dirty="0"/>
          </a:p>
        </p:txBody>
      </p:sp>
      <p:sp>
        <p:nvSpPr>
          <p:cNvPr id="5" name="Content Placeholder 4">
            <a:extLst>
              <a:ext uri="{FF2B5EF4-FFF2-40B4-BE49-F238E27FC236}">
                <a16:creationId xmlns:a16="http://schemas.microsoft.com/office/drawing/2014/main" id="{3240410A-58AA-865F-B8EC-2E3B05BCB426}"/>
              </a:ext>
            </a:extLst>
          </p:cNvPr>
          <p:cNvSpPr>
            <a:spLocks noGrp="1"/>
          </p:cNvSpPr>
          <p:nvPr>
            <p:ph sz="quarter" idx="11"/>
          </p:nvPr>
        </p:nvSpPr>
        <p:spPr/>
        <p:txBody>
          <a:bodyPr/>
          <a:lstStyle/>
          <a:p>
            <a:r>
              <a:rPr lang="en-AE" dirty="0"/>
              <a:t> </a:t>
            </a:r>
          </a:p>
        </p:txBody>
      </p:sp>
      <p:sp>
        <p:nvSpPr>
          <p:cNvPr id="7" name="Content Placeholder 6">
            <a:extLst>
              <a:ext uri="{FF2B5EF4-FFF2-40B4-BE49-F238E27FC236}">
                <a16:creationId xmlns:a16="http://schemas.microsoft.com/office/drawing/2014/main" id="{C264831D-CD6D-E17F-658E-6E08E533E14F}"/>
              </a:ext>
            </a:extLst>
          </p:cNvPr>
          <p:cNvSpPr>
            <a:spLocks noGrp="1"/>
          </p:cNvSpPr>
          <p:nvPr>
            <p:ph sz="quarter" idx="12"/>
          </p:nvPr>
        </p:nvSpPr>
        <p:spPr/>
        <p:txBody>
          <a:bodyPr/>
          <a:lstStyle/>
          <a:p>
            <a:r>
              <a:rPr lang="en-AE" dirty="0"/>
              <a:t> </a:t>
            </a:r>
          </a:p>
        </p:txBody>
      </p:sp>
      <p:sp>
        <p:nvSpPr>
          <p:cNvPr id="9" name="Content Placeholder 8">
            <a:extLst>
              <a:ext uri="{FF2B5EF4-FFF2-40B4-BE49-F238E27FC236}">
                <a16:creationId xmlns:a16="http://schemas.microsoft.com/office/drawing/2014/main" id="{D43B42CD-3C91-C0BE-866B-92DDE648EE2A}"/>
              </a:ext>
            </a:extLst>
          </p:cNvPr>
          <p:cNvSpPr>
            <a:spLocks noGrp="1"/>
          </p:cNvSpPr>
          <p:nvPr>
            <p:ph sz="quarter" idx="13"/>
          </p:nvPr>
        </p:nvSpPr>
        <p:spPr/>
        <p:txBody>
          <a:bodyPr/>
          <a:lstStyle/>
          <a:p>
            <a:r>
              <a:rPr lang="en-AE" dirty="0"/>
              <a:t> </a:t>
            </a:r>
          </a:p>
        </p:txBody>
      </p:sp>
      <p:sp>
        <p:nvSpPr>
          <p:cNvPr id="11" name="Content Placeholder 10">
            <a:extLst>
              <a:ext uri="{FF2B5EF4-FFF2-40B4-BE49-F238E27FC236}">
                <a16:creationId xmlns:a16="http://schemas.microsoft.com/office/drawing/2014/main" id="{E3476656-7C73-9367-AC4A-CF4E03F848B8}"/>
              </a:ext>
            </a:extLst>
          </p:cNvPr>
          <p:cNvSpPr>
            <a:spLocks noGrp="1"/>
          </p:cNvSpPr>
          <p:nvPr>
            <p:ph sz="quarter" idx="14"/>
          </p:nvPr>
        </p:nvSpPr>
        <p:spPr/>
        <p:txBody>
          <a:bodyPr/>
          <a:lstStyle/>
          <a:p>
            <a:r>
              <a:rPr lang="en-AE" dirty="0"/>
              <a:t> </a:t>
            </a:r>
          </a:p>
        </p:txBody>
      </p:sp>
      <p:grpSp>
        <p:nvGrpSpPr>
          <p:cNvPr id="41" name="Group 40">
            <a:extLst>
              <a:ext uri="{FF2B5EF4-FFF2-40B4-BE49-F238E27FC236}">
                <a16:creationId xmlns:a16="http://schemas.microsoft.com/office/drawing/2014/main" id="{1E981064-39BB-CC45-9B82-5F7AEDC196E6}"/>
              </a:ext>
            </a:extLst>
          </p:cNvPr>
          <p:cNvGrpSpPr/>
          <p:nvPr/>
        </p:nvGrpSpPr>
        <p:grpSpPr>
          <a:xfrm>
            <a:off x="293293" y="4430546"/>
            <a:ext cx="11605414" cy="942624"/>
            <a:chOff x="293293" y="4427179"/>
            <a:chExt cx="11605414" cy="942624"/>
          </a:xfrm>
        </p:grpSpPr>
        <p:grpSp>
          <p:nvGrpSpPr>
            <p:cNvPr id="36" name="Group 35">
              <a:extLst>
                <a:ext uri="{FF2B5EF4-FFF2-40B4-BE49-F238E27FC236}">
                  <a16:creationId xmlns:a16="http://schemas.microsoft.com/office/drawing/2014/main" id="{D5F3AA12-CACD-8777-4DF0-D570A9EBF429}"/>
                </a:ext>
              </a:extLst>
            </p:cNvPr>
            <p:cNvGrpSpPr/>
            <p:nvPr/>
          </p:nvGrpSpPr>
          <p:grpSpPr>
            <a:xfrm>
              <a:off x="293293" y="4427179"/>
              <a:ext cx="2268000" cy="942624"/>
              <a:chOff x="293293" y="4427179"/>
              <a:chExt cx="4959158" cy="942624"/>
            </a:xfrm>
          </p:grpSpPr>
          <p:sp>
            <p:nvSpPr>
              <p:cNvPr id="145" name="Rectangle 144">
                <a:extLst>
                  <a:ext uri="{FF2B5EF4-FFF2-40B4-BE49-F238E27FC236}">
                    <a16:creationId xmlns:a16="http://schemas.microsoft.com/office/drawing/2014/main" id="{19DF0E1F-F602-8B39-FC7B-8EEFA32EBD0A}"/>
                  </a:ext>
                </a:extLst>
              </p:cNvPr>
              <p:cNvSpPr>
                <a:spLocks/>
              </p:cNvSpPr>
              <p:nvPr/>
            </p:nvSpPr>
            <p:spPr>
              <a:xfrm>
                <a:off x="293293" y="4427179"/>
                <a:ext cx="4959158" cy="396000"/>
              </a:xfrm>
              <a:prstGeom prst="rect">
                <a:avLst/>
              </a:prstGeom>
              <a:solidFill>
                <a:schemeClr val="accent3">
                  <a:lumMod val="50000"/>
                </a:schemeClr>
              </a:solidFill>
              <a:ln>
                <a:solidFill>
                  <a:srgbClr val="385723"/>
                </a:solidFill>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DEPARTMENT / DIVISION</a:t>
                </a:r>
              </a:p>
            </p:txBody>
          </p:sp>
          <p:sp>
            <p:nvSpPr>
              <p:cNvPr id="150" name="Rectangle 149">
                <a:extLst>
                  <a:ext uri="{FF2B5EF4-FFF2-40B4-BE49-F238E27FC236}">
                    <a16:creationId xmlns:a16="http://schemas.microsoft.com/office/drawing/2014/main" id="{1D000511-9ADD-D030-4999-830D89B28470}"/>
                  </a:ext>
                </a:extLst>
              </p:cNvPr>
              <p:cNvSpPr>
                <a:spLocks/>
              </p:cNvSpPr>
              <p:nvPr/>
            </p:nvSpPr>
            <p:spPr bwMode="auto">
              <a:xfrm>
                <a:off x="293293" y="4854488"/>
                <a:ext cx="4959158" cy="515315"/>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r>
                  <a:rPr lang="en-US" sz="1200" dirty="0">
                    <a:solidFill>
                      <a:srgbClr val="000000"/>
                    </a:solidFill>
                    <a:latin typeface="Calibri" panose="020F0502020204030204" pitchFamily="34" charset="0"/>
                    <a:cs typeface="Calibri" panose="020F0502020204030204" pitchFamily="34" charset="0"/>
                  </a:rPr>
                  <a:t>Production</a:t>
                </a:r>
                <a:endParaRPr lang="en-US" sz="1200" b="0" i="0" u="none" strike="noStrike" dirty="0">
                  <a:solidFill>
                    <a:srgbClr val="000000"/>
                  </a:solidFill>
                  <a:effectLst/>
                  <a:latin typeface="Calibri" panose="020F0502020204030204" pitchFamily="34" charset="0"/>
                  <a:cs typeface="Calibri" panose="020F0502020204030204" pitchFamily="34" charset="0"/>
                </a:endParaRPr>
              </a:p>
            </p:txBody>
          </p:sp>
        </p:grpSp>
        <p:grpSp>
          <p:nvGrpSpPr>
            <p:cNvPr id="37" name="Group 36">
              <a:extLst>
                <a:ext uri="{FF2B5EF4-FFF2-40B4-BE49-F238E27FC236}">
                  <a16:creationId xmlns:a16="http://schemas.microsoft.com/office/drawing/2014/main" id="{68DC6526-8868-7962-8A1F-67CFE2CCC208}"/>
                </a:ext>
              </a:extLst>
            </p:cNvPr>
            <p:cNvGrpSpPr/>
            <p:nvPr/>
          </p:nvGrpSpPr>
          <p:grpSpPr>
            <a:xfrm>
              <a:off x="2627647" y="4427179"/>
              <a:ext cx="2268000" cy="942624"/>
              <a:chOff x="5297786" y="4427179"/>
              <a:chExt cx="1187070" cy="942624"/>
            </a:xfrm>
          </p:grpSpPr>
          <p:sp>
            <p:nvSpPr>
              <p:cNvPr id="160" name="Rectangle 159">
                <a:extLst>
                  <a:ext uri="{FF2B5EF4-FFF2-40B4-BE49-F238E27FC236}">
                    <a16:creationId xmlns:a16="http://schemas.microsoft.com/office/drawing/2014/main" id="{D1D8A440-7887-5ADA-D921-D002E48B5282}"/>
                  </a:ext>
                </a:extLst>
              </p:cNvPr>
              <p:cNvSpPr>
                <a:spLocks/>
              </p:cNvSpPr>
              <p:nvPr/>
            </p:nvSpPr>
            <p:spPr>
              <a:xfrm>
                <a:off x="5297786" y="4427179"/>
                <a:ext cx="1187070" cy="396000"/>
              </a:xfrm>
              <a:prstGeom prst="rect">
                <a:avLst/>
              </a:prstGeom>
              <a:solidFill>
                <a:schemeClr val="accent3">
                  <a:lumMod val="50000"/>
                </a:schemeClr>
              </a:solidFill>
              <a:ln>
                <a:solidFill>
                  <a:srgbClr val="385723"/>
                </a:solidFill>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BUSINESS DIMENSION</a:t>
                </a:r>
              </a:p>
            </p:txBody>
          </p:sp>
          <p:sp>
            <p:nvSpPr>
              <p:cNvPr id="163" name="Rectangle 162">
                <a:extLst>
                  <a:ext uri="{FF2B5EF4-FFF2-40B4-BE49-F238E27FC236}">
                    <a16:creationId xmlns:a16="http://schemas.microsoft.com/office/drawing/2014/main" id="{E65CA3DD-98DA-FF6D-BAF7-F808C8BE1E5C}"/>
                  </a:ext>
                </a:extLst>
              </p:cNvPr>
              <p:cNvSpPr>
                <a:spLocks/>
              </p:cNvSpPr>
              <p:nvPr/>
            </p:nvSpPr>
            <p:spPr bwMode="auto">
              <a:xfrm>
                <a:off x="5297786" y="4854488"/>
                <a:ext cx="1187070" cy="515315"/>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algn="ctr" defTabSz="914400">
                  <a:spcBef>
                    <a:spcPts val="300"/>
                  </a:spcBef>
                  <a:defRPr/>
                </a:pPr>
                <a:r>
                  <a:rPr lang="en-US" sz="1200" dirty="0">
                    <a:solidFill>
                      <a:srgbClr val="0D0D0D"/>
                    </a:solidFill>
                    <a:latin typeface="Calibri" panose="020F0502020204030204" pitchFamily="34" charset="0"/>
                    <a:ea typeface="Calibri" panose="020F0502020204030204" pitchFamily="34" charset="0"/>
                    <a:cs typeface="Calibri" panose="020F0502020204030204" pitchFamily="34" charset="0"/>
                  </a:rPr>
                  <a:t>Maintenance and Reliability</a:t>
                </a:r>
                <a:endParaRPr kumimoji="0" lang="en-US" sz="1200" i="0" u="none" strike="noStrike" kern="1200" cap="none" spc="0" normalizeH="0" baseline="0" noProof="0" dirty="0">
                  <a:ln>
                    <a:noFill/>
                  </a:ln>
                  <a:solidFill>
                    <a:srgbClr val="0D0D0D"/>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grpSp>
        <p:grpSp>
          <p:nvGrpSpPr>
            <p:cNvPr id="38" name="Group 37">
              <a:extLst>
                <a:ext uri="{FF2B5EF4-FFF2-40B4-BE49-F238E27FC236}">
                  <a16:creationId xmlns:a16="http://schemas.microsoft.com/office/drawing/2014/main" id="{9831EBA4-AC56-CCDA-406A-FE7A3F8A2D1C}"/>
                </a:ext>
              </a:extLst>
            </p:cNvPr>
            <p:cNvGrpSpPr/>
            <p:nvPr/>
          </p:nvGrpSpPr>
          <p:grpSpPr>
            <a:xfrm>
              <a:off x="4962001" y="4427179"/>
              <a:ext cx="2268000" cy="942624"/>
              <a:chOff x="6530191" y="4427179"/>
              <a:chExt cx="1187070" cy="942624"/>
            </a:xfrm>
          </p:grpSpPr>
          <p:sp>
            <p:nvSpPr>
              <p:cNvPr id="166" name="Rectangle 165">
                <a:extLst>
                  <a:ext uri="{FF2B5EF4-FFF2-40B4-BE49-F238E27FC236}">
                    <a16:creationId xmlns:a16="http://schemas.microsoft.com/office/drawing/2014/main" id="{14884CE2-A5A0-680D-80AF-FB61691E1B3A}"/>
                  </a:ext>
                </a:extLst>
              </p:cNvPr>
              <p:cNvSpPr>
                <a:spLocks/>
              </p:cNvSpPr>
              <p:nvPr/>
            </p:nvSpPr>
            <p:spPr>
              <a:xfrm>
                <a:off x="6530191" y="4427179"/>
                <a:ext cx="1187070" cy="396000"/>
              </a:xfrm>
              <a:prstGeom prst="rect">
                <a:avLst/>
              </a:prstGeom>
              <a:solidFill>
                <a:schemeClr val="accent3">
                  <a:lumMod val="50000"/>
                </a:schemeClr>
              </a:solidFill>
              <a:ln>
                <a:solidFill>
                  <a:srgbClr val="385723"/>
                </a:solidFill>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PROCESS / SCOPE</a:t>
                </a:r>
              </a:p>
            </p:txBody>
          </p:sp>
          <p:sp>
            <p:nvSpPr>
              <p:cNvPr id="169" name="Rectangle 168">
                <a:extLst>
                  <a:ext uri="{FF2B5EF4-FFF2-40B4-BE49-F238E27FC236}">
                    <a16:creationId xmlns:a16="http://schemas.microsoft.com/office/drawing/2014/main" id="{F9DE5C17-7FBD-7E01-955A-49A1566BC2D4}"/>
                  </a:ext>
                </a:extLst>
              </p:cNvPr>
              <p:cNvSpPr>
                <a:spLocks/>
              </p:cNvSpPr>
              <p:nvPr/>
            </p:nvSpPr>
            <p:spPr bwMode="auto">
              <a:xfrm>
                <a:off x="6530191" y="4854488"/>
                <a:ext cx="1187070" cy="515315"/>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lvl="0" algn="ctr" defTabSz="914400">
                  <a:spcBef>
                    <a:spcPts val="300"/>
                  </a:spcBef>
                  <a:defRPr/>
                </a:pPr>
                <a:r>
                  <a:rPr lang="en-US" sz="1200" dirty="0">
                    <a:solidFill>
                      <a:srgbClr val="0D0D0D"/>
                    </a:solidFill>
                    <a:latin typeface="Calibri" panose="020F0502020204030204" pitchFamily="34" charset="0"/>
                    <a:ea typeface="Calibri" panose="020F0502020204030204" pitchFamily="34" charset="0"/>
                    <a:cs typeface="Calibri" panose="020F0502020204030204" pitchFamily="34" charset="0"/>
                  </a:rPr>
                  <a:t>Maintenance in</a:t>
                </a:r>
                <a:br>
                  <a:rPr lang="en-US" sz="1200" dirty="0">
                    <a:solidFill>
                      <a:srgbClr val="0D0D0D"/>
                    </a:solidFill>
                    <a:latin typeface="Calibri" panose="020F0502020204030204" pitchFamily="34" charset="0"/>
                    <a:ea typeface="Calibri" panose="020F0502020204030204" pitchFamily="34" charset="0"/>
                    <a:cs typeface="Calibri" panose="020F0502020204030204" pitchFamily="34" charset="0"/>
                  </a:rPr>
                </a:br>
                <a:r>
                  <a:rPr lang="en-US" sz="1200" dirty="0">
                    <a:solidFill>
                      <a:srgbClr val="0D0D0D"/>
                    </a:solidFill>
                    <a:latin typeface="Calibri" panose="020F0502020204030204" pitchFamily="34" charset="0"/>
                    <a:ea typeface="Calibri" panose="020F0502020204030204" pitchFamily="34" charset="0"/>
                    <a:cs typeface="Calibri" panose="020F0502020204030204" pitchFamily="34" charset="0"/>
                  </a:rPr>
                  <a:t>all production lines</a:t>
                </a:r>
                <a:endParaRPr kumimoji="0" lang="en-US" sz="1200" i="0" u="none" strike="noStrike" kern="1200" cap="none" spc="0" normalizeH="0" baseline="0" noProof="0" dirty="0">
                  <a:ln>
                    <a:noFill/>
                  </a:ln>
                  <a:solidFill>
                    <a:srgbClr val="0D0D0D"/>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grpSp>
        <p:grpSp>
          <p:nvGrpSpPr>
            <p:cNvPr id="39" name="Group 38">
              <a:extLst>
                <a:ext uri="{FF2B5EF4-FFF2-40B4-BE49-F238E27FC236}">
                  <a16:creationId xmlns:a16="http://schemas.microsoft.com/office/drawing/2014/main" id="{8473D090-CBA1-5FDA-71DE-CB585FE04231}"/>
                </a:ext>
              </a:extLst>
            </p:cNvPr>
            <p:cNvGrpSpPr/>
            <p:nvPr/>
          </p:nvGrpSpPr>
          <p:grpSpPr>
            <a:xfrm>
              <a:off x="7296355" y="4427179"/>
              <a:ext cx="2268000" cy="942624"/>
              <a:chOff x="7762596" y="4427179"/>
              <a:chExt cx="1187070" cy="942624"/>
            </a:xfrm>
          </p:grpSpPr>
          <p:sp>
            <p:nvSpPr>
              <p:cNvPr id="172" name="Rectangle 171">
                <a:extLst>
                  <a:ext uri="{FF2B5EF4-FFF2-40B4-BE49-F238E27FC236}">
                    <a16:creationId xmlns:a16="http://schemas.microsoft.com/office/drawing/2014/main" id="{4353BD89-2EC4-2DBF-73D2-FE5EFEA3AA0F}"/>
                  </a:ext>
                </a:extLst>
              </p:cNvPr>
              <p:cNvSpPr>
                <a:spLocks/>
              </p:cNvSpPr>
              <p:nvPr/>
            </p:nvSpPr>
            <p:spPr>
              <a:xfrm>
                <a:off x="7762596" y="4427179"/>
                <a:ext cx="1187070" cy="396000"/>
              </a:xfrm>
              <a:prstGeom prst="rect">
                <a:avLst/>
              </a:prstGeom>
              <a:solidFill>
                <a:schemeClr val="accent3">
                  <a:lumMod val="50000"/>
                </a:schemeClr>
              </a:solidFill>
              <a:ln>
                <a:solidFill>
                  <a:srgbClr val="385723"/>
                </a:solidFill>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PERFORMANCE ATTRIBUTE</a:t>
                </a:r>
              </a:p>
            </p:txBody>
          </p:sp>
          <p:sp>
            <p:nvSpPr>
              <p:cNvPr id="175" name="Rectangle 174">
                <a:extLst>
                  <a:ext uri="{FF2B5EF4-FFF2-40B4-BE49-F238E27FC236}">
                    <a16:creationId xmlns:a16="http://schemas.microsoft.com/office/drawing/2014/main" id="{EE34ED07-80BB-2BA4-728E-4FE79902A344}"/>
                  </a:ext>
                </a:extLst>
              </p:cNvPr>
              <p:cNvSpPr>
                <a:spLocks/>
              </p:cNvSpPr>
              <p:nvPr/>
            </p:nvSpPr>
            <p:spPr bwMode="auto">
              <a:xfrm>
                <a:off x="7762596" y="4854488"/>
                <a:ext cx="1187070" cy="515315"/>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lvl="0" algn="ctr" defTabSz="914400">
                  <a:spcBef>
                    <a:spcPts val="300"/>
                  </a:spcBef>
                  <a:defRPr/>
                </a:pPr>
                <a:r>
                  <a:rPr lang="en-US" sz="1200" dirty="0">
                    <a:solidFill>
                      <a:srgbClr val="0D0D0D"/>
                    </a:solidFill>
                    <a:latin typeface="Calibri" panose="020F0502020204030204" pitchFamily="34" charset="0"/>
                    <a:ea typeface="Calibri" panose="020F0502020204030204" pitchFamily="34" charset="0"/>
                    <a:cs typeface="Calibri" panose="020F0502020204030204" pitchFamily="34" charset="0"/>
                  </a:rPr>
                  <a:t>Efficiency</a:t>
                </a:r>
                <a:r>
                  <a:rPr kumimoji="0" lang="en-US" sz="1200" i="0" u="none" strike="noStrike" kern="1200" cap="none" spc="0" normalizeH="0" baseline="0" noProof="0" dirty="0">
                    <a:ln>
                      <a:noFill/>
                    </a:ln>
                    <a:solidFill>
                      <a:srgbClr val="0D0D0D"/>
                    </a:solidFill>
                    <a:effectLst/>
                    <a:uLnTx/>
                    <a:uFillTx/>
                    <a:latin typeface="Calibri" panose="020F0502020204030204" pitchFamily="34" charset="0"/>
                    <a:ea typeface="Calibri" panose="020F0502020204030204" pitchFamily="34" charset="0"/>
                    <a:cs typeface="Calibri" panose="020F0502020204030204" pitchFamily="34" charset="0"/>
                  </a:rPr>
                  <a:t> </a:t>
                </a:r>
              </a:p>
            </p:txBody>
          </p:sp>
        </p:grpSp>
        <p:grpSp>
          <p:nvGrpSpPr>
            <p:cNvPr id="40" name="Group 39">
              <a:extLst>
                <a:ext uri="{FF2B5EF4-FFF2-40B4-BE49-F238E27FC236}">
                  <a16:creationId xmlns:a16="http://schemas.microsoft.com/office/drawing/2014/main" id="{E90B1A00-AA05-89A8-2B88-08B6191FA88B}"/>
                </a:ext>
              </a:extLst>
            </p:cNvPr>
            <p:cNvGrpSpPr/>
            <p:nvPr/>
          </p:nvGrpSpPr>
          <p:grpSpPr>
            <a:xfrm>
              <a:off x="9630707" y="4427179"/>
              <a:ext cx="2268000" cy="942624"/>
              <a:chOff x="8995002" y="4427179"/>
              <a:chExt cx="2903705" cy="942624"/>
            </a:xfrm>
          </p:grpSpPr>
          <p:sp>
            <p:nvSpPr>
              <p:cNvPr id="178" name="Rectangle 177">
                <a:extLst>
                  <a:ext uri="{FF2B5EF4-FFF2-40B4-BE49-F238E27FC236}">
                    <a16:creationId xmlns:a16="http://schemas.microsoft.com/office/drawing/2014/main" id="{492685D9-766D-BB62-DDB3-5CAC9F4CD6BE}"/>
                  </a:ext>
                </a:extLst>
              </p:cNvPr>
              <p:cNvSpPr>
                <a:spLocks/>
              </p:cNvSpPr>
              <p:nvPr/>
            </p:nvSpPr>
            <p:spPr>
              <a:xfrm>
                <a:off x="8995002" y="4427179"/>
                <a:ext cx="2903705" cy="396000"/>
              </a:xfrm>
              <a:prstGeom prst="rect">
                <a:avLst/>
              </a:prstGeom>
              <a:solidFill>
                <a:schemeClr val="accent3">
                  <a:lumMod val="50000"/>
                </a:schemeClr>
              </a:solidFill>
              <a:ln>
                <a:solidFill>
                  <a:srgbClr val="385723"/>
                </a:solidFill>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lang="en-US" sz="1300" b="1" kern="0" dirty="0">
                    <a:solidFill>
                      <a:srgbClr val="FFFFFF"/>
                    </a:solidFill>
                    <a:latin typeface="Calibri" panose="020F0502020204030204" pitchFamily="34" charset="0"/>
                    <a:cs typeface="Calibri" panose="020F0502020204030204" pitchFamily="34" charset="0"/>
                  </a:rPr>
                  <a:t>APPROACH</a:t>
                </a:r>
                <a:endPar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181" name="Rectangle 180">
                <a:extLst>
                  <a:ext uri="{FF2B5EF4-FFF2-40B4-BE49-F238E27FC236}">
                    <a16:creationId xmlns:a16="http://schemas.microsoft.com/office/drawing/2014/main" id="{54A74984-5BF4-3760-1B6D-D1CD16DA49EB}"/>
                  </a:ext>
                </a:extLst>
              </p:cNvPr>
              <p:cNvSpPr>
                <a:spLocks/>
              </p:cNvSpPr>
              <p:nvPr/>
            </p:nvSpPr>
            <p:spPr bwMode="auto">
              <a:xfrm>
                <a:off x="8995002" y="4854488"/>
                <a:ext cx="2903705" cy="515315"/>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lvl="0" algn="ctr" defTabSz="914400">
                  <a:spcBef>
                    <a:spcPts val="300"/>
                  </a:spcBef>
                  <a:defRPr/>
                </a:pPr>
                <a:r>
                  <a:rPr lang="en-US" sz="1200" dirty="0">
                    <a:solidFill>
                      <a:srgbClr val="0D0D0D"/>
                    </a:solidFill>
                    <a:latin typeface="Calibri" panose="020F0502020204030204" pitchFamily="34" charset="0"/>
                    <a:ea typeface="Calibri" panose="020F0502020204030204" pitchFamily="34" charset="0"/>
                    <a:cs typeface="Calibri" panose="020F0502020204030204" pitchFamily="34" charset="0"/>
                  </a:rPr>
                  <a:t>Quick Win</a:t>
                </a:r>
                <a:endParaRPr kumimoji="0" lang="en-US" sz="1200" i="0" u="none" strike="noStrike" kern="1200" cap="none" spc="0" normalizeH="0" baseline="0" noProof="0" dirty="0">
                  <a:ln>
                    <a:noFill/>
                  </a:ln>
                  <a:solidFill>
                    <a:srgbClr val="0D0D0D"/>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grpSp>
      </p:grpSp>
      <p:grpSp>
        <p:nvGrpSpPr>
          <p:cNvPr id="34" name="Group 33">
            <a:extLst>
              <a:ext uri="{FF2B5EF4-FFF2-40B4-BE49-F238E27FC236}">
                <a16:creationId xmlns:a16="http://schemas.microsoft.com/office/drawing/2014/main" id="{0ABCEBDA-8C89-3D1E-3E04-09576E7620F3}"/>
              </a:ext>
            </a:extLst>
          </p:cNvPr>
          <p:cNvGrpSpPr/>
          <p:nvPr/>
        </p:nvGrpSpPr>
        <p:grpSpPr>
          <a:xfrm>
            <a:off x="305909" y="650506"/>
            <a:ext cx="11605414" cy="2289918"/>
            <a:chOff x="293293" y="650506"/>
            <a:chExt cx="11605414" cy="2289918"/>
          </a:xfrm>
        </p:grpSpPr>
        <p:sp>
          <p:nvSpPr>
            <p:cNvPr id="14" name="Rectangle 13">
              <a:extLst>
                <a:ext uri="{FF2B5EF4-FFF2-40B4-BE49-F238E27FC236}">
                  <a16:creationId xmlns:a16="http://schemas.microsoft.com/office/drawing/2014/main" id="{9F8B358A-10B7-8DFC-9D7C-E32A3F95F385}"/>
                </a:ext>
              </a:extLst>
            </p:cNvPr>
            <p:cNvSpPr>
              <a:spLocks/>
            </p:cNvSpPr>
            <p:nvPr/>
          </p:nvSpPr>
          <p:spPr>
            <a:xfrm>
              <a:off x="293293" y="650506"/>
              <a:ext cx="5760000" cy="396000"/>
            </a:xfrm>
            <a:prstGeom prst="rect">
              <a:avLst/>
            </a:prstGeom>
            <a:solidFill>
              <a:schemeClr val="tx1">
                <a:lumMod val="95000"/>
                <a:lumOff val="5000"/>
              </a:schemeClr>
            </a:solidFill>
            <a:ln>
              <a:solidFill>
                <a:schemeClr val="accent1">
                  <a:lumMod val="50000"/>
                </a:schemeClr>
              </a:solidFill>
            </a:ln>
          </p:spPr>
          <p:txBody>
            <a:bodyPr spcFirstLastPara="1" wrap="square" lIns="36000" tIns="36000" rIns="36000" bIns="360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INITIAL CONDITION</a:t>
              </a:r>
            </a:p>
          </p:txBody>
        </p:sp>
        <p:sp>
          <p:nvSpPr>
            <p:cNvPr id="16" name="Rectangle 15">
              <a:extLst>
                <a:ext uri="{FF2B5EF4-FFF2-40B4-BE49-F238E27FC236}">
                  <a16:creationId xmlns:a16="http://schemas.microsoft.com/office/drawing/2014/main" id="{D137A76C-5409-A317-5DD9-89013D895666}"/>
                </a:ext>
              </a:extLst>
            </p:cNvPr>
            <p:cNvSpPr>
              <a:spLocks/>
            </p:cNvSpPr>
            <p:nvPr/>
          </p:nvSpPr>
          <p:spPr bwMode="auto">
            <a:xfrm>
              <a:off x="293294" y="1089972"/>
              <a:ext cx="3348000" cy="1850452"/>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0" rIns="36000" bIns="0" anchor="t" anchorCtr="0">
              <a:noAutofit/>
            </a:bodyPr>
            <a:lstStyle/>
            <a:p>
              <a:pPr lvl="0" defTabSz="914400">
                <a:spcBef>
                  <a:spcPts val="300"/>
                </a:spcBef>
                <a:defRPr/>
              </a:pPr>
              <a:r>
                <a:rPr lang="en-US" sz="1200" dirty="0">
                  <a:solidFill>
                    <a:srgbClr val="0D0D0D"/>
                  </a:solidFill>
                  <a:latin typeface="Calibri" panose="020F0502020204030204" pitchFamily="34" charset="0"/>
                  <a:ea typeface="Calibri" panose="020F0502020204030204" pitchFamily="34" charset="0"/>
                  <a:cs typeface="Calibri" panose="020F0502020204030204" pitchFamily="34" charset="0"/>
                </a:rPr>
                <a:t>If a machine needs any adjustment, the maintainer usually takes his heavy toolbox (an ergonomic issue). He may forget some tools if he hold them by hand causing waste of time resulting in machine downtime.</a:t>
              </a:r>
              <a:endParaRPr kumimoji="0" lang="en-US" sz="1200" i="0" u="none" strike="noStrike" kern="1200" cap="none" spc="0" normalizeH="0" baseline="0" noProof="0" dirty="0">
                <a:ln>
                  <a:noFill/>
                </a:ln>
                <a:solidFill>
                  <a:srgbClr val="0D0D0D"/>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E5A64BC4-0461-5763-3EBF-058637EB1BA7}"/>
                </a:ext>
              </a:extLst>
            </p:cNvPr>
            <p:cNvSpPr>
              <a:spLocks/>
            </p:cNvSpPr>
            <p:nvPr/>
          </p:nvSpPr>
          <p:spPr>
            <a:xfrm>
              <a:off x="6138707" y="650506"/>
              <a:ext cx="5760000" cy="396000"/>
            </a:xfrm>
            <a:prstGeom prst="rect">
              <a:avLst/>
            </a:prstGeom>
            <a:solidFill>
              <a:srgbClr val="0D0D0D"/>
            </a:solidFill>
            <a:ln>
              <a:solidFill>
                <a:schemeClr val="accent4">
                  <a:lumMod val="50000"/>
                </a:schemeClr>
              </a:solidFill>
            </a:ln>
          </p:spPr>
          <p:txBody>
            <a:bodyPr spcFirstLastPara="1" wrap="square" lIns="36000" tIns="36000" rIns="36000" bIns="360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SOLUTION</a:t>
              </a:r>
            </a:p>
          </p:txBody>
        </p:sp>
        <p:sp>
          <p:nvSpPr>
            <p:cNvPr id="18" name="Rectangle 17">
              <a:extLst>
                <a:ext uri="{FF2B5EF4-FFF2-40B4-BE49-F238E27FC236}">
                  <a16:creationId xmlns:a16="http://schemas.microsoft.com/office/drawing/2014/main" id="{40FCBF30-3523-FC64-77E9-6E75F564975E}"/>
                </a:ext>
              </a:extLst>
            </p:cNvPr>
            <p:cNvSpPr>
              <a:spLocks/>
            </p:cNvSpPr>
            <p:nvPr/>
          </p:nvSpPr>
          <p:spPr bwMode="auto">
            <a:xfrm>
              <a:off x="6138707" y="1089972"/>
              <a:ext cx="3348000" cy="1850452"/>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0" rIns="36000" bIns="0" anchor="t" anchorCtr="0">
              <a:noAutofit/>
            </a:bodyPr>
            <a:lstStyle/>
            <a:p>
              <a:pPr lvl="0" defTabSz="914400">
                <a:spcBef>
                  <a:spcPts val="300"/>
                </a:spcBef>
                <a:defRPr/>
              </a:pPr>
              <a:r>
                <a:rPr lang="en-US" sz="1200" dirty="0">
                  <a:solidFill>
                    <a:srgbClr val="0D0D0D"/>
                  </a:solidFill>
                  <a:latin typeface="Calibri" panose="020F0502020204030204" pitchFamily="34" charset="0"/>
                  <a:ea typeface="Calibri" panose="020F0502020204030204" pitchFamily="34" charset="0"/>
                  <a:cs typeface="Calibri" panose="020F0502020204030204" pitchFamily="34" charset="0"/>
                </a:rPr>
                <a:t>We have provided all maintainers with trousers that have two pockets (one at each side) to hold their most important and used tools.</a:t>
              </a:r>
              <a:endParaRPr kumimoji="0" lang="en-US" sz="1200" i="0" u="none" strike="noStrike" kern="1200" cap="none" spc="0" normalizeH="0" baseline="0" noProof="0" dirty="0">
                <a:ln>
                  <a:noFill/>
                </a:ln>
                <a:solidFill>
                  <a:srgbClr val="0D0D0D"/>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9" name="Rectangle 18">
              <a:extLst>
                <a:ext uri="{FF2B5EF4-FFF2-40B4-BE49-F238E27FC236}">
                  <a16:creationId xmlns:a16="http://schemas.microsoft.com/office/drawing/2014/main" id="{DD8869D6-929A-3992-FE17-37D9942877E5}"/>
                </a:ext>
              </a:extLst>
            </p:cNvPr>
            <p:cNvSpPr>
              <a:spLocks/>
            </p:cNvSpPr>
            <p:nvPr/>
          </p:nvSpPr>
          <p:spPr bwMode="auto">
            <a:xfrm>
              <a:off x="9538447" y="1089972"/>
              <a:ext cx="2360260" cy="1850452"/>
            </a:xfrm>
            <a:prstGeom prst="rect">
              <a:avLst/>
            </a:prstGeom>
            <a:solidFill>
              <a:schemeClr val="bg1">
                <a:lumMod val="85000"/>
                <a:alpha val="20000"/>
              </a:schemeClr>
            </a:solidFill>
            <a:ln w="6350" cap="rnd">
              <a:solidFill>
                <a:schemeClr val="bg1">
                  <a:lumMod val="65000"/>
                </a:schemeClr>
              </a:solidFill>
              <a:prstDash val="solid"/>
            </a:ln>
          </p:spPr>
          <p:txBody>
            <a:bodyPr spcFirstLastPara="1" wrap="square" lIns="36000" tIns="0" rIns="36000" bIns="0" anchor="ctr" anchorCtr="0">
              <a:noAutofit/>
            </a:bodyPr>
            <a:lstStyle/>
            <a:p>
              <a:pPr marR="0" lvl="0" algn="ctr" defTabSz="914400" rtl="0" eaLnBrk="1" fontAlgn="auto" latinLnBrk="0" hangingPunct="1">
                <a:lnSpc>
                  <a:spcPct val="100000"/>
                </a:lnSpc>
                <a:spcBef>
                  <a:spcPts val="300"/>
                </a:spcBef>
                <a:spcAft>
                  <a:spcPts val="0"/>
                </a:spcAft>
                <a:buClrTx/>
                <a:buSzTx/>
                <a:tabLst/>
                <a:defRPr/>
              </a:pPr>
              <a:r>
                <a:rPr kumimoji="0" lang="en-US" sz="2000" i="1" u="none" strike="noStrike" kern="1200" cap="none" spc="0" normalizeH="0" baseline="0" noProof="0" dirty="0">
                  <a:ln>
                    <a:noFill/>
                  </a:ln>
                  <a:solidFill>
                    <a:schemeClr val="bg1">
                      <a:lumMod val="85000"/>
                    </a:schemeClr>
                  </a:solidFill>
                  <a:effectLst/>
                  <a:uLnTx/>
                  <a:uFillTx/>
                  <a:latin typeface="Calibri" panose="020F0502020204030204" pitchFamily="34" charset="0"/>
                  <a:ea typeface="Calibri" panose="020F0502020204030204" pitchFamily="34" charset="0"/>
                  <a:cs typeface="Calibri" panose="020F0502020204030204" pitchFamily="34" charset="0"/>
                </a:rPr>
                <a:t> AFTER PHOTO</a:t>
              </a:r>
            </a:p>
          </p:txBody>
        </p:sp>
        <p:sp>
          <p:nvSpPr>
            <p:cNvPr id="20" name="Rectangle 19">
              <a:extLst>
                <a:ext uri="{FF2B5EF4-FFF2-40B4-BE49-F238E27FC236}">
                  <a16:creationId xmlns:a16="http://schemas.microsoft.com/office/drawing/2014/main" id="{250DADE7-AB92-BA52-5A47-44A9872E0CB3}"/>
                </a:ext>
              </a:extLst>
            </p:cNvPr>
            <p:cNvSpPr>
              <a:spLocks/>
            </p:cNvSpPr>
            <p:nvPr/>
          </p:nvSpPr>
          <p:spPr bwMode="auto">
            <a:xfrm>
              <a:off x="3693033" y="1089972"/>
              <a:ext cx="2360260" cy="1850452"/>
            </a:xfrm>
            <a:prstGeom prst="rect">
              <a:avLst/>
            </a:prstGeom>
            <a:solidFill>
              <a:schemeClr val="bg1">
                <a:lumMod val="85000"/>
                <a:alpha val="20000"/>
              </a:schemeClr>
            </a:solidFill>
            <a:ln w="6350" cap="rnd">
              <a:solidFill>
                <a:schemeClr val="bg1">
                  <a:lumMod val="65000"/>
                </a:schemeClr>
              </a:solidFill>
              <a:prstDash val="solid"/>
            </a:ln>
          </p:spPr>
          <p:txBody>
            <a:bodyPr spcFirstLastPara="1" wrap="square" lIns="36000" tIns="0" rIns="36000" bIns="0" anchor="ctr" anchorCtr="0">
              <a:noAutofit/>
            </a:bodyPr>
            <a:lstStyle/>
            <a:p>
              <a:pPr marR="0" lvl="0" algn="ctr" defTabSz="914400" rtl="0" eaLnBrk="1" fontAlgn="auto" latinLnBrk="0" hangingPunct="1">
                <a:lnSpc>
                  <a:spcPct val="100000"/>
                </a:lnSpc>
                <a:spcBef>
                  <a:spcPts val="300"/>
                </a:spcBef>
                <a:spcAft>
                  <a:spcPts val="0"/>
                </a:spcAft>
                <a:buClrTx/>
                <a:buSzTx/>
                <a:tabLst/>
                <a:defRPr/>
              </a:pPr>
              <a:r>
                <a:rPr lang="en-US" sz="2000" i="1" dirty="0">
                  <a:solidFill>
                    <a:schemeClr val="bg1">
                      <a:lumMod val="85000"/>
                    </a:schemeClr>
                  </a:solidFill>
                  <a:latin typeface="Calibri" panose="020F0502020204030204" pitchFamily="34" charset="0"/>
                  <a:ea typeface="Calibri" panose="020F0502020204030204" pitchFamily="34" charset="0"/>
                  <a:cs typeface="Calibri" panose="020F0502020204030204" pitchFamily="34" charset="0"/>
                </a:rPr>
                <a:t>BEFORE PHOTO</a:t>
              </a:r>
              <a:endParaRPr kumimoji="0" lang="en-US" sz="2000" i="1" u="none" strike="noStrike" kern="1200" cap="none" spc="0" normalizeH="0" baseline="0" noProof="0" dirty="0">
                <a:ln>
                  <a:noFill/>
                </a:ln>
                <a:solidFill>
                  <a:schemeClr val="bg1">
                    <a:lumMod val="85000"/>
                  </a:schemeClr>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grpSp>
      <p:grpSp>
        <p:nvGrpSpPr>
          <p:cNvPr id="120" name="Group 119">
            <a:extLst>
              <a:ext uri="{FF2B5EF4-FFF2-40B4-BE49-F238E27FC236}">
                <a16:creationId xmlns:a16="http://schemas.microsoft.com/office/drawing/2014/main" id="{9EC6C284-5819-B373-36EF-D55D2360739A}"/>
              </a:ext>
            </a:extLst>
          </p:cNvPr>
          <p:cNvGrpSpPr/>
          <p:nvPr/>
        </p:nvGrpSpPr>
        <p:grpSpPr>
          <a:xfrm>
            <a:off x="293292" y="3033634"/>
            <a:ext cx="11618031" cy="1303702"/>
            <a:chOff x="293292" y="3194776"/>
            <a:chExt cx="11618031" cy="1303702"/>
          </a:xfrm>
        </p:grpSpPr>
        <p:grpSp>
          <p:nvGrpSpPr>
            <p:cNvPr id="50" name="Group 49">
              <a:extLst>
                <a:ext uri="{FF2B5EF4-FFF2-40B4-BE49-F238E27FC236}">
                  <a16:creationId xmlns:a16="http://schemas.microsoft.com/office/drawing/2014/main" id="{98D5E260-47AA-4055-779A-48EE1780A5F7}"/>
                </a:ext>
              </a:extLst>
            </p:cNvPr>
            <p:cNvGrpSpPr/>
            <p:nvPr/>
          </p:nvGrpSpPr>
          <p:grpSpPr>
            <a:xfrm>
              <a:off x="293292" y="3194776"/>
              <a:ext cx="5760001" cy="1303702"/>
              <a:chOff x="293292" y="3194776"/>
              <a:chExt cx="5760001" cy="1303702"/>
            </a:xfrm>
          </p:grpSpPr>
          <p:sp>
            <p:nvSpPr>
              <p:cNvPr id="27" name="TextBox 26">
                <a:extLst>
                  <a:ext uri="{FF2B5EF4-FFF2-40B4-BE49-F238E27FC236}">
                    <a16:creationId xmlns:a16="http://schemas.microsoft.com/office/drawing/2014/main" id="{D14EBE74-A9D3-4059-C3D4-F0F05A86BA22}"/>
                  </a:ext>
                </a:extLst>
              </p:cNvPr>
              <p:cNvSpPr txBox="1"/>
              <p:nvPr/>
            </p:nvSpPr>
            <p:spPr>
              <a:xfrm>
                <a:off x="293292" y="3194776"/>
                <a:ext cx="1248917" cy="1303702"/>
              </a:xfrm>
              <a:prstGeom prst="rect">
                <a:avLst/>
              </a:prstGeom>
              <a:solidFill>
                <a:srgbClr val="EE7A7A"/>
              </a:solidFill>
              <a:ln>
                <a:solidFill>
                  <a:schemeClr val="bg1">
                    <a:lumMod val="75000"/>
                  </a:schemeClr>
                </a:solidFill>
              </a:ln>
            </p:spPr>
            <p:txBody>
              <a:bodyPr wrap="square" lIns="36000" tIns="36000" rIns="36000" bIns="36000" anchor="ctr" anchorCtr="0">
                <a:noAutofit/>
              </a:bodyPr>
              <a:lstStyle/>
              <a:p>
                <a:pPr marL="0" marR="0" lvl="0" indent="0" algn="r" defTabSz="914400" eaLnBrk="1" fontAlgn="auto" latinLnBrk="0" hangingPunct="1">
                  <a:lnSpc>
                    <a:spcPct val="100000"/>
                  </a:lnSpc>
                  <a:spcBef>
                    <a:spcPts val="0"/>
                  </a:spcBef>
                  <a:spcAft>
                    <a:spcPts val="0"/>
                  </a:spcAft>
                  <a:buClr>
                    <a:srgbClr val="000000"/>
                  </a:buClr>
                  <a:buSzTx/>
                  <a:buFontTx/>
                  <a:buNone/>
                  <a:tabLst/>
                  <a:defRPr/>
                </a:pPr>
                <a:r>
                  <a:rPr lang="en-US" sz="1300" b="1" i="0" u="none" strike="noStrike" dirty="0">
                    <a:solidFill>
                      <a:schemeClr val="bg1"/>
                    </a:solidFill>
                    <a:effectLst/>
                    <a:latin typeface="Calibri" panose="020F0502020204030204" pitchFamily="34" charset="0"/>
                    <a:cs typeface="Calibri" panose="020F0502020204030204" pitchFamily="34" charset="0"/>
                  </a:rPr>
                  <a:t>KEY BENEFITS</a:t>
                </a:r>
                <a:endParaRPr kumimoji="0" lang="en-US" sz="1300" b="1" i="0" u="none" strike="noStrike" kern="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endParaRPr>
              </a:p>
            </p:txBody>
          </p:sp>
          <p:sp>
            <p:nvSpPr>
              <p:cNvPr id="30" name="Rectangle 29">
                <a:extLst>
                  <a:ext uri="{FF2B5EF4-FFF2-40B4-BE49-F238E27FC236}">
                    <a16:creationId xmlns:a16="http://schemas.microsoft.com/office/drawing/2014/main" id="{8AE2969B-2971-53EC-ECEA-A6073E1A6353}"/>
                  </a:ext>
                </a:extLst>
              </p:cNvPr>
              <p:cNvSpPr>
                <a:spLocks/>
              </p:cNvSpPr>
              <p:nvPr/>
            </p:nvSpPr>
            <p:spPr bwMode="auto">
              <a:xfrm>
                <a:off x="1590457" y="3194776"/>
                <a:ext cx="4462836" cy="395570"/>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defTabSz="914400">
                  <a:spcBef>
                    <a:spcPts val="300"/>
                  </a:spcBef>
                  <a:defRPr/>
                </a:pPr>
                <a:r>
                  <a:rPr lang="en-US" sz="1200" dirty="0">
                    <a:solidFill>
                      <a:srgbClr val="000000"/>
                    </a:solidFill>
                    <a:latin typeface="Calibri" panose="020F0502020204030204" pitchFamily="34" charset="0"/>
                    <a:cs typeface="Calibri" panose="020F0502020204030204" pitchFamily="34" charset="0"/>
                  </a:rPr>
                  <a:t>Each maintainer now can keep his tools with him all the time.</a:t>
                </a:r>
                <a:endParaRPr lang="en-US" sz="12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32" name="Rectangle 31">
                <a:extLst>
                  <a:ext uri="{FF2B5EF4-FFF2-40B4-BE49-F238E27FC236}">
                    <a16:creationId xmlns:a16="http://schemas.microsoft.com/office/drawing/2014/main" id="{91750E72-6230-4F06-8643-136570405A28}"/>
                  </a:ext>
                </a:extLst>
              </p:cNvPr>
              <p:cNvSpPr>
                <a:spLocks/>
              </p:cNvSpPr>
              <p:nvPr/>
            </p:nvSpPr>
            <p:spPr bwMode="auto">
              <a:xfrm>
                <a:off x="1590457" y="3648842"/>
                <a:ext cx="4462835" cy="395570"/>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defTabSz="914400">
                  <a:spcBef>
                    <a:spcPts val="300"/>
                  </a:spcBef>
                  <a:defRPr/>
                </a:pPr>
                <a:r>
                  <a:rPr lang="en-US" sz="1200" dirty="0">
                    <a:solidFill>
                      <a:srgbClr val="000000"/>
                    </a:solidFill>
                    <a:latin typeface="Calibri" panose="020F0502020204030204" pitchFamily="34" charset="0"/>
                    <a:cs typeface="Calibri" panose="020F0502020204030204" pitchFamily="34" charset="0"/>
                  </a:rPr>
                  <a:t>No need to search toolboxes, no ergonomic issues, and less machine downtime.</a:t>
                </a:r>
                <a:endParaRPr lang="en-US" sz="12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33" name="Rectangle 32">
                <a:extLst>
                  <a:ext uri="{FF2B5EF4-FFF2-40B4-BE49-F238E27FC236}">
                    <a16:creationId xmlns:a16="http://schemas.microsoft.com/office/drawing/2014/main" id="{0D355B44-2B7A-DAA1-14B8-9C8924202B3E}"/>
                  </a:ext>
                </a:extLst>
              </p:cNvPr>
              <p:cNvSpPr>
                <a:spLocks/>
              </p:cNvSpPr>
              <p:nvPr/>
            </p:nvSpPr>
            <p:spPr bwMode="auto">
              <a:xfrm>
                <a:off x="1590456" y="4102908"/>
                <a:ext cx="4462835" cy="395570"/>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defTabSz="914400">
                  <a:spcBef>
                    <a:spcPts val="300"/>
                  </a:spcBef>
                  <a:defRPr/>
                </a:pPr>
                <a:r>
                  <a:rPr lang="en-US" sz="1200" b="0" i="0" u="none" strike="noStrike" dirty="0">
                    <a:solidFill>
                      <a:srgbClr val="000000"/>
                    </a:solidFill>
                    <a:effectLst/>
                    <a:latin typeface="Calibri" panose="020F0502020204030204" pitchFamily="34" charset="0"/>
                    <a:cs typeface="Calibri" panose="020F0502020204030204" pitchFamily="34" charset="0"/>
                  </a:rPr>
                  <a:t> </a:t>
                </a:r>
              </a:p>
            </p:txBody>
          </p:sp>
        </p:grpSp>
        <p:grpSp>
          <p:nvGrpSpPr>
            <p:cNvPr id="51" name="Group 50">
              <a:extLst>
                <a:ext uri="{FF2B5EF4-FFF2-40B4-BE49-F238E27FC236}">
                  <a16:creationId xmlns:a16="http://schemas.microsoft.com/office/drawing/2014/main" id="{E2BDD262-B2A8-76CF-11B5-E7812D1AFD89}"/>
                </a:ext>
              </a:extLst>
            </p:cNvPr>
            <p:cNvGrpSpPr/>
            <p:nvPr/>
          </p:nvGrpSpPr>
          <p:grpSpPr>
            <a:xfrm>
              <a:off x="6151322" y="3194776"/>
              <a:ext cx="5760001" cy="1303702"/>
              <a:chOff x="293292" y="3194776"/>
              <a:chExt cx="5760001" cy="1303702"/>
            </a:xfrm>
          </p:grpSpPr>
          <p:sp>
            <p:nvSpPr>
              <p:cNvPr id="52" name="TextBox 51">
                <a:extLst>
                  <a:ext uri="{FF2B5EF4-FFF2-40B4-BE49-F238E27FC236}">
                    <a16:creationId xmlns:a16="http://schemas.microsoft.com/office/drawing/2014/main" id="{BF45E542-C44E-4A74-DDD1-A3BA949883EF}"/>
                  </a:ext>
                </a:extLst>
              </p:cNvPr>
              <p:cNvSpPr txBox="1"/>
              <p:nvPr/>
            </p:nvSpPr>
            <p:spPr>
              <a:xfrm>
                <a:off x="293292" y="3194776"/>
                <a:ext cx="1248917" cy="1303702"/>
              </a:xfrm>
              <a:prstGeom prst="rect">
                <a:avLst/>
              </a:prstGeom>
              <a:solidFill>
                <a:schemeClr val="accent6">
                  <a:lumMod val="20000"/>
                  <a:lumOff val="80000"/>
                </a:schemeClr>
              </a:solidFill>
              <a:ln>
                <a:solidFill>
                  <a:schemeClr val="bg1">
                    <a:lumMod val="75000"/>
                  </a:schemeClr>
                </a:solidFill>
              </a:ln>
            </p:spPr>
            <p:txBody>
              <a:bodyPr wrap="square" lIns="36000" tIns="36000" rIns="36000" bIns="36000" anchor="ctr" anchorCtr="0">
                <a:noAutofit/>
              </a:bodyPr>
              <a:lstStyle/>
              <a:p>
                <a:pPr lvl="0" algn="r" defTabSz="914400">
                  <a:buClr>
                    <a:srgbClr val="000000"/>
                  </a:buClr>
                  <a:defRPr/>
                </a:pPr>
                <a:r>
                  <a:rPr lang="en-US" sz="1300" b="1" dirty="0">
                    <a:latin typeface="Calibri" panose="020F0502020204030204" pitchFamily="34" charset="0"/>
                    <a:cs typeface="Calibri" panose="020F0502020204030204" pitchFamily="34" charset="0"/>
                  </a:rPr>
                  <a:t>REPLICATION OPPORTUNITIES</a:t>
                </a:r>
                <a:endParaRPr lang="en-US" sz="1300" b="1" kern="0" dirty="0">
                  <a:latin typeface="Calibri" panose="020F0502020204030204" pitchFamily="34" charset="0"/>
                  <a:cs typeface="Calibri" panose="020F0502020204030204" pitchFamily="34" charset="0"/>
                </a:endParaRPr>
              </a:p>
            </p:txBody>
          </p:sp>
          <p:sp>
            <p:nvSpPr>
              <p:cNvPr id="53" name="Rectangle 52">
                <a:extLst>
                  <a:ext uri="{FF2B5EF4-FFF2-40B4-BE49-F238E27FC236}">
                    <a16:creationId xmlns:a16="http://schemas.microsoft.com/office/drawing/2014/main" id="{0156AA56-B246-940C-45FD-FD7D3DE57D69}"/>
                  </a:ext>
                </a:extLst>
              </p:cNvPr>
              <p:cNvSpPr>
                <a:spLocks/>
              </p:cNvSpPr>
              <p:nvPr/>
            </p:nvSpPr>
            <p:spPr bwMode="auto">
              <a:xfrm>
                <a:off x="1590457" y="3194776"/>
                <a:ext cx="4462836" cy="395570"/>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defTabSz="914400">
                  <a:spcBef>
                    <a:spcPts val="300"/>
                  </a:spcBef>
                  <a:defRPr/>
                </a:pPr>
                <a:r>
                  <a:rPr lang="en-US" sz="1200" dirty="0">
                    <a:solidFill>
                      <a:srgbClr val="000000"/>
                    </a:solidFill>
                    <a:latin typeface="Calibri" panose="020F0502020204030204" pitchFamily="34" charset="0"/>
                    <a:cs typeface="Calibri" panose="020F0502020204030204" pitchFamily="34" charset="0"/>
                  </a:rPr>
                  <a:t>Setup, changeover, and quick-repair teams.</a:t>
                </a:r>
                <a:endParaRPr lang="en-US" sz="12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54" name="Rectangle 53">
                <a:extLst>
                  <a:ext uri="{FF2B5EF4-FFF2-40B4-BE49-F238E27FC236}">
                    <a16:creationId xmlns:a16="http://schemas.microsoft.com/office/drawing/2014/main" id="{55A4A889-2847-8943-91C7-CDA09AC2896F}"/>
                  </a:ext>
                </a:extLst>
              </p:cNvPr>
              <p:cNvSpPr>
                <a:spLocks/>
              </p:cNvSpPr>
              <p:nvPr/>
            </p:nvSpPr>
            <p:spPr bwMode="auto">
              <a:xfrm>
                <a:off x="1590457" y="3648842"/>
                <a:ext cx="4462835" cy="395570"/>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defTabSz="914400">
                  <a:spcBef>
                    <a:spcPts val="300"/>
                  </a:spcBef>
                  <a:defRPr/>
                </a:pPr>
                <a:r>
                  <a:rPr lang="en-US" sz="1200" dirty="0">
                    <a:latin typeface="Calibri" panose="020F0502020204030204" pitchFamily="34" charset="0"/>
                    <a:cs typeface="Calibri" panose="020F0502020204030204" pitchFamily="34" charset="0"/>
                  </a:rPr>
                  <a:t>Technicians in utilities, facilities, and workshop departments.</a:t>
                </a:r>
                <a:endParaRPr lang="en-US" sz="12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55" name="Rectangle 54">
                <a:extLst>
                  <a:ext uri="{FF2B5EF4-FFF2-40B4-BE49-F238E27FC236}">
                    <a16:creationId xmlns:a16="http://schemas.microsoft.com/office/drawing/2014/main" id="{C98D691F-CAD1-1332-E718-3A575A75A5F9}"/>
                  </a:ext>
                </a:extLst>
              </p:cNvPr>
              <p:cNvSpPr>
                <a:spLocks/>
              </p:cNvSpPr>
              <p:nvPr/>
            </p:nvSpPr>
            <p:spPr bwMode="auto">
              <a:xfrm>
                <a:off x="1590456" y="4102908"/>
                <a:ext cx="4462835" cy="395570"/>
              </a:xfrm>
              <a:prstGeom prst="rect">
                <a:avLst/>
              </a:prstGeom>
              <a:solidFill>
                <a:schemeClr val="bg1">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defTabSz="914400">
                  <a:spcBef>
                    <a:spcPts val="300"/>
                  </a:spcBef>
                  <a:defRPr/>
                </a:pPr>
                <a:r>
                  <a:rPr lang="en-US" sz="1200" b="0" i="0" u="none" strike="noStrike" dirty="0">
                    <a:solidFill>
                      <a:srgbClr val="000000"/>
                    </a:solidFill>
                    <a:effectLst/>
                    <a:latin typeface="Calibri" panose="020F0502020204030204" pitchFamily="34" charset="0"/>
                    <a:cs typeface="Calibri" panose="020F0502020204030204" pitchFamily="34" charset="0"/>
                  </a:rPr>
                  <a:t> </a:t>
                </a:r>
              </a:p>
            </p:txBody>
          </p:sp>
        </p:grpSp>
      </p:grpSp>
      <p:grpSp>
        <p:nvGrpSpPr>
          <p:cNvPr id="121" name="Group 120">
            <a:extLst>
              <a:ext uri="{FF2B5EF4-FFF2-40B4-BE49-F238E27FC236}">
                <a16:creationId xmlns:a16="http://schemas.microsoft.com/office/drawing/2014/main" id="{6872384D-39FF-55EF-741E-D411438DC3DD}"/>
              </a:ext>
            </a:extLst>
          </p:cNvPr>
          <p:cNvGrpSpPr/>
          <p:nvPr/>
        </p:nvGrpSpPr>
        <p:grpSpPr>
          <a:xfrm>
            <a:off x="293293" y="5466379"/>
            <a:ext cx="11618028" cy="942624"/>
            <a:chOff x="293293" y="4427179"/>
            <a:chExt cx="9271062" cy="942624"/>
          </a:xfrm>
        </p:grpSpPr>
        <p:grpSp>
          <p:nvGrpSpPr>
            <p:cNvPr id="122" name="Group 121">
              <a:extLst>
                <a:ext uri="{FF2B5EF4-FFF2-40B4-BE49-F238E27FC236}">
                  <a16:creationId xmlns:a16="http://schemas.microsoft.com/office/drawing/2014/main" id="{9E1A3A07-DCD7-66D3-DBDC-E0F21B3A99C2}"/>
                </a:ext>
              </a:extLst>
            </p:cNvPr>
            <p:cNvGrpSpPr/>
            <p:nvPr/>
          </p:nvGrpSpPr>
          <p:grpSpPr>
            <a:xfrm>
              <a:off x="293293" y="4427179"/>
              <a:ext cx="2268000" cy="942624"/>
              <a:chOff x="293293" y="4427179"/>
              <a:chExt cx="4959158" cy="942624"/>
            </a:xfrm>
          </p:grpSpPr>
          <p:sp>
            <p:nvSpPr>
              <p:cNvPr id="135" name="Rectangle 134">
                <a:extLst>
                  <a:ext uri="{FF2B5EF4-FFF2-40B4-BE49-F238E27FC236}">
                    <a16:creationId xmlns:a16="http://schemas.microsoft.com/office/drawing/2014/main" id="{27D14F3E-2503-EF6D-B386-981F7755A2A6}"/>
                  </a:ext>
                </a:extLst>
              </p:cNvPr>
              <p:cNvSpPr>
                <a:spLocks/>
              </p:cNvSpPr>
              <p:nvPr/>
            </p:nvSpPr>
            <p:spPr>
              <a:xfrm>
                <a:off x="293293" y="4427179"/>
                <a:ext cx="4959158" cy="396000"/>
              </a:xfrm>
              <a:prstGeom prst="rect">
                <a:avLst/>
              </a:prstGeom>
              <a:solidFill>
                <a:schemeClr val="accent4">
                  <a:lumMod val="50000"/>
                </a:schemeClr>
              </a:solidFill>
              <a:ln>
                <a:solidFill>
                  <a:srgbClr val="385723"/>
                </a:solidFill>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ORIGINATED BY</a:t>
                </a:r>
              </a:p>
            </p:txBody>
          </p:sp>
          <p:sp>
            <p:nvSpPr>
              <p:cNvPr id="136" name="Rectangle 135">
                <a:extLst>
                  <a:ext uri="{FF2B5EF4-FFF2-40B4-BE49-F238E27FC236}">
                    <a16:creationId xmlns:a16="http://schemas.microsoft.com/office/drawing/2014/main" id="{FB2B91EB-8DC1-1B8C-BCC4-4EEC1FC389EE}"/>
                  </a:ext>
                </a:extLst>
              </p:cNvPr>
              <p:cNvSpPr>
                <a:spLocks/>
              </p:cNvSpPr>
              <p:nvPr/>
            </p:nvSpPr>
            <p:spPr bwMode="auto">
              <a:xfrm>
                <a:off x="293293" y="4854488"/>
                <a:ext cx="4959158" cy="515315"/>
              </a:xfrm>
              <a:prstGeom prst="rect">
                <a:avLst/>
              </a:prstGeom>
              <a:solidFill>
                <a:schemeClr val="bg1">
                  <a:lumMod val="75000"/>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algn="ctr" rtl="0"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p>
            </p:txBody>
          </p:sp>
        </p:grpSp>
        <p:grpSp>
          <p:nvGrpSpPr>
            <p:cNvPr id="123" name="Group 122">
              <a:extLst>
                <a:ext uri="{FF2B5EF4-FFF2-40B4-BE49-F238E27FC236}">
                  <a16:creationId xmlns:a16="http://schemas.microsoft.com/office/drawing/2014/main" id="{7D30CED2-309C-2E4E-293E-DF8FA17709D4}"/>
                </a:ext>
              </a:extLst>
            </p:cNvPr>
            <p:cNvGrpSpPr/>
            <p:nvPr/>
          </p:nvGrpSpPr>
          <p:grpSpPr>
            <a:xfrm>
              <a:off x="2627647" y="4427179"/>
              <a:ext cx="2268000" cy="942624"/>
              <a:chOff x="5297786" y="4427179"/>
              <a:chExt cx="1187070" cy="942624"/>
            </a:xfrm>
          </p:grpSpPr>
          <p:sp>
            <p:nvSpPr>
              <p:cNvPr id="133" name="Rectangle 132">
                <a:extLst>
                  <a:ext uri="{FF2B5EF4-FFF2-40B4-BE49-F238E27FC236}">
                    <a16:creationId xmlns:a16="http://schemas.microsoft.com/office/drawing/2014/main" id="{27011684-960F-E4E8-6DD4-7ABED53A3A61}"/>
                  </a:ext>
                </a:extLst>
              </p:cNvPr>
              <p:cNvSpPr>
                <a:spLocks/>
              </p:cNvSpPr>
              <p:nvPr/>
            </p:nvSpPr>
            <p:spPr>
              <a:xfrm>
                <a:off x="5297786" y="4427179"/>
                <a:ext cx="1187070" cy="396000"/>
              </a:xfrm>
              <a:prstGeom prst="rect">
                <a:avLst/>
              </a:prstGeom>
              <a:solidFill>
                <a:schemeClr val="accent4">
                  <a:lumMod val="50000"/>
                </a:schemeClr>
              </a:solidFill>
              <a:ln>
                <a:solidFill>
                  <a:srgbClr val="385723"/>
                </a:solidFill>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VALIDATED BY</a:t>
                </a:r>
              </a:p>
            </p:txBody>
          </p:sp>
          <p:sp>
            <p:nvSpPr>
              <p:cNvPr id="134" name="Rectangle 133">
                <a:extLst>
                  <a:ext uri="{FF2B5EF4-FFF2-40B4-BE49-F238E27FC236}">
                    <a16:creationId xmlns:a16="http://schemas.microsoft.com/office/drawing/2014/main" id="{8134D945-93F5-B174-E995-F25194D0BD92}"/>
                  </a:ext>
                </a:extLst>
              </p:cNvPr>
              <p:cNvSpPr>
                <a:spLocks/>
              </p:cNvSpPr>
              <p:nvPr/>
            </p:nvSpPr>
            <p:spPr bwMode="auto">
              <a:xfrm>
                <a:off x="5297786" y="4854488"/>
                <a:ext cx="1187070" cy="515315"/>
              </a:xfrm>
              <a:prstGeom prst="rect">
                <a:avLst/>
              </a:prstGeom>
              <a:solidFill>
                <a:schemeClr val="bg1">
                  <a:lumMod val="75000"/>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algn="ctr" defTabSz="914400">
                  <a:spcBef>
                    <a:spcPts val="300"/>
                  </a:spcBef>
                  <a:defRPr/>
                </a:pPr>
                <a:r>
                  <a:rPr kumimoji="0" lang="en-US" sz="1200" i="0" u="none" strike="noStrike" kern="1200" cap="none" spc="0" normalizeH="0" baseline="0" noProof="0" dirty="0">
                    <a:ln>
                      <a:noFill/>
                    </a:ln>
                    <a:solidFill>
                      <a:srgbClr val="0D0D0D"/>
                    </a:solidFill>
                    <a:effectLst/>
                    <a:uLnTx/>
                    <a:uFillTx/>
                    <a:latin typeface="Calibri" panose="020F0502020204030204" pitchFamily="34" charset="0"/>
                    <a:ea typeface="Calibri" panose="020F0502020204030204" pitchFamily="34" charset="0"/>
                    <a:cs typeface="Calibri" panose="020F0502020204030204" pitchFamily="34" charset="0"/>
                  </a:rPr>
                  <a:t> </a:t>
                </a:r>
              </a:p>
            </p:txBody>
          </p:sp>
        </p:grpSp>
        <p:grpSp>
          <p:nvGrpSpPr>
            <p:cNvPr id="124" name="Group 123">
              <a:extLst>
                <a:ext uri="{FF2B5EF4-FFF2-40B4-BE49-F238E27FC236}">
                  <a16:creationId xmlns:a16="http://schemas.microsoft.com/office/drawing/2014/main" id="{02E02613-A206-1934-2E96-8EF0F7B7C2AF}"/>
                </a:ext>
              </a:extLst>
            </p:cNvPr>
            <p:cNvGrpSpPr/>
            <p:nvPr/>
          </p:nvGrpSpPr>
          <p:grpSpPr>
            <a:xfrm>
              <a:off x="4962001" y="4427179"/>
              <a:ext cx="2268000" cy="942624"/>
              <a:chOff x="6530191" y="4427179"/>
              <a:chExt cx="1187070" cy="942624"/>
            </a:xfrm>
          </p:grpSpPr>
          <p:sp>
            <p:nvSpPr>
              <p:cNvPr id="131" name="Rectangle 130">
                <a:extLst>
                  <a:ext uri="{FF2B5EF4-FFF2-40B4-BE49-F238E27FC236}">
                    <a16:creationId xmlns:a16="http://schemas.microsoft.com/office/drawing/2014/main" id="{8B98ED69-F16D-CD77-FA1C-E45E75E92317}"/>
                  </a:ext>
                </a:extLst>
              </p:cNvPr>
              <p:cNvSpPr>
                <a:spLocks/>
              </p:cNvSpPr>
              <p:nvPr/>
            </p:nvSpPr>
            <p:spPr>
              <a:xfrm>
                <a:off x="6530191" y="4427179"/>
                <a:ext cx="1187070" cy="396000"/>
              </a:xfrm>
              <a:prstGeom prst="rect">
                <a:avLst/>
              </a:prstGeom>
              <a:solidFill>
                <a:schemeClr val="accent4">
                  <a:lumMod val="50000"/>
                </a:schemeClr>
              </a:solidFill>
              <a:ln>
                <a:solidFill>
                  <a:srgbClr val="385723"/>
                </a:solidFill>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APPROVED BY</a:t>
                </a:r>
              </a:p>
            </p:txBody>
          </p:sp>
          <p:sp>
            <p:nvSpPr>
              <p:cNvPr id="132" name="Rectangle 131">
                <a:extLst>
                  <a:ext uri="{FF2B5EF4-FFF2-40B4-BE49-F238E27FC236}">
                    <a16:creationId xmlns:a16="http://schemas.microsoft.com/office/drawing/2014/main" id="{442E2493-E814-53ED-1AAB-5DD46F6CFFBE}"/>
                  </a:ext>
                </a:extLst>
              </p:cNvPr>
              <p:cNvSpPr>
                <a:spLocks/>
              </p:cNvSpPr>
              <p:nvPr/>
            </p:nvSpPr>
            <p:spPr bwMode="auto">
              <a:xfrm>
                <a:off x="6530191" y="4854488"/>
                <a:ext cx="1187070" cy="515315"/>
              </a:xfrm>
              <a:prstGeom prst="rect">
                <a:avLst/>
              </a:prstGeom>
              <a:solidFill>
                <a:schemeClr val="bg1">
                  <a:lumMod val="75000"/>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300"/>
                  </a:spcBef>
                  <a:spcAft>
                    <a:spcPts val="0"/>
                  </a:spcAft>
                  <a:buClrTx/>
                  <a:buSzTx/>
                  <a:buFontTx/>
                  <a:buNone/>
                  <a:tabLst/>
                  <a:defRPr/>
                </a:pPr>
                <a:r>
                  <a:rPr kumimoji="0" lang="en-US" sz="1200" i="0" u="none" strike="noStrike" kern="1200" cap="none" spc="0" normalizeH="0" baseline="0" noProof="0" dirty="0">
                    <a:ln>
                      <a:noFill/>
                    </a:ln>
                    <a:solidFill>
                      <a:srgbClr val="0D0D0D"/>
                    </a:solidFill>
                    <a:effectLst/>
                    <a:uLnTx/>
                    <a:uFillTx/>
                    <a:latin typeface="Calibri" panose="020F0502020204030204" pitchFamily="34" charset="0"/>
                    <a:ea typeface="Calibri" panose="020F0502020204030204" pitchFamily="34" charset="0"/>
                    <a:cs typeface="Calibri" panose="020F0502020204030204" pitchFamily="34" charset="0"/>
                  </a:rPr>
                  <a:t> </a:t>
                </a:r>
              </a:p>
            </p:txBody>
          </p:sp>
        </p:grpSp>
        <p:grpSp>
          <p:nvGrpSpPr>
            <p:cNvPr id="125" name="Group 124">
              <a:extLst>
                <a:ext uri="{FF2B5EF4-FFF2-40B4-BE49-F238E27FC236}">
                  <a16:creationId xmlns:a16="http://schemas.microsoft.com/office/drawing/2014/main" id="{A7C4C69F-DB57-1BBB-DB1C-155A52A7BBF3}"/>
                </a:ext>
              </a:extLst>
            </p:cNvPr>
            <p:cNvGrpSpPr/>
            <p:nvPr/>
          </p:nvGrpSpPr>
          <p:grpSpPr>
            <a:xfrm>
              <a:off x="7296355" y="4427179"/>
              <a:ext cx="2268000" cy="942624"/>
              <a:chOff x="7762596" y="4427179"/>
              <a:chExt cx="1187070" cy="942624"/>
            </a:xfrm>
          </p:grpSpPr>
          <p:sp>
            <p:nvSpPr>
              <p:cNvPr id="129" name="Rectangle 128">
                <a:extLst>
                  <a:ext uri="{FF2B5EF4-FFF2-40B4-BE49-F238E27FC236}">
                    <a16:creationId xmlns:a16="http://schemas.microsoft.com/office/drawing/2014/main" id="{89F04EB7-6522-E3A3-8DD5-DFD40E600544}"/>
                  </a:ext>
                </a:extLst>
              </p:cNvPr>
              <p:cNvSpPr>
                <a:spLocks/>
              </p:cNvSpPr>
              <p:nvPr/>
            </p:nvSpPr>
            <p:spPr>
              <a:xfrm>
                <a:off x="7762596" y="4427179"/>
                <a:ext cx="1187070" cy="396000"/>
              </a:xfrm>
              <a:prstGeom prst="rect">
                <a:avLst/>
              </a:prstGeom>
              <a:solidFill>
                <a:schemeClr val="accent4">
                  <a:lumMod val="50000"/>
                </a:schemeClr>
              </a:solidFill>
              <a:ln>
                <a:solidFill>
                  <a:srgbClr val="385723"/>
                </a:solidFill>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en-US" sz="1300" b="1" i="0" u="none" strike="noStrike" kern="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rPr>
                  <a:t>CONTACT DETAILS</a:t>
                </a:r>
              </a:p>
            </p:txBody>
          </p:sp>
          <p:sp>
            <p:nvSpPr>
              <p:cNvPr id="130" name="Rectangle 129">
                <a:extLst>
                  <a:ext uri="{FF2B5EF4-FFF2-40B4-BE49-F238E27FC236}">
                    <a16:creationId xmlns:a16="http://schemas.microsoft.com/office/drawing/2014/main" id="{C0716642-3AAE-675C-7E9E-E1A553291E6A}"/>
                  </a:ext>
                </a:extLst>
              </p:cNvPr>
              <p:cNvSpPr>
                <a:spLocks/>
              </p:cNvSpPr>
              <p:nvPr/>
            </p:nvSpPr>
            <p:spPr bwMode="auto">
              <a:xfrm>
                <a:off x="7762596" y="4854488"/>
                <a:ext cx="1187070" cy="515315"/>
              </a:xfrm>
              <a:prstGeom prst="rect">
                <a:avLst/>
              </a:prstGeom>
              <a:solidFill>
                <a:schemeClr val="bg1">
                  <a:lumMod val="75000"/>
                  <a:alpha val="20000"/>
                </a:schemeClr>
              </a:solidFill>
              <a:ln w="6350" cap="rnd">
                <a:solidFill>
                  <a:schemeClr val="bg1">
                    <a:lumMod val="65000"/>
                  </a:schemeClr>
                </a:solidFill>
                <a:prstDash val="solid"/>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300"/>
                  </a:spcBef>
                  <a:spcAft>
                    <a:spcPts val="0"/>
                  </a:spcAft>
                  <a:buClrTx/>
                  <a:buSzTx/>
                  <a:buFontTx/>
                  <a:buNone/>
                  <a:tabLst/>
                  <a:defRPr/>
                </a:pPr>
                <a:r>
                  <a:rPr kumimoji="0" lang="en-US" sz="1200" i="0" u="none" strike="noStrike" kern="1200" cap="none" spc="0" normalizeH="0" baseline="0" noProof="0" dirty="0">
                    <a:ln>
                      <a:noFill/>
                    </a:ln>
                    <a:solidFill>
                      <a:srgbClr val="0D0D0D"/>
                    </a:solidFill>
                    <a:effectLst/>
                    <a:uLnTx/>
                    <a:uFillTx/>
                    <a:latin typeface="Calibri" panose="020F0502020204030204" pitchFamily="34" charset="0"/>
                    <a:ea typeface="Calibri" panose="020F0502020204030204" pitchFamily="34" charset="0"/>
                    <a:cs typeface="Calibri" panose="020F0502020204030204" pitchFamily="34" charset="0"/>
                  </a:rPr>
                  <a:t> </a:t>
                </a:r>
              </a:p>
            </p:txBody>
          </p:sp>
        </p:grpSp>
      </p:grpSp>
      <p:grpSp>
        <p:nvGrpSpPr>
          <p:cNvPr id="22" name="Group 21">
            <a:extLst>
              <a:ext uri="{FF2B5EF4-FFF2-40B4-BE49-F238E27FC236}">
                <a16:creationId xmlns:a16="http://schemas.microsoft.com/office/drawing/2014/main" id="{294B0CB6-AAC3-A42C-A8B4-3CE66F72A359}"/>
              </a:ext>
            </a:extLst>
          </p:cNvPr>
          <p:cNvGrpSpPr/>
          <p:nvPr/>
        </p:nvGrpSpPr>
        <p:grpSpPr>
          <a:xfrm>
            <a:off x="10119981" y="1148062"/>
            <a:ext cx="1248918" cy="1761959"/>
            <a:chOff x="8876417" y="3212976"/>
            <a:chExt cx="1760254" cy="2483346"/>
          </a:xfrm>
        </p:grpSpPr>
        <p:pic>
          <p:nvPicPr>
            <p:cNvPr id="23" name="Picture 2" descr="Free vector graphics of Trousers">
              <a:extLst>
                <a:ext uri="{FF2B5EF4-FFF2-40B4-BE49-F238E27FC236}">
                  <a16:creationId xmlns:a16="http://schemas.microsoft.com/office/drawing/2014/main" id="{8D3A54BF-C7E1-D00D-ED56-A2B054ACEB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76417" y="3212976"/>
              <a:ext cx="1760254" cy="2483346"/>
            </a:xfrm>
            <a:prstGeom prst="rect">
              <a:avLst/>
            </a:prstGeom>
            <a:noFill/>
            <a:extLst>
              <a:ext uri="{909E8E84-426E-40DD-AFC4-6F175D3DCCD1}">
                <a14:hiddenFill xmlns:a14="http://schemas.microsoft.com/office/drawing/2010/main">
                  <a:solidFill>
                    <a:srgbClr val="FFFFFF"/>
                  </a:solidFill>
                </a14:hiddenFill>
              </a:ext>
            </a:extLst>
          </p:spPr>
        </p:pic>
        <p:sp>
          <p:nvSpPr>
            <p:cNvPr id="24" name="Flowchart: Delay 23">
              <a:extLst>
                <a:ext uri="{FF2B5EF4-FFF2-40B4-BE49-F238E27FC236}">
                  <a16:creationId xmlns:a16="http://schemas.microsoft.com/office/drawing/2014/main" id="{D1851417-317A-CD9B-DADC-E83AFEAC725D}"/>
                </a:ext>
              </a:extLst>
            </p:cNvPr>
            <p:cNvSpPr/>
            <p:nvPr/>
          </p:nvSpPr>
          <p:spPr bwMode="auto">
            <a:xfrm rot="5400000">
              <a:off x="9063885" y="4431735"/>
              <a:ext cx="579570" cy="322223"/>
            </a:xfrm>
            <a:prstGeom prst="flowChartDelay">
              <a:avLst/>
            </a:prstGeom>
            <a:solidFill>
              <a:schemeClr val="bg1"/>
            </a:solidFill>
            <a:ln w="38100" cap="flat" cmpd="sng" algn="ctr">
              <a:solidFill>
                <a:schemeClr val="bg1"/>
              </a:solidFill>
              <a:prstDash val="solid"/>
              <a:round/>
              <a:headEnd type="none" w="med" len="med"/>
              <a:tailEnd type="none" w="med" len="med"/>
            </a:ln>
            <a:effectLst/>
          </p:spPr>
          <p:txBody>
            <a:bodyPr vert="horz" wrap="square" lIns="92075" tIns="46038" rIns="92075" bIns="46038" numCol="1" rtlCol="0" anchor="t" anchorCtr="0" compatLnSpc="1">
              <a:prstTxWarp prst="textNoShape">
                <a:avLst/>
              </a:prstTxWarp>
              <a:noAutofit/>
            </a:bodyPr>
            <a:lstStyle/>
            <a:p>
              <a:pPr marL="457200" marR="0" indent="-457200" algn="ctr" defTabSz="914400" rtl="0" eaLnBrk="0" fontAlgn="base" latinLnBrk="0" hangingPunct="0">
                <a:lnSpc>
                  <a:spcPct val="100000"/>
                </a:lnSpc>
                <a:spcBef>
                  <a:spcPct val="0"/>
                </a:spcBef>
                <a:spcAft>
                  <a:spcPct val="0"/>
                </a:spcAft>
                <a:buClrTx/>
                <a:buSzTx/>
                <a:buFontTx/>
                <a:buNone/>
                <a:tabLst/>
              </a:pPr>
              <a:endParaRPr kumimoji="0" lang="en-AE" sz="2000" b="0" i="0" u="none" strike="noStrike" cap="none" normalizeH="0" baseline="0" dirty="0">
                <a:ln>
                  <a:noFill/>
                </a:ln>
                <a:solidFill>
                  <a:schemeClr val="tx1"/>
                </a:solidFill>
                <a:effectLst/>
                <a:latin typeface="Calibri" panose="020F0502020204030204" pitchFamily="34" charset="0"/>
              </a:endParaRPr>
            </a:p>
          </p:txBody>
        </p:sp>
        <p:sp>
          <p:nvSpPr>
            <p:cNvPr id="25" name="Flowchart: Delay 24">
              <a:extLst>
                <a:ext uri="{FF2B5EF4-FFF2-40B4-BE49-F238E27FC236}">
                  <a16:creationId xmlns:a16="http://schemas.microsoft.com/office/drawing/2014/main" id="{5D56CDBC-55E7-65F0-F337-7459DC14B622}"/>
                </a:ext>
              </a:extLst>
            </p:cNvPr>
            <p:cNvSpPr/>
            <p:nvPr/>
          </p:nvSpPr>
          <p:spPr bwMode="auto">
            <a:xfrm rot="5400000">
              <a:off x="9870335" y="4431736"/>
              <a:ext cx="579570" cy="322223"/>
            </a:xfrm>
            <a:prstGeom prst="flowChartDelay">
              <a:avLst/>
            </a:prstGeom>
            <a:solidFill>
              <a:schemeClr val="bg1"/>
            </a:solidFill>
            <a:ln w="38100" cap="flat" cmpd="sng" algn="ctr">
              <a:solidFill>
                <a:schemeClr val="bg1"/>
              </a:solidFill>
              <a:prstDash val="solid"/>
              <a:round/>
              <a:headEnd type="none" w="med" len="med"/>
              <a:tailEnd type="none" w="med" len="med"/>
            </a:ln>
            <a:effectLst/>
          </p:spPr>
          <p:txBody>
            <a:bodyPr vert="horz" wrap="square" lIns="92075" tIns="46038" rIns="92075" bIns="46038" numCol="1" rtlCol="0" anchor="t" anchorCtr="0" compatLnSpc="1">
              <a:prstTxWarp prst="textNoShape">
                <a:avLst/>
              </a:prstTxWarp>
              <a:noAutofit/>
            </a:bodyPr>
            <a:lstStyle/>
            <a:p>
              <a:pPr marL="457200" marR="0" indent="-457200" algn="ctr" defTabSz="914400" rtl="0" eaLnBrk="0" fontAlgn="base" latinLnBrk="0" hangingPunct="0">
                <a:lnSpc>
                  <a:spcPct val="100000"/>
                </a:lnSpc>
                <a:spcBef>
                  <a:spcPct val="0"/>
                </a:spcBef>
                <a:spcAft>
                  <a:spcPct val="0"/>
                </a:spcAft>
                <a:buClrTx/>
                <a:buSzTx/>
                <a:buFontTx/>
                <a:buNone/>
                <a:tabLst/>
              </a:pPr>
              <a:endParaRPr kumimoji="0" lang="en-AE" sz="2000" b="0" i="0" u="none" strike="noStrike" cap="none" normalizeH="0" baseline="0" dirty="0">
                <a:ln>
                  <a:noFill/>
                </a:ln>
                <a:solidFill>
                  <a:schemeClr val="tx1"/>
                </a:solidFill>
                <a:effectLst/>
                <a:latin typeface="Calibri" panose="020F0502020204030204" pitchFamily="34" charset="0"/>
              </a:endParaRPr>
            </a:p>
          </p:txBody>
        </p:sp>
      </p:grpSp>
    </p:spTree>
    <p:extLst>
      <p:ext uri="{BB962C8B-B14F-4D97-AF65-F5344CB8AC3E}">
        <p14:creationId xmlns:p14="http://schemas.microsoft.com/office/powerpoint/2010/main" val="122332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8717836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4_Office Theme">
  <a:themeElements>
    <a:clrScheme name="Custom 1">
      <a:dk1>
        <a:sysClr val="windowText" lastClr="000000"/>
      </a:dk1>
      <a:lt1>
        <a:sysClr val="window" lastClr="FFFFFF"/>
      </a:lt1>
      <a:dk2>
        <a:srgbClr val="44546A"/>
      </a:dk2>
      <a:lt2>
        <a:srgbClr val="E7E6E6"/>
      </a:lt2>
      <a:accent1>
        <a:srgbClr val="E87307"/>
      </a:accent1>
      <a:accent2>
        <a:srgbClr val="F6B31F"/>
      </a:accent2>
      <a:accent3>
        <a:srgbClr val="006881"/>
      </a:accent3>
      <a:accent4>
        <a:srgbClr val="7EA7AD"/>
      </a:accent4>
      <a:accent5>
        <a:srgbClr val="003E52"/>
      </a:accent5>
      <a:accent6>
        <a:srgbClr val="EE7A7A"/>
      </a:accent6>
      <a:hlink>
        <a:srgbClr val="FDEFD2"/>
      </a:hlink>
      <a:folHlink>
        <a:srgbClr val="954F72"/>
      </a:folHlink>
    </a:clrScheme>
    <a:fontScheme name="KGC_EduZ">
      <a:majorFont>
        <a:latin typeface="Readex Pro"/>
        <a:ea typeface=""/>
        <a:cs typeface="Readex Pro"/>
      </a:majorFont>
      <a:minorFont>
        <a:latin typeface="Readex Pro"/>
        <a:ea typeface=""/>
        <a:cs typeface="Readex Pro"/>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2353</TotalTime>
  <Words>185</Words>
  <Application>Microsoft Office PowerPoint</Application>
  <PresentationFormat>Widescreen</PresentationFormat>
  <Paragraphs>40</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Aleo-Regular</vt:lpstr>
      <vt:lpstr>Arial</vt:lpstr>
      <vt:lpstr>Calibri</vt:lpstr>
      <vt:lpstr>Readex Pro Deca</vt:lpstr>
      <vt:lpstr>4_Office Theme</vt:lpstr>
      <vt:lpstr>PowerPoint Presentation</vt:lpstr>
      <vt:lpstr>PowerPoint Presentation</vt:lpstr>
    </vt:vector>
  </TitlesOfParts>
  <Company>Citoolkit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Daoud Saadeddin</dc:creator>
  <cp:lastModifiedBy>Daoud Saadeddin</cp:lastModifiedBy>
  <cp:revision>214</cp:revision>
  <dcterms:created xsi:type="dcterms:W3CDTF">2013-12-01T22:07:52Z</dcterms:created>
  <dcterms:modified xsi:type="dcterms:W3CDTF">2025-11-30T10:59:16Z</dcterms:modified>
  <cp:version>3.1</cp:version>
</cp:coreProperties>
</file>