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"/>
  </p:notesMasterIdLst>
  <p:handoutMasterIdLst>
    <p:handoutMasterId r:id="rId5"/>
  </p:handoutMasterIdLst>
  <p:sldIdLst>
    <p:sldId id="271" r:id="rId2"/>
    <p:sldId id="94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7A7A"/>
    <a:srgbClr val="FEFF97"/>
    <a:srgbClr val="E75735"/>
    <a:srgbClr val="0D0D0D"/>
    <a:srgbClr val="820E2F"/>
    <a:srgbClr val="F0F0F0"/>
    <a:srgbClr val="00B050"/>
    <a:srgbClr val="FF0000"/>
    <a:srgbClr val="FFC000"/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3705F-AB3A-4FCF-856A-AD3FD71EE2E8}" v="1" dt="2025-11-30T11:01:30.414"/>
    <p1510:client id="{69CCAE8B-D11D-4038-BB7F-97A664B79C6E}" v="83" dt="2025-11-30T10:57:55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249" autoAdjust="0"/>
  </p:normalViewPr>
  <p:slideViewPr>
    <p:cSldViewPr snapToGrid="0">
      <p:cViewPr varScale="1">
        <p:scale>
          <a:sx n="58" d="100"/>
          <a:sy n="58" d="100"/>
        </p:scale>
        <p:origin x="109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AA9AF9C3-4F16-47F0-BCC2-E504E38693B9}"/>
    <pc:docChg chg="undo redo custSel delSld modSld modMainMaster">
      <pc:chgData name="Daoud Saadeddin" userId="50f496e5f975282e" providerId="LiveId" clId="{AA9AF9C3-4F16-47F0-BCC2-E504E38693B9}" dt="2025-11-30T11:01:42.750" v="744" actId="20577"/>
      <pc:docMkLst>
        <pc:docMk/>
      </pc:docMkLst>
      <pc:sldChg chg="addSp delSp modSp mod modNotesTx">
        <pc:chgData name="Daoud Saadeddin" userId="50f496e5f975282e" providerId="LiveId" clId="{AA9AF9C3-4F16-47F0-BCC2-E504E38693B9}" dt="2025-11-30T11:01:42.750" v="744" actId="20577"/>
        <pc:sldMkLst>
          <pc:docMk/>
          <pc:sldMk cId="1223320210" sldId="271"/>
        </pc:sldMkLst>
        <pc:spChg chg="add mod">
          <ac:chgData name="Daoud Saadeddin" userId="50f496e5f975282e" providerId="LiveId" clId="{AA9AF9C3-4F16-47F0-BCC2-E504E38693B9}" dt="2025-11-30T11:01:25.617" v="732" actId="20577"/>
          <ac:spMkLst>
            <pc:docMk/>
            <pc:sldMk cId="1223320210" sldId="271"/>
            <ac:spMk id="3" creationId="{A16B4453-D718-2199-517A-683B46877C8B}"/>
          </ac:spMkLst>
        </pc:spChg>
        <pc:spChg chg="add mod">
          <ac:chgData name="Daoud Saadeddin" userId="50f496e5f975282e" providerId="LiveId" clId="{AA9AF9C3-4F16-47F0-BCC2-E504E38693B9}" dt="2025-11-30T10:45:38.160" v="682"/>
          <ac:spMkLst>
            <pc:docMk/>
            <pc:sldMk cId="1223320210" sldId="271"/>
            <ac:spMk id="5" creationId="{3240410A-58AA-865F-B8EC-2E3B05BCB426}"/>
          </ac:spMkLst>
        </pc:spChg>
        <pc:spChg chg="add mod">
          <ac:chgData name="Daoud Saadeddin" userId="50f496e5f975282e" providerId="LiveId" clId="{AA9AF9C3-4F16-47F0-BCC2-E504E38693B9}" dt="2025-11-30T10:45:38.160" v="682"/>
          <ac:spMkLst>
            <pc:docMk/>
            <pc:sldMk cId="1223320210" sldId="271"/>
            <ac:spMk id="7" creationId="{C264831D-CD6D-E17F-658E-6E08E533E14F}"/>
          </ac:spMkLst>
        </pc:spChg>
        <pc:spChg chg="mod">
          <ac:chgData name="Daoud Saadeddin" userId="50f496e5f975282e" providerId="LiveId" clId="{AA9AF9C3-4F16-47F0-BCC2-E504E38693B9}" dt="2025-11-30T10:35:06.427" v="658" actId="1076"/>
          <ac:spMkLst>
            <pc:docMk/>
            <pc:sldMk cId="1223320210" sldId="271"/>
            <ac:spMk id="8" creationId="{B17CC0C6-4D65-A05F-F5AE-7125EDA5A44F}"/>
          </ac:spMkLst>
        </pc:spChg>
        <pc:spChg chg="add mod">
          <ac:chgData name="Daoud Saadeddin" userId="50f496e5f975282e" providerId="LiveId" clId="{AA9AF9C3-4F16-47F0-BCC2-E504E38693B9}" dt="2025-11-30T10:45:38.160" v="682"/>
          <ac:spMkLst>
            <pc:docMk/>
            <pc:sldMk cId="1223320210" sldId="271"/>
            <ac:spMk id="9" creationId="{D43B42CD-3C91-C0BE-866B-92DDE648EE2A}"/>
          </ac:spMkLst>
        </pc:spChg>
        <pc:spChg chg="mod">
          <ac:chgData name="Daoud Saadeddin" userId="50f496e5f975282e" providerId="LiveId" clId="{AA9AF9C3-4F16-47F0-BCC2-E504E38693B9}" dt="2025-11-30T10:35:06.427" v="658" actId="1076"/>
          <ac:spMkLst>
            <pc:docMk/>
            <pc:sldMk cId="1223320210" sldId="271"/>
            <ac:spMk id="10" creationId="{524F3858-2F4A-FCDE-4A6B-40BD0CFCC387}"/>
          </ac:spMkLst>
        </pc:spChg>
        <pc:spChg chg="add mod">
          <ac:chgData name="Daoud Saadeddin" userId="50f496e5f975282e" providerId="LiveId" clId="{AA9AF9C3-4F16-47F0-BCC2-E504E38693B9}" dt="2025-11-30T10:45:38.160" v="682"/>
          <ac:spMkLst>
            <pc:docMk/>
            <pc:sldMk cId="1223320210" sldId="271"/>
            <ac:spMk id="11" creationId="{E3476656-7C73-9367-AC4A-CF4E03F848B8}"/>
          </ac:spMkLst>
        </pc:spChg>
        <pc:spChg chg="mod topLvl">
          <ac:chgData name="Daoud Saadeddin" userId="50f496e5f975282e" providerId="LiveId" clId="{AA9AF9C3-4F16-47F0-BCC2-E504E38693B9}" dt="2025-11-30T10:49:29.272" v="694" actId="2711"/>
          <ac:spMkLst>
            <pc:docMk/>
            <pc:sldMk cId="1223320210" sldId="271"/>
            <ac:spMk id="14" creationId="{9F8B358A-10B7-8DFC-9D7C-E32A3F95F385}"/>
          </ac:spMkLst>
        </pc:spChg>
        <pc:spChg chg="mod">
          <ac:chgData name="Daoud Saadeddin" userId="50f496e5f975282e" providerId="LiveId" clId="{AA9AF9C3-4F16-47F0-BCC2-E504E38693B9}" dt="2025-11-30T10:35:08.843" v="661"/>
          <ac:spMkLst>
            <pc:docMk/>
            <pc:sldMk cId="1223320210" sldId="271"/>
            <ac:spMk id="15" creationId="{B17CC0C6-4D65-A05F-F5AE-7125EDA5A44F}"/>
          </ac:spMkLst>
        </pc:spChg>
        <pc:spChg chg="add del mod topLvl">
          <ac:chgData name="Daoud Saadeddin" userId="50f496e5f975282e" providerId="LiveId" clId="{AA9AF9C3-4F16-47F0-BCC2-E504E38693B9}" dt="2025-11-30T11:01:26.783" v="733" actId="20577"/>
          <ac:spMkLst>
            <pc:docMk/>
            <pc:sldMk cId="1223320210" sldId="271"/>
            <ac:spMk id="16" creationId="{D137A76C-5409-A317-5DD9-89013D895666}"/>
          </ac:spMkLst>
        </pc:spChg>
        <pc:spChg chg="mod topLvl">
          <ac:chgData name="Daoud Saadeddin" userId="50f496e5f975282e" providerId="LiveId" clId="{AA9AF9C3-4F16-47F0-BCC2-E504E38693B9}" dt="2025-11-30T10:49:29.272" v="694" actId="2711"/>
          <ac:spMkLst>
            <pc:docMk/>
            <pc:sldMk cId="1223320210" sldId="271"/>
            <ac:spMk id="17" creationId="{E5A64BC4-0461-5763-3EBF-058637EB1BA7}"/>
          </ac:spMkLst>
        </pc:spChg>
        <pc:spChg chg="mod topLvl">
          <ac:chgData name="Daoud Saadeddin" userId="50f496e5f975282e" providerId="LiveId" clId="{AA9AF9C3-4F16-47F0-BCC2-E504E38693B9}" dt="2025-11-30T11:01:29.173" v="734" actId="20577"/>
          <ac:spMkLst>
            <pc:docMk/>
            <pc:sldMk cId="1223320210" sldId="271"/>
            <ac:spMk id="18" creationId="{40FCBF30-3523-FC64-77E9-6E75F564975E}"/>
          </ac:spMkLst>
        </pc:spChg>
        <pc:spChg chg="add mod">
          <ac:chgData name="Daoud Saadeddin" userId="50f496e5f975282e" providerId="LiveId" clId="{AA9AF9C3-4F16-47F0-BCC2-E504E38693B9}" dt="2025-11-30T10:53:21.442" v="719" actId="2085"/>
          <ac:spMkLst>
            <pc:docMk/>
            <pc:sldMk cId="1223320210" sldId="271"/>
            <ac:spMk id="19" creationId="{DD8869D6-929A-3992-FE17-37D9942877E5}"/>
          </ac:spMkLst>
        </pc:spChg>
        <pc:spChg chg="add mod">
          <ac:chgData name="Daoud Saadeddin" userId="50f496e5f975282e" providerId="LiveId" clId="{AA9AF9C3-4F16-47F0-BCC2-E504E38693B9}" dt="2025-11-30T10:53:21.442" v="719" actId="2085"/>
          <ac:spMkLst>
            <pc:docMk/>
            <pc:sldMk cId="1223320210" sldId="271"/>
            <ac:spMk id="20" creationId="{250DADE7-AB92-BA52-5A47-44A9872E0CB3}"/>
          </ac:spMkLst>
        </pc:spChg>
        <pc:spChg chg="mod">
          <ac:chgData name="Daoud Saadeddin" userId="50f496e5f975282e" providerId="LiveId" clId="{AA9AF9C3-4F16-47F0-BCC2-E504E38693B9}" dt="2025-11-30T10:35:08.843" v="661"/>
          <ac:spMkLst>
            <pc:docMk/>
            <pc:sldMk cId="1223320210" sldId="271"/>
            <ac:spMk id="21" creationId="{524F3858-2F4A-FCDE-4A6B-40BD0CFCC387}"/>
          </ac:spMkLst>
        </pc:spChg>
        <pc:spChg chg="del">
          <ac:chgData name="Daoud Saadeddin" userId="50f496e5f975282e" providerId="LiveId" clId="{AA9AF9C3-4F16-47F0-BCC2-E504E38693B9}" dt="2025-11-30T09:39:16.830" v="79" actId="478"/>
          <ac:spMkLst>
            <pc:docMk/>
            <pc:sldMk cId="1223320210" sldId="271"/>
            <ac:spMk id="22" creationId="{36A6A77D-4504-76A7-DA25-E7483AC9DC1A}"/>
          </ac:spMkLst>
        </pc:spChg>
        <pc:spChg chg="del">
          <ac:chgData name="Daoud Saadeddin" userId="50f496e5f975282e" providerId="LiveId" clId="{AA9AF9C3-4F16-47F0-BCC2-E504E38693B9}" dt="2025-11-30T09:39:16.830" v="79" actId="478"/>
          <ac:spMkLst>
            <pc:docMk/>
            <pc:sldMk cId="1223320210" sldId="271"/>
            <ac:spMk id="23" creationId="{9D13DCA8-506E-E8D7-3074-412469491CD7}"/>
          </ac:spMkLst>
        </pc:spChg>
        <pc:spChg chg="mod">
          <ac:chgData name="Daoud Saadeddin" userId="50f496e5f975282e" providerId="LiveId" clId="{AA9AF9C3-4F16-47F0-BCC2-E504E38693B9}" dt="2025-11-30T10:35:40.977" v="663"/>
          <ac:spMkLst>
            <pc:docMk/>
            <pc:sldMk cId="1223320210" sldId="271"/>
            <ac:spMk id="24" creationId="{D1851417-317A-CD9B-DADC-E83AFEAC725D}"/>
          </ac:spMkLst>
        </pc:spChg>
        <pc:spChg chg="del">
          <ac:chgData name="Daoud Saadeddin" userId="50f496e5f975282e" providerId="LiveId" clId="{AA9AF9C3-4F16-47F0-BCC2-E504E38693B9}" dt="2025-11-30T09:39:16.830" v="79" actId="478"/>
          <ac:spMkLst>
            <pc:docMk/>
            <pc:sldMk cId="1223320210" sldId="271"/>
            <ac:spMk id="24" creationId="{D1E2071C-8ABE-3488-6168-B9E7025146CD}"/>
          </ac:spMkLst>
        </pc:spChg>
        <pc:spChg chg="mod">
          <ac:chgData name="Daoud Saadeddin" userId="50f496e5f975282e" providerId="LiveId" clId="{AA9AF9C3-4F16-47F0-BCC2-E504E38693B9}" dt="2025-11-30T10:35:40.977" v="663"/>
          <ac:spMkLst>
            <pc:docMk/>
            <pc:sldMk cId="1223320210" sldId="271"/>
            <ac:spMk id="25" creationId="{5D56CDBC-55E7-65F0-F337-7459DC14B622}"/>
          </ac:spMkLst>
        </pc:spChg>
        <pc:spChg chg="del">
          <ac:chgData name="Daoud Saadeddin" userId="50f496e5f975282e" providerId="LiveId" clId="{AA9AF9C3-4F16-47F0-BCC2-E504E38693B9}" dt="2025-11-30T09:39:16.830" v="79" actId="478"/>
          <ac:spMkLst>
            <pc:docMk/>
            <pc:sldMk cId="1223320210" sldId="271"/>
            <ac:spMk id="25" creationId="{99FAE674-262A-DF0F-9218-F77C92F37B63}"/>
          </ac:spMkLst>
        </pc:spChg>
        <pc:spChg chg="add mod">
          <ac:chgData name="Daoud Saadeddin" userId="50f496e5f975282e" providerId="LiveId" clId="{AA9AF9C3-4F16-47F0-BCC2-E504E38693B9}" dt="2025-11-30T10:38:36.550" v="664"/>
          <ac:spMkLst>
            <pc:docMk/>
            <pc:sldMk cId="1223320210" sldId="271"/>
            <ac:spMk id="26" creationId="{6C85EC43-4CD1-7F76-C384-448C66306911}"/>
          </ac:spMkLst>
        </pc:spChg>
        <pc:spChg chg="del">
          <ac:chgData name="Daoud Saadeddin" userId="50f496e5f975282e" providerId="LiveId" clId="{AA9AF9C3-4F16-47F0-BCC2-E504E38693B9}" dt="2025-11-30T09:39:16.830" v="79" actId="478"/>
          <ac:spMkLst>
            <pc:docMk/>
            <pc:sldMk cId="1223320210" sldId="271"/>
            <ac:spMk id="26" creationId="{95194D0A-039C-F216-AF5B-E11158593045}"/>
          </ac:spMkLst>
        </pc:spChg>
        <pc:spChg chg="add mod topLvl">
          <ac:chgData name="Daoud Saadeddin" userId="50f496e5f975282e" providerId="LiveId" clId="{AA9AF9C3-4F16-47F0-BCC2-E504E38693B9}" dt="2025-11-30T10:54:12.574" v="725" actId="208"/>
          <ac:spMkLst>
            <pc:docMk/>
            <pc:sldMk cId="1223320210" sldId="271"/>
            <ac:spMk id="27" creationId="{D14EBE74-A9D3-4059-C3D4-F0F05A86BA22}"/>
          </ac:spMkLst>
        </pc:spChg>
        <pc:spChg chg="add mod">
          <ac:chgData name="Daoud Saadeddin" userId="50f496e5f975282e" providerId="LiveId" clId="{AA9AF9C3-4F16-47F0-BCC2-E504E38693B9}" dt="2025-11-30T10:38:36.550" v="664"/>
          <ac:spMkLst>
            <pc:docMk/>
            <pc:sldMk cId="1223320210" sldId="271"/>
            <ac:spMk id="28" creationId="{0134EC3F-4FA7-23F7-CE36-BA9FC1BE0FC1}"/>
          </ac:spMkLst>
        </pc:spChg>
        <pc:spChg chg="add del mod">
          <ac:chgData name="Daoud Saadeddin" userId="50f496e5f975282e" providerId="LiveId" clId="{AA9AF9C3-4F16-47F0-BCC2-E504E38693B9}" dt="2025-11-30T10:52:39.447" v="712" actId="478"/>
          <ac:spMkLst>
            <pc:docMk/>
            <pc:sldMk cId="1223320210" sldId="271"/>
            <ac:spMk id="29" creationId="{7E500AD6-E370-5BA6-57E5-D9DFA0BF5B75}"/>
          </ac:spMkLst>
        </pc:spChg>
        <pc:spChg chg="mod topLvl">
          <ac:chgData name="Daoud Saadeddin" userId="50f496e5f975282e" providerId="LiveId" clId="{AA9AF9C3-4F16-47F0-BCC2-E504E38693B9}" dt="2025-11-30T11:01:32.290" v="736" actId="20577"/>
          <ac:spMkLst>
            <pc:docMk/>
            <pc:sldMk cId="1223320210" sldId="271"/>
            <ac:spMk id="30" creationId="{8AE2969B-2971-53EC-ECEA-A6073E1A6353}"/>
          </ac:spMkLst>
        </pc:spChg>
        <pc:spChg chg="del mod topLvl">
          <ac:chgData name="Daoud Saadeddin" userId="50f496e5f975282e" providerId="LiveId" clId="{AA9AF9C3-4F16-47F0-BCC2-E504E38693B9}" dt="2025-11-30T10:03:01.899" v="438" actId="478"/>
          <ac:spMkLst>
            <pc:docMk/>
            <pc:sldMk cId="1223320210" sldId="271"/>
            <ac:spMk id="31" creationId="{0BD553D2-4D89-D36A-D6D2-86C7514188D3}"/>
          </ac:spMkLst>
        </pc:spChg>
        <pc:spChg chg="add del mod">
          <ac:chgData name="Daoud Saadeddin" userId="50f496e5f975282e" providerId="LiveId" clId="{AA9AF9C3-4F16-47F0-BCC2-E504E38693B9}" dt="2025-11-30T10:52:40.418" v="713" actId="478"/>
          <ac:spMkLst>
            <pc:docMk/>
            <pc:sldMk cId="1223320210" sldId="271"/>
            <ac:spMk id="31" creationId="{53FF8E12-30B5-5152-6263-755B0CAC08D0}"/>
          </ac:spMkLst>
        </pc:spChg>
        <pc:spChg chg="mod topLvl">
          <ac:chgData name="Daoud Saadeddin" userId="50f496e5f975282e" providerId="LiveId" clId="{AA9AF9C3-4F16-47F0-BCC2-E504E38693B9}" dt="2025-11-30T11:01:33.486" v="737" actId="20577"/>
          <ac:spMkLst>
            <pc:docMk/>
            <pc:sldMk cId="1223320210" sldId="271"/>
            <ac:spMk id="32" creationId="{91750E72-6230-4F06-8643-136570405A28}"/>
          </ac:spMkLst>
        </pc:spChg>
        <pc:spChg chg="mod topLvl">
          <ac:chgData name="Daoud Saadeddin" userId="50f496e5f975282e" providerId="LiveId" clId="{AA9AF9C3-4F16-47F0-BCC2-E504E38693B9}" dt="2025-11-30T10:49:16.850" v="691" actId="2711"/>
          <ac:spMkLst>
            <pc:docMk/>
            <pc:sldMk cId="1223320210" sldId="271"/>
            <ac:spMk id="33" creationId="{0D355B44-2B7A-DAA1-14B8-9C8924202B3E}"/>
          </ac:spMkLst>
        </pc:spChg>
        <pc:spChg chg="add del mod">
          <ac:chgData name="Daoud Saadeddin" userId="50f496e5f975282e" providerId="LiveId" clId="{AA9AF9C3-4F16-47F0-BCC2-E504E38693B9}" dt="2025-11-30T10:52:40.972" v="714" actId="478"/>
          <ac:spMkLst>
            <pc:docMk/>
            <pc:sldMk cId="1223320210" sldId="271"/>
            <ac:spMk id="43" creationId="{C7DD0CB1-977A-D986-7971-CD0365D79FAC}"/>
          </ac:spMkLst>
        </pc:spChg>
        <pc:spChg chg="mod">
          <ac:chgData name="Daoud Saadeddin" userId="50f496e5f975282e" providerId="LiveId" clId="{AA9AF9C3-4F16-47F0-BCC2-E504E38693B9}" dt="2025-11-30T10:01:27.129" v="425" actId="165"/>
          <ac:spMkLst>
            <pc:docMk/>
            <pc:sldMk cId="1223320210" sldId="271"/>
            <ac:spMk id="43" creationId="{D11175FC-9BE1-8F48-EE00-6991D5E3BD74}"/>
          </ac:spMkLst>
        </pc:spChg>
        <pc:spChg chg="add mod">
          <ac:chgData name="Daoud Saadeddin" userId="50f496e5f975282e" providerId="LiveId" clId="{AA9AF9C3-4F16-47F0-BCC2-E504E38693B9}" dt="2025-11-30T10:40:39.590" v="675"/>
          <ac:spMkLst>
            <pc:docMk/>
            <pc:sldMk cId="1223320210" sldId="271"/>
            <ac:spMk id="44" creationId="{45A79FE6-E5C8-3C8C-020D-AF821E39D762}"/>
          </ac:spMkLst>
        </pc:spChg>
        <pc:spChg chg="add mod">
          <ac:chgData name="Daoud Saadeddin" userId="50f496e5f975282e" providerId="LiveId" clId="{AA9AF9C3-4F16-47F0-BCC2-E504E38693B9}" dt="2025-11-30T10:40:39.590" v="675"/>
          <ac:spMkLst>
            <pc:docMk/>
            <pc:sldMk cId="1223320210" sldId="271"/>
            <ac:spMk id="45" creationId="{6A348D62-DC4A-C8F9-30F7-E90BA212577C}"/>
          </ac:spMkLst>
        </pc:spChg>
        <pc:spChg chg="mod">
          <ac:chgData name="Daoud Saadeddin" userId="50f496e5f975282e" providerId="LiveId" clId="{AA9AF9C3-4F16-47F0-BCC2-E504E38693B9}" dt="2025-11-30T10:01:27.129" v="425" actId="165"/>
          <ac:spMkLst>
            <pc:docMk/>
            <pc:sldMk cId="1223320210" sldId="271"/>
            <ac:spMk id="45" creationId="{71C66978-5C5F-86C6-BB82-FD99D035D37C}"/>
          </ac:spMkLst>
        </pc:spChg>
        <pc:spChg chg="mod">
          <ac:chgData name="Daoud Saadeddin" userId="50f496e5f975282e" providerId="LiveId" clId="{AA9AF9C3-4F16-47F0-BCC2-E504E38693B9}" dt="2025-11-30T10:01:27.129" v="425" actId="165"/>
          <ac:spMkLst>
            <pc:docMk/>
            <pc:sldMk cId="1223320210" sldId="271"/>
            <ac:spMk id="46" creationId="{181A3146-E9A1-4849-D33D-F62701A960FD}"/>
          </ac:spMkLst>
        </pc:spChg>
        <pc:spChg chg="add del mod">
          <ac:chgData name="Daoud Saadeddin" userId="50f496e5f975282e" providerId="LiveId" clId="{AA9AF9C3-4F16-47F0-BCC2-E504E38693B9}" dt="2025-11-30T10:52:42.694" v="716" actId="478"/>
          <ac:spMkLst>
            <pc:docMk/>
            <pc:sldMk cId="1223320210" sldId="271"/>
            <ac:spMk id="46" creationId="{91C18A65-733D-34B4-30AA-E4D988CB595F}"/>
          </ac:spMkLst>
        </pc:spChg>
        <pc:spChg chg="add del mod">
          <ac:chgData name="Daoud Saadeddin" userId="50f496e5f975282e" providerId="LiveId" clId="{AA9AF9C3-4F16-47F0-BCC2-E504E38693B9}" dt="2025-11-30T10:52:41.659" v="715" actId="478"/>
          <ac:spMkLst>
            <pc:docMk/>
            <pc:sldMk cId="1223320210" sldId="271"/>
            <ac:spMk id="47" creationId="{E3E82DB2-A623-152E-52F4-B96526E190B6}"/>
          </ac:spMkLst>
        </pc:spChg>
        <pc:spChg chg="mod">
          <ac:chgData name="Daoud Saadeddin" userId="50f496e5f975282e" providerId="LiveId" clId="{AA9AF9C3-4F16-47F0-BCC2-E504E38693B9}" dt="2025-11-30T10:01:27.129" v="425" actId="165"/>
          <ac:spMkLst>
            <pc:docMk/>
            <pc:sldMk cId="1223320210" sldId="271"/>
            <ac:spMk id="47" creationId="{EA91398A-58ED-8BC2-7046-6D40B92D3EF8}"/>
          </ac:spMkLst>
        </pc:spChg>
        <pc:spChg chg="mod">
          <ac:chgData name="Daoud Saadeddin" userId="50f496e5f975282e" providerId="LiveId" clId="{AA9AF9C3-4F16-47F0-BCC2-E504E38693B9}" dt="2025-11-30T10:01:27.129" v="425" actId="165"/>
          <ac:spMkLst>
            <pc:docMk/>
            <pc:sldMk cId="1223320210" sldId="271"/>
            <ac:spMk id="48" creationId="{03330C54-6DE2-885F-CC17-3A8F24674682}"/>
          </ac:spMkLst>
        </pc:spChg>
        <pc:spChg chg="add mod">
          <ac:chgData name="Daoud Saadeddin" userId="50f496e5f975282e" providerId="LiveId" clId="{AA9AF9C3-4F16-47F0-BCC2-E504E38693B9}" dt="2025-11-30T10:41:35.810" v="678"/>
          <ac:spMkLst>
            <pc:docMk/>
            <pc:sldMk cId="1223320210" sldId="271"/>
            <ac:spMk id="48" creationId="{6458AE31-47DC-1306-E8AD-0CA6849FD703}"/>
          </ac:spMkLst>
        </pc:spChg>
        <pc:spChg chg="add mod">
          <ac:chgData name="Daoud Saadeddin" userId="50f496e5f975282e" providerId="LiveId" clId="{AA9AF9C3-4F16-47F0-BCC2-E504E38693B9}" dt="2025-11-30T10:41:35.810" v="678"/>
          <ac:spMkLst>
            <pc:docMk/>
            <pc:sldMk cId="1223320210" sldId="271"/>
            <ac:spMk id="49" creationId="{B993C8DA-FB50-3415-41BB-676ADE87AEF7}"/>
          </ac:spMkLst>
        </pc:spChg>
        <pc:spChg chg="mod">
          <ac:chgData name="Daoud Saadeddin" userId="50f496e5f975282e" providerId="LiveId" clId="{AA9AF9C3-4F16-47F0-BCC2-E504E38693B9}" dt="2025-11-30T10:58:34.614" v="730" actId="207"/>
          <ac:spMkLst>
            <pc:docMk/>
            <pc:sldMk cId="1223320210" sldId="271"/>
            <ac:spMk id="52" creationId="{BF45E542-C44E-4A74-DDD1-A3BA949883EF}"/>
          </ac:spMkLst>
        </pc:spChg>
        <pc:spChg chg="mod">
          <ac:chgData name="Daoud Saadeddin" userId="50f496e5f975282e" providerId="LiveId" clId="{AA9AF9C3-4F16-47F0-BCC2-E504E38693B9}" dt="2025-11-30T11:01:35.472" v="738" actId="20577"/>
          <ac:spMkLst>
            <pc:docMk/>
            <pc:sldMk cId="1223320210" sldId="271"/>
            <ac:spMk id="53" creationId="{0156AA56-B246-940C-45FD-FD7D3DE57D69}"/>
          </ac:spMkLst>
        </pc:spChg>
        <pc:spChg chg="mod">
          <ac:chgData name="Daoud Saadeddin" userId="50f496e5f975282e" providerId="LiveId" clId="{AA9AF9C3-4F16-47F0-BCC2-E504E38693B9}" dt="2025-11-30T11:01:36.545" v="739" actId="20577"/>
          <ac:spMkLst>
            <pc:docMk/>
            <pc:sldMk cId="1223320210" sldId="271"/>
            <ac:spMk id="54" creationId="{55A4A889-2847-8943-91C7-CDA09AC2896F}"/>
          </ac:spMkLst>
        </pc:spChg>
        <pc:spChg chg="mod">
          <ac:chgData name="Daoud Saadeddin" userId="50f496e5f975282e" providerId="LiveId" clId="{AA9AF9C3-4F16-47F0-BCC2-E504E38693B9}" dt="2025-11-30T10:49:16.850" v="691" actId="2711"/>
          <ac:spMkLst>
            <pc:docMk/>
            <pc:sldMk cId="1223320210" sldId="271"/>
            <ac:spMk id="55" creationId="{C98D691F-CAD1-1332-E718-3A575A75A5F9}"/>
          </ac:spMkLst>
        </pc:spChg>
        <pc:spChg chg="add mod">
          <ac:chgData name="Daoud Saadeddin" userId="50f496e5f975282e" providerId="LiveId" clId="{AA9AF9C3-4F16-47F0-BCC2-E504E38693B9}" dt="2025-11-30T10:41:35.810" v="678"/>
          <ac:spMkLst>
            <pc:docMk/>
            <pc:sldMk cId="1223320210" sldId="271"/>
            <ac:spMk id="56" creationId="{569C630C-A7ED-EB05-3115-8F10030F38C2}"/>
          </ac:spMkLst>
        </pc:spChg>
        <pc:spChg chg="add mod">
          <ac:chgData name="Daoud Saadeddin" userId="50f496e5f975282e" providerId="LiveId" clId="{AA9AF9C3-4F16-47F0-BCC2-E504E38693B9}" dt="2025-11-30T10:41:38.646" v="680" actId="164"/>
          <ac:spMkLst>
            <pc:docMk/>
            <pc:sldMk cId="1223320210" sldId="271"/>
            <ac:spMk id="57" creationId="{C0E1D0C3-B07F-EA56-C3F8-72F00C8C2711}"/>
          </ac:spMkLst>
        </pc:spChg>
        <pc:spChg chg="add mod">
          <ac:chgData name="Daoud Saadeddin" userId="50f496e5f975282e" providerId="LiveId" clId="{AA9AF9C3-4F16-47F0-BCC2-E504E38693B9}" dt="2025-11-30T10:41:38.646" v="680" actId="164"/>
          <ac:spMkLst>
            <pc:docMk/>
            <pc:sldMk cId="1223320210" sldId="271"/>
            <ac:spMk id="58" creationId="{A45CBBFF-1E79-1FEC-215F-E906F729E88B}"/>
          </ac:spMkLst>
        </pc:spChg>
        <pc:spChg chg="add mod">
          <ac:chgData name="Daoud Saadeddin" userId="50f496e5f975282e" providerId="LiveId" clId="{AA9AF9C3-4F16-47F0-BCC2-E504E38693B9}" dt="2025-11-30T10:41:38.646" v="680" actId="164"/>
          <ac:spMkLst>
            <pc:docMk/>
            <pc:sldMk cId="1223320210" sldId="271"/>
            <ac:spMk id="59" creationId="{4C02EA21-EBB6-BAAD-BB1A-059584F67C95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78" creationId="{EA7EDEA5-6BDB-A9E8-E5B0-B5097A40828C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79" creationId="{ACAA4448-7188-634C-67F6-596E6BDCAD49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80" creationId="{78F20BBA-C11A-D4E4-5379-097A151A991D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81" creationId="{A10BEDDC-18E5-1D4B-FC92-E9A080966BD8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82" creationId="{39B91DF1-F688-2DB6-502D-2625422BE175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83" creationId="{B4B1D8FF-E842-E0CF-1A49-FDDACE6C4B8C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84" creationId="{6BC5A584-D203-23FF-8626-1B610BCD412E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85" creationId="{0FFE8ED9-79BD-E3DC-9075-40C8C8756C15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86" creationId="{3272B9E8-7B4B-457D-A23B-7DC0AF68C5A7}"/>
          </ac:spMkLst>
        </pc:spChg>
        <pc:spChg chg="mod">
          <ac:chgData name="Daoud Saadeddin" userId="50f496e5f975282e" providerId="LiveId" clId="{AA9AF9C3-4F16-47F0-BCC2-E504E38693B9}" dt="2025-11-30T10:04:10.703" v="451"/>
          <ac:spMkLst>
            <pc:docMk/>
            <pc:sldMk cId="1223320210" sldId="271"/>
            <ac:spMk id="87" creationId="{B12E5FD9-87A6-D9EB-E8ED-8FF24858456C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94" creationId="{5F88AE4B-5277-D935-C111-C1A6CD7A8AC5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95" creationId="{D975E621-478A-8468-D6D4-E0C69DA183B0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96" creationId="{B88ADF75-87E4-5AFC-9F18-5781852D0D76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97" creationId="{8F942C9C-6754-DB5A-FE2C-119876326806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98" creationId="{2913949E-5D8F-3797-3E99-A7E7377CABCB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99" creationId="{0F09C2D5-4391-45D8-8FC4-3E9928DA51F8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100" creationId="{CD4B6B3F-73CD-B136-420B-15B9809F25EA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101" creationId="{F94FB179-289D-720B-FC7C-814D4C2083C5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102" creationId="{C400545D-07BA-F516-5239-A7B09326B427}"/>
          </ac:spMkLst>
        </pc:spChg>
        <pc:spChg chg="mod">
          <ac:chgData name="Daoud Saadeddin" userId="50f496e5f975282e" providerId="LiveId" clId="{AA9AF9C3-4F16-47F0-BCC2-E504E38693B9}" dt="2025-11-30T10:05:06.365" v="459"/>
          <ac:spMkLst>
            <pc:docMk/>
            <pc:sldMk cId="1223320210" sldId="271"/>
            <ac:spMk id="103" creationId="{0B8C03C2-CCCC-B93B-FBBE-C53BE43D3B0E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0" creationId="{D776B629-7C0D-9CA8-A0F6-59029A9FC923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1" creationId="{21BD3EEE-F735-DF29-567E-6F9A3F846C3E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2" creationId="{2BFAEE8C-3249-AF76-090A-E48BC711B339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3" creationId="{2701D315-3870-9AA4-CBDD-9FBAE63A87EE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4" creationId="{BE37C78B-9564-6C0A-F1E2-7F95F71699CC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5" creationId="{4E458801-BA9B-D1B4-588C-ADD340E52300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6" creationId="{A2C86B4D-52D0-BC5C-2FBD-EDE2C5A21B57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7" creationId="{91EE9B4D-D68F-7327-AD4D-E8F69AE41FC9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8" creationId="{30F9F53D-DA29-24BC-4769-81D65A7515FB}"/>
          </ac:spMkLst>
        </pc:spChg>
        <pc:spChg chg="mod">
          <ac:chgData name="Daoud Saadeddin" userId="50f496e5f975282e" providerId="LiveId" clId="{AA9AF9C3-4F16-47F0-BCC2-E504E38693B9}" dt="2025-11-30T10:05:27.745" v="467"/>
          <ac:spMkLst>
            <pc:docMk/>
            <pc:sldMk cId="1223320210" sldId="271"/>
            <ac:spMk id="119" creationId="{B515361B-A370-24EA-DBE8-087772834759}"/>
          </ac:spMkLst>
        </pc:spChg>
        <pc:spChg chg="del mod">
          <ac:chgData name="Daoud Saadeddin" userId="50f496e5f975282e" providerId="LiveId" clId="{AA9AF9C3-4F16-47F0-BCC2-E504E38693B9}" dt="2025-11-30T10:07:33.240" v="482" actId="478"/>
          <ac:spMkLst>
            <pc:docMk/>
            <pc:sldMk cId="1223320210" sldId="271"/>
            <ac:spMk id="127" creationId="{DE2FB0A8-9853-393F-0353-1B74772278A4}"/>
          </ac:spMkLst>
        </pc:spChg>
        <pc:spChg chg="del mod">
          <ac:chgData name="Daoud Saadeddin" userId="50f496e5f975282e" providerId="LiveId" clId="{AA9AF9C3-4F16-47F0-BCC2-E504E38693B9}" dt="2025-11-30T10:07:33.240" v="482" actId="478"/>
          <ac:spMkLst>
            <pc:docMk/>
            <pc:sldMk cId="1223320210" sldId="271"/>
            <ac:spMk id="128" creationId="{7BA28042-2158-3C97-3B0E-BEA6BB335E7D}"/>
          </ac:spMkLst>
        </pc:spChg>
        <pc:spChg chg="mod">
          <ac:chgData name="Daoud Saadeddin" userId="50f496e5f975282e" providerId="LiveId" clId="{AA9AF9C3-4F16-47F0-BCC2-E504E38693B9}" dt="2025-11-30T10:59:13.589" v="731" actId="207"/>
          <ac:spMkLst>
            <pc:docMk/>
            <pc:sldMk cId="1223320210" sldId="271"/>
            <ac:spMk id="129" creationId="{89F04EB7-6522-E3A3-8DD5-DFD40E600544}"/>
          </ac:spMkLst>
        </pc:spChg>
        <pc:spChg chg="mod">
          <ac:chgData name="Daoud Saadeddin" userId="50f496e5f975282e" providerId="LiveId" clId="{AA9AF9C3-4F16-47F0-BCC2-E504E38693B9}" dt="2025-11-30T10:53:25.451" v="720" actId="2085"/>
          <ac:spMkLst>
            <pc:docMk/>
            <pc:sldMk cId="1223320210" sldId="271"/>
            <ac:spMk id="130" creationId="{C0716642-3AAE-675C-7E9E-E1A553291E6A}"/>
          </ac:spMkLst>
        </pc:spChg>
        <pc:spChg chg="mod">
          <ac:chgData name="Daoud Saadeddin" userId="50f496e5f975282e" providerId="LiveId" clId="{AA9AF9C3-4F16-47F0-BCC2-E504E38693B9}" dt="2025-11-30T10:59:13.589" v="731" actId="207"/>
          <ac:spMkLst>
            <pc:docMk/>
            <pc:sldMk cId="1223320210" sldId="271"/>
            <ac:spMk id="131" creationId="{8B98ED69-F16D-CD77-FA1C-E45E75E92317}"/>
          </ac:spMkLst>
        </pc:spChg>
        <pc:spChg chg="mod">
          <ac:chgData name="Daoud Saadeddin" userId="50f496e5f975282e" providerId="LiveId" clId="{AA9AF9C3-4F16-47F0-BCC2-E504E38693B9}" dt="2025-11-30T10:53:25.451" v="720" actId="2085"/>
          <ac:spMkLst>
            <pc:docMk/>
            <pc:sldMk cId="1223320210" sldId="271"/>
            <ac:spMk id="132" creationId="{442E2493-E814-53ED-1AAB-5DD46F6CFFBE}"/>
          </ac:spMkLst>
        </pc:spChg>
        <pc:spChg chg="mod">
          <ac:chgData name="Daoud Saadeddin" userId="50f496e5f975282e" providerId="LiveId" clId="{AA9AF9C3-4F16-47F0-BCC2-E504E38693B9}" dt="2025-11-30T10:59:13.589" v="731" actId="207"/>
          <ac:spMkLst>
            <pc:docMk/>
            <pc:sldMk cId="1223320210" sldId="271"/>
            <ac:spMk id="133" creationId="{27011684-960F-E4E8-6DD4-7ABED53A3A61}"/>
          </ac:spMkLst>
        </pc:spChg>
        <pc:spChg chg="mod">
          <ac:chgData name="Daoud Saadeddin" userId="50f496e5f975282e" providerId="LiveId" clId="{AA9AF9C3-4F16-47F0-BCC2-E504E38693B9}" dt="2025-11-30T10:53:25.451" v="720" actId="2085"/>
          <ac:spMkLst>
            <pc:docMk/>
            <pc:sldMk cId="1223320210" sldId="271"/>
            <ac:spMk id="134" creationId="{8134D945-93F5-B174-E995-F25194D0BD92}"/>
          </ac:spMkLst>
        </pc:spChg>
        <pc:spChg chg="mod">
          <ac:chgData name="Daoud Saadeddin" userId="50f496e5f975282e" providerId="LiveId" clId="{AA9AF9C3-4F16-47F0-BCC2-E504E38693B9}" dt="2025-11-30T10:59:13.589" v="731" actId="207"/>
          <ac:spMkLst>
            <pc:docMk/>
            <pc:sldMk cId="1223320210" sldId="271"/>
            <ac:spMk id="135" creationId="{27D14F3E-2503-EF6D-B386-981F7755A2A6}"/>
          </ac:spMkLst>
        </pc:spChg>
        <pc:spChg chg="mod">
          <ac:chgData name="Daoud Saadeddin" userId="50f496e5f975282e" providerId="LiveId" clId="{AA9AF9C3-4F16-47F0-BCC2-E504E38693B9}" dt="2025-11-30T10:53:25.451" v="720" actId="2085"/>
          <ac:spMkLst>
            <pc:docMk/>
            <pc:sldMk cId="1223320210" sldId="271"/>
            <ac:spMk id="136" creationId="{FB2B91EB-8DC1-1B8C-BCC4-4EEC1FC389EE}"/>
          </ac:spMkLst>
        </pc:spChg>
        <pc:spChg chg="mod topLvl">
          <ac:chgData name="Daoud Saadeddin" userId="50f496e5f975282e" providerId="LiveId" clId="{AA9AF9C3-4F16-47F0-BCC2-E504E38693B9}" dt="2025-11-30T10:51:19.653" v="701" actId="207"/>
          <ac:spMkLst>
            <pc:docMk/>
            <pc:sldMk cId="1223320210" sldId="271"/>
            <ac:spMk id="145" creationId="{19DF0E1F-F602-8B39-FC7B-8EEFA32EBD0A}"/>
          </ac:spMkLst>
        </pc:spChg>
        <pc:spChg chg="del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46" creationId="{70C2B6BB-9058-D60B-223E-625890ADB296}"/>
          </ac:spMkLst>
        </pc:spChg>
        <pc:spChg chg="del mod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47" creationId="{8FD6CE99-299C-C718-2A25-5C0D89FD1496}"/>
          </ac:spMkLst>
        </pc:spChg>
        <pc:spChg chg="mod topLvl">
          <ac:chgData name="Daoud Saadeddin" userId="50f496e5f975282e" providerId="LiveId" clId="{AA9AF9C3-4F16-47F0-BCC2-E504E38693B9}" dt="2025-11-30T11:01:42.750" v="744" actId="20577"/>
          <ac:spMkLst>
            <pc:docMk/>
            <pc:sldMk cId="1223320210" sldId="271"/>
            <ac:spMk id="150" creationId="{1D000511-9ADD-D030-4999-830D89B28470}"/>
          </ac:spMkLst>
        </pc:spChg>
        <pc:spChg chg="del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51" creationId="{0E1BF953-E0DC-BADA-86A1-52D1FB3962D1}"/>
          </ac:spMkLst>
        </pc:spChg>
        <pc:spChg chg="mod topLvl">
          <ac:chgData name="Daoud Saadeddin" userId="50f496e5f975282e" providerId="LiveId" clId="{AA9AF9C3-4F16-47F0-BCC2-E504E38693B9}" dt="2025-11-30T10:51:19.653" v="701" actId="207"/>
          <ac:spMkLst>
            <pc:docMk/>
            <pc:sldMk cId="1223320210" sldId="271"/>
            <ac:spMk id="160" creationId="{D1D8A440-7887-5ADA-D921-D002E48B5282}"/>
          </ac:spMkLst>
        </pc:spChg>
        <pc:spChg chg="del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61" creationId="{5A558B76-1E37-0730-192C-F3112D15C06C}"/>
          </ac:spMkLst>
        </pc:spChg>
        <pc:spChg chg="del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62" creationId="{96EF3156-2CAD-D306-03E9-E92D08E23051}"/>
          </ac:spMkLst>
        </pc:spChg>
        <pc:spChg chg="mod topLvl">
          <ac:chgData name="Daoud Saadeddin" userId="50f496e5f975282e" providerId="LiveId" clId="{AA9AF9C3-4F16-47F0-BCC2-E504E38693B9}" dt="2025-11-30T11:01:41.608" v="743" actId="20577"/>
          <ac:spMkLst>
            <pc:docMk/>
            <pc:sldMk cId="1223320210" sldId="271"/>
            <ac:spMk id="163" creationId="{E65CA3DD-98DA-FF6D-BAF7-F808C8BE1E5C}"/>
          </ac:spMkLst>
        </pc:spChg>
        <pc:spChg chg="del mod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64" creationId="{3BD1B5D8-AAD1-670A-D275-D29B94BECC41}"/>
          </ac:spMkLst>
        </pc:spChg>
        <pc:spChg chg="mod topLvl">
          <ac:chgData name="Daoud Saadeddin" userId="50f496e5f975282e" providerId="LiveId" clId="{AA9AF9C3-4F16-47F0-BCC2-E504E38693B9}" dt="2025-11-30T10:51:19.653" v="701" actId="207"/>
          <ac:spMkLst>
            <pc:docMk/>
            <pc:sldMk cId="1223320210" sldId="271"/>
            <ac:spMk id="166" creationId="{14884CE2-A5A0-680D-80AF-FB61691E1B3A}"/>
          </ac:spMkLst>
        </pc:spChg>
        <pc:spChg chg="del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67" creationId="{03AF88F5-3227-2D19-FDD8-961931656A8E}"/>
          </ac:spMkLst>
        </pc:spChg>
        <pc:spChg chg="mod">
          <ac:chgData name="Daoud Saadeddin" userId="50f496e5f975282e" providerId="LiveId" clId="{AA9AF9C3-4F16-47F0-BCC2-E504E38693B9}" dt="2025-11-30T09:39:46.679" v="86"/>
          <ac:spMkLst>
            <pc:docMk/>
            <pc:sldMk cId="1223320210" sldId="271"/>
            <ac:spMk id="168" creationId="{72565548-3BAA-A5C4-F8AA-8D3D932154B3}"/>
          </ac:spMkLst>
        </pc:spChg>
        <pc:spChg chg="mod topLvl">
          <ac:chgData name="Daoud Saadeddin" userId="50f496e5f975282e" providerId="LiveId" clId="{AA9AF9C3-4F16-47F0-BCC2-E504E38693B9}" dt="2025-11-30T11:01:40.379" v="742" actId="20577"/>
          <ac:spMkLst>
            <pc:docMk/>
            <pc:sldMk cId="1223320210" sldId="271"/>
            <ac:spMk id="169" creationId="{F9DE5C17-7FBD-7E01-955A-49A1566BC2D4}"/>
          </ac:spMkLst>
        </pc:spChg>
        <pc:spChg chg="mod topLvl">
          <ac:chgData name="Daoud Saadeddin" userId="50f496e5f975282e" providerId="LiveId" clId="{AA9AF9C3-4F16-47F0-BCC2-E504E38693B9}" dt="2025-11-30T10:51:19.653" v="701" actId="207"/>
          <ac:spMkLst>
            <pc:docMk/>
            <pc:sldMk cId="1223320210" sldId="271"/>
            <ac:spMk id="172" creationId="{4353BD89-2EC4-2DBF-73D2-FE5EFEA3AA0F}"/>
          </ac:spMkLst>
        </pc:spChg>
        <pc:spChg chg="del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73" creationId="{219CAAAB-88A7-7357-AB97-8AD8F9FD0C20}"/>
          </ac:spMkLst>
        </pc:spChg>
        <pc:spChg chg="del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74" creationId="{0FC3958B-40C7-954A-D8B8-69A30EAC7947}"/>
          </ac:spMkLst>
        </pc:spChg>
        <pc:spChg chg="mod topLvl">
          <ac:chgData name="Daoud Saadeddin" userId="50f496e5f975282e" providerId="LiveId" clId="{AA9AF9C3-4F16-47F0-BCC2-E504E38693B9}" dt="2025-11-30T11:01:39.346" v="741" actId="20577"/>
          <ac:spMkLst>
            <pc:docMk/>
            <pc:sldMk cId="1223320210" sldId="271"/>
            <ac:spMk id="175" creationId="{EE34ED07-80BB-2BA4-728E-4FE79902A344}"/>
          </ac:spMkLst>
        </pc:spChg>
        <pc:spChg chg="mod topLvl">
          <ac:chgData name="Daoud Saadeddin" userId="50f496e5f975282e" providerId="LiveId" clId="{AA9AF9C3-4F16-47F0-BCC2-E504E38693B9}" dt="2025-11-30T10:51:19.653" v="701" actId="207"/>
          <ac:spMkLst>
            <pc:docMk/>
            <pc:sldMk cId="1223320210" sldId="271"/>
            <ac:spMk id="178" creationId="{492685D9-766D-BB62-DDB3-5CAC9F4CD6BE}"/>
          </ac:spMkLst>
        </pc:spChg>
        <pc:spChg chg="del mod">
          <ac:chgData name="Daoud Saadeddin" userId="50f496e5f975282e" providerId="LiveId" clId="{AA9AF9C3-4F16-47F0-BCC2-E504E38693B9}" dt="2025-11-30T09:46:24.908" v="216" actId="478"/>
          <ac:spMkLst>
            <pc:docMk/>
            <pc:sldMk cId="1223320210" sldId="271"/>
            <ac:spMk id="180" creationId="{192989CF-F1BC-0B50-7658-77894436D082}"/>
          </ac:spMkLst>
        </pc:spChg>
        <pc:spChg chg="mod topLvl">
          <ac:chgData name="Daoud Saadeddin" userId="50f496e5f975282e" providerId="LiveId" clId="{AA9AF9C3-4F16-47F0-BCC2-E504E38693B9}" dt="2025-11-30T11:01:38.092" v="740" actId="20577"/>
          <ac:spMkLst>
            <pc:docMk/>
            <pc:sldMk cId="1223320210" sldId="271"/>
            <ac:spMk id="181" creationId="{54A74984-5BF4-3760-1B6D-D1CD16DA49EB}"/>
          </ac:spMkLst>
        </pc:spChg>
        <pc:spChg chg="add mod">
          <ac:chgData name="Daoud Saadeddin" userId="50f496e5f975282e" providerId="LiveId" clId="{AA9AF9C3-4F16-47F0-BCC2-E504E38693B9}" dt="2025-11-30T10:39:19.317" v="672"/>
          <ac:spMkLst>
            <pc:docMk/>
            <pc:sldMk cId="1223320210" sldId="271"/>
            <ac:spMk id="3359" creationId="{00000000-0000-0000-0000-000000000000}"/>
          </ac:spMkLst>
        </pc:spChg>
        <pc:grpChg chg="add del mod">
          <ac:chgData name="Daoud Saadeddin" userId="50f496e5f975282e" providerId="LiveId" clId="{AA9AF9C3-4F16-47F0-BCC2-E504E38693B9}" dt="2025-11-30T10:35:07.071" v="659" actId="21"/>
          <ac:grpSpMkLst>
            <pc:docMk/>
            <pc:sldMk cId="1223320210" sldId="271"/>
            <ac:grpSpMk id="4" creationId="{E7D21848-D844-3CDF-2EC8-924FCA763A2E}"/>
          </ac:grpSpMkLst>
        </pc:grpChg>
        <pc:grpChg chg="add del mod">
          <ac:chgData name="Daoud Saadeddin" userId="50f496e5f975282e" providerId="LiveId" clId="{AA9AF9C3-4F16-47F0-BCC2-E504E38693B9}" dt="2025-11-30T10:35:30.590" v="662" actId="478"/>
          <ac:grpSpMkLst>
            <pc:docMk/>
            <pc:sldMk cId="1223320210" sldId="271"/>
            <ac:grpSpMk id="12" creationId="{E7D21848-D844-3CDF-2EC8-924FCA763A2E}"/>
          </ac:grpSpMkLst>
        </pc:grpChg>
        <pc:grpChg chg="add del mod">
          <ac:chgData name="Daoud Saadeddin" userId="50f496e5f975282e" providerId="LiveId" clId="{AA9AF9C3-4F16-47F0-BCC2-E504E38693B9}" dt="2025-11-30T09:42:00.041" v="129" actId="165"/>
          <ac:grpSpMkLst>
            <pc:docMk/>
            <pc:sldMk cId="1223320210" sldId="271"/>
            <ac:grpSpMk id="13" creationId="{077B3113-1037-9089-039B-4F8E98F039B4}"/>
          </ac:grpSpMkLst>
        </pc:grpChg>
        <pc:grpChg chg="add del mod">
          <ac:chgData name="Daoud Saadeddin" userId="50f496e5f975282e" providerId="LiveId" clId="{AA9AF9C3-4F16-47F0-BCC2-E504E38693B9}" dt="2025-11-30T11:01:30.414" v="735" actId="478"/>
          <ac:grpSpMkLst>
            <pc:docMk/>
            <pc:sldMk cId="1223320210" sldId="271"/>
            <ac:grpSpMk id="22" creationId="{294B0CB6-AAC3-A42C-A8B4-3CE66F72A359}"/>
          </ac:grpSpMkLst>
        </pc:grpChg>
        <pc:grpChg chg="add del mod topLvl">
          <ac:chgData name="Daoud Saadeddin" userId="50f496e5f975282e" providerId="LiveId" clId="{AA9AF9C3-4F16-47F0-BCC2-E504E38693B9}" dt="2025-11-30T10:01:40.523" v="429" actId="165"/>
          <ac:grpSpMkLst>
            <pc:docMk/>
            <pc:sldMk cId="1223320210" sldId="271"/>
            <ac:grpSpMk id="29" creationId="{F4BD0281-1223-FAE6-5A19-77E06F2744C7}"/>
          </ac:grpSpMkLst>
        </pc:grpChg>
        <pc:grpChg chg="add mod">
          <ac:chgData name="Daoud Saadeddin" userId="50f496e5f975282e" providerId="LiveId" clId="{AA9AF9C3-4F16-47F0-BCC2-E504E38693B9}" dt="2025-11-30T10:03:44.363" v="445" actId="553"/>
          <ac:grpSpMkLst>
            <pc:docMk/>
            <pc:sldMk cId="1223320210" sldId="271"/>
            <ac:grpSpMk id="34" creationId="{0ABCEBDA-8C89-3D1E-3E04-09576E7620F3}"/>
          </ac:grpSpMkLst>
        </pc:grpChg>
        <pc:grpChg chg="add del mod">
          <ac:chgData name="Daoud Saadeddin" userId="50f496e5f975282e" providerId="LiveId" clId="{AA9AF9C3-4F16-47F0-BCC2-E504E38693B9}" dt="2025-11-30T10:01:39.219" v="428" actId="165"/>
          <ac:grpSpMkLst>
            <pc:docMk/>
            <pc:sldMk cId="1223320210" sldId="271"/>
            <ac:grpSpMk id="35" creationId="{40DAB900-B339-5D34-92C3-5567E489CF2A}"/>
          </ac:grpSpMkLst>
        </pc:grpChg>
        <pc:grpChg chg="add mod">
          <ac:chgData name="Daoud Saadeddin" userId="50f496e5f975282e" providerId="LiveId" clId="{AA9AF9C3-4F16-47F0-BCC2-E504E38693B9}" dt="2025-11-30T09:49:13.935" v="255" actId="164"/>
          <ac:grpSpMkLst>
            <pc:docMk/>
            <pc:sldMk cId="1223320210" sldId="271"/>
            <ac:grpSpMk id="36" creationId="{D5F3AA12-CACD-8777-4DF0-D570A9EBF429}"/>
          </ac:grpSpMkLst>
        </pc:grpChg>
        <pc:grpChg chg="add mod">
          <ac:chgData name="Daoud Saadeddin" userId="50f496e5f975282e" providerId="LiveId" clId="{AA9AF9C3-4F16-47F0-BCC2-E504E38693B9}" dt="2025-11-30T09:49:13.935" v="255" actId="164"/>
          <ac:grpSpMkLst>
            <pc:docMk/>
            <pc:sldMk cId="1223320210" sldId="271"/>
            <ac:grpSpMk id="37" creationId="{68DC6526-8868-7962-8A1F-67CFE2CCC208}"/>
          </ac:grpSpMkLst>
        </pc:grpChg>
        <pc:grpChg chg="add mod">
          <ac:chgData name="Daoud Saadeddin" userId="50f496e5f975282e" providerId="LiveId" clId="{AA9AF9C3-4F16-47F0-BCC2-E504E38693B9}" dt="2025-11-30T09:49:13.935" v="255" actId="164"/>
          <ac:grpSpMkLst>
            <pc:docMk/>
            <pc:sldMk cId="1223320210" sldId="271"/>
            <ac:grpSpMk id="38" creationId="{9831EBA4-AC56-CCDA-406A-FE7A3F8A2D1C}"/>
          </ac:grpSpMkLst>
        </pc:grpChg>
        <pc:grpChg chg="add mod">
          <ac:chgData name="Daoud Saadeddin" userId="50f496e5f975282e" providerId="LiveId" clId="{AA9AF9C3-4F16-47F0-BCC2-E504E38693B9}" dt="2025-11-30T09:49:13.935" v="255" actId="164"/>
          <ac:grpSpMkLst>
            <pc:docMk/>
            <pc:sldMk cId="1223320210" sldId="271"/>
            <ac:grpSpMk id="39" creationId="{8473D090-CBA1-5FDA-71DE-CB585FE04231}"/>
          </ac:grpSpMkLst>
        </pc:grpChg>
        <pc:grpChg chg="add mod">
          <ac:chgData name="Daoud Saadeddin" userId="50f496e5f975282e" providerId="LiveId" clId="{AA9AF9C3-4F16-47F0-BCC2-E504E38693B9}" dt="2025-11-30T09:49:13.935" v="255" actId="164"/>
          <ac:grpSpMkLst>
            <pc:docMk/>
            <pc:sldMk cId="1223320210" sldId="271"/>
            <ac:grpSpMk id="40" creationId="{E90B1A00-AA05-89A8-2B88-08B6191FA88B}"/>
          </ac:grpSpMkLst>
        </pc:grpChg>
        <pc:grpChg chg="add mod">
          <ac:chgData name="Daoud Saadeddin" userId="50f496e5f975282e" providerId="LiveId" clId="{AA9AF9C3-4F16-47F0-BCC2-E504E38693B9}" dt="2025-11-30T10:09:07.094" v="553" actId="465"/>
          <ac:grpSpMkLst>
            <pc:docMk/>
            <pc:sldMk cId="1223320210" sldId="271"/>
            <ac:grpSpMk id="41" creationId="{1E981064-39BB-CC45-9B82-5F7AEDC196E6}"/>
          </ac:grpSpMkLst>
        </pc:grpChg>
        <pc:grpChg chg="add del mod">
          <ac:chgData name="Daoud Saadeddin" userId="50f496e5f975282e" providerId="LiveId" clId="{AA9AF9C3-4F16-47F0-BCC2-E504E38693B9}" dt="2025-11-30T10:03:58.899" v="448" actId="478"/>
          <ac:grpSpMkLst>
            <pc:docMk/>
            <pc:sldMk cId="1223320210" sldId="271"/>
            <ac:grpSpMk id="42" creationId="{D2C8D639-7879-E5BA-0621-53621ED686CC}"/>
          </ac:grpSpMkLst>
        </pc:grpChg>
        <pc:grpChg chg="mod">
          <ac:chgData name="Daoud Saadeddin" userId="50f496e5f975282e" providerId="LiveId" clId="{AA9AF9C3-4F16-47F0-BCC2-E504E38693B9}" dt="2025-11-30T09:51:38.097" v="381"/>
          <ac:grpSpMkLst>
            <pc:docMk/>
            <pc:sldMk cId="1223320210" sldId="271"/>
            <ac:grpSpMk id="44" creationId="{5BE72D5C-A01E-9428-BBFC-7522C6383691}"/>
          </ac:grpSpMkLst>
        </pc:grpChg>
        <pc:grpChg chg="add mod">
          <ac:chgData name="Daoud Saadeddin" userId="50f496e5f975282e" providerId="LiveId" clId="{AA9AF9C3-4F16-47F0-BCC2-E504E38693B9}" dt="2025-11-30T09:59:24.074" v="412" actId="164"/>
          <ac:grpSpMkLst>
            <pc:docMk/>
            <pc:sldMk cId="1223320210" sldId="271"/>
            <ac:grpSpMk id="49" creationId="{77949BD1-01C3-F01A-2908-1C86D2C8DBF0}"/>
          </ac:grpSpMkLst>
        </pc:grpChg>
        <pc:grpChg chg="add mod">
          <ac:chgData name="Daoud Saadeddin" userId="50f496e5f975282e" providerId="LiveId" clId="{AA9AF9C3-4F16-47F0-BCC2-E504E38693B9}" dt="2025-11-30T10:07:10.856" v="471" actId="164"/>
          <ac:grpSpMkLst>
            <pc:docMk/>
            <pc:sldMk cId="1223320210" sldId="271"/>
            <ac:grpSpMk id="50" creationId="{98D5E260-47AA-4055-779A-48EE1780A5F7}"/>
          </ac:grpSpMkLst>
        </pc:grpChg>
        <pc:grpChg chg="add mod">
          <ac:chgData name="Daoud Saadeddin" userId="50f496e5f975282e" providerId="LiveId" clId="{AA9AF9C3-4F16-47F0-BCC2-E504E38693B9}" dt="2025-11-30T10:07:10.856" v="471" actId="164"/>
          <ac:grpSpMkLst>
            <pc:docMk/>
            <pc:sldMk cId="1223320210" sldId="271"/>
            <ac:grpSpMk id="51" creationId="{E2BDD262-B2A8-76CF-11B5-E7812D1AFD89}"/>
          </ac:grpSpMkLst>
        </pc:grpChg>
        <pc:grpChg chg="del mod">
          <ac:chgData name="Daoud Saadeddin" userId="50f496e5f975282e" providerId="LiveId" clId="{AA9AF9C3-4F16-47F0-BCC2-E504E38693B9}" dt="2025-11-30T10:04:41.332" v="457" actId="478"/>
          <ac:grpSpMkLst>
            <pc:docMk/>
            <pc:sldMk cId="1223320210" sldId="271"/>
            <ac:grpSpMk id="56" creationId="{8A7468A3-1E33-8507-11AC-D4BE00748ECC}"/>
          </ac:grpSpMkLst>
        </pc:grpChg>
        <pc:grpChg chg="add del mod">
          <ac:chgData name="Daoud Saadeddin" userId="50f496e5f975282e" providerId="LiveId" clId="{AA9AF9C3-4F16-47F0-BCC2-E504E38693B9}" dt="2025-11-30T10:52:38.452" v="711" actId="478"/>
          <ac:grpSpMkLst>
            <pc:docMk/>
            <pc:sldMk cId="1223320210" sldId="271"/>
            <ac:grpSpMk id="60" creationId="{4618FB09-D6B9-45D4-092C-2E9EDD449639}"/>
          </ac:grpSpMkLst>
        </pc:grpChg>
        <pc:grpChg chg="mod">
          <ac:chgData name="Daoud Saadeddin" userId="50f496e5f975282e" providerId="LiveId" clId="{AA9AF9C3-4F16-47F0-BCC2-E504E38693B9}" dt="2025-11-30T10:05:09.770" v="461" actId="1076"/>
          <ac:grpSpMkLst>
            <pc:docMk/>
            <pc:sldMk cId="1223320210" sldId="271"/>
            <ac:grpSpMk id="88" creationId="{6921B851-7F30-A5AA-521E-C1BBC83DF5F9}"/>
          </ac:grpSpMkLst>
        </pc:grpChg>
        <pc:grpChg chg="mod">
          <ac:chgData name="Daoud Saadeddin" userId="50f496e5f975282e" providerId="LiveId" clId="{AA9AF9C3-4F16-47F0-BCC2-E504E38693B9}" dt="2025-11-30T10:05:39.419" v="469" actId="1076"/>
          <ac:grpSpMkLst>
            <pc:docMk/>
            <pc:sldMk cId="1223320210" sldId="271"/>
            <ac:grpSpMk id="104" creationId="{B4110587-5D73-D13E-98E8-A3EDE967B476}"/>
          </ac:grpSpMkLst>
        </pc:grpChg>
        <pc:grpChg chg="add mod">
          <ac:chgData name="Daoud Saadeddin" userId="50f496e5f975282e" providerId="LiveId" clId="{AA9AF9C3-4F16-47F0-BCC2-E504E38693B9}" dt="2025-11-30T10:09:07.094" v="553" actId="465"/>
          <ac:grpSpMkLst>
            <pc:docMk/>
            <pc:sldMk cId="1223320210" sldId="271"/>
            <ac:grpSpMk id="120" creationId="{9EC6C284-5819-B373-36EF-D55D2360739A}"/>
          </ac:grpSpMkLst>
        </pc:grpChg>
        <pc:grpChg chg="mod">
          <ac:chgData name="Daoud Saadeddin" userId="50f496e5f975282e" providerId="LiveId" clId="{AA9AF9C3-4F16-47F0-BCC2-E504E38693B9}" dt="2025-11-30T10:07:37.317" v="483" actId="14100"/>
          <ac:grpSpMkLst>
            <pc:docMk/>
            <pc:sldMk cId="1223320210" sldId="271"/>
            <ac:grpSpMk id="121" creationId="{6872384D-39FF-55EF-741E-D411438DC3DD}"/>
          </ac:grpSpMkLst>
        </pc:grpChg>
        <pc:grpChg chg="del">
          <ac:chgData name="Daoud Saadeddin" userId="50f496e5f975282e" providerId="LiveId" clId="{AA9AF9C3-4F16-47F0-BCC2-E504E38693B9}" dt="2025-11-30T10:07:33.240" v="482" actId="478"/>
          <ac:grpSpMkLst>
            <pc:docMk/>
            <pc:sldMk cId="1223320210" sldId="271"/>
            <ac:grpSpMk id="126" creationId="{87B7230A-D5F5-DFC0-3930-9451190395B2}"/>
          </ac:grpSpMkLst>
        </pc:grpChg>
        <pc:grpChg chg="mod">
          <ac:chgData name="Daoud Saadeddin" userId="50f496e5f975282e" providerId="LiveId" clId="{AA9AF9C3-4F16-47F0-BCC2-E504E38693B9}" dt="2025-11-30T09:46:29.099" v="217" actId="1076"/>
          <ac:grpSpMkLst>
            <pc:docMk/>
            <pc:sldMk cId="1223320210" sldId="271"/>
            <ac:grpSpMk id="233" creationId="{A48B98F9-9713-E4AD-5702-EAAB1615C116}"/>
          </ac:grpSpMkLst>
        </pc:grpChg>
        <pc:graphicFrameChg chg="add mod">
          <ac:chgData name="Daoud Saadeddin" userId="50f496e5f975282e" providerId="LiveId" clId="{AA9AF9C3-4F16-47F0-BCC2-E504E38693B9}" dt="2025-11-30T10:39:04.279" v="668"/>
          <ac:graphicFrameMkLst>
            <pc:docMk/>
            <pc:sldMk cId="1223320210" sldId="271"/>
            <ac:graphicFrameMk id="35" creationId="{24EE1CB2-D0C3-DF29-4C04-30C76D108353}"/>
          </ac:graphicFrameMkLst>
        </pc:graphicFrameChg>
        <pc:graphicFrameChg chg="add del mod">
          <ac:chgData name="Daoud Saadeddin" userId="50f496e5f975282e" providerId="LiveId" clId="{AA9AF9C3-4F16-47F0-BCC2-E504E38693B9}" dt="2025-11-30T10:39:18.309" v="671" actId="478"/>
          <ac:graphicFrameMkLst>
            <pc:docMk/>
            <pc:sldMk cId="1223320210" sldId="271"/>
            <ac:graphicFrameMk id="42" creationId="{E1389A84-89A2-D496-6B1E-79E229DCD056}"/>
          </ac:graphicFrameMkLst>
        </pc:graphicFrameChg>
        <pc:picChg chg="add del mod">
          <ac:chgData name="Daoud Saadeddin" userId="50f496e5f975282e" providerId="LiveId" clId="{AA9AF9C3-4F16-47F0-BCC2-E504E38693B9}" dt="2025-11-30T10:35:08.487" v="660" actId="478"/>
          <ac:picMkLst>
            <pc:docMk/>
            <pc:sldMk cId="1223320210" sldId="271"/>
            <ac:picMk id="2" creationId="{200A2FEB-51A8-99DC-0E3F-EAB68F39B75E}"/>
          </ac:picMkLst>
        </pc:picChg>
        <pc:picChg chg="mod">
          <ac:chgData name="Daoud Saadeddin" userId="50f496e5f975282e" providerId="LiveId" clId="{AA9AF9C3-4F16-47F0-BCC2-E504E38693B9}" dt="2025-11-30T10:35:06.427" v="658" actId="1076"/>
          <ac:picMkLst>
            <pc:docMk/>
            <pc:sldMk cId="1223320210" sldId="271"/>
            <ac:picMk id="6" creationId="{C776D3DF-B725-1A25-4C18-CC5901297D25}"/>
          </ac:picMkLst>
        </pc:picChg>
        <pc:picChg chg="mod">
          <ac:chgData name="Daoud Saadeddin" userId="50f496e5f975282e" providerId="LiveId" clId="{AA9AF9C3-4F16-47F0-BCC2-E504E38693B9}" dt="2025-11-30T10:35:08.843" v="661"/>
          <ac:picMkLst>
            <pc:docMk/>
            <pc:sldMk cId="1223320210" sldId="271"/>
            <ac:picMk id="13" creationId="{C776D3DF-B725-1A25-4C18-CC5901297D25}"/>
          </ac:picMkLst>
        </pc:picChg>
        <pc:picChg chg="mod">
          <ac:chgData name="Daoud Saadeddin" userId="50f496e5f975282e" providerId="LiveId" clId="{AA9AF9C3-4F16-47F0-BCC2-E504E38693B9}" dt="2025-11-30T10:35:40.977" v="663"/>
          <ac:picMkLst>
            <pc:docMk/>
            <pc:sldMk cId="1223320210" sldId="271"/>
            <ac:picMk id="23" creationId="{8D3A54BF-C7E1-D00D-ED56-A2B054ACEB77}"/>
          </ac:picMkLst>
        </pc:picChg>
      </pc:sldChg>
      <pc:sldChg chg="del">
        <pc:chgData name="Daoud Saadeddin" userId="50f496e5f975282e" providerId="LiveId" clId="{AA9AF9C3-4F16-47F0-BCC2-E504E38693B9}" dt="2025-11-30T10:20:38.888" v="564" actId="47"/>
        <pc:sldMkLst>
          <pc:docMk/>
          <pc:sldMk cId="2662546218" sldId="2147481786"/>
        </pc:sldMkLst>
      </pc:sldChg>
      <pc:sldChg chg="delSp del mod">
        <pc:chgData name="Daoud Saadeddin" userId="50f496e5f975282e" providerId="LiveId" clId="{AA9AF9C3-4F16-47F0-BCC2-E504E38693B9}" dt="2025-11-30T10:20:38.888" v="564" actId="47"/>
        <pc:sldMkLst>
          <pc:docMk/>
          <pc:sldMk cId="2756944647" sldId="2147481787"/>
        </pc:sldMkLst>
        <pc:grpChg chg="del">
          <ac:chgData name="Daoud Saadeddin" userId="50f496e5f975282e" providerId="LiveId" clId="{AA9AF9C3-4F16-47F0-BCC2-E504E38693B9}" dt="2025-11-30T09:36:32.656" v="0" actId="478"/>
          <ac:grpSpMkLst>
            <pc:docMk/>
            <pc:sldMk cId="2756944647" sldId="2147481787"/>
            <ac:grpSpMk id="58" creationId="{BC5E1D53-9477-F11A-C159-C31B1D6E72AA}"/>
          </ac:grpSpMkLst>
        </pc:grpChg>
        <pc:grpChg chg="del">
          <ac:chgData name="Daoud Saadeddin" userId="50f496e5f975282e" providerId="LiveId" clId="{AA9AF9C3-4F16-47F0-BCC2-E504E38693B9}" dt="2025-11-30T09:39:45.359" v="85" actId="21"/>
          <ac:grpSpMkLst>
            <pc:docMk/>
            <pc:sldMk cId="2756944647" sldId="2147481787"/>
            <ac:grpSpMk id="233" creationId="{A48B98F9-9713-E4AD-5702-EAAB1615C116}"/>
          </ac:grpSpMkLst>
        </pc:grpChg>
      </pc:sldChg>
      <pc:sldMasterChg chg="modSldLayout">
        <pc:chgData name="Daoud Saadeddin" userId="50f496e5f975282e" providerId="LiveId" clId="{AA9AF9C3-4F16-47F0-BCC2-E504E38693B9}" dt="2025-11-30T09:38:07.493" v="45" actId="20577"/>
        <pc:sldMasterMkLst>
          <pc:docMk/>
          <pc:sldMasterMk cId="1632663216" sldId="2147483675"/>
        </pc:sldMasterMkLst>
        <pc:sldLayoutChg chg="modSp mod">
          <pc:chgData name="Daoud Saadeddin" userId="50f496e5f975282e" providerId="LiveId" clId="{AA9AF9C3-4F16-47F0-BCC2-E504E38693B9}" dt="2025-11-30T09:38:07.493" v="45" actId="20577"/>
          <pc:sldLayoutMkLst>
            <pc:docMk/>
            <pc:sldMasterMk cId="1632663216" sldId="2147483675"/>
            <pc:sldLayoutMk cId="2127885434" sldId="2147483687"/>
          </pc:sldLayoutMkLst>
          <pc:spChg chg="mod">
            <ac:chgData name="Daoud Saadeddin" userId="50f496e5f975282e" providerId="LiveId" clId="{AA9AF9C3-4F16-47F0-BCC2-E504E38693B9}" dt="2025-11-30T09:38:07.493" v="45" actId="20577"/>
            <ac:spMkLst>
              <pc:docMk/>
              <pc:sldMasterMk cId="1632663216" sldId="2147483675"/>
              <pc:sldLayoutMk cId="2127885434" sldId="2147483687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1-30T09:38:00.390" v="35" actId="20577"/>
            <ac:spMkLst>
              <pc:docMk/>
              <pc:sldMasterMk cId="1632663216" sldId="2147483675"/>
              <pc:sldLayoutMk cId="2127885434" sldId="2147483687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1-30T09:37:54.345" v="23" actId="20577"/>
            <ac:spMkLst>
              <pc:docMk/>
              <pc:sldMasterMk cId="1632663216" sldId="2147483675"/>
              <pc:sldLayoutMk cId="2127885434" sldId="2147483687"/>
              <ac:spMk id="22" creationId="{3BC50CD7-4410-4D98-BFAF-2800A2869E28}"/>
            </ac:spMkLst>
          </pc:spChg>
          <pc:spChg chg="mod">
            <ac:chgData name="Daoud Saadeddin" userId="50f496e5f975282e" providerId="LiveId" clId="{AA9AF9C3-4F16-47F0-BCC2-E504E38693B9}" dt="2025-11-30T09:37:20.485" v="14" actId="20577"/>
            <ac:spMkLst>
              <pc:docMk/>
              <pc:sldMasterMk cId="1632663216" sldId="2147483675"/>
              <pc:sldLayoutMk cId="2127885434" sldId="2147483687"/>
              <ac:spMk id="23" creationId="{9D01B888-309D-8F48-69CA-E9EC77EA4626}"/>
            </ac:spMkLst>
          </pc:spChg>
        </pc:sldLayoutChg>
      </pc:sldMasterChg>
      <pc:sldMasterChg chg="addSp delSp modSp mod modSldLayout sldLayoutOrd">
        <pc:chgData name="Daoud Saadeddin" userId="50f496e5f975282e" providerId="LiveId" clId="{AA9AF9C3-4F16-47F0-BCC2-E504E38693B9}" dt="2025-11-30T10:58:09.760" v="729" actId="478"/>
        <pc:sldMasterMkLst>
          <pc:docMk/>
          <pc:sldMasterMk cId="1259398127" sldId="2147483689"/>
        </pc:sldMasterMkLst>
        <pc:spChg chg="add mod">
          <ac:chgData name="Daoud Saadeddin" userId="50f496e5f975282e" providerId="LiveId" clId="{AA9AF9C3-4F16-47F0-BCC2-E504E38693B9}" dt="2025-11-30T10:47:54.366" v="686" actId="2711"/>
          <ac:spMkLst>
            <pc:docMk/>
            <pc:sldMasterMk cId="1259398127" sldId="2147483689"/>
            <ac:spMk id="2" creationId="{23BD050E-92FE-5A22-0E7F-C4280B87CB6C}"/>
          </ac:spMkLst>
        </pc:spChg>
        <pc:spChg chg="add del mod">
          <ac:chgData name="Daoud Saadeddin" userId="50f496e5f975282e" providerId="LiveId" clId="{AA9AF9C3-4F16-47F0-BCC2-E504E38693B9}" dt="2025-11-30T10:58:09.760" v="729" actId="478"/>
          <ac:spMkLst>
            <pc:docMk/>
            <pc:sldMasterMk cId="1259398127" sldId="2147483689"/>
            <ac:spMk id="3" creationId="{BD8F8693-2075-7135-1332-7A869A71DDE0}"/>
          </ac:spMkLst>
        </pc:spChg>
        <pc:spChg chg="add del mod">
          <ac:chgData name="Daoud Saadeddin" userId="50f496e5f975282e" providerId="LiveId" clId="{AA9AF9C3-4F16-47F0-BCC2-E504E38693B9}" dt="2025-11-30T10:58:09.760" v="729" actId="478"/>
          <ac:spMkLst>
            <pc:docMk/>
            <pc:sldMasterMk cId="1259398127" sldId="2147483689"/>
            <ac:spMk id="4" creationId="{6B039567-BE93-5676-A2E4-1580B217DE72}"/>
          </ac:spMkLst>
        </pc:spChg>
        <pc:sldLayoutChg chg="ord">
          <pc:chgData name="Daoud Saadeddin" userId="50f496e5f975282e" providerId="LiveId" clId="{AA9AF9C3-4F16-47F0-BCC2-E504E38693B9}" dt="2025-11-30T10:48:22.736" v="688" actId="20578"/>
          <pc:sldLayoutMkLst>
            <pc:docMk/>
            <pc:sldMasterMk cId="1259398127" sldId="2147483689"/>
            <pc:sldLayoutMk cId="2730355747" sldId="2147483674"/>
          </pc:sldLayoutMkLst>
        </pc:sldLayoutChg>
        <pc:sldLayoutChg chg="modSp mod">
          <pc:chgData name="Daoud Saadeddin" userId="50f496e5f975282e" providerId="LiveId" clId="{AA9AF9C3-4F16-47F0-BCC2-E504E38693B9}" dt="2025-11-30T10:46:26.839" v="684" actId="255"/>
          <pc:sldLayoutMkLst>
            <pc:docMk/>
            <pc:sldMasterMk cId="1259398127" sldId="2147483689"/>
            <pc:sldLayoutMk cId="2127450610" sldId="2147483696"/>
          </pc:sldLayoutMkLst>
          <pc:spChg chg="mod">
            <ac:chgData name="Daoud Saadeddin" userId="50f496e5f975282e" providerId="LiveId" clId="{AA9AF9C3-4F16-47F0-BCC2-E504E38693B9}" dt="2025-11-30T10:46:15.367" v="683" actId="2711"/>
            <ac:spMkLst>
              <pc:docMk/>
              <pc:sldMasterMk cId="1259398127" sldId="2147483689"/>
              <pc:sldLayoutMk cId="2127450610" sldId="2147483696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1-30T10:46:15.367" v="683" actId="2711"/>
            <ac:spMkLst>
              <pc:docMk/>
              <pc:sldMasterMk cId="1259398127" sldId="2147483689"/>
              <pc:sldLayoutMk cId="2127450610" sldId="2147483696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1-30T10:46:15.367" v="683" actId="2711"/>
            <ac:spMkLst>
              <pc:docMk/>
              <pc:sldMasterMk cId="1259398127" sldId="2147483689"/>
              <pc:sldLayoutMk cId="2127450610" sldId="2147483696"/>
              <ac:spMk id="21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1-30T10:46:15.367" v="683" actId="2711"/>
            <ac:spMkLst>
              <pc:docMk/>
              <pc:sldMasterMk cId="1259398127" sldId="2147483689"/>
              <pc:sldLayoutMk cId="2127450610" sldId="2147483696"/>
              <ac:spMk id="23" creationId="{9D01B888-309D-8F48-69CA-E9EC77EA4626}"/>
            </ac:spMkLst>
          </pc:spChg>
          <pc:spChg chg="mod">
            <ac:chgData name="Daoud Saadeddin" userId="50f496e5f975282e" providerId="LiveId" clId="{AA9AF9C3-4F16-47F0-BCC2-E504E38693B9}" dt="2025-11-30T10:46:26.839" v="684" actId="255"/>
            <ac:spMkLst>
              <pc:docMk/>
              <pc:sldMasterMk cId="1259398127" sldId="2147483689"/>
              <pc:sldLayoutMk cId="2127450610" sldId="2147483696"/>
              <ac:spMk id="82" creationId="{538E9749-6EA3-A919-7C7A-F9652D58FCFF}"/>
            </ac:spMkLst>
          </pc:spChg>
          <pc:spChg chg="mod">
            <ac:chgData name="Daoud Saadeddin" userId="50f496e5f975282e" providerId="LiveId" clId="{AA9AF9C3-4F16-47F0-BCC2-E504E38693B9}" dt="2025-11-30T10:46:26.839" v="684" actId="255"/>
            <ac:spMkLst>
              <pc:docMk/>
              <pc:sldMasterMk cId="1259398127" sldId="2147483689"/>
              <pc:sldLayoutMk cId="2127450610" sldId="2147483696"/>
              <ac:spMk id="84" creationId="{00291A85-44FB-B95D-7B70-08002FACF134}"/>
            </ac:spMkLst>
          </pc:spChg>
          <pc:spChg chg="mod">
            <ac:chgData name="Daoud Saadeddin" userId="50f496e5f975282e" providerId="LiveId" clId="{AA9AF9C3-4F16-47F0-BCC2-E504E38693B9}" dt="2025-11-30T10:46:15.367" v="683" actId="2711"/>
            <ac:spMkLst>
              <pc:docMk/>
              <pc:sldMasterMk cId="1259398127" sldId="2147483689"/>
              <pc:sldLayoutMk cId="2127450610" sldId="2147483696"/>
              <ac:spMk id="85" creationId="{87897BFA-3119-A6A6-65E8-4ED312813A52}"/>
            </ac:spMkLst>
          </pc:spChg>
          <pc:spChg chg="mod">
            <ac:chgData name="Daoud Saadeddin" userId="50f496e5f975282e" providerId="LiveId" clId="{AA9AF9C3-4F16-47F0-BCC2-E504E38693B9}" dt="2025-11-30T10:46:15.367" v="683" actId="2711"/>
            <ac:spMkLst>
              <pc:docMk/>
              <pc:sldMasterMk cId="1259398127" sldId="2147483689"/>
              <pc:sldLayoutMk cId="2127450610" sldId="2147483696"/>
              <ac:spMk id="86" creationId="{86311498-E5D2-1418-65D7-66CA8DC0F0FE}"/>
            </ac:spMkLst>
          </pc:spChg>
          <pc:spChg chg="mod">
            <ac:chgData name="Daoud Saadeddin" userId="50f496e5f975282e" providerId="LiveId" clId="{AA9AF9C3-4F16-47F0-BCC2-E504E38693B9}" dt="2025-11-30T10:46:15.367" v="683" actId="2711"/>
            <ac:spMkLst>
              <pc:docMk/>
              <pc:sldMasterMk cId="1259398127" sldId="2147483689"/>
              <pc:sldLayoutMk cId="2127450610" sldId="2147483696"/>
              <ac:spMk id="87" creationId="{0DA6CA3E-A6FB-82DC-CB92-B027FDC800BE}"/>
            </ac:spMkLst>
          </pc:spChg>
          <pc:spChg chg="mod">
            <ac:chgData name="Daoud Saadeddin" userId="50f496e5f975282e" providerId="LiveId" clId="{AA9AF9C3-4F16-47F0-BCC2-E504E38693B9}" dt="2025-11-30T10:46:15.367" v="683" actId="2711"/>
            <ac:spMkLst>
              <pc:docMk/>
              <pc:sldMasterMk cId="1259398127" sldId="2147483689"/>
              <pc:sldLayoutMk cId="2127450610" sldId="2147483696"/>
              <ac:spMk id="88" creationId="{3743B71C-8DB6-92BC-1F39-800D794D1C09}"/>
            </ac:spMkLst>
          </pc:spChg>
        </pc:sldLayoutChg>
        <pc:sldLayoutChg chg="modSp mod">
          <pc:chgData name="Daoud Saadeddin" userId="50f496e5f975282e" providerId="LiveId" clId="{AA9AF9C3-4F16-47F0-BCC2-E504E38693B9}" dt="2025-11-30T10:48:47.950" v="690" actId="2711"/>
          <pc:sldLayoutMkLst>
            <pc:docMk/>
            <pc:sldMasterMk cId="1259398127" sldId="2147483689"/>
            <pc:sldLayoutMk cId="3781955886" sldId="2147483697"/>
          </pc:sldLayoutMkLst>
          <pc:spChg chg="mod">
            <ac:chgData name="Daoud Saadeddin" userId="50f496e5f975282e" providerId="LiveId" clId="{AA9AF9C3-4F16-47F0-BCC2-E504E38693B9}" dt="2025-11-30T10:48:43.883" v="689" actId="2711"/>
            <ac:spMkLst>
              <pc:docMk/>
              <pc:sldMasterMk cId="1259398127" sldId="2147483689"/>
              <pc:sldLayoutMk cId="3781955886" sldId="2147483697"/>
              <ac:spMk id="4" creationId="{7AB1B261-5F28-E04F-CFB9-41B03FC94A1A}"/>
            </ac:spMkLst>
          </pc:spChg>
          <pc:spChg chg="mod">
            <ac:chgData name="Daoud Saadeddin" userId="50f496e5f975282e" providerId="LiveId" clId="{AA9AF9C3-4F16-47F0-BCC2-E504E38693B9}" dt="2025-11-30T10:48:43.883" v="689" actId="2711"/>
            <ac:spMkLst>
              <pc:docMk/>
              <pc:sldMasterMk cId="1259398127" sldId="2147483689"/>
              <pc:sldLayoutMk cId="3781955886" sldId="2147483697"/>
              <ac:spMk id="8" creationId="{F20C2708-F0FE-6E73-EE2B-7062A48BF58A}"/>
            </ac:spMkLst>
          </pc:spChg>
          <pc:spChg chg="mod">
            <ac:chgData name="Daoud Saadeddin" userId="50f496e5f975282e" providerId="LiveId" clId="{AA9AF9C3-4F16-47F0-BCC2-E504E38693B9}" dt="2025-11-30T10:48:43.883" v="689" actId="2711"/>
            <ac:spMkLst>
              <pc:docMk/>
              <pc:sldMasterMk cId="1259398127" sldId="2147483689"/>
              <pc:sldLayoutMk cId="3781955886" sldId="2147483697"/>
              <ac:spMk id="9" creationId="{E7486A78-E190-223A-CAEB-DAA73F486F35}"/>
            </ac:spMkLst>
          </pc:spChg>
          <pc:spChg chg="mod">
            <ac:chgData name="Daoud Saadeddin" userId="50f496e5f975282e" providerId="LiveId" clId="{AA9AF9C3-4F16-47F0-BCC2-E504E38693B9}" dt="2025-11-30T10:48:47.950" v="690" actId="2711"/>
            <ac:spMkLst>
              <pc:docMk/>
              <pc:sldMasterMk cId="1259398127" sldId="2147483689"/>
              <pc:sldLayoutMk cId="3781955886" sldId="2147483697"/>
              <ac:spMk id="10" creationId="{F5F2C8C6-4C6C-19A9-0965-53DA01DFCEB9}"/>
            </ac:spMkLst>
          </pc:spChg>
          <pc:spChg chg="mod">
            <ac:chgData name="Daoud Saadeddin" userId="50f496e5f975282e" providerId="LiveId" clId="{AA9AF9C3-4F16-47F0-BCC2-E504E38693B9}" dt="2025-11-30T10:48:43.883" v="689" actId="2711"/>
            <ac:spMkLst>
              <pc:docMk/>
              <pc:sldMasterMk cId="1259398127" sldId="2147483689"/>
              <pc:sldLayoutMk cId="3781955886" sldId="2147483697"/>
              <ac:spMk id="14" creationId="{E65DFD1A-8998-98D7-5866-AEA741698B8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Best Practice Template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Freeform 12"/>
          <p:cNvSpPr/>
          <p:nvPr userDrawn="1"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SUBMITTED BY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STATUS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BP NUMBER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BEST PRACTICE REPORT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400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103144" y="306617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103144" y="55869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4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955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BD050E-92FE-5A22-0E7F-C4280B87CB6C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</a:t>
            </a:r>
            <a:r>
              <a:rPr lang="en-US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citoolkit</a:t>
            </a:r>
            <a:r>
              <a: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.com</a:t>
            </a:r>
            <a:endParaRPr lang="en-US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2593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6881"/>
          </a:solidFill>
          <a:latin typeface="+mj-lt"/>
          <a:ea typeface="+mj-ea"/>
          <a:cs typeface="Readex Pro Deca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pos="74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B4453-D718-2199-517A-683B46877C8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40410A-58AA-865F-B8EC-2E3B05BCB42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64831D-CD6D-E17F-658E-6E08E533E14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43B42CD-3C91-C0BE-866B-92DDE648EE2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3476656-7C73-9367-AC4A-CF4E03F848B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AE" dirty="0"/>
              <a:t> 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E981064-39BB-CC45-9B82-5F7AEDC196E6}"/>
              </a:ext>
            </a:extLst>
          </p:cNvPr>
          <p:cNvGrpSpPr/>
          <p:nvPr/>
        </p:nvGrpSpPr>
        <p:grpSpPr>
          <a:xfrm>
            <a:off x="293293" y="4430546"/>
            <a:ext cx="11605414" cy="942624"/>
            <a:chOff x="293293" y="4427179"/>
            <a:chExt cx="11605414" cy="942624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D5F3AA12-CACD-8777-4DF0-D570A9EBF429}"/>
                </a:ext>
              </a:extLst>
            </p:cNvPr>
            <p:cNvGrpSpPr/>
            <p:nvPr/>
          </p:nvGrpSpPr>
          <p:grpSpPr>
            <a:xfrm>
              <a:off x="293293" y="4427179"/>
              <a:ext cx="2268000" cy="942624"/>
              <a:chOff x="293293" y="4427179"/>
              <a:chExt cx="4959158" cy="942624"/>
            </a:xfrm>
          </p:grpSpPr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19DF0E1F-F602-8B39-FC7B-8EEFA32EBD0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4427179"/>
                <a:ext cx="4959158" cy="396000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DEPARTMENT / DIVISION</a:t>
                </a:r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1D000511-9ADD-D030-4999-830D89B284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4854488"/>
                <a:ext cx="4959158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fontAlgn="ctr"/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68DC6526-8868-7962-8A1F-67CFE2CCC208}"/>
                </a:ext>
              </a:extLst>
            </p:cNvPr>
            <p:cNvGrpSpPr/>
            <p:nvPr/>
          </p:nvGrpSpPr>
          <p:grpSpPr>
            <a:xfrm>
              <a:off x="2627647" y="4427179"/>
              <a:ext cx="2268000" cy="942624"/>
              <a:chOff x="5297786" y="4427179"/>
              <a:chExt cx="1187070" cy="942624"/>
            </a:xfrm>
          </p:grpSpPr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D1D8A440-7887-5ADA-D921-D002E48B528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297786" y="4427179"/>
                <a:ext cx="1187070" cy="396000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BUSINESS DIMENSION</a:t>
                </a:r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E65CA3DD-98DA-FF6D-BAF7-F808C8BE1E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4854488"/>
                <a:ext cx="1187070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9831EBA4-AC56-CCDA-406A-FE7A3F8A2D1C}"/>
                </a:ext>
              </a:extLst>
            </p:cNvPr>
            <p:cNvGrpSpPr/>
            <p:nvPr/>
          </p:nvGrpSpPr>
          <p:grpSpPr>
            <a:xfrm>
              <a:off x="4962001" y="4427179"/>
              <a:ext cx="2268000" cy="942624"/>
              <a:chOff x="6530191" y="4427179"/>
              <a:chExt cx="1187070" cy="942624"/>
            </a:xfrm>
          </p:grpSpPr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14884CE2-A5A0-680D-80AF-FB61691E1B3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30191" y="4427179"/>
                <a:ext cx="1187070" cy="396000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PROCESS / SCOPE</a:t>
                </a:r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F9DE5C17-7FBD-7E01-955A-49A1566BC2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4854488"/>
                <a:ext cx="1187070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473D090-CBA1-5FDA-71DE-CB585FE04231}"/>
                </a:ext>
              </a:extLst>
            </p:cNvPr>
            <p:cNvGrpSpPr/>
            <p:nvPr/>
          </p:nvGrpSpPr>
          <p:grpSpPr>
            <a:xfrm>
              <a:off x="7296355" y="4427179"/>
              <a:ext cx="2268000" cy="942624"/>
              <a:chOff x="7762596" y="4427179"/>
              <a:chExt cx="1187070" cy="942624"/>
            </a:xfrm>
          </p:grpSpPr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4353BD89-2EC4-2DBF-73D2-FE5EFEA3AA0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762596" y="4427179"/>
                <a:ext cx="1187070" cy="396000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PERFORMANCE ATTRIBUTE</a:t>
                </a:r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EE34ED07-80BB-2BA4-728E-4FE79902A3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4854488"/>
                <a:ext cx="1187070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E90B1A00-AA05-89A8-2B88-08B6191FA88B}"/>
                </a:ext>
              </a:extLst>
            </p:cNvPr>
            <p:cNvGrpSpPr/>
            <p:nvPr/>
          </p:nvGrpSpPr>
          <p:grpSpPr>
            <a:xfrm>
              <a:off x="9630707" y="4427179"/>
              <a:ext cx="2268000" cy="942624"/>
              <a:chOff x="8995002" y="4427179"/>
              <a:chExt cx="2903705" cy="942624"/>
            </a:xfrm>
          </p:grpSpPr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492685D9-766D-BB62-DDB3-5CAC9F4CD6BE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995002" y="4427179"/>
                <a:ext cx="2903705" cy="396000"/>
              </a:xfrm>
              <a:prstGeom prst="rect">
                <a:avLst/>
              </a:prstGeom>
              <a:solidFill>
                <a:schemeClr val="accent3">
                  <a:lumMod val="50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300" b="1" kern="0" dirty="0">
                    <a:solidFill>
                      <a:srgbClr val="FFFFFF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APPROACH</a:t>
                </a:r>
                <a:endPara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54A74984-5BF4-3760-1B6D-D1CD16DA49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4854488"/>
                <a:ext cx="2903705" cy="515315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lvl="0" algn="ctr"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D0D0D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ABCEBDA-8C89-3D1E-3E04-09576E7620F3}"/>
              </a:ext>
            </a:extLst>
          </p:cNvPr>
          <p:cNvGrpSpPr/>
          <p:nvPr/>
        </p:nvGrpSpPr>
        <p:grpSpPr>
          <a:xfrm>
            <a:off x="305909" y="650506"/>
            <a:ext cx="11605414" cy="2289918"/>
            <a:chOff x="293293" y="650506"/>
            <a:chExt cx="11605414" cy="228991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F8B358A-10B7-8DFC-9D7C-E32A3F95F385}"/>
                </a:ext>
              </a:extLst>
            </p:cNvPr>
            <p:cNvSpPr>
              <a:spLocks/>
            </p:cNvSpPr>
            <p:nvPr/>
          </p:nvSpPr>
          <p:spPr>
            <a:xfrm>
              <a:off x="293293" y="650506"/>
              <a:ext cx="5760000" cy="396000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INITIAL CONDITION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137A76C-5409-A317-5DD9-89013D8956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4" y="1089972"/>
              <a:ext cx="3348000" cy="1850452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lvl="0" defTabSz="914400">
                <a:spcBef>
                  <a:spcPts val="300"/>
                </a:spcBef>
                <a:defRPr/>
              </a:pPr>
              <a:r>
                <a:rPr lang="en-US" sz="1200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5A64BC4-0461-5763-3EBF-058637EB1BA7}"/>
                </a:ext>
              </a:extLst>
            </p:cNvPr>
            <p:cNvSpPr>
              <a:spLocks/>
            </p:cNvSpPr>
            <p:nvPr/>
          </p:nvSpPr>
          <p:spPr>
            <a:xfrm>
              <a:off x="6138707" y="650506"/>
              <a:ext cx="5760000" cy="396000"/>
            </a:xfrm>
            <a:prstGeom prst="rect">
              <a:avLst/>
            </a:prstGeom>
            <a:solidFill>
              <a:srgbClr val="0D0D0D"/>
            </a:solidFill>
            <a:ln>
              <a:solidFill>
                <a:schemeClr val="accent4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rPr>
                <a:t>SOLUTION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0FCBF30-3523-FC64-77E9-6E75F56497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707" y="1089972"/>
              <a:ext cx="3348000" cy="1850452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lvl="0" defTabSz="914400">
                <a:spcBef>
                  <a:spcPts val="300"/>
                </a:spcBef>
                <a:defRPr/>
              </a:pPr>
              <a:r>
                <a:rPr lang="en-US" sz="1200" dirty="0">
                  <a:solidFill>
                    <a:srgbClr val="0D0D0D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D8869D6-929A-3992-FE17-37D994287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38447" y="1089972"/>
              <a:ext cx="2360260" cy="1850452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2000" i="1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8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AFTER PHOTO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50DADE7-AB92-BA52-5A47-44A9872E0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3033" y="1089972"/>
              <a:ext cx="2360260" cy="1850452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ctr" anchorCtr="0">
              <a:noAutofit/>
            </a:bodyPr>
            <a:lstStyle/>
            <a:p>
              <a:pPr marR="0" lvl="0" algn="ctr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en-US" sz="2000" i="1" dirty="0">
                  <a:solidFill>
                    <a:schemeClr val="bg1">
                      <a:lumMod val="8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BEFORE PHOTO</a:t>
              </a:r>
              <a:endParaRPr kumimoji="0" lang="en-US" sz="2000" i="1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9EC6C284-5819-B373-36EF-D55D2360739A}"/>
              </a:ext>
            </a:extLst>
          </p:cNvPr>
          <p:cNvGrpSpPr/>
          <p:nvPr/>
        </p:nvGrpSpPr>
        <p:grpSpPr>
          <a:xfrm>
            <a:off x="293292" y="3033634"/>
            <a:ext cx="11618031" cy="1303702"/>
            <a:chOff x="293292" y="3194776"/>
            <a:chExt cx="11618031" cy="1303702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98D5E260-47AA-4055-779A-48EE1780A5F7}"/>
                </a:ext>
              </a:extLst>
            </p:cNvPr>
            <p:cNvGrpSpPr/>
            <p:nvPr/>
          </p:nvGrpSpPr>
          <p:grpSpPr>
            <a:xfrm>
              <a:off x="293292" y="3194776"/>
              <a:ext cx="5760001" cy="1303702"/>
              <a:chOff x="293292" y="3194776"/>
              <a:chExt cx="5760001" cy="1303702"/>
            </a:xfrm>
          </p:grpSpPr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14EBE74-A9D3-4059-C3D4-F0F05A86BA22}"/>
                  </a:ext>
                </a:extLst>
              </p:cNvPr>
              <p:cNvSpPr txBox="1"/>
              <p:nvPr/>
            </p:nvSpPr>
            <p:spPr>
              <a:xfrm>
                <a:off x="293292" y="3194776"/>
                <a:ext cx="1248917" cy="1303702"/>
              </a:xfrm>
              <a:prstGeom prst="rect">
                <a:avLst/>
              </a:prstGeom>
              <a:solidFill>
                <a:srgbClr val="EE7A7A"/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lIns="36000" tIns="36000" rIns="36000" bIns="36000" anchor="ctr" anchorCtr="0">
                <a:no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300" b="1" i="0" u="none" strike="noStrike" dirty="0">
                    <a:solidFill>
                      <a:schemeClr val="bg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KEY BENEFITS</a:t>
                </a:r>
                <a:endPara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8AE2969B-2971-53EC-ECEA-A6073E1A63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0457" y="3194776"/>
                <a:ext cx="446283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1750E72-6230-4F06-8643-136570405A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0457" y="3648842"/>
                <a:ext cx="446283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D355B44-2B7A-DAA1-14B8-9C8924202B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0456" y="4102908"/>
                <a:ext cx="446283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E2BDD262-B2A8-76CF-11B5-E7812D1AFD89}"/>
                </a:ext>
              </a:extLst>
            </p:cNvPr>
            <p:cNvGrpSpPr/>
            <p:nvPr/>
          </p:nvGrpSpPr>
          <p:grpSpPr>
            <a:xfrm>
              <a:off x="6151322" y="3194776"/>
              <a:ext cx="5760001" cy="1303702"/>
              <a:chOff x="293292" y="3194776"/>
              <a:chExt cx="5760001" cy="1303702"/>
            </a:xfrm>
          </p:grpSpPr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BF45E542-C44E-4A74-DDD1-A3BA949883EF}"/>
                  </a:ext>
                </a:extLst>
              </p:cNvPr>
              <p:cNvSpPr txBox="1"/>
              <p:nvPr/>
            </p:nvSpPr>
            <p:spPr>
              <a:xfrm>
                <a:off x="293292" y="3194776"/>
                <a:ext cx="1248917" cy="1303702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p:spPr>
            <p:txBody>
              <a:bodyPr wrap="square" lIns="36000" tIns="36000" rIns="36000" bIns="36000" anchor="ctr" anchorCtr="0">
                <a:noAutofit/>
              </a:bodyPr>
              <a:lstStyle/>
              <a:p>
                <a:pPr lvl="0" algn="r" defTabSz="914400">
                  <a:buClr>
                    <a:srgbClr val="000000"/>
                  </a:buClr>
                  <a:defRPr/>
                </a:pPr>
                <a:r>
                  <a:rPr lang="en-US" sz="13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REPLICATION OPPORTUNITIES</a:t>
                </a:r>
                <a:endParaRPr lang="en-US" sz="1300" b="1" kern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0156AA56-B246-940C-45FD-FD7D3DE57D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0457" y="3194776"/>
                <a:ext cx="4462836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solidFill>
                      <a:srgbClr val="0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55A4A889-2847-8943-91C7-CDA09AC289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0457" y="3648842"/>
                <a:ext cx="446283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C98D691F-CAD1-1332-E718-3A575A75A5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90456" y="4102908"/>
                <a:ext cx="446283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6872384D-39FF-55EF-741E-D411438DC3DD}"/>
              </a:ext>
            </a:extLst>
          </p:cNvPr>
          <p:cNvGrpSpPr/>
          <p:nvPr/>
        </p:nvGrpSpPr>
        <p:grpSpPr>
          <a:xfrm>
            <a:off x="293293" y="5466379"/>
            <a:ext cx="11618028" cy="942624"/>
            <a:chOff x="293293" y="4427179"/>
            <a:chExt cx="9271062" cy="942624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9E1A3A07-DCD7-66D3-DBDC-E0F21B3A99C2}"/>
                </a:ext>
              </a:extLst>
            </p:cNvPr>
            <p:cNvGrpSpPr/>
            <p:nvPr/>
          </p:nvGrpSpPr>
          <p:grpSpPr>
            <a:xfrm>
              <a:off x="293293" y="4427179"/>
              <a:ext cx="2268000" cy="942624"/>
              <a:chOff x="293293" y="4427179"/>
              <a:chExt cx="4959158" cy="942624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27D14F3E-2503-EF6D-B386-981F7755A2A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4427179"/>
                <a:ext cx="4959158" cy="396000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ORIGINATED BY</a:t>
                </a: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FB2B91EB-8DC1-1B8C-BCC4-4EEC1FC389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4854488"/>
                <a:ext cx="4959158" cy="515315"/>
              </a:xfrm>
              <a:prstGeom prst="rect">
                <a:avLst/>
              </a:prstGeom>
              <a:solidFill>
                <a:schemeClr val="bg1">
                  <a:lumMod val="75000"/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rtl="0" fontAlgn="ctr"/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7D30CED2-309C-2E4E-293E-DF8FA17709D4}"/>
                </a:ext>
              </a:extLst>
            </p:cNvPr>
            <p:cNvGrpSpPr/>
            <p:nvPr/>
          </p:nvGrpSpPr>
          <p:grpSpPr>
            <a:xfrm>
              <a:off x="2627647" y="4427179"/>
              <a:ext cx="2268000" cy="942624"/>
              <a:chOff x="5297786" y="4427179"/>
              <a:chExt cx="1187070" cy="942624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27011684-960F-E4E8-6DD4-7ABED53A3A6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297786" y="4427179"/>
                <a:ext cx="1187070" cy="396000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VALIDATED BY</a:t>
                </a:r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8134D945-93F5-B174-E995-F25194D0BD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4854488"/>
                <a:ext cx="1187070" cy="515315"/>
              </a:xfrm>
              <a:prstGeom prst="rect">
                <a:avLst/>
              </a:prstGeom>
              <a:solidFill>
                <a:schemeClr val="bg1">
                  <a:lumMod val="75000"/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02E02613-A206-1934-2E96-8EF0F7B7C2AF}"/>
                </a:ext>
              </a:extLst>
            </p:cNvPr>
            <p:cNvGrpSpPr/>
            <p:nvPr/>
          </p:nvGrpSpPr>
          <p:grpSpPr>
            <a:xfrm>
              <a:off x="4962001" y="4427179"/>
              <a:ext cx="2268000" cy="942624"/>
              <a:chOff x="6530191" y="4427179"/>
              <a:chExt cx="1187070" cy="942624"/>
            </a:xfrm>
          </p:grpSpPr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8B98ED69-F16D-CD77-FA1C-E45E75E9231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30191" y="4427179"/>
                <a:ext cx="1187070" cy="396000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APPROVED BY</a:t>
                </a:r>
              </a:p>
            </p:txBody>
          </p:sp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442E2493-E814-53ED-1AAB-5DD46F6CFF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4854488"/>
                <a:ext cx="1187070" cy="515315"/>
              </a:xfrm>
              <a:prstGeom prst="rect">
                <a:avLst/>
              </a:prstGeom>
              <a:solidFill>
                <a:schemeClr val="bg1">
                  <a:lumMod val="75000"/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A7C4C69F-DB57-1BBB-DB1C-155A52A7BBF3}"/>
                </a:ext>
              </a:extLst>
            </p:cNvPr>
            <p:cNvGrpSpPr/>
            <p:nvPr/>
          </p:nvGrpSpPr>
          <p:grpSpPr>
            <a:xfrm>
              <a:off x="7296355" y="4427179"/>
              <a:ext cx="2268000" cy="942624"/>
              <a:chOff x="7762596" y="4427179"/>
              <a:chExt cx="1187070" cy="942624"/>
            </a:xfrm>
          </p:grpSpPr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89F04EB7-6522-E3A3-8DD5-DFD40E60054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762596" y="4427179"/>
                <a:ext cx="1187070" cy="396000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cs typeface="Calibri" panose="020F0502020204030204" pitchFamily="34" charset="0"/>
                  </a:rPr>
                  <a:t>CONTACT DETAILS</a:t>
                </a:r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C0716642-3AAE-675C-7E9E-E1A553291E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4854488"/>
                <a:ext cx="1187070" cy="515315"/>
              </a:xfrm>
              <a:prstGeom prst="rect">
                <a:avLst/>
              </a:prstGeom>
              <a:solidFill>
                <a:schemeClr val="bg1">
                  <a:lumMod val="75000"/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332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7307"/>
      </a:accent1>
      <a:accent2>
        <a:srgbClr val="F6B31F"/>
      </a:accent2>
      <a:accent3>
        <a:srgbClr val="006881"/>
      </a:accent3>
      <a:accent4>
        <a:srgbClr val="7EA7AD"/>
      </a:accent4>
      <a:accent5>
        <a:srgbClr val="003E52"/>
      </a:accent5>
      <a:accent6>
        <a:srgbClr val="EE7A7A"/>
      </a:accent6>
      <a:hlink>
        <a:srgbClr val="FDEFD2"/>
      </a:hlink>
      <a:folHlink>
        <a:srgbClr val="954F72"/>
      </a:folHlink>
    </a:clrScheme>
    <a:fontScheme name="KGC_EduZ">
      <a:majorFont>
        <a:latin typeface="Readex Pro"/>
        <a:ea typeface=""/>
        <a:cs typeface="Readex Pro"/>
      </a:majorFont>
      <a:minorFont>
        <a:latin typeface="Readex Pro"/>
        <a:ea typeface=""/>
        <a:cs typeface="Readex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2353</TotalTime>
  <Words>70</Words>
  <Application>Microsoft Office PowerPoint</Application>
  <PresentationFormat>Widescreen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Aleo-Regular</vt:lpstr>
      <vt:lpstr>Arial</vt:lpstr>
      <vt:lpstr>Calibri</vt:lpstr>
      <vt:lpstr>Readex Pro Deca</vt:lpstr>
      <vt:lpstr>4_Office Theme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2025-11-30T11:01:43Z</dcterms:modified>
  <cp:version>3.1</cp:version>
</cp:coreProperties>
</file>