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974" r:id="rId2"/>
    <p:sldId id="266" r:id="rId3"/>
    <p:sldId id="970" r:id="rId4"/>
    <p:sldId id="972" r:id="rId5"/>
    <p:sldId id="9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CABE"/>
    <a:srgbClr val="EEEEEE"/>
    <a:srgbClr val="CCFFFF"/>
    <a:srgbClr val="404040"/>
    <a:srgbClr val="CCECFF"/>
    <a:srgbClr val="99CCFF"/>
    <a:srgbClr val="7F7F7F"/>
    <a:srgbClr val="7A2060"/>
    <a:srgbClr val="B02E8B"/>
    <a:srgbClr val="C80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09BF60-44F7-49A4-B313-E380C4431443}" v="142" dt="2024-03-06T15:58:20.3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061" autoAdjust="0"/>
  </p:normalViewPr>
  <p:slideViewPr>
    <p:cSldViewPr snapToGrid="0">
      <p:cViewPr>
        <p:scale>
          <a:sx n="150" d="100"/>
          <a:sy n="150" d="100"/>
        </p:scale>
        <p:origin x="-3546" y="-18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oud Saadeddin" userId="50f496e5f975282e" providerId="LiveId" clId="{0AC2E554-F95C-4390-A205-23B1AFE971A5}"/>
    <pc:docChg chg="undo custSel addSld delSld modSld sldOrd modMainMaster">
      <pc:chgData name="Daoud Saadeddin" userId="50f496e5f975282e" providerId="LiveId" clId="{0AC2E554-F95C-4390-A205-23B1AFE971A5}" dt="2023-12-02T19:55:16.394" v="116" actId="478"/>
      <pc:docMkLst>
        <pc:docMk/>
      </pc:docMkLst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2315532484" sldId="256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1915757375" sldId="257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3317570201" sldId="258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3906808565" sldId="259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1701996133" sldId="260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2486180540" sldId="261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3209891566" sldId="262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3028065341" sldId="263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4035165172" sldId="264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2200870390" sldId="265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3792628016" sldId="812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1354766591" sldId="813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3099925394" sldId="814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2063354449" sldId="815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2580503739" sldId="830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1004394006" sldId="831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2224467203" sldId="855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90068900" sldId="956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781922897" sldId="967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4014108831" sldId="968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1655466864" sldId="971"/>
        </pc:sldMkLst>
      </pc:sldChg>
      <pc:sldChg chg="del">
        <pc:chgData name="Daoud Saadeddin" userId="50f496e5f975282e" providerId="LiveId" clId="{0AC2E554-F95C-4390-A205-23B1AFE971A5}" dt="2023-11-30T09:34:35.661" v="0" actId="47"/>
        <pc:sldMkLst>
          <pc:docMk/>
          <pc:sldMk cId="2472105125" sldId="973"/>
        </pc:sldMkLst>
      </pc:sldChg>
      <pc:sldChg chg="new del">
        <pc:chgData name="Daoud Saadeddin" userId="50f496e5f975282e" providerId="LiveId" clId="{0AC2E554-F95C-4390-A205-23B1AFE971A5}" dt="2023-12-02T19:22:05.338" v="3" actId="47"/>
        <pc:sldMkLst>
          <pc:docMk/>
          <pc:sldMk cId="3348671530" sldId="973"/>
        </pc:sldMkLst>
      </pc:sldChg>
      <pc:sldChg chg="addSp delSp modSp add mod chgLayout modNotesTx">
        <pc:chgData name="Daoud Saadeddin" userId="50f496e5f975282e" providerId="LiveId" clId="{0AC2E554-F95C-4390-A205-23B1AFE971A5}" dt="2023-12-02T19:55:01.432" v="114" actId="21"/>
        <pc:sldMkLst>
          <pc:docMk/>
          <pc:sldMk cId="688080203" sldId="974"/>
        </pc:sldMkLst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2" creationId="{079BBE01-9871-50B7-93B0-6450A6388DE9}"/>
          </ac:spMkLst>
        </pc:spChg>
        <pc:spChg chg="add del mod">
          <ac:chgData name="Daoud Saadeddin" userId="50f496e5f975282e" providerId="LiveId" clId="{0AC2E554-F95C-4390-A205-23B1AFE971A5}" dt="2023-12-02T19:48:53.078" v="39"/>
          <ac:spMkLst>
            <pc:docMk/>
            <pc:sldMk cId="688080203" sldId="974"/>
            <ac:spMk id="3" creationId="{79CC9952-CFAB-685E-5A20-81B6532BDD85}"/>
          </ac:spMkLst>
        </pc:spChg>
        <pc:spChg chg="add del mod">
          <ac:chgData name="Daoud Saadeddin" userId="50f496e5f975282e" providerId="LiveId" clId="{0AC2E554-F95C-4390-A205-23B1AFE971A5}" dt="2023-12-02T19:55:01.432" v="114" actId="21"/>
          <ac:spMkLst>
            <pc:docMk/>
            <pc:sldMk cId="688080203" sldId="974"/>
            <ac:spMk id="4" creationId="{9A94874C-56FF-9DF8-4F75-19144A68C414}"/>
          </ac:spMkLst>
        </pc:spChg>
        <pc:spChg chg="add mod">
          <ac:chgData name="Daoud Saadeddin" userId="50f496e5f975282e" providerId="LiveId" clId="{0AC2E554-F95C-4390-A205-23B1AFE971A5}" dt="2023-12-02T19:52:32.017" v="99" actId="113"/>
          <ac:spMkLst>
            <pc:docMk/>
            <pc:sldMk cId="688080203" sldId="974"/>
            <ac:spMk id="5" creationId="{0E4D4387-5137-C5F6-6A1A-A62890D10D0E}"/>
          </ac:spMkLst>
        </pc:spChg>
        <pc:spChg chg="del">
          <ac:chgData name="Daoud Saadeddin" userId="50f496e5f975282e" providerId="LiveId" clId="{0AC2E554-F95C-4390-A205-23B1AFE971A5}" dt="2023-12-02T19:46:18.112" v="21" actId="478"/>
          <ac:spMkLst>
            <pc:docMk/>
            <pc:sldMk cId="688080203" sldId="974"/>
            <ac:spMk id="21" creationId="{4D8E7B1A-8401-FC9D-C4ED-B4E7BC1283CA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37" creationId="{ECBD63A4-B5D3-C214-6298-0512F8DC3574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43" creationId="{D0E909C7-D399-D977-FBA6-7D4F7D8876FA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46" creationId="{4FE6FC8D-6C3B-6186-AD87-B9398E62F9C6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52" creationId="{C40FF899-5B90-4371-B27B-135735C84BE9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55" creationId="{1DD28193-6B9D-7D64-1179-82823373A35C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66" creationId="{CCC94DB6-0F20-8025-582E-CBC5383C7365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73" creationId="{0A4F2A53-021D-BC77-0756-33B770E9CA1A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79" creationId="{EE9C52D3-C53E-0B8D-B167-EAE07CC3462C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82" creationId="{361168CD-DA39-0891-CA43-87D91A58BDBB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88" creationId="{81B23E23-7C13-AEEB-6365-CC1C2C015443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91" creationId="{915D2FE7-37A3-F34F-7D66-0C06909BA527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97" creationId="{B289050B-012D-873B-0D38-AF522ADA64F8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100" creationId="{8BAE8B96-EB6B-03FC-58FD-04D5103AD2C2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106" creationId="{96D3DDF2-6AE5-C9B7-3FE2-2C2D6EDEE7BD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109" creationId="{6059B47A-3101-2BA7-232A-F340D10B65A9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115" creationId="{CBF16BEE-CFB5-BE66-D4E3-FC890EC9C23B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118" creationId="{D6FE9A2F-2787-3786-F392-282F030427B5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124" creationId="{D45D7B83-47C0-1C03-073D-26DD21945AFF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127" creationId="{340F9617-43F7-25DB-141A-985ECB87CD49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137" creationId="{236D9E7C-1435-B137-EAD8-546A0F030211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140" creationId="{36A04B5D-5368-AB20-6A76-25CC54E85221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146" creationId="{547C4ADD-5970-FCAE-8804-1E4A6E861C7F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149" creationId="{A35CF90F-1EB2-7A70-B4DC-CAE37F2CE2E2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155" creationId="{01F76976-8B3D-F9CD-9F70-947938487016}"/>
          </ac:spMkLst>
        </pc:spChg>
        <pc:spChg chg="mod">
          <ac:chgData name="Daoud Saadeddin" userId="50f496e5f975282e" providerId="LiveId" clId="{0AC2E554-F95C-4390-A205-23B1AFE971A5}" dt="2023-12-02T19:52:25.378" v="97" actId="1076"/>
          <ac:spMkLst>
            <pc:docMk/>
            <pc:sldMk cId="688080203" sldId="974"/>
            <ac:spMk id="158" creationId="{42A49918-BAC3-0E26-CD87-7DD3BA452F05}"/>
          </ac:spMkLst>
        </pc:spChg>
        <pc:spChg chg="mod">
          <ac:chgData name="Daoud Saadeddin" userId="50f496e5f975282e" providerId="LiveId" clId="{0AC2E554-F95C-4390-A205-23B1AFE971A5}" dt="2023-12-02T19:52:51.834" v="106" actId="404"/>
          <ac:spMkLst>
            <pc:docMk/>
            <pc:sldMk cId="688080203" sldId="974"/>
            <ac:spMk id="163" creationId="{7B85E16F-2729-A91C-8805-55C0C455A489}"/>
          </ac:spMkLst>
        </pc:spChg>
        <pc:spChg chg="mod">
          <ac:chgData name="Daoud Saadeddin" userId="50f496e5f975282e" providerId="LiveId" clId="{0AC2E554-F95C-4390-A205-23B1AFE971A5}" dt="2023-12-02T19:53:12.703" v="108" actId="465"/>
          <ac:spMkLst>
            <pc:docMk/>
            <pc:sldMk cId="688080203" sldId="974"/>
            <ac:spMk id="164" creationId="{28D4DFED-53CA-EC45-7A5B-7720161CAB7E}"/>
          </ac:spMkLst>
        </pc:spChg>
        <pc:spChg chg="mod">
          <ac:chgData name="Daoud Saadeddin" userId="50f496e5f975282e" providerId="LiveId" clId="{0AC2E554-F95C-4390-A205-23B1AFE971A5}" dt="2023-12-02T19:53:12.703" v="108" actId="465"/>
          <ac:spMkLst>
            <pc:docMk/>
            <pc:sldMk cId="688080203" sldId="974"/>
            <ac:spMk id="165" creationId="{B58A3990-320D-C3E5-C383-312053860DE1}"/>
          </ac:spMkLst>
        </pc:spChg>
        <pc:spChg chg="mod">
          <ac:chgData name="Daoud Saadeddin" userId="50f496e5f975282e" providerId="LiveId" clId="{0AC2E554-F95C-4390-A205-23B1AFE971A5}" dt="2023-12-02T19:53:12.703" v="108" actId="465"/>
          <ac:spMkLst>
            <pc:docMk/>
            <pc:sldMk cId="688080203" sldId="974"/>
            <ac:spMk id="166" creationId="{8BA5A6DD-15CF-DC84-FBAA-D517FAC78A5F}"/>
          </ac:spMkLst>
        </pc:spChg>
        <pc:spChg chg="mod">
          <ac:chgData name="Daoud Saadeddin" userId="50f496e5f975282e" providerId="LiveId" clId="{0AC2E554-F95C-4390-A205-23B1AFE971A5}" dt="2023-12-02T19:53:02.706" v="107" actId="1076"/>
          <ac:spMkLst>
            <pc:docMk/>
            <pc:sldMk cId="688080203" sldId="974"/>
            <ac:spMk id="167" creationId="{E2646E23-701A-40A8-6A4F-6468F8EDD369}"/>
          </ac:spMkLst>
        </pc:spChg>
        <pc:grpChg chg="mod">
          <ac:chgData name="Daoud Saadeddin" userId="50f496e5f975282e" providerId="LiveId" clId="{0AC2E554-F95C-4390-A205-23B1AFE971A5}" dt="2023-12-02T19:52:25.378" v="97" actId="1076"/>
          <ac:grpSpMkLst>
            <pc:docMk/>
            <pc:sldMk cId="688080203" sldId="974"/>
            <ac:grpSpMk id="168" creationId="{B98803C1-5E54-5394-C8F4-6DE41A27271C}"/>
          </ac:grpSpMkLst>
        </pc:grp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38" creationId="{C5AA806E-DAC8-D480-33FF-0AC09C3EE9B8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44" creationId="{371CB81D-480C-2E77-C281-BC7DD9F2E61C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48" creationId="{3DC40464-A86A-777F-D85E-C3CEDD5308C6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53" creationId="{BC7308EE-5CCA-3137-D00D-3F07BEE3977F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57" creationId="{0FD8FAC5-A8D5-EBB9-3861-88578D84E16A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67" creationId="{5E582DDE-33FB-2562-092C-F8135A08D0DE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75" creationId="{CB4C5E34-CBFB-77F8-7F0D-E5A159C1CC77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80" creationId="{FD8ECDD8-FB0A-9CD3-CD7B-EBFDA0A4341B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83" creationId="{6137D1CF-9C5A-2184-DF9C-EF27223A031F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89" creationId="{E3F7B08C-A674-859F-343B-2541F6F67313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93" creationId="{4844EDD7-DD83-E778-B3C5-18BFB8FC025F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98" creationId="{DB10F7AA-510C-5404-CD08-AA0F4338A33E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102" creationId="{98A86DAC-04C0-AD18-584D-87E66A3993FA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107" creationId="{EFD45A6A-0BFC-906E-E9B4-E028996CCB88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111" creationId="{D0976250-DB2B-5C83-E702-F90C83B1507C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116" creationId="{7FD31E66-3698-87D9-E334-DC19EA383D07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120" creationId="{ED34464C-4F5E-7813-E838-8F0C01A52698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125" creationId="{DF17370C-8B86-F146-67DA-7B5BF58F9AA4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128" creationId="{580B3C44-E86A-8D1A-0663-8F02FB9B2FD0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138" creationId="{8445AD3A-25B2-9E41-9CF1-06C016CB5F5E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141" creationId="{2DF5CE60-1203-F9A6-5540-21CA241D00DD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147" creationId="{5E54DABF-37EF-266D-C90C-02108D0FA772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151" creationId="{1DECA99C-398F-A568-3BA7-C67F02C92B38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156" creationId="{935DC839-B806-4D34-B72B-FFD916D17689}"/>
          </ac:picMkLst>
        </pc:picChg>
        <pc:picChg chg="mod">
          <ac:chgData name="Daoud Saadeddin" userId="50f496e5f975282e" providerId="LiveId" clId="{0AC2E554-F95C-4390-A205-23B1AFE971A5}" dt="2023-12-02T19:52:25.378" v="97" actId="1076"/>
          <ac:picMkLst>
            <pc:docMk/>
            <pc:sldMk cId="688080203" sldId="974"/>
            <ac:picMk id="160" creationId="{4FC5813A-00E2-7379-EB63-9581EC8329E2}"/>
          </ac:picMkLst>
        </pc:picChg>
      </pc:sldChg>
      <pc:sldChg chg="addSp delSp modSp add mod ord">
        <pc:chgData name="Daoud Saadeddin" userId="50f496e5f975282e" providerId="LiveId" clId="{0AC2E554-F95C-4390-A205-23B1AFE971A5}" dt="2023-12-02T19:55:16.394" v="116" actId="478"/>
        <pc:sldMkLst>
          <pc:docMk/>
          <pc:sldMk cId="4244627234" sldId="975"/>
        </pc:sldMkLst>
        <pc:spChg chg="add del mod">
          <ac:chgData name="Daoud Saadeddin" userId="50f496e5f975282e" providerId="LiveId" clId="{0AC2E554-F95C-4390-A205-23B1AFE971A5}" dt="2023-12-02T19:51:06.194" v="67" actId="207"/>
          <ac:spMkLst>
            <pc:docMk/>
            <pc:sldMk cId="4244627234" sldId="975"/>
            <ac:spMk id="3" creationId="{80565047-D60B-7182-3821-36EA5436398F}"/>
          </ac:spMkLst>
        </pc:spChg>
        <pc:spChg chg="del">
          <ac:chgData name="Daoud Saadeddin" userId="50f496e5f975282e" providerId="LiveId" clId="{0AC2E554-F95C-4390-A205-23B1AFE971A5}" dt="2023-12-02T19:55:16.394" v="116" actId="478"/>
          <ac:spMkLst>
            <pc:docMk/>
            <pc:sldMk cId="4244627234" sldId="975"/>
            <ac:spMk id="4" creationId="{9A94874C-56FF-9DF8-4F75-19144A68C414}"/>
          </ac:spMkLst>
        </pc:spChg>
        <pc:spChg chg="add mod">
          <ac:chgData name="Daoud Saadeddin" userId="50f496e5f975282e" providerId="LiveId" clId="{0AC2E554-F95C-4390-A205-23B1AFE971A5}" dt="2023-12-02T19:50:36.978" v="60" actId="14100"/>
          <ac:spMkLst>
            <pc:docMk/>
            <pc:sldMk cId="4244627234" sldId="975"/>
            <ac:spMk id="5" creationId="{BBD08EEB-CF7B-2723-7957-00619CC06FFE}"/>
          </ac:spMkLst>
        </pc:spChg>
        <pc:spChg chg="add mod">
          <ac:chgData name="Daoud Saadeddin" userId="50f496e5f975282e" providerId="LiveId" clId="{0AC2E554-F95C-4390-A205-23B1AFE971A5}" dt="2023-12-02T19:50:05.813" v="51" actId="12788"/>
          <ac:spMkLst>
            <pc:docMk/>
            <pc:sldMk cId="4244627234" sldId="975"/>
            <ac:spMk id="6" creationId="{D4CA3AC8-3311-61F9-C2B4-62C41DCA7082}"/>
          </ac:spMkLst>
        </pc:spChg>
        <pc:spChg chg="add mod">
          <ac:chgData name="Daoud Saadeddin" userId="50f496e5f975282e" providerId="LiveId" clId="{0AC2E554-F95C-4390-A205-23B1AFE971A5}" dt="2023-12-02T19:50:43.226" v="62" actId="14100"/>
          <ac:spMkLst>
            <pc:docMk/>
            <pc:sldMk cId="4244627234" sldId="975"/>
            <ac:spMk id="7" creationId="{A0C9D7F6-8724-7966-32EF-8FD90B767268}"/>
          </ac:spMkLst>
        </pc:spChg>
        <pc:spChg chg="add mod">
          <ac:chgData name="Daoud Saadeddin" userId="50f496e5f975282e" providerId="LiveId" clId="{0AC2E554-F95C-4390-A205-23B1AFE971A5}" dt="2023-12-02T19:50:25.078" v="56" actId="14100"/>
          <ac:spMkLst>
            <pc:docMk/>
            <pc:sldMk cId="4244627234" sldId="975"/>
            <ac:spMk id="8" creationId="{DF23F744-8AF1-98E1-96C2-D5BD497ABF94}"/>
          </ac:spMkLst>
        </pc:spChg>
        <pc:grpChg chg="del">
          <ac:chgData name="Daoud Saadeddin" userId="50f496e5f975282e" providerId="LiveId" clId="{0AC2E554-F95C-4390-A205-23B1AFE971A5}" dt="2023-12-02T19:49:46.616" v="45" actId="478"/>
          <ac:grpSpMkLst>
            <pc:docMk/>
            <pc:sldMk cId="4244627234" sldId="975"/>
            <ac:grpSpMk id="168" creationId="{B98803C1-5E54-5394-C8F4-6DE41A27271C}"/>
          </ac:grpSpMkLst>
        </pc:grpChg>
      </pc:sldChg>
      <pc:sldChg chg="add del">
        <pc:chgData name="Daoud Saadeddin" userId="50f496e5f975282e" providerId="LiveId" clId="{0AC2E554-F95C-4390-A205-23B1AFE971A5}" dt="2023-12-02T19:49:48.646" v="47"/>
        <pc:sldMkLst>
          <pc:docMk/>
          <pc:sldMk cId="2695831058" sldId="976"/>
        </pc:sldMkLst>
      </pc:sldChg>
      <pc:sldMasterChg chg="delSldLayout modSldLayout">
        <pc:chgData name="Daoud Saadeddin" userId="50f496e5f975282e" providerId="LiveId" clId="{0AC2E554-F95C-4390-A205-23B1AFE971A5}" dt="2023-12-02T19:55:06.006" v="115"/>
        <pc:sldMasterMkLst>
          <pc:docMk/>
          <pc:sldMasterMk cId="3903489796" sldId="2147483648"/>
        </pc:sldMasterMkLst>
        <pc:sldLayoutChg chg="addSp delSp modSp mod">
          <pc:chgData name="Daoud Saadeddin" userId="50f496e5f975282e" providerId="LiveId" clId="{0AC2E554-F95C-4390-A205-23B1AFE971A5}" dt="2023-12-02T19:55:06.006" v="115"/>
          <pc:sldLayoutMkLst>
            <pc:docMk/>
            <pc:sldMasterMk cId="3903489796" sldId="2147483648"/>
            <pc:sldLayoutMk cId="3283585789" sldId="2147483655"/>
          </pc:sldLayoutMkLst>
          <pc:spChg chg="add mod">
            <ac:chgData name="Daoud Saadeddin" userId="50f496e5f975282e" providerId="LiveId" clId="{0AC2E554-F95C-4390-A205-23B1AFE971A5}" dt="2023-12-02T19:32:47.092" v="16"/>
            <ac:spMkLst>
              <pc:docMk/>
              <pc:sldMasterMk cId="3903489796" sldId="2147483648"/>
              <pc:sldLayoutMk cId="3283585789" sldId="2147483655"/>
              <ac:spMk id="2" creationId="{C88B02B6-248D-DB8B-AF3A-F6A7F1BADFE4}"/>
            </ac:spMkLst>
          </pc:spChg>
          <pc:spChg chg="add del mod">
            <ac:chgData name="Daoud Saadeddin" userId="50f496e5f975282e" providerId="LiveId" clId="{0AC2E554-F95C-4390-A205-23B1AFE971A5}" dt="2023-12-02T19:47:38.766" v="27" actId="478"/>
            <ac:spMkLst>
              <pc:docMk/>
              <pc:sldMasterMk cId="3903489796" sldId="2147483648"/>
              <pc:sldLayoutMk cId="3283585789" sldId="2147483655"/>
              <ac:spMk id="3" creationId="{1CE30652-7432-7D67-EE22-01C793781CCA}"/>
            </ac:spMkLst>
          </pc:spChg>
          <pc:spChg chg="del mod">
            <ac:chgData name="Daoud Saadeddin" userId="50f496e5f975282e" providerId="LiveId" clId="{0AC2E554-F95C-4390-A205-23B1AFE971A5}" dt="2023-12-02T19:47:47.076" v="30" actId="478"/>
            <ac:spMkLst>
              <pc:docMk/>
              <pc:sldMasterMk cId="3903489796" sldId="2147483648"/>
              <pc:sldLayoutMk cId="3283585789" sldId="2147483655"/>
              <ac:spMk id="5" creationId="{EBA00D4D-D7E4-ECB3-B8AE-FD315680E769}"/>
            </ac:spMkLst>
          </pc:spChg>
          <pc:spChg chg="mod">
            <ac:chgData name="Daoud Saadeddin" userId="50f496e5f975282e" providerId="LiveId" clId="{0AC2E554-F95C-4390-A205-23B1AFE971A5}" dt="2023-12-02T19:47:39.125" v="28"/>
            <ac:spMkLst>
              <pc:docMk/>
              <pc:sldMasterMk cId="3903489796" sldId="2147483648"/>
              <pc:sldLayoutMk cId="3283585789" sldId="2147483655"/>
              <ac:spMk id="6" creationId="{8E90197B-F8CC-7388-F981-A8300DD62518}"/>
            </ac:spMkLst>
          </pc:spChg>
          <pc:spChg chg="mod">
            <ac:chgData name="Daoud Saadeddin" userId="50f496e5f975282e" providerId="LiveId" clId="{0AC2E554-F95C-4390-A205-23B1AFE971A5}" dt="2023-12-02T19:48:21.112" v="35" actId="207"/>
            <ac:spMkLst>
              <pc:docMk/>
              <pc:sldMasterMk cId="3903489796" sldId="2147483648"/>
              <pc:sldLayoutMk cId="3283585789" sldId="2147483655"/>
              <ac:spMk id="7" creationId="{0113EED1-2802-3F00-E241-449575BDBD25}"/>
            </ac:spMkLst>
          </pc:spChg>
          <pc:spChg chg="mod">
            <ac:chgData name="Daoud Saadeddin" userId="50f496e5f975282e" providerId="LiveId" clId="{0AC2E554-F95C-4390-A205-23B1AFE971A5}" dt="2023-12-02T19:47:39.125" v="28"/>
            <ac:spMkLst>
              <pc:docMk/>
              <pc:sldMasterMk cId="3903489796" sldId="2147483648"/>
              <pc:sldLayoutMk cId="3283585789" sldId="2147483655"/>
              <ac:spMk id="8" creationId="{160D8C81-A616-C7E0-A480-C07C968CF4CB}"/>
            </ac:spMkLst>
          </pc:spChg>
          <pc:spChg chg="mod">
            <ac:chgData name="Daoud Saadeddin" userId="50f496e5f975282e" providerId="LiveId" clId="{0AC2E554-F95C-4390-A205-23B1AFE971A5}" dt="2023-12-02T19:47:39.125" v="28"/>
            <ac:spMkLst>
              <pc:docMk/>
              <pc:sldMasterMk cId="3903489796" sldId="2147483648"/>
              <pc:sldLayoutMk cId="3283585789" sldId="2147483655"/>
              <ac:spMk id="9" creationId="{CFC106D0-912F-2765-A1FC-2D48A6F88138}"/>
            </ac:spMkLst>
          </pc:spChg>
          <pc:spChg chg="mod">
            <ac:chgData name="Daoud Saadeddin" userId="50f496e5f975282e" providerId="LiveId" clId="{0AC2E554-F95C-4390-A205-23B1AFE971A5}" dt="2023-12-02T19:47:39.125" v="28"/>
            <ac:spMkLst>
              <pc:docMk/>
              <pc:sldMasterMk cId="3903489796" sldId="2147483648"/>
              <pc:sldLayoutMk cId="3283585789" sldId="2147483655"/>
              <ac:spMk id="10" creationId="{CD2FF354-6399-7AE6-1071-6004C09B5222}"/>
            </ac:spMkLst>
          </pc:spChg>
          <pc:spChg chg="add mod">
            <ac:chgData name="Daoud Saadeddin" userId="50f496e5f975282e" providerId="LiveId" clId="{0AC2E554-F95C-4390-A205-23B1AFE971A5}" dt="2023-12-02T19:55:06.006" v="115"/>
            <ac:spMkLst>
              <pc:docMk/>
              <pc:sldMasterMk cId="3903489796" sldId="2147483648"/>
              <pc:sldLayoutMk cId="3283585789" sldId="2147483655"/>
              <ac:spMk id="13" creationId="{747DC0D3-7EAA-3EEB-556B-01EBC3B2BE44}"/>
            </ac:spMkLst>
          </pc:spChg>
          <pc:grpChg chg="add mod">
            <ac:chgData name="Daoud Saadeddin" userId="50f496e5f975282e" providerId="LiveId" clId="{0AC2E554-F95C-4390-A205-23B1AFE971A5}" dt="2023-12-02T19:47:43.530" v="29" actId="14100"/>
            <ac:grpSpMkLst>
              <pc:docMk/>
              <pc:sldMasterMk cId="3903489796" sldId="2147483648"/>
              <pc:sldLayoutMk cId="3283585789" sldId="2147483655"/>
              <ac:grpSpMk id="4" creationId="{6ED46B25-E34A-4371-1C4F-29D40B36AACB}"/>
            </ac:grpSpMkLst>
          </pc:grpChg>
          <pc:picChg chg="add del mod">
            <ac:chgData name="Daoud Saadeddin" userId="50f496e5f975282e" providerId="LiveId" clId="{0AC2E554-F95C-4390-A205-23B1AFE971A5}" dt="2023-12-02T19:48:24.065" v="36" actId="478"/>
            <ac:picMkLst>
              <pc:docMk/>
              <pc:sldMasterMk cId="3903489796" sldId="2147483648"/>
              <pc:sldLayoutMk cId="3283585789" sldId="2147483655"/>
              <ac:picMk id="12" creationId="{A06A83CB-DA8C-45E8-7053-06B339DE1BF9}"/>
            </ac:picMkLst>
          </pc:picChg>
        </pc:sldLayoutChg>
        <pc:sldLayoutChg chg="del">
          <pc:chgData name="Daoud Saadeddin" userId="50f496e5f975282e" providerId="LiveId" clId="{0AC2E554-F95C-4390-A205-23B1AFE971A5}" dt="2023-11-30T09:34:35.661" v="0" actId="47"/>
          <pc:sldLayoutMkLst>
            <pc:docMk/>
            <pc:sldMasterMk cId="3903489796" sldId="2147483648"/>
            <pc:sldLayoutMk cId="2694240279" sldId="2147483660"/>
          </pc:sldLayoutMkLst>
        </pc:sldLayoutChg>
      </pc:sldMasterChg>
    </pc:docChg>
  </pc:docChgLst>
  <pc:docChgLst>
    <pc:chgData name="Daoud Saadeddin" userId="50f496e5f975282e" providerId="LiveId" clId="{CA09BF60-44F7-49A4-B313-E380C4431443}"/>
    <pc:docChg chg="undo custSel addSld delSld modSld modMainMaster">
      <pc:chgData name="Daoud Saadeddin" userId="50f496e5f975282e" providerId="LiveId" clId="{CA09BF60-44F7-49A4-B313-E380C4431443}" dt="2024-03-06T15:58:20.387" v="240" actId="164"/>
      <pc:docMkLst>
        <pc:docMk/>
      </pc:docMkLst>
      <pc:sldChg chg="addSp delSp modSp mod modNotesTx">
        <pc:chgData name="Daoud Saadeddin" userId="50f496e5f975282e" providerId="LiveId" clId="{CA09BF60-44F7-49A4-B313-E380C4431443}" dt="2024-03-06T15:58:20.387" v="240" actId="164"/>
        <pc:sldMkLst>
          <pc:docMk/>
          <pc:sldMk cId="2670539702" sldId="970"/>
        </pc:sldMkLst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3" creationId="{9E276CDA-639F-C427-AED3-086E42048F12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7" creationId="{C7BB7CC1-99B5-8251-6BE4-7BD70595EC35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8" creationId="{C9E0B6A7-C1C2-9850-C1B7-34633141374B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9" creationId="{E59C2853-7883-14FB-DBE6-830E7D75896C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1" creationId="{0747C97B-DE56-5202-1164-239397BFD061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5" creationId="{E974DDED-3F14-F002-319B-AB2B5703118D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8" creationId="{8F53D095-5C6A-D5B2-1329-F2A67A00BF90}"/>
          </ac:spMkLst>
        </pc:spChg>
        <pc:spChg chg="mod topLvl">
          <ac:chgData name="Daoud Saadeddin" userId="50f496e5f975282e" providerId="LiveId" clId="{CA09BF60-44F7-49A4-B313-E380C4431443}" dt="2024-01-31T08:52:36.226" v="165" actId="164"/>
          <ac:spMkLst>
            <pc:docMk/>
            <pc:sldMk cId="2670539702" sldId="970"/>
            <ac:spMk id="21" creationId="{BC24734C-EEB2-E50B-2DCA-4EC2E1AB729C}"/>
          </ac:spMkLst>
        </pc:spChg>
        <pc:spChg chg="mod topLvl">
          <ac:chgData name="Daoud Saadeddin" userId="50f496e5f975282e" providerId="LiveId" clId="{CA09BF60-44F7-49A4-B313-E380C4431443}" dt="2024-01-31T08:53:28.930" v="173" actId="164"/>
          <ac:spMkLst>
            <pc:docMk/>
            <pc:sldMk cId="2670539702" sldId="970"/>
            <ac:spMk id="22" creationId="{D7A60E4C-7972-DE57-0C64-AEF66599694C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4" creationId="{5BCCBF49-2A4D-E370-A1E1-E01044E39D4B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6" creationId="{CFB658B0-8433-C3CC-CF82-30C4C5B89295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30" creationId="{6EA1BF08-5722-FC4D-A1BB-024C95D6C5F8}"/>
          </ac:spMkLst>
        </pc:spChg>
        <pc:spChg chg="mod topLvl">
          <ac:chgData name="Daoud Saadeddin" userId="50f496e5f975282e" providerId="LiveId" clId="{CA09BF60-44F7-49A4-B313-E380C4431443}" dt="2024-03-06T15:58:07.922" v="239" actId="164"/>
          <ac:spMkLst>
            <pc:docMk/>
            <pc:sldMk cId="2670539702" sldId="970"/>
            <ac:spMk id="32" creationId="{786BE2E2-CBE5-7928-A8B4-28E2ED371C91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34" creationId="{078100E7-6FD8-F178-53F5-DEB4AD399166}"/>
          </ac:spMkLst>
        </pc:spChg>
        <pc:spChg chg="mod topLvl">
          <ac:chgData name="Daoud Saadeddin" userId="50f496e5f975282e" providerId="LiveId" clId="{CA09BF60-44F7-49A4-B313-E380C4431443}" dt="2024-01-31T08:53:21.306" v="172" actId="164"/>
          <ac:spMkLst>
            <pc:docMk/>
            <pc:sldMk cId="2670539702" sldId="970"/>
            <ac:spMk id="35" creationId="{3DA3E56E-544B-0C13-AF56-65FFCD034BBC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36" creationId="{48471112-E414-D52B-11DA-6C247D7A0EB3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37" creationId="{9A6CB400-16B4-5103-BB7E-BD30646AE3B4}"/>
          </ac:spMkLst>
        </pc:spChg>
        <pc:spChg chg="mod topLvl">
          <ac:chgData name="Daoud Saadeddin" userId="50f496e5f975282e" providerId="LiveId" clId="{CA09BF60-44F7-49A4-B313-E380C4431443}" dt="2024-01-31T08:54:19.633" v="181" actId="164"/>
          <ac:spMkLst>
            <pc:docMk/>
            <pc:sldMk cId="2670539702" sldId="970"/>
            <ac:spMk id="38" creationId="{18E53443-A637-B2AC-C06A-EF1B00C2BD9A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40" creationId="{98C6659F-B854-8FF9-0207-C074084070C9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41" creationId="{F13C6FC1-09D9-C983-7A0E-CAA65352C59D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43" creationId="{F7E8DB2D-B046-7840-04B0-37AD91700A88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46" creationId="{C3FF7836-CF09-9936-B998-3FC0BC22FBE0}"/>
          </ac:spMkLst>
        </pc:spChg>
        <pc:spChg chg="mod topLvl">
          <ac:chgData name="Daoud Saadeddin" userId="50f496e5f975282e" providerId="LiveId" clId="{CA09BF60-44F7-49A4-B313-E380C4431443}" dt="2024-01-31T08:54:27.439" v="182" actId="164"/>
          <ac:spMkLst>
            <pc:docMk/>
            <pc:sldMk cId="2670539702" sldId="970"/>
            <ac:spMk id="49" creationId="{97515B04-AB52-EB9B-66DD-25614F31884D}"/>
          </ac:spMkLst>
        </pc:spChg>
        <pc:spChg chg="mod topLvl">
          <ac:chgData name="Daoud Saadeddin" userId="50f496e5f975282e" providerId="LiveId" clId="{CA09BF60-44F7-49A4-B313-E380C4431443}" dt="2024-01-31T08:54:19.633" v="181" actId="164"/>
          <ac:spMkLst>
            <pc:docMk/>
            <pc:sldMk cId="2670539702" sldId="970"/>
            <ac:spMk id="50" creationId="{1C722567-EFA4-AAA3-CE46-4000E35BED78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55" creationId="{E0CBE2D0-AB19-6A44-BF01-89E77B546099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60" creationId="{6B3068AD-14AD-1725-6D2F-0CE6D6F8F114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61" creationId="{B2F32FCD-CF4F-338E-B312-0C34185DFC6B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62" creationId="{7C16AA36-003D-84AE-31B9-3B0011CDCB6C}"/>
          </ac:spMkLst>
        </pc:spChg>
        <pc:spChg chg="mod topLvl">
          <ac:chgData name="Daoud Saadeddin" userId="50f496e5f975282e" providerId="LiveId" clId="{CA09BF60-44F7-49A4-B313-E380C4431443}" dt="2024-01-31T08:52:36.226" v="165" actId="164"/>
          <ac:spMkLst>
            <pc:docMk/>
            <pc:sldMk cId="2670539702" sldId="970"/>
            <ac:spMk id="63" creationId="{B3330297-2F76-8484-FA2A-5D9CB0344BEA}"/>
          </ac:spMkLst>
        </pc:spChg>
        <pc:spChg chg="mod topLvl">
          <ac:chgData name="Daoud Saadeddin" userId="50f496e5f975282e" providerId="LiveId" clId="{CA09BF60-44F7-49A4-B313-E380C4431443}" dt="2024-01-31T08:52:36.226" v="165" actId="164"/>
          <ac:spMkLst>
            <pc:docMk/>
            <pc:sldMk cId="2670539702" sldId="970"/>
            <ac:spMk id="1024" creationId="{AE774835-74F0-4625-DC1F-F82EA893D851}"/>
          </ac:spMkLst>
        </pc:spChg>
        <pc:spChg chg="mod topLvl">
          <ac:chgData name="Daoud Saadeddin" userId="50f496e5f975282e" providerId="LiveId" clId="{CA09BF60-44F7-49A4-B313-E380C4431443}" dt="2024-01-31T08:52:42.049" v="166" actId="164"/>
          <ac:spMkLst>
            <pc:docMk/>
            <pc:sldMk cId="2670539702" sldId="970"/>
            <ac:spMk id="1025" creationId="{973898A1-8DEA-28EC-97FD-7B7ADB1D9145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26" creationId="{5AB50C82-8CD7-2647-2B21-795DBBCB234A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27" creationId="{E5EF9414-D18C-B8F6-9DFC-A4F136822F15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28" creationId="{345CB239-B39E-CC1E-8D15-752D817D487E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29" creationId="{D1D4133E-7D80-5C50-BD01-F306ABA35296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30" creationId="{264DFD18-9ABD-58E6-1117-F82E3AABF9EA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31" creationId="{4DE2A6F6-1E33-A1FA-018C-4063939A71DE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33" creationId="{5A1FA29E-360A-1AF2-D9C7-4D7CD7800D92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36" creationId="{50892F43-1004-5AD8-6E77-0289363FB1A3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39" creationId="{303E9667-8660-5869-887B-9C377DE9D68A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41" creationId="{2A51E4F7-FED6-5972-17C6-B0A4666DD882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42" creationId="{6561EF55-CFA4-A059-76E0-B63C3F4349C0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43" creationId="{E9283546-E675-7D8E-46BC-B74D27D5CC0B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44" creationId="{B2CA48E5-E98D-9E6B-F84D-2620A00F188C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45" creationId="{90E8A043-42CE-76A6-2DCD-23CBB746BA9D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46" creationId="{8CED978C-C5A6-E6B4-984B-9AAA4C304A25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47" creationId="{BFB4401F-F441-FE32-0BE5-3B754EB44FE0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48" creationId="{26C673EF-F445-6400-AD55-B6158E18FE76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50" creationId="{4B94789A-8C3F-BC7B-8B66-0370355535B2}"/>
          </ac:spMkLst>
        </pc:spChg>
        <pc:spChg chg="mod topLvl">
          <ac:chgData name="Daoud Saadeddin" userId="50f496e5f975282e" providerId="LiveId" clId="{CA09BF60-44F7-49A4-B313-E380C4431443}" dt="2024-01-31T08:52:48.828" v="167" actId="164"/>
          <ac:spMkLst>
            <pc:docMk/>
            <pc:sldMk cId="2670539702" sldId="970"/>
            <ac:spMk id="1052" creationId="{99A1C732-B868-12FD-CF2A-1FF8451F520D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54" creationId="{7714AD41-1708-0765-568D-2838AE3585DC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56" creationId="{E22E819A-C687-7E9A-327A-A36727CC4385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57" creationId="{08D378B6-7CBE-1091-B1E7-D78D07FF134B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58" creationId="{0948B19E-AF8C-6239-5C4B-63E982C5FC84}"/>
          </ac:spMkLst>
        </pc:spChg>
        <pc:spChg chg="mod topLvl">
          <ac:chgData name="Daoud Saadeddin" userId="50f496e5f975282e" providerId="LiveId" clId="{CA09BF60-44F7-49A4-B313-E380C4431443}" dt="2024-01-31T08:52:55.851" v="168" actId="164"/>
          <ac:spMkLst>
            <pc:docMk/>
            <pc:sldMk cId="2670539702" sldId="970"/>
            <ac:spMk id="1059" creationId="{46E83B98-ABB4-0127-3A8C-BD48395D235E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60" creationId="{55F7A4C3-DBA8-3144-8719-32314D30AEEB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62" creationId="{C4CFFFA6-361B-2314-3346-69C7C5F5B243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63" creationId="{F1E25AD8-C0E5-909E-27A0-9823DF146EEF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64" creationId="{F7DCFC94-3C61-6A51-63CC-8489A9525202}"/>
          </ac:spMkLst>
        </pc:spChg>
        <pc:spChg chg="mod">
          <ac:chgData name="Daoud Saadeddin" userId="50f496e5f975282e" providerId="LiveId" clId="{CA09BF60-44F7-49A4-B313-E380C4431443}" dt="2024-01-18T09:43:50.922" v="116" actId="1076"/>
          <ac:spMkLst>
            <pc:docMk/>
            <pc:sldMk cId="2670539702" sldId="970"/>
            <ac:spMk id="1065" creationId="{4DB89CC4-9349-6445-5BB0-D966253F47B3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66" creationId="{2A512D22-9C7C-2D04-1191-797614E3CE82}"/>
          </ac:spMkLst>
        </pc:spChg>
        <pc:spChg chg="mod">
          <ac:chgData name="Daoud Saadeddin" userId="50f496e5f975282e" providerId="LiveId" clId="{CA09BF60-44F7-49A4-B313-E380C4431443}" dt="2024-01-18T09:42:54.702" v="108" actId="1076"/>
          <ac:spMkLst>
            <pc:docMk/>
            <pc:sldMk cId="2670539702" sldId="970"/>
            <ac:spMk id="1067" creationId="{B2F32FCD-CF4F-338E-B312-0C34185DFC6B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68" creationId="{3EACE296-DAF7-1B69-921B-B28125D34F38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69" creationId="{CDFBDBFE-C6BA-E514-E9DC-B6678A596E9B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70" creationId="{CE2FF609-78B4-FBD4-8E2E-E398FF8322AB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084" creationId="{08514D3B-0182-996C-680D-1F71869216B8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141" creationId="{7A4F90D2-9275-D784-AD0D-E8BC4C86F44E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144" creationId="{16B52CA9-9C7A-5740-00F7-080BAE94526A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145" creationId="{EEE530F6-917B-3C80-62E8-06FA615C7255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166" creationId="{E9CEC63A-17FD-39F5-3672-70BF25943831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168" creationId="{E3BD6967-1A54-67C4-0567-149366145221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177" creationId="{F06A9F9E-E670-CDCF-0A3B-4A2CF6100F23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183" creationId="{C02DFCA1-2D11-9A3D-F2A9-3EF8D86D8432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191" creationId="{373B2AD4-AE89-7673-FD54-2C773E32DAC6}"/>
          </ac:spMkLst>
        </pc:spChg>
        <pc:spChg chg="mod topLvl">
          <ac:chgData name="Daoud Saadeddin" userId="50f496e5f975282e" providerId="LiveId" clId="{CA09BF60-44F7-49A4-B313-E380C4431443}" dt="2024-01-31T08:53:21.306" v="172" actId="164"/>
          <ac:spMkLst>
            <pc:docMk/>
            <pc:sldMk cId="2670539702" sldId="970"/>
            <ac:spMk id="1203" creationId="{CE4BABF6-7428-98C9-44D4-F0008358334D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209" creationId="{459C693A-E15B-2181-2DEE-B5A6A09C11B7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1210" creationId="{B9C0E0CF-086F-E394-88D1-9DE41FDEEFC8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048" creationId="{A4D7E7C4-8DAF-0B33-0F23-121A109E8AEA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049" creationId="{2CE8D1D6-3447-399E-91C2-27B89A4347DF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053" creationId="{8D8CA90B-3B57-CB53-3CD1-37B8CCD3F572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055" creationId="{C20D6B87-9C61-56BA-342A-44AA63FEDD45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057" creationId="{DA2B7098-0A34-8778-AEC1-05623FF19953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059" creationId="{05C7F0BE-CE3A-AF4F-2A6E-FA6BFDE35B89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061" creationId="{70659D63-2B6B-8F54-7771-D13EC662AFB0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063" creationId="{875C2D88-58D6-E868-9A54-5D1CD537F538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067" creationId="{299714D9-0140-D91D-D417-48BFF04FF365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069" creationId="{33824EE9-87B1-D753-1F65-7C1F4A0461B3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071" creationId="{285927F6-BA58-3F4D-D5F0-F734934D1B81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087" creationId="{57685E65-3FD3-6EBF-92F5-BB483C7031A7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088" creationId="{F9A91D39-C06C-EA2B-9FC0-666A4A52F9D2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090" creationId="{98667047-A2B5-D6AC-285A-59C730621476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091" creationId="{1B221526-9F89-1484-B7D1-89088C06F8BC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093" creationId="{938C2CCE-1E7E-DD01-5951-F94437846045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094" creationId="{6E49A0DD-1074-5849-24B2-A4E1F4166C9B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096" creationId="{6558C163-60F5-5852-6AD5-2951A2858415}"/>
          </ac:spMkLst>
        </pc:spChg>
        <pc:spChg chg="mod">
          <ac:chgData name="Daoud Saadeddin" userId="50f496e5f975282e" providerId="LiveId" clId="{CA09BF60-44F7-49A4-B313-E380C4431443}" dt="2024-03-06T15:55:56.068" v="218" actId="165"/>
          <ac:spMkLst>
            <pc:docMk/>
            <pc:sldMk cId="2670539702" sldId="970"/>
            <ac:spMk id="2100" creationId="{07415151-4A56-EA35-EF72-1DA4AE029EE1}"/>
          </ac:spMkLst>
        </pc:spChg>
        <pc:spChg chg="mod">
          <ac:chgData name="Daoud Saadeddin" userId="50f496e5f975282e" providerId="LiveId" clId="{CA09BF60-44F7-49A4-B313-E380C4431443}" dt="2024-03-06T15:55:56.068" v="218" actId="165"/>
          <ac:spMkLst>
            <pc:docMk/>
            <pc:sldMk cId="2670539702" sldId="970"/>
            <ac:spMk id="2103" creationId="{73101275-C8D7-ED65-6329-BD3BF1CEAC47}"/>
          </ac:spMkLst>
        </pc:spChg>
        <pc:spChg chg="mod topLvl">
          <ac:chgData name="Daoud Saadeddin" userId="50f496e5f975282e" providerId="LiveId" clId="{CA09BF60-44F7-49A4-B313-E380C4431443}" dt="2024-03-06T15:58:20.387" v="240" actId="164"/>
          <ac:spMkLst>
            <pc:docMk/>
            <pc:sldMk cId="2670539702" sldId="970"/>
            <ac:spMk id="2107" creationId="{E94662AF-3E82-E6B0-2A86-C1C48ED57318}"/>
          </ac:spMkLst>
        </pc:spChg>
        <pc:spChg chg="mod topLvl">
          <ac:chgData name="Daoud Saadeddin" userId="50f496e5f975282e" providerId="LiveId" clId="{CA09BF60-44F7-49A4-B313-E380C4431443}" dt="2024-03-06T15:58:20.387" v="240" actId="164"/>
          <ac:spMkLst>
            <pc:docMk/>
            <pc:sldMk cId="2670539702" sldId="970"/>
            <ac:spMk id="2108" creationId="{A374F40E-F552-7CE6-1FD4-F618669CCD0D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119" creationId="{C7FBE342-573F-59F4-5842-346E1AED05C9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120" creationId="{923747BA-9F62-4185-5E66-7D9AC559D6F5}"/>
          </ac:spMkLst>
        </pc:spChg>
        <pc:spChg chg="mod topLvl">
          <ac:chgData name="Daoud Saadeddin" userId="50f496e5f975282e" providerId="LiveId" clId="{CA09BF60-44F7-49A4-B313-E380C4431443}" dt="2024-01-31T08:53:32.910" v="174" actId="164"/>
          <ac:spMkLst>
            <pc:docMk/>
            <pc:sldMk cId="2670539702" sldId="970"/>
            <ac:spMk id="2121" creationId="{3EC47E63-12CA-C9BF-99F8-7010F51DC176}"/>
          </ac:spMkLst>
        </pc:spChg>
        <pc:spChg chg="mod">
          <ac:chgData name="Daoud Saadeddin" userId="50f496e5f975282e" providerId="LiveId" clId="{CA09BF60-44F7-49A4-B313-E380C4431443}" dt="2024-01-18T09:42:54.702" v="108" actId="1076"/>
          <ac:spMkLst>
            <pc:docMk/>
            <pc:sldMk cId="2670539702" sldId="970"/>
            <ac:spMk id="2129" creationId="{7C16AA36-003D-84AE-31B9-3B0011CDCB6C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130" creationId="{11443104-0D73-16D6-8087-7A37D3DA8C22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131" creationId="{24E08939-3B68-377C-DA08-FC15237B54A2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132" creationId="{672D79EE-CE0F-9813-33E4-EC69C71B2C4B}"/>
          </ac:spMkLst>
        </pc:spChg>
        <pc:spChg chg="mod topLvl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136" creationId="{BD6208E3-FB3D-22F1-4213-31E660897399}"/>
          </ac:spMkLst>
        </pc:spChg>
        <pc:spChg chg="mod topLvl">
          <ac:chgData name="Daoud Saadeddin" userId="50f496e5f975282e" providerId="LiveId" clId="{CA09BF60-44F7-49A4-B313-E380C4431443}" dt="2024-01-31T08:53:56.925" v="177" actId="164"/>
          <ac:spMkLst>
            <pc:docMk/>
            <pc:sldMk cId="2670539702" sldId="970"/>
            <ac:spMk id="2140" creationId="{E0EE699D-044D-D52F-75A5-787A2029A4AB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143" creationId="{D7EEF977-4DDF-E418-80A0-78FBF65BA63D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144" creationId="{A0A9AF63-BD1D-BA8D-B007-32AB7E2B9D77}"/>
          </ac:spMkLst>
        </pc:spChg>
        <pc:spChg chg="mod topLvl">
          <ac:chgData name="Daoud Saadeddin" userId="50f496e5f975282e" providerId="LiveId" clId="{CA09BF60-44F7-49A4-B313-E380C4431443}" dt="2024-01-31T08:54:14.293" v="180" actId="164"/>
          <ac:spMkLst>
            <pc:docMk/>
            <pc:sldMk cId="2670539702" sldId="970"/>
            <ac:spMk id="2150" creationId="{24A3B7D6-D031-B74F-66BC-159CCDED2DAB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156" creationId="{2CD05FDB-160B-E7AC-9713-43CB4DC58B94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163" creationId="{180B19FE-0A80-95C3-3BFB-8C08281D9BB9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166" creationId="{343093C2-EFBF-9F27-7673-36F30D8ED69D}"/>
          </ac:spMkLst>
        </pc:spChg>
        <pc:spChg chg="mod topLvl">
          <ac:chgData name="Daoud Saadeddin" userId="50f496e5f975282e" providerId="LiveId" clId="{CA09BF60-44F7-49A4-B313-E380C4431443}" dt="2024-01-31T08:54:14.293" v="180" actId="164"/>
          <ac:spMkLst>
            <pc:docMk/>
            <pc:sldMk cId="2670539702" sldId="970"/>
            <ac:spMk id="2174" creationId="{F69C8CC1-D50C-2AA4-8483-0F6CF1269A73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181" creationId="{2B9C49FE-49E4-7350-1EB1-7F43D8F3A24B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182" creationId="{B5C06434-431C-A24D-AA2F-4A1EFB7A5C56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185" creationId="{801F9388-0119-EA6A-A3CE-388216F44772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196" creationId="{D5E5AC76-04EF-7DBD-49BE-26C8E93392D3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04" creationId="{02DDD0FC-FBDD-4F1A-55E1-A00E5B096D1E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05" creationId="{7C03FC10-4B40-A2CA-B558-A80F5F01A5E9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11" creationId="{1F4D3D77-55F1-2ACE-447E-63A4E007CB38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12" creationId="{A9DCAC2E-8C65-AB8D-2AF8-A88E1B1FCE63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14" creationId="{647F8012-4DB2-DDE4-CFF0-C84BE0B7CAE4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15" creationId="{319C3DDF-482C-2331-E11D-235BB36A2232}"/>
          </ac:spMkLst>
        </pc:spChg>
        <pc:spChg chg="mod topLvl">
          <ac:chgData name="Daoud Saadeddin" userId="50f496e5f975282e" providerId="LiveId" clId="{CA09BF60-44F7-49A4-B313-E380C4431443}" dt="2024-01-31T08:54:37.315" v="184" actId="164"/>
          <ac:spMkLst>
            <pc:docMk/>
            <pc:sldMk cId="2670539702" sldId="970"/>
            <ac:spMk id="2221" creationId="{53529E3B-7181-2235-97DE-69C94336BD52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23" creationId="{698887F9-AD15-8E87-920C-3A0382CDFD5E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26" creationId="{2355AE1E-82C4-F6DA-2EEB-9A32CE4C1CF8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27" creationId="{0F042C24-0656-5CA6-1D13-633D4FD837F1}"/>
          </ac:spMkLst>
        </pc:spChg>
        <pc:spChg chg="mod">
          <ac:chgData name="Daoud Saadeddin" userId="50f496e5f975282e" providerId="LiveId" clId="{CA09BF60-44F7-49A4-B313-E380C4431443}" dt="2024-01-18T09:43:50.922" v="116" actId="1076"/>
          <ac:spMkLst>
            <pc:docMk/>
            <pc:sldMk cId="2670539702" sldId="970"/>
            <ac:spMk id="2240" creationId="{1B015E1F-F226-9C23-EFCD-C138A553C3B8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43" creationId="{5CBF6233-3D65-A68F-D156-E02BA9E12DB7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44" creationId="{21415FB3-AC59-693F-5B3F-96F98EA08274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52" creationId="{4DB89CC4-9349-6445-5BB0-D966253F47B3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53" creationId="{1B015E1F-F226-9C23-EFCD-C138A553C3B8}"/>
          </ac:spMkLst>
        </pc:spChg>
        <pc:spChg chg="mod topLvl">
          <ac:chgData name="Daoud Saadeddin" userId="50f496e5f975282e" providerId="LiveId" clId="{CA09BF60-44F7-49A4-B313-E380C4431443}" dt="2024-01-31T08:54:14.293" v="180" actId="164"/>
          <ac:spMkLst>
            <pc:docMk/>
            <pc:sldMk cId="2670539702" sldId="970"/>
            <ac:spMk id="2254" creationId="{DCB77377-4882-BE49-4EA8-08EFAB809188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59" creationId="{833A875E-348A-4CF6-9A95-A6139DBE3A98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60" creationId="{2F4D531C-42A5-BC46-7DC6-DDE0675B5373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62" creationId="{AA1CB92B-93BD-D455-4294-D2D6F6AE2195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65" creationId="{759BF161-1539-2418-E346-E4B404DA67A8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66" creationId="{7C8B1A9D-4151-513C-F434-890D6393059A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70" creationId="{F661686A-6ED0-AA68-295A-EEF65379592A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72" creationId="{11CABD1D-A0E6-21D0-828D-FEF0D67D15B0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74" creationId="{2ABF5DA6-D1F3-CF5F-A60E-68DE2D71AAF4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76" creationId="{213CC1A4-1422-CFFF-3C44-9BD721D3F2DF}"/>
          </ac:spMkLst>
        </pc:spChg>
        <pc:spChg chg="mod topLvl">
          <ac:chgData name="Daoud Saadeddin" userId="50f496e5f975282e" providerId="LiveId" clId="{CA09BF60-44F7-49A4-B313-E380C4431443}" dt="2024-01-31T08:53:56.925" v="177" actId="164"/>
          <ac:spMkLst>
            <pc:docMk/>
            <pc:sldMk cId="2670539702" sldId="970"/>
            <ac:spMk id="2277" creationId="{FBF55758-B845-D712-C9F1-869E6CDDA525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78" creationId="{969AA0C7-AB5B-0A9D-3A38-9FF97F2A7D62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79" creationId="{F4B00EFB-2E60-67B6-2869-171C3CA32B33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80" creationId="{520DC377-658B-C8CF-7492-97B270135C7C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81" creationId="{D7706881-3A3D-2DA3-77E5-323ECB0F5FF7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82" creationId="{03A95053-EAEE-2E27-1D68-03E050264367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83" creationId="{D641D129-48D8-C5E2-42E6-84596D94949F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84" creationId="{E7459FA0-23E1-FB03-D3AD-F0473653813E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85" creationId="{C3A2EC52-881A-3FAF-128E-EBA574841DDE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86" creationId="{E035DFD0-C332-74A1-A7E5-DC56DF3CDA1C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87" creationId="{62F5F251-1C92-A6FA-526F-D4EAE9485E7E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88" creationId="{2E95B659-5E1F-38C9-61DD-24E7EDF8483A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89" creationId="{3C96331C-CB04-A997-6B2D-21AA95811B0F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90" creationId="{23790FCB-7900-CE6A-5B98-506787DE3607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91" creationId="{0957BA72-5F16-8018-A37C-8495E0188BE1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92" creationId="{E67478CB-CB11-AFC4-3DC3-A3BDB06FBE70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93" creationId="{8DD074A3-9184-E500-C0B9-6E976D3CE23F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94" creationId="{28940E4C-952E-08B1-E345-B893111A1BFF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95" creationId="{88013B32-CA3B-1FBC-1A81-7AB8978C2103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96" creationId="{5EE35A2F-81C2-D876-B3A7-80CC29537D35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97" creationId="{ABCC4DD4-033B-3AB3-35D2-3FB09AB56766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298" creationId="{0651F677-4891-C691-395D-B70699F22765}"/>
          </ac:spMkLst>
        </pc:spChg>
        <pc:spChg chg="mod topLvl">
          <ac:chgData name="Daoud Saadeddin" userId="50f496e5f975282e" providerId="LiveId" clId="{CA09BF60-44F7-49A4-B313-E380C4431443}" dt="2024-03-06T15:55:56.068" v="218" actId="165"/>
          <ac:spMkLst>
            <pc:docMk/>
            <pc:sldMk cId="2670539702" sldId="970"/>
            <ac:spMk id="2299" creationId="{1A1BFBBF-97B8-3BB7-B42C-C311F1B865AA}"/>
          </ac:spMkLst>
        </pc:spChg>
        <pc:spChg chg="mod topLvl">
          <ac:chgData name="Daoud Saadeddin" userId="50f496e5f975282e" providerId="LiveId" clId="{CA09BF60-44F7-49A4-B313-E380C4431443}" dt="2024-03-06T15:58:07.922" v="239" actId="164"/>
          <ac:spMkLst>
            <pc:docMk/>
            <pc:sldMk cId="2670539702" sldId="970"/>
            <ac:spMk id="2300" creationId="{675A272A-9314-1426-E16D-C79D56BE9CFC}"/>
          </ac:spMkLst>
        </pc:spChg>
        <pc:spChg chg="mod">
          <ac:chgData name="Daoud Saadeddin" userId="50f496e5f975282e" providerId="LiveId" clId="{CA09BF60-44F7-49A4-B313-E380C4431443}" dt="2024-03-06T15:55:56.068" v="218" actId="165"/>
          <ac:spMkLst>
            <pc:docMk/>
            <pc:sldMk cId="2670539702" sldId="970"/>
            <ac:spMk id="2301" creationId="{57ECB547-1838-8030-0936-22D2D6563F2C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302" creationId="{C2422B62-1540-1B82-2CFD-4143A0D165D7}"/>
          </ac:spMkLst>
        </pc:spChg>
        <pc:spChg chg="mod">
          <ac:chgData name="Daoud Saadeddin" userId="50f496e5f975282e" providerId="LiveId" clId="{CA09BF60-44F7-49A4-B313-E380C4431443}" dt="2024-01-31T08:51:50.231" v="160" actId="165"/>
          <ac:spMkLst>
            <pc:docMk/>
            <pc:sldMk cId="2670539702" sldId="970"/>
            <ac:spMk id="2303" creationId="{36675E84-9816-8AED-B42A-E092E01A0B94}"/>
          </ac:spMkLst>
        </pc:s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" creationId="{C3C040C6-8E3B-C5CC-9B8B-D064DE0AA17E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10" creationId="{20E61634-1E6F-FCCF-EDEE-66F4B5A2BD5C}"/>
          </ac:grpSpMkLst>
        </pc:grpChg>
        <pc:grpChg chg="add mod topLvl">
          <ac:chgData name="Daoud Saadeddin" userId="50f496e5f975282e" providerId="LiveId" clId="{CA09BF60-44F7-49A4-B313-E380C4431443}" dt="2024-01-31T08:54:27.439" v="182" actId="164"/>
          <ac:grpSpMkLst>
            <pc:docMk/>
            <pc:sldMk cId="2670539702" sldId="970"/>
            <ac:grpSpMk id="13" creationId="{53DBDE40-B2EB-E038-2AF3-33531716CCA8}"/>
          </ac:grpSpMkLst>
        </pc:grpChg>
        <pc:grpChg chg="add del mod">
          <ac:chgData name="Daoud Saadeddin" userId="50f496e5f975282e" providerId="LiveId" clId="{CA09BF60-44F7-49A4-B313-E380C4431443}" dt="2024-01-07T19:39:27.211" v="84" actId="165"/>
          <ac:grpSpMkLst>
            <pc:docMk/>
            <pc:sldMk cId="2670539702" sldId="970"/>
            <ac:grpSpMk id="13" creationId="{C0ADEBD3-E291-4C41-02D9-0649FE3358A5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14" creationId="{AEB70817-CD9B-F1FD-DA9F-59770B664A6F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0" creationId="{02F22E71-5335-1249-DE04-EC9CFB210843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5" creationId="{93D5D7F7-2FA9-7824-7E0E-989659E83B9E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7" creationId="{E1ADB99B-964D-9420-1ABF-F2B99338CB3C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9" creationId="{2881C4B6-371F-116E-DEAF-EAAA01690B68}"/>
          </ac:grpSpMkLst>
        </pc:grpChg>
        <pc:grpChg chg="del mod">
          <ac:chgData name="Daoud Saadeddin" userId="50f496e5f975282e" providerId="LiveId" clId="{CA09BF60-44F7-49A4-B313-E380C4431443}" dt="2024-03-06T15:55:37.099" v="216" actId="478"/>
          <ac:grpSpMkLst>
            <pc:docMk/>
            <pc:sldMk cId="2670539702" sldId="970"/>
            <ac:grpSpMk id="33" creationId="{D4A8389D-7EEC-2419-64FD-096528C88F53}"/>
          </ac:grpSpMkLst>
        </pc:grpChg>
        <pc:grpChg chg="mod topLvl">
          <ac:chgData name="Daoud Saadeddin" userId="50f496e5f975282e" providerId="LiveId" clId="{CA09BF60-44F7-49A4-B313-E380C4431443}" dt="2024-01-31T08:54:19.633" v="181" actId="164"/>
          <ac:grpSpMkLst>
            <pc:docMk/>
            <pc:sldMk cId="2670539702" sldId="970"/>
            <ac:grpSpMk id="39" creationId="{8FF0F684-DC14-5337-D49F-F0AB6766B322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42" creationId="{39B473C4-0FEA-B25A-0C01-CB0DF85A5125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45" creationId="{EB1148D4-7FF9-F55B-6922-963EB0505B79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48" creationId="{C4C49DA2-FEDD-EC4A-3511-2F1D836164ED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51" creationId="{3EB5F2C7-05A0-5C02-CA39-A1D4C1596790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52" creationId="{B4BB727B-E4B0-16EC-A894-8ABD169FE437}"/>
          </ac:grpSpMkLst>
        </pc:grpChg>
        <pc:grpChg chg="mod topLvl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53" creationId="{0B14D8E2-1E21-A1DF-1C46-E73F227904CA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57" creationId="{843AE419-0FB2-A217-CB9F-B36E84FFE601}"/>
          </ac:grpSpMkLst>
        </pc:grpChg>
        <pc:grpChg chg="add mod topLvl">
          <ac:chgData name="Daoud Saadeddin" userId="50f496e5f975282e" providerId="LiveId" clId="{CA09BF60-44F7-49A4-B313-E380C4431443}" dt="2024-01-31T08:52:32.408" v="164" actId="164"/>
          <ac:grpSpMkLst>
            <pc:docMk/>
            <pc:sldMk cId="2670539702" sldId="970"/>
            <ac:grpSpMk id="58" creationId="{12E37FD9-A503-5019-8183-2BE748DC50EC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1032" creationId="{2725E4E1-9D2D-4BB4-E97C-FEDDD834319C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1035" creationId="{F8B65584-210E-F691-9E1E-6B34A51A933F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1038" creationId="{362BCE76-260C-98D5-AB50-2A5CBF74FC41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1049" creationId="{6325369D-7FF5-B84C-CCF6-94404C2FA2F8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1053" creationId="{CC2D626A-DBB1-F56B-9C31-11DD75DAF346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1061" creationId="{9A12487B-7195-7A63-A20D-B861E9038426}"/>
          </ac:grpSpMkLst>
        </pc:grpChg>
        <pc:grpChg chg="add mod">
          <ac:chgData name="Daoud Saadeddin" userId="50f496e5f975282e" providerId="LiveId" clId="{CA09BF60-44F7-49A4-B313-E380C4431443}" dt="2024-01-31T08:53:21.306" v="172" actId="164"/>
          <ac:grpSpMkLst>
            <pc:docMk/>
            <pc:sldMk cId="2670539702" sldId="970"/>
            <ac:grpSpMk id="1065" creationId="{AC83005F-A6EF-E567-94FE-486FCEF378F0}"/>
          </ac:grpSpMkLst>
        </pc:grpChg>
        <pc:grpChg chg="add mod">
          <ac:chgData name="Daoud Saadeddin" userId="50f496e5f975282e" providerId="LiveId" clId="{CA09BF60-44F7-49A4-B313-E380C4431443}" dt="2024-01-31T08:53:28.930" v="173" actId="164"/>
          <ac:grpSpMkLst>
            <pc:docMk/>
            <pc:sldMk cId="2670539702" sldId="970"/>
            <ac:grpSpMk id="1067" creationId="{4AE36472-ABF7-4FFC-A674-5F9C60FB2E05}"/>
          </ac:grpSpMkLst>
        </pc:grpChg>
        <pc:grpChg chg="mod topLvl">
          <ac:chgData name="Daoud Saadeddin" userId="50f496e5f975282e" providerId="LiveId" clId="{CA09BF60-44F7-49A4-B313-E380C4431443}" dt="2024-01-31T08:54:37.315" v="184" actId="164"/>
          <ac:grpSpMkLst>
            <pc:docMk/>
            <pc:sldMk cId="2670539702" sldId="970"/>
            <ac:grpSpMk id="1071" creationId="{0D2A60CD-6A7F-920A-087A-503CFA0FF088}"/>
          </ac:grpSpMkLst>
        </pc:grpChg>
        <pc:grpChg chg="mod topLvl">
          <ac:chgData name="Daoud Saadeddin" userId="50f496e5f975282e" providerId="LiveId" clId="{CA09BF60-44F7-49A4-B313-E380C4431443}" dt="2024-01-31T08:54:37.315" v="184" actId="164"/>
          <ac:grpSpMkLst>
            <pc:docMk/>
            <pc:sldMk cId="2670539702" sldId="970"/>
            <ac:grpSpMk id="1072" creationId="{8742F589-884A-349E-2E35-294C41D8C903}"/>
          </ac:grpSpMkLst>
        </pc:grpChg>
        <pc:grpChg chg="mod topLvl">
          <ac:chgData name="Daoud Saadeddin" userId="50f496e5f975282e" providerId="LiveId" clId="{CA09BF60-44F7-49A4-B313-E380C4431443}" dt="2024-01-31T08:54:34.261" v="183" actId="164"/>
          <ac:grpSpMkLst>
            <pc:docMk/>
            <pc:sldMk cId="2670539702" sldId="970"/>
            <ac:grpSpMk id="1073" creationId="{A08DB84E-43D6-89F5-F9A2-D459DBD7B632}"/>
          </ac:grpSpMkLst>
        </pc:grpChg>
        <pc:grpChg chg="mod topLvl">
          <ac:chgData name="Daoud Saadeddin" userId="50f496e5f975282e" providerId="LiveId" clId="{CA09BF60-44F7-49A4-B313-E380C4431443}" dt="2024-01-31T08:54:27.439" v="182" actId="164"/>
          <ac:grpSpMkLst>
            <pc:docMk/>
            <pc:sldMk cId="2670539702" sldId="970"/>
            <ac:grpSpMk id="1074" creationId="{FB20A891-D91E-45D7-50F7-B2E5E47480D0}"/>
          </ac:grpSpMkLst>
        </pc:grpChg>
        <pc:grpChg chg="del mod topLvl">
          <ac:chgData name="Daoud Saadeddin" userId="50f496e5f975282e" providerId="LiveId" clId="{CA09BF60-44F7-49A4-B313-E380C4431443}" dt="2024-01-18T09:43:51.796" v="117" actId="21"/>
          <ac:grpSpMkLst>
            <pc:docMk/>
            <pc:sldMk cId="2670539702" sldId="970"/>
            <ac:grpSpMk id="1075" creationId="{2F09F3AC-8857-08E0-7BD2-B3A384AF728E}"/>
          </ac:grpSpMkLst>
        </pc:grpChg>
        <pc:grpChg chg="add mod">
          <ac:chgData name="Daoud Saadeddin" userId="50f496e5f975282e" providerId="LiveId" clId="{CA09BF60-44F7-49A4-B313-E380C4431443}" dt="2024-01-31T08:53:32.910" v="174" actId="164"/>
          <ac:grpSpMkLst>
            <pc:docMk/>
            <pc:sldMk cId="2670539702" sldId="970"/>
            <ac:grpSpMk id="1075" creationId="{F78590D5-EF7E-4C3E-528A-1D625B3F1C33}"/>
          </ac:grpSpMkLst>
        </pc:grpChg>
        <pc:grpChg chg="mod topLvl">
          <ac:chgData name="Daoud Saadeddin" userId="50f496e5f975282e" providerId="LiveId" clId="{CA09BF60-44F7-49A4-B313-E380C4431443}" dt="2024-01-31T08:54:27.439" v="182" actId="164"/>
          <ac:grpSpMkLst>
            <pc:docMk/>
            <pc:sldMk cId="2670539702" sldId="970"/>
            <ac:grpSpMk id="1076" creationId="{83355BE5-AD0E-BE22-B163-8BCD150BD62A}"/>
          </ac:grpSpMkLst>
        </pc:grpChg>
        <pc:grpChg chg="add del mod">
          <ac:chgData name="Daoud Saadeddin" userId="50f496e5f975282e" providerId="LiveId" clId="{CA09BF60-44F7-49A4-B313-E380C4431443}" dt="2024-03-06T15:55:56.068" v="218" actId="165"/>
          <ac:grpSpMkLst>
            <pc:docMk/>
            <pc:sldMk cId="2670539702" sldId="970"/>
            <ac:grpSpMk id="1077" creationId="{2FA6968F-9061-7D5B-E083-7CED0A660D36}"/>
          </ac:grpSpMkLst>
        </pc:grpChg>
        <pc:grpChg chg="del mod topLvl">
          <ac:chgData name="Daoud Saadeddin" userId="50f496e5f975282e" providerId="LiveId" clId="{CA09BF60-44F7-49A4-B313-E380C4431443}" dt="2024-01-18T09:42:55.905" v="109" actId="21"/>
          <ac:grpSpMkLst>
            <pc:docMk/>
            <pc:sldMk cId="2670539702" sldId="970"/>
            <ac:grpSpMk id="1077" creationId="{53DBDE40-B2EB-E038-2AF3-33531716CCA8}"/>
          </ac:grpSpMkLst>
        </pc:grpChg>
        <pc:grpChg chg="mod topLvl">
          <ac:chgData name="Daoud Saadeddin" userId="50f496e5f975282e" providerId="LiveId" clId="{CA09BF60-44F7-49A4-B313-E380C4431443}" dt="2024-01-31T08:54:19.633" v="181" actId="164"/>
          <ac:grpSpMkLst>
            <pc:docMk/>
            <pc:sldMk cId="2670539702" sldId="970"/>
            <ac:grpSpMk id="1078" creationId="{3119981D-802C-1E27-330C-D1FFCF419CDD}"/>
          </ac:grpSpMkLst>
        </pc:grpChg>
        <pc:grpChg chg="mod topLvl">
          <ac:chgData name="Daoud Saadeddin" userId="50f496e5f975282e" providerId="LiveId" clId="{CA09BF60-44F7-49A4-B313-E380C4431443}" dt="2024-01-31T08:54:19.633" v="181" actId="164"/>
          <ac:grpSpMkLst>
            <pc:docMk/>
            <pc:sldMk cId="2670539702" sldId="970"/>
            <ac:grpSpMk id="1079" creationId="{1A3B7B9B-9A3F-9046-6977-5E8CE6801CDC}"/>
          </ac:grpSpMkLst>
        </pc:grpChg>
        <pc:grpChg chg="mod topLvl">
          <ac:chgData name="Daoud Saadeddin" userId="50f496e5f975282e" providerId="LiveId" clId="{CA09BF60-44F7-49A4-B313-E380C4431443}" dt="2024-01-31T08:54:14.293" v="180" actId="164"/>
          <ac:grpSpMkLst>
            <pc:docMk/>
            <pc:sldMk cId="2670539702" sldId="970"/>
            <ac:grpSpMk id="1080" creationId="{7423D2A7-2D7A-EB37-CC19-BA6FF0BFC44A}"/>
          </ac:grpSpMkLst>
        </pc:grpChg>
        <pc:grpChg chg="mod topLvl">
          <ac:chgData name="Daoud Saadeddin" userId="50f496e5f975282e" providerId="LiveId" clId="{CA09BF60-44F7-49A4-B313-E380C4431443}" dt="2024-01-31T08:54:14.293" v="180" actId="164"/>
          <ac:grpSpMkLst>
            <pc:docMk/>
            <pc:sldMk cId="2670539702" sldId="970"/>
            <ac:grpSpMk id="1081" creationId="{66257B5C-683E-394B-DFF6-2FB569B8485B}"/>
          </ac:grpSpMkLst>
        </pc:grpChg>
        <pc:grpChg chg="mod topLvl">
          <ac:chgData name="Daoud Saadeddin" userId="50f496e5f975282e" providerId="LiveId" clId="{CA09BF60-44F7-49A4-B313-E380C4431443}" dt="2024-01-31T08:54:08.486" v="179" actId="164"/>
          <ac:grpSpMkLst>
            <pc:docMk/>
            <pc:sldMk cId="2670539702" sldId="970"/>
            <ac:grpSpMk id="1082" creationId="{C92B7385-A558-C721-A190-EC9CDB6E6518}"/>
          </ac:grpSpMkLst>
        </pc:grpChg>
        <pc:grpChg chg="mod topLvl">
          <ac:chgData name="Daoud Saadeddin" userId="50f496e5f975282e" providerId="LiveId" clId="{CA09BF60-44F7-49A4-B313-E380C4431443}" dt="2024-01-31T08:54:08.486" v="179" actId="164"/>
          <ac:grpSpMkLst>
            <pc:docMk/>
            <pc:sldMk cId="2670539702" sldId="970"/>
            <ac:grpSpMk id="1083" creationId="{044851D8-B4E2-59C2-2D02-891601700DF2}"/>
          </ac:grpSpMkLst>
        </pc:grpChg>
        <pc:grpChg chg="mod topLvl">
          <ac:chgData name="Daoud Saadeddin" userId="50f496e5f975282e" providerId="LiveId" clId="{CA09BF60-44F7-49A4-B313-E380C4431443}" dt="2024-01-31T08:54:08.486" v="179" actId="164"/>
          <ac:grpSpMkLst>
            <pc:docMk/>
            <pc:sldMk cId="2670539702" sldId="970"/>
            <ac:grpSpMk id="1085" creationId="{BA3ED630-439C-77E7-3060-852C329FCE3A}"/>
          </ac:grpSpMkLst>
        </pc:grpChg>
        <pc:grpChg chg="mod topLvl">
          <ac:chgData name="Daoud Saadeddin" userId="50f496e5f975282e" providerId="LiveId" clId="{CA09BF60-44F7-49A4-B313-E380C4431443}" dt="2024-01-31T08:54:04.955" v="178" actId="164"/>
          <ac:grpSpMkLst>
            <pc:docMk/>
            <pc:sldMk cId="2670539702" sldId="970"/>
            <ac:grpSpMk id="1086" creationId="{1352055D-2BE0-8DF7-2323-C366083598DE}"/>
          </ac:grpSpMkLst>
        </pc:grpChg>
        <pc:grpChg chg="mod topLvl">
          <ac:chgData name="Daoud Saadeddin" userId="50f496e5f975282e" providerId="LiveId" clId="{CA09BF60-44F7-49A4-B313-E380C4431443}" dt="2024-01-31T08:54:04.955" v="178" actId="164"/>
          <ac:grpSpMkLst>
            <pc:docMk/>
            <pc:sldMk cId="2670539702" sldId="970"/>
            <ac:grpSpMk id="1087" creationId="{8D13A06E-EEE7-51B2-7787-9B8DA093EE26}"/>
          </ac:grpSpMkLst>
        </pc:grpChg>
        <pc:grpChg chg="mod topLvl">
          <ac:chgData name="Daoud Saadeddin" userId="50f496e5f975282e" providerId="LiveId" clId="{CA09BF60-44F7-49A4-B313-E380C4431443}" dt="2024-01-31T08:54:04.955" v="178" actId="164"/>
          <ac:grpSpMkLst>
            <pc:docMk/>
            <pc:sldMk cId="2670539702" sldId="970"/>
            <ac:grpSpMk id="1089" creationId="{00496C73-B781-C85D-6D55-F3EF3DACEB86}"/>
          </ac:grpSpMkLst>
        </pc:grpChg>
        <pc:grpChg chg="mod topLvl">
          <ac:chgData name="Daoud Saadeddin" userId="50f496e5f975282e" providerId="LiveId" clId="{CA09BF60-44F7-49A4-B313-E380C4431443}" dt="2024-01-31T08:54:04.955" v="178" actId="164"/>
          <ac:grpSpMkLst>
            <pc:docMk/>
            <pc:sldMk cId="2670539702" sldId="970"/>
            <ac:grpSpMk id="1090" creationId="{8998C8EA-FD6A-DCD0-2EC5-3A686F091C48}"/>
          </ac:grpSpMkLst>
        </pc:grpChg>
        <pc:grpChg chg="mod topLvl">
          <ac:chgData name="Daoud Saadeddin" userId="50f496e5f975282e" providerId="LiveId" clId="{CA09BF60-44F7-49A4-B313-E380C4431443}" dt="2024-01-31T08:53:56.925" v="177" actId="164"/>
          <ac:grpSpMkLst>
            <pc:docMk/>
            <pc:sldMk cId="2670539702" sldId="970"/>
            <ac:grpSpMk id="1091" creationId="{42E32B92-8F16-736E-A316-3314E800B86E}"/>
          </ac:grpSpMkLst>
        </pc:grpChg>
        <pc:grpChg chg="mod topLvl">
          <ac:chgData name="Daoud Saadeddin" userId="50f496e5f975282e" providerId="LiveId" clId="{CA09BF60-44F7-49A4-B313-E380C4431443}" dt="2024-01-31T08:53:43.524" v="176" actId="164"/>
          <ac:grpSpMkLst>
            <pc:docMk/>
            <pc:sldMk cId="2670539702" sldId="970"/>
            <ac:grpSpMk id="1092" creationId="{1D7108A9-CEF1-922C-B76E-328C6725A89A}"/>
          </ac:grpSpMkLst>
        </pc:grpChg>
        <pc:grpChg chg="del mod topLvl">
          <ac:chgData name="Daoud Saadeddin" userId="50f496e5f975282e" providerId="LiveId" clId="{CA09BF60-44F7-49A4-B313-E380C4431443}" dt="2024-03-06T15:56:46.569" v="229" actId="165"/>
          <ac:grpSpMkLst>
            <pc:docMk/>
            <pc:sldMk cId="2670539702" sldId="970"/>
            <ac:grpSpMk id="1093" creationId="{AC19139B-FF04-25FA-9ACD-47174D03B825}"/>
          </ac:grpSpMkLst>
        </pc:grpChg>
        <pc:grpChg chg="mod topLvl">
          <ac:chgData name="Daoud Saadeddin" userId="50f496e5f975282e" providerId="LiveId" clId="{CA09BF60-44F7-49A4-B313-E380C4431443}" dt="2024-03-06T15:58:20.387" v="240" actId="164"/>
          <ac:grpSpMkLst>
            <pc:docMk/>
            <pc:sldMk cId="2670539702" sldId="970"/>
            <ac:grpSpMk id="1094" creationId="{B52FDF6F-0B21-758C-1575-E347694B1E1B}"/>
          </ac:grpSpMkLst>
        </pc:grpChg>
        <pc:grpChg chg="mod topLvl">
          <ac:chgData name="Daoud Saadeddin" userId="50f496e5f975282e" providerId="LiveId" clId="{CA09BF60-44F7-49A4-B313-E380C4431443}" dt="2024-01-31T08:53:32.910" v="174" actId="164"/>
          <ac:grpSpMkLst>
            <pc:docMk/>
            <pc:sldMk cId="2670539702" sldId="970"/>
            <ac:grpSpMk id="1095" creationId="{DEAFBA8D-8977-74CC-7700-E73B8CB974C0}"/>
          </ac:grpSpMkLst>
        </pc:grpChg>
        <pc:grpChg chg="mod topLvl">
          <ac:chgData name="Daoud Saadeddin" userId="50f496e5f975282e" providerId="LiveId" clId="{CA09BF60-44F7-49A4-B313-E380C4431443}" dt="2024-01-31T08:53:32.910" v="174" actId="164"/>
          <ac:grpSpMkLst>
            <pc:docMk/>
            <pc:sldMk cId="2670539702" sldId="970"/>
            <ac:grpSpMk id="1096" creationId="{33710217-66DF-8FCC-3092-78F8FA473715}"/>
          </ac:grpSpMkLst>
        </pc:grpChg>
        <pc:grpChg chg="mod topLvl">
          <ac:chgData name="Daoud Saadeddin" userId="50f496e5f975282e" providerId="LiveId" clId="{CA09BF60-44F7-49A4-B313-E380C4431443}" dt="2024-01-31T08:53:28.930" v="173" actId="164"/>
          <ac:grpSpMkLst>
            <pc:docMk/>
            <pc:sldMk cId="2670539702" sldId="970"/>
            <ac:grpSpMk id="1097" creationId="{FC44A5D2-9DFA-22E8-F8DD-87F353247A0C}"/>
          </ac:grpSpMkLst>
        </pc:grpChg>
        <pc:grpChg chg="mod topLvl">
          <ac:chgData name="Daoud Saadeddin" userId="50f496e5f975282e" providerId="LiveId" clId="{CA09BF60-44F7-49A4-B313-E380C4431443}" dt="2024-01-31T08:53:28.930" v="173" actId="164"/>
          <ac:grpSpMkLst>
            <pc:docMk/>
            <pc:sldMk cId="2670539702" sldId="970"/>
            <ac:grpSpMk id="1098" creationId="{B7C98678-EEC8-2E6D-401F-558A8B96929E}"/>
          </ac:grpSpMkLst>
        </pc:grpChg>
        <pc:grpChg chg="mod topLvl">
          <ac:chgData name="Daoud Saadeddin" userId="50f496e5f975282e" providerId="LiveId" clId="{CA09BF60-44F7-49A4-B313-E380C4431443}" dt="2024-01-31T08:53:28.930" v="173" actId="164"/>
          <ac:grpSpMkLst>
            <pc:docMk/>
            <pc:sldMk cId="2670539702" sldId="970"/>
            <ac:grpSpMk id="1099" creationId="{714E9C84-AC3F-4722-EE4B-5824C3A7B037}"/>
          </ac:grpSpMkLst>
        </pc:grpChg>
        <pc:grpChg chg="mod topLvl">
          <ac:chgData name="Daoud Saadeddin" userId="50f496e5f975282e" providerId="LiveId" clId="{CA09BF60-44F7-49A4-B313-E380C4431443}" dt="2024-01-31T08:53:28.930" v="173" actId="164"/>
          <ac:grpSpMkLst>
            <pc:docMk/>
            <pc:sldMk cId="2670539702" sldId="970"/>
            <ac:grpSpMk id="1100" creationId="{FD36992B-A45B-7E5B-6951-6AF481173E4A}"/>
          </ac:grpSpMkLst>
        </pc:grpChg>
        <pc:grpChg chg="mod topLvl">
          <ac:chgData name="Daoud Saadeddin" userId="50f496e5f975282e" providerId="LiveId" clId="{CA09BF60-44F7-49A4-B313-E380C4431443}" dt="2024-01-31T08:53:28.930" v="173" actId="164"/>
          <ac:grpSpMkLst>
            <pc:docMk/>
            <pc:sldMk cId="2670539702" sldId="970"/>
            <ac:grpSpMk id="1101" creationId="{CC2DB34B-FB31-2016-FD44-8950609328A4}"/>
          </ac:grpSpMkLst>
        </pc:grpChg>
        <pc:grpChg chg="mod topLvl">
          <ac:chgData name="Daoud Saadeddin" userId="50f496e5f975282e" providerId="LiveId" clId="{CA09BF60-44F7-49A4-B313-E380C4431443}" dt="2024-01-31T08:53:21.306" v="172" actId="164"/>
          <ac:grpSpMkLst>
            <pc:docMk/>
            <pc:sldMk cId="2670539702" sldId="970"/>
            <ac:grpSpMk id="1102" creationId="{FB8B46A7-EA29-6694-5F85-E6E0F3FCAF9D}"/>
          </ac:grpSpMkLst>
        </pc:grpChg>
        <pc:grpChg chg="mod topLvl">
          <ac:chgData name="Daoud Saadeddin" userId="50f496e5f975282e" providerId="LiveId" clId="{CA09BF60-44F7-49A4-B313-E380C4431443}" dt="2024-01-31T08:53:17.902" v="171" actId="164"/>
          <ac:grpSpMkLst>
            <pc:docMk/>
            <pc:sldMk cId="2670539702" sldId="970"/>
            <ac:grpSpMk id="1103" creationId="{21536BD1-A4D7-FFDF-CD5F-D901574DDCD5}"/>
          </ac:grpSpMkLst>
        </pc:grpChg>
        <pc:grpChg chg="mod topLvl">
          <ac:chgData name="Daoud Saadeddin" userId="50f496e5f975282e" providerId="LiveId" clId="{CA09BF60-44F7-49A4-B313-E380C4431443}" dt="2024-01-31T08:53:17.902" v="171" actId="164"/>
          <ac:grpSpMkLst>
            <pc:docMk/>
            <pc:sldMk cId="2670539702" sldId="970"/>
            <ac:grpSpMk id="1104" creationId="{D9C05410-8A20-74D0-C4C7-A9A070AB1938}"/>
          </ac:grpSpMkLst>
        </pc:grpChg>
        <pc:grpChg chg="mod topLvl">
          <ac:chgData name="Daoud Saadeddin" userId="50f496e5f975282e" providerId="LiveId" clId="{CA09BF60-44F7-49A4-B313-E380C4431443}" dt="2024-01-31T08:53:17.902" v="171" actId="164"/>
          <ac:grpSpMkLst>
            <pc:docMk/>
            <pc:sldMk cId="2670539702" sldId="970"/>
            <ac:grpSpMk id="1105" creationId="{0DE7B897-64D6-7450-6135-AD0E2A492168}"/>
          </ac:grpSpMkLst>
        </pc:grpChg>
        <pc:grpChg chg="mod topLvl">
          <ac:chgData name="Daoud Saadeddin" userId="50f496e5f975282e" providerId="LiveId" clId="{CA09BF60-44F7-49A4-B313-E380C4431443}" dt="2024-01-31T08:53:17.902" v="171" actId="164"/>
          <ac:grpSpMkLst>
            <pc:docMk/>
            <pc:sldMk cId="2670539702" sldId="970"/>
            <ac:grpSpMk id="1106" creationId="{AE223429-59EC-DBB6-DCD0-FDA49722F3E1}"/>
          </ac:grpSpMkLst>
        </pc:grpChg>
        <pc:grpChg chg="mod topLvl">
          <ac:chgData name="Daoud Saadeddin" userId="50f496e5f975282e" providerId="LiveId" clId="{CA09BF60-44F7-49A4-B313-E380C4431443}" dt="2024-01-31T08:53:07.630" v="170" actId="164"/>
          <ac:grpSpMkLst>
            <pc:docMk/>
            <pc:sldMk cId="2670539702" sldId="970"/>
            <ac:grpSpMk id="1107" creationId="{90CBB6C3-A7AC-9E81-B3E4-297B4BD59313}"/>
          </ac:grpSpMkLst>
        </pc:grpChg>
        <pc:grpChg chg="mod topLvl">
          <ac:chgData name="Daoud Saadeddin" userId="50f496e5f975282e" providerId="LiveId" clId="{CA09BF60-44F7-49A4-B313-E380C4431443}" dt="2024-01-31T08:53:07.630" v="170" actId="164"/>
          <ac:grpSpMkLst>
            <pc:docMk/>
            <pc:sldMk cId="2670539702" sldId="970"/>
            <ac:grpSpMk id="1108" creationId="{D5E6F11A-6B54-ECEE-2FDE-CC3AB5065A8F}"/>
          </ac:grpSpMkLst>
        </pc:grpChg>
        <pc:grpChg chg="mod topLvl">
          <ac:chgData name="Daoud Saadeddin" userId="50f496e5f975282e" providerId="LiveId" clId="{CA09BF60-44F7-49A4-B313-E380C4431443}" dt="2024-01-31T08:53:02.756" v="169" actId="164"/>
          <ac:grpSpMkLst>
            <pc:docMk/>
            <pc:sldMk cId="2670539702" sldId="970"/>
            <ac:grpSpMk id="1109" creationId="{9964BD7A-03AF-FB01-7C81-4FFFCC824B41}"/>
          </ac:grpSpMkLst>
        </pc:grpChg>
        <pc:grpChg chg="mod topLvl">
          <ac:chgData name="Daoud Saadeddin" userId="50f496e5f975282e" providerId="LiveId" clId="{CA09BF60-44F7-49A4-B313-E380C4431443}" dt="2024-01-31T08:53:02.756" v="169" actId="164"/>
          <ac:grpSpMkLst>
            <pc:docMk/>
            <pc:sldMk cId="2670539702" sldId="970"/>
            <ac:grpSpMk id="1110" creationId="{849B7778-CA2B-25DB-C846-F80F201FE071}"/>
          </ac:grpSpMkLst>
        </pc:grpChg>
        <pc:grpChg chg="mod topLvl">
          <ac:chgData name="Daoud Saadeddin" userId="50f496e5f975282e" providerId="LiveId" clId="{CA09BF60-44F7-49A4-B313-E380C4431443}" dt="2024-01-31T08:53:02.756" v="169" actId="164"/>
          <ac:grpSpMkLst>
            <pc:docMk/>
            <pc:sldMk cId="2670539702" sldId="970"/>
            <ac:grpSpMk id="1111" creationId="{197FA7EF-E552-6480-0BBE-89E0C7CAF7A2}"/>
          </ac:grpSpMkLst>
        </pc:grpChg>
        <pc:grpChg chg="mod topLvl">
          <ac:chgData name="Daoud Saadeddin" userId="50f496e5f975282e" providerId="LiveId" clId="{CA09BF60-44F7-49A4-B313-E380C4431443}" dt="2024-01-31T08:53:02.756" v="169" actId="164"/>
          <ac:grpSpMkLst>
            <pc:docMk/>
            <pc:sldMk cId="2670539702" sldId="970"/>
            <ac:grpSpMk id="1112" creationId="{4B093F48-C5CE-0256-D2C9-8A4B9325DEBB}"/>
          </ac:grpSpMkLst>
        </pc:grpChg>
        <pc:grpChg chg="mod topLvl">
          <ac:chgData name="Daoud Saadeddin" userId="50f496e5f975282e" providerId="LiveId" clId="{CA09BF60-44F7-49A4-B313-E380C4431443}" dt="2024-01-31T08:53:02.756" v="169" actId="164"/>
          <ac:grpSpMkLst>
            <pc:docMk/>
            <pc:sldMk cId="2670539702" sldId="970"/>
            <ac:grpSpMk id="1113" creationId="{E4AA8233-85FB-500A-D409-E96D73D561E7}"/>
          </ac:grpSpMkLst>
        </pc:grpChg>
        <pc:grpChg chg="mod topLvl">
          <ac:chgData name="Daoud Saadeddin" userId="50f496e5f975282e" providerId="LiveId" clId="{CA09BF60-44F7-49A4-B313-E380C4431443}" dt="2024-01-31T08:52:55.851" v="168" actId="164"/>
          <ac:grpSpMkLst>
            <pc:docMk/>
            <pc:sldMk cId="2670539702" sldId="970"/>
            <ac:grpSpMk id="1114" creationId="{DBE6CFB8-53CF-F106-CB0C-540FA55A88AE}"/>
          </ac:grpSpMkLst>
        </pc:grpChg>
        <pc:grpChg chg="mod topLvl">
          <ac:chgData name="Daoud Saadeddin" userId="50f496e5f975282e" providerId="LiveId" clId="{CA09BF60-44F7-49A4-B313-E380C4431443}" dt="2024-01-31T08:52:55.851" v="168" actId="164"/>
          <ac:grpSpMkLst>
            <pc:docMk/>
            <pc:sldMk cId="2670539702" sldId="970"/>
            <ac:grpSpMk id="1115" creationId="{27B22165-604B-8F5A-3601-D7258ED86B8D}"/>
          </ac:grpSpMkLst>
        </pc:grpChg>
        <pc:grpChg chg="mod topLvl">
          <ac:chgData name="Daoud Saadeddin" userId="50f496e5f975282e" providerId="LiveId" clId="{CA09BF60-44F7-49A4-B313-E380C4431443}" dt="2024-01-31T08:52:48.828" v="167" actId="164"/>
          <ac:grpSpMkLst>
            <pc:docMk/>
            <pc:sldMk cId="2670539702" sldId="970"/>
            <ac:grpSpMk id="1116" creationId="{8F6D121B-D158-C3A1-174E-AB5EA583C5CB}"/>
          </ac:grpSpMkLst>
        </pc:grpChg>
        <pc:grpChg chg="mod topLvl">
          <ac:chgData name="Daoud Saadeddin" userId="50f496e5f975282e" providerId="LiveId" clId="{CA09BF60-44F7-49A4-B313-E380C4431443}" dt="2024-01-31T08:52:48.828" v="167" actId="164"/>
          <ac:grpSpMkLst>
            <pc:docMk/>
            <pc:sldMk cId="2670539702" sldId="970"/>
            <ac:grpSpMk id="1117" creationId="{0C522D7E-9A8A-09FE-339D-C0C473BB97CA}"/>
          </ac:grpSpMkLst>
        </pc:grpChg>
        <pc:grpChg chg="mod topLvl">
          <ac:chgData name="Daoud Saadeddin" userId="50f496e5f975282e" providerId="LiveId" clId="{CA09BF60-44F7-49A4-B313-E380C4431443}" dt="2024-01-31T08:52:42.049" v="166" actId="164"/>
          <ac:grpSpMkLst>
            <pc:docMk/>
            <pc:sldMk cId="2670539702" sldId="970"/>
            <ac:grpSpMk id="1118" creationId="{49CCACF5-1547-D3B2-E79B-3EBF359CFDC4}"/>
          </ac:grpSpMkLst>
        </pc:grpChg>
        <pc:grpChg chg="mod topLvl">
          <ac:chgData name="Daoud Saadeddin" userId="50f496e5f975282e" providerId="LiveId" clId="{CA09BF60-44F7-49A4-B313-E380C4431443}" dt="2024-01-31T08:52:42.049" v="166" actId="164"/>
          <ac:grpSpMkLst>
            <pc:docMk/>
            <pc:sldMk cId="2670539702" sldId="970"/>
            <ac:grpSpMk id="1119" creationId="{D6F7AAFD-C9BF-D898-9F40-81621654C93C}"/>
          </ac:grpSpMkLst>
        </pc:grpChg>
        <pc:grpChg chg="mod topLvl">
          <ac:chgData name="Daoud Saadeddin" userId="50f496e5f975282e" providerId="LiveId" clId="{CA09BF60-44F7-49A4-B313-E380C4431443}" dt="2024-01-31T08:52:36.226" v="165" actId="164"/>
          <ac:grpSpMkLst>
            <pc:docMk/>
            <pc:sldMk cId="2670539702" sldId="970"/>
            <ac:grpSpMk id="1120" creationId="{4EBB79FB-A849-7E04-E77B-128C46C6DA69}"/>
          </ac:grpSpMkLst>
        </pc:grpChg>
        <pc:grpChg chg="mod topLvl">
          <ac:chgData name="Daoud Saadeddin" userId="50f496e5f975282e" providerId="LiveId" clId="{CA09BF60-44F7-49A4-B313-E380C4431443}" dt="2024-01-31T08:52:36.226" v="165" actId="164"/>
          <ac:grpSpMkLst>
            <pc:docMk/>
            <pc:sldMk cId="2670539702" sldId="970"/>
            <ac:grpSpMk id="1121" creationId="{D702444B-A7AA-8DEA-2921-E05F670B8318}"/>
          </ac:grpSpMkLst>
        </pc:grpChg>
        <pc:grpChg chg="mod topLvl">
          <ac:chgData name="Daoud Saadeddin" userId="50f496e5f975282e" providerId="LiveId" clId="{CA09BF60-44F7-49A4-B313-E380C4431443}" dt="2024-01-31T08:52:32.408" v="164" actId="164"/>
          <ac:grpSpMkLst>
            <pc:docMk/>
            <pc:sldMk cId="2670539702" sldId="970"/>
            <ac:grpSpMk id="1122" creationId="{E0F25183-683C-4F6B-0E13-87320CC3CAD6}"/>
          </ac:grpSpMkLst>
        </pc:grpChg>
        <pc:grpChg chg="add mod">
          <ac:chgData name="Daoud Saadeddin" userId="50f496e5f975282e" providerId="LiveId" clId="{CA09BF60-44F7-49A4-B313-E380C4431443}" dt="2024-01-31T08:53:43.524" v="176" actId="164"/>
          <ac:grpSpMkLst>
            <pc:docMk/>
            <pc:sldMk cId="2670539702" sldId="970"/>
            <ac:grpSpMk id="1123" creationId="{5B6F948F-4B00-2750-8837-0B48C6AB94AB}"/>
          </ac:grpSpMkLst>
        </pc:grpChg>
        <pc:grpChg chg="add mod">
          <ac:chgData name="Daoud Saadeddin" userId="50f496e5f975282e" providerId="LiveId" clId="{CA09BF60-44F7-49A4-B313-E380C4431443}" dt="2024-01-31T08:53:56.925" v="177" actId="164"/>
          <ac:grpSpMkLst>
            <pc:docMk/>
            <pc:sldMk cId="2670539702" sldId="970"/>
            <ac:grpSpMk id="1124" creationId="{C06B94AA-7476-DB5A-3B02-1B953C32BBE2}"/>
          </ac:grpSpMkLst>
        </pc:grpChg>
        <pc:grpChg chg="add mod">
          <ac:chgData name="Daoud Saadeddin" userId="50f496e5f975282e" providerId="LiveId" clId="{CA09BF60-44F7-49A4-B313-E380C4431443}" dt="2024-01-31T08:54:04.955" v="178" actId="164"/>
          <ac:grpSpMkLst>
            <pc:docMk/>
            <pc:sldMk cId="2670539702" sldId="970"/>
            <ac:grpSpMk id="1125" creationId="{8583CA4A-1301-C4C9-67E2-39296599C59E}"/>
          </ac:grpSpMkLst>
        </pc:grpChg>
        <pc:grpChg chg="add mod">
          <ac:chgData name="Daoud Saadeddin" userId="50f496e5f975282e" providerId="LiveId" clId="{CA09BF60-44F7-49A4-B313-E380C4431443}" dt="2024-01-31T08:54:08.486" v="179" actId="164"/>
          <ac:grpSpMkLst>
            <pc:docMk/>
            <pc:sldMk cId="2670539702" sldId="970"/>
            <ac:grpSpMk id="1126" creationId="{7F36818D-D31B-4A86-1283-EE88CCEA073B}"/>
          </ac:grpSpMkLst>
        </pc:grpChg>
        <pc:grpChg chg="add mod">
          <ac:chgData name="Daoud Saadeddin" userId="50f496e5f975282e" providerId="LiveId" clId="{CA09BF60-44F7-49A4-B313-E380C4431443}" dt="2024-01-31T08:54:14.293" v="180" actId="164"/>
          <ac:grpSpMkLst>
            <pc:docMk/>
            <pc:sldMk cId="2670539702" sldId="970"/>
            <ac:grpSpMk id="1127" creationId="{78D66A3A-57DA-E62C-477C-7A579538BBEA}"/>
          </ac:grpSpMkLst>
        </pc:grpChg>
        <pc:grpChg chg="add mod">
          <ac:chgData name="Daoud Saadeddin" userId="50f496e5f975282e" providerId="LiveId" clId="{CA09BF60-44F7-49A4-B313-E380C4431443}" dt="2024-01-31T08:54:19.633" v="181" actId="164"/>
          <ac:grpSpMkLst>
            <pc:docMk/>
            <pc:sldMk cId="2670539702" sldId="970"/>
            <ac:grpSpMk id="1128" creationId="{BFDA365E-0964-0CD1-3F6D-D43291948E26}"/>
          </ac:grpSpMkLst>
        </pc:grpChg>
        <pc:grpChg chg="add mod">
          <ac:chgData name="Daoud Saadeddin" userId="50f496e5f975282e" providerId="LiveId" clId="{CA09BF60-44F7-49A4-B313-E380C4431443}" dt="2024-01-31T08:54:27.439" v="182" actId="164"/>
          <ac:grpSpMkLst>
            <pc:docMk/>
            <pc:sldMk cId="2670539702" sldId="970"/>
            <ac:grpSpMk id="1129" creationId="{761D36E2-2F64-E2DD-F0CA-390E89C575E6}"/>
          </ac:grpSpMkLst>
        </pc:grpChg>
        <pc:grpChg chg="add mod">
          <ac:chgData name="Daoud Saadeddin" userId="50f496e5f975282e" providerId="LiveId" clId="{CA09BF60-44F7-49A4-B313-E380C4431443}" dt="2024-01-31T08:54:34.261" v="183" actId="164"/>
          <ac:grpSpMkLst>
            <pc:docMk/>
            <pc:sldMk cId="2670539702" sldId="970"/>
            <ac:grpSpMk id="1130" creationId="{5DB4D02E-DDFC-8066-50B8-B5E6387B3C57}"/>
          </ac:grpSpMkLst>
        </pc:grpChg>
        <pc:grpChg chg="add mod">
          <ac:chgData name="Daoud Saadeddin" userId="50f496e5f975282e" providerId="LiveId" clId="{CA09BF60-44F7-49A4-B313-E380C4431443}" dt="2024-01-31T08:54:37.315" v="184" actId="164"/>
          <ac:grpSpMkLst>
            <pc:docMk/>
            <pc:sldMk cId="2670539702" sldId="970"/>
            <ac:grpSpMk id="1131" creationId="{46D55AD3-4117-4D5E-7231-3401945EF77E}"/>
          </ac:grpSpMkLst>
        </pc:grpChg>
        <pc:grpChg chg="add mod">
          <ac:chgData name="Daoud Saadeddin" userId="50f496e5f975282e" providerId="LiveId" clId="{CA09BF60-44F7-49A4-B313-E380C4431443}" dt="2024-03-06T15:58:20.387" v="240" actId="164"/>
          <ac:grpSpMkLst>
            <pc:docMk/>
            <pc:sldMk cId="2670539702" sldId="970"/>
            <ac:grpSpMk id="1132" creationId="{BED5D639-A5B8-A628-9DED-9B14B1E27A83}"/>
          </ac:grpSpMkLst>
        </pc:grpChg>
        <pc:grpChg chg="add mod">
          <ac:chgData name="Daoud Saadeddin" userId="50f496e5f975282e" providerId="LiveId" clId="{CA09BF60-44F7-49A4-B313-E380C4431443}" dt="2024-03-06T15:58:20.387" v="240" actId="164"/>
          <ac:grpSpMkLst>
            <pc:docMk/>
            <pc:sldMk cId="2670539702" sldId="970"/>
            <ac:grpSpMk id="1133" creationId="{C70B3534-7790-0D92-1834-9BD5F7D03C78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1146" creationId="{AB40CC9F-74DB-791B-E908-4A2122042BD5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1148" creationId="{D38ADF35-D183-9BAE-28B4-21E3C313386A}"/>
          </ac:grpSpMkLst>
        </pc:grpChg>
        <pc:grpChg chg="mod topLvl">
          <ac:chgData name="Daoud Saadeddin" userId="50f496e5f975282e" providerId="LiveId" clId="{CA09BF60-44F7-49A4-B313-E380C4431443}" dt="2024-01-31T08:53:07.630" v="170" actId="164"/>
          <ac:grpSpMkLst>
            <pc:docMk/>
            <pc:sldMk cId="2670539702" sldId="970"/>
            <ac:grpSpMk id="1178" creationId="{93453239-7880-F2A4-1565-56F98CBB2D3E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1182" creationId="{3CB0B782-3E58-3192-73B8-897CF5B5AD2F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1185" creationId="{E5790C18-B522-6C65-B84E-925635DF6A0D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1186" creationId="{F30F029D-33C7-0A69-9D84-EE43A881A896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1188" creationId="{9E3CE26B-3032-CCBD-3D4C-325923A88992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1190" creationId="{D3E60462-2B49-1D17-E599-B31B7B616BC1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1192" creationId="{37081394-CFE2-C7AA-7219-3BD796DC8128}"/>
          </ac:grpSpMkLst>
        </pc:grpChg>
        <pc:grpChg chg="mod topLvl">
          <ac:chgData name="Daoud Saadeddin" userId="50f496e5f975282e" providerId="LiveId" clId="{CA09BF60-44F7-49A4-B313-E380C4431443}" dt="2024-01-31T08:53:21.306" v="172" actId="164"/>
          <ac:grpSpMkLst>
            <pc:docMk/>
            <pc:sldMk cId="2670539702" sldId="970"/>
            <ac:grpSpMk id="1208" creationId="{1849F848-98AE-37BC-108C-C23CE0C899A7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1215" creationId="{DFEC5F65-2B25-55B9-63B5-3B049A2C1C82}"/>
          </ac:grpSpMkLst>
        </pc:grpChg>
        <pc:grpChg chg="mod topLvl">
          <ac:chgData name="Daoud Saadeddin" userId="50f496e5f975282e" providerId="LiveId" clId="{CA09BF60-44F7-49A4-B313-E380C4431443}" dt="2024-01-31T08:53:17.902" v="171" actId="164"/>
          <ac:grpSpMkLst>
            <pc:docMk/>
            <pc:sldMk cId="2670539702" sldId="970"/>
            <ac:grpSpMk id="2051" creationId="{9A8548FC-E823-8D69-B56E-AE65E7392917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074" creationId="{AA276418-0829-7053-CD77-2723EF798517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075" creationId="{DFD6E75D-8ACB-47A4-D525-75D41E7F4F0C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076" creationId="{8D6FCECE-9A09-BE2F-41F1-A9DBB3FF2650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078" creationId="{3BE08205-E12A-B4BF-C092-69A5BCCCB1ED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085" creationId="{4970D2BE-C8B0-CDA5-5044-B422F938A93B}"/>
          </ac:grpSpMkLst>
        </pc:grpChg>
        <pc:grpChg chg="mod topLvl">
          <ac:chgData name="Daoud Saadeddin" userId="50f496e5f975282e" providerId="LiveId" clId="{CA09BF60-44F7-49A4-B313-E380C4431443}" dt="2024-01-31T08:53:43.524" v="176" actId="164"/>
          <ac:grpSpMkLst>
            <pc:docMk/>
            <pc:sldMk cId="2670539702" sldId="970"/>
            <ac:grpSpMk id="2086" creationId="{B21BDD69-29F1-2F55-D290-73AF39776047}"/>
          </ac:grpSpMkLst>
        </pc:grpChg>
        <pc:grpChg chg="mod topLvl">
          <ac:chgData name="Daoud Saadeddin" userId="50f496e5f975282e" providerId="LiveId" clId="{CA09BF60-44F7-49A4-B313-E380C4431443}" dt="2024-01-31T08:53:43.524" v="176" actId="164"/>
          <ac:grpSpMkLst>
            <pc:docMk/>
            <pc:sldMk cId="2670539702" sldId="970"/>
            <ac:grpSpMk id="2089" creationId="{86C24772-01AA-B6D6-2967-0C60F4A6B95F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092" creationId="{53728726-6097-406C-A1F9-A791A3A71CEB}"/>
          </ac:grpSpMkLst>
        </pc:grpChg>
        <pc:grpChg chg="mod topLvl">
          <ac:chgData name="Daoud Saadeddin" userId="50f496e5f975282e" providerId="LiveId" clId="{CA09BF60-44F7-49A4-B313-E380C4431443}" dt="2024-03-06T15:58:20.387" v="240" actId="164"/>
          <ac:grpSpMkLst>
            <pc:docMk/>
            <pc:sldMk cId="2670539702" sldId="970"/>
            <ac:grpSpMk id="2101" creationId="{D8931B63-EF0D-6323-B8CD-4777A71F200E}"/>
          </ac:grpSpMkLst>
        </pc:grpChg>
        <pc:grpChg chg="mod">
          <ac:chgData name="Daoud Saadeddin" userId="50f496e5f975282e" providerId="LiveId" clId="{CA09BF60-44F7-49A4-B313-E380C4431443}" dt="2024-03-06T15:55:56.068" v="218" actId="165"/>
          <ac:grpSpMkLst>
            <pc:docMk/>
            <pc:sldMk cId="2670539702" sldId="970"/>
            <ac:grpSpMk id="2102" creationId="{E3774DB2-D33C-52EA-4D72-9540008F4D15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117" creationId="{63116BD5-9335-DD70-F863-646C92082B85}"/>
          </ac:grpSpMkLst>
        </pc:grpChg>
        <pc:grpChg chg="mod topLvl">
          <ac:chgData name="Daoud Saadeddin" userId="50f496e5f975282e" providerId="LiveId" clId="{CA09BF60-44F7-49A4-B313-E380C4431443}" dt="2024-01-31T08:53:32.910" v="174" actId="164"/>
          <ac:grpSpMkLst>
            <pc:docMk/>
            <pc:sldMk cId="2670539702" sldId="970"/>
            <ac:grpSpMk id="2118" creationId="{B05D8895-BCA1-3F43-9CCB-E269FF2DF824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123" creationId="{77631FF6-46BF-53AF-ED32-546C5204B527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125" creationId="{ABEE1023-BB8F-8F86-A8E2-F77F4E405852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133" creationId="{B7931C18-D744-E362-895D-74BB6EBA0AD3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134" creationId="{F1DC8718-028F-5A2F-BC46-320D8D2AF5F1}"/>
          </ac:grpSpMkLst>
        </pc:grpChg>
        <pc:grpChg chg="mod topLvl">
          <ac:chgData name="Daoud Saadeddin" userId="50f496e5f975282e" providerId="LiveId" clId="{CA09BF60-44F7-49A4-B313-E380C4431443}" dt="2024-01-31T08:53:56.925" v="177" actId="164"/>
          <ac:grpSpMkLst>
            <pc:docMk/>
            <pc:sldMk cId="2670539702" sldId="970"/>
            <ac:grpSpMk id="2142" creationId="{C2D0DADF-3CC0-FFE6-E8BF-C3E985A87A3F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155" creationId="{A2DCD290-3A1A-2DF4-5B68-B6BF9F8035B7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158" creationId="{463D2FDF-C19D-96C6-3CA9-D3C0425C241C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162" creationId="{60E01C6B-549F-E2C8-332C-41FC847C9E1C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165" creationId="{8C1DE773-0384-F666-446D-978DEC03C784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169" creationId="{91327D3D-636A-36F0-D147-D5F0B9067E38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176" creationId="{76DDE076-63A4-B3A8-9ECF-0667DFEAFA84}"/>
          </ac:grpSpMkLst>
        </pc:grpChg>
        <pc:grpChg chg="mod">
          <ac:chgData name="Daoud Saadeddin" userId="50f496e5f975282e" providerId="LiveId" clId="{CA09BF60-44F7-49A4-B313-E380C4431443}" dt="2024-01-18T09:42:54.702" v="108" actId="1076"/>
          <ac:grpSpMkLst>
            <pc:docMk/>
            <pc:sldMk cId="2670539702" sldId="970"/>
            <ac:grpSpMk id="2178" creationId="{B4BB727B-E4B0-16EC-A894-8ABD169FE437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180" creationId="{1598FF12-CB11-051F-9E08-A5C9C20F2F2F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195" creationId="{5917F278-611A-76C5-6B97-B10CB2921081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203" creationId="{E5885ABA-9FA2-A5D2-D11B-5DC6ECC1B583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207" creationId="{33804638-FA07-881A-7DBC-BC20EB574E9B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209" creationId="{D9443094-9E8D-16AA-7E04-6FCFBF7F520A}"/>
          </ac:grpSpMkLst>
        </pc:grpChg>
        <pc:grpChg chg="mod topLvl">
          <ac:chgData name="Daoud Saadeddin" userId="50f496e5f975282e" providerId="LiveId" clId="{CA09BF60-44F7-49A4-B313-E380C4431443}" dt="2024-01-31T08:54:34.261" v="183" actId="164"/>
          <ac:grpSpMkLst>
            <pc:docMk/>
            <pc:sldMk cId="2670539702" sldId="970"/>
            <ac:grpSpMk id="2210" creationId="{4C8392C4-1BAA-89C8-CD94-FA11542951A4}"/>
          </ac:grpSpMkLst>
        </pc:grpChg>
        <pc:grpChg chg="mod topLvl">
          <ac:chgData name="Daoud Saadeddin" userId="50f496e5f975282e" providerId="LiveId" clId="{CA09BF60-44F7-49A4-B313-E380C4431443}" dt="2024-01-31T08:54:34.261" v="183" actId="164"/>
          <ac:grpSpMkLst>
            <pc:docMk/>
            <pc:sldMk cId="2670539702" sldId="970"/>
            <ac:grpSpMk id="2213" creationId="{DF61CD32-994B-9EF6-F4E2-4380ECC506DE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220" creationId="{BCFE184F-A703-1D04-8A16-27FAB6D90789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222" creationId="{63C654F7-40CD-9F82-1898-50909F0940F1}"/>
          </ac:grpSpMkLst>
        </pc:grpChg>
        <pc:grpChg chg="mod topLvl">
          <ac:chgData name="Daoud Saadeddin" userId="50f496e5f975282e" providerId="LiveId" clId="{CA09BF60-44F7-49A4-B313-E380C4431443}" dt="2024-01-31T08:54:37.315" v="184" actId="164"/>
          <ac:grpSpMkLst>
            <pc:docMk/>
            <pc:sldMk cId="2670539702" sldId="970"/>
            <ac:grpSpMk id="2225" creationId="{C2A155E0-CCB8-05DD-5D8F-1A9099DAD005}"/>
          </ac:grpSpMkLst>
        </pc:grpChg>
        <pc:grpChg chg="add mod">
          <ac:chgData name="Daoud Saadeddin" userId="50f496e5f975282e" providerId="LiveId" clId="{CA09BF60-44F7-49A4-B313-E380C4431443}" dt="2024-01-31T08:52:32.408" v="164" actId="164"/>
          <ac:grpSpMkLst>
            <pc:docMk/>
            <pc:sldMk cId="2670539702" sldId="970"/>
            <ac:grpSpMk id="2241" creationId="{372326EA-271C-AAA7-C7E1-7560DEAF66AC}"/>
          </ac:grpSpMkLst>
        </pc:grpChg>
        <pc:grpChg chg="mod">
          <ac:chgData name="Daoud Saadeddin" userId="50f496e5f975282e" providerId="LiveId" clId="{CA09BF60-44F7-49A4-B313-E380C4431443}" dt="2024-01-18T09:43:50.922" v="116" actId="1076"/>
          <ac:grpSpMkLst>
            <pc:docMk/>
            <pc:sldMk cId="2670539702" sldId="970"/>
            <ac:grpSpMk id="2241" creationId="{B531FF8D-8559-7A96-6067-7EF62402A276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242" creationId="{6BE7D7CC-0BE4-F190-08DF-87C7E4CB16EC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245" creationId="{5901ED5C-9DD9-EB06-2967-FDD491D370D5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247" creationId="{3FCD60F0-C535-5A1D-12B4-F75F104DCB92}"/>
          </ac:grpSpMkLst>
        </pc:grpChg>
        <pc:grpChg chg="add mod topLvl">
          <ac:chgData name="Daoud Saadeddin" userId="50f496e5f975282e" providerId="LiveId" clId="{CA09BF60-44F7-49A4-B313-E380C4431443}" dt="2024-01-31T08:54:27.439" v="182" actId="164"/>
          <ac:grpSpMkLst>
            <pc:docMk/>
            <pc:sldMk cId="2670539702" sldId="970"/>
            <ac:grpSpMk id="2248" creationId="{2F09F3AC-8857-08E0-7BD2-B3A384AF728E}"/>
          </ac:grpSpMkLst>
        </pc:grpChg>
        <pc:grpChg chg="mod topLvl">
          <ac:chgData name="Daoud Saadeddin" userId="50f496e5f975282e" providerId="LiveId" clId="{CA09BF60-44F7-49A4-B313-E380C4431443}" dt="2024-01-31T08:52:32.408" v="164" actId="164"/>
          <ac:grpSpMkLst>
            <pc:docMk/>
            <pc:sldMk cId="2670539702" sldId="970"/>
            <ac:grpSpMk id="2249" creationId="{9670C7D3-B7B6-517B-802A-D0DC9F972285}"/>
          </ac:grpSpMkLst>
        </pc:grpChg>
        <pc:grpChg chg="mod topLvl">
          <ac:chgData name="Daoud Saadeddin" userId="50f496e5f975282e" providerId="LiveId" clId="{CA09BF60-44F7-49A4-B313-E380C4431443}" dt="2024-01-31T08:52:32.408" v="164" actId="164"/>
          <ac:grpSpMkLst>
            <pc:docMk/>
            <pc:sldMk cId="2670539702" sldId="970"/>
            <ac:grpSpMk id="2250" creationId="{5EE85234-1746-B082-0ADC-A6AE5FEE8504}"/>
          </ac:grpSpMkLst>
        </pc:grpChg>
        <pc:grpChg chg="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251" creationId="{B531FF8D-8559-7A96-6067-7EF62402A276}"/>
          </ac:grpSpMkLst>
        </pc:grpChg>
        <pc:grpChg chg="add del mod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256" creationId="{EB80F45F-4495-AAB3-5BF8-E35D33A971EE}"/>
          </ac:grpSpMkLst>
        </pc:grpChg>
        <pc:grpChg chg="add mod">
          <ac:chgData name="Daoud Saadeddin" userId="50f496e5f975282e" providerId="LiveId" clId="{CA09BF60-44F7-49A4-B313-E380C4431443}" dt="2024-01-31T08:52:36.226" v="165" actId="164"/>
          <ac:grpSpMkLst>
            <pc:docMk/>
            <pc:sldMk cId="2670539702" sldId="970"/>
            <ac:grpSpMk id="2257" creationId="{F883AAFA-FC69-AC67-0EF8-05CA10D81309}"/>
          </ac:grpSpMkLst>
        </pc:grpChg>
        <pc:grpChg chg="mod topLvl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258" creationId="{ABEA6541-C650-7917-E4A4-546839F83982}"/>
          </ac:grpSpMkLst>
        </pc:grpChg>
        <pc:grpChg chg="mod topLvl">
          <ac:chgData name="Daoud Saadeddin" userId="50f496e5f975282e" providerId="LiveId" clId="{CA09BF60-44F7-49A4-B313-E380C4431443}" dt="2024-01-31T08:53:02.756" v="169" actId="164"/>
          <ac:grpSpMkLst>
            <pc:docMk/>
            <pc:sldMk cId="2670539702" sldId="970"/>
            <ac:grpSpMk id="2261" creationId="{D2E831F5-6BB9-4932-08FB-E2DA6F04C2E3}"/>
          </ac:grpSpMkLst>
        </pc:grpChg>
        <pc:grpChg chg="add mod">
          <ac:chgData name="Daoud Saadeddin" userId="50f496e5f975282e" providerId="LiveId" clId="{CA09BF60-44F7-49A4-B313-E380C4431443}" dt="2024-01-31T08:52:42.049" v="166" actId="164"/>
          <ac:grpSpMkLst>
            <pc:docMk/>
            <pc:sldMk cId="2670539702" sldId="970"/>
            <ac:grpSpMk id="2263" creationId="{7992201E-4C1F-F574-87FD-D5AB51E9B1E5}"/>
          </ac:grpSpMkLst>
        </pc:grpChg>
        <pc:grpChg chg="add mod">
          <ac:chgData name="Daoud Saadeddin" userId="50f496e5f975282e" providerId="LiveId" clId="{CA09BF60-44F7-49A4-B313-E380C4431443}" dt="2024-01-31T08:52:48.828" v="167" actId="164"/>
          <ac:grpSpMkLst>
            <pc:docMk/>
            <pc:sldMk cId="2670539702" sldId="970"/>
            <ac:grpSpMk id="2264" creationId="{038F4A85-014C-F0DB-CE74-0E292D9FF633}"/>
          </ac:grpSpMkLst>
        </pc:grpChg>
        <pc:grpChg chg="mod topLvl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267" creationId="{A961B1D1-B8DF-F805-6F08-E883772532BD}"/>
          </ac:grpSpMkLst>
        </pc:grpChg>
        <pc:grpChg chg="add mod">
          <ac:chgData name="Daoud Saadeddin" userId="50f496e5f975282e" providerId="LiveId" clId="{CA09BF60-44F7-49A4-B313-E380C4431443}" dt="2024-01-31T08:52:55.851" v="168" actId="164"/>
          <ac:grpSpMkLst>
            <pc:docMk/>
            <pc:sldMk cId="2670539702" sldId="970"/>
            <ac:grpSpMk id="2268" creationId="{3CCF1316-4EBE-BDC9-C4C5-B8276C79AC9F}"/>
          </ac:grpSpMkLst>
        </pc:grpChg>
        <pc:grpChg chg="add mod">
          <ac:chgData name="Daoud Saadeddin" userId="50f496e5f975282e" providerId="LiveId" clId="{CA09BF60-44F7-49A4-B313-E380C4431443}" dt="2024-01-31T08:53:02.756" v="169" actId="164"/>
          <ac:grpSpMkLst>
            <pc:docMk/>
            <pc:sldMk cId="2670539702" sldId="970"/>
            <ac:grpSpMk id="2269" creationId="{F093FE27-666F-39DB-3B46-30187E8C95F3}"/>
          </ac:grpSpMkLst>
        </pc:grpChg>
        <pc:grpChg chg="add mod">
          <ac:chgData name="Daoud Saadeddin" userId="50f496e5f975282e" providerId="LiveId" clId="{CA09BF60-44F7-49A4-B313-E380C4431443}" dt="2024-01-31T08:53:07.630" v="170" actId="164"/>
          <ac:grpSpMkLst>
            <pc:docMk/>
            <pc:sldMk cId="2670539702" sldId="970"/>
            <ac:grpSpMk id="2271" creationId="{7968D430-FC19-50E2-76E3-A4974E6234C8}"/>
          </ac:grpSpMkLst>
        </pc:grpChg>
        <pc:grpChg chg="add mod">
          <ac:chgData name="Daoud Saadeddin" userId="50f496e5f975282e" providerId="LiveId" clId="{CA09BF60-44F7-49A4-B313-E380C4431443}" dt="2024-01-31T08:53:17.902" v="171" actId="164"/>
          <ac:grpSpMkLst>
            <pc:docMk/>
            <pc:sldMk cId="2670539702" sldId="970"/>
            <ac:grpSpMk id="2273" creationId="{581C67EA-FD41-4138-BFB3-8EF43F274BB6}"/>
          </ac:grpSpMkLst>
        </pc:grpChg>
        <pc:grpChg chg="mod topLvl">
          <ac:chgData name="Daoud Saadeddin" userId="50f496e5f975282e" providerId="LiveId" clId="{CA09BF60-44F7-49A4-B313-E380C4431443}" dt="2024-01-31T08:51:50.231" v="160" actId="165"/>
          <ac:grpSpMkLst>
            <pc:docMk/>
            <pc:sldMk cId="2670539702" sldId="970"/>
            <ac:grpSpMk id="2275" creationId="{C184F36F-D8EC-C592-9407-8FAA429D35B2}"/>
          </ac:grpSpMkLst>
        </pc:grp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4" creationId="{3369248A-5053-6464-83AF-BAE7ABEE0FA4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5" creationId="{898CFA77-2D06-2F7A-0D31-5BCD0C94FD04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6" creationId="{B0356CCF-A292-EE51-E5C4-F19B86B12293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12" creationId="{C63DDF40-B128-02D2-1A89-1F5E4F534433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16" creationId="{48A05BBC-7FE0-0040-8FFE-1CF30FC53BBD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17" creationId="{4F30415F-8684-CBB2-4842-7D03F38F81A2}"/>
          </ac:picMkLst>
        </pc:picChg>
        <pc:picChg chg="del mod">
          <ac:chgData name="Daoud Saadeddin" userId="50f496e5f975282e" providerId="LiveId" clId="{CA09BF60-44F7-49A4-B313-E380C4431443}" dt="2024-03-06T15:55:37.099" v="216" actId="478"/>
          <ac:picMkLst>
            <pc:docMk/>
            <pc:sldMk cId="2670539702" sldId="970"/>
            <ac:picMk id="19" creationId="{45B23F6F-0582-6E0F-BE3B-23CB46649A73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3" creationId="{2B55650E-0E62-5556-3B12-304D11376970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8" creationId="{FFEF0C1F-9472-8D75-9760-A777AB94EB19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31" creationId="{608FCF64-331B-77D5-8660-7157EEFD2A2D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44" creationId="{EB091B65-EE33-A902-C2B9-55EC6AC19EDD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47" creationId="{B2A7C043-5074-8B7E-06DF-80A86908068D}"/>
          </ac:picMkLst>
        </pc:picChg>
        <pc:picChg chg="add del mod">
          <ac:chgData name="Daoud Saadeddin" userId="50f496e5f975282e" providerId="LiveId" clId="{CA09BF60-44F7-49A4-B313-E380C4431443}" dt="2024-01-07T19:39:44.334" v="87" actId="478"/>
          <ac:picMkLst>
            <pc:docMk/>
            <pc:sldMk cId="2670539702" sldId="970"/>
            <ac:picMk id="52" creationId="{8E6BA39F-1E16-F066-6C76-524BFF9EA2C8}"/>
          </ac:picMkLst>
        </pc:picChg>
        <pc:picChg chg="add 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54" creationId="{EB825C13-B4AA-915F-AD33-AF0B97652064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56" creationId="{0A85EFA0-B3D9-4EBC-4BE7-019A865521EE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59" creationId="{841A41F3-73DF-CBF5-E9DF-9A8220AC1B76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1034" creationId="{76664B73-FB93-2234-4114-2FC34BF3C928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1037" creationId="{9C4C64A5-C222-E8B7-FC53-DD2531C4CB0E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1040" creationId="{DA435F72-8D50-A2D8-DFC3-B264F30EA79D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1051" creationId="{3AFF0103-6F85-BD96-E5D2-BD61F093A60E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1055" creationId="{F2F1EDD1-5297-4D7F-CC45-9BB80077A7F2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1088" creationId="{28A84524-6B07-77F2-D73F-D7FCE6AA80E6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1184" creationId="{7A748626-47F1-07D1-057F-25ECE908320C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050" creationId="{8E4AAA6F-401C-B2B0-8F74-6BA71507AF37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052" creationId="{6953A5AF-FF71-FBF1-52D5-EC5E697C7411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054" creationId="{2B289368-8075-5BC7-2C7A-C1F1F51C4658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056" creationId="{02B968A2-F6CB-022A-FC63-7F1B8080E6D0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058" creationId="{59EE8AAB-C480-2824-E7DF-D59227B168C6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060" creationId="{95739E2C-7008-6013-45A4-517A338AC96E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064" creationId="{B3B93F03-B993-BBD7-D167-ED42AA48496B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068" creationId="{1285AB4D-D3F7-76CE-87A2-6EE764511711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070" creationId="{91D8AC72-5A6D-1EB8-9417-B0E2748ABFE3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077" creationId="{864E26B6-3E98-853E-3407-6948C323E88C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084" creationId="{0AC2E6CE-4E2A-F470-BC79-D3BF357A4CD9}"/>
          </ac:picMkLst>
        </pc:picChg>
        <pc:picChg chg="mod">
          <ac:chgData name="Daoud Saadeddin" userId="50f496e5f975282e" providerId="LiveId" clId="{CA09BF60-44F7-49A4-B313-E380C4431443}" dt="2024-03-06T15:55:56.068" v="218" actId="165"/>
          <ac:picMkLst>
            <pc:docMk/>
            <pc:sldMk cId="2670539702" sldId="970"/>
            <ac:picMk id="2099" creationId="{1A6289DC-83B0-EF3C-19D0-36243977A5FF}"/>
          </ac:picMkLst>
        </pc:picChg>
        <pc:picChg chg="mod">
          <ac:chgData name="Daoud Saadeddin" userId="50f496e5f975282e" providerId="LiveId" clId="{CA09BF60-44F7-49A4-B313-E380C4431443}" dt="2024-03-06T15:55:56.068" v="218" actId="165"/>
          <ac:picMkLst>
            <pc:docMk/>
            <pc:sldMk cId="2670539702" sldId="970"/>
            <ac:picMk id="2104" creationId="{2107B928-C706-7861-6BD2-F03A08E35F11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116" creationId="{947B5D38-39E1-6AF8-8DFF-C446F3793A37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122" creationId="{EB986DFF-21D2-D5A8-B7D7-3F8E4C8F1433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124" creationId="{419773DB-F809-B092-8238-C525293D823F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126" creationId="{4303C3BA-2BA7-B12E-94FC-E1D88936D642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128" creationId="{E5EDC4CB-F957-F9F0-65B7-A95CDE5290B0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154" creationId="{AEC629BF-C79A-EA34-F191-784607DA15F0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157" creationId="{E3F145AE-E9C3-EBB9-818D-86BAA034162D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164" creationId="{FE07C125-04F6-9B23-E179-2BB3243362C1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167" creationId="{B1A94786-DA40-2BD5-BBEB-0CE75D3F42F1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168" creationId="{9C98A3E7-7D7A-57C9-9D3A-53A0C961B126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175" creationId="{9AD2778D-F044-1401-EABF-62BD895F6FD9}"/>
          </ac:picMkLst>
        </pc:picChg>
        <pc:picChg chg="mod">
          <ac:chgData name="Daoud Saadeddin" userId="50f496e5f975282e" providerId="LiveId" clId="{CA09BF60-44F7-49A4-B313-E380C4431443}" dt="2024-01-18T09:42:54.702" v="108" actId="1076"/>
          <ac:picMkLst>
            <pc:docMk/>
            <pc:sldMk cId="2670539702" sldId="970"/>
            <ac:picMk id="2177" creationId="{5C380525-8E82-901A-C967-88653C97F02E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179" creationId="{5227C69D-70A0-FE3A-FCC1-DB2A427DC3C7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197" creationId="{D4A10148-4D31-AFD2-A4A4-B37E029206AE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206" creationId="{35D25271-2FAB-5FC5-6A91-22AD4FC81C3F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208" creationId="{773DA63B-C1CC-819C-E180-4867CE446BE2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219" creationId="{0EC65F60-A09F-A1B6-B3E8-26A0BE059EAC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224" creationId="{F9B3CA79-9F80-8F78-32A0-826B2C9DBE14}"/>
          </ac:picMkLst>
        </pc:picChg>
        <pc:picChg chg="mod">
          <ac:chgData name="Daoud Saadeddin" userId="50f496e5f975282e" providerId="LiveId" clId="{CA09BF60-44F7-49A4-B313-E380C4431443}" dt="2024-01-18T09:43:50.922" v="116" actId="1076"/>
          <ac:picMkLst>
            <pc:docMk/>
            <pc:sldMk cId="2670539702" sldId="970"/>
            <ac:picMk id="2239" creationId="{479A8EB0-5273-6FEB-5168-D9B1607A7CF2}"/>
          </ac:picMkLst>
        </pc:picChg>
        <pc:picChg chg="add mod">
          <ac:chgData name="Daoud Saadeddin" userId="50f496e5f975282e" providerId="LiveId" clId="{CA09BF60-44F7-49A4-B313-E380C4431443}" dt="2024-01-31T08:52:36.226" v="165" actId="164"/>
          <ac:picMkLst>
            <pc:docMk/>
            <pc:sldMk cId="2670539702" sldId="970"/>
            <ac:picMk id="2240" creationId="{C96BC0C0-906C-CA88-77B4-229009E2F7E3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246" creationId="{5C380525-8E82-901A-C967-88653C97F02E}"/>
          </ac:picMkLst>
        </pc:picChg>
        <pc:picChg chg="mod">
          <ac:chgData name="Daoud Saadeddin" userId="50f496e5f975282e" providerId="LiveId" clId="{CA09BF60-44F7-49A4-B313-E380C4431443}" dt="2024-01-31T08:51:50.231" v="160" actId="165"/>
          <ac:picMkLst>
            <pc:docMk/>
            <pc:sldMk cId="2670539702" sldId="970"/>
            <ac:picMk id="2255" creationId="{479A8EB0-5273-6FEB-5168-D9B1607A7CF2}"/>
          </ac:picMkLst>
        </pc:picChg>
        <pc:picChg chg="add mod">
          <ac:chgData name="Daoud Saadeddin" userId="50f496e5f975282e" providerId="LiveId" clId="{CA09BF60-44F7-49A4-B313-E380C4431443}" dt="2024-03-06T15:58:07.922" v="239" actId="164"/>
          <ac:picMkLst>
            <pc:docMk/>
            <pc:sldMk cId="2670539702" sldId="970"/>
            <ac:picMk id="2256" creationId="{6EFC429B-4AE7-A83A-8AC1-7C571AE9373B}"/>
          </ac:picMkLst>
        </pc:picChg>
      </pc:sldChg>
      <pc:sldChg chg="addSp delSp modSp mod">
        <pc:chgData name="Daoud Saadeddin" userId="50f496e5f975282e" providerId="LiveId" clId="{CA09BF60-44F7-49A4-B313-E380C4431443}" dt="2024-01-18T09:47:48.374" v="148" actId="164"/>
        <pc:sldMkLst>
          <pc:docMk/>
          <pc:sldMk cId="1517686979" sldId="972"/>
        </pc:sldMkLst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3" creationId="{9E276CDA-639F-C427-AED3-086E42048F12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7" creationId="{C7BB7CC1-99B5-8251-6BE4-7BD70595EC35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8" creationId="{C9E0B6A7-C1C2-9850-C1B7-34633141374B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9" creationId="{E59C2853-7883-14FB-DBE6-830E7D75896C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1" creationId="{0747C97B-DE56-5202-1164-239397BFD061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15" creationId="{E974DDED-3F14-F002-319B-AB2B5703118D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8" creationId="{8F53D095-5C6A-D5B2-1329-F2A67A00BF90}"/>
          </ac:spMkLst>
        </pc:spChg>
        <pc:spChg chg="add mod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19" creationId="{801F9388-0119-EA6A-A3CE-388216F44772}"/>
          </ac:spMkLst>
        </pc:spChg>
        <pc:spChg chg="add mod">
          <ac:chgData name="Daoud Saadeddin" userId="50f496e5f975282e" providerId="LiveId" clId="{CA09BF60-44F7-49A4-B313-E380C4431443}" dt="2024-01-18T09:47:36.686" v="147" actId="1037"/>
          <ac:spMkLst>
            <pc:docMk/>
            <pc:sldMk cId="1517686979" sldId="972"/>
            <ac:spMk id="20" creationId="{1B015E1F-F226-9C23-EFCD-C138A553C3B8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1" creationId="{BC24734C-EEB2-E50B-2DCA-4EC2E1AB729C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2" creationId="{D7A60E4C-7972-DE57-0C64-AEF66599694C}"/>
          </ac:spMkLst>
        </pc:spChg>
        <pc:spChg chg="add mod">
          <ac:chgData name="Daoud Saadeddin" userId="50f496e5f975282e" providerId="LiveId" clId="{CA09BF60-44F7-49A4-B313-E380C4431443}" dt="2024-01-18T09:47:36.686" v="147" actId="1037"/>
          <ac:spMkLst>
            <pc:docMk/>
            <pc:sldMk cId="1517686979" sldId="972"/>
            <ac:spMk id="23" creationId="{4DB89CC4-9349-6445-5BB0-D966253F47B3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4" creationId="{5BCCBF49-2A4D-E370-A1E1-E01044E39D4B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6" creationId="{CFB658B0-8433-C3CC-CF82-30C4C5B89295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30" creationId="{6EA1BF08-5722-FC4D-A1BB-024C95D6C5F8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32" creationId="{786BE2E2-CBE5-7928-A8B4-28E2ED371C91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34" creationId="{078100E7-6FD8-F178-53F5-DEB4AD399166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35" creationId="{3DA3E56E-544B-0C13-AF56-65FFCD034BBC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36" creationId="{48471112-E414-D52B-11DA-6C247D7A0EB3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38" creationId="{18E53443-A637-B2AC-C06A-EF1B00C2BD9A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40" creationId="{98C6659F-B854-8FF9-0207-C074084070C9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41" creationId="{F13C6FC1-09D9-C983-7A0E-CAA65352C59D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43" creationId="{F7E8DB2D-B046-7840-04B0-37AD91700A88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46" creationId="{C3FF7836-CF09-9936-B998-3FC0BC22FBE0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49" creationId="{97515B04-AB52-EB9B-66DD-25614F31884D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50" creationId="{1C722567-EFA4-AAA3-CE46-4000E35BED78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55" creationId="{E0CBE2D0-AB19-6A44-BF01-89E77B546099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60" creationId="{6B3068AD-14AD-1725-6D2F-0CE6D6F8F114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63" creationId="{B3330297-2F76-8484-FA2A-5D9CB0344BEA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1024" creationId="{AE774835-74F0-4625-DC1F-F82EA893D851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1025" creationId="{973898A1-8DEA-28EC-97FD-7B7ADB1D9145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1026" creationId="{5AB50C82-8CD7-2647-2B21-795DBBCB234A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027" creationId="{E5EF9414-D18C-B8F6-9DFC-A4F136822F15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1028" creationId="{345CB239-B39E-CC1E-8D15-752D817D487E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1029" creationId="{D1D4133E-7D80-5C50-BD01-F306ABA35296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030" creationId="{264DFD18-9ABD-58E6-1117-F82E3AABF9EA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1031" creationId="{4DE2A6F6-1E33-A1FA-018C-4063939A71DE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033" creationId="{5A1FA29E-360A-1AF2-D9C7-4D7CD7800D92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1036" creationId="{50892F43-1004-5AD8-6E77-0289363FB1A3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039" creationId="{303E9667-8660-5869-887B-9C377DE9D68A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041" creationId="{2A51E4F7-FED6-5972-17C6-B0A4666DD882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043" creationId="{E9283546-E675-7D8E-46BC-B74D27D5CC0B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045" creationId="{90E8A043-42CE-76A6-2DCD-23CBB746BA9D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046" creationId="{8CED978C-C5A6-E6B4-984B-9AAA4C304A25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047" creationId="{BFB4401F-F441-FE32-0BE5-3B754EB44FE0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048" creationId="{26C673EF-F445-6400-AD55-B6158E18FE76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050" creationId="{4B94789A-8C3F-BC7B-8B66-0370355535B2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1052" creationId="{99A1C732-B868-12FD-CF2A-1FF8451F520D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054" creationId="{7714AD41-1708-0765-568D-2838AE3585DC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057" creationId="{08D378B6-7CBE-1091-B1E7-D78D07FF134B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058" creationId="{0948B19E-AF8C-6239-5C4B-63E982C5FC84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1059" creationId="{46E83B98-ABB4-0127-3A8C-BD48395D235E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1060" creationId="{55F7A4C3-DBA8-3144-8719-32314D30AEEB}"/>
          </ac:spMkLst>
        </pc:spChg>
        <pc:spChg chg="mod">
          <ac:chgData name="Daoud Saadeddin" userId="50f496e5f975282e" providerId="LiveId" clId="{CA09BF60-44F7-49A4-B313-E380C4431443}" dt="2024-01-18T09:47:19.019" v="145" actId="408"/>
          <ac:spMkLst>
            <pc:docMk/>
            <pc:sldMk cId="1517686979" sldId="972"/>
            <ac:spMk id="1064" creationId="{F7DCFC94-3C61-6A51-63CC-8489A9525202}"/>
          </ac:spMkLst>
        </pc:spChg>
        <pc:spChg chg="del mod">
          <ac:chgData name="Daoud Saadeddin" userId="50f496e5f975282e" providerId="LiveId" clId="{CA09BF60-44F7-49A4-B313-E380C4431443}" dt="2024-01-18T09:45:13.774" v="131" actId="21"/>
          <ac:spMkLst>
            <pc:docMk/>
            <pc:sldMk cId="1517686979" sldId="972"/>
            <ac:spMk id="1065" creationId="{4DB89CC4-9349-6445-5BB0-D966253F47B3}"/>
          </ac:spMkLst>
        </pc:spChg>
        <pc:spChg chg="mod">
          <ac:chgData name="Daoud Saadeddin" userId="50f496e5f975282e" providerId="LiveId" clId="{CA09BF60-44F7-49A4-B313-E380C4431443}" dt="2024-01-18T09:47:36.686" v="147" actId="1037"/>
          <ac:spMkLst>
            <pc:docMk/>
            <pc:sldMk cId="1517686979" sldId="972"/>
            <ac:spMk id="1067" creationId="{B2F32FCD-CF4F-338E-B312-0C34185DFC6B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069" creationId="{CDFBDBFE-C6BA-E514-E9DC-B6678A596E9B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070" creationId="{CE2FF609-78B4-FBD4-8E2E-E398FF8322AB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084" creationId="{08514D3B-0182-996C-680D-1F71869216B8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132" creationId="{953F1DE0-8609-13BB-C5A4-0675BCAE71F4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136" creationId="{FD2EE2CB-3081-DF97-B431-CA96009DEB4B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141" creationId="{7A4F90D2-9275-D784-AD0D-E8BC4C86F44E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1144" creationId="{16B52CA9-9C7A-5740-00F7-080BAE94526A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145" creationId="{EEE530F6-917B-3C80-62E8-06FA615C7255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158" creationId="{B604329E-05A5-3BEC-6DB2-8989081D1A41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160" creationId="{34D8D2FD-9572-835E-CD7F-01930AB4FE2A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166" creationId="{E9CEC63A-17FD-39F5-3672-70BF25943831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1168" creationId="{E3BD6967-1A54-67C4-0567-149366145221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169" creationId="{0BC7F1FA-22F3-95BC-FA22-F0C5AE5615C1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171" creationId="{527C0CE9-8D58-E9AC-8A76-B19DBE662111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172" creationId="{05C40E4E-D2FE-7BA2-309D-94F81AD19A56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183" creationId="{C02DFCA1-2D11-9A3D-F2A9-3EF8D86D8432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1203" creationId="{CE4BABF6-7428-98C9-44D4-F0008358334D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205" creationId="{FF34FB9C-8FB9-914F-CEFA-F86EB31FCDDB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1209" creationId="{459C693A-E15B-2181-2DEE-B5A6A09C11B7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1214" creationId="{82BCC1F1-5EEB-94FC-09DE-CC32A77F99B6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048" creationId="{A4D7E7C4-8DAF-0B33-0F23-121A109E8AEA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049" creationId="{2CE8D1D6-3447-399E-91C2-27B89A4347DF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053" creationId="{8D8CA90B-3B57-CB53-3CD1-37B8CCD3F572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055" creationId="{C20D6B87-9C61-56BA-342A-44AA63FEDD45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057" creationId="{DA2B7098-0A34-8778-AEC1-05623FF19953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059" creationId="{05C7F0BE-CE3A-AF4F-2A6E-FA6BFDE35B89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061" creationId="{70659D63-2B6B-8F54-7771-D13EC662AFB0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063" creationId="{875C2D88-58D6-E868-9A54-5D1CD537F538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067" creationId="{299714D9-0140-D91D-D417-48BFF04FF365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069" creationId="{33824EE9-87B1-D753-1F65-7C1F4A0461B3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071" creationId="{285927F6-BA58-3F4D-D5F0-F734934D1B81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087" creationId="{57685E65-3FD3-6EBF-92F5-BB483C7031A7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090" creationId="{98667047-A2B5-D6AC-285A-59C730621476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093" creationId="{938C2CCE-1E7E-DD01-5951-F94437846045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096" creationId="{6558C163-60F5-5852-6AD5-2951A2858415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100" creationId="{07415151-4A56-EA35-EF72-1DA4AE029EE1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103" creationId="{73101275-C8D7-ED65-6329-BD3BF1CEAC47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107" creationId="{E94662AF-3E82-E6B0-2A86-C1C48ED57318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108" creationId="{A374F40E-F552-7CE6-1FD4-F618669CCD0D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119" creationId="{C7FBE342-573F-59F4-5842-346E1AED05C9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120" creationId="{923747BA-9F62-4185-5E66-7D9AC559D6F5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121" creationId="{3EC47E63-12CA-C9BF-99F8-7010F51DC176}"/>
          </ac:spMkLst>
        </pc:spChg>
        <pc:spChg chg="mod">
          <ac:chgData name="Daoud Saadeddin" userId="50f496e5f975282e" providerId="LiveId" clId="{CA09BF60-44F7-49A4-B313-E380C4431443}" dt="2024-01-18T09:47:36.686" v="147" actId="1037"/>
          <ac:spMkLst>
            <pc:docMk/>
            <pc:sldMk cId="1517686979" sldId="972"/>
            <ac:spMk id="2129" creationId="{7C16AA36-003D-84AE-31B9-3B0011CDCB6C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130" creationId="{11443104-0D73-16D6-8087-7A37D3DA8C22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131" creationId="{24E08939-3B68-377C-DA08-FC15237B54A2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132" creationId="{672D79EE-CE0F-9813-33E4-EC69C71B2C4B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136" creationId="{BD6208E3-FB3D-22F1-4213-31E660897399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140" creationId="{E0EE699D-044D-D52F-75A5-787A2029A4AB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143" creationId="{D7EEF977-4DDF-E418-80A0-78FBF65BA63D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150" creationId="{24A3B7D6-D031-B74F-66BC-159CCDED2DAB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156" creationId="{2CD05FDB-160B-E7AC-9713-43CB4DC58B94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163" creationId="{180B19FE-0A80-95C3-3BFB-8C08281D9BB9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166" creationId="{343093C2-EFBF-9F27-7673-36F30D8ED69D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174" creationId="{F69C8CC1-D50C-2AA4-8483-0F6CF1269A73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181" creationId="{2B9C49FE-49E4-7350-1EB1-7F43D8F3A24B}"/>
          </ac:spMkLst>
        </pc:spChg>
        <pc:spChg chg="mod">
          <ac:chgData name="Daoud Saadeddin" userId="50f496e5f975282e" providerId="LiveId" clId="{CA09BF60-44F7-49A4-B313-E380C4431443}" dt="2024-01-18T09:47:19.019" v="145" actId="408"/>
          <ac:spMkLst>
            <pc:docMk/>
            <pc:sldMk cId="1517686979" sldId="972"/>
            <ac:spMk id="2182" creationId="{B5C06434-431C-A24D-AA2F-4A1EFB7A5C56}"/>
          </ac:spMkLst>
        </pc:spChg>
        <pc:spChg chg="add del mod">
          <ac:chgData name="Daoud Saadeddin" userId="50f496e5f975282e" providerId="LiveId" clId="{CA09BF60-44F7-49A4-B313-E380C4431443}" dt="2024-01-18T09:45:13.774" v="131" actId="21"/>
          <ac:spMkLst>
            <pc:docMk/>
            <pc:sldMk cId="1517686979" sldId="972"/>
            <ac:spMk id="2185" creationId="{801F9388-0119-EA6A-A3CE-388216F44772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196" creationId="{D5E5AC76-04EF-7DBD-49BE-26C8E93392D3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204" creationId="{02DDD0FC-FBDD-4F1A-55E1-A00E5B096D1E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211" creationId="{1F4D3D77-55F1-2ACE-447E-63A4E007CB38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212" creationId="{A9DCAC2E-8C65-AB8D-2AF8-A88E1B1FCE63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214" creationId="{647F8012-4DB2-DDE4-CFF0-C84BE0B7CAE4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215" creationId="{319C3DDF-482C-2331-E11D-235BB36A2232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221" creationId="{53529E3B-7181-2235-97DE-69C94336BD52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23" creationId="{698887F9-AD15-8E87-920C-3A0382CDFD5E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26" creationId="{2355AE1E-82C4-F6DA-2EEB-9A32CE4C1CF8}"/>
          </ac:spMkLst>
        </pc:spChg>
        <pc:spChg chg="add del mod">
          <ac:chgData name="Daoud Saadeddin" userId="50f496e5f975282e" providerId="LiveId" clId="{CA09BF60-44F7-49A4-B313-E380C4431443}" dt="2024-01-18T09:45:13.774" v="131" actId="21"/>
          <ac:spMkLst>
            <pc:docMk/>
            <pc:sldMk cId="1517686979" sldId="972"/>
            <ac:spMk id="2240" creationId="{1B015E1F-F226-9C23-EFCD-C138A553C3B8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43" creationId="{5CBF6233-3D65-A68F-D156-E02BA9E12DB7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54" creationId="{DCB77377-4882-BE49-4EA8-08EFAB809188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259" creationId="{833A875E-348A-4CF6-9A95-A6139DBE3A98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260" creationId="{2F4D531C-42A5-BC46-7DC6-DDE0675B5373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65" creationId="{759BF161-1539-2418-E346-E4B404DA67A8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66" creationId="{7C8B1A9D-4151-513C-F434-890D6393059A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70" creationId="{F661686A-6ED0-AA68-295A-EEF65379592A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272" creationId="{11CABD1D-A0E6-21D0-828D-FEF0D67D15B0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74" creationId="{2ABF5DA6-D1F3-CF5F-A60E-68DE2D71AAF4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76" creationId="{213CC1A4-1422-CFFF-3C44-9BD721D3F2DF}"/>
          </ac:spMkLst>
        </pc:spChg>
        <pc:spChg chg="mod topLvl">
          <ac:chgData name="Daoud Saadeddin" userId="50f496e5f975282e" providerId="LiveId" clId="{CA09BF60-44F7-49A4-B313-E380C4431443}" dt="2024-01-18T09:47:48.374" v="148" actId="164"/>
          <ac:spMkLst>
            <pc:docMk/>
            <pc:sldMk cId="1517686979" sldId="972"/>
            <ac:spMk id="2277" creationId="{FBF55758-B845-D712-C9F1-869E6CDDA525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78" creationId="{969AA0C7-AB5B-0A9D-3A38-9FF97F2A7D62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80" creationId="{520DC377-658B-C8CF-7492-97B270135C7C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81" creationId="{D7706881-3A3D-2DA3-77E5-323ECB0F5FF7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82" creationId="{03A95053-EAEE-2E27-1D68-03E050264367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84" creationId="{E7459FA0-23E1-FB03-D3AD-F0473653813E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86" creationId="{E035DFD0-C332-74A1-A7E5-DC56DF3CDA1C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87" creationId="{62F5F251-1C92-A6FA-526F-D4EAE9485E7E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89" creationId="{3C96331C-CB04-A997-6B2D-21AA95811B0F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92" creationId="{E67478CB-CB11-AFC4-3DC3-A3BDB06FBE70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93" creationId="{8DD074A3-9184-E500-C0B9-6E976D3CE23F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98" creationId="{0651F677-4891-C691-395D-B70699F22765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299" creationId="{1A1BFBBF-97B8-3BB7-B42C-C311F1B865AA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300" creationId="{675A272A-9314-1426-E16D-C79D56BE9CFC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301" creationId="{57ECB547-1838-8030-0936-22D2D6563F2C}"/>
          </ac:spMkLst>
        </pc:spChg>
        <pc:spChg chg="mod">
          <ac:chgData name="Daoud Saadeddin" userId="50f496e5f975282e" providerId="LiveId" clId="{CA09BF60-44F7-49A4-B313-E380C4431443}" dt="2024-01-18T09:46:58.521" v="141" actId="165"/>
          <ac:spMkLst>
            <pc:docMk/>
            <pc:sldMk cId="1517686979" sldId="972"/>
            <ac:spMk id="2302" creationId="{C2422B62-1540-1B82-2CFD-4143A0D165D7}"/>
          </ac:spMkLst>
        </pc:spChg>
        <pc:grpChg chg="mod">
          <ac:chgData name="Daoud Saadeddin" userId="50f496e5f975282e" providerId="LiveId" clId="{CA09BF60-44F7-49A4-B313-E380C4431443}" dt="2024-01-18T09:46:58.521" v="141" actId="165"/>
          <ac:grpSpMkLst>
            <pc:docMk/>
            <pc:sldMk cId="1517686979" sldId="972"/>
            <ac:grpSpMk id="2" creationId="{991FFC00-8E2B-D514-B76D-37ECC0C3894C}"/>
          </ac:grpSpMkLst>
        </pc:grpChg>
        <pc:grpChg chg="mod">
          <ac:chgData name="Daoud Saadeddin" userId="50f496e5f975282e" providerId="LiveId" clId="{CA09BF60-44F7-49A4-B313-E380C4431443}" dt="2024-01-18T09:46:58.521" v="141" actId="165"/>
          <ac:grpSpMkLst>
            <pc:docMk/>
            <pc:sldMk cId="1517686979" sldId="972"/>
            <ac:grpSpMk id="4" creationId="{49428491-45FB-83A3-EF6B-3D48CEE2427D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5" creationId="{FEDC6225-EB2E-BF80-F207-8DE948C85FC5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6" creationId="{0C85C382-ACF7-3E37-8AFA-2B8FB944F1AD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0" creationId="{EFAB7A55-6A97-8CE2-A1EE-0842D63B0F9A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2" creationId="{CD49648C-F52C-9274-BED7-E8818555BB16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4" creationId="{A738D42C-FD07-23E4-2E1A-1D78C60284B6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6" creationId="{0B01604B-1942-FA84-CA7B-1F7F3C3C9238}"/>
          </ac:grpSpMkLst>
        </pc:grpChg>
        <pc:grpChg chg="add del mod">
          <ac:chgData name="Daoud Saadeddin" userId="50f496e5f975282e" providerId="LiveId" clId="{CA09BF60-44F7-49A4-B313-E380C4431443}" dt="2024-01-18T09:46:58.521" v="141" actId="165"/>
          <ac:grpSpMkLst>
            <pc:docMk/>
            <pc:sldMk cId="1517686979" sldId="972"/>
            <ac:grpSpMk id="17" creationId="{28CD8215-6EDE-7253-5055-6D3C3C27F167}"/>
          </ac:grpSpMkLst>
        </pc:grpChg>
        <pc:grpChg chg="add mod">
          <ac:chgData name="Daoud Saadeddin" userId="50f496e5f975282e" providerId="LiveId" clId="{CA09BF60-44F7-49A4-B313-E380C4431443}" dt="2024-01-18T09:46:50.462" v="139" actId="164"/>
          <ac:grpSpMkLst>
            <pc:docMk/>
            <pc:sldMk cId="1517686979" sldId="972"/>
            <ac:grpSpMk id="27" creationId="{FF7EF277-296B-84F9-2A17-5CA61E763CD9}"/>
          </ac:grpSpMkLst>
        </pc:grpChg>
        <pc:grpChg chg="add mod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28" creationId="{AD658045-D8E0-AF34-66B9-1FE33DBED95C}"/>
          </ac:grpSpMkLst>
        </pc:grpChg>
        <pc:grpChg chg="add mod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29" creationId="{C4CBFC9B-0829-A288-AC94-BBBEFEF69E69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40" creationId="{7BFDD259-D957-3C16-4B12-8449E02CD96B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42" creationId="{1F8D6842-1846-A27F-1A52-A6B94F97FDDC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43" creationId="{1332045F-437C-39C5-ACFF-23F75C5886F4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47" creationId="{0489C067-B2A4-C2C4-6327-5D4C591893B2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49" creationId="{6E9D4318-F7E2-EE0E-8E5A-AF8D878D9997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50" creationId="{583E1033-3854-C5AE-B85E-9A3EB751FAD6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51" creationId="{83AA19C1-2F55-3ADD-3A18-CD0A06942A34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52" creationId="{04AEEBDD-2A28-83FF-EC2A-F93774CB8436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53" creationId="{6A5753D2-70FE-6854-9282-04B691F5D6E0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54" creationId="{A2DB07BE-9EE4-874E-1B2A-7538379755D4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55" creationId="{ED70464C-1DFF-2736-0AF3-E59A748E4103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56" creationId="{CDFEBBB0-456A-F378-6E05-11DF44D5CEE9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59" creationId="{E1FDB3C4-ABE6-ACC5-770E-4D8E7BAFB70A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61" creationId="{131DAB26-FF0C-73AB-2E0D-2FD8FC330EEB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63" creationId="{2B32799F-FEDA-5905-3E11-2AD494694617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64" creationId="{7AA44CE5-2F43-88F8-F24D-C29B837BF497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73" creationId="{9B5C3A14-2DB5-CA1B-89CD-71E6E312F6E6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75" creationId="{CD3006E6-0F2D-278F-A805-C60A6B124FBA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76" creationId="{CAD0ABE2-D434-3137-AC8E-BC366BE821E3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79" creationId="{30FFA414-10EA-0614-1125-25B5DD115256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80" creationId="{89718E30-3199-6B37-7D8F-88EF39CF6163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81" creationId="{E26DACC9-BFF9-A8CE-CC85-974FFD6222A6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87" creationId="{59CA6ADC-AE61-26CF-78C0-B2B7FFC328E8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89" creationId="{6804B5A4-7898-AAF9-39E0-CFA9D2710AF2}"/>
          </ac:grpSpMkLst>
        </pc:grpChg>
        <pc:grpChg chg="add del mod">
          <ac:chgData name="Daoud Saadeddin" userId="50f496e5f975282e" providerId="LiveId" clId="{CA09BF60-44F7-49A4-B313-E380C4431443}" dt="2024-01-18T09:45:13.774" v="131" actId="21"/>
          <ac:grpSpMkLst>
            <pc:docMk/>
            <pc:sldMk cId="1517686979" sldId="972"/>
            <ac:grpSpMk id="1193" creationId="{E647F7E2-AAEA-B8E3-63BB-847AB80D2B2B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94" creationId="{B357386C-12F3-9C50-6CEF-9070B86FF494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95" creationId="{F02EBCF5-8DB3-BE93-CCAF-DB38E4FFFE27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96" creationId="{EECF1404-9300-794E-F4EE-A6513E20BC64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97" creationId="{069F1213-2B3B-00FE-A3A5-973C7512B89D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98" creationId="{285968DB-4021-6BE8-75C8-89FA3EC3F7B6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199" creationId="{4DCEEEA2-13D5-1706-C7AB-3376DCA6CEAC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200" creationId="{D2C73E7F-7D43-C200-C9CC-D9EB30CEF6A7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202" creationId="{2A63098E-F209-FA87-549F-B88145597716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204" creationId="{E0FA14FA-50D9-5C73-20BB-FC8B8DBD6A5E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206" creationId="{375703BB-D05B-AB76-296D-F242BCFEA03F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207" creationId="{F54082C0-466F-3A6D-924D-07E8E91766DB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212" creationId="{15F23A5D-9D27-8902-C951-9F371E4A9BF0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1215" creationId="{DFEC5F65-2B25-55B9-63B5-3B049A2C1C82}"/>
          </ac:grpSpMkLst>
        </pc:grpChg>
        <pc:grpChg chg="mod topLvl">
          <ac:chgData name="Daoud Saadeddin" userId="50f496e5f975282e" providerId="LiveId" clId="{CA09BF60-44F7-49A4-B313-E380C4431443}" dt="2024-01-18T09:47:48.374" v="148" actId="164"/>
          <ac:grpSpMkLst>
            <pc:docMk/>
            <pc:sldMk cId="1517686979" sldId="972"/>
            <ac:grpSpMk id="2065" creationId="{258197A8-C12C-3A19-53ED-5B54BD46FE0F}"/>
          </ac:grpSpMkLst>
        </pc:grp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13" creationId="{E76ECD13-9E47-42E3-3267-D2DBE2DC3091}"/>
          </ac:picMkLst>
        </pc:picChg>
        <pc:picChg chg="add mod">
          <ac:chgData name="Daoud Saadeddin" userId="50f496e5f975282e" providerId="LiveId" clId="{CA09BF60-44F7-49A4-B313-E380C4431443}" dt="2024-01-18T09:47:36.686" v="147" actId="1037"/>
          <ac:picMkLst>
            <pc:docMk/>
            <pc:sldMk cId="1517686979" sldId="972"/>
            <ac:picMk id="25" creationId="{4686D0E7-1883-7F4E-30B1-032A83E7B8CE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52" creationId="{AB63951D-FFC5-7229-FD83-AD54F2B98CBD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54" creationId="{E91DF7DB-08BE-425D-ED8E-021D4F7D1D61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58" creationId="{2663A9A9-706A-DB8A-BD47-C6FD405CBCDF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61" creationId="{D0026E24-AE0C-B7E8-217A-B03DED907BF7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62" creationId="{6BCD34AC-B3BA-49C5-3032-197097162A93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1123" creationId="{383F9E91-5859-0DDC-45FC-169CCFE196C4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1124" creationId="{8FCDEA99-A1B7-2B19-B808-4DB7AC41576E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1125" creationId="{B884E891-5D56-4704-877B-08877C79590F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1126" creationId="{410E7E03-E643-A6C0-CB52-8B19708D9874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1127" creationId="{9D5B803E-529D-1CC1-9C4D-450429FF92FA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1129" creationId="{BE0CC072-8627-245F-37C8-609182DDABED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1131" creationId="{64834222-E796-0175-7223-719478AB80D0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1139" creationId="{5155DD62-EF4A-8341-4EAF-BA2476B5AF9A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1157" creationId="{E594BC45-97CA-2B8A-EEE5-0090022BB413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1162" creationId="{A997B907-9A6E-107E-143A-317815C53298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1165" creationId="{A8944AD0-F42A-1894-1057-654C3EEEA692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1167" creationId="{E3E003FE-3A8E-D46F-8741-CEA1B695A4D8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1170" creationId="{0BFD462D-95C1-C8FA-28BA-D0B3FF838CC8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1211" creationId="{EB1195E6-B07C-AC15-EBF8-A4C562CFD363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062" creationId="{FF055F4E-B9AB-072E-167F-E2C7A8939858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066" creationId="{17341D16-71F2-781A-5640-189B28EBC690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072" creationId="{9DE2F5C1-BFC4-6A8E-70A9-3DC14DA74E3F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080" creationId="{2DD9F9D5-C3BC-7140-A107-3F2002A124EE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082" creationId="{1B87F6CE-6FF2-71A1-AB74-9A88EF6EC696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098" creationId="{46EBEB48-DC0D-33F0-09F5-5C4E821006A1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110" creationId="{A20ED87D-34CC-E75B-198C-842132911EBA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112" creationId="{A322C2E7-A0DA-D2F0-F7EC-5E5721BD22CB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114" creationId="{62D2BA8A-BE36-EE5D-D931-BD0A63C2FC30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246" creationId="{B5DE7027-6968-46D1-702A-D5DF14B7DFB5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248" creationId="{A21705DB-E939-B8E3-EF32-5E670F995AC6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251" creationId="{679CE6BA-BCD4-CE2A-916C-50E9408AFB0D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252" creationId="{03157C20-78A2-CB01-529C-1CFC1604EF0C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253" creationId="{6D2C1A75-EC52-DB5D-814E-C557733FF9A0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255" creationId="{4B0605C6-958D-F152-74B1-3CC48390A098}"/>
          </ac:picMkLst>
        </pc:picChg>
        <pc:picChg chg="mod">
          <ac:chgData name="Daoud Saadeddin" userId="50f496e5f975282e" providerId="LiveId" clId="{CA09BF60-44F7-49A4-B313-E380C4431443}" dt="2024-01-18T09:47:19.019" v="145" actId="408"/>
          <ac:picMkLst>
            <pc:docMk/>
            <pc:sldMk cId="1517686979" sldId="972"/>
            <ac:picMk id="2256" creationId="{913F4A7E-D80D-DABB-4ACC-C08072A4442E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257" creationId="{8FD9D2CD-E018-881B-C28E-6E0B5DAADE4F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263" creationId="{859D0686-B302-0963-8A25-439DEB0CFAB8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264" creationId="{938480F6-0F95-4CC8-4996-C673EEEFD344}"/>
          </ac:picMkLst>
        </pc:picChg>
        <pc:picChg chg="mod">
          <ac:chgData name="Daoud Saadeddin" userId="50f496e5f975282e" providerId="LiveId" clId="{CA09BF60-44F7-49A4-B313-E380C4431443}" dt="2024-01-18T09:47:36.686" v="147" actId="1037"/>
          <ac:picMkLst>
            <pc:docMk/>
            <pc:sldMk cId="1517686979" sldId="972"/>
            <ac:picMk id="2268" creationId="{89A977C4-16C0-30A3-A542-6F0A7130AEC7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269" creationId="{6D45B4B6-E324-F5F6-9916-46EC62D68A8A}"/>
          </ac:picMkLst>
        </pc:picChg>
        <pc:picChg chg="mod">
          <ac:chgData name="Daoud Saadeddin" userId="50f496e5f975282e" providerId="LiveId" clId="{CA09BF60-44F7-49A4-B313-E380C4431443}" dt="2024-01-18T09:46:58.521" v="141" actId="165"/>
          <ac:picMkLst>
            <pc:docMk/>
            <pc:sldMk cId="1517686979" sldId="972"/>
            <ac:picMk id="2271" creationId="{DA74C58C-A146-722A-ECBE-B638FB84EAD3}"/>
          </ac:picMkLst>
        </pc:picChg>
        <pc:picChg chg="add del mod">
          <ac:chgData name="Daoud Saadeddin" userId="50f496e5f975282e" providerId="LiveId" clId="{CA09BF60-44F7-49A4-B313-E380C4431443}" dt="2024-01-18T09:45:13.774" v="131" actId="21"/>
          <ac:picMkLst>
            <pc:docMk/>
            <pc:sldMk cId="1517686979" sldId="972"/>
            <ac:picMk id="2273" creationId="{4686D0E7-1883-7F4E-30B1-032A83E7B8CE}"/>
          </ac:picMkLst>
        </pc:picChg>
      </pc:sldChg>
      <pc:sldChg chg="modSp mod">
        <pc:chgData name="Daoud Saadeddin" userId="50f496e5f975282e" providerId="LiveId" clId="{CA09BF60-44F7-49A4-B313-E380C4431443}" dt="2023-12-07T09:48:02.627" v="8" actId="1076"/>
        <pc:sldMkLst>
          <pc:docMk/>
          <pc:sldMk cId="688080203" sldId="974"/>
        </pc:sldMkLst>
        <pc:spChg chg="mod">
          <ac:chgData name="Daoud Saadeddin" userId="50f496e5f975282e" providerId="LiveId" clId="{CA09BF60-44F7-49A4-B313-E380C4431443}" dt="2023-12-07T09:48:02.627" v="8" actId="1076"/>
          <ac:spMkLst>
            <pc:docMk/>
            <pc:sldMk cId="688080203" sldId="974"/>
            <ac:spMk id="5" creationId="{0E4D4387-5137-C5F6-6A1A-A62890D10D0E}"/>
          </ac:spMkLst>
        </pc:spChg>
      </pc:sldChg>
      <pc:sldChg chg="addSp delSp modSp add del mod modClrScheme chgLayout">
        <pc:chgData name="Daoud Saadeddin" userId="50f496e5f975282e" providerId="LiveId" clId="{CA09BF60-44F7-49A4-B313-E380C4431443}" dt="2023-12-07T10:05:06.225" v="62" actId="47"/>
        <pc:sldMkLst>
          <pc:docMk/>
          <pc:sldMk cId="3574056185" sldId="976"/>
        </pc:sldMkLst>
        <pc:spChg chg="del mod topLvl">
          <ac:chgData name="Daoud Saadeddin" userId="50f496e5f975282e" providerId="LiveId" clId="{CA09BF60-44F7-49A4-B313-E380C4431443}" dt="2023-12-07T09:48:09.456" v="9" actId="478"/>
          <ac:spMkLst>
            <pc:docMk/>
            <pc:sldMk cId="3574056185" sldId="976"/>
            <ac:spMk id="2" creationId="{079BBE01-9871-50B7-93B0-6450A6388DE9}"/>
          </ac:spMkLst>
        </pc:spChg>
        <pc:spChg chg="mod topLvl">
          <ac:chgData name="Daoud Saadeddin" userId="50f496e5f975282e" providerId="LiveId" clId="{CA09BF60-44F7-49A4-B313-E380C4431443}" dt="2023-12-07T09:48:19.855" v="14" actId="165"/>
          <ac:spMkLst>
            <pc:docMk/>
            <pc:sldMk cId="3574056185" sldId="976"/>
            <ac:spMk id="4" creationId="{08ADC105-963C-7D75-E714-CD571A893328}"/>
          </ac:spMkLst>
        </pc:spChg>
        <pc:spChg chg="del">
          <ac:chgData name="Daoud Saadeddin" userId="50f496e5f975282e" providerId="LiveId" clId="{CA09BF60-44F7-49A4-B313-E380C4431443}" dt="2023-12-07T09:48:10.775" v="10" actId="478"/>
          <ac:spMkLst>
            <pc:docMk/>
            <pc:sldMk cId="3574056185" sldId="976"/>
            <ac:spMk id="5" creationId="{0E4D4387-5137-C5F6-6A1A-A62890D10D0E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6" creationId="{FBCD6F40-0E6C-263F-4EC9-862694455634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8" creationId="{648F2DEA-7FBD-60E0-3B13-958D7E78CCB5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10" creationId="{13D35B20-BFEC-5BCA-C3BE-E88E46870183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12" creationId="{56BBE425-D019-772D-777C-A7CE2560633E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14" creationId="{F9907DAA-F237-31B6-5037-E53F1F9EADEA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16" creationId="{0CDAF670-572C-CE19-A8AB-50752B707F17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18" creationId="{A7EB4BBA-08DF-8546-DE6F-C00D7AEF798B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20" creationId="{632BB23C-4370-FA89-3AAD-84177150AEC6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22" creationId="{4AB6497E-7021-BDC5-A2F9-8DF10DDDF67C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24" creationId="{EC9D7CBC-A632-4EC5-9F93-7C3AA0E26F61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26" creationId="{991DC38F-76D7-528B-BC4F-EB5EC55F27D2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28" creationId="{93E16CE2-59A6-8450-FFA6-38DEEF7E2544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30" creationId="{645D2B24-3BF0-3B5A-30ED-099619C2D8D0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32" creationId="{34C47C06-B7EE-1880-7FF3-DABC17F7F5B3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34" creationId="{F30A1489-6F13-6741-2F61-23ADBA6EC02B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36" creationId="{717CF112-B7F2-CB09-91D5-C6C4800BE26B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37" creationId="{ECBD63A4-B5D3-C214-6298-0512F8DC3574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40" creationId="{7C8F5582-F536-A111-61CF-BCD2C9C22073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42" creationId="{CF22D08C-3C47-6AA6-A3AB-151C9E276110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43" creationId="{D0E909C7-D399-D977-FBA6-7D4F7D8876FA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46" creationId="{4FE6FC8D-6C3B-6186-AD87-B9398E62F9C6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47" creationId="{D5306A67-609C-080D-AF8B-8C9088944ADC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50" creationId="{FC056B38-643C-453B-E652-4685448BBE71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52" creationId="{C40FF899-5B90-4371-B27B-135735C84BE9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54" creationId="{67891DF9-A083-566E-AC49-B4D054C42CFA}"/>
          </ac:spMkLst>
        </pc:spChg>
        <pc:spChg chg="del mod topLvl">
          <ac:chgData name="Daoud Saadeddin" userId="50f496e5f975282e" providerId="LiveId" clId="{CA09BF60-44F7-49A4-B313-E380C4431443}" dt="2023-12-07T09:47:04.936" v="2" actId="478"/>
          <ac:spMkLst>
            <pc:docMk/>
            <pc:sldMk cId="3574056185" sldId="976"/>
            <ac:spMk id="55" creationId="{1DD28193-6B9D-7D64-1179-82823373A35C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58" creationId="{E38E0708-6352-E10A-D8DE-425E371805C8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60" creationId="{9128F6B0-2C0E-8140-7508-67AD6E1FFD44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62" creationId="{F7FF83F3-6846-7790-89AD-B16F6CE18030}"/>
          </ac:spMkLst>
        </pc:spChg>
        <pc:spChg chg="mod topLvl">
          <ac:chgData name="Daoud Saadeddin" userId="50f496e5f975282e" providerId="LiveId" clId="{CA09BF60-44F7-49A4-B313-E380C4431443}" dt="2023-12-07T09:52:26.609" v="57" actId="207"/>
          <ac:spMkLst>
            <pc:docMk/>
            <pc:sldMk cId="3574056185" sldId="976"/>
            <ac:spMk id="64" creationId="{AB30A325-F92F-8BA3-71F7-00BF2ABCEE83}"/>
          </ac:spMkLst>
        </pc:spChg>
        <pc:spChg chg="del mod topLvl">
          <ac:chgData name="Daoud Saadeddin" userId="50f496e5f975282e" providerId="LiveId" clId="{CA09BF60-44F7-49A4-B313-E380C4431443}" dt="2023-12-07T09:47:04.936" v="2" actId="478"/>
          <ac:spMkLst>
            <pc:docMk/>
            <pc:sldMk cId="3574056185" sldId="976"/>
            <ac:spMk id="66" creationId="{CCC94DB6-0F20-8025-582E-CBC5383C7365}"/>
          </ac:spMkLst>
        </pc:spChg>
        <pc:spChg chg="mod topLvl">
          <ac:chgData name="Daoud Saadeddin" userId="50f496e5f975282e" providerId="LiveId" clId="{CA09BF60-44F7-49A4-B313-E380C4431443}" dt="2023-12-07T09:53:25.876" v="61" actId="2711"/>
          <ac:spMkLst>
            <pc:docMk/>
            <pc:sldMk cId="3574056185" sldId="976"/>
            <ac:spMk id="68" creationId="{1758002A-63E0-F056-0417-587D97AE4EB6}"/>
          </ac:spMkLst>
        </pc:spChg>
        <pc:spChg chg="mod topLvl">
          <ac:chgData name="Daoud Saadeddin" userId="50f496e5f975282e" providerId="LiveId" clId="{CA09BF60-44F7-49A4-B313-E380C4431443}" dt="2023-12-07T09:53:25.876" v="61" actId="2711"/>
          <ac:spMkLst>
            <pc:docMk/>
            <pc:sldMk cId="3574056185" sldId="976"/>
            <ac:spMk id="69" creationId="{AB4F6F49-8714-6EC6-85D0-7B2A0D3B4E35}"/>
          </ac:spMkLst>
        </pc:spChg>
        <pc:spChg chg="mod topLvl">
          <ac:chgData name="Daoud Saadeddin" userId="50f496e5f975282e" providerId="LiveId" clId="{CA09BF60-44F7-49A4-B313-E380C4431443}" dt="2023-12-07T09:53:25.876" v="61" actId="2711"/>
          <ac:spMkLst>
            <pc:docMk/>
            <pc:sldMk cId="3574056185" sldId="976"/>
            <ac:spMk id="70" creationId="{AF2714A2-EEE1-F052-88AE-CAC5E7D0E74E}"/>
          </ac:spMkLst>
        </pc:spChg>
        <pc:spChg chg="mod topLvl">
          <ac:chgData name="Daoud Saadeddin" userId="50f496e5f975282e" providerId="LiveId" clId="{CA09BF60-44F7-49A4-B313-E380C4431443}" dt="2023-12-07T09:53:25.876" v="61" actId="2711"/>
          <ac:spMkLst>
            <pc:docMk/>
            <pc:sldMk cId="3574056185" sldId="976"/>
            <ac:spMk id="71" creationId="{3BDE942E-34A4-A7FE-78B0-DA82F0CEE26D}"/>
          </ac:spMkLst>
        </pc:spChg>
        <pc:spChg chg="mod topLvl">
          <ac:chgData name="Daoud Saadeddin" userId="50f496e5f975282e" providerId="LiveId" clId="{CA09BF60-44F7-49A4-B313-E380C4431443}" dt="2023-12-07T09:53:25.876" v="61" actId="2711"/>
          <ac:spMkLst>
            <pc:docMk/>
            <pc:sldMk cId="3574056185" sldId="976"/>
            <ac:spMk id="72" creationId="{40EAB4AC-BA99-01E2-3343-EBA231F6407C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73" creationId="{0A4F2A53-021D-BC77-0756-33B770E9CA1A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79" creationId="{EE9C52D3-C53E-0B8D-B167-EAE07CC3462C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82" creationId="{361168CD-DA39-0891-CA43-87D91A58BDBB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88" creationId="{81B23E23-7C13-AEEB-6365-CC1C2C015443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91" creationId="{915D2FE7-37A3-F34F-7D66-0C06909BA527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97" creationId="{B289050B-012D-873B-0D38-AF522ADA64F8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100" creationId="{8BAE8B96-EB6B-03FC-58FD-04D5103AD2C2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106" creationId="{96D3DDF2-6AE5-C9B7-3FE2-2C2D6EDEE7BD}"/>
          </ac:spMkLst>
        </pc:spChg>
        <pc:spChg chg="del mod topLvl">
          <ac:chgData name="Daoud Saadeddin" userId="50f496e5f975282e" providerId="LiveId" clId="{CA09BF60-44F7-49A4-B313-E380C4431443}" dt="2023-12-07T09:47:04.936" v="2" actId="478"/>
          <ac:spMkLst>
            <pc:docMk/>
            <pc:sldMk cId="3574056185" sldId="976"/>
            <ac:spMk id="109" creationId="{6059B47A-3101-2BA7-232A-F340D10B65A9}"/>
          </ac:spMkLst>
        </pc:spChg>
        <pc:spChg chg="del mod topLvl">
          <ac:chgData name="Daoud Saadeddin" userId="50f496e5f975282e" providerId="LiveId" clId="{CA09BF60-44F7-49A4-B313-E380C4431443}" dt="2023-12-07T09:47:04.936" v="2" actId="478"/>
          <ac:spMkLst>
            <pc:docMk/>
            <pc:sldMk cId="3574056185" sldId="976"/>
            <ac:spMk id="115" creationId="{CBF16BEE-CFB5-BE66-D4E3-FC890EC9C23B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118" creationId="{D6FE9A2F-2787-3786-F392-282F030427B5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124" creationId="{D45D7B83-47C0-1C03-073D-26DD21945AFF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127" creationId="{340F9617-43F7-25DB-141A-985ECB87CD49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137" creationId="{236D9E7C-1435-B137-EAD8-546A0F030211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140" creationId="{36A04B5D-5368-AB20-6A76-25CC54E85221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146" creationId="{547C4ADD-5970-FCAE-8804-1E4A6E861C7F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149" creationId="{A35CF90F-1EB2-7A70-B4DC-CAE37F2CE2E2}"/>
          </ac:spMkLst>
        </pc:spChg>
        <pc:spChg chg="del mod topLvl">
          <ac:chgData name="Daoud Saadeddin" userId="50f496e5f975282e" providerId="LiveId" clId="{CA09BF60-44F7-49A4-B313-E380C4431443}" dt="2023-12-07T09:47:07.463" v="3" actId="478"/>
          <ac:spMkLst>
            <pc:docMk/>
            <pc:sldMk cId="3574056185" sldId="976"/>
            <ac:spMk id="155" creationId="{01F76976-8B3D-F9CD-9F70-947938487016}"/>
          </ac:spMkLst>
        </pc:spChg>
        <pc:spChg chg="del mod topLvl">
          <ac:chgData name="Daoud Saadeddin" userId="50f496e5f975282e" providerId="LiveId" clId="{CA09BF60-44F7-49A4-B313-E380C4431443}" dt="2023-12-07T09:47:04.936" v="2" actId="478"/>
          <ac:spMkLst>
            <pc:docMk/>
            <pc:sldMk cId="3574056185" sldId="976"/>
            <ac:spMk id="158" creationId="{42A49918-BAC3-0E26-CD87-7DD3BA452F05}"/>
          </ac:spMkLst>
        </pc:spChg>
        <pc:spChg chg="del mod topLvl">
          <ac:chgData name="Daoud Saadeddin" userId="50f496e5f975282e" providerId="LiveId" clId="{CA09BF60-44F7-49A4-B313-E380C4431443}" dt="2023-12-07T09:48:09.456" v="9" actId="478"/>
          <ac:spMkLst>
            <pc:docMk/>
            <pc:sldMk cId="3574056185" sldId="976"/>
            <ac:spMk id="163" creationId="{7B85E16F-2729-A91C-8805-55C0C455A489}"/>
          </ac:spMkLst>
        </pc:spChg>
        <pc:spChg chg="del mod topLvl">
          <ac:chgData name="Daoud Saadeddin" userId="50f496e5f975282e" providerId="LiveId" clId="{CA09BF60-44F7-49A4-B313-E380C4431443}" dt="2023-12-07T09:48:09.456" v="9" actId="478"/>
          <ac:spMkLst>
            <pc:docMk/>
            <pc:sldMk cId="3574056185" sldId="976"/>
            <ac:spMk id="164" creationId="{28D4DFED-53CA-EC45-7A5B-7720161CAB7E}"/>
          </ac:spMkLst>
        </pc:spChg>
        <pc:spChg chg="del mod topLvl">
          <ac:chgData name="Daoud Saadeddin" userId="50f496e5f975282e" providerId="LiveId" clId="{CA09BF60-44F7-49A4-B313-E380C4431443}" dt="2023-12-07T09:48:09.456" v="9" actId="478"/>
          <ac:spMkLst>
            <pc:docMk/>
            <pc:sldMk cId="3574056185" sldId="976"/>
            <ac:spMk id="165" creationId="{B58A3990-320D-C3E5-C383-312053860DE1}"/>
          </ac:spMkLst>
        </pc:spChg>
        <pc:spChg chg="del mod topLvl">
          <ac:chgData name="Daoud Saadeddin" userId="50f496e5f975282e" providerId="LiveId" clId="{CA09BF60-44F7-49A4-B313-E380C4431443}" dt="2023-12-07T09:48:09.456" v="9" actId="478"/>
          <ac:spMkLst>
            <pc:docMk/>
            <pc:sldMk cId="3574056185" sldId="976"/>
            <ac:spMk id="166" creationId="{8BA5A6DD-15CF-DC84-FBAA-D517FAC78A5F}"/>
          </ac:spMkLst>
        </pc:spChg>
        <pc:spChg chg="del mod topLvl">
          <ac:chgData name="Daoud Saadeddin" userId="50f496e5f975282e" providerId="LiveId" clId="{CA09BF60-44F7-49A4-B313-E380C4431443}" dt="2023-12-07T09:48:09.456" v="9" actId="478"/>
          <ac:spMkLst>
            <pc:docMk/>
            <pc:sldMk cId="3574056185" sldId="976"/>
            <ac:spMk id="167" creationId="{E2646E23-701A-40A8-6A4F-6468F8EDD369}"/>
          </ac:spMkLst>
        </pc:spChg>
        <pc:grpChg chg="add del mod">
          <ac:chgData name="Daoud Saadeddin" userId="50f496e5f975282e" providerId="LiveId" clId="{CA09BF60-44F7-49A4-B313-E380C4431443}" dt="2023-12-07T09:48:19.855" v="14" actId="165"/>
          <ac:grpSpMkLst>
            <pc:docMk/>
            <pc:sldMk cId="3574056185" sldId="976"/>
            <ac:grpSpMk id="3" creationId="{93C6E74B-F4F7-2465-EDCD-6387FE9D9572}"/>
          </ac:grpSpMkLst>
        </pc:grpChg>
        <pc:grpChg chg="del">
          <ac:chgData name="Daoud Saadeddin" userId="50f496e5f975282e" providerId="LiveId" clId="{CA09BF60-44F7-49A4-B313-E380C4431443}" dt="2023-12-07T09:47:01.570" v="1" actId="165"/>
          <ac:grpSpMkLst>
            <pc:docMk/>
            <pc:sldMk cId="3574056185" sldId="976"/>
            <ac:grpSpMk id="168" creationId="{B98803C1-5E54-5394-C8F4-6DE41A27271C}"/>
          </ac:grpSpMkLst>
        </pc:grpChg>
        <pc:picChg chg="del mod">
          <ac:chgData name="Daoud Saadeddin" userId="50f496e5f975282e" providerId="LiveId" clId="{CA09BF60-44F7-49A4-B313-E380C4431443}" dt="2023-12-07T09:48:18.539" v="13" actId="478"/>
          <ac:picMkLst>
            <pc:docMk/>
            <pc:sldMk cId="3574056185" sldId="976"/>
            <ac:picMk id="7" creationId="{C22419DE-13AC-D0DE-EC71-357AF6443C8F}"/>
          </ac:picMkLst>
        </pc:picChg>
        <pc:picChg chg="del mod topLvl">
          <ac:chgData name="Daoud Saadeddin" userId="50f496e5f975282e" providerId="LiveId" clId="{CA09BF60-44F7-49A4-B313-E380C4431443}" dt="2023-12-07T09:48:23.045" v="16" actId="478"/>
          <ac:picMkLst>
            <pc:docMk/>
            <pc:sldMk cId="3574056185" sldId="976"/>
            <ac:picMk id="9" creationId="{0FB2764A-376E-4D86-E959-8FC90149996A}"/>
          </ac:picMkLst>
        </pc:picChg>
        <pc:picChg chg="del mod topLvl">
          <ac:chgData name="Daoud Saadeddin" userId="50f496e5f975282e" providerId="LiveId" clId="{CA09BF60-44F7-49A4-B313-E380C4431443}" dt="2023-12-07T09:48:24.481" v="18" actId="478"/>
          <ac:picMkLst>
            <pc:docMk/>
            <pc:sldMk cId="3574056185" sldId="976"/>
            <ac:picMk id="11" creationId="{250E29CE-EFDA-44CD-4F8C-A8EE3F48039A}"/>
          </ac:picMkLst>
        </pc:picChg>
        <pc:picChg chg="del mod topLvl">
          <ac:chgData name="Daoud Saadeddin" userId="50f496e5f975282e" providerId="LiveId" clId="{CA09BF60-44F7-49A4-B313-E380C4431443}" dt="2023-12-07T09:48:25.757" v="20" actId="478"/>
          <ac:picMkLst>
            <pc:docMk/>
            <pc:sldMk cId="3574056185" sldId="976"/>
            <ac:picMk id="13" creationId="{D05EA910-709A-A581-112B-68363EA2D6AC}"/>
          </ac:picMkLst>
        </pc:picChg>
        <pc:picChg chg="del mod topLvl">
          <ac:chgData name="Daoud Saadeddin" userId="50f496e5f975282e" providerId="LiveId" clId="{CA09BF60-44F7-49A4-B313-E380C4431443}" dt="2023-12-07T09:48:27.059" v="22" actId="478"/>
          <ac:picMkLst>
            <pc:docMk/>
            <pc:sldMk cId="3574056185" sldId="976"/>
            <ac:picMk id="15" creationId="{BB90A4E1-2AE7-39AB-E899-C5C72824826A}"/>
          </ac:picMkLst>
        </pc:picChg>
        <pc:picChg chg="del mod topLvl">
          <ac:chgData name="Daoud Saadeddin" userId="50f496e5f975282e" providerId="LiveId" clId="{CA09BF60-44F7-49A4-B313-E380C4431443}" dt="2023-12-07T09:48:28.496" v="24" actId="478"/>
          <ac:picMkLst>
            <pc:docMk/>
            <pc:sldMk cId="3574056185" sldId="976"/>
            <ac:picMk id="17" creationId="{BDF4AD72-EF91-2EF0-6E09-1FDC94CECD8D}"/>
          </ac:picMkLst>
        </pc:picChg>
        <pc:picChg chg="del mod topLvl">
          <ac:chgData name="Daoud Saadeddin" userId="50f496e5f975282e" providerId="LiveId" clId="{CA09BF60-44F7-49A4-B313-E380C4431443}" dt="2023-12-07T09:48:30.132" v="26" actId="478"/>
          <ac:picMkLst>
            <pc:docMk/>
            <pc:sldMk cId="3574056185" sldId="976"/>
            <ac:picMk id="19" creationId="{3EEFA81C-5782-C79C-0892-15D7AB906C54}"/>
          </ac:picMkLst>
        </pc:picChg>
        <pc:picChg chg="del mod topLvl">
          <ac:chgData name="Daoud Saadeddin" userId="50f496e5f975282e" providerId="LiveId" clId="{CA09BF60-44F7-49A4-B313-E380C4431443}" dt="2023-12-07T09:48:31.558" v="28" actId="478"/>
          <ac:picMkLst>
            <pc:docMk/>
            <pc:sldMk cId="3574056185" sldId="976"/>
            <ac:picMk id="21" creationId="{F626914F-D5B3-AC5F-A143-15801748B956}"/>
          </ac:picMkLst>
        </pc:picChg>
        <pc:picChg chg="del mod topLvl">
          <ac:chgData name="Daoud Saadeddin" userId="50f496e5f975282e" providerId="LiveId" clId="{CA09BF60-44F7-49A4-B313-E380C4431443}" dt="2023-12-07T09:48:32.923" v="30" actId="478"/>
          <ac:picMkLst>
            <pc:docMk/>
            <pc:sldMk cId="3574056185" sldId="976"/>
            <ac:picMk id="23" creationId="{C5F57E08-FCF2-912E-DC73-6CC495E98163}"/>
          </ac:picMkLst>
        </pc:picChg>
        <pc:picChg chg="del mod topLvl">
          <ac:chgData name="Daoud Saadeddin" userId="50f496e5f975282e" providerId="LiveId" clId="{CA09BF60-44F7-49A4-B313-E380C4431443}" dt="2023-12-07T09:48:34.214" v="32" actId="478"/>
          <ac:picMkLst>
            <pc:docMk/>
            <pc:sldMk cId="3574056185" sldId="976"/>
            <ac:picMk id="25" creationId="{460C95ED-37DA-73BA-47B4-1F7E0DC7D370}"/>
          </ac:picMkLst>
        </pc:picChg>
        <pc:picChg chg="del mod topLvl">
          <ac:chgData name="Daoud Saadeddin" userId="50f496e5f975282e" providerId="LiveId" clId="{CA09BF60-44F7-49A4-B313-E380C4431443}" dt="2023-12-07T09:48:35.920" v="33" actId="478"/>
          <ac:picMkLst>
            <pc:docMk/>
            <pc:sldMk cId="3574056185" sldId="976"/>
            <ac:picMk id="27" creationId="{62EB700C-9FB0-90B2-6A22-74278866F375}"/>
          </ac:picMkLst>
        </pc:picChg>
        <pc:picChg chg="del mod topLvl">
          <ac:chgData name="Daoud Saadeddin" userId="50f496e5f975282e" providerId="LiveId" clId="{CA09BF60-44F7-49A4-B313-E380C4431443}" dt="2023-12-07T09:48:38.872" v="36" actId="478"/>
          <ac:picMkLst>
            <pc:docMk/>
            <pc:sldMk cId="3574056185" sldId="976"/>
            <ac:picMk id="29" creationId="{5EB83948-FE5D-742B-A4A4-336B29FF37EC}"/>
          </ac:picMkLst>
        </pc:picChg>
        <pc:picChg chg="del mod">
          <ac:chgData name="Daoud Saadeddin" userId="50f496e5f975282e" providerId="LiveId" clId="{CA09BF60-44F7-49A4-B313-E380C4431443}" dt="2023-12-07T09:48:16.780" v="12" actId="478"/>
          <ac:picMkLst>
            <pc:docMk/>
            <pc:sldMk cId="3574056185" sldId="976"/>
            <ac:picMk id="31" creationId="{A54AE293-407D-FD1B-FFBF-755B66958E7B}"/>
          </ac:picMkLst>
        </pc:picChg>
        <pc:picChg chg="del mod topLvl">
          <ac:chgData name="Daoud Saadeddin" userId="50f496e5f975282e" providerId="LiveId" clId="{CA09BF60-44F7-49A4-B313-E380C4431443}" dt="2023-12-07T09:48:22.397" v="15" actId="478"/>
          <ac:picMkLst>
            <pc:docMk/>
            <pc:sldMk cId="3574056185" sldId="976"/>
            <ac:picMk id="33" creationId="{E56731AB-098E-8C8F-900A-B92B4D0A5B39}"/>
          </ac:picMkLst>
        </pc:picChg>
        <pc:picChg chg="del mod topLvl">
          <ac:chgData name="Daoud Saadeddin" userId="50f496e5f975282e" providerId="LiveId" clId="{CA09BF60-44F7-49A4-B313-E380C4431443}" dt="2023-12-07T09:48:23.791" v="17" actId="478"/>
          <ac:picMkLst>
            <pc:docMk/>
            <pc:sldMk cId="3574056185" sldId="976"/>
            <ac:picMk id="35" creationId="{2A77B8A0-4138-E465-728C-516E824A00D3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38" creationId="{C5AA806E-DAC8-D480-33FF-0AC09C3EE9B8}"/>
          </ac:picMkLst>
        </pc:picChg>
        <pc:picChg chg="del mod topLvl">
          <ac:chgData name="Daoud Saadeddin" userId="50f496e5f975282e" providerId="LiveId" clId="{CA09BF60-44F7-49A4-B313-E380C4431443}" dt="2023-12-07T09:48:25.126" v="19" actId="478"/>
          <ac:picMkLst>
            <pc:docMk/>
            <pc:sldMk cId="3574056185" sldId="976"/>
            <ac:picMk id="39" creationId="{D4EA6E8A-B8FC-3B3A-0D92-1FA4D9AD963D}"/>
          </ac:picMkLst>
        </pc:picChg>
        <pc:picChg chg="del mod topLvl">
          <ac:chgData name="Daoud Saadeddin" userId="50f496e5f975282e" providerId="LiveId" clId="{CA09BF60-44F7-49A4-B313-E380C4431443}" dt="2023-12-07T09:48:26.420" v="21" actId="478"/>
          <ac:picMkLst>
            <pc:docMk/>
            <pc:sldMk cId="3574056185" sldId="976"/>
            <ac:picMk id="41" creationId="{BFC82BA3-281F-7D83-51E0-9EFD4499AB70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44" creationId="{371CB81D-480C-2E77-C281-BC7DD9F2E61C}"/>
          </ac:picMkLst>
        </pc:picChg>
        <pc:picChg chg="del mod topLvl">
          <ac:chgData name="Daoud Saadeddin" userId="50f496e5f975282e" providerId="LiveId" clId="{CA09BF60-44F7-49A4-B313-E380C4431443}" dt="2023-12-07T09:48:27.673" v="23" actId="478"/>
          <ac:picMkLst>
            <pc:docMk/>
            <pc:sldMk cId="3574056185" sldId="976"/>
            <ac:picMk id="45" creationId="{24F85928-FF74-76B0-645D-484F3734D592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48" creationId="{3DC40464-A86A-777F-D85E-C3CEDD5308C6}"/>
          </ac:picMkLst>
        </pc:picChg>
        <pc:picChg chg="del mod topLvl">
          <ac:chgData name="Daoud Saadeddin" userId="50f496e5f975282e" providerId="LiveId" clId="{CA09BF60-44F7-49A4-B313-E380C4431443}" dt="2023-12-07T09:48:29.420" v="25" actId="478"/>
          <ac:picMkLst>
            <pc:docMk/>
            <pc:sldMk cId="3574056185" sldId="976"/>
            <ac:picMk id="49" creationId="{766136BE-967C-AC85-3930-CC6FC2D29982}"/>
          </ac:picMkLst>
        </pc:picChg>
        <pc:picChg chg="del mod topLvl">
          <ac:chgData name="Daoud Saadeddin" userId="50f496e5f975282e" providerId="LiveId" clId="{CA09BF60-44F7-49A4-B313-E380C4431443}" dt="2023-12-07T09:48:30.847" v="27" actId="478"/>
          <ac:picMkLst>
            <pc:docMk/>
            <pc:sldMk cId="3574056185" sldId="976"/>
            <ac:picMk id="51" creationId="{4BB5AA2F-31FD-E7D3-CD43-38BABCF36762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53" creationId="{BC7308EE-5CCA-3137-D00D-3F07BEE3977F}"/>
          </ac:picMkLst>
        </pc:picChg>
        <pc:picChg chg="del mod topLvl">
          <ac:chgData name="Daoud Saadeddin" userId="50f496e5f975282e" providerId="LiveId" clId="{CA09BF60-44F7-49A4-B313-E380C4431443}" dt="2023-12-07T09:48:32.309" v="29" actId="478"/>
          <ac:picMkLst>
            <pc:docMk/>
            <pc:sldMk cId="3574056185" sldId="976"/>
            <ac:picMk id="56" creationId="{9C917171-46D3-7419-3CAF-14EB469FF9F1}"/>
          </ac:picMkLst>
        </pc:picChg>
        <pc:picChg chg="del mod topLvl">
          <ac:chgData name="Daoud Saadeddin" userId="50f496e5f975282e" providerId="LiveId" clId="{CA09BF60-44F7-49A4-B313-E380C4431443}" dt="2023-12-07T09:47:04.936" v="2" actId="478"/>
          <ac:picMkLst>
            <pc:docMk/>
            <pc:sldMk cId="3574056185" sldId="976"/>
            <ac:picMk id="57" creationId="{0FD8FAC5-A8D5-EBB9-3861-88578D84E16A}"/>
          </ac:picMkLst>
        </pc:picChg>
        <pc:picChg chg="del mod topLvl">
          <ac:chgData name="Daoud Saadeddin" userId="50f496e5f975282e" providerId="LiveId" clId="{CA09BF60-44F7-49A4-B313-E380C4431443}" dt="2023-12-07T09:48:33.585" v="31" actId="478"/>
          <ac:picMkLst>
            <pc:docMk/>
            <pc:sldMk cId="3574056185" sldId="976"/>
            <ac:picMk id="59" creationId="{5D08861F-4604-1D1C-B61F-B1BB63D14BB9}"/>
          </ac:picMkLst>
        </pc:picChg>
        <pc:picChg chg="del mod topLvl">
          <ac:chgData name="Daoud Saadeddin" userId="50f496e5f975282e" providerId="LiveId" clId="{CA09BF60-44F7-49A4-B313-E380C4431443}" dt="2023-12-07T09:48:37.091" v="34" actId="478"/>
          <ac:picMkLst>
            <pc:docMk/>
            <pc:sldMk cId="3574056185" sldId="976"/>
            <ac:picMk id="61" creationId="{D6E8654F-B7C5-EBB5-F03D-72D4212984F1}"/>
          </ac:picMkLst>
        </pc:picChg>
        <pc:picChg chg="del mod topLvl">
          <ac:chgData name="Daoud Saadeddin" userId="50f496e5f975282e" providerId="LiveId" clId="{CA09BF60-44F7-49A4-B313-E380C4431443}" dt="2023-12-07T09:48:38.154" v="35" actId="478"/>
          <ac:picMkLst>
            <pc:docMk/>
            <pc:sldMk cId="3574056185" sldId="976"/>
            <ac:picMk id="63" creationId="{813E6F7F-9923-DEE1-2F50-5D1D2D7E11F7}"/>
          </ac:picMkLst>
        </pc:picChg>
        <pc:picChg chg="del mod topLvl">
          <ac:chgData name="Daoud Saadeddin" userId="50f496e5f975282e" providerId="LiveId" clId="{CA09BF60-44F7-49A4-B313-E380C4431443}" dt="2023-12-07T09:48:39.363" v="37" actId="478"/>
          <ac:picMkLst>
            <pc:docMk/>
            <pc:sldMk cId="3574056185" sldId="976"/>
            <ac:picMk id="65" creationId="{EFC46382-623A-5170-85D6-38D76E0E74A9}"/>
          </ac:picMkLst>
        </pc:picChg>
        <pc:picChg chg="del mod topLvl">
          <ac:chgData name="Daoud Saadeddin" userId="50f496e5f975282e" providerId="LiveId" clId="{CA09BF60-44F7-49A4-B313-E380C4431443}" dt="2023-12-07T09:47:04.936" v="2" actId="478"/>
          <ac:picMkLst>
            <pc:docMk/>
            <pc:sldMk cId="3574056185" sldId="976"/>
            <ac:picMk id="67" creationId="{5E582DDE-33FB-2562-092C-F8135A08D0DE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75" creationId="{CB4C5E34-CBFB-77F8-7F0D-E5A159C1CC77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80" creationId="{FD8ECDD8-FB0A-9CD3-CD7B-EBFDA0A4341B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83" creationId="{6137D1CF-9C5A-2184-DF9C-EF27223A031F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89" creationId="{E3F7B08C-A674-859F-343B-2541F6F67313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93" creationId="{4844EDD7-DD83-E778-B3C5-18BFB8FC025F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98" creationId="{DB10F7AA-510C-5404-CD08-AA0F4338A33E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102" creationId="{98A86DAC-04C0-AD18-584D-87E66A3993FA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107" creationId="{EFD45A6A-0BFC-906E-E9B4-E028996CCB88}"/>
          </ac:picMkLst>
        </pc:picChg>
        <pc:picChg chg="del mod topLvl">
          <ac:chgData name="Daoud Saadeddin" userId="50f496e5f975282e" providerId="LiveId" clId="{CA09BF60-44F7-49A4-B313-E380C4431443}" dt="2023-12-07T09:47:04.936" v="2" actId="478"/>
          <ac:picMkLst>
            <pc:docMk/>
            <pc:sldMk cId="3574056185" sldId="976"/>
            <ac:picMk id="111" creationId="{D0976250-DB2B-5C83-E702-F90C83B1507C}"/>
          </ac:picMkLst>
        </pc:picChg>
        <pc:picChg chg="del mod topLvl">
          <ac:chgData name="Daoud Saadeddin" userId="50f496e5f975282e" providerId="LiveId" clId="{CA09BF60-44F7-49A4-B313-E380C4431443}" dt="2023-12-07T09:47:04.936" v="2" actId="478"/>
          <ac:picMkLst>
            <pc:docMk/>
            <pc:sldMk cId="3574056185" sldId="976"/>
            <ac:picMk id="116" creationId="{7FD31E66-3698-87D9-E334-DC19EA383D07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120" creationId="{ED34464C-4F5E-7813-E838-8F0C01A52698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125" creationId="{DF17370C-8B86-F146-67DA-7B5BF58F9AA4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128" creationId="{580B3C44-E86A-8D1A-0663-8F02FB9B2FD0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138" creationId="{8445AD3A-25B2-9E41-9CF1-06C016CB5F5E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141" creationId="{2DF5CE60-1203-F9A6-5540-21CA241D00DD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147" creationId="{5E54DABF-37EF-266D-C90C-02108D0FA772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151" creationId="{1DECA99C-398F-A568-3BA7-C67F02C92B38}"/>
          </ac:picMkLst>
        </pc:picChg>
        <pc:picChg chg="del mod topLvl">
          <ac:chgData name="Daoud Saadeddin" userId="50f496e5f975282e" providerId="LiveId" clId="{CA09BF60-44F7-49A4-B313-E380C4431443}" dt="2023-12-07T09:47:07.463" v="3" actId="478"/>
          <ac:picMkLst>
            <pc:docMk/>
            <pc:sldMk cId="3574056185" sldId="976"/>
            <ac:picMk id="156" creationId="{935DC839-B806-4D34-B72B-FFD916D17689}"/>
          </ac:picMkLst>
        </pc:picChg>
        <pc:picChg chg="del mod topLvl">
          <ac:chgData name="Daoud Saadeddin" userId="50f496e5f975282e" providerId="LiveId" clId="{CA09BF60-44F7-49A4-B313-E380C4431443}" dt="2023-12-07T09:47:04.936" v="2" actId="478"/>
          <ac:picMkLst>
            <pc:docMk/>
            <pc:sldMk cId="3574056185" sldId="976"/>
            <ac:picMk id="160" creationId="{4FC5813A-00E2-7379-EB63-9581EC8329E2}"/>
          </ac:picMkLst>
        </pc:picChg>
      </pc:sldChg>
      <pc:sldMasterChg chg="addSldLayout modSldLayout">
        <pc:chgData name="Daoud Saadeddin" userId="50f496e5f975282e" providerId="LiveId" clId="{CA09BF60-44F7-49A4-B313-E380C4431443}" dt="2023-12-07T09:47:33.864" v="5" actId="478"/>
        <pc:sldMasterMkLst>
          <pc:docMk/>
          <pc:sldMasterMk cId="3903489796" sldId="2147483648"/>
        </pc:sldMasterMkLst>
        <pc:sldLayoutChg chg="delSp new mod">
          <pc:chgData name="Daoud Saadeddin" userId="50f496e5f975282e" providerId="LiveId" clId="{CA09BF60-44F7-49A4-B313-E380C4431443}" dt="2023-12-07T09:47:33.864" v="5" actId="478"/>
          <pc:sldLayoutMkLst>
            <pc:docMk/>
            <pc:sldMasterMk cId="3903489796" sldId="2147483648"/>
            <pc:sldLayoutMk cId="1304061715" sldId="2147483662"/>
          </pc:sldLayoutMkLst>
          <pc:spChg chg="del">
            <ac:chgData name="Daoud Saadeddin" userId="50f496e5f975282e" providerId="LiveId" clId="{CA09BF60-44F7-49A4-B313-E380C4431443}" dt="2023-12-07T09:47:33.864" v="5" actId="478"/>
            <ac:spMkLst>
              <pc:docMk/>
              <pc:sldMasterMk cId="3903489796" sldId="2147483648"/>
              <pc:sldLayoutMk cId="1304061715" sldId="2147483662"/>
              <ac:spMk id="2" creationId="{B1B9A8EF-2B68-4414-63E8-58BBC5AC4754}"/>
            </ac:spMkLst>
          </pc:spChg>
        </pc:sldLayoutChg>
      </pc:sldMasterChg>
    </pc:docChg>
  </pc:docChgLst>
  <pc:docChgLst>
    <pc:chgData name="Daoud Saadeddin" userId="50f496e5f975282e" providerId="LiveId" clId="{21DDD259-1F9D-4D5D-872A-FBDC44643293}"/>
    <pc:docChg chg="undo redo custSel addSld delSld modSld sldOrd modMainMaster">
      <pc:chgData name="Daoud Saadeddin" userId="50f496e5f975282e" providerId="LiveId" clId="{21DDD259-1F9D-4D5D-872A-FBDC44643293}" dt="2023-11-30T09:33:20.182" v="8175" actId="207"/>
      <pc:docMkLst>
        <pc:docMk/>
      </pc:docMkLst>
      <pc:sldChg chg="addSp modSp new">
        <pc:chgData name="Daoud Saadeddin" userId="50f496e5f975282e" providerId="LiveId" clId="{21DDD259-1F9D-4D5D-872A-FBDC44643293}" dt="2023-11-22T08:46:59.531" v="7"/>
        <pc:sldMkLst>
          <pc:docMk/>
          <pc:sldMk cId="2315532484" sldId="256"/>
        </pc:sldMkLst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2" creationId="{A81E917C-C3DA-E610-2BDF-FF51225723F8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3" creationId="{4C283877-2C68-054C-45C0-ACE85EF6847D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4" creationId="{38AC5BD0-09ED-14AE-89F1-6E61FC5CCFDD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5" creationId="{F597A186-0455-B0E6-3C34-12AAD18FE78F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6" creationId="{93C6458A-8D30-DC76-D8D7-7DC3415AA34E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7" creationId="{E0702CB3-75C6-675E-61B1-94710A7D1E63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8" creationId="{2A397FE7-A82F-02BE-A32F-474A625DC879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9" creationId="{F32870E7-5AF7-40CE-0EE2-2135B6F06225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10" creationId="{D57811AD-09CF-650E-B08A-46A0D6C07996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11" creationId="{70ED7958-32B6-EE36-4341-F17929939A39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12" creationId="{BCA56548-3442-D6A3-C576-602D189E0245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13" creationId="{A3097323-0E92-4954-0E3F-51846447AD03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14" creationId="{8F675840-152B-9BA6-3A13-E7A57658640E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15" creationId="{35CC622C-87CC-266B-E06C-1A58109C90A7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16" creationId="{F7DA0FCE-C8FE-ECB2-0D0D-CC396ED7E6EE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17" creationId="{DAA1F265-8D18-7405-F4A0-D83EC9469363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18" creationId="{579650DC-3036-33A9-A26F-54BA3E06751C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19" creationId="{C033A875-4529-BF9F-B3DC-E94C4BAA6BD1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20" creationId="{D14B98AF-DDE0-0822-E484-B656C07756F0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21" creationId="{E8A9ED3F-3388-A86D-65A9-1B7EAC8EA521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22" creationId="{CC48EFDD-D5E2-65BC-A767-D746F627E592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23" creationId="{E2BF6E02-A201-A63B-1E4F-15576B1B42F7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24" creationId="{83B585F8-1DF3-C70A-61C8-E13F0C472B8C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25" creationId="{50415F89-11F1-108A-1355-894A581DEE6D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26" creationId="{038713EE-99DC-22CF-D9A1-253BD835597C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27" creationId="{3A8B0452-F7B1-C169-11EB-760733315539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28" creationId="{BE83BB15-CC5C-EE15-63CE-3DFAAC730055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29" creationId="{A6928E15-22B6-F241-3F47-A63DBF16D1CC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30" creationId="{5FCE166C-9F51-6E9C-495B-647BC7295B5A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31" creationId="{DFBCF8B6-EF51-A116-EE5B-D5AF02587D8C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32" creationId="{BE54EDB2-F5FE-4D47-E448-8DFC4EC8897A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33" creationId="{861D03E0-1FE6-C876-A61F-AC55EDF0C5EA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34" creationId="{AC8C3EE4-3213-D575-275A-5CD90EDEDE27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35" creationId="{6E7D111D-9652-C188-75F0-45036BFCD323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36" creationId="{6F08280A-5BDA-BB7B-34C3-501137D1A149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37" creationId="{8D76E7FB-8671-9286-715C-A841E4C7BC60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38" creationId="{EAF77611-251D-F480-CB65-34D3C6DDD514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39" creationId="{5D4650BA-0386-6B8F-B5FD-177AFFC3FF55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40" creationId="{69ABBE84-0D5C-82A1-EEC5-DB2E8A7C4CF5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41" creationId="{4661DD67-D6C0-B430-598F-CD169C762459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42" creationId="{226F13EA-21ED-A351-1947-D3227E3A8A15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43" creationId="{C8FBEB4A-4F60-5329-7136-8C60AFF22EBB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44" creationId="{56859C1D-5581-AE57-FEBA-40C62EBA3F5F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45" creationId="{944110A7-523E-423F-319C-80A632C3587E}"/>
          </ac:spMkLst>
        </pc:spChg>
        <pc:spChg chg="add mod">
          <ac:chgData name="Daoud Saadeddin" userId="50f496e5f975282e" providerId="LiveId" clId="{21DDD259-1F9D-4D5D-872A-FBDC44643293}" dt="2023-11-22T08:46:59.531" v="7"/>
          <ac:spMkLst>
            <pc:docMk/>
            <pc:sldMk cId="2315532484" sldId="256"/>
            <ac:spMk id="46" creationId="{80A6CABC-72CC-12CA-3B22-7DC06B36E239}"/>
          </ac:spMkLst>
        </pc:spChg>
      </pc:sldChg>
      <pc:sldChg chg="addSp modSp add">
        <pc:chgData name="Daoud Saadeddin" userId="50f496e5f975282e" providerId="LiveId" clId="{21DDD259-1F9D-4D5D-872A-FBDC44643293}" dt="2023-11-22T08:46:30.846" v="6"/>
        <pc:sldMkLst>
          <pc:docMk/>
          <pc:sldMk cId="1915757375" sldId="257"/>
        </pc:sldMkLst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2" creationId="{00DF6144-89DB-1FC2-5728-9D913C5E5950}"/>
          </ac:spMkLst>
        </pc:spChg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3" creationId="{B22432D8-A6B3-5D65-BA7D-772936AFA56A}"/>
          </ac:spMkLst>
        </pc:spChg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4" creationId="{9CD72255-F808-D089-5C57-C0FF674B3585}"/>
          </ac:spMkLst>
        </pc:spChg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5" creationId="{25E6649A-F723-9137-6A27-5EFB346CDB3E}"/>
          </ac:spMkLst>
        </pc:spChg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6" creationId="{FF20B79C-3DFD-3C51-0CBD-83B2995435E7}"/>
          </ac:spMkLst>
        </pc:spChg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7" creationId="{9C7121FC-77DC-FC50-1161-80DC2525034F}"/>
          </ac:spMkLst>
        </pc:spChg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8" creationId="{4C12F44A-90DA-E835-0D7C-B8F0A4D563E3}"/>
          </ac:spMkLst>
        </pc:spChg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9" creationId="{1D8A2AB8-3643-2587-619A-81E74E469ADA}"/>
          </ac:spMkLst>
        </pc:spChg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10" creationId="{E8317BB4-17DA-2860-4940-86AB6DF42F73}"/>
          </ac:spMkLst>
        </pc:spChg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11" creationId="{D06E30CD-1A19-3D77-C38C-3D25CBC7DBF9}"/>
          </ac:spMkLst>
        </pc:spChg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12" creationId="{FA897968-D4DD-59E8-6765-B467862C9B35}"/>
          </ac:spMkLst>
        </pc:spChg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13" creationId="{8C0644D0-4008-0754-C7E2-AE5886785AA0}"/>
          </ac:spMkLst>
        </pc:spChg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14" creationId="{8A1FF292-2281-4422-1DA9-72791E972332}"/>
          </ac:spMkLst>
        </pc:spChg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15" creationId="{92801200-F6BE-7BEB-89EF-BEF0DC63DC22}"/>
          </ac:spMkLst>
        </pc:spChg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16" creationId="{8FF18FBA-520E-167D-0BCE-673A3F984F48}"/>
          </ac:spMkLst>
        </pc:spChg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17" creationId="{88351453-C92A-65E5-DDE3-611DE6180413}"/>
          </ac:spMkLst>
        </pc:spChg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18" creationId="{083E8C91-6D2F-2DCF-E3AB-F4C02E6AA5E5}"/>
          </ac:spMkLst>
        </pc:spChg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19" creationId="{48CAC320-5F4A-D6D2-935B-C2E00B962272}"/>
          </ac:spMkLst>
        </pc:spChg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20" creationId="{C128A928-2ED0-00B5-11AA-95A73DFB2554}"/>
          </ac:spMkLst>
        </pc:spChg>
        <pc:spChg chg="add mod">
          <ac:chgData name="Daoud Saadeddin" userId="50f496e5f975282e" providerId="LiveId" clId="{21DDD259-1F9D-4D5D-872A-FBDC44643293}" dt="2023-11-22T08:46:30.846" v="6"/>
          <ac:spMkLst>
            <pc:docMk/>
            <pc:sldMk cId="1915757375" sldId="257"/>
            <ac:spMk id="21" creationId="{9614CCC3-2CD4-230A-B4F3-712155C11093}"/>
          </ac:spMkLst>
        </pc:spChg>
      </pc:sldChg>
      <pc:sldChg chg="addSp modSp add">
        <pc:chgData name="Daoud Saadeddin" userId="50f496e5f975282e" providerId="LiveId" clId="{21DDD259-1F9D-4D5D-872A-FBDC44643293}" dt="2023-11-22T08:46:09.444" v="5"/>
        <pc:sldMkLst>
          <pc:docMk/>
          <pc:sldMk cId="3317570201" sldId="258"/>
        </pc:sldMkLst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2" creationId="{C32D1B7B-D243-F703-8653-635A3A9FA25D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3" creationId="{0E1355E1-745D-18E3-EA27-017580CEEE58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4" creationId="{3A3D5620-45B8-4A6C-5E63-88E375889C91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5" creationId="{F9410B48-B56D-A628-DF24-D380CA76344F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6" creationId="{96A975C5-1D4D-E3FA-A160-771925E7A984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7" creationId="{112E939D-B467-5CC5-1536-80A9D2019750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8" creationId="{1720DF43-AABB-FC3B-85EA-23E5D06FF123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9" creationId="{9C138409-3A99-837F-F6AC-A6A3A1C1FB64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10" creationId="{10007858-EFD0-804D-F31D-7F3A3703096D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11" creationId="{64CE2DA9-F70F-CCC5-A158-84A433E47BB9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12" creationId="{1AE9A704-6F59-B95D-B4C5-5D01102BAD43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13" creationId="{E2E3C493-DBFF-1877-EC85-A89206B5400E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14" creationId="{97696528-9124-48BA-AD91-7219338A8708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15" creationId="{795294D4-5FBF-E26D-E2CB-94301B431CB9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16" creationId="{1E1DD8E1-8941-1094-4B98-8A884B149FD2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17" creationId="{8910D0F7-1D98-56AD-78B0-64C7CFC17E76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18" creationId="{A5A879B3-D625-ABD2-829A-45B0290E0845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19" creationId="{F767CA33-2070-88F0-DB58-8D08EA876135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20" creationId="{C9B5C504-C09D-61EA-7193-DE0E30BB6C6C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21" creationId="{9367935A-F690-4654-E243-3BBC7BC84934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22" creationId="{7CD4FD63-FE66-5E18-C1C3-F543B9153C38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23" creationId="{DDB42D7F-C7B8-152A-09F8-6E5BB596A4E4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24" creationId="{759D27E2-3ECC-A89C-0FD2-5EB31756899F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25" creationId="{D08AE988-7222-F08E-8799-3DFE061FD74E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26" creationId="{198CA55E-56D8-4032-E3BD-CA733A30C03C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27" creationId="{A24B227B-89C5-E0FF-42E7-193DEA3DE07B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28" creationId="{8680F556-1274-22E2-5C12-5C15D7A67D04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29" creationId="{FE6FE75D-51A3-2925-0AA4-21B04F524555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30" creationId="{0FE63EC5-2B25-26C9-59D8-0581AB390CC7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31" creationId="{39634281-52C9-0727-311B-497CDBE02CEE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32" creationId="{17008602-DCDD-4540-F73B-D2AE7469D20F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33" creationId="{22F81D40-B668-2E4B-311C-7530D9A82DEC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34" creationId="{1E1BC0B8-4ABF-24D2-C536-6D5C13116F4D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35" creationId="{AE4CD876-8F12-B790-CEA4-118675ECBEE8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36" creationId="{4312488F-E9CC-EF1F-F778-09D35747C460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37" creationId="{D39AD221-B394-3C5E-8C7A-EFEAC88CFE81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38" creationId="{956B93B4-768D-8328-9240-987288D5DF90}"/>
          </ac:spMkLst>
        </pc:spChg>
        <pc:spChg chg="add mod">
          <ac:chgData name="Daoud Saadeddin" userId="50f496e5f975282e" providerId="LiveId" clId="{21DDD259-1F9D-4D5D-872A-FBDC44643293}" dt="2023-11-22T08:46:09.444" v="5"/>
          <ac:spMkLst>
            <pc:docMk/>
            <pc:sldMk cId="3317570201" sldId="258"/>
            <ac:spMk id="39" creationId="{6C485061-093B-2302-8E4C-A73FB61352A5}"/>
          </ac:spMkLst>
        </pc:spChg>
        <pc:grpChg chg="add mod">
          <ac:chgData name="Daoud Saadeddin" userId="50f496e5f975282e" providerId="LiveId" clId="{21DDD259-1F9D-4D5D-872A-FBDC44643293}" dt="2023-11-22T08:46:09.444" v="5"/>
          <ac:grpSpMkLst>
            <pc:docMk/>
            <pc:sldMk cId="3317570201" sldId="258"/>
            <ac:grpSpMk id="40" creationId="{1BBC5F09-C93B-3CE0-C966-5D0018FC6FDD}"/>
          </ac:grpSpMkLst>
        </pc:grpChg>
        <pc:grpChg chg="mod">
          <ac:chgData name="Daoud Saadeddin" userId="50f496e5f975282e" providerId="LiveId" clId="{21DDD259-1F9D-4D5D-872A-FBDC44643293}" dt="2023-11-22T08:46:09.444" v="5"/>
          <ac:grpSpMkLst>
            <pc:docMk/>
            <pc:sldMk cId="3317570201" sldId="258"/>
            <ac:grpSpMk id="41" creationId="{F240A090-C175-D72B-5244-9D302A751521}"/>
          </ac:grpSpMkLst>
        </pc:grpChg>
        <pc:grpChg chg="add mod">
          <ac:chgData name="Daoud Saadeddin" userId="50f496e5f975282e" providerId="LiveId" clId="{21DDD259-1F9D-4D5D-872A-FBDC44643293}" dt="2023-11-22T08:46:09.444" v="5"/>
          <ac:grpSpMkLst>
            <pc:docMk/>
            <pc:sldMk cId="3317570201" sldId="258"/>
            <ac:grpSpMk id="45" creationId="{5D055D0F-1CDB-8CE4-46AB-022A637C5FF4}"/>
          </ac:grpSpMkLst>
        </pc:grpChg>
        <pc:grpChg chg="mod">
          <ac:chgData name="Daoud Saadeddin" userId="50f496e5f975282e" providerId="LiveId" clId="{21DDD259-1F9D-4D5D-872A-FBDC44643293}" dt="2023-11-22T08:46:09.444" v="5"/>
          <ac:grpSpMkLst>
            <pc:docMk/>
            <pc:sldMk cId="3317570201" sldId="258"/>
            <ac:grpSpMk id="46" creationId="{B0078D09-4A0B-8749-211C-2047C28C7F6A}"/>
          </ac:grpSpMkLst>
        </pc:grpChg>
        <pc:cxnChg chg="mod">
          <ac:chgData name="Daoud Saadeddin" userId="50f496e5f975282e" providerId="LiveId" clId="{21DDD259-1F9D-4D5D-872A-FBDC44643293}" dt="2023-11-22T08:46:09.444" v="5"/>
          <ac:cxnSpMkLst>
            <pc:docMk/>
            <pc:sldMk cId="3317570201" sldId="258"/>
            <ac:cxnSpMk id="42" creationId="{AF0B8C74-5139-6A58-4CD6-4FC2DF1A12B4}"/>
          </ac:cxnSpMkLst>
        </pc:cxnChg>
        <pc:cxnChg chg="mod">
          <ac:chgData name="Daoud Saadeddin" userId="50f496e5f975282e" providerId="LiveId" clId="{21DDD259-1F9D-4D5D-872A-FBDC44643293}" dt="2023-11-22T08:46:09.444" v="5"/>
          <ac:cxnSpMkLst>
            <pc:docMk/>
            <pc:sldMk cId="3317570201" sldId="258"/>
            <ac:cxnSpMk id="43" creationId="{C26125E0-195B-BB5C-3871-718915A407CC}"/>
          </ac:cxnSpMkLst>
        </pc:cxnChg>
        <pc:cxnChg chg="mod">
          <ac:chgData name="Daoud Saadeddin" userId="50f496e5f975282e" providerId="LiveId" clId="{21DDD259-1F9D-4D5D-872A-FBDC44643293}" dt="2023-11-22T08:46:09.444" v="5"/>
          <ac:cxnSpMkLst>
            <pc:docMk/>
            <pc:sldMk cId="3317570201" sldId="258"/>
            <ac:cxnSpMk id="44" creationId="{521C7E6E-A474-EE42-1642-851FE279409B}"/>
          </ac:cxnSpMkLst>
        </pc:cxnChg>
        <pc:cxnChg chg="mod">
          <ac:chgData name="Daoud Saadeddin" userId="50f496e5f975282e" providerId="LiveId" clId="{21DDD259-1F9D-4D5D-872A-FBDC44643293}" dt="2023-11-22T08:46:09.444" v="5"/>
          <ac:cxnSpMkLst>
            <pc:docMk/>
            <pc:sldMk cId="3317570201" sldId="258"/>
            <ac:cxnSpMk id="47" creationId="{A89067F2-D9F0-FF3B-B818-25BA953AE844}"/>
          </ac:cxnSpMkLst>
        </pc:cxnChg>
        <pc:cxnChg chg="mod">
          <ac:chgData name="Daoud Saadeddin" userId="50f496e5f975282e" providerId="LiveId" clId="{21DDD259-1F9D-4D5D-872A-FBDC44643293}" dt="2023-11-22T08:46:09.444" v="5"/>
          <ac:cxnSpMkLst>
            <pc:docMk/>
            <pc:sldMk cId="3317570201" sldId="258"/>
            <ac:cxnSpMk id="48" creationId="{49958157-034F-42D6-7FFB-AB02546EDAAA}"/>
          </ac:cxnSpMkLst>
        </pc:cxnChg>
        <pc:cxnChg chg="mod">
          <ac:chgData name="Daoud Saadeddin" userId="50f496e5f975282e" providerId="LiveId" clId="{21DDD259-1F9D-4D5D-872A-FBDC44643293}" dt="2023-11-22T08:46:09.444" v="5"/>
          <ac:cxnSpMkLst>
            <pc:docMk/>
            <pc:sldMk cId="3317570201" sldId="258"/>
            <ac:cxnSpMk id="49" creationId="{961AFA28-5E00-1BD2-9248-CA242F65EA64}"/>
          </ac:cxnSpMkLst>
        </pc:cxnChg>
      </pc:sldChg>
      <pc:sldChg chg="addSp modSp add">
        <pc:chgData name="Daoud Saadeddin" userId="50f496e5f975282e" providerId="LiveId" clId="{21DDD259-1F9D-4D5D-872A-FBDC44643293}" dt="2023-11-22T08:45:39.649" v="4"/>
        <pc:sldMkLst>
          <pc:docMk/>
          <pc:sldMk cId="3906808565" sldId="259"/>
        </pc:sldMkLst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2" creationId="{C1D4A3C3-81D6-749D-3AD4-23FEDB1DEF8A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3" creationId="{9B729AED-4310-84B4-ED19-D452C6DF6601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4" creationId="{46D4932D-ECAC-2751-5841-D14D2536E8F4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9" creationId="{75E7E1D5-FF23-7868-DDA2-58F4165F8AAF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10" creationId="{3F421571-6D66-30C0-22ED-B1BE4F426F0B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11" creationId="{44F7A3C7-F255-DB9F-287E-6298F4527234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12" creationId="{A190E647-A415-75CD-6628-94249AE906D5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13" creationId="{35D2FDC2-38FB-C6A6-F5B2-B9E94DA0FABB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14" creationId="{68C9ACFE-3FC6-1645-663E-27AB1F7C6DD2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15" creationId="{CEEBF405-AA46-4C1E-F2B4-6578BA280E51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16" creationId="{995A47DC-887C-02E9-1CC4-74560DD8E812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17" creationId="{4EE3E4A5-B629-7D5C-E36A-4447EC713EA4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18" creationId="{3692DC32-BBBC-9507-5893-F177D79FF877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19" creationId="{9B4BAF62-B59E-8318-CD46-129279572EE5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20" creationId="{87B13381-7345-76FB-E1F9-2036D14E83E1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21" creationId="{C6609F32-5762-2CF1-7A15-30EBE8BCA66B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22" creationId="{0E76443A-3B48-2551-A2A5-4483AB38535D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23" creationId="{A2D0A65E-49EB-C579-2C11-EABA25F1B9BD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24" creationId="{CF7C0B7E-ED07-2BE7-D301-410E89DB24D2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25" creationId="{B36580B9-F606-AE96-4B96-357876C190EC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26" creationId="{83319C31-E9F4-9754-B012-9150B0469F91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27" creationId="{EBA26D75-FDEE-3859-CE35-DD401EE31523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28" creationId="{6FC621FB-1828-CE70-01EB-59F60A182C1F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29" creationId="{07124576-B34F-93C4-8921-938F448E9E06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30" creationId="{D686A9BF-5869-B18E-3183-FED4F37CD988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31" creationId="{0E0773F1-4E9A-6862-358B-931DFE2118FE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32" creationId="{CC619888-6A9C-615F-CFE2-F12AB221520D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33" creationId="{EC0737A0-D520-6854-C346-C403FC694D74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34" creationId="{DA77CA90-BD38-DE23-A488-2123C350B6D1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35" creationId="{699976E7-6068-BD05-3C37-B555D27D9728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36" creationId="{9994BACA-EB10-E8D5-2661-E9F5A1D3DC0A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37" creationId="{51710DA3-575B-BA02-CD24-23CABB500163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38" creationId="{7BE5A48A-FB6A-1813-DF0D-33A9AE6FC3E4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39" creationId="{95FD3D84-CE9C-19C7-8A14-58FA508C9BE8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40" creationId="{E2561BDD-0D5A-2B30-FCBA-4AADCCC53202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41" creationId="{60FD3A6F-7E20-CC13-D832-E60BA3BB0F3E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42" creationId="{E6AE63A9-9F92-0BFD-FC3F-16648B3108AE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43" creationId="{6099B7F0-73E4-2859-E3CA-1B5771513820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44" creationId="{F412EDB0-348A-B6E9-889D-BBBD495864BF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45" creationId="{E8E37043-3943-DDE8-D199-E2EC272EEBC2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46" creationId="{CA1FAF63-61A1-9963-2546-DFF354411C4B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47" creationId="{C329B656-8E56-9AF4-DF20-E2E3E0C81DFE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48" creationId="{1AF4FB01-B81D-75C4-3A95-6E25C618BA4B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49" creationId="{D8DC4E2C-791C-A125-BF3C-F860D79F9534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50" creationId="{0BA3EE96-848F-23C2-38A2-8DC833538A64}"/>
          </ac:spMkLst>
        </pc:spChg>
        <pc:spChg chg="add mod">
          <ac:chgData name="Daoud Saadeddin" userId="50f496e5f975282e" providerId="LiveId" clId="{21DDD259-1F9D-4D5D-872A-FBDC44643293}" dt="2023-11-22T08:45:39.649" v="4"/>
          <ac:spMkLst>
            <pc:docMk/>
            <pc:sldMk cId="3906808565" sldId="259"/>
            <ac:spMk id="51" creationId="{219574BC-27E5-E80D-5F5A-724BF1BDFD35}"/>
          </ac:spMkLst>
        </pc:spChg>
        <pc:cxnChg chg="add mod">
          <ac:chgData name="Daoud Saadeddin" userId="50f496e5f975282e" providerId="LiveId" clId="{21DDD259-1F9D-4D5D-872A-FBDC44643293}" dt="2023-11-22T08:45:39.649" v="4"/>
          <ac:cxnSpMkLst>
            <pc:docMk/>
            <pc:sldMk cId="3906808565" sldId="259"/>
            <ac:cxnSpMk id="5" creationId="{A21BBFFF-88F8-E443-B8E9-869D3F27E435}"/>
          </ac:cxnSpMkLst>
        </pc:cxnChg>
        <pc:cxnChg chg="add mod">
          <ac:chgData name="Daoud Saadeddin" userId="50f496e5f975282e" providerId="LiveId" clId="{21DDD259-1F9D-4D5D-872A-FBDC44643293}" dt="2023-11-22T08:45:39.649" v="4"/>
          <ac:cxnSpMkLst>
            <pc:docMk/>
            <pc:sldMk cId="3906808565" sldId="259"/>
            <ac:cxnSpMk id="6" creationId="{741A04AB-9877-213D-4AAF-E2CC668CEA85}"/>
          </ac:cxnSpMkLst>
        </pc:cxnChg>
        <pc:cxnChg chg="add mod">
          <ac:chgData name="Daoud Saadeddin" userId="50f496e5f975282e" providerId="LiveId" clId="{21DDD259-1F9D-4D5D-872A-FBDC44643293}" dt="2023-11-22T08:45:39.649" v="4"/>
          <ac:cxnSpMkLst>
            <pc:docMk/>
            <pc:sldMk cId="3906808565" sldId="259"/>
            <ac:cxnSpMk id="7" creationId="{2C7EFE34-C799-B4C9-0AED-67602E812C81}"/>
          </ac:cxnSpMkLst>
        </pc:cxnChg>
        <pc:cxnChg chg="add mod">
          <ac:chgData name="Daoud Saadeddin" userId="50f496e5f975282e" providerId="LiveId" clId="{21DDD259-1F9D-4D5D-872A-FBDC44643293}" dt="2023-11-22T08:45:39.649" v="4"/>
          <ac:cxnSpMkLst>
            <pc:docMk/>
            <pc:sldMk cId="3906808565" sldId="259"/>
            <ac:cxnSpMk id="8" creationId="{24E7F711-F337-610E-FBD8-C2AAE6975F36}"/>
          </ac:cxnSpMkLst>
        </pc:cxnChg>
      </pc:sldChg>
      <pc:sldChg chg="addSp delSp modSp add mod ord">
        <pc:chgData name="Daoud Saadeddin" userId="50f496e5f975282e" providerId="LiveId" clId="{21DDD259-1F9D-4D5D-872A-FBDC44643293}" dt="2023-11-25T17:33:15.762" v="5081"/>
        <pc:sldMkLst>
          <pc:docMk/>
          <pc:sldMk cId="1701996133" sldId="260"/>
        </pc:sldMkLst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2" creationId="{C1D4A3C3-81D6-749D-3AD4-23FEDB1DEF8A}"/>
          </ac:spMkLst>
        </pc:spChg>
        <pc:spChg chg="mod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3" creationId="{22798351-24F3-5821-D3A6-FC5812BE0042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3" creationId="{9B729AED-4310-84B4-ED19-D452C6DF6601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4" creationId="{46D4932D-ECAC-2751-5841-D14D2536E8F4}"/>
          </ac:spMkLst>
        </pc:spChg>
        <pc:spChg chg="mod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4" creationId="{B3044A95-7BB8-6D85-E973-37080974E3F3}"/>
          </ac:spMkLst>
        </pc:spChg>
        <pc:spChg chg="add mod topLvl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5" creationId="{1FDE3680-9737-AF97-4C42-1639193CC816}"/>
          </ac:spMkLst>
        </pc:spChg>
        <pc:spChg chg="mod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7" creationId="{6F1E3CB5-53BC-40DB-5A61-52BCBCB78E3D}"/>
          </ac:spMkLst>
        </pc:spChg>
        <pc:spChg chg="mod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8" creationId="{895D8622-1C90-A052-176B-058C95CDCB58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9" creationId="{75E7E1D5-FF23-7868-DDA2-58F4165F8AAF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10" creationId="{3F421571-6D66-30C0-22ED-B1BE4F426F0B}"/>
          </ac:spMkLst>
        </pc:spChg>
        <pc:spChg chg="mod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10" creationId="{CFB1BA16-DF96-387B-B67D-87FA850B1F54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11" creationId="{44F7A3C7-F255-DB9F-287E-6298F4527234}"/>
          </ac:spMkLst>
        </pc:spChg>
        <pc:spChg chg="mod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11" creationId="{C3448BCD-4EF5-FFDA-8FBF-D3686646483F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12" creationId="{A190E647-A415-75CD-6628-94249AE906D5}"/>
          </ac:spMkLst>
        </pc:spChg>
        <pc:spChg chg="add mod topLvl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12" creationId="{E22BBC89-0F74-5DA6-E00A-A4CD8E959D9B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13" creationId="{35D2FDC2-38FB-C6A6-F5B2-B9E94DA0FABB}"/>
          </ac:spMkLst>
        </pc:spChg>
        <pc:spChg chg="add mod topLvl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13" creationId="{D0E8A161-C771-3A5E-EF39-CBD0E7CCDD5E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14" creationId="{68C9ACFE-3FC6-1645-663E-27AB1F7C6DD2}"/>
          </ac:spMkLst>
        </pc:spChg>
        <pc:spChg chg="mod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15" creationId="{C8E81607-7789-62FC-8978-DE510B875688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15" creationId="{CEEBF405-AA46-4C1E-F2B4-6578BA280E51}"/>
          </ac:spMkLst>
        </pc:spChg>
        <pc:spChg chg="mod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16" creationId="{833451C0-97CA-F6CC-A394-AD870A5F1580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16" creationId="{995A47DC-887C-02E9-1CC4-74560DD8E812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17" creationId="{4EE3E4A5-B629-7D5C-E36A-4447EC713EA4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18" creationId="{3692DC32-BBBC-9507-5893-F177D79FF877}"/>
          </ac:spMkLst>
        </pc:spChg>
        <pc:spChg chg="mod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18" creationId="{9C9A1597-A7C9-2732-06DA-58A2ADB1C24D}"/>
          </ac:spMkLst>
        </pc:spChg>
        <pc:spChg chg="mod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19" creationId="{03004576-C59D-E3DF-98BB-E6B8D6894D78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19" creationId="{9B4BAF62-B59E-8318-CD46-129279572EE5}"/>
          </ac:spMkLst>
        </pc:spChg>
        <pc:spChg chg="add mod topLvl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20" creationId="{837ED586-CCD0-5257-BA70-729A2ED24561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20" creationId="{87B13381-7345-76FB-E1F9-2036D14E83E1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21" creationId="{C6609F32-5762-2CF1-7A15-30EBE8BCA66B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22" creationId="{0E76443A-3B48-2551-A2A5-4483AB38535D}"/>
          </ac:spMkLst>
        </pc:spChg>
        <pc:spChg chg="mod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22" creationId="{CFC8E2DE-725E-909D-998F-80DAB159A4C2}"/>
          </ac:spMkLst>
        </pc:spChg>
        <pc:spChg chg="mod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23" creationId="{64F647E3-B685-41C8-F916-36ACA86E1FA3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23" creationId="{A2D0A65E-49EB-C579-2C11-EABA25F1B9BD}"/>
          </ac:spMkLst>
        </pc:spChg>
        <pc:spChg chg="add mod topLvl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24" creationId="{4F24F3FD-3107-5188-3ED1-7A27CEE2CDAB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24" creationId="{CF7C0B7E-ED07-2BE7-D301-410E89DB24D2}"/>
          </ac:spMkLst>
        </pc:spChg>
        <pc:spChg chg="add mod topLvl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25" creationId="{A4EF3DB5-4477-162E-D533-D3FABE7F331B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25" creationId="{B36580B9-F606-AE96-4B96-357876C190EC}"/>
          </ac:spMkLst>
        </pc:spChg>
        <pc:spChg chg="add mod topLvl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26" creationId="{0D01905B-27CD-F093-5DE0-35DCA23CB40F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26" creationId="{83319C31-E9F4-9754-B012-9150B0469F91}"/>
          </ac:spMkLst>
        </pc:spChg>
        <pc:spChg chg="add mod topLvl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27" creationId="{085B2F62-9B81-C04D-B297-13BC39634DA2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27" creationId="{EBA26D75-FDEE-3859-CE35-DD401EE31523}"/>
          </ac:spMkLst>
        </pc:spChg>
        <pc:spChg chg="add mod topLvl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28" creationId="{6E64E507-F52F-1D6E-9496-CEBA98D20196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28" creationId="{6FC621FB-1828-CE70-01EB-59F60A182C1F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29" creationId="{07124576-B34F-93C4-8921-938F448E9E06}"/>
          </ac:spMkLst>
        </pc:spChg>
        <pc:spChg chg="add mod topLvl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29" creationId="{82B5DE85-D2F9-087D-8041-B8EF47AE3536}"/>
          </ac:spMkLst>
        </pc:spChg>
        <pc:spChg chg="add del mod topLvl">
          <ac:chgData name="Daoud Saadeddin" userId="50f496e5f975282e" providerId="LiveId" clId="{21DDD259-1F9D-4D5D-872A-FBDC44643293}" dt="2023-11-25T11:50:47.764" v="4884" actId="478"/>
          <ac:spMkLst>
            <pc:docMk/>
            <pc:sldMk cId="1701996133" sldId="260"/>
            <ac:spMk id="30" creationId="{4A0C0C73-3370-7B30-434F-C2F79232CB5F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30" creationId="{D686A9BF-5869-B18E-3183-FED4F37CD988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31" creationId="{0E0773F1-4E9A-6862-358B-931DFE2118FE}"/>
          </ac:spMkLst>
        </pc:spChg>
        <pc:spChg chg="add mod topLvl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31" creationId="{664F3E16-E34D-5EAA-229B-720733964487}"/>
          </ac:spMkLst>
        </pc:spChg>
        <pc:spChg chg="add mod topLvl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32" creationId="{8CA85169-1F7E-5BFD-6A16-F4998AECB3B6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32" creationId="{CC619888-6A9C-615F-CFE2-F12AB221520D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33" creationId="{EC0737A0-D520-6854-C346-C403FC694D74}"/>
          </ac:spMkLst>
        </pc:spChg>
        <pc:spChg chg="add mod topLvl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33" creationId="{F72C7203-C1A9-09F1-E8FD-4E947AEFFF53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34" creationId="{DA77CA90-BD38-DE23-A488-2123C350B6D1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35" creationId="{699976E7-6068-BD05-3C37-B555D27D9728}"/>
          </ac:spMkLst>
        </pc:spChg>
        <pc:spChg chg="mod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35" creationId="{E70CBDE7-12E4-0B7D-E4D4-50AE0BE04701}"/>
          </ac:spMkLst>
        </pc:spChg>
        <pc:spChg chg="mod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36" creationId="{5A9CE352-AF30-4E06-AC27-F0B613E3F437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36" creationId="{9994BACA-EB10-E8D5-2661-E9F5A1D3DC0A}"/>
          </ac:spMkLst>
        </pc:spChg>
        <pc:spChg chg="add mod topLvl">
          <ac:chgData name="Daoud Saadeddin" userId="50f496e5f975282e" providerId="LiveId" clId="{21DDD259-1F9D-4D5D-872A-FBDC44643293}" dt="2023-11-25T11:50:44.826" v="4883" actId="165"/>
          <ac:spMkLst>
            <pc:docMk/>
            <pc:sldMk cId="1701996133" sldId="260"/>
            <ac:spMk id="37" creationId="{318359CB-92C0-7594-C4FD-224B48E80E26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37" creationId="{51710DA3-575B-BA02-CD24-23CABB500163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38" creationId="{7BE5A48A-FB6A-1813-DF0D-33A9AE6FC3E4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39" creationId="{95FD3D84-CE9C-19C7-8A14-58FA508C9BE8}"/>
          </ac:spMkLst>
        </pc:spChg>
        <pc:spChg chg="add mod">
          <ac:chgData name="Daoud Saadeddin" userId="50f496e5f975282e" providerId="LiveId" clId="{21DDD259-1F9D-4D5D-872A-FBDC44643293}" dt="2023-11-24T21:12:07.850" v="3641" actId="1076"/>
          <ac:spMkLst>
            <pc:docMk/>
            <pc:sldMk cId="1701996133" sldId="260"/>
            <ac:spMk id="39" creationId="{BDFF30F8-0FEE-7FBD-82CD-42EACF364361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40" creationId="{E2561BDD-0D5A-2B30-FCBA-4AADCCC53202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41" creationId="{60FD3A6F-7E20-CC13-D832-E60BA3BB0F3E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42" creationId="{E6AE63A9-9F92-0BFD-FC3F-16648B3108AE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43" creationId="{6099B7F0-73E4-2859-E3CA-1B5771513820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44" creationId="{F412EDB0-348A-B6E9-889D-BBBD495864BF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45" creationId="{E8E37043-3943-DDE8-D199-E2EC272EEBC2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46" creationId="{CA1FAF63-61A1-9963-2546-DFF354411C4B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47" creationId="{C329B656-8E56-9AF4-DF20-E2E3E0C81DFE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48" creationId="{1AF4FB01-B81D-75C4-3A95-6E25C618BA4B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49" creationId="{D8DC4E2C-791C-A125-BF3C-F860D79F9534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50" creationId="{0BA3EE96-848F-23C2-38A2-8DC833538A64}"/>
          </ac:spMkLst>
        </pc:spChg>
        <pc:spChg chg="del">
          <ac:chgData name="Daoud Saadeddin" userId="50f496e5f975282e" providerId="LiveId" clId="{21DDD259-1F9D-4D5D-872A-FBDC44643293}" dt="2023-11-22T08:47:49.365" v="9" actId="478"/>
          <ac:spMkLst>
            <pc:docMk/>
            <pc:sldMk cId="1701996133" sldId="260"/>
            <ac:spMk id="51" creationId="{219574BC-27E5-E80D-5F5A-724BF1BDFD35}"/>
          </ac:spMkLst>
        </pc:spChg>
        <pc:grpChg chg="add del mod topLvl">
          <ac:chgData name="Daoud Saadeddin" userId="50f496e5f975282e" providerId="LiveId" clId="{21DDD259-1F9D-4D5D-872A-FBDC44643293}" dt="2023-11-25T11:50:47.764" v="4884" actId="478"/>
          <ac:grpSpMkLst>
            <pc:docMk/>
            <pc:sldMk cId="1701996133" sldId="260"/>
            <ac:grpSpMk id="2" creationId="{B901DBEE-0CB8-C973-453C-E202E8768577}"/>
          </ac:grpSpMkLst>
        </pc:grpChg>
        <pc:grpChg chg="add mod topLvl">
          <ac:chgData name="Daoud Saadeddin" userId="50f496e5f975282e" providerId="LiveId" clId="{21DDD259-1F9D-4D5D-872A-FBDC44643293}" dt="2023-11-25T11:50:44.826" v="4883" actId="165"/>
          <ac:grpSpMkLst>
            <pc:docMk/>
            <pc:sldMk cId="1701996133" sldId="260"/>
            <ac:grpSpMk id="6" creationId="{7DAB96C6-04AF-55C6-9371-DFB7E45F110A}"/>
          </ac:grpSpMkLst>
        </pc:grpChg>
        <pc:grpChg chg="add mod topLvl">
          <ac:chgData name="Daoud Saadeddin" userId="50f496e5f975282e" providerId="LiveId" clId="{21DDD259-1F9D-4D5D-872A-FBDC44643293}" dt="2023-11-25T11:50:44.826" v="4883" actId="165"/>
          <ac:grpSpMkLst>
            <pc:docMk/>
            <pc:sldMk cId="1701996133" sldId="260"/>
            <ac:grpSpMk id="9" creationId="{694C0B51-FE9E-F782-7318-241F475FD71A}"/>
          </ac:grpSpMkLst>
        </pc:grpChg>
        <pc:grpChg chg="add mod topLvl">
          <ac:chgData name="Daoud Saadeddin" userId="50f496e5f975282e" providerId="LiveId" clId="{21DDD259-1F9D-4D5D-872A-FBDC44643293}" dt="2023-11-25T11:50:44.826" v="4883" actId="165"/>
          <ac:grpSpMkLst>
            <pc:docMk/>
            <pc:sldMk cId="1701996133" sldId="260"/>
            <ac:grpSpMk id="14" creationId="{E3E8D574-1171-B6D9-052C-81AA92D4E7DA}"/>
          </ac:grpSpMkLst>
        </pc:grpChg>
        <pc:grpChg chg="add mod topLvl">
          <ac:chgData name="Daoud Saadeddin" userId="50f496e5f975282e" providerId="LiveId" clId="{21DDD259-1F9D-4D5D-872A-FBDC44643293}" dt="2023-11-25T11:50:44.826" v="4883" actId="165"/>
          <ac:grpSpMkLst>
            <pc:docMk/>
            <pc:sldMk cId="1701996133" sldId="260"/>
            <ac:grpSpMk id="17" creationId="{D83A6CA9-C509-DE8E-0B82-582F23563C1F}"/>
          </ac:grpSpMkLst>
        </pc:grpChg>
        <pc:grpChg chg="add mod topLvl">
          <ac:chgData name="Daoud Saadeddin" userId="50f496e5f975282e" providerId="LiveId" clId="{21DDD259-1F9D-4D5D-872A-FBDC44643293}" dt="2023-11-25T11:50:44.826" v="4883" actId="165"/>
          <ac:grpSpMkLst>
            <pc:docMk/>
            <pc:sldMk cId="1701996133" sldId="260"/>
            <ac:grpSpMk id="21" creationId="{D9F7B8EE-ED6A-DEBB-03EC-AA81D16AAE09}"/>
          </ac:grpSpMkLst>
        </pc:grpChg>
        <pc:grpChg chg="add mod topLvl">
          <ac:chgData name="Daoud Saadeddin" userId="50f496e5f975282e" providerId="LiveId" clId="{21DDD259-1F9D-4D5D-872A-FBDC44643293}" dt="2023-11-25T11:50:44.826" v="4883" actId="165"/>
          <ac:grpSpMkLst>
            <pc:docMk/>
            <pc:sldMk cId="1701996133" sldId="260"/>
            <ac:grpSpMk id="34" creationId="{B93E8FC7-761F-A66F-C4D7-F199B616B35E}"/>
          </ac:grpSpMkLst>
        </pc:grpChg>
        <pc:grpChg chg="add del mod">
          <ac:chgData name="Daoud Saadeddin" userId="50f496e5f975282e" providerId="LiveId" clId="{21DDD259-1F9D-4D5D-872A-FBDC44643293}" dt="2023-11-25T11:50:44.826" v="4883" actId="165"/>
          <ac:grpSpMkLst>
            <pc:docMk/>
            <pc:sldMk cId="1701996133" sldId="260"/>
            <ac:grpSpMk id="38" creationId="{E3C78687-5A4D-D9A5-FC00-04B5C5E84F61}"/>
          </ac:grpSpMkLst>
        </pc:grpChg>
        <pc:cxnChg chg="del">
          <ac:chgData name="Daoud Saadeddin" userId="50f496e5f975282e" providerId="LiveId" clId="{21DDD259-1F9D-4D5D-872A-FBDC44643293}" dt="2023-11-22T08:47:49.365" v="9" actId="478"/>
          <ac:cxnSpMkLst>
            <pc:docMk/>
            <pc:sldMk cId="1701996133" sldId="260"/>
            <ac:cxnSpMk id="5" creationId="{A21BBFFF-88F8-E443-B8E9-869D3F27E435}"/>
          </ac:cxnSpMkLst>
        </pc:cxnChg>
        <pc:cxnChg chg="del">
          <ac:chgData name="Daoud Saadeddin" userId="50f496e5f975282e" providerId="LiveId" clId="{21DDD259-1F9D-4D5D-872A-FBDC44643293}" dt="2023-11-22T08:47:49.365" v="9" actId="478"/>
          <ac:cxnSpMkLst>
            <pc:docMk/>
            <pc:sldMk cId="1701996133" sldId="260"/>
            <ac:cxnSpMk id="6" creationId="{741A04AB-9877-213D-4AAF-E2CC668CEA85}"/>
          </ac:cxnSpMkLst>
        </pc:cxnChg>
        <pc:cxnChg chg="del">
          <ac:chgData name="Daoud Saadeddin" userId="50f496e5f975282e" providerId="LiveId" clId="{21DDD259-1F9D-4D5D-872A-FBDC44643293}" dt="2023-11-22T08:47:49.365" v="9" actId="478"/>
          <ac:cxnSpMkLst>
            <pc:docMk/>
            <pc:sldMk cId="1701996133" sldId="260"/>
            <ac:cxnSpMk id="7" creationId="{2C7EFE34-C799-B4C9-0AED-67602E812C81}"/>
          </ac:cxnSpMkLst>
        </pc:cxnChg>
        <pc:cxnChg chg="del">
          <ac:chgData name="Daoud Saadeddin" userId="50f496e5f975282e" providerId="LiveId" clId="{21DDD259-1F9D-4D5D-872A-FBDC44643293}" dt="2023-11-22T08:47:49.365" v="9" actId="478"/>
          <ac:cxnSpMkLst>
            <pc:docMk/>
            <pc:sldMk cId="1701996133" sldId="260"/>
            <ac:cxnSpMk id="8" creationId="{24E7F711-F337-610E-FBD8-C2AAE6975F36}"/>
          </ac:cxnSpMkLst>
        </pc:cxnChg>
      </pc:sldChg>
      <pc:sldChg chg="add">
        <pc:chgData name="Daoud Saadeddin" userId="50f496e5f975282e" providerId="LiveId" clId="{21DDD259-1F9D-4D5D-872A-FBDC44643293}" dt="2023-11-22T08:47:51.005" v="10"/>
        <pc:sldMkLst>
          <pc:docMk/>
          <pc:sldMk cId="2486180540" sldId="261"/>
        </pc:sldMkLst>
      </pc:sldChg>
      <pc:sldChg chg="add">
        <pc:chgData name="Daoud Saadeddin" userId="50f496e5f975282e" providerId="LiveId" clId="{21DDD259-1F9D-4D5D-872A-FBDC44643293}" dt="2023-11-22T08:47:51.255" v="11"/>
        <pc:sldMkLst>
          <pc:docMk/>
          <pc:sldMk cId="3209891566" sldId="262"/>
        </pc:sldMkLst>
      </pc:sldChg>
      <pc:sldChg chg="add">
        <pc:chgData name="Daoud Saadeddin" userId="50f496e5f975282e" providerId="LiveId" clId="{21DDD259-1F9D-4D5D-872A-FBDC44643293}" dt="2023-11-22T08:47:51.505" v="12"/>
        <pc:sldMkLst>
          <pc:docMk/>
          <pc:sldMk cId="3028065341" sldId="263"/>
        </pc:sldMkLst>
      </pc:sldChg>
      <pc:sldChg chg="add">
        <pc:chgData name="Daoud Saadeddin" userId="50f496e5f975282e" providerId="LiveId" clId="{21DDD259-1F9D-4D5D-872A-FBDC44643293}" dt="2023-11-22T08:47:51.723" v="13"/>
        <pc:sldMkLst>
          <pc:docMk/>
          <pc:sldMk cId="4035165172" sldId="264"/>
        </pc:sldMkLst>
      </pc:sldChg>
      <pc:sldChg chg="add">
        <pc:chgData name="Daoud Saadeddin" userId="50f496e5f975282e" providerId="LiveId" clId="{21DDD259-1F9D-4D5D-872A-FBDC44643293}" dt="2023-11-22T08:47:51.958" v="14"/>
        <pc:sldMkLst>
          <pc:docMk/>
          <pc:sldMk cId="2200870390" sldId="265"/>
        </pc:sldMkLst>
      </pc:sldChg>
      <pc:sldChg chg="addSp delSp modSp add mod ord modClrScheme chgLayout">
        <pc:chgData name="Daoud Saadeddin" userId="50f496e5f975282e" providerId="LiveId" clId="{21DDD259-1F9D-4D5D-872A-FBDC44643293}" dt="2023-11-29T12:42:58.073" v="5713" actId="1038"/>
        <pc:sldMkLst>
          <pc:docMk/>
          <pc:sldMk cId="2547501622" sldId="266"/>
        </pc:sldMkLst>
        <pc:spChg chg="del mod topLvl">
          <ac:chgData name="Daoud Saadeddin" userId="50f496e5f975282e" providerId="LiveId" clId="{21DDD259-1F9D-4D5D-872A-FBDC44643293}" dt="2023-11-25T11:39:17.265" v="4612" actId="478"/>
          <ac:spMkLst>
            <pc:docMk/>
            <pc:sldMk cId="2547501622" sldId="266"/>
            <ac:spMk id="2" creationId="{C32D1B7B-D243-F703-8653-635A3A9FA25D}"/>
          </ac:spMkLst>
        </pc:spChg>
        <pc:spChg chg="del mod topLvl">
          <ac:chgData name="Daoud Saadeddin" userId="50f496e5f975282e" providerId="LiveId" clId="{21DDD259-1F9D-4D5D-872A-FBDC44643293}" dt="2023-11-25T11:39:50.785" v="4631" actId="478"/>
          <ac:spMkLst>
            <pc:docMk/>
            <pc:sldMk cId="2547501622" sldId="266"/>
            <ac:spMk id="3" creationId="{0E1355E1-745D-18E3-EA27-017580CEEE58}"/>
          </ac:spMkLst>
        </pc:spChg>
        <pc:spChg chg="del mod topLvl">
          <ac:chgData name="Daoud Saadeddin" userId="50f496e5f975282e" providerId="LiveId" clId="{21DDD259-1F9D-4D5D-872A-FBDC44643293}" dt="2023-11-25T11:39:50.046" v="4630" actId="478"/>
          <ac:spMkLst>
            <pc:docMk/>
            <pc:sldMk cId="2547501622" sldId="266"/>
            <ac:spMk id="4" creationId="{3A3D5620-45B8-4A6C-5E63-88E375889C91}"/>
          </ac:spMkLst>
        </pc:spChg>
        <pc:spChg chg="del mod topLvl">
          <ac:chgData name="Daoud Saadeddin" userId="50f496e5f975282e" providerId="LiveId" clId="{21DDD259-1F9D-4D5D-872A-FBDC44643293}" dt="2023-11-25T11:39:48.422" v="4628" actId="478"/>
          <ac:spMkLst>
            <pc:docMk/>
            <pc:sldMk cId="2547501622" sldId="266"/>
            <ac:spMk id="5" creationId="{F9410B48-B56D-A628-DF24-D380CA76344F}"/>
          </ac:spMkLst>
        </pc:spChg>
        <pc:spChg chg="del mod topLvl">
          <ac:chgData name="Daoud Saadeddin" userId="50f496e5f975282e" providerId="LiveId" clId="{21DDD259-1F9D-4D5D-872A-FBDC44643293}" dt="2023-11-25T11:39:47.765" v="4627" actId="478"/>
          <ac:spMkLst>
            <pc:docMk/>
            <pc:sldMk cId="2547501622" sldId="266"/>
            <ac:spMk id="6" creationId="{96A975C5-1D4D-E3FA-A160-771925E7A984}"/>
          </ac:spMkLst>
        </pc:spChg>
        <pc:spChg chg="del mod topLvl">
          <ac:chgData name="Daoud Saadeddin" userId="50f496e5f975282e" providerId="LiveId" clId="{21DDD259-1F9D-4D5D-872A-FBDC44643293}" dt="2023-11-25T11:39:46.687" v="4626" actId="478"/>
          <ac:spMkLst>
            <pc:docMk/>
            <pc:sldMk cId="2547501622" sldId="266"/>
            <ac:spMk id="7" creationId="{112E939D-B467-5CC5-1536-80A9D2019750}"/>
          </ac:spMkLst>
        </pc:spChg>
        <pc:spChg chg="del mod topLvl">
          <ac:chgData name="Daoud Saadeddin" userId="50f496e5f975282e" providerId="LiveId" clId="{21DDD259-1F9D-4D5D-872A-FBDC44643293}" dt="2023-11-25T11:39:45.968" v="4625" actId="478"/>
          <ac:spMkLst>
            <pc:docMk/>
            <pc:sldMk cId="2547501622" sldId="266"/>
            <ac:spMk id="8" creationId="{1720DF43-AABB-FC3B-85EA-23E5D06FF123}"/>
          </ac:spMkLst>
        </pc:spChg>
        <pc:spChg chg="del mod topLvl">
          <ac:chgData name="Daoud Saadeddin" userId="50f496e5f975282e" providerId="LiveId" clId="{21DDD259-1F9D-4D5D-872A-FBDC44643293}" dt="2023-11-25T11:39:44.250" v="4623" actId="478"/>
          <ac:spMkLst>
            <pc:docMk/>
            <pc:sldMk cId="2547501622" sldId="266"/>
            <ac:spMk id="9" creationId="{9C138409-3A99-837F-F6AC-A6A3A1C1FB64}"/>
          </ac:spMkLst>
        </pc:spChg>
        <pc:spChg chg="del mod ord topLvl">
          <ac:chgData name="Daoud Saadeddin" userId="50f496e5f975282e" providerId="LiveId" clId="{21DDD259-1F9D-4D5D-872A-FBDC44643293}" dt="2023-11-25T11:39:51.858" v="4632" actId="478"/>
          <ac:spMkLst>
            <pc:docMk/>
            <pc:sldMk cId="2547501622" sldId="266"/>
            <ac:spMk id="10" creationId="{10007858-EFD0-804D-F31D-7F3A3703096D}"/>
          </ac:spMkLst>
        </pc:spChg>
        <pc:spChg chg="add del mod ord topLvl">
          <ac:chgData name="Daoud Saadeddin" userId="50f496e5f975282e" providerId="LiveId" clId="{21DDD259-1F9D-4D5D-872A-FBDC44643293}" dt="2023-11-25T11:39:54.563" v="4635" actId="478"/>
          <ac:spMkLst>
            <pc:docMk/>
            <pc:sldMk cId="2547501622" sldId="266"/>
            <ac:spMk id="11" creationId="{64CE2DA9-F70F-CCC5-A158-84A433E47BB9}"/>
          </ac:spMkLst>
        </pc:spChg>
        <pc:spChg chg="del mod topLvl">
          <ac:chgData name="Daoud Saadeddin" userId="50f496e5f975282e" providerId="LiveId" clId="{21DDD259-1F9D-4D5D-872A-FBDC44643293}" dt="2023-11-25T11:39:53.501" v="4634" actId="478"/>
          <ac:spMkLst>
            <pc:docMk/>
            <pc:sldMk cId="2547501622" sldId="266"/>
            <ac:spMk id="12" creationId="{1AE9A704-6F59-B95D-B4C5-5D01102BAD43}"/>
          </ac:spMkLst>
        </pc:spChg>
        <pc:spChg chg="del mod topLvl">
          <ac:chgData name="Daoud Saadeddin" userId="50f496e5f975282e" providerId="LiveId" clId="{21DDD259-1F9D-4D5D-872A-FBDC44643293}" dt="2023-11-25T11:39:52.796" v="4633" actId="478"/>
          <ac:spMkLst>
            <pc:docMk/>
            <pc:sldMk cId="2547501622" sldId="266"/>
            <ac:spMk id="13" creationId="{E2E3C493-DBFF-1877-EC85-A89206B5400E}"/>
          </ac:spMkLst>
        </pc:spChg>
        <pc:spChg chg="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4" creationId="{97696528-9124-48BA-AD91-7219338A8708}"/>
          </ac:spMkLst>
        </pc:spChg>
        <pc:spChg chg="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5" creationId="{795294D4-5FBF-E26D-E2CB-94301B431CB9}"/>
          </ac:spMkLst>
        </pc:spChg>
        <pc:spChg chg="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6" creationId="{1E1DD8E1-8941-1094-4B98-8A884B149FD2}"/>
          </ac:spMkLst>
        </pc:spChg>
        <pc:spChg chg="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7" creationId="{8910D0F7-1D98-56AD-78B0-64C7CFC17E76}"/>
          </ac:spMkLst>
        </pc:spChg>
        <pc:spChg chg="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8" creationId="{A5A879B3-D625-ABD2-829A-45B0290E0845}"/>
          </ac:spMkLst>
        </pc:spChg>
        <pc:spChg chg="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9" creationId="{F767CA33-2070-88F0-DB58-8D08EA876135}"/>
          </ac:spMkLst>
        </pc:spChg>
        <pc:spChg chg="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20" creationId="{C9B5C504-C09D-61EA-7193-DE0E30BB6C6C}"/>
          </ac:spMkLst>
        </pc:spChg>
        <pc:spChg chg="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21" creationId="{9367935A-F690-4654-E243-3BBC7BC84934}"/>
          </ac:spMkLst>
        </pc:spChg>
        <pc:spChg chg="add del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22" creationId="{7CD4FD63-FE66-5E18-C1C3-F543B9153C38}"/>
          </ac:spMkLst>
        </pc:spChg>
        <pc:spChg chg="add del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23" creationId="{DDB42D7F-C7B8-152A-09F8-6E5BB596A4E4}"/>
          </ac:spMkLst>
        </pc:spChg>
        <pc:spChg chg="add del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24" creationId="{759D27E2-3ECC-A89C-0FD2-5EB31756899F}"/>
          </ac:spMkLst>
        </pc:spChg>
        <pc:spChg chg="add del mod topLvl">
          <ac:chgData name="Daoud Saadeddin" userId="50f496e5f975282e" providerId="LiveId" clId="{21DDD259-1F9D-4D5D-872A-FBDC44643293}" dt="2023-11-29T12:36:21.300" v="5671" actId="14100"/>
          <ac:spMkLst>
            <pc:docMk/>
            <pc:sldMk cId="2547501622" sldId="266"/>
            <ac:spMk id="25" creationId="{D08AE988-7222-F08E-8799-3DFE061FD74E}"/>
          </ac:spMkLst>
        </pc:spChg>
        <pc:spChg chg="add del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26" creationId="{198CA55E-56D8-4032-E3BD-CA733A30C03C}"/>
          </ac:spMkLst>
        </pc:spChg>
        <pc:spChg chg="add del mod topLvl">
          <ac:chgData name="Daoud Saadeddin" userId="50f496e5f975282e" providerId="LiveId" clId="{21DDD259-1F9D-4D5D-872A-FBDC44643293}" dt="2023-11-29T12:37:33.171" v="5682" actId="14100"/>
          <ac:spMkLst>
            <pc:docMk/>
            <pc:sldMk cId="2547501622" sldId="266"/>
            <ac:spMk id="27" creationId="{A24B227B-89C5-E0FF-42E7-193DEA3DE07B}"/>
          </ac:spMkLst>
        </pc:spChg>
        <pc:spChg chg="add del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28" creationId="{8680F556-1274-22E2-5C12-5C15D7A67D04}"/>
          </ac:spMkLst>
        </pc:spChg>
        <pc:spChg chg="add del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29" creationId="{FE6FE75D-51A3-2925-0AA4-21B04F524555}"/>
          </ac:spMkLst>
        </pc:spChg>
        <pc:spChg chg="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30" creationId="{0FE63EC5-2B25-26C9-59D8-0581AB390CC7}"/>
          </ac:spMkLst>
        </pc:spChg>
        <pc:spChg chg="mod topLvl">
          <ac:chgData name="Daoud Saadeddin" userId="50f496e5f975282e" providerId="LiveId" clId="{21DDD259-1F9D-4D5D-872A-FBDC44643293}" dt="2023-11-29T12:38:30.154" v="5688" actId="14100"/>
          <ac:spMkLst>
            <pc:docMk/>
            <pc:sldMk cId="2547501622" sldId="266"/>
            <ac:spMk id="31" creationId="{39634281-52C9-0727-311B-497CDBE02CEE}"/>
          </ac:spMkLst>
        </pc:spChg>
        <pc:spChg chg="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32" creationId="{17008602-DCDD-4540-F73B-D2AE7469D20F}"/>
          </ac:spMkLst>
        </pc:spChg>
        <pc:spChg chg="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33" creationId="{22F81D40-B668-2E4B-311C-7530D9A82DEC}"/>
          </ac:spMkLst>
        </pc:spChg>
        <pc:spChg chg="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34" creationId="{1E1BC0B8-4ABF-24D2-C536-6D5C13116F4D}"/>
          </ac:spMkLst>
        </pc:spChg>
        <pc:spChg chg="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35" creationId="{AE4CD876-8F12-B790-CEA4-118675ECBEE8}"/>
          </ac:spMkLst>
        </pc:spChg>
        <pc:spChg chg="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36" creationId="{4312488F-E9CC-EF1F-F778-09D35747C460}"/>
          </ac:spMkLst>
        </pc:spChg>
        <pc:spChg chg="mod topLvl">
          <ac:chgData name="Daoud Saadeddin" userId="50f496e5f975282e" providerId="LiveId" clId="{21DDD259-1F9D-4D5D-872A-FBDC44643293}" dt="2023-11-29T12:38:12.222" v="5684" actId="14100"/>
          <ac:spMkLst>
            <pc:docMk/>
            <pc:sldMk cId="2547501622" sldId="266"/>
            <ac:spMk id="37" creationId="{D39AD221-B394-3C5E-8C7A-EFEAC88CFE81}"/>
          </ac:spMkLst>
        </pc:spChg>
        <pc:spChg chg="del mod topLvl">
          <ac:chgData name="Daoud Saadeddin" userId="50f496e5f975282e" providerId="LiveId" clId="{21DDD259-1F9D-4D5D-872A-FBDC44643293}" dt="2023-11-25T11:39:31.346" v="4618" actId="478"/>
          <ac:spMkLst>
            <pc:docMk/>
            <pc:sldMk cId="2547501622" sldId="266"/>
            <ac:spMk id="38" creationId="{956B93B4-768D-8328-9240-987288D5DF90}"/>
          </ac:spMkLst>
        </pc:spChg>
        <pc:spChg chg="del mod">
          <ac:chgData name="Daoud Saadeddin" userId="50f496e5f975282e" providerId="LiveId" clId="{21DDD259-1F9D-4D5D-872A-FBDC44643293}" dt="2023-11-22T09:00:17.588" v="19" actId="478"/>
          <ac:spMkLst>
            <pc:docMk/>
            <pc:sldMk cId="2547501622" sldId="266"/>
            <ac:spMk id="39" creationId="{6C485061-093B-2302-8E4C-A73FB61352A5}"/>
          </ac:spMkLst>
        </pc:spChg>
        <pc:spChg chg="add del mod ord topLvl">
          <ac:chgData name="Daoud Saadeddin" userId="50f496e5f975282e" providerId="LiveId" clId="{21DDD259-1F9D-4D5D-872A-FBDC44643293}" dt="2023-11-25T11:40:05.428" v="4643" actId="478"/>
          <ac:spMkLst>
            <pc:docMk/>
            <pc:sldMk cId="2547501622" sldId="266"/>
            <ac:spMk id="51" creationId="{9225DF54-F534-79F2-C414-D63E7F986A17}"/>
          </ac:spMkLst>
        </pc:spChg>
        <pc:spChg chg="add del mod topLvl">
          <ac:chgData name="Daoud Saadeddin" userId="50f496e5f975282e" providerId="LiveId" clId="{21DDD259-1F9D-4D5D-872A-FBDC44643293}" dt="2023-11-25T11:40:09.929" v="4648" actId="478"/>
          <ac:spMkLst>
            <pc:docMk/>
            <pc:sldMk cId="2547501622" sldId="266"/>
            <ac:spMk id="52" creationId="{0E8BF360-5045-2623-6FF7-613B2FE782D8}"/>
          </ac:spMkLst>
        </pc:spChg>
        <pc:spChg chg="add del mod topLvl">
          <ac:chgData name="Daoud Saadeddin" userId="50f496e5f975282e" providerId="LiveId" clId="{21DDD259-1F9D-4D5D-872A-FBDC44643293}" dt="2023-11-25T11:40:08.102" v="4646" actId="478"/>
          <ac:spMkLst>
            <pc:docMk/>
            <pc:sldMk cId="2547501622" sldId="266"/>
            <ac:spMk id="53" creationId="{21F2D313-CCD1-50BB-E9B5-C2DA786074C4}"/>
          </ac:spMkLst>
        </pc:spChg>
        <pc:spChg chg="add del mod ord topLvl">
          <ac:chgData name="Daoud Saadeddin" userId="50f496e5f975282e" providerId="LiveId" clId="{21DDD259-1F9D-4D5D-872A-FBDC44643293}" dt="2023-11-25T11:40:07.164" v="4645" actId="478"/>
          <ac:spMkLst>
            <pc:docMk/>
            <pc:sldMk cId="2547501622" sldId="266"/>
            <ac:spMk id="54" creationId="{533A7F47-D18F-8616-868E-AD070D8BDF3C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55" creationId="{237A3173-D6A0-E20E-A4D0-CCB19408CF99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56" creationId="{569BBAA9-04BE-9516-DDBE-1E3AF7C37FED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57" creationId="{5F7D5916-B21E-81E9-85D8-EC97EA3ED77A}"/>
          </ac:spMkLst>
        </pc:spChg>
        <pc:spChg chg="add mod topLvl">
          <ac:chgData name="Daoud Saadeddin" userId="50f496e5f975282e" providerId="LiveId" clId="{21DDD259-1F9D-4D5D-872A-FBDC44643293}" dt="2023-11-29T12:40:49.555" v="5708" actId="14100"/>
          <ac:spMkLst>
            <pc:docMk/>
            <pc:sldMk cId="2547501622" sldId="266"/>
            <ac:spMk id="58" creationId="{47DD854D-3E7E-3F57-B590-53AAA501ACA0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59" creationId="{71813B19-85F4-AFAB-B5F3-90A1F7E6D4B8}"/>
          </ac:spMkLst>
        </pc:spChg>
        <pc:spChg chg="add mod topLvl">
          <ac:chgData name="Daoud Saadeddin" userId="50f496e5f975282e" providerId="LiveId" clId="{21DDD259-1F9D-4D5D-872A-FBDC44643293}" dt="2023-11-29T12:40:42.011" v="5707" actId="14100"/>
          <ac:spMkLst>
            <pc:docMk/>
            <pc:sldMk cId="2547501622" sldId="266"/>
            <ac:spMk id="60" creationId="{D8BF1116-2DD4-E7B8-B509-12B130C0E392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61" creationId="{E39E9F83-59D6-34AF-6BAF-54041E2D2733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62" creationId="{C7BB436D-1822-F84E-6533-2E7D0BD9BD3D}"/>
          </ac:spMkLst>
        </pc:spChg>
        <pc:spChg chg="add del mod">
          <ac:chgData name="Daoud Saadeddin" userId="50f496e5f975282e" providerId="LiveId" clId="{21DDD259-1F9D-4D5D-872A-FBDC44643293}" dt="2023-11-22T09:02:44.627" v="38"/>
          <ac:spMkLst>
            <pc:docMk/>
            <pc:sldMk cId="2547501622" sldId="266"/>
            <ac:spMk id="1029" creationId="{849CEA9E-6F73-205E-36FB-EE51A0CAFAEB}"/>
          </ac:spMkLst>
        </pc:spChg>
        <pc:spChg chg="add del mod">
          <ac:chgData name="Daoud Saadeddin" userId="50f496e5f975282e" providerId="LiveId" clId="{21DDD259-1F9D-4D5D-872A-FBDC44643293}" dt="2023-11-22T09:02:44.627" v="38"/>
          <ac:spMkLst>
            <pc:docMk/>
            <pc:sldMk cId="2547501622" sldId="266"/>
            <ac:spMk id="1030" creationId="{B63BF1AB-29F5-2237-190F-613EDACCD144}"/>
          </ac:spMkLst>
        </pc:spChg>
        <pc:spChg chg="add del mod">
          <ac:chgData name="Daoud Saadeddin" userId="50f496e5f975282e" providerId="LiveId" clId="{21DDD259-1F9D-4D5D-872A-FBDC44643293}" dt="2023-11-22T09:02:44.627" v="38"/>
          <ac:spMkLst>
            <pc:docMk/>
            <pc:sldMk cId="2547501622" sldId="266"/>
            <ac:spMk id="1031" creationId="{82F32DDB-0F16-D75D-D9B6-998D62412339}"/>
          </ac:spMkLst>
        </pc:spChg>
        <pc:spChg chg="add del mod">
          <ac:chgData name="Daoud Saadeddin" userId="50f496e5f975282e" providerId="LiveId" clId="{21DDD259-1F9D-4D5D-872A-FBDC44643293}" dt="2023-11-22T09:02:44.627" v="38"/>
          <ac:spMkLst>
            <pc:docMk/>
            <pc:sldMk cId="2547501622" sldId="266"/>
            <ac:spMk id="1032" creationId="{6527A9FD-AA2E-C027-ECFC-411C54D712FC}"/>
          </ac:spMkLst>
        </pc:spChg>
        <pc:spChg chg="add del mod">
          <ac:chgData name="Daoud Saadeddin" userId="50f496e5f975282e" providerId="LiveId" clId="{21DDD259-1F9D-4D5D-872A-FBDC44643293}" dt="2023-11-22T09:02:44.627" v="38"/>
          <ac:spMkLst>
            <pc:docMk/>
            <pc:sldMk cId="2547501622" sldId="266"/>
            <ac:spMk id="1033" creationId="{A52DCFCF-1C48-85BD-062E-041212CDC1C1}"/>
          </ac:spMkLst>
        </pc:spChg>
        <pc:spChg chg="add del mod">
          <ac:chgData name="Daoud Saadeddin" userId="50f496e5f975282e" providerId="LiveId" clId="{21DDD259-1F9D-4D5D-872A-FBDC44643293}" dt="2023-11-22T09:02:44.627" v="38"/>
          <ac:spMkLst>
            <pc:docMk/>
            <pc:sldMk cId="2547501622" sldId="266"/>
            <ac:spMk id="1034" creationId="{8C32089D-FCE1-3ACA-C652-0588B16A71E0}"/>
          </ac:spMkLst>
        </pc:spChg>
        <pc:spChg chg="add del mod">
          <ac:chgData name="Daoud Saadeddin" userId="50f496e5f975282e" providerId="LiveId" clId="{21DDD259-1F9D-4D5D-872A-FBDC44643293}" dt="2023-11-22T09:02:44.627" v="38"/>
          <ac:spMkLst>
            <pc:docMk/>
            <pc:sldMk cId="2547501622" sldId="266"/>
            <ac:spMk id="1035" creationId="{EF9010C0-1700-606A-627E-E7B7D34293C0}"/>
          </ac:spMkLst>
        </pc:spChg>
        <pc:spChg chg="add del mod">
          <ac:chgData name="Daoud Saadeddin" userId="50f496e5f975282e" providerId="LiveId" clId="{21DDD259-1F9D-4D5D-872A-FBDC44643293}" dt="2023-11-22T09:02:44.627" v="38"/>
          <ac:spMkLst>
            <pc:docMk/>
            <pc:sldMk cId="2547501622" sldId="266"/>
            <ac:spMk id="1036" creationId="{326061F4-D700-5A8D-364D-472F5316B2CE}"/>
          </ac:spMkLst>
        </pc:spChg>
        <pc:spChg chg="add del mod">
          <ac:chgData name="Daoud Saadeddin" userId="50f496e5f975282e" providerId="LiveId" clId="{21DDD259-1F9D-4D5D-872A-FBDC44643293}" dt="2023-11-22T09:02:44.627" v="38"/>
          <ac:spMkLst>
            <pc:docMk/>
            <pc:sldMk cId="2547501622" sldId="266"/>
            <ac:spMk id="1037" creationId="{F7DADF7D-F019-CA47-D704-A1D5C18B828D}"/>
          </ac:spMkLst>
        </pc:spChg>
        <pc:spChg chg="add del mod">
          <ac:chgData name="Daoud Saadeddin" userId="50f496e5f975282e" providerId="LiveId" clId="{21DDD259-1F9D-4D5D-872A-FBDC44643293}" dt="2023-11-22T09:02:44.627" v="38"/>
          <ac:spMkLst>
            <pc:docMk/>
            <pc:sldMk cId="2547501622" sldId="266"/>
            <ac:spMk id="1038" creationId="{031E9243-A36D-6BEA-68DF-FE8BE7783F06}"/>
          </ac:spMkLst>
        </pc:spChg>
        <pc:spChg chg="add del mod">
          <ac:chgData name="Daoud Saadeddin" userId="50f496e5f975282e" providerId="LiveId" clId="{21DDD259-1F9D-4D5D-872A-FBDC44643293}" dt="2023-11-22T09:02:44.627" v="38"/>
          <ac:spMkLst>
            <pc:docMk/>
            <pc:sldMk cId="2547501622" sldId="266"/>
            <ac:spMk id="1039" creationId="{89A485AA-BD0B-2BA7-D0A6-28945FF845C1}"/>
          </ac:spMkLst>
        </pc:spChg>
        <pc:spChg chg="add del mod">
          <ac:chgData name="Daoud Saadeddin" userId="50f496e5f975282e" providerId="LiveId" clId="{21DDD259-1F9D-4D5D-872A-FBDC44643293}" dt="2023-11-22T09:02:44.627" v="38"/>
          <ac:spMkLst>
            <pc:docMk/>
            <pc:sldMk cId="2547501622" sldId="266"/>
            <ac:spMk id="1040" creationId="{FFF28F23-3C5B-3CCE-3A96-E5EBCBA9FDB8}"/>
          </ac:spMkLst>
        </pc:spChg>
        <pc:spChg chg="add del mod topLvl">
          <ac:chgData name="Daoud Saadeddin" userId="50f496e5f975282e" providerId="LiveId" clId="{21DDD259-1F9D-4D5D-872A-FBDC44643293}" dt="2023-11-25T11:39:49.078" v="4629" actId="478"/>
          <ac:spMkLst>
            <pc:docMk/>
            <pc:sldMk cId="2547501622" sldId="266"/>
            <ac:spMk id="1041" creationId="{882D379A-3805-D52C-EA09-60A57A5099D5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042" creationId="{F4B3E0F2-BB0A-199F-9F9C-679ECF65E4E2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043" creationId="{611FD14E-7336-A61C-7644-A9EF6A1529FD}"/>
          </ac:spMkLst>
        </pc:spChg>
        <pc:spChg chg="add del mod topLvl">
          <ac:chgData name="Daoud Saadeddin" userId="50f496e5f975282e" providerId="LiveId" clId="{21DDD259-1F9D-4D5D-872A-FBDC44643293}" dt="2023-11-25T11:39:45.077" v="4624" actId="478"/>
          <ac:spMkLst>
            <pc:docMk/>
            <pc:sldMk cId="2547501622" sldId="266"/>
            <ac:spMk id="1044" creationId="{F063EEEE-EBDB-7CD7-A734-6523251A9832}"/>
          </ac:spMkLst>
        </pc:spChg>
        <pc:spChg chg="add del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045" creationId="{EAF98134-BF14-0558-B8D8-F75101BE278F}"/>
          </ac:spMkLst>
        </pc:spChg>
        <pc:spChg chg="add del mod topLvl">
          <ac:chgData name="Daoud Saadeddin" userId="50f496e5f975282e" providerId="LiveId" clId="{21DDD259-1F9D-4D5D-872A-FBDC44643293}" dt="2023-11-29T12:37:15.326" v="5680" actId="14100"/>
          <ac:spMkLst>
            <pc:docMk/>
            <pc:sldMk cId="2547501622" sldId="266"/>
            <ac:spMk id="1046" creationId="{C5F685F2-3F8C-375A-EA52-28ADE7850E47}"/>
          </ac:spMkLst>
        </pc:spChg>
        <pc:spChg chg="add del mod">
          <ac:chgData name="Daoud Saadeddin" userId="50f496e5f975282e" providerId="LiveId" clId="{21DDD259-1F9D-4D5D-872A-FBDC44643293}" dt="2023-11-22T09:06:20.116" v="57"/>
          <ac:spMkLst>
            <pc:docMk/>
            <pc:sldMk cId="2547501622" sldId="266"/>
            <ac:spMk id="1047" creationId="{878E419D-C84A-206E-90F3-0990223FECFD}"/>
          </ac:spMkLst>
        </pc:spChg>
        <pc:spChg chg="add del mod">
          <ac:chgData name="Daoud Saadeddin" userId="50f496e5f975282e" providerId="LiveId" clId="{21DDD259-1F9D-4D5D-872A-FBDC44643293}" dt="2023-11-22T09:06:20.116" v="57"/>
          <ac:spMkLst>
            <pc:docMk/>
            <pc:sldMk cId="2547501622" sldId="266"/>
            <ac:spMk id="1048" creationId="{EC714D4A-1048-7C74-FDB8-C265A97B3CDA}"/>
          </ac:spMkLst>
        </pc:spChg>
        <pc:spChg chg="add del mod">
          <ac:chgData name="Daoud Saadeddin" userId="50f496e5f975282e" providerId="LiveId" clId="{21DDD259-1F9D-4D5D-872A-FBDC44643293}" dt="2023-11-22T09:06:20.116" v="57"/>
          <ac:spMkLst>
            <pc:docMk/>
            <pc:sldMk cId="2547501622" sldId="266"/>
            <ac:spMk id="1049" creationId="{A88E4C41-E029-E34D-9D3B-A6692203CD27}"/>
          </ac:spMkLst>
        </pc:spChg>
        <pc:spChg chg="add del mod">
          <ac:chgData name="Daoud Saadeddin" userId="50f496e5f975282e" providerId="LiveId" clId="{21DDD259-1F9D-4D5D-872A-FBDC44643293}" dt="2023-11-22T09:06:20.116" v="57"/>
          <ac:spMkLst>
            <pc:docMk/>
            <pc:sldMk cId="2547501622" sldId="266"/>
            <ac:spMk id="1050" creationId="{B7A76AE4-456E-CAAF-EF83-09D5626E4A45}"/>
          </ac:spMkLst>
        </pc:spChg>
        <pc:spChg chg="add del mod">
          <ac:chgData name="Daoud Saadeddin" userId="50f496e5f975282e" providerId="LiveId" clId="{21DDD259-1F9D-4D5D-872A-FBDC44643293}" dt="2023-11-22T09:06:20.116" v="57"/>
          <ac:spMkLst>
            <pc:docMk/>
            <pc:sldMk cId="2547501622" sldId="266"/>
            <ac:spMk id="1051" creationId="{C18B2ADA-4C7D-964D-7728-8E43924480AD}"/>
          </ac:spMkLst>
        </pc:spChg>
        <pc:spChg chg="add del mod">
          <ac:chgData name="Daoud Saadeddin" userId="50f496e5f975282e" providerId="LiveId" clId="{21DDD259-1F9D-4D5D-872A-FBDC44643293}" dt="2023-11-22T09:06:20.116" v="57"/>
          <ac:spMkLst>
            <pc:docMk/>
            <pc:sldMk cId="2547501622" sldId="266"/>
            <ac:spMk id="1052" creationId="{4AA25738-D49F-5D30-D7C9-70DAEE2C2E62}"/>
          </ac:spMkLst>
        </pc:spChg>
        <pc:spChg chg="add del mod">
          <ac:chgData name="Daoud Saadeddin" userId="50f496e5f975282e" providerId="LiveId" clId="{21DDD259-1F9D-4D5D-872A-FBDC44643293}" dt="2023-11-22T09:06:20.116" v="57"/>
          <ac:spMkLst>
            <pc:docMk/>
            <pc:sldMk cId="2547501622" sldId="266"/>
            <ac:spMk id="1053" creationId="{12614611-E534-2425-648C-7A12ACBFA2A6}"/>
          </ac:spMkLst>
        </pc:spChg>
        <pc:spChg chg="add del mod">
          <ac:chgData name="Daoud Saadeddin" userId="50f496e5f975282e" providerId="LiveId" clId="{21DDD259-1F9D-4D5D-872A-FBDC44643293}" dt="2023-11-22T09:06:20.116" v="57"/>
          <ac:spMkLst>
            <pc:docMk/>
            <pc:sldMk cId="2547501622" sldId="266"/>
            <ac:spMk id="1054" creationId="{515094D5-E6D3-FB94-50C6-4F661E89E137}"/>
          </ac:spMkLst>
        </pc:spChg>
        <pc:spChg chg="add del mod">
          <ac:chgData name="Daoud Saadeddin" userId="50f496e5f975282e" providerId="LiveId" clId="{21DDD259-1F9D-4D5D-872A-FBDC44643293}" dt="2023-11-22T09:06:20.116" v="57"/>
          <ac:spMkLst>
            <pc:docMk/>
            <pc:sldMk cId="2547501622" sldId="266"/>
            <ac:spMk id="1055" creationId="{561ED541-AEDD-3CE8-9094-F0DEC9788E6A}"/>
          </ac:spMkLst>
        </pc:spChg>
        <pc:spChg chg="add del mod">
          <ac:chgData name="Daoud Saadeddin" userId="50f496e5f975282e" providerId="LiveId" clId="{21DDD259-1F9D-4D5D-872A-FBDC44643293}" dt="2023-11-22T09:06:20.116" v="57"/>
          <ac:spMkLst>
            <pc:docMk/>
            <pc:sldMk cId="2547501622" sldId="266"/>
            <ac:spMk id="1056" creationId="{EC136E21-4EF4-7DC0-A339-8CF9CC01A2BB}"/>
          </ac:spMkLst>
        </pc:spChg>
        <pc:spChg chg="add del mod">
          <ac:chgData name="Daoud Saadeddin" userId="50f496e5f975282e" providerId="LiveId" clId="{21DDD259-1F9D-4D5D-872A-FBDC44643293}" dt="2023-11-22T09:06:20.116" v="57"/>
          <ac:spMkLst>
            <pc:docMk/>
            <pc:sldMk cId="2547501622" sldId="266"/>
            <ac:spMk id="1057" creationId="{E6925543-3328-8DA5-8B79-3A0D023501DC}"/>
          </ac:spMkLst>
        </pc:spChg>
        <pc:spChg chg="add del mod">
          <ac:chgData name="Daoud Saadeddin" userId="50f496e5f975282e" providerId="LiveId" clId="{21DDD259-1F9D-4D5D-872A-FBDC44643293}" dt="2023-11-22T09:06:20.116" v="57"/>
          <ac:spMkLst>
            <pc:docMk/>
            <pc:sldMk cId="2547501622" sldId="266"/>
            <ac:spMk id="1058" creationId="{3F231486-E1C8-F1FC-8C3B-ECE8F5F10CE0}"/>
          </ac:spMkLst>
        </pc:spChg>
        <pc:spChg chg="add del mod">
          <ac:chgData name="Daoud Saadeddin" userId="50f496e5f975282e" providerId="LiveId" clId="{21DDD259-1F9D-4D5D-872A-FBDC44643293}" dt="2023-11-22T09:06:20.116" v="57"/>
          <ac:spMkLst>
            <pc:docMk/>
            <pc:sldMk cId="2547501622" sldId="266"/>
            <ac:spMk id="1059" creationId="{51F2379C-3EC1-BABB-A769-AEFCF46B6B4E}"/>
          </ac:spMkLst>
        </pc:spChg>
        <pc:spChg chg="add del mod">
          <ac:chgData name="Daoud Saadeddin" userId="50f496e5f975282e" providerId="LiveId" clId="{21DDD259-1F9D-4D5D-872A-FBDC44643293}" dt="2023-11-22T09:06:20.116" v="57"/>
          <ac:spMkLst>
            <pc:docMk/>
            <pc:sldMk cId="2547501622" sldId="266"/>
            <ac:spMk id="1060" creationId="{A3A79467-950D-E728-4E96-5C93F196C272}"/>
          </ac:spMkLst>
        </pc:spChg>
        <pc:spChg chg="add del mod">
          <ac:chgData name="Daoud Saadeddin" userId="50f496e5f975282e" providerId="LiveId" clId="{21DDD259-1F9D-4D5D-872A-FBDC44643293}" dt="2023-11-22T09:06:20.116" v="57"/>
          <ac:spMkLst>
            <pc:docMk/>
            <pc:sldMk cId="2547501622" sldId="266"/>
            <ac:spMk id="1061" creationId="{E384EE52-4E4C-54AC-70A6-1EFD01E1089F}"/>
          </ac:spMkLst>
        </pc:spChg>
        <pc:spChg chg="add del mod topLvl">
          <ac:chgData name="Daoud Saadeddin" userId="50f496e5f975282e" providerId="LiveId" clId="{21DDD259-1F9D-4D5D-872A-FBDC44643293}" dt="2023-11-25T11:39:55.328" v="4636" actId="478"/>
          <ac:spMkLst>
            <pc:docMk/>
            <pc:sldMk cId="2547501622" sldId="266"/>
            <ac:spMk id="1062" creationId="{7C2635E1-9880-F64C-ECC2-0683A0A23317}"/>
          </ac:spMkLst>
        </pc:spChg>
        <pc:spChg chg="add del mod topLvl">
          <ac:chgData name="Daoud Saadeddin" userId="50f496e5f975282e" providerId="LiveId" clId="{21DDD259-1F9D-4D5D-872A-FBDC44643293}" dt="2023-11-25T11:39:57.078" v="4637" actId="478"/>
          <ac:spMkLst>
            <pc:docMk/>
            <pc:sldMk cId="2547501622" sldId="266"/>
            <ac:spMk id="1063" creationId="{6A0A7874-A142-7E51-A677-459CF23CD0FA}"/>
          </ac:spMkLst>
        </pc:spChg>
        <pc:spChg chg="add del mod ord topLvl">
          <ac:chgData name="Daoud Saadeddin" userId="50f496e5f975282e" providerId="LiveId" clId="{21DDD259-1F9D-4D5D-872A-FBDC44643293}" dt="2023-11-25T11:39:58.424" v="4638" actId="478"/>
          <ac:spMkLst>
            <pc:docMk/>
            <pc:sldMk cId="2547501622" sldId="266"/>
            <ac:spMk id="1064" creationId="{8F3E7A83-1E57-A874-10FF-4AAC7021A5E2}"/>
          </ac:spMkLst>
        </pc:spChg>
        <pc:spChg chg="add del mod topLvl">
          <ac:chgData name="Daoud Saadeddin" userId="50f496e5f975282e" providerId="LiveId" clId="{21DDD259-1F9D-4D5D-872A-FBDC44643293}" dt="2023-11-25T11:39:59.376" v="4639" actId="478"/>
          <ac:spMkLst>
            <pc:docMk/>
            <pc:sldMk cId="2547501622" sldId="266"/>
            <ac:spMk id="1065" creationId="{4A48913F-4CE7-FAC6-6741-0F13B21ABFE0}"/>
          </ac:spMkLst>
        </pc:spChg>
        <pc:spChg chg="add del mod ord topLvl">
          <ac:chgData name="Daoud Saadeddin" userId="50f496e5f975282e" providerId="LiveId" clId="{21DDD259-1F9D-4D5D-872A-FBDC44643293}" dt="2023-11-25T11:40:02.944" v="4642" actId="478"/>
          <ac:spMkLst>
            <pc:docMk/>
            <pc:sldMk cId="2547501622" sldId="266"/>
            <ac:spMk id="1066" creationId="{ADFCB89B-1D00-17C4-56CD-51698B89DFE4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067" creationId="{89F0626C-CA0E-C9B0-3297-60233642C13F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068" creationId="{4B662FBF-2D9E-1CC4-D9D7-BC73F9CF20B6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069" creationId="{894B6863-8EC3-6EA3-EB66-BFD7512F2B46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070" creationId="{D88F9808-63FF-EAF4-DEF4-F03F8D57C4C9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071" creationId="{10054D9E-9956-5328-8925-647FEBC07D8B}"/>
          </ac:spMkLst>
        </pc:spChg>
        <pc:spChg chg="add mod topLvl">
          <ac:chgData name="Daoud Saadeddin" userId="50f496e5f975282e" providerId="LiveId" clId="{21DDD259-1F9D-4D5D-872A-FBDC44643293}" dt="2023-11-29T12:38:58.324" v="5692" actId="20577"/>
          <ac:spMkLst>
            <pc:docMk/>
            <pc:sldMk cId="2547501622" sldId="266"/>
            <ac:spMk id="1072" creationId="{40ABA5D6-E332-C12D-DAAB-2619333CA2F5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073" creationId="{776D5548-0BA5-8534-DF73-9B6101AC6094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074" creationId="{8AB64184-F13E-BDE8-B5F0-27581DF36D14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075" creationId="{AEF7243D-FA83-BF9B-799A-EDE1736D2528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076" creationId="{9766DCF0-80EF-4DD5-EE7B-06DA189CE708}"/>
          </ac:spMkLst>
        </pc:spChg>
        <pc:spChg chg="add del mod topLvl">
          <ac:chgData name="Daoud Saadeddin" userId="50f496e5f975282e" providerId="LiveId" clId="{21DDD259-1F9D-4D5D-872A-FBDC44643293}" dt="2023-11-25T11:40:00.204" v="4640" actId="478"/>
          <ac:spMkLst>
            <pc:docMk/>
            <pc:sldMk cId="2547501622" sldId="266"/>
            <ac:spMk id="1077" creationId="{345CA2BC-0CB3-FC52-20A3-D09668307770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078" creationId="{E3C11252-CDC0-5B19-B314-357AB3460176}"/>
          </ac:spMkLst>
        </pc:spChg>
        <pc:spChg chg="add mod topLvl">
          <ac:chgData name="Daoud Saadeddin" userId="50f496e5f975282e" providerId="LiveId" clId="{21DDD259-1F9D-4D5D-872A-FBDC44643293}" dt="2023-11-29T12:39:54.730" v="5705" actId="14100"/>
          <ac:spMkLst>
            <pc:docMk/>
            <pc:sldMk cId="2547501622" sldId="266"/>
            <ac:spMk id="1079" creationId="{A985B723-8B9F-EE70-DDF2-3ED4CC4EDA2F}"/>
          </ac:spMkLst>
        </pc:spChg>
        <pc:spChg chg="add del mod topLvl">
          <ac:chgData name="Daoud Saadeddin" userId="50f496e5f975282e" providerId="LiveId" clId="{21DDD259-1F9D-4D5D-872A-FBDC44643293}" dt="2023-11-25T11:40:08.883" v="4647" actId="478"/>
          <ac:spMkLst>
            <pc:docMk/>
            <pc:sldMk cId="2547501622" sldId="266"/>
            <ac:spMk id="1080" creationId="{0B1E8689-CC74-E769-961D-E6F10B4FBC98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081" creationId="{0F1D28CA-A24B-7655-2196-F917FAD7629A}"/>
          </ac:spMkLst>
        </pc:spChg>
        <pc:spChg chg="add mod topLvl">
          <ac:chgData name="Daoud Saadeddin" userId="50f496e5f975282e" providerId="LiveId" clId="{21DDD259-1F9D-4D5D-872A-FBDC44643293}" dt="2023-11-29T12:35:54.564" v="5668" actId="165"/>
          <ac:spMkLst>
            <pc:docMk/>
            <pc:sldMk cId="2547501622" sldId="266"/>
            <ac:spMk id="1082" creationId="{98060D1D-86EE-9AC5-7247-2376A13A104C}"/>
          </ac:spMkLst>
        </pc:spChg>
        <pc:spChg chg="add del mod topLvl">
          <ac:chgData name="Daoud Saadeddin" userId="50f496e5f975282e" providerId="LiveId" clId="{21DDD259-1F9D-4D5D-872A-FBDC44643293}" dt="2023-11-25T11:39:39.564" v="4622" actId="478"/>
          <ac:spMkLst>
            <pc:docMk/>
            <pc:sldMk cId="2547501622" sldId="266"/>
            <ac:spMk id="1083" creationId="{CF0D985F-19ED-F6E4-403C-5C29E5BC775B}"/>
          </ac:spMkLst>
        </pc:spChg>
        <pc:spChg chg="add del mod topLvl">
          <ac:chgData name="Daoud Saadeddin" userId="50f496e5f975282e" providerId="LiveId" clId="{21DDD259-1F9D-4D5D-872A-FBDC44643293}" dt="2023-11-25T11:39:35.300" v="4620" actId="478"/>
          <ac:spMkLst>
            <pc:docMk/>
            <pc:sldMk cId="2547501622" sldId="266"/>
            <ac:spMk id="1085" creationId="{2980FED1-D995-07CB-6095-E8313024B18E}"/>
          </ac:spMkLst>
        </pc:spChg>
        <pc:spChg chg="add del mod topLvl">
          <ac:chgData name="Daoud Saadeddin" userId="50f496e5f975282e" providerId="LiveId" clId="{21DDD259-1F9D-4D5D-872A-FBDC44643293}" dt="2023-11-25T11:39:33.089" v="4619" actId="478"/>
          <ac:spMkLst>
            <pc:docMk/>
            <pc:sldMk cId="2547501622" sldId="266"/>
            <ac:spMk id="1086" creationId="{72133FAD-AB05-D357-1796-D03085A3886E}"/>
          </ac:spMkLst>
        </pc:spChg>
        <pc:spChg chg="add del mod topLvl">
          <ac:chgData name="Daoud Saadeddin" userId="50f496e5f975282e" providerId="LiveId" clId="{21DDD259-1F9D-4D5D-872A-FBDC44643293}" dt="2023-11-25T11:39:37.018" v="4621" actId="478"/>
          <ac:spMkLst>
            <pc:docMk/>
            <pc:sldMk cId="2547501622" sldId="266"/>
            <ac:spMk id="1087" creationId="{BAEF422B-C9B1-73CE-CFD5-2FBD5A2DA2FF}"/>
          </ac:spMkLst>
        </pc:spChg>
        <pc:spChg chg="add del mod ord topLvl">
          <ac:chgData name="Daoud Saadeddin" userId="50f496e5f975282e" providerId="LiveId" clId="{21DDD259-1F9D-4D5D-872A-FBDC44643293}" dt="2023-11-25T11:40:01.382" v="4641" actId="478"/>
          <ac:spMkLst>
            <pc:docMk/>
            <pc:sldMk cId="2547501622" sldId="266"/>
            <ac:spMk id="1139" creationId="{672368BF-7186-D636-090C-508E6BBDFEB6}"/>
          </ac:spMkLst>
        </pc:spChg>
        <pc:spChg chg="add del mod ord topLvl">
          <ac:chgData name="Daoud Saadeddin" userId="50f496e5f975282e" providerId="LiveId" clId="{21DDD259-1F9D-4D5D-872A-FBDC44643293}" dt="2023-11-25T11:40:06.240" v="4644" actId="478"/>
          <ac:spMkLst>
            <pc:docMk/>
            <pc:sldMk cId="2547501622" sldId="266"/>
            <ac:spMk id="1155" creationId="{55429658-5E9D-6B4F-1266-B717FF5A6EDB}"/>
          </ac:spMkLst>
        </pc:spChg>
        <pc:spChg chg="add del mod">
          <ac:chgData name="Daoud Saadeddin" userId="50f496e5f975282e" providerId="LiveId" clId="{21DDD259-1F9D-4D5D-872A-FBDC44643293}" dt="2023-11-22T18:28:36.207" v="967" actId="478"/>
          <ac:spMkLst>
            <pc:docMk/>
            <pc:sldMk cId="2547501622" sldId="266"/>
            <ac:spMk id="1178" creationId="{D026429C-EB7C-FE9F-745F-FCC869F03E18}"/>
          </ac:spMkLst>
        </pc:spChg>
        <pc:spChg chg="add del mod ord">
          <ac:chgData name="Daoud Saadeddin" userId="50f496e5f975282e" providerId="LiveId" clId="{21DDD259-1F9D-4D5D-872A-FBDC44643293}" dt="2023-11-22T18:29:45.009" v="979" actId="478"/>
          <ac:spMkLst>
            <pc:docMk/>
            <pc:sldMk cId="2547501622" sldId="266"/>
            <ac:spMk id="1179" creationId="{442F8993-B8EF-972B-20CA-F3308F9E3CFB}"/>
          </ac:spMkLst>
        </pc:spChg>
        <pc:spChg chg="add del mod">
          <ac:chgData name="Daoud Saadeddin" userId="50f496e5f975282e" providerId="LiveId" clId="{21DDD259-1F9D-4D5D-872A-FBDC44643293}" dt="2023-11-22T18:39:18.789" v="1012" actId="478"/>
          <ac:spMkLst>
            <pc:docMk/>
            <pc:sldMk cId="2547501622" sldId="266"/>
            <ac:spMk id="1180" creationId="{9668CBCC-BEBA-5FE5-96A9-5942CF3F9619}"/>
          </ac:spMkLst>
        </pc:spChg>
        <pc:grpChg chg="add del mod">
          <ac:chgData name="Daoud Saadeddin" userId="50f496e5f975282e" providerId="LiveId" clId="{21DDD259-1F9D-4D5D-872A-FBDC44643293}" dt="2023-11-25T11:36:20.551" v="4606" actId="165"/>
          <ac:grpSpMkLst>
            <pc:docMk/>
            <pc:sldMk cId="2547501622" sldId="266"/>
            <ac:grpSpMk id="39" creationId="{7A476F6E-B318-52CE-807D-1F90D2238233}"/>
          </ac:grpSpMkLst>
        </pc:grpChg>
        <pc:grpChg chg="del mod topLvl">
          <ac:chgData name="Daoud Saadeddin" userId="50f496e5f975282e" providerId="LiveId" clId="{21DDD259-1F9D-4D5D-872A-FBDC44643293}" dt="2023-11-25T11:39:18.549" v="4613" actId="478"/>
          <ac:grpSpMkLst>
            <pc:docMk/>
            <pc:sldMk cId="2547501622" sldId="266"/>
            <ac:grpSpMk id="40" creationId="{1BBC5F09-C93B-3CE0-C966-5D0018FC6FDD}"/>
          </ac:grpSpMkLst>
        </pc:grpChg>
        <pc:grpChg chg="mod">
          <ac:chgData name="Daoud Saadeddin" userId="50f496e5f975282e" providerId="LiveId" clId="{21DDD259-1F9D-4D5D-872A-FBDC44643293}" dt="2023-11-25T11:36:20.551" v="4606" actId="165"/>
          <ac:grpSpMkLst>
            <pc:docMk/>
            <pc:sldMk cId="2547501622" sldId="266"/>
            <ac:grpSpMk id="41" creationId="{F240A090-C175-D72B-5244-9D302A751521}"/>
          </ac:grpSpMkLst>
        </pc:grpChg>
        <pc:grpChg chg="del mod topLvl">
          <ac:chgData name="Daoud Saadeddin" userId="50f496e5f975282e" providerId="LiveId" clId="{21DDD259-1F9D-4D5D-872A-FBDC44643293}" dt="2023-11-22T09:02:22.782" v="34" actId="478"/>
          <ac:grpSpMkLst>
            <pc:docMk/>
            <pc:sldMk cId="2547501622" sldId="266"/>
            <ac:grpSpMk id="45" creationId="{5D055D0F-1CDB-8CE4-46AB-022A637C5FF4}"/>
          </ac:grpSpMkLst>
        </pc:grpChg>
        <pc:grpChg chg="add del mod">
          <ac:chgData name="Daoud Saadeddin" userId="50f496e5f975282e" providerId="LiveId" clId="{21DDD259-1F9D-4D5D-872A-FBDC44643293}" dt="2023-11-29T12:35:54.564" v="5668" actId="165"/>
          <ac:grpSpMkLst>
            <pc:docMk/>
            <pc:sldMk cId="2547501622" sldId="266"/>
            <ac:grpSpMk id="45" creationId="{AD2AB589-6382-0088-0008-42691C7B4CEB}"/>
          </ac:grpSpMkLst>
        </pc:grpChg>
        <pc:grpChg chg="mod">
          <ac:chgData name="Daoud Saadeddin" userId="50f496e5f975282e" providerId="LiveId" clId="{21DDD259-1F9D-4D5D-872A-FBDC44643293}" dt="2023-11-22T09:01:31.339" v="26" actId="165"/>
          <ac:grpSpMkLst>
            <pc:docMk/>
            <pc:sldMk cId="2547501622" sldId="266"/>
            <ac:grpSpMk id="46" creationId="{B0078D09-4A0B-8749-211C-2047C28C7F6A}"/>
          </ac:grpSpMkLst>
        </pc:grpChg>
        <pc:grpChg chg="add del mod">
          <ac:chgData name="Daoud Saadeddin" userId="50f496e5f975282e" providerId="LiveId" clId="{21DDD259-1F9D-4D5D-872A-FBDC44643293}" dt="2023-11-22T09:01:31.339" v="26" actId="165"/>
          <ac:grpSpMkLst>
            <pc:docMk/>
            <pc:sldMk cId="2547501622" sldId="266"/>
            <ac:grpSpMk id="50" creationId="{3940CFCD-F400-C83A-F1B8-774B1494ED28}"/>
          </ac:grpSpMkLst>
        </pc:grpChg>
        <pc:grpChg chg="add del mod topLvl">
          <ac:chgData name="Daoud Saadeddin" userId="50f496e5f975282e" providerId="LiveId" clId="{21DDD259-1F9D-4D5D-872A-FBDC44643293}" dt="2023-11-22T17:54:18.139" v="795" actId="478"/>
          <ac:grpSpMkLst>
            <pc:docMk/>
            <pc:sldMk cId="2547501622" sldId="266"/>
            <ac:grpSpMk id="63" creationId="{B4DC2DA0-0354-DBB3-67F5-BFCAED511E19}"/>
          </ac:grpSpMkLst>
        </pc:grpChg>
        <pc:grpChg chg="mod">
          <ac:chgData name="Daoud Saadeddin" userId="50f496e5f975282e" providerId="LiveId" clId="{21DDD259-1F9D-4D5D-872A-FBDC44643293}" dt="2023-11-22T09:35:46.303" v="244" actId="165"/>
          <ac:grpSpMkLst>
            <pc:docMk/>
            <pc:sldMk cId="2547501622" sldId="266"/>
            <ac:grpSpMk id="1024" creationId="{39A81185-DB63-D084-2686-C17298814B7A}"/>
          </ac:grpSpMkLst>
        </pc:grpChg>
        <pc:grpChg chg="add del mod">
          <ac:chgData name="Daoud Saadeddin" userId="50f496e5f975282e" providerId="LiveId" clId="{21DDD259-1F9D-4D5D-872A-FBDC44643293}" dt="2023-11-22T09:35:46.303" v="244" actId="165"/>
          <ac:grpSpMkLst>
            <pc:docMk/>
            <pc:sldMk cId="2547501622" sldId="266"/>
            <ac:grpSpMk id="1084" creationId="{A1473141-7362-28BB-51C1-8A19DAE6F656}"/>
          </ac:grpSpMkLst>
        </pc:grpChg>
        <pc:grpChg chg="add del mod">
          <ac:chgData name="Daoud Saadeddin" userId="50f496e5f975282e" providerId="LiveId" clId="{21DDD259-1F9D-4D5D-872A-FBDC44643293}" dt="2023-11-22T16:33:39.974" v="498" actId="165"/>
          <ac:grpSpMkLst>
            <pc:docMk/>
            <pc:sldMk cId="2547501622" sldId="266"/>
            <ac:grpSpMk id="1088" creationId="{CBC35592-5310-F3F1-85DA-D62B593765AC}"/>
          </ac:grpSpMkLst>
        </pc:grpChg>
        <pc:grpChg chg="add del mod">
          <ac:chgData name="Daoud Saadeddin" userId="50f496e5f975282e" providerId="LiveId" clId="{21DDD259-1F9D-4D5D-872A-FBDC44643293}" dt="2023-11-22T16:33:39.224" v="497" actId="165"/>
          <ac:grpSpMkLst>
            <pc:docMk/>
            <pc:sldMk cId="2547501622" sldId="266"/>
            <ac:grpSpMk id="1089" creationId="{15006E15-EDA7-AB99-39DB-9496825B9634}"/>
          </ac:grpSpMkLst>
        </pc:grpChg>
        <pc:grpChg chg="add del mod">
          <ac:chgData name="Daoud Saadeddin" userId="50f496e5f975282e" providerId="LiveId" clId="{21DDD259-1F9D-4D5D-872A-FBDC44643293}" dt="2023-11-22T16:33:38.427" v="496" actId="165"/>
          <ac:grpSpMkLst>
            <pc:docMk/>
            <pc:sldMk cId="2547501622" sldId="266"/>
            <ac:grpSpMk id="1090" creationId="{5327B1FB-E344-615F-A8DA-08FCBD670176}"/>
          </ac:grpSpMkLst>
        </pc:grpChg>
        <pc:grpChg chg="add del mod">
          <ac:chgData name="Daoud Saadeddin" userId="50f496e5f975282e" providerId="LiveId" clId="{21DDD259-1F9D-4D5D-872A-FBDC44643293}" dt="2023-11-22T16:33:37.596" v="495" actId="165"/>
          <ac:grpSpMkLst>
            <pc:docMk/>
            <pc:sldMk cId="2547501622" sldId="266"/>
            <ac:grpSpMk id="1091" creationId="{260B1E88-3876-EAF3-C7EF-4D2AA42A8951}"/>
          </ac:grpSpMkLst>
        </pc:grpChg>
        <pc:grpChg chg="add del mod">
          <ac:chgData name="Daoud Saadeddin" userId="50f496e5f975282e" providerId="LiveId" clId="{21DDD259-1F9D-4D5D-872A-FBDC44643293}" dt="2023-11-22T16:33:36.409" v="494" actId="165"/>
          <ac:grpSpMkLst>
            <pc:docMk/>
            <pc:sldMk cId="2547501622" sldId="266"/>
            <ac:grpSpMk id="1092" creationId="{41436F66-D96A-8CDE-BB70-8CADA1E07036}"/>
          </ac:grpSpMkLst>
        </pc:grpChg>
        <pc:grpChg chg="add del mod topLvl">
          <ac:chgData name="Daoud Saadeddin" userId="50f496e5f975282e" providerId="LiveId" clId="{21DDD259-1F9D-4D5D-872A-FBDC44643293}" dt="2023-11-25T11:39:19.953" v="4614" actId="478"/>
          <ac:grpSpMkLst>
            <pc:docMk/>
            <pc:sldMk cId="2547501622" sldId="266"/>
            <ac:grpSpMk id="1093" creationId="{B90446C1-D662-C14B-700D-5915ABDF0793}"/>
          </ac:grpSpMkLst>
        </pc:grpChg>
        <pc:grpChg chg="mod">
          <ac:chgData name="Daoud Saadeddin" userId="50f496e5f975282e" providerId="LiveId" clId="{21DDD259-1F9D-4D5D-872A-FBDC44643293}" dt="2023-11-25T11:36:20.551" v="4606" actId="165"/>
          <ac:grpSpMkLst>
            <pc:docMk/>
            <pc:sldMk cId="2547501622" sldId="266"/>
            <ac:grpSpMk id="1094" creationId="{E33DBA68-609E-C3E9-624C-C1FB8F9A0CE1}"/>
          </ac:grpSpMkLst>
        </pc:grpChg>
        <pc:grpChg chg="add del mod topLvl">
          <ac:chgData name="Daoud Saadeddin" userId="50f496e5f975282e" providerId="LiveId" clId="{21DDD259-1F9D-4D5D-872A-FBDC44643293}" dt="2023-11-25T11:39:21.203" v="4615" actId="478"/>
          <ac:grpSpMkLst>
            <pc:docMk/>
            <pc:sldMk cId="2547501622" sldId="266"/>
            <ac:grpSpMk id="1098" creationId="{BF3BA35D-89BC-D085-5684-9E6116999CEC}"/>
          </ac:grpSpMkLst>
        </pc:grpChg>
        <pc:grpChg chg="mod">
          <ac:chgData name="Daoud Saadeddin" userId="50f496e5f975282e" providerId="LiveId" clId="{21DDD259-1F9D-4D5D-872A-FBDC44643293}" dt="2023-11-25T11:36:20.551" v="4606" actId="165"/>
          <ac:grpSpMkLst>
            <pc:docMk/>
            <pc:sldMk cId="2547501622" sldId="266"/>
            <ac:grpSpMk id="1099" creationId="{28614871-7274-27A1-6C9B-7A261EA28EEE}"/>
          </ac:grpSpMkLst>
        </pc:grpChg>
        <pc:grpChg chg="add del mod topLvl">
          <ac:chgData name="Daoud Saadeddin" userId="50f496e5f975282e" providerId="LiveId" clId="{21DDD259-1F9D-4D5D-872A-FBDC44643293}" dt="2023-11-25T11:39:26.037" v="4617" actId="478"/>
          <ac:grpSpMkLst>
            <pc:docMk/>
            <pc:sldMk cId="2547501622" sldId="266"/>
            <ac:grpSpMk id="1103" creationId="{8FACDADD-E8F9-CC9C-3588-82428D10F40D}"/>
          </ac:grpSpMkLst>
        </pc:grpChg>
        <pc:grpChg chg="mod">
          <ac:chgData name="Daoud Saadeddin" userId="50f496e5f975282e" providerId="LiveId" clId="{21DDD259-1F9D-4D5D-872A-FBDC44643293}" dt="2023-11-25T11:36:20.551" v="4606" actId="165"/>
          <ac:grpSpMkLst>
            <pc:docMk/>
            <pc:sldMk cId="2547501622" sldId="266"/>
            <ac:grpSpMk id="1104" creationId="{F3A4C566-3CA8-3DB1-11E4-8A902DFE3EB6}"/>
          </ac:grpSpMkLst>
        </pc:grpChg>
        <pc:grpChg chg="add del mod topLvl">
          <ac:chgData name="Daoud Saadeddin" userId="50f496e5f975282e" providerId="LiveId" clId="{21DDD259-1F9D-4D5D-872A-FBDC44643293}" dt="2023-11-25T11:39:24.718" v="4616" actId="478"/>
          <ac:grpSpMkLst>
            <pc:docMk/>
            <pc:sldMk cId="2547501622" sldId="266"/>
            <ac:grpSpMk id="1108" creationId="{DA4890D8-D3C9-8FF6-0A54-DF2DF342A83F}"/>
          </ac:grpSpMkLst>
        </pc:grpChg>
        <pc:grpChg chg="mod">
          <ac:chgData name="Daoud Saadeddin" userId="50f496e5f975282e" providerId="LiveId" clId="{21DDD259-1F9D-4D5D-872A-FBDC44643293}" dt="2023-11-25T11:36:20.551" v="4606" actId="165"/>
          <ac:grpSpMkLst>
            <pc:docMk/>
            <pc:sldMk cId="2547501622" sldId="266"/>
            <ac:grpSpMk id="1109" creationId="{222B5A45-2600-931F-B0DF-F67A6785A6C1}"/>
          </ac:grpSpMkLst>
        </pc:grpChg>
        <pc:grpChg chg="add del mod">
          <ac:chgData name="Daoud Saadeddin" userId="50f496e5f975282e" providerId="LiveId" clId="{21DDD259-1F9D-4D5D-872A-FBDC44643293}" dt="2023-11-22T16:46:53.375" v="583" actId="165"/>
          <ac:grpSpMkLst>
            <pc:docMk/>
            <pc:sldMk cId="2547501622" sldId="266"/>
            <ac:grpSpMk id="1113" creationId="{FB529CAE-9A22-FA2F-86DD-40697D65CE2F}"/>
          </ac:grpSpMkLst>
        </pc:grpChg>
        <pc:grpChg chg="add del mod">
          <ac:chgData name="Daoud Saadeddin" userId="50f496e5f975282e" providerId="LiveId" clId="{21DDD259-1F9D-4D5D-872A-FBDC44643293}" dt="2023-11-22T16:45:30.604" v="576" actId="165"/>
          <ac:grpSpMkLst>
            <pc:docMk/>
            <pc:sldMk cId="2547501622" sldId="266"/>
            <ac:grpSpMk id="1114" creationId="{E8F22951-DB8B-B4A6-6939-21084DB073FB}"/>
          </ac:grpSpMkLst>
        </pc:grpChg>
        <pc:grpChg chg="add del mod">
          <ac:chgData name="Daoud Saadeddin" userId="50f496e5f975282e" providerId="LiveId" clId="{21DDD259-1F9D-4D5D-872A-FBDC44643293}" dt="2023-11-22T16:43:58.461" v="570" actId="165"/>
          <ac:grpSpMkLst>
            <pc:docMk/>
            <pc:sldMk cId="2547501622" sldId="266"/>
            <ac:grpSpMk id="1115" creationId="{02B82291-3487-E75B-DEC0-E0B4D4C4AC65}"/>
          </ac:grpSpMkLst>
        </pc:grpChg>
        <pc:grpChg chg="add del mod">
          <ac:chgData name="Daoud Saadeddin" userId="50f496e5f975282e" providerId="LiveId" clId="{21DDD259-1F9D-4D5D-872A-FBDC44643293}" dt="2023-11-22T16:42:42.196" v="559" actId="165"/>
          <ac:grpSpMkLst>
            <pc:docMk/>
            <pc:sldMk cId="2547501622" sldId="266"/>
            <ac:grpSpMk id="1116" creationId="{07886A03-B0CC-86E0-46DF-FEA0D8112E27}"/>
          </ac:grpSpMkLst>
        </pc:grpChg>
        <pc:grpChg chg="add del mod">
          <ac:chgData name="Daoud Saadeddin" userId="50f496e5f975282e" providerId="LiveId" clId="{21DDD259-1F9D-4D5D-872A-FBDC44643293}" dt="2023-11-22T16:39:09.905" v="546" actId="165"/>
          <ac:grpSpMkLst>
            <pc:docMk/>
            <pc:sldMk cId="2547501622" sldId="266"/>
            <ac:grpSpMk id="1117" creationId="{5149CEF0-A160-F169-BFA3-F14B0CF6181E}"/>
          </ac:grpSpMkLst>
        </pc:grpChg>
        <pc:grpChg chg="add del mod">
          <ac:chgData name="Daoud Saadeddin" userId="50f496e5f975282e" providerId="LiveId" clId="{21DDD259-1F9D-4D5D-872A-FBDC44643293}" dt="2023-11-22T18:03:25.657" v="871" actId="165"/>
          <ac:grpSpMkLst>
            <pc:docMk/>
            <pc:sldMk cId="2547501622" sldId="266"/>
            <ac:grpSpMk id="1118" creationId="{887D2251-B55A-9428-23F6-94FAA37AEBE2}"/>
          </ac:grpSpMkLst>
        </pc:grpChg>
        <pc:grpChg chg="add del mod">
          <ac:chgData name="Daoud Saadeddin" userId="50f496e5f975282e" providerId="LiveId" clId="{21DDD259-1F9D-4D5D-872A-FBDC44643293}" dt="2023-11-22T17:29:55.463" v="631" actId="165"/>
          <ac:grpSpMkLst>
            <pc:docMk/>
            <pc:sldMk cId="2547501622" sldId="266"/>
            <ac:grpSpMk id="1119" creationId="{56A1167D-C89C-AD11-863C-21D76EC73D7C}"/>
          </ac:grpSpMkLst>
        </pc:grpChg>
        <pc:grpChg chg="add del mod">
          <ac:chgData name="Daoud Saadeddin" userId="50f496e5f975282e" providerId="LiveId" clId="{21DDD259-1F9D-4D5D-872A-FBDC44643293}" dt="2023-11-22T17:31:27.017" v="637" actId="165"/>
          <ac:grpSpMkLst>
            <pc:docMk/>
            <pc:sldMk cId="2547501622" sldId="266"/>
            <ac:grpSpMk id="1120" creationId="{8317306A-13EE-8083-8290-F0C09A16A1D6}"/>
          </ac:grpSpMkLst>
        </pc:grpChg>
        <pc:grpChg chg="add mod topLvl">
          <ac:chgData name="Daoud Saadeddin" userId="50f496e5f975282e" providerId="LiveId" clId="{21DDD259-1F9D-4D5D-872A-FBDC44643293}" dt="2023-11-29T12:36:09.701" v="5670" actId="1038"/>
          <ac:grpSpMkLst>
            <pc:docMk/>
            <pc:sldMk cId="2547501622" sldId="266"/>
            <ac:grpSpMk id="1121" creationId="{B1097690-EC72-18F9-D450-C5BA19A9BD8E}"/>
          </ac:grpSpMkLst>
        </pc:grpChg>
        <pc:grpChg chg="add del mod">
          <ac:chgData name="Daoud Saadeddin" userId="50f496e5f975282e" providerId="LiveId" clId="{21DDD259-1F9D-4D5D-872A-FBDC44643293}" dt="2023-11-22T17:31:51.034" v="641" actId="165"/>
          <ac:grpSpMkLst>
            <pc:docMk/>
            <pc:sldMk cId="2547501622" sldId="266"/>
            <ac:grpSpMk id="1122" creationId="{1FBEB15F-4856-167A-A116-6C39E87D8F53}"/>
          </ac:grpSpMkLst>
        </pc:grpChg>
        <pc:grpChg chg="add mod topLvl">
          <ac:chgData name="Daoud Saadeddin" userId="50f496e5f975282e" providerId="LiveId" clId="{21DDD259-1F9D-4D5D-872A-FBDC44643293}" dt="2023-11-29T12:35:54.564" v="5668" actId="165"/>
          <ac:grpSpMkLst>
            <pc:docMk/>
            <pc:sldMk cId="2547501622" sldId="266"/>
            <ac:grpSpMk id="1123" creationId="{46CB0B44-F678-6FAC-CE71-74D28FA9B2F1}"/>
          </ac:grpSpMkLst>
        </pc:grpChg>
        <pc:grpChg chg="add del mod">
          <ac:chgData name="Daoud Saadeddin" userId="50f496e5f975282e" providerId="LiveId" clId="{21DDD259-1F9D-4D5D-872A-FBDC44643293}" dt="2023-11-22T17:32:52.871" v="650" actId="165"/>
          <ac:grpSpMkLst>
            <pc:docMk/>
            <pc:sldMk cId="2547501622" sldId="266"/>
            <ac:grpSpMk id="1124" creationId="{687AD1A0-F932-6FDF-4EE5-97D2080144CC}"/>
          </ac:grpSpMkLst>
        </pc:grpChg>
        <pc:grpChg chg="add del mod">
          <ac:chgData name="Daoud Saadeddin" userId="50f496e5f975282e" providerId="LiveId" clId="{21DDD259-1F9D-4D5D-872A-FBDC44643293}" dt="2023-11-22T17:32:38.852" v="647" actId="165"/>
          <ac:grpSpMkLst>
            <pc:docMk/>
            <pc:sldMk cId="2547501622" sldId="266"/>
            <ac:grpSpMk id="1125" creationId="{9F61C278-3568-4DED-C6B8-58FECB4235D1}"/>
          </ac:grpSpMkLst>
        </pc:grpChg>
        <pc:grpChg chg="add mod ord">
          <ac:chgData name="Daoud Saadeddin" userId="50f496e5f975282e" providerId="LiveId" clId="{21DDD259-1F9D-4D5D-872A-FBDC44643293}" dt="2023-11-22T16:49:41.391" v="598" actId="164"/>
          <ac:grpSpMkLst>
            <pc:docMk/>
            <pc:sldMk cId="2547501622" sldId="266"/>
            <ac:grpSpMk id="1126" creationId="{4D4ACCBD-C5A7-DC28-1ED9-2EC818905852}"/>
          </ac:grpSpMkLst>
        </pc:grpChg>
        <pc:grpChg chg="add del mod ord">
          <ac:chgData name="Daoud Saadeddin" userId="50f496e5f975282e" providerId="LiveId" clId="{21DDD259-1F9D-4D5D-872A-FBDC44643293}" dt="2023-11-22T17:40:06.690" v="708" actId="165"/>
          <ac:grpSpMkLst>
            <pc:docMk/>
            <pc:sldMk cId="2547501622" sldId="266"/>
            <ac:grpSpMk id="1127" creationId="{FC2498F3-1A74-95DF-5713-AE8CF20DFE8C}"/>
          </ac:grpSpMkLst>
        </pc:grpChg>
        <pc:grpChg chg="add mod topLvl">
          <ac:chgData name="Daoud Saadeddin" userId="50f496e5f975282e" providerId="LiveId" clId="{21DDD259-1F9D-4D5D-872A-FBDC44643293}" dt="2023-11-29T12:35:54.564" v="5668" actId="165"/>
          <ac:grpSpMkLst>
            <pc:docMk/>
            <pc:sldMk cId="2547501622" sldId="266"/>
            <ac:grpSpMk id="1128" creationId="{9736D9AB-2404-2121-8306-9066E4EC4DA9}"/>
          </ac:grpSpMkLst>
        </pc:grpChg>
        <pc:grpChg chg="add del mod">
          <ac:chgData name="Daoud Saadeddin" userId="50f496e5f975282e" providerId="LiveId" clId="{21DDD259-1F9D-4D5D-872A-FBDC44643293}" dt="2023-11-22T18:03:26.817" v="872" actId="165"/>
          <ac:grpSpMkLst>
            <pc:docMk/>
            <pc:sldMk cId="2547501622" sldId="266"/>
            <ac:grpSpMk id="1129" creationId="{E173BE05-52C0-1F8B-036A-89B5BAF699A0}"/>
          </ac:grpSpMkLst>
        </pc:grpChg>
        <pc:grpChg chg="add mod topLvl">
          <ac:chgData name="Daoud Saadeddin" userId="50f496e5f975282e" providerId="LiveId" clId="{21DDD259-1F9D-4D5D-872A-FBDC44643293}" dt="2023-11-29T12:36:25.033" v="5672" actId="1076"/>
          <ac:grpSpMkLst>
            <pc:docMk/>
            <pc:sldMk cId="2547501622" sldId="266"/>
            <ac:grpSpMk id="1130" creationId="{ADABC04F-14FA-5B15-B773-EF61941CCED9}"/>
          </ac:grpSpMkLst>
        </pc:grpChg>
        <pc:grpChg chg="add del mod">
          <ac:chgData name="Daoud Saadeddin" userId="50f496e5f975282e" providerId="LiveId" clId="{21DDD259-1F9D-4D5D-872A-FBDC44643293}" dt="2023-11-22T18:03:27.753" v="873" actId="165"/>
          <ac:grpSpMkLst>
            <pc:docMk/>
            <pc:sldMk cId="2547501622" sldId="266"/>
            <ac:grpSpMk id="1131" creationId="{AE102583-4475-C303-5CED-B61C0386E91A}"/>
          </ac:grpSpMkLst>
        </pc:grpChg>
        <pc:grpChg chg="add mod topLvl">
          <ac:chgData name="Daoud Saadeddin" userId="50f496e5f975282e" providerId="LiveId" clId="{21DDD259-1F9D-4D5D-872A-FBDC44643293}" dt="2023-11-29T12:39:42.217" v="5704" actId="1038"/>
          <ac:grpSpMkLst>
            <pc:docMk/>
            <pc:sldMk cId="2547501622" sldId="266"/>
            <ac:grpSpMk id="1132" creationId="{D899242A-DFF3-5098-8B3E-D1CEDE889D96}"/>
          </ac:grpSpMkLst>
        </pc:grpChg>
        <pc:grpChg chg="add del mod">
          <ac:chgData name="Daoud Saadeddin" userId="50f496e5f975282e" providerId="LiveId" clId="{21DDD259-1F9D-4D5D-872A-FBDC44643293}" dt="2023-11-22T18:03:28.550" v="874" actId="165"/>
          <ac:grpSpMkLst>
            <pc:docMk/>
            <pc:sldMk cId="2547501622" sldId="266"/>
            <ac:grpSpMk id="1133" creationId="{32192C00-DB0C-F84A-FAB0-A7EEAA423038}"/>
          </ac:grpSpMkLst>
        </pc:grpChg>
        <pc:grpChg chg="add mod topLvl">
          <ac:chgData name="Daoud Saadeddin" userId="50f496e5f975282e" providerId="LiveId" clId="{21DDD259-1F9D-4D5D-872A-FBDC44643293}" dt="2023-11-29T12:37:19.325" v="5681" actId="1076"/>
          <ac:grpSpMkLst>
            <pc:docMk/>
            <pc:sldMk cId="2547501622" sldId="266"/>
            <ac:grpSpMk id="1134" creationId="{9AE9B40B-9C58-3D42-AFAE-5949E1A56251}"/>
          </ac:grpSpMkLst>
        </pc:grpChg>
        <pc:grpChg chg="add del mod">
          <ac:chgData name="Daoud Saadeddin" userId="50f496e5f975282e" providerId="LiveId" clId="{21DDD259-1F9D-4D5D-872A-FBDC44643293}" dt="2023-11-22T18:03:29.307" v="875" actId="165"/>
          <ac:grpSpMkLst>
            <pc:docMk/>
            <pc:sldMk cId="2547501622" sldId="266"/>
            <ac:grpSpMk id="1135" creationId="{5601E4F7-0535-40D5-DFB4-0D83454F3E13}"/>
          </ac:grpSpMkLst>
        </pc:grpChg>
        <pc:grpChg chg="add del mod">
          <ac:chgData name="Daoud Saadeddin" userId="50f496e5f975282e" providerId="LiveId" clId="{21DDD259-1F9D-4D5D-872A-FBDC44643293}" dt="2023-11-22T18:03:30.111" v="876" actId="165"/>
          <ac:grpSpMkLst>
            <pc:docMk/>
            <pc:sldMk cId="2547501622" sldId="266"/>
            <ac:grpSpMk id="1136" creationId="{1CBA36A4-4E10-166D-C100-A8EC432D1DDE}"/>
          </ac:grpSpMkLst>
        </pc:grpChg>
        <pc:grpChg chg="add mod">
          <ac:chgData name="Daoud Saadeddin" userId="50f496e5f975282e" providerId="LiveId" clId="{21DDD259-1F9D-4D5D-872A-FBDC44643293}" dt="2023-11-22T17:36:33.255" v="673" actId="164"/>
          <ac:grpSpMkLst>
            <pc:docMk/>
            <pc:sldMk cId="2547501622" sldId="266"/>
            <ac:grpSpMk id="1137" creationId="{F0C3B722-CF78-4BB2-54B9-EB9285336AA2}"/>
          </ac:grpSpMkLst>
        </pc:grpChg>
        <pc:grpChg chg="add del mod ord">
          <ac:chgData name="Daoud Saadeddin" userId="50f496e5f975282e" providerId="LiveId" clId="{21DDD259-1F9D-4D5D-872A-FBDC44643293}" dt="2023-11-22T17:40:10.048" v="709" actId="165"/>
          <ac:grpSpMkLst>
            <pc:docMk/>
            <pc:sldMk cId="2547501622" sldId="266"/>
            <ac:grpSpMk id="1138" creationId="{80B27C1F-434C-2C66-12D0-3732AC2535DE}"/>
          </ac:grpSpMkLst>
        </pc:grpChg>
        <pc:grpChg chg="add mod topLvl">
          <ac:chgData name="Daoud Saadeddin" userId="50f496e5f975282e" providerId="LiveId" clId="{21DDD259-1F9D-4D5D-872A-FBDC44643293}" dt="2023-11-29T12:35:54.564" v="5668" actId="165"/>
          <ac:grpSpMkLst>
            <pc:docMk/>
            <pc:sldMk cId="2547501622" sldId="266"/>
            <ac:grpSpMk id="1140" creationId="{45552A9A-742F-77B6-5F61-14F8AB95709A}"/>
          </ac:grpSpMkLst>
        </pc:grpChg>
        <pc:grpChg chg="add mod">
          <ac:chgData name="Daoud Saadeddin" userId="50f496e5f975282e" providerId="LiveId" clId="{21DDD259-1F9D-4D5D-872A-FBDC44643293}" dt="2023-11-22T17:51:28.819" v="772" actId="164"/>
          <ac:grpSpMkLst>
            <pc:docMk/>
            <pc:sldMk cId="2547501622" sldId="266"/>
            <ac:grpSpMk id="1141" creationId="{91FD9841-1CB0-C59C-F3A8-E053656DA3E6}"/>
          </ac:grpSpMkLst>
        </pc:grpChg>
        <pc:grpChg chg="add del mod">
          <ac:chgData name="Daoud Saadeddin" userId="50f496e5f975282e" providerId="LiveId" clId="{21DDD259-1F9D-4D5D-872A-FBDC44643293}" dt="2023-11-22T18:03:20.765" v="867" actId="165"/>
          <ac:grpSpMkLst>
            <pc:docMk/>
            <pc:sldMk cId="2547501622" sldId="266"/>
            <ac:grpSpMk id="1142" creationId="{23E89F5B-062D-37E0-52EA-787D406A5EDF}"/>
          </ac:grpSpMkLst>
        </pc:grpChg>
        <pc:grpChg chg="add mod ord topLvl">
          <ac:chgData name="Daoud Saadeddin" userId="50f496e5f975282e" providerId="LiveId" clId="{21DDD259-1F9D-4D5D-872A-FBDC44643293}" dt="2023-11-29T12:35:54.564" v="5668" actId="165"/>
          <ac:grpSpMkLst>
            <pc:docMk/>
            <pc:sldMk cId="2547501622" sldId="266"/>
            <ac:grpSpMk id="1143" creationId="{A0F53267-739B-7853-E8C1-8F3CFECDE3EC}"/>
          </ac:grpSpMkLst>
        </pc:grpChg>
        <pc:grpChg chg="add del mod">
          <ac:chgData name="Daoud Saadeddin" userId="50f496e5f975282e" providerId="LiveId" clId="{21DDD259-1F9D-4D5D-872A-FBDC44643293}" dt="2023-11-22T18:03:22.636" v="868" actId="165"/>
          <ac:grpSpMkLst>
            <pc:docMk/>
            <pc:sldMk cId="2547501622" sldId="266"/>
            <ac:grpSpMk id="1144" creationId="{407915B9-DE24-4DBB-58DC-D6942FF58778}"/>
          </ac:grpSpMkLst>
        </pc:grpChg>
        <pc:grpChg chg="add del mod">
          <ac:chgData name="Daoud Saadeddin" userId="50f496e5f975282e" providerId="LiveId" clId="{21DDD259-1F9D-4D5D-872A-FBDC44643293}" dt="2023-11-22T18:03:23.539" v="869" actId="165"/>
          <ac:grpSpMkLst>
            <pc:docMk/>
            <pc:sldMk cId="2547501622" sldId="266"/>
            <ac:grpSpMk id="1145" creationId="{0CFC56BA-F1BF-1FD6-7C72-439F22A9EB07}"/>
          </ac:grpSpMkLst>
        </pc:grpChg>
        <pc:grpChg chg="add del mod">
          <ac:chgData name="Daoud Saadeddin" userId="50f496e5f975282e" providerId="LiveId" clId="{21DDD259-1F9D-4D5D-872A-FBDC44643293}" dt="2023-11-22T18:03:24.485" v="870" actId="165"/>
          <ac:grpSpMkLst>
            <pc:docMk/>
            <pc:sldMk cId="2547501622" sldId="266"/>
            <ac:grpSpMk id="1146" creationId="{CABF5BF2-0527-F621-663D-E8ECE126FAA9}"/>
          </ac:grpSpMkLst>
        </pc:grpChg>
        <pc:grpChg chg="add mod topLvl">
          <ac:chgData name="Daoud Saadeddin" userId="50f496e5f975282e" providerId="LiveId" clId="{21DDD259-1F9D-4D5D-872A-FBDC44643293}" dt="2023-11-29T12:35:54.564" v="5668" actId="165"/>
          <ac:grpSpMkLst>
            <pc:docMk/>
            <pc:sldMk cId="2547501622" sldId="266"/>
            <ac:grpSpMk id="1147" creationId="{34BC9CD0-99AC-0C60-C95E-AD02C1F5A012}"/>
          </ac:grpSpMkLst>
        </pc:grpChg>
        <pc:grpChg chg="add del mod">
          <ac:chgData name="Daoud Saadeddin" userId="50f496e5f975282e" providerId="LiveId" clId="{21DDD259-1F9D-4D5D-872A-FBDC44643293}" dt="2023-11-22T18:03:32.695" v="877" actId="165"/>
          <ac:grpSpMkLst>
            <pc:docMk/>
            <pc:sldMk cId="2547501622" sldId="266"/>
            <ac:grpSpMk id="1148" creationId="{674137C3-2EBA-1429-EFD7-E50835CD7165}"/>
          </ac:grpSpMkLst>
        </pc:grpChg>
        <pc:grpChg chg="add mod topLvl">
          <ac:chgData name="Daoud Saadeddin" userId="50f496e5f975282e" providerId="LiveId" clId="{21DDD259-1F9D-4D5D-872A-FBDC44643293}" dt="2023-11-29T12:35:54.564" v="5668" actId="165"/>
          <ac:grpSpMkLst>
            <pc:docMk/>
            <pc:sldMk cId="2547501622" sldId="266"/>
            <ac:grpSpMk id="1149" creationId="{7E5FC6E9-0E53-8646-C794-61329D62525A}"/>
          </ac:grpSpMkLst>
        </pc:grpChg>
        <pc:grpChg chg="add del mod">
          <ac:chgData name="Daoud Saadeddin" userId="50f496e5f975282e" providerId="LiveId" clId="{21DDD259-1F9D-4D5D-872A-FBDC44643293}" dt="2023-11-22T18:03:33.695" v="878" actId="165"/>
          <ac:grpSpMkLst>
            <pc:docMk/>
            <pc:sldMk cId="2547501622" sldId="266"/>
            <ac:grpSpMk id="1150" creationId="{F6645102-B969-7114-8C69-2750A993313D}"/>
          </ac:grpSpMkLst>
        </pc:grpChg>
        <pc:grpChg chg="add mod topLvl">
          <ac:chgData name="Daoud Saadeddin" userId="50f496e5f975282e" providerId="LiveId" clId="{21DDD259-1F9D-4D5D-872A-FBDC44643293}" dt="2023-11-29T12:35:54.564" v="5668" actId="165"/>
          <ac:grpSpMkLst>
            <pc:docMk/>
            <pc:sldMk cId="2547501622" sldId="266"/>
            <ac:grpSpMk id="1151" creationId="{5D5A9B45-B1DD-ED56-DE2F-CF898DEAADDA}"/>
          </ac:grpSpMkLst>
        </pc:grpChg>
        <pc:grpChg chg="add del mod">
          <ac:chgData name="Daoud Saadeddin" userId="50f496e5f975282e" providerId="LiveId" clId="{21DDD259-1F9D-4D5D-872A-FBDC44643293}" dt="2023-11-22T18:03:34.604" v="879" actId="165"/>
          <ac:grpSpMkLst>
            <pc:docMk/>
            <pc:sldMk cId="2547501622" sldId="266"/>
            <ac:grpSpMk id="1152" creationId="{C2E3C8F5-EBF2-D5A9-4A8D-B5EBC0D64C61}"/>
          </ac:grpSpMkLst>
        </pc:grpChg>
        <pc:grpChg chg="add mod topLvl">
          <ac:chgData name="Daoud Saadeddin" userId="50f496e5f975282e" providerId="LiveId" clId="{21DDD259-1F9D-4D5D-872A-FBDC44643293}" dt="2023-11-29T12:38:18.251" v="5687" actId="1038"/>
          <ac:grpSpMkLst>
            <pc:docMk/>
            <pc:sldMk cId="2547501622" sldId="266"/>
            <ac:grpSpMk id="1153" creationId="{1694C141-8A7E-3781-2D91-38CD6A480058}"/>
          </ac:grpSpMkLst>
        </pc:grpChg>
        <pc:grpChg chg="add del mod">
          <ac:chgData name="Daoud Saadeddin" userId="50f496e5f975282e" providerId="LiveId" clId="{21DDD259-1F9D-4D5D-872A-FBDC44643293}" dt="2023-11-22T18:03:35.465" v="880" actId="165"/>
          <ac:grpSpMkLst>
            <pc:docMk/>
            <pc:sldMk cId="2547501622" sldId="266"/>
            <ac:grpSpMk id="1154" creationId="{699D5DE4-F033-A37B-BBDD-798222866F84}"/>
          </ac:grpSpMkLst>
        </pc:grpChg>
        <pc:grpChg chg="add mod ord topLvl">
          <ac:chgData name="Daoud Saadeddin" userId="50f496e5f975282e" providerId="LiveId" clId="{21DDD259-1F9D-4D5D-872A-FBDC44643293}" dt="2023-11-29T12:40:54.445" v="5709" actId="1076"/>
          <ac:grpSpMkLst>
            <pc:docMk/>
            <pc:sldMk cId="2547501622" sldId="266"/>
            <ac:grpSpMk id="1156" creationId="{1CA08CAF-E80A-E9EA-C53D-B16163D7BDEB}"/>
          </ac:grpSpMkLst>
        </pc:grpChg>
        <pc:grpChg chg="add mod">
          <ac:chgData name="Daoud Saadeddin" userId="50f496e5f975282e" providerId="LiveId" clId="{21DDD259-1F9D-4D5D-872A-FBDC44643293}" dt="2023-11-22T18:00:04.855" v="850" actId="164"/>
          <ac:grpSpMkLst>
            <pc:docMk/>
            <pc:sldMk cId="2547501622" sldId="266"/>
            <ac:grpSpMk id="1157" creationId="{2B04AD63-6BE7-D84A-B253-4C9C28BD1B22}"/>
          </ac:grpSpMkLst>
        </pc:grpChg>
        <pc:grpChg chg="add del mod topLvl">
          <ac:chgData name="Daoud Saadeddin" userId="50f496e5f975282e" providerId="LiveId" clId="{21DDD259-1F9D-4D5D-872A-FBDC44643293}" dt="2023-11-29T12:40:38.589" v="5706" actId="552"/>
          <ac:grpSpMkLst>
            <pc:docMk/>
            <pc:sldMk cId="2547501622" sldId="266"/>
            <ac:grpSpMk id="1158" creationId="{465B4A5F-F574-C878-741C-068EBC5F5EDD}"/>
          </ac:grpSpMkLst>
        </pc:grpChg>
        <pc:grpChg chg="add mod topLvl">
          <ac:chgData name="Daoud Saadeddin" userId="50f496e5f975282e" providerId="LiveId" clId="{21DDD259-1F9D-4D5D-872A-FBDC44643293}" dt="2023-11-29T12:35:54.564" v="5668" actId="165"/>
          <ac:grpSpMkLst>
            <pc:docMk/>
            <pc:sldMk cId="2547501622" sldId="266"/>
            <ac:grpSpMk id="1159" creationId="{E959949A-B5E9-ADB0-FA00-3EE1C026512D}"/>
          </ac:grpSpMkLst>
        </pc:grpChg>
        <pc:grpChg chg="add del mod">
          <ac:chgData name="Daoud Saadeddin" userId="50f496e5f975282e" providerId="LiveId" clId="{21DDD259-1F9D-4D5D-872A-FBDC44643293}" dt="2023-11-22T18:03:47.605" v="884" actId="165"/>
          <ac:grpSpMkLst>
            <pc:docMk/>
            <pc:sldMk cId="2547501622" sldId="266"/>
            <ac:grpSpMk id="1160" creationId="{F8397EFF-38E4-ED2A-0CAC-664FB309147D}"/>
          </ac:grpSpMkLst>
        </pc:grpChg>
        <pc:grpChg chg="add mod topLvl">
          <ac:chgData name="Daoud Saadeddin" userId="50f496e5f975282e" providerId="LiveId" clId="{21DDD259-1F9D-4D5D-872A-FBDC44643293}" dt="2023-11-29T12:39:30.705" v="5699" actId="1076"/>
          <ac:grpSpMkLst>
            <pc:docMk/>
            <pc:sldMk cId="2547501622" sldId="266"/>
            <ac:grpSpMk id="1161" creationId="{97779DBA-0A15-5C18-6A19-D1F60BEFA4E3}"/>
          </ac:grpSpMkLst>
        </pc:grpChg>
        <pc:grpChg chg="add del mod">
          <ac:chgData name="Daoud Saadeddin" userId="50f496e5f975282e" providerId="LiveId" clId="{21DDD259-1F9D-4D5D-872A-FBDC44643293}" dt="2023-11-22T18:03:46.777" v="883" actId="165"/>
          <ac:grpSpMkLst>
            <pc:docMk/>
            <pc:sldMk cId="2547501622" sldId="266"/>
            <ac:grpSpMk id="1162" creationId="{EC30F21E-96AD-B064-0B2A-7C64A21C90BE}"/>
          </ac:grpSpMkLst>
        </pc:grpChg>
        <pc:grpChg chg="add del mod topLvl">
          <ac:chgData name="Daoud Saadeddin" userId="50f496e5f975282e" providerId="LiveId" clId="{21DDD259-1F9D-4D5D-872A-FBDC44643293}" dt="2023-11-29T12:39:07.774" v="5697" actId="478"/>
          <ac:grpSpMkLst>
            <pc:docMk/>
            <pc:sldMk cId="2547501622" sldId="266"/>
            <ac:grpSpMk id="1163" creationId="{6DB3DEA0-DEE3-BEA3-EB3E-D52C4B3C970F}"/>
          </ac:grpSpMkLst>
        </pc:grpChg>
        <pc:grpChg chg="add del mod">
          <ac:chgData name="Daoud Saadeddin" userId="50f496e5f975282e" providerId="LiveId" clId="{21DDD259-1F9D-4D5D-872A-FBDC44643293}" dt="2023-11-22T18:03:45.595" v="882" actId="165"/>
          <ac:grpSpMkLst>
            <pc:docMk/>
            <pc:sldMk cId="2547501622" sldId="266"/>
            <ac:grpSpMk id="1164" creationId="{F3B6D7CA-C9B7-03E4-5522-B76B77FB8B86}"/>
          </ac:grpSpMkLst>
        </pc:grpChg>
        <pc:grpChg chg="add mod topLvl">
          <ac:chgData name="Daoud Saadeddin" userId="50f496e5f975282e" providerId="LiveId" clId="{21DDD259-1F9D-4D5D-872A-FBDC44643293}" dt="2023-11-29T12:35:54.564" v="5668" actId="165"/>
          <ac:grpSpMkLst>
            <pc:docMk/>
            <pc:sldMk cId="2547501622" sldId="266"/>
            <ac:grpSpMk id="1165" creationId="{ACFF74F9-096F-FAD0-18EB-6F9EF4411BE7}"/>
          </ac:grpSpMkLst>
        </pc:grpChg>
        <pc:grpChg chg="add del mod">
          <ac:chgData name="Daoud Saadeddin" userId="50f496e5f975282e" providerId="LiveId" clId="{21DDD259-1F9D-4D5D-872A-FBDC44643293}" dt="2023-11-22T18:03:53.145" v="887" actId="165"/>
          <ac:grpSpMkLst>
            <pc:docMk/>
            <pc:sldMk cId="2547501622" sldId="266"/>
            <ac:grpSpMk id="1166" creationId="{7AEAC8B2-3D62-F086-D668-9A3E97A4189E}"/>
          </ac:grpSpMkLst>
        </pc:grpChg>
        <pc:grpChg chg="add mod topLvl">
          <ac:chgData name="Daoud Saadeddin" userId="50f496e5f975282e" providerId="LiveId" clId="{21DDD259-1F9D-4D5D-872A-FBDC44643293}" dt="2023-11-29T12:35:54.564" v="5668" actId="165"/>
          <ac:grpSpMkLst>
            <pc:docMk/>
            <pc:sldMk cId="2547501622" sldId="266"/>
            <ac:grpSpMk id="1167" creationId="{14987FF3-7FB0-E3EF-D3D9-6E44E5EAC8FF}"/>
          </ac:grpSpMkLst>
        </pc:grpChg>
        <pc:grpChg chg="add del mod">
          <ac:chgData name="Daoud Saadeddin" userId="50f496e5f975282e" providerId="LiveId" clId="{21DDD259-1F9D-4D5D-872A-FBDC44643293}" dt="2023-11-22T18:03:54.020" v="888" actId="165"/>
          <ac:grpSpMkLst>
            <pc:docMk/>
            <pc:sldMk cId="2547501622" sldId="266"/>
            <ac:grpSpMk id="1168" creationId="{3D905D46-3867-B518-9CE3-154AB144AA2B}"/>
          </ac:grpSpMkLst>
        </pc:grpChg>
        <pc:grpChg chg="add mod topLvl">
          <ac:chgData name="Daoud Saadeddin" userId="50f496e5f975282e" providerId="LiveId" clId="{21DDD259-1F9D-4D5D-872A-FBDC44643293}" dt="2023-11-29T12:35:54.564" v="5668" actId="165"/>
          <ac:grpSpMkLst>
            <pc:docMk/>
            <pc:sldMk cId="2547501622" sldId="266"/>
            <ac:grpSpMk id="1169" creationId="{69B16DD7-F761-3124-10DA-6FAF43241BA0}"/>
          </ac:grpSpMkLst>
        </pc:grpChg>
        <pc:grpChg chg="add del mod">
          <ac:chgData name="Daoud Saadeddin" userId="50f496e5f975282e" providerId="LiveId" clId="{21DDD259-1F9D-4D5D-872A-FBDC44643293}" dt="2023-11-22T18:03:55.062" v="889" actId="165"/>
          <ac:grpSpMkLst>
            <pc:docMk/>
            <pc:sldMk cId="2547501622" sldId="266"/>
            <ac:grpSpMk id="1170" creationId="{63D0BB6C-B97B-12B3-D740-1B5AA4838510}"/>
          </ac:grpSpMkLst>
        </pc:grpChg>
        <pc:grpChg chg="add mod topLvl">
          <ac:chgData name="Daoud Saadeddin" userId="50f496e5f975282e" providerId="LiveId" clId="{21DDD259-1F9D-4D5D-872A-FBDC44643293}" dt="2023-11-29T12:42:58.073" v="5713" actId="1038"/>
          <ac:grpSpMkLst>
            <pc:docMk/>
            <pc:sldMk cId="2547501622" sldId="266"/>
            <ac:grpSpMk id="1171" creationId="{911A199C-2A79-CACB-E0CE-2F5CF458CAA1}"/>
          </ac:grpSpMkLst>
        </pc:grpChg>
        <pc:grpChg chg="add del mod">
          <ac:chgData name="Daoud Saadeddin" userId="50f496e5f975282e" providerId="LiveId" clId="{21DDD259-1F9D-4D5D-872A-FBDC44643293}" dt="2023-11-22T18:03:56.938" v="890" actId="165"/>
          <ac:grpSpMkLst>
            <pc:docMk/>
            <pc:sldMk cId="2547501622" sldId="266"/>
            <ac:grpSpMk id="1172" creationId="{48F0555F-8DC0-219E-B588-456CA747DEFB}"/>
          </ac:grpSpMkLst>
        </pc:grpChg>
        <pc:grpChg chg="add mod topLvl">
          <ac:chgData name="Daoud Saadeddin" userId="50f496e5f975282e" providerId="LiveId" clId="{21DDD259-1F9D-4D5D-872A-FBDC44643293}" dt="2023-11-29T12:40:38.589" v="5706" actId="552"/>
          <ac:grpSpMkLst>
            <pc:docMk/>
            <pc:sldMk cId="2547501622" sldId="266"/>
            <ac:grpSpMk id="1173" creationId="{F6AB0FFB-35B2-1A5C-2F8D-ABE480E1B6CB}"/>
          </ac:grpSpMkLst>
        </pc:grpChg>
        <pc:grpChg chg="add mod topLvl">
          <ac:chgData name="Daoud Saadeddin" userId="50f496e5f975282e" providerId="LiveId" clId="{21DDD259-1F9D-4D5D-872A-FBDC44643293}" dt="2023-11-29T12:35:54.564" v="5668" actId="165"/>
          <ac:grpSpMkLst>
            <pc:docMk/>
            <pc:sldMk cId="2547501622" sldId="266"/>
            <ac:grpSpMk id="1174" creationId="{6FA219EE-845E-4B79-F1C8-93FD1AACC962}"/>
          </ac:grpSpMkLst>
        </pc:grpChg>
        <pc:grpChg chg="add mod topLvl">
          <ac:chgData name="Daoud Saadeddin" userId="50f496e5f975282e" providerId="LiveId" clId="{21DDD259-1F9D-4D5D-872A-FBDC44643293}" dt="2023-11-29T12:35:54.564" v="5668" actId="165"/>
          <ac:grpSpMkLst>
            <pc:docMk/>
            <pc:sldMk cId="2547501622" sldId="266"/>
            <ac:grpSpMk id="1175" creationId="{EC23F426-6105-A268-D97E-C98541624CAB}"/>
          </ac:grpSpMkLst>
        </pc:grpChg>
        <pc:grpChg chg="add mod topLvl">
          <ac:chgData name="Daoud Saadeddin" userId="50f496e5f975282e" providerId="LiveId" clId="{21DDD259-1F9D-4D5D-872A-FBDC44643293}" dt="2023-11-29T12:35:54.564" v="5668" actId="165"/>
          <ac:grpSpMkLst>
            <pc:docMk/>
            <pc:sldMk cId="2547501622" sldId="266"/>
            <ac:grpSpMk id="1176" creationId="{72AD8D09-AA20-76F0-5BF8-7B4810A9582F}"/>
          </ac:grpSpMkLst>
        </pc:grpChg>
        <pc:grpChg chg="add del mod">
          <ac:chgData name="Daoud Saadeddin" userId="50f496e5f975282e" providerId="LiveId" clId="{21DDD259-1F9D-4D5D-872A-FBDC44643293}" dt="2023-11-22T18:26:20.268" v="945" actId="165"/>
          <ac:grpSpMkLst>
            <pc:docMk/>
            <pc:sldMk cId="2547501622" sldId="266"/>
            <ac:grpSpMk id="1177" creationId="{D64A3E62-D177-8036-9B16-D3FB23C23CBA}"/>
          </ac:grpSpMkLst>
        </pc:grpChg>
        <pc:picChg chg="add del mod topLvl">
          <ac:chgData name="Daoud Saadeddin" userId="50f496e5f975282e" providerId="LiveId" clId="{21DDD259-1F9D-4D5D-872A-FBDC44643293}" dt="2023-11-22T09:35:48.812" v="245" actId="478"/>
          <ac:picMkLst>
            <pc:docMk/>
            <pc:sldMk cId="2547501622" sldId="266"/>
            <ac:picMk id="1026" creationId="{1CE19273-7D5C-5A36-302A-C8302AB66BE1}"/>
          </ac:picMkLst>
        </pc:picChg>
        <pc:cxnChg chg="mod">
          <ac:chgData name="Daoud Saadeddin" userId="50f496e5f975282e" providerId="LiveId" clId="{21DDD259-1F9D-4D5D-872A-FBDC44643293}" dt="2023-11-25T11:36:20.551" v="4606" actId="165"/>
          <ac:cxnSpMkLst>
            <pc:docMk/>
            <pc:sldMk cId="2547501622" sldId="266"/>
            <ac:cxnSpMk id="42" creationId="{AF0B8C74-5139-6A58-4CD6-4FC2DF1A12B4}"/>
          </ac:cxnSpMkLst>
        </pc:cxnChg>
        <pc:cxnChg chg="mod">
          <ac:chgData name="Daoud Saadeddin" userId="50f496e5f975282e" providerId="LiveId" clId="{21DDD259-1F9D-4D5D-872A-FBDC44643293}" dt="2023-11-25T11:36:20.551" v="4606" actId="165"/>
          <ac:cxnSpMkLst>
            <pc:docMk/>
            <pc:sldMk cId="2547501622" sldId="266"/>
            <ac:cxnSpMk id="43" creationId="{C26125E0-195B-BB5C-3871-718915A407CC}"/>
          </ac:cxnSpMkLst>
        </pc:cxnChg>
        <pc:cxnChg chg="mod">
          <ac:chgData name="Daoud Saadeddin" userId="50f496e5f975282e" providerId="LiveId" clId="{21DDD259-1F9D-4D5D-872A-FBDC44643293}" dt="2023-11-25T11:36:20.551" v="4606" actId="165"/>
          <ac:cxnSpMkLst>
            <pc:docMk/>
            <pc:sldMk cId="2547501622" sldId="266"/>
            <ac:cxnSpMk id="44" creationId="{521C7E6E-A474-EE42-1642-851FE279409B}"/>
          </ac:cxnSpMkLst>
        </pc:cxnChg>
        <pc:cxnChg chg="mod">
          <ac:chgData name="Daoud Saadeddin" userId="50f496e5f975282e" providerId="LiveId" clId="{21DDD259-1F9D-4D5D-872A-FBDC44643293}" dt="2023-11-22T09:01:31.339" v="26" actId="165"/>
          <ac:cxnSpMkLst>
            <pc:docMk/>
            <pc:sldMk cId="2547501622" sldId="266"/>
            <ac:cxnSpMk id="47" creationId="{A89067F2-D9F0-FF3B-B818-25BA953AE844}"/>
          </ac:cxnSpMkLst>
        </pc:cxnChg>
        <pc:cxnChg chg="mod">
          <ac:chgData name="Daoud Saadeddin" userId="50f496e5f975282e" providerId="LiveId" clId="{21DDD259-1F9D-4D5D-872A-FBDC44643293}" dt="2023-11-22T09:01:31.339" v="26" actId="165"/>
          <ac:cxnSpMkLst>
            <pc:docMk/>
            <pc:sldMk cId="2547501622" sldId="266"/>
            <ac:cxnSpMk id="48" creationId="{49958157-034F-42D6-7FFB-AB02546EDAAA}"/>
          </ac:cxnSpMkLst>
        </pc:cxnChg>
        <pc:cxnChg chg="mod">
          <ac:chgData name="Daoud Saadeddin" userId="50f496e5f975282e" providerId="LiveId" clId="{21DDD259-1F9D-4D5D-872A-FBDC44643293}" dt="2023-11-22T09:01:31.339" v="26" actId="165"/>
          <ac:cxnSpMkLst>
            <pc:docMk/>
            <pc:sldMk cId="2547501622" sldId="266"/>
            <ac:cxnSpMk id="49" creationId="{961AFA28-5E00-1BD2-9248-CA242F65EA64}"/>
          </ac:cxnSpMkLst>
        </pc:cxnChg>
        <pc:cxnChg chg="mod">
          <ac:chgData name="Daoud Saadeddin" userId="50f496e5f975282e" providerId="LiveId" clId="{21DDD259-1F9D-4D5D-872A-FBDC44643293}" dt="2023-11-22T09:35:46.303" v="244" actId="165"/>
          <ac:cxnSpMkLst>
            <pc:docMk/>
            <pc:sldMk cId="2547501622" sldId="266"/>
            <ac:cxnSpMk id="1025" creationId="{64E4E2C5-A164-A050-BE64-7B2F5A1B2DBE}"/>
          </ac:cxnSpMkLst>
        </pc:cxnChg>
        <pc:cxnChg chg="mod">
          <ac:chgData name="Daoud Saadeddin" userId="50f496e5f975282e" providerId="LiveId" clId="{21DDD259-1F9D-4D5D-872A-FBDC44643293}" dt="2023-11-22T09:35:46.303" v="244" actId="165"/>
          <ac:cxnSpMkLst>
            <pc:docMk/>
            <pc:sldMk cId="2547501622" sldId="266"/>
            <ac:cxnSpMk id="1027" creationId="{2A6330F1-BB9B-B130-31D9-8EC26199A5D3}"/>
          </ac:cxnSpMkLst>
        </pc:cxnChg>
        <pc:cxnChg chg="mod">
          <ac:chgData name="Daoud Saadeddin" userId="50f496e5f975282e" providerId="LiveId" clId="{21DDD259-1F9D-4D5D-872A-FBDC44643293}" dt="2023-11-22T09:35:46.303" v="244" actId="165"/>
          <ac:cxnSpMkLst>
            <pc:docMk/>
            <pc:sldMk cId="2547501622" sldId="266"/>
            <ac:cxnSpMk id="1028" creationId="{DFEB1403-A356-F438-E18E-3D763378A4C0}"/>
          </ac:cxnSpMkLst>
        </pc:cxnChg>
        <pc:cxnChg chg="mod">
          <ac:chgData name="Daoud Saadeddin" userId="50f496e5f975282e" providerId="LiveId" clId="{21DDD259-1F9D-4D5D-872A-FBDC44643293}" dt="2023-11-25T11:36:20.551" v="4606" actId="165"/>
          <ac:cxnSpMkLst>
            <pc:docMk/>
            <pc:sldMk cId="2547501622" sldId="266"/>
            <ac:cxnSpMk id="1095" creationId="{2F0C08AA-B881-CE19-B243-1573D4B6BBCD}"/>
          </ac:cxnSpMkLst>
        </pc:cxnChg>
        <pc:cxnChg chg="mod">
          <ac:chgData name="Daoud Saadeddin" userId="50f496e5f975282e" providerId="LiveId" clId="{21DDD259-1F9D-4D5D-872A-FBDC44643293}" dt="2023-11-25T11:36:20.551" v="4606" actId="165"/>
          <ac:cxnSpMkLst>
            <pc:docMk/>
            <pc:sldMk cId="2547501622" sldId="266"/>
            <ac:cxnSpMk id="1096" creationId="{37B4F239-2409-4F46-4CB5-35D76D47551F}"/>
          </ac:cxnSpMkLst>
        </pc:cxnChg>
        <pc:cxnChg chg="mod">
          <ac:chgData name="Daoud Saadeddin" userId="50f496e5f975282e" providerId="LiveId" clId="{21DDD259-1F9D-4D5D-872A-FBDC44643293}" dt="2023-11-25T11:36:20.551" v="4606" actId="165"/>
          <ac:cxnSpMkLst>
            <pc:docMk/>
            <pc:sldMk cId="2547501622" sldId="266"/>
            <ac:cxnSpMk id="1097" creationId="{0DE19709-5EA7-4848-5AD0-CBA81808D67E}"/>
          </ac:cxnSpMkLst>
        </pc:cxnChg>
        <pc:cxnChg chg="mod">
          <ac:chgData name="Daoud Saadeddin" userId="50f496e5f975282e" providerId="LiveId" clId="{21DDD259-1F9D-4D5D-872A-FBDC44643293}" dt="2023-11-25T11:36:20.551" v="4606" actId="165"/>
          <ac:cxnSpMkLst>
            <pc:docMk/>
            <pc:sldMk cId="2547501622" sldId="266"/>
            <ac:cxnSpMk id="1100" creationId="{0D63B5F0-FAB5-5832-12AE-0F1FD3DDE66E}"/>
          </ac:cxnSpMkLst>
        </pc:cxnChg>
        <pc:cxnChg chg="mod">
          <ac:chgData name="Daoud Saadeddin" userId="50f496e5f975282e" providerId="LiveId" clId="{21DDD259-1F9D-4D5D-872A-FBDC44643293}" dt="2023-11-25T11:36:20.551" v="4606" actId="165"/>
          <ac:cxnSpMkLst>
            <pc:docMk/>
            <pc:sldMk cId="2547501622" sldId="266"/>
            <ac:cxnSpMk id="1101" creationId="{65921729-3536-DB0E-2E0D-F7F104F47611}"/>
          </ac:cxnSpMkLst>
        </pc:cxnChg>
        <pc:cxnChg chg="mod">
          <ac:chgData name="Daoud Saadeddin" userId="50f496e5f975282e" providerId="LiveId" clId="{21DDD259-1F9D-4D5D-872A-FBDC44643293}" dt="2023-11-25T11:36:20.551" v="4606" actId="165"/>
          <ac:cxnSpMkLst>
            <pc:docMk/>
            <pc:sldMk cId="2547501622" sldId="266"/>
            <ac:cxnSpMk id="1102" creationId="{65013A62-D51F-01C6-6500-6522B06DFFB7}"/>
          </ac:cxnSpMkLst>
        </pc:cxnChg>
        <pc:cxnChg chg="mod">
          <ac:chgData name="Daoud Saadeddin" userId="50f496e5f975282e" providerId="LiveId" clId="{21DDD259-1F9D-4D5D-872A-FBDC44643293}" dt="2023-11-25T11:36:20.551" v="4606" actId="165"/>
          <ac:cxnSpMkLst>
            <pc:docMk/>
            <pc:sldMk cId="2547501622" sldId="266"/>
            <ac:cxnSpMk id="1105" creationId="{B11A9534-AF6E-71CF-F561-8320E83D0D01}"/>
          </ac:cxnSpMkLst>
        </pc:cxnChg>
        <pc:cxnChg chg="mod">
          <ac:chgData name="Daoud Saadeddin" userId="50f496e5f975282e" providerId="LiveId" clId="{21DDD259-1F9D-4D5D-872A-FBDC44643293}" dt="2023-11-25T11:36:20.551" v="4606" actId="165"/>
          <ac:cxnSpMkLst>
            <pc:docMk/>
            <pc:sldMk cId="2547501622" sldId="266"/>
            <ac:cxnSpMk id="1106" creationId="{67985F96-AEC4-8843-DD06-9665BFBE9388}"/>
          </ac:cxnSpMkLst>
        </pc:cxnChg>
        <pc:cxnChg chg="mod">
          <ac:chgData name="Daoud Saadeddin" userId="50f496e5f975282e" providerId="LiveId" clId="{21DDD259-1F9D-4D5D-872A-FBDC44643293}" dt="2023-11-25T11:36:20.551" v="4606" actId="165"/>
          <ac:cxnSpMkLst>
            <pc:docMk/>
            <pc:sldMk cId="2547501622" sldId="266"/>
            <ac:cxnSpMk id="1107" creationId="{F62B8609-A28B-E1DB-7A54-D9066886BBED}"/>
          </ac:cxnSpMkLst>
        </pc:cxnChg>
        <pc:cxnChg chg="mod">
          <ac:chgData name="Daoud Saadeddin" userId="50f496e5f975282e" providerId="LiveId" clId="{21DDD259-1F9D-4D5D-872A-FBDC44643293}" dt="2023-11-25T11:36:20.551" v="4606" actId="165"/>
          <ac:cxnSpMkLst>
            <pc:docMk/>
            <pc:sldMk cId="2547501622" sldId="266"/>
            <ac:cxnSpMk id="1110" creationId="{66ADABBA-401E-3C8C-FB96-438AFEB9AD9A}"/>
          </ac:cxnSpMkLst>
        </pc:cxnChg>
        <pc:cxnChg chg="mod">
          <ac:chgData name="Daoud Saadeddin" userId="50f496e5f975282e" providerId="LiveId" clId="{21DDD259-1F9D-4D5D-872A-FBDC44643293}" dt="2023-11-25T11:36:20.551" v="4606" actId="165"/>
          <ac:cxnSpMkLst>
            <pc:docMk/>
            <pc:sldMk cId="2547501622" sldId="266"/>
            <ac:cxnSpMk id="1111" creationId="{2C2642AB-A166-A983-4B3B-20C481CFCF52}"/>
          </ac:cxnSpMkLst>
        </pc:cxnChg>
        <pc:cxnChg chg="mod">
          <ac:chgData name="Daoud Saadeddin" userId="50f496e5f975282e" providerId="LiveId" clId="{21DDD259-1F9D-4D5D-872A-FBDC44643293}" dt="2023-11-25T11:36:20.551" v="4606" actId="165"/>
          <ac:cxnSpMkLst>
            <pc:docMk/>
            <pc:sldMk cId="2547501622" sldId="266"/>
            <ac:cxnSpMk id="1112" creationId="{A0F0896E-E603-35E2-294C-4E783545AEAF}"/>
          </ac:cxnSpMkLst>
        </pc:cxnChg>
      </pc:sldChg>
      <pc:sldChg chg="add ord">
        <pc:chgData name="Daoud Saadeddin" userId="50f496e5f975282e" providerId="LiveId" clId="{21DDD259-1F9D-4D5D-872A-FBDC44643293}" dt="2023-11-25T17:33:15.762" v="5081"/>
        <pc:sldMkLst>
          <pc:docMk/>
          <pc:sldMk cId="3792628016" sldId="812"/>
        </pc:sldMkLst>
      </pc:sldChg>
      <pc:sldChg chg="add ord">
        <pc:chgData name="Daoud Saadeddin" userId="50f496e5f975282e" providerId="LiveId" clId="{21DDD259-1F9D-4D5D-872A-FBDC44643293}" dt="2023-11-25T17:33:15.762" v="5081"/>
        <pc:sldMkLst>
          <pc:docMk/>
          <pc:sldMk cId="1354766591" sldId="813"/>
        </pc:sldMkLst>
      </pc:sldChg>
      <pc:sldChg chg="add ord">
        <pc:chgData name="Daoud Saadeddin" userId="50f496e5f975282e" providerId="LiveId" clId="{21DDD259-1F9D-4D5D-872A-FBDC44643293}" dt="2023-11-25T17:33:15.762" v="5081"/>
        <pc:sldMkLst>
          <pc:docMk/>
          <pc:sldMk cId="3099925394" sldId="814"/>
        </pc:sldMkLst>
      </pc:sldChg>
      <pc:sldChg chg="add ord">
        <pc:chgData name="Daoud Saadeddin" userId="50f496e5f975282e" providerId="LiveId" clId="{21DDD259-1F9D-4D5D-872A-FBDC44643293}" dt="2023-11-25T17:33:15.762" v="5081"/>
        <pc:sldMkLst>
          <pc:docMk/>
          <pc:sldMk cId="2063354449" sldId="815"/>
        </pc:sldMkLst>
      </pc:sldChg>
      <pc:sldChg chg="add ord">
        <pc:chgData name="Daoud Saadeddin" userId="50f496e5f975282e" providerId="LiveId" clId="{21DDD259-1F9D-4D5D-872A-FBDC44643293}" dt="2023-11-25T17:33:15.762" v="5081"/>
        <pc:sldMkLst>
          <pc:docMk/>
          <pc:sldMk cId="2580503739" sldId="830"/>
        </pc:sldMkLst>
      </pc:sldChg>
      <pc:sldChg chg="addSp modSp add ord">
        <pc:chgData name="Daoud Saadeddin" userId="50f496e5f975282e" providerId="LiveId" clId="{21DDD259-1F9D-4D5D-872A-FBDC44643293}" dt="2023-11-25T17:33:15.762" v="5081"/>
        <pc:sldMkLst>
          <pc:docMk/>
          <pc:sldMk cId="1004394006" sldId="831"/>
        </pc:sldMkLst>
        <pc:spChg chg="mod">
          <ac:chgData name="Daoud Saadeddin" userId="50f496e5f975282e" providerId="LiveId" clId="{21DDD259-1F9D-4D5D-872A-FBDC44643293}" dt="2023-11-24T10:54:02.645" v="1925"/>
          <ac:spMkLst>
            <pc:docMk/>
            <pc:sldMk cId="1004394006" sldId="831"/>
            <ac:spMk id="16" creationId="{A315939E-06AC-8522-D342-0631A0FD01C6}"/>
          </ac:spMkLst>
        </pc:spChg>
        <pc:grpChg chg="add mod">
          <ac:chgData name="Daoud Saadeddin" userId="50f496e5f975282e" providerId="LiveId" clId="{21DDD259-1F9D-4D5D-872A-FBDC44643293}" dt="2023-11-24T10:54:02.645" v="1925"/>
          <ac:grpSpMkLst>
            <pc:docMk/>
            <pc:sldMk cId="1004394006" sldId="831"/>
            <ac:grpSpMk id="6" creationId="{EDC0C8CE-DD62-8BCB-6B36-0D10183378F9}"/>
          </ac:grpSpMkLst>
        </pc:grpChg>
        <pc:picChg chg="mod">
          <ac:chgData name="Daoud Saadeddin" userId="50f496e5f975282e" providerId="LiveId" clId="{21DDD259-1F9D-4D5D-872A-FBDC44643293}" dt="2023-11-24T10:54:02.645" v="1925"/>
          <ac:picMkLst>
            <pc:docMk/>
            <pc:sldMk cId="1004394006" sldId="831"/>
            <ac:picMk id="17" creationId="{9F947ED1-7A3D-A310-B027-5D1FAC11B038}"/>
          </ac:picMkLst>
        </pc:picChg>
      </pc:sldChg>
      <pc:sldChg chg="addSp delSp modSp add mod ord">
        <pc:chgData name="Daoud Saadeddin" userId="50f496e5f975282e" providerId="LiveId" clId="{21DDD259-1F9D-4D5D-872A-FBDC44643293}" dt="2023-11-25T17:33:15.762" v="5081"/>
        <pc:sldMkLst>
          <pc:docMk/>
          <pc:sldMk cId="2224467203" sldId="855"/>
        </pc:sldMkLst>
        <pc:spChg chg="mod">
          <ac:chgData name="Daoud Saadeddin" userId="50f496e5f975282e" providerId="LiveId" clId="{21DDD259-1F9D-4D5D-872A-FBDC44643293}" dt="2023-11-22T16:37:16.852" v="526" actId="20577"/>
          <ac:spMkLst>
            <pc:docMk/>
            <pc:sldMk cId="2224467203" sldId="855"/>
            <ac:spMk id="7" creationId="{1EB8C56F-06AE-9CE3-5193-1CECC58DB4C3}"/>
          </ac:spMkLst>
        </pc:spChg>
        <pc:spChg chg="mod">
          <ac:chgData name="Daoud Saadeddin" userId="50f496e5f975282e" providerId="LiveId" clId="{21DDD259-1F9D-4D5D-872A-FBDC44643293}" dt="2023-11-22T16:37:05.018" v="525" actId="6549"/>
          <ac:spMkLst>
            <pc:docMk/>
            <pc:sldMk cId="2224467203" sldId="855"/>
            <ac:spMk id="8" creationId="{A922268D-EC65-6890-48C1-52DC12A0216F}"/>
          </ac:spMkLst>
        </pc:spChg>
        <pc:spChg chg="mod">
          <ac:chgData name="Daoud Saadeddin" userId="50f496e5f975282e" providerId="LiveId" clId="{21DDD259-1F9D-4D5D-872A-FBDC44643293}" dt="2023-11-24T12:34:37.165" v="2729" actId="20577"/>
          <ac:spMkLst>
            <pc:docMk/>
            <pc:sldMk cId="2224467203" sldId="855"/>
            <ac:spMk id="11" creationId="{D6FA84C4-2FDB-709E-9B3B-B6837C801D5A}"/>
          </ac:spMkLst>
        </pc:spChg>
        <pc:spChg chg="mod">
          <ac:chgData name="Daoud Saadeddin" userId="50f496e5f975282e" providerId="LiveId" clId="{21DDD259-1F9D-4D5D-872A-FBDC44643293}" dt="2023-11-24T11:06:37.405" v="2074" actId="404"/>
          <ac:spMkLst>
            <pc:docMk/>
            <pc:sldMk cId="2224467203" sldId="855"/>
            <ac:spMk id="19" creationId="{77761935-5A2E-016E-77E3-C53307227687}"/>
          </ac:spMkLst>
        </pc:spChg>
        <pc:spChg chg="mod">
          <ac:chgData name="Daoud Saadeddin" userId="50f496e5f975282e" providerId="LiveId" clId="{21DDD259-1F9D-4D5D-872A-FBDC44643293}" dt="2023-11-24T10:53:16.047" v="1921" actId="1076"/>
          <ac:spMkLst>
            <pc:docMk/>
            <pc:sldMk cId="2224467203" sldId="855"/>
            <ac:spMk id="21" creationId="{EB32D8A3-D5FF-2D2B-90E2-AD25C00863F4}"/>
          </ac:spMkLst>
        </pc:spChg>
        <pc:spChg chg="del">
          <ac:chgData name="Daoud Saadeddin" userId="50f496e5f975282e" providerId="LiveId" clId="{21DDD259-1F9D-4D5D-872A-FBDC44643293}" dt="2023-11-24T11:34:01.831" v="2281" actId="478"/>
          <ac:spMkLst>
            <pc:docMk/>
            <pc:sldMk cId="2224467203" sldId="855"/>
            <ac:spMk id="24" creationId="{3CDEA5C5-54A3-757E-4AA7-AE91BCBC6F77}"/>
          </ac:spMkLst>
        </pc:spChg>
        <pc:spChg chg="mod">
          <ac:chgData name="Daoud Saadeddin" userId="50f496e5f975282e" providerId="LiveId" clId="{21DDD259-1F9D-4D5D-872A-FBDC44643293}" dt="2023-11-24T10:53:43.264" v="1923" actId="1076"/>
          <ac:spMkLst>
            <pc:docMk/>
            <pc:sldMk cId="2224467203" sldId="855"/>
            <ac:spMk id="25" creationId="{60B9ABAB-B217-4061-09C6-731859A500BE}"/>
          </ac:spMkLst>
        </pc:spChg>
        <pc:spChg chg="mod">
          <ac:chgData name="Daoud Saadeddin" userId="50f496e5f975282e" providerId="LiveId" clId="{21DDD259-1F9D-4D5D-872A-FBDC44643293}" dt="2023-11-24T10:54:34.493" v="1927" actId="1076"/>
          <ac:spMkLst>
            <pc:docMk/>
            <pc:sldMk cId="2224467203" sldId="855"/>
            <ac:spMk id="30" creationId="{3C9042C7-F4B8-0512-CB9B-7D2C1A840F38}"/>
          </ac:spMkLst>
        </pc:spChg>
        <pc:spChg chg="mod">
          <ac:chgData name="Daoud Saadeddin" userId="50f496e5f975282e" providerId="LiveId" clId="{21DDD259-1F9D-4D5D-872A-FBDC44643293}" dt="2023-11-24T10:54:34.493" v="1927" actId="1076"/>
          <ac:spMkLst>
            <pc:docMk/>
            <pc:sldMk cId="2224467203" sldId="855"/>
            <ac:spMk id="33" creationId="{C456480A-417F-2AF4-3EED-13A71FEDAA51}"/>
          </ac:spMkLst>
        </pc:spChg>
        <pc:spChg chg="mod">
          <ac:chgData name="Daoud Saadeddin" userId="50f496e5f975282e" providerId="LiveId" clId="{21DDD259-1F9D-4D5D-872A-FBDC44643293}" dt="2023-11-24T11:34:05.381" v="2282" actId="1076"/>
          <ac:spMkLst>
            <pc:docMk/>
            <pc:sldMk cId="2224467203" sldId="855"/>
            <ac:spMk id="36" creationId="{B98427EA-9DC6-C853-D2D3-F92ED4A31353}"/>
          </ac:spMkLst>
        </pc:spChg>
        <pc:spChg chg="add mod">
          <ac:chgData name="Daoud Saadeddin" userId="50f496e5f975282e" providerId="LiveId" clId="{21DDD259-1F9D-4D5D-872A-FBDC44643293}" dt="2023-11-24T11:34:27.993" v="2296" actId="20577"/>
          <ac:spMkLst>
            <pc:docMk/>
            <pc:sldMk cId="2224467203" sldId="855"/>
            <ac:spMk id="37" creationId="{A4E32CD2-B720-1D2D-FAD2-5AC66F68D50B}"/>
          </ac:spMkLst>
        </pc:spChg>
        <pc:spChg chg="mod">
          <ac:chgData name="Daoud Saadeddin" userId="50f496e5f975282e" providerId="LiveId" clId="{21DDD259-1F9D-4D5D-872A-FBDC44643293}" dt="2023-11-24T11:20:46.944" v="2155" actId="1076"/>
          <ac:spMkLst>
            <pc:docMk/>
            <pc:sldMk cId="2224467203" sldId="855"/>
            <ac:spMk id="47" creationId="{90AF04FE-63A1-D716-00AA-BBDD96F9FF1A}"/>
          </ac:spMkLst>
        </pc:spChg>
        <pc:grpChg chg="add del mod">
          <ac:chgData name="Daoud Saadeddin" userId="50f496e5f975282e" providerId="LiveId" clId="{21DDD259-1F9D-4D5D-872A-FBDC44643293}" dt="2023-11-24T10:53:56.756" v="1924" actId="21"/>
          <ac:grpSpMkLst>
            <pc:docMk/>
            <pc:sldMk cId="2224467203" sldId="855"/>
            <ac:grpSpMk id="17" creationId="{298859DA-77D3-C668-7A66-7CD474AF8CFB}"/>
          </ac:grpSpMkLst>
        </pc:grpChg>
        <pc:grpChg chg="add mod">
          <ac:chgData name="Daoud Saadeddin" userId="50f496e5f975282e" providerId="LiveId" clId="{21DDD259-1F9D-4D5D-872A-FBDC44643293}" dt="2023-11-24T10:53:43.264" v="1923" actId="1076"/>
          <ac:grpSpMkLst>
            <pc:docMk/>
            <pc:sldMk cId="2224467203" sldId="855"/>
            <ac:grpSpMk id="23" creationId="{DEE75109-7FB4-A1C5-39B8-DAB6DCAB3645}"/>
          </ac:grpSpMkLst>
        </pc:grpChg>
        <pc:grpChg chg="add mod">
          <ac:chgData name="Daoud Saadeddin" userId="50f496e5f975282e" providerId="LiveId" clId="{21DDD259-1F9D-4D5D-872A-FBDC44643293}" dt="2023-11-24T10:54:34.493" v="1927" actId="1076"/>
          <ac:grpSpMkLst>
            <pc:docMk/>
            <pc:sldMk cId="2224467203" sldId="855"/>
            <ac:grpSpMk id="29" creationId="{A72FCE49-5E79-F6B1-20DD-A48CB98B6B5C}"/>
          </ac:grpSpMkLst>
        </pc:grpChg>
        <pc:grpChg chg="add mod">
          <ac:chgData name="Daoud Saadeddin" userId="50f496e5f975282e" providerId="LiveId" clId="{21DDD259-1F9D-4D5D-872A-FBDC44643293}" dt="2023-11-24T10:54:34.493" v="1927" actId="1076"/>
          <ac:grpSpMkLst>
            <pc:docMk/>
            <pc:sldMk cId="2224467203" sldId="855"/>
            <ac:grpSpMk id="32" creationId="{907BC175-43C6-C96C-DFD4-2073BD2FD3BF}"/>
          </ac:grpSpMkLst>
        </pc:grpChg>
        <pc:picChg chg="mod">
          <ac:chgData name="Daoud Saadeddin" userId="50f496e5f975282e" providerId="LiveId" clId="{21DDD259-1F9D-4D5D-872A-FBDC44643293}" dt="2023-11-24T10:53:16.047" v="1921" actId="1076"/>
          <ac:picMkLst>
            <pc:docMk/>
            <pc:sldMk cId="2224467203" sldId="855"/>
            <ac:picMk id="22" creationId="{BF477FB0-3D0C-0631-E163-AE8E56899D52}"/>
          </ac:picMkLst>
        </pc:picChg>
        <pc:picChg chg="mod">
          <ac:chgData name="Daoud Saadeddin" userId="50f496e5f975282e" providerId="LiveId" clId="{21DDD259-1F9D-4D5D-872A-FBDC44643293}" dt="2023-11-24T10:53:43.264" v="1923" actId="1076"/>
          <ac:picMkLst>
            <pc:docMk/>
            <pc:sldMk cId="2224467203" sldId="855"/>
            <ac:picMk id="27" creationId="{47437B2B-92F7-76FC-CE0E-666439E77F5B}"/>
          </ac:picMkLst>
        </pc:picChg>
        <pc:picChg chg="mod">
          <ac:chgData name="Daoud Saadeddin" userId="50f496e5f975282e" providerId="LiveId" clId="{21DDD259-1F9D-4D5D-872A-FBDC44643293}" dt="2023-11-24T10:54:34.493" v="1927" actId="1076"/>
          <ac:picMkLst>
            <pc:docMk/>
            <pc:sldMk cId="2224467203" sldId="855"/>
            <ac:picMk id="31" creationId="{28E45E31-8B15-FFB2-898F-F1B3FCF7E5EB}"/>
          </ac:picMkLst>
        </pc:picChg>
        <pc:picChg chg="mod">
          <ac:chgData name="Daoud Saadeddin" userId="50f496e5f975282e" providerId="LiveId" clId="{21DDD259-1F9D-4D5D-872A-FBDC44643293}" dt="2023-11-24T10:54:34.493" v="1927" actId="1076"/>
          <ac:picMkLst>
            <pc:docMk/>
            <pc:sldMk cId="2224467203" sldId="855"/>
            <ac:picMk id="34" creationId="{1CF17E78-70B7-EF98-7909-0675EF562762}"/>
          </ac:picMkLst>
        </pc:picChg>
      </pc:sldChg>
      <pc:sldChg chg="addSp delSp modSp add mod ord">
        <pc:chgData name="Daoud Saadeddin" userId="50f496e5f975282e" providerId="LiveId" clId="{21DDD259-1F9D-4D5D-872A-FBDC44643293}" dt="2023-11-25T17:33:15.762" v="5081"/>
        <pc:sldMkLst>
          <pc:docMk/>
          <pc:sldMk cId="90068900" sldId="956"/>
        </pc:sldMkLst>
        <pc:spChg chg="mod">
          <ac:chgData name="Daoud Saadeddin" userId="50f496e5f975282e" providerId="LiveId" clId="{21DDD259-1F9D-4D5D-872A-FBDC44643293}" dt="2023-11-24T12:14:58.727" v="2464" actId="20577"/>
          <ac:spMkLst>
            <pc:docMk/>
            <pc:sldMk cId="90068900" sldId="956"/>
            <ac:spMk id="6" creationId="{ADC472F3-9AEA-3AF3-C4F8-71EBB5AC5326}"/>
          </ac:spMkLst>
        </pc:spChg>
        <pc:spChg chg="mod">
          <ac:chgData name="Daoud Saadeddin" userId="50f496e5f975282e" providerId="LiveId" clId="{21DDD259-1F9D-4D5D-872A-FBDC44643293}" dt="2023-11-24T12:35:05.938" v="2764" actId="20577"/>
          <ac:spMkLst>
            <pc:docMk/>
            <pc:sldMk cId="90068900" sldId="956"/>
            <ac:spMk id="7" creationId="{1EB8C56F-06AE-9CE3-5193-1CECC58DB4C3}"/>
          </ac:spMkLst>
        </pc:spChg>
        <pc:spChg chg="mod">
          <ac:chgData name="Daoud Saadeddin" userId="50f496e5f975282e" providerId="LiveId" clId="{21DDD259-1F9D-4D5D-872A-FBDC44643293}" dt="2023-11-22T16:51:43.577" v="621" actId="6549"/>
          <ac:spMkLst>
            <pc:docMk/>
            <pc:sldMk cId="90068900" sldId="956"/>
            <ac:spMk id="9" creationId="{BEAEA173-8C9E-0975-77BD-178EC472E4E7}"/>
          </ac:spMkLst>
        </pc:spChg>
        <pc:spChg chg="add mod">
          <ac:chgData name="Daoud Saadeddin" userId="50f496e5f975282e" providerId="LiveId" clId="{21DDD259-1F9D-4D5D-872A-FBDC44643293}" dt="2023-11-25T08:47:27.390" v="3916" actId="1076"/>
          <ac:spMkLst>
            <pc:docMk/>
            <pc:sldMk cId="90068900" sldId="956"/>
            <ac:spMk id="17" creationId="{D9F84915-D7C3-F1DD-BD02-A0A1406467BF}"/>
          </ac:spMkLst>
        </pc:spChg>
        <pc:grpChg chg="del mod">
          <ac:chgData name="Daoud Saadeddin" userId="50f496e5f975282e" providerId="LiveId" clId="{21DDD259-1F9D-4D5D-872A-FBDC44643293}" dt="2023-11-24T12:14:33.902" v="2461" actId="165"/>
          <ac:grpSpMkLst>
            <pc:docMk/>
            <pc:sldMk cId="90068900" sldId="956"/>
            <ac:grpSpMk id="21" creationId="{D2050C9D-ABED-4204-1AD9-B2D32C5B6D3A}"/>
          </ac:grpSpMkLst>
        </pc:grpChg>
        <pc:picChg chg="mod topLvl">
          <ac:chgData name="Daoud Saadeddin" userId="50f496e5f975282e" providerId="LiveId" clId="{21DDD259-1F9D-4D5D-872A-FBDC44643293}" dt="2023-11-24T12:14:33.902" v="2461" actId="165"/>
          <ac:picMkLst>
            <pc:docMk/>
            <pc:sldMk cId="90068900" sldId="956"/>
            <ac:picMk id="1026" creationId="{19BA1E7E-449D-D5B0-1C35-E206A3340750}"/>
          </ac:picMkLst>
        </pc:picChg>
        <pc:picChg chg="mod topLvl">
          <ac:chgData name="Daoud Saadeddin" userId="50f496e5f975282e" providerId="LiveId" clId="{21DDD259-1F9D-4D5D-872A-FBDC44643293}" dt="2023-11-24T12:14:37.761" v="2462" actId="1076"/>
          <ac:picMkLst>
            <pc:docMk/>
            <pc:sldMk cId="90068900" sldId="956"/>
            <ac:picMk id="1028" creationId="{777CF5D5-F54A-70A6-0F68-029E74CFC4D9}"/>
          </ac:picMkLst>
        </pc:picChg>
        <pc:picChg chg="mod topLvl">
          <ac:chgData name="Daoud Saadeddin" userId="50f496e5f975282e" providerId="LiveId" clId="{21DDD259-1F9D-4D5D-872A-FBDC44643293}" dt="2023-11-24T12:14:33.902" v="2461" actId="165"/>
          <ac:picMkLst>
            <pc:docMk/>
            <pc:sldMk cId="90068900" sldId="956"/>
            <ac:picMk id="1030" creationId="{7A4DA9FE-FE86-9530-49D0-6F946B2F4A45}"/>
          </ac:picMkLst>
        </pc:picChg>
        <pc:picChg chg="mod topLvl">
          <ac:chgData name="Daoud Saadeddin" userId="50f496e5f975282e" providerId="LiveId" clId="{21DDD259-1F9D-4D5D-872A-FBDC44643293}" dt="2023-11-24T12:14:33.902" v="2461" actId="165"/>
          <ac:picMkLst>
            <pc:docMk/>
            <pc:sldMk cId="90068900" sldId="956"/>
            <ac:picMk id="1032" creationId="{B3F456BD-5283-BF53-816E-FA92B8B23BFE}"/>
          </ac:picMkLst>
        </pc:picChg>
      </pc:sldChg>
      <pc:sldChg chg="add ord">
        <pc:chgData name="Daoud Saadeddin" userId="50f496e5f975282e" providerId="LiveId" clId="{21DDD259-1F9D-4D5D-872A-FBDC44643293}" dt="2023-11-25T17:33:15.762" v="5081"/>
        <pc:sldMkLst>
          <pc:docMk/>
          <pc:sldMk cId="781922897" sldId="967"/>
        </pc:sldMkLst>
      </pc:sldChg>
      <pc:sldChg chg="addSp delSp modSp add mod ord">
        <pc:chgData name="Daoud Saadeddin" userId="50f496e5f975282e" providerId="LiveId" clId="{21DDD259-1F9D-4D5D-872A-FBDC44643293}" dt="2023-11-25T17:33:15.762" v="5081"/>
        <pc:sldMkLst>
          <pc:docMk/>
          <pc:sldMk cId="4014108831" sldId="968"/>
        </pc:sldMkLst>
        <pc:spChg chg="mod">
          <ac:chgData name="Daoud Saadeddin" userId="50f496e5f975282e" providerId="LiveId" clId="{21DDD259-1F9D-4D5D-872A-FBDC44643293}" dt="2023-11-22T17:57:12.567" v="823" actId="1076"/>
          <ac:spMkLst>
            <pc:docMk/>
            <pc:sldMk cId="4014108831" sldId="968"/>
            <ac:spMk id="8" creationId="{A922268D-EC65-6890-48C1-52DC12A0216F}"/>
          </ac:spMkLst>
        </pc:spChg>
        <pc:spChg chg="add mod">
          <ac:chgData name="Daoud Saadeddin" userId="50f496e5f975282e" providerId="LiveId" clId="{21DDD259-1F9D-4D5D-872A-FBDC44643293}" dt="2023-11-25T07:35:54.403" v="3656" actId="1076"/>
          <ac:spMkLst>
            <pc:docMk/>
            <pc:sldMk cId="4014108831" sldId="968"/>
            <ac:spMk id="17" creationId="{5EF23000-E7C9-FD77-9007-6C6FF0664CF9}"/>
          </ac:spMkLst>
        </pc:spChg>
        <pc:spChg chg="add mod">
          <ac:chgData name="Daoud Saadeddin" userId="50f496e5f975282e" providerId="LiveId" clId="{21DDD259-1F9D-4D5D-872A-FBDC44643293}" dt="2023-11-25T08:02:57.876" v="3738" actId="1076"/>
          <ac:spMkLst>
            <pc:docMk/>
            <pc:sldMk cId="4014108831" sldId="968"/>
            <ac:spMk id="29" creationId="{60DEE130-C12A-74E7-6A88-AD288A3F6FF6}"/>
          </ac:spMkLst>
        </pc:spChg>
        <pc:cxnChg chg="mod">
          <ac:chgData name="Daoud Saadeddin" userId="50f496e5f975282e" providerId="LiveId" clId="{21DDD259-1F9D-4D5D-872A-FBDC44643293}" dt="2023-11-22T17:57:12.567" v="823" actId="1076"/>
          <ac:cxnSpMkLst>
            <pc:docMk/>
            <pc:sldMk cId="4014108831" sldId="968"/>
            <ac:cxnSpMk id="12" creationId="{4FD26E18-56FF-B2C0-7077-B2341FB7B874}"/>
          </ac:cxnSpMkLst>
        </pc:cxnChg>
        <pc:cxnChg chg="mod">
          <ac:chgData name="Daoud Saadeddin" userId="50f496e5f975282e" providerId="LiveId" clId="{21DDD259-1F9D-4D5D-872A-FBDC44643293}" dt="2023-11-22T17:57:12.567" v="823" actId="1076"/>
          <ac:cxnSpMkLst>
            <pc:docMk/>
            <pc:sldMk cId="4014108831" sldId="968"/>
            <ac:cxnSpMk id="13" creationId="{39197CF0-F687-A8E2-3D7C-91D328D924E8}"/>
          </ac:cxnSpMkLst>
        </pc:cxnChg>
        <pc:cxnChg chg="add del mod">
          <ac:chgData name="Daoud Saadeddin" userId="50f496e5f975282e" providerId="LiveId" clId="{21DDD259-1F9D-4D5D-872A-FBDC44643293}" dt="2023-11-25T11:28:29.073" v="4577"/>
          <ac:cxnSpMkLst>
            <pc:docMk/>
            <pc:sldMk cId="4014108831" sldId="968"/>
            <ac:cxnSpMk id="30" creationId="{E94D7563-E48A-B4B1-C40C-93A7FFD50EA7}"/>
          </ac:cxnSpMkLst>
        </pc:cxnChg>
      </pc:sldChg>
      <pc:sldChg chg="addSp delSp modSp add del mod">
        <pc:chgData name="Daoud Saadeddin" userId="50f496e5f975282e" providerId="LiveId" clId="{21DDD259-1F9D-4D5D-872A-FBDC44643293}" dt="2023-11-23T21:16:23.246" v="1435" actId="47"/>
        <pc:sldMkLst>
          <pc:docMk/>
          <pc:sldMk cId="24936383" sldId="969"/>
        </pc:sldMkLst>
        <pc:spChg chg="add del">
          <ac:chgData name="Daoud Saadeddin" userId="50f496e5f975282e" providerId="LiveId" clId="{21DDD259-1F9D-4D5D-872A-FBDC44643293}" dt="2023-11-23T21:16:08.531" v="1432" actId="21"/>
          <ac:spMkLst>
            <pc:docMk/>
            <pc:sldMk cId="24936383" sldId="969"/>
            <ac:spMk id="3" creationId="{0E1355E1-745D-18E3-EA27-017580CEEE58}"/>
          </ac:spMkLst>
        </pc:spChg>
        <pc:spChg chg="add del">
          <ac:chgData name="Daoud Saadeddin" userId="50f496e5f975282e" providerId="LiveId" clId="{21DDD259-1F9D-4D5D-872A-FBDC44643293}" dt="2023-11-23T21:16:08.531" v="1432" actId="21"/>
          <ac:spMkLst>
            <pc:docMk/>
            <pc:sldMk cId="24936383" sldId="969"/>
            <ac:spMk id="4" creationId="{3A3D5620-45B8-4A6C-5E63-88E375889C91}"/>
          </ac:spMkLst>
        </pc:spChg>
        <pc:spChg chg="add mod">
          <ac:chgData name="Daoud Saadeddin" userId="50f496e5f975282e" providerId="LiveId" clId="{21DDD259-1F9D-4D5D-872A-FBDC44643293}" dt="2023-11-23T21:05:08.806" v="1286" actId="1076"/>
          <ac:spMkLst>
            <pc:docMk/>
            <pc:sldMk cId="24936383" sldId="969"/>
            <ac:spMk id="16" creationId="{475E7440-C593-225B-2DCF-B6F7A654D5FA}"/>
          </ac:spMkLst>
        </pc:spChg>
        <pc:spChg chg="add del mod">
          <ac:chgData name="Daoud Saadeddin" userId="50f496e5f975282e" providerId="LiveId" clId="{21DDD259-1F9D-4D5D-872A-FBDC44643293}" dt="2023-11-23T21:16:15.550" v="1433" actId="21"/>
          <ac:spMkLst>
            <pc:docMk/>
            <pc:sldMk cId="24936383" sldId="969"/>
            <ac:spMk id="17" creationId="{F3461699-29E0-7F25-3AB1-C6DA566BAD82}"/>
          </ac:spMkLst>
        </pc:spChg>
        <pc:spChg chg="add del mod">
          <ac:chgData name="Daoud Saadeddin" userId="50f496e5f975282e" providerId="LiveId" clId="{21DDD259-1F9D-4D5D-872A-FBDC44643293}" dt="2023-11-23T21:16:15.550" v="1433" actId="21"/>
          <ac:spMkLst>
            <pc:docMk/>
            <pc:sldMk cId="24936383" sldId="969"/>
            <ac:spMk id="18" creationId="{2FC78289-4897-CA6F-69AC-503A3B80376A}"/>
          </ac:spMkLst>
        </pc:spChg>
        <pc:spChg chg="add mod">
          <ac:chgData name="Daoud Saadeddin" userId="50f496e5f975282e" providerId="LiveId" clId="{21DDD259-1F9D-4D5D-872A-FBDC44643293}" dt="2023-11-23T21:06:25.016" v="1305" actId="1076"/>
          <ac:spMkLst>
            <pc:docMk/>
            <pc:sldMk cId="24936383" sldId="969"/>
            <ac:spMk id="19" creationId="{EB246176-7566-A21D-54E1-7EBB95F3EE2C}"/>
          </ac:spMkLst>
        </pc:spChg>
        <pc:spChg chg="add mod">
          <ac:chgData name="Daoud Saadeddin" userId="50f496e5f975282e" providerId="LiveId" clId="{21DDD259-1F9D-4D5D-872A-FBDC44643293}" dt="2023-11-23T21:07:09.870" v="1315" actId="1076"/>
          <ac:spMkLst>
            <pc:docMk/>
            <pc:sldMk cId="24936383" sldId="969"/>
            <ac:spMk id="20" creationId="{73DBA288-7A48-C927-5F7D-01BFD23E5124}"/>
          </ac:spMkLst>
        </pc:spChg>
        <pc:spChg chg="add del mod">
          <ac:chgData name="Daoud Saadeddin" userId="50f496e5f975282e" providerId="LiveId" clId="{21DDD259-1F9D-4D5D-872A-FBDC44643293}" dt="2023-11-23T21:16:15.550" v="1433" actId="21"/>
          <ac:spMkLst>
            <pc:docMk/>
            <pc:sldMk cId="24936383" sldId="969"/>
            <ac:spMk id="21" creationId="{6362F799-7B2D-ED1E-1DAE-6F2FC353958D}"/>
          </ac:spMkLst>
        </pc:spChg>
        <pc:spChg chg="del topLvl">
          <ac:chgData name="Daoud Saadeddin" userId="50f496e5f975282e" providerId="LiveId" clId="{21DDD259-1F9D-4D5D-872A-FBDC44643293}" dt="2023-11-22T18:44:34.322" v="1040" actId="478"/>
          <ac:spMkLst>
            <pc:docMk/>
            <pc:sldMk cId="24936383" sldId="969"/>
            <ac:spMk id="22" creationId="{7CD4FD63-FE66-5E18-C1C3-F543B9153C38}"/>
          </ac:spMkLst>
        </pc:spChg>
        <pc:spChg chg="add del mod">
          <ac:chgData name="Daoud Saadeddin" userId="50f496e5f975282e" providerId="LiveId" clId="{21DDD259-1F9D-4D5D-872A-FBDC44643293}" dt="2023-11-23T21:16:15.550" v="1433" actId="21"/>
          <ac:spMkLst>
            <pc:docMk/>
            <pc:sldMk cId="24936383" sldId="969"/>
            <ac:spMk id="22" creationId="{F018171B-38E1-7F2F-DA12-A4FB2BEC364B}"/>
          </ac:spMkLst>
        </pc:spChg>
        <pc:spChg chg="add del mod">
          <ac:chgData name="Daoud Saadeddin" userId="50f496e5f975282e" providerId="LiveId" clId="{21DDD259-1F9D-4D5D-872A-FBDC44643293}" dt="2023-11-23T21:16:15.550" v="1433" actId="21"/>
          <ac:spMkLst>
            <pc:docMk/>
            <pc:sldMk cId="24936383" sldId="969"/>
            <ac:spMk id="23" creationId="{2BEF6DCE-9ACA-479C-0A22-F1761E8CD6D9}"/>
          </ac:spMkLst>
        </pc:spChg>
        <pc:spChg chg="del topLvl">
          <ac:chgData name="Daoud Saadeddin" userId="50f496e5f975282e" providerId="LiveId" clId="{21DDD259-1F9D-4D5D-872A-FBDC44643293}" dt="2023-11-22T18:44:31.562" v="1038" actId="478"/>
          <ac:spMkLst>
            <pc:docMk/>
            <pc:sldMk cId="24936383" sldId="969"/>
            <ac:spMk id="23" creationId="{DDB42D7F-C7B8-152A-09F8-6E5BB596A4E4}"/>
          </ac:spMkLst>
        </pc:spChg>
        <pc:spChg chg="add del mod">
          <ac:chgData name="Daoud Saadeddin" userId="50f496e5f975282e" providerId="LiveId" clId="{21DDD259-1F9D-4D5D-872A-FBDC44643293}" dt="2023-11-23T21:16:15.550" v="1433" actId="21"/>
          <ac:spMkLst>
            <pc:docMk/>
            <pc:sldMk cId="24936383" sldId="969"/>
            <ac:spMk id="24" creationId="{5E0B1165-E97F-C0D4-38A1-6414E7728DFB}"/>
          </ac:spMkLst>
        </pc:spChg>
        <pc:spChg chg="add del mod">
          <ac:chgData name="Daoud Saadeddin" userId="50f496e5f975282e" providerId="LiveId" clId="{21DDD259-1F9D-4D5D-872A-FBDC44643293}" dt="2023-11-23T21:16:15.550" v="1433" actId="21"/>
          <ac:spMkLst>
            <pc:docMk/>
            <pc:sldMk cId="24936383" sldId="969"/>
            <ac:spMk id="25" creationId="{6DD17C21-2353-6015-29CC-C090811FC661}"/>
          </ac:spMkLst>
        </pc:spChg>
        <pc:spChg chg="add del mod">
          <ac:chgData name="Daoud Saadeddin" userId="50f496e5f975282e" providerId="LiveId" clId="{21DDD259-1F9D-4D5D-872A-FBDC44643293}" dt="2023-11-23T21:16:15.550" v="1433" actId="21"/>
          <ac:spMkLst>
            <pc:docMk/>
            <pc:sldMk cId="24936383" sldId="969"/>
            <ac:spMk id="26" creationId="{44AFC600-EB46-AF82-AC6D-CDA24863FE59}"/>
          </ac:spMkLst>
        </pc:spChg>
        <pc:spChg chg="add del mod">
          <ac:chgData name="Daoud Saadeddin" userId="50f496e5f975282e" providerId="LiveId" clId="{21DDD259-1F9D-4D5D-872A-FBDC44643293}" dt="2023-11-23T21:16:15.550" v="1433" actId="21"/>
          <ac:spMkLst>
            <pc:docMk/>
            <pc:sldMk cId="24936383" sldId="969"/>
            <ac:spMk id="27" creationId="{8E79AACA-17C6-BA11-22AE-02638732864B}"/>
          </ac:spMkLst>
        </pc:spChg>
        <pc:spChg chg="add mod">
          <ac:chgData name="Daoud Saadeddin" userId="50f496e5f975282e" providerId="LiveId" clId="{21DDD259-1F9D-4D5D-872A-FBDC44643293}" dt="2023-11-23T21:07:55.724" v="1330" actId="1076"/>
          <ac:spMkLst>
            <pc:docMk/>
            <pc:sldMk cId="24936383" sldId="969"/>
            <ac:spMk id="33" creationId="{AE678F5A-3176-E81A-0DBB-94165A5013E4}"/>
          </ac:spMkLst>
        </pc:spChg>
        <pc:spChg chg="add del mod">
          <ac:chgData name="Daoud Saadeddin" userId="50f496e5f975282e" providerId="LiveId" clId="{21DDD259-1F9D-4D5D-872A-FBDC44643293}" dt="2023-11-23T21:16:15.550" v="1433" actId="21"/>
          <ac:spMkLst>
            <pc:docMk/>
            <pc:sldMk cId="24936383" sldId="969"/>
            <ac:spMk id="34" creationId="{7798796D-DB06-57E2-063B-2B19EF00E00C}"/>
          </ac:spMkLst>
        </pc:spChg>
        <pc:spChg chg="add del mod">
          <ac:chgData name="Daoud Saadeddin" userId="50f496e5f975282e" providerId="LiveId" clId="{21DDD259-1F9D-4D5D-872A-FBDC44643293}" dt="2023-11-23T21:16:15.550" v="1433" actId="21"/>
          <ac:spMkLst>
            <pc:docMk/>
            <pc:sldMk cId="24936383" sldId="969"/>
            <ac:spMk id="35" creationId="{6E7DCDFE-DD21-5CD2-3861-970E98869904}"/>
          </ac:spMkLst>
        </pc:spChg>
        <pc:spChg chg="add mod">
          <ac:chgData name="Daoud Saadeddin" userId="50f496e5f975282e" providerId="LiveId" clId="{21DDD259-1F9D-4D5D-872A-FBDC44643293}" dt="2023-11-23T21:15:39.607" v="1427" actId="1076"/>
          <ac:spMkLst>
            <pc:docMk/>
            <pc:sldMk cId="24936383" sldId="969"/>
            <ac:spMk id="36" creationId="{85D3FFE7-DBDC-1852-103C-5B973EC8FA59}"/>
          </ac:spMkLst>
        </pc:spChg>
        <pc:spChg chg="add mod">
          <ac:chgData name="Daoud Saadeddin" userId="50f496e5f975282e" providerId="LiveId" clId="{21DDD259-1F9D-4D5D-872A-FBDC44643293}" dt="2023-11-23T21:11:50.442" v="1366" actId="1076"/>
          <ac:spMkLst>
            <pc:docMk/>
            <pc:sldMk cId="24936383" sldId="969"/>
            <ac:spMk id="37" creationId="{40095A19-9EEA-E3A9-C889-D73594E70A5D}"/>
          </ac:spMkLst>
        </pc:spChg>
        <pc:spChg chg="add del mod">
          <ac:chgData name="Daoud Saadeddin" userId="50f496e5f975282e" providerId="LiveId" clId="{21DDD259-1F9D-4D5D-872A-FBDC44643293}" dt="2023-11-23T21:05:51.782" v="1296" actId="478"/>
          <ac:spMkLst>
            <pc:docMk/>
            <pc:sldMk cId="24936383" sldId="969"/>
            <ac:spMk id="39" creationId="{22107E94-EE07-7EDD-892E-69434A5038F3}"/>
          </ac:spMkLst>
        </pc:spChg>
        <pc:spChg chg="add del mod">
          <ac:chgData name="Daoud Saadeddin" userId="50f496e5f975282e" providerId="LiveId" clId="{21DDD259-1F9D-4D5D-872A-FBDC44643293}" dt="2023-11-23T21:05:37.820" v="1291" actId="478"/>
          <ac:spMkLst>
            <pc:docMk/>
            <pc:sldMk cId="24936383" sldId="969"/>
            <ac:spMk id="45" creationId="{6FF33AB9-4A55-3339-62D4-DF5AE99FB640}"/>
          </ac:spMkLst>
        </pc:spChg>
        <pc:spChg chg="add del mod">
          <ac:chgData name="Daoud Saadeddin" userId="50f496e5f975282e" providerId="LiveId" clId="{21DDD259-1F9D-4D5D-872A-FBDC44643293}" dt="2023-11-23T21:06:53.042" v="1309" actId="478"/>
          <ac:spMkLst>
            <pc:docMk/>
            <pc:sldMk cId="24936383" sldId="969"/>
            <ac:spMk id="46" creationId="{DCD2D69D-8E4D-9FCA-749A-08814171D65B}"/>
          </ac:spMkLst>
        </pc:spChg>
        <pc:spChg chg="add del mod topLvl">
          <ac:chgData name="Daoud Saadeddin" userId="50f496e5f975282e" providerId="LiveId" clId="{21DDD259-1F9D-4D5D-872A-FBDC44643293}" dt="2023-11-23T21:15:53.745" v="1430" actId="164"/>
          <ac:spMkLst>
            <pc:docMk/>
            <pc:sldMk cId="24936383" sldId="969"/>
            <ac:spMk id="48" creationId="{E0262DC5-FF59-B9A2-2CD3-103CABE85A71}"/>
          </ac:spMkLst>
        </pc:spChg>
        <pc:spChg chg="add del mod topLvl">
          <ac:chgData name="Daoud Saadeddin" userId="50f496e5f975282e" providerId="LiveId" clId="{21DDD259-1F9D-4D5D-872A-FBDC44643293}" dt="2023-11-23T21:06:07.483" v="1299" actId="478"/>
          <ac:spMkLst>
            <pc:docMk/>
            <pc:sldMk cId="24936383" sldId="969"/>
            <ac:spMk id="50" creationId="{3435EA1D-4076-70D5-8AC5-9F12CE55D667}"/>
          </ac:spMkLst>
        </pc:spChg>
        <pc:spChg chg="add mod">
          <ac:chgData name="Daoud Saadeddin" userId="50f496e5f975282e" providerId="LiveId" clId="{21DDD259-1F9D-4D5D-872A-FBDC44643293}" dt="2023-11-23T21:10:32.022" v="1355" actId="1076"/>
          <ac:spMkLst>
            <pc:docMk/>
            <pc:sldMk cId="24936383" sldId="969"/>
            <ac:spMk id="55" creationId="{9697CD64-3EC6-8C18-FC9D-E3F1D2BC780D}"/>
          </ac:spMkLst>
        </pc:spChg>
        <pc:spChg chg="add del mod">
          <ac:chgData name="Daoud Saadeddin" userId="50f496e5f975282e" providerId="LiveId" clId="{21DDD259-1F9D-4D5D-872A-FBDC44643293}" dt="2023-11-23T21:16:15.550" v="1433" actId="21"/>
          <ac:spMkLst>
            <pc:docMk/>
            <pc:sldMk cId="24936383" sldId="969"/>
            <ac:spMk id="57" creationId="{85D977CA-3149-0AAF-A732-1DC1A16CBE9F}"/>
          </ac:spMkLst>
        </pc:spChg>
        <pc:spChg chg="add del mod">
          <ac:chgData name="Daoud Saadeddin" userId="50f496e5f975282e" providerId="LiveId" clId="{21DDD259-1F9D-4D5D-872A-FBDC44643293}" dt="2023-11-23T21:16:15.550" v="1433" actId="21"/>
          <ac:spMkLst>
            <pc:docMk/>
            <pc:sldMk cId="24936383" sldId="969"/>
            <ac:spMk id="62" creationId="{D0E5B577-D786-2C85-A1C9-436213D8B0CD}"/>
          </ac:spMkLst>
        </pc:spChg>
        <pc:spChg chg="add del mod">
          <ac:chgData name="Daoud Saadeddin" userId="50f496e5f975282e" providerId="LiveId" clId="{21DDD259-1F9D-4D5D-872A-FBDC44643293}" dt="2023-11-23T21:16:15.550" v="1433" actId="21"/>
          <ac:spMkLst>
            <pc:docMk/>
            <pc:sldMk cId="24936383" sldId="969"/>
            <ac:spMk id="1024" creationId="{3B618CFA-CDE1-EC74-F131-A3CE8BBBBC9D}"/>
          </ac:spMkLst>
        </pc:spChg>
        <pc:spChg chg="add del mod">
          <ac:chgData name="Daoud Saadeddin" userId="50f496e5f975282e" providerId="LiveId" clId="{21DDD259-1F9D-4D5D-872A-FBDC44643293}" dt="2023-11-23T21:16:15.550" v="1433" actId="21"/>
          <ac:spMkLst>
            <pc:docMk/>
            <pc:sldMk cId="24936383" sldId="969"/>
            <ac:spMk id="1025" creationId="{3DAF998E-B22D-EE60-034F-A8E7F18A79D9}"/>
          </ac:spMkLst>
        </pc:spChg>
        <pc:spChg chg="add del mod">
          <ac:chgData name="Daoud Saadeddin" userId="50f496e5f975282e" providerId="LiveId" clId="{21DDD259-1F9D-4D5D-872A-FBDC44643293}" dt="2023-11-23T21:16:15.550" v="1433" actId="21"/>
          <ac:spMkLst>
            <pc:docMk/>
            <pc:sldMk cId="24936383" sldId="969"/>
            <ac:spMk id="1026" creationId="{624A8561-5BFA-E327-787D-5AC8884080F9}"/>
          </ac:spMkLst>
        </pc:spChg>
        <pc:spChg chg="add del mod">
          <ac:chgData name="Daoud Saadeddin" userId="50f496e5f975282e" providerId="LiveId" clId="{21DDD259-1F9D-4D5D-872A-FBDC44643293}" dt="2023-11-23T21:07:18.607" v="1319" actId="478"/>
          <ac:spMkLst>
            <pc:docMk/>
            <pc:sldMk cId="24936383" sldId="969"/>
            <ac:spMk id="1027" creationId="{465347ED-1318-ED4C-E055-44A0875BE715}"/>
          </ac:spMkLst>
        </pc:spChg>
        <pc:spChg chg="add del mod">
          <ac:chgData name="Daoud Saadeddin" userId="50f496e5f975282e" providerId="LiveId" clId="{21DDD259-1F9D-4D5D-872A-FBDC44643293}" dt="2023-11-23T21:08:11.836" v="1335" actId="478"/>
          <ac:spMkLst>
            <pc:docMk/>
            <pc:sldMk cId="24936383" sldId="969"/>
            <ac:spMk id="1030" creationId="{C0A623DA-4C37-DC99-88E0-1EF592B6D883}"/>
          </ac:spMkLst>
        </pc:spChg>
        <pc:spChg chg="add del mod">
          <ac:chgData name="Daoud Saadeddin" userId="50f496e5f975282e" providerId="LiveId" clId="{21DDD259-1F9D-4D5D-872A-FBDC44643293}" dt="2023-11-23T21:12:38.629" v="1382" actId="478"/>
          <ac:spMkLst>
            <pc:docMk/>
            <pc:sldMk cId="24936383" sldId="969"/>
            <ac:spMk id="1031" creationId="{9EDDCC71-A8DE-94B9-B792-4CC9F6EEDD85}"/>
          </ac:spMkLst>
        </pc:spChg>
        <pc:spChg chg="add del mod">
          <ac:chgData name="Daoud Saadeddin" userId="50f496e5f975282e" providerId="LiveId" clId="{21DDD259-1F9D-4D5D-872A-FBDC44643293}" dt="2023-11-23T21:12:37.945" v="1381" actId="478"/>
          <ac:spMkLst>
            <pc:docMk/>
            <pc:sldMk cId="24936383" sldId="969"/>
            <ac:spMk id="1033" creationId="{88D17988-D879-A8B9-0DA2-535FB31D2A48}"/>
          </ac:spMkLst>
        </pc:spChg>
        <pc:spChg chg="add del mod">
          <ac:chgData name="Daoud Saadeddin" userId="50f496e5f975282e" providerId="LiveId" clId="{21DDD259-1F9D-4D5D-872A-FBDC44643293}" dt="2023-11-23T21:16:15.550" v="1433" actId="21"/>
          <ac:spMkLst>
            <pc:docMk/>
            <pc:sldMk cId="24936383" sldId="969"/>
            <ac:spMk id="1035" creationId="{5F538B3B-22AB-8497-CFE5-20BB945FE235}"/>
          </ac:spMkLst>
        </pc:spChg>
        <pc:spChg chg="add mod">
          <ac:chgData name="Daoud Saadeddin" userId="50f496e5f975282e" providerId="LiveId" clId="{21DDD259-1F9D-4D5D-872A-FBDC44643293}" dt="2023-11-23T21:15:37.965" v="1426" actId="1076"/>
          <ac:spMkLst>
            <pc:docMk/>
            <pc:sldMk cId="24936383" sldId="969"/>
            <ac:spMk id="1037" creationId="{8E6ADA18-CBF7-CB5F-42E4-AF7E3AC3B217}"/>
          </ac:spMkLst>
        </pc:spChg>
        <pc:spChg chg="add del">
          <ac:chgData name="Daoud Saadeddin" userId="50f496e5f975282e" providerId="LiveId" clId="{21DDD259-1F9D-4D5D-872A-FBDC44643293}" dt="2023-11-23T21:16:08.531" v="1432" actId="21"/>
          <ac:spMkLst>
            <pc:docMk/>
            <pc:sldMk cId="24936383" sldId="969"/>
            <ac:spMk id="1041" creationId="{882D379A-3805-D52C-EA09-60A57A5099D5}"/>
          </ac:spMkLst>
        </pc:spChg>
        <pc:grpChg chg="add mod">
          <ac:chgData name="Daoud Saadeddin" userId="50f496e5f975282e" providerId="LiveId" clId="{21DDD259-1F9D-4D5D-872A-FBDC44643293}" dt="2023-11-23T20:55:16.014" v="1220" actId="164"/>
          <ac:grpSpMkLst>
            <pc:docMk/>
            <pc:sldMk cId="24936383" sldId="969"/>
            <ac:grpSpMk id="14" creationId="{EA1F568D-C959-EE87-CE04-CE1ECB2F4490}"/>
          </ac:grpSpMkLst>
        </pc:grpChg>
        <pc:grpChg chg="add mod">
          <ac:chgData name="Daoud Saadeddin" userId="50f496e5f975282e" providerId="LiveId" clId="{21DDD259-1F9D-4D5D-872A-FBDC44643293}" dt="2023-11-23T20:54:59.829" v="1212" actId="164"/>
          <ac:grpSpMkLst>
            <pc:docMk/>
            <pc:sldMk cId="24936383" sldId="969"/>
            <ac:grpSpMk id="15" creationId="{EFB03AD4-DAC1-A305-B18A-B37CFD9D2649}"/>
          </ac:grpSpMkLst>
        </pc:grpChg>
        <pc:grpChg chg="add del mod">
          <ac:chgData name="Daoud Saadeddin" userId="50f496e5f975282e" providerId="LiveId" clId="{21DDD259-1F9D-4D5D-872A-FBDC44643293}" dt="2023-11-23T21:16:15.550" v="1433" actId="21"/>
          <ac:grpSpMkLst>
            <pc:docMk/>
            <pc:sldMk cId="24936383" sldId="969"/>
            <ac:grpSpMk id="28" creationId="{114F9BAA-54BB-3CAB-D765-27266DCA0008}"/>
          </ac:grpSpMkLst>
        </pc:grpChg>
        <pc:grpChg chg="add del mod">
          <ac:chgData name="Daoud Saadeddin" userId="50f496e5f975282e" providerId="LiveId" clId="{21DDD259-1F9D-4D5D-872A-FBDC44643293}" dt="2023-11-23T21:16:15.550" v="1433" actId="21"/>
          <ac:grpSpMkLst>
            <pc:docMk/>
            <pc:sldMk cId="24936383" sldId="969"/>
            <ac:grpSpMk id="30" creationId="{491C4B93-79CC-CFBA-5D1A-30740D82B676}"/>
          </ac:grpSpMkLst>
        </pc:grpChg>
        <pc:grpChg chg="add del mod">
          <ac:chgData name="Daoud Saadeddin" userId="50f496e5f975282e" providerId="LiveId" clId="{21DDD259-1F9D-4D5D-872A-FBDC44643293}" dt="2023-11-23T21:16:15.550" v="1433" actId="21"/>
          <ac:grpSpMkLst>
            <pc:docMk/>
            <pc:sldMk cId="24936383" sldId="969"/>
            <ac:grpSpMk id="32" creationId="{D3AFC69D-A1F0-7CAE-9FC0-D9C6CB2C4297}"/>
          </ac:grpSpMkLst>
        </pc:grpChg>
        <pc:grpChg chg="add del mod">
          <ac:chgData name="Daoud Saadeddin" userId="50f496e5f975282e" providerId="LiveId" clId="{21DDD259-1F9D-4D5D-872A-FBDC44643293}" dt="2023-11-23T21:06:51.506" v="1308" actId="21"/>
          <ac:grpSpMkLst>
            <pc:docMk/>
            <pc:sldMk cId="24936383" sldId="969"/>
            <ac:grpSpMk id="47" creationId="{C62F9BA9-5E9A-6446-C4CE-3583D1DD9C23}"/>
          </ac:grpSpMkLst>
        </pc:grpChg>
        <pc:grpChg chg="add del mod">
          <ac:chgData name="Daoud Saadeddin" userId="50f496e5f975282e" providerId="LiveId" clId="{21DDD259-1F9D-4D5D-872A-FBDC44643293}" dt="2023-11-23T20:53:29.166" v="1190" actId="165"/>
          <ac:grpSpMkLst>
            <pc:docMk/>
            <pc:sldMk cId="24936383" sldId="969"/>
            <ac:grpSpMk id="49" creationId="{192FD7D9-C42F-9951-6097-1E13BE549772}"/>
          </ac:grpSpMkLst>
        </pc:grpChg>
        <pc:grpChg chg="add del mod">
          <ac:chgData name="Daoud Saadeddin" userId="50f496e5f975282e" providerId="LiveId" clId="{21DDD259-1F9D-4D5D-872A-FBDC44643293}" dt="2023-11-23T21:16:15.550" v="1433" actId="21"/>
          <ac:grpSpMkLst>
            <pc:docMk/>
            <pc:sldMk cId="24936383" sldId="969"/>
            <ac:grpSpMk id="56" creationId="{1F8E5D04-FB2F-C531-C025-945028093C5F}"/>
          </ac:grpSpMkLst>
        </pc:grpChg>
        <pc:grpChg chg="add del mod">
          <ac:chgData name="Daoud Saadeddin" userId="50f496e5f975282e" providerId="LiveId" clId="{21DDD259-1F9D-4D5D-872A-FBDC44643293}" dt="2023-11-23T21:16:15.550" v="1433" actId="21"/>
          <ac:grpSpMkLst>
            <pc:docMk/>
            <pc:sldMk cId="24936383" sldId="969"/>
            <ac:grpSpMk id="59" creationId="{704AC2CE-C6EA-94AD-BEF7-A8183B8ED5FC}"/>
          </ac:grpSpMkLst>
        </pc:grpChg>
        <pc:grpChg chg="add del mod">
          <ac:chgData name="Daoud Saadeddin" userId="50f496e5f975282e" providerId="LiveId" clId="{21DDD259-1F9D-4D5D-872A-FBDC44643293}" dt="2023-11-23T21:16:15.550" v="1433" actId="21"/>
          <ac:grpSpMkLst>
            <pc:docMk/>
            <pc:sldMk cId="24936383" sldId="969"/>
            <ac:grpSpMk id="61" creationId="{DA60C6BC-1B94-A104-2D99-AE628D4587FA}"/>
          </ac:grpSpMkLst>
        </pc:grpChg>
        <pc:grpChg chg="add del mod">
          <ac:chgData name="Daoud Saadeddin" userId="50f496e5f975282e" providerId="LiveId" clId="{21DDD259-1F9D-4D5D-872A-FBDC44643293}" dt="2023-11-23T21:06:05.843" v="1298" actId="21"/>
          <ac:grpSpMkLst>
            <pc:docMk/>
            <pc:sldMk cId="24936383" sldId="969"/>
            <ac:grpSpMk id="63" creationId="{08CB7AB7-CA9D-475E-427A-0CABB369463F}"/>
          </ac:grpSpMkLst>
        </pc:grpChg>
        <pc:grpChg chg="add del mod">
          <ac:chgData name="Daoud Saadeddin" userId="50f496e5f975282e" providerId="LiveId" clId="{21DDD259-1F9D-4D5D-872A-FBDC44643293}" dt="2023-11-23T21:16:15.550" v="1433" actId="21"/>
          <ac:grpSpMkLst>
            <pc:docMk/>
            <pc:sldMk cId="24936383" sldId="969"/>
            <ac:grpSpMk id="1038" creationId="{332753ED-8B04-C76E-B444-69D24D90AB2F}"/>
          </ac:grpSpMkLst>
        </pc:grpChg>
        <pc:grpChg chg="add del mod">
          <ac:chgData name="Daoud Saadeddin" userId="50f496e5f975282e" providerId="LiveId" clId="{21DDD259-1F9D-4D5D-872A-FBDC44643293}" dt="2023-11-23T21:16:15.550" v="1433" actId="21"/>
          <ac:grpSpMkLst>
            <pc:docMk/>
            <pc:sldMk cId="24936383" sldId="969"/>
            <ac:grpSpMk id="1042" creationId="{C5012654-CADE-9169-04B2-773779A3E36E}"/>
          </ac:grpSpMkLst>
        </pc:grpChg>
        <pc:grpChg chg="add del mod">
          <ac:chgData name="Daoud Saadeddin" userId="50f496e5f975282e" providerId="LiveId" clId="{21DDD259-1F9D-4D5D-872A-FBDC44643293}" dt="2023-11-23T21:16:15.550" v="1433" actId="21"/>
          <ac:grpSpMkLst>
            <pc:docMk/>
            <pc:sldMk cId="24936383" sldId="969"/>
            <ac:grpSpMk id="1043" creationId="{DC9B73AC-6196-65FE-6D1F-18F6052C15A4}"/>
          </ac:grpSpMkLst>
        </pc:grpChg>
        <pc:grpChg chg="del">
          <ac:chgData name="Daoud Saadeddin" userId="50f496e5f975282e" providerId="LiveId" clId="{21DDD259-1F9D-4D5D-872A-FBDC44643293}" dt="2023-11-22T18:44:32.479" v="1039" actId="478"/>
          <ac:grpSpMkLst>
            <pc:docMk/>
            <pc:sldMk cId="24936383" sldId="969"/>
            <ac:grpSpMk id="1093" creationId="{B90446C1-D662-C14B-700D-5915ABDF0793}"/>
          </ac:grpSpMkLst>
        </pc:grpChg>
        <pc:grpChg chg="del">
          <ac:chgData name="Daoud Saadeddin" userId="50f496e5f975282e" providerId="LiveId" clId="{21DDD259-1F9D-4D5D-872A-FBDC44643293}" dt="2023-11-22T18:44:55.166" v="1046" actId="478"/>
          <ac:grpSpMkLst>
            <pc:docMk/>
            <pc:sldMk cId="24936383" sldId="969"/>
            <ac:grpSpMk id="1098" creationId="{BF3BA35D-89BC-D085-5684-9E6116999CEC}"/>
          </ac:grpSpMkLst>
        </pc:grpChg>
        <pc:grpChg chg="del">
          <ac:chgData name="Daoud Saadeddin" userId="50f496e5f975282e" providerId="LiveId" clId="{21DDD259-1F9D-4D5D-872A-FBDC44643293}" dt="2023-11-22T18:45:12.525" v="1052" actId="478"/>
          <ac:grpSpMkLst>
            <pc:docMk/>
            <pc:sldMk cId="24936383" sldId="969"/>
            <ac:grpSpMk id="1103" creationId="{8FACDADD-E8F9-CC9C-3588-82428D10F40D}"/>
          </ac:grpSpMkLst>
        </pc:grpChg>
        <pc:grpChg chg="del">
          <ac:chgData name="Daoud Saadeddin" userId="50f496e5f975282e" providerId="LiveId" clId="{21DDD259-1F9D-4D5D-872A-FBDC44643293}" dt="2023-11-22T18:45:25.290" v="1058" actId="478"/>
          <ac:grpSpMkLst>
            <pc:docMk/>
            <pc:sldMk cId="24936383" sldId="969"/>
            <ac:grpSpMk id="1108" creationId="{DA4890D8-D3C9-8FF6-0A54-DF2DF342A83F}"/>
          </ac:grpSpMkLst>
        </pc:grpChg>
        <pc:grpChg chg="del">
          <ac:chgData name="Daoud Saadeddin" userId="50f496e5f975282e" providerId="LiveId" clId="{21DDD259-1F9D-4D5D-872A-FBDC44643293}" dt="2023-11-22T18:44:28.079" v="1036" actId="478"/>
          <ac:grpSpMkLst>
            <pc:docMk/>
            <pc:sldMk cId="24936383" sldId="969"/>
            <ac:grpSpMk id="1121" creationId="{B1097690-EC72-18F9-D450-C5BA19A9BD8E}"/>
          </ac:grpSpMkLst>
        </pc:grpChg>
        <pc:grpChg chg="del">
          <ac:chgData name="Daoud Saadeddin" userId="50f496e5f975282e" providerId="LiveId" clId="{21DDD259-1F9D-4D5D-872A-FBDC44643293}" dt="2023-11-22T18:44:26.516" v="1035" actId="478"/>
          <ac:grpSpMkLst>
            <pc:docMk/>
            <pc:sldMk cId="24936383" sldId="969"/>
            <ac:grpSpMk id="1123" creationId="{46CB0B44-F678-6FAC-CE71-74D28FA9B2F1}"/>
          </ac:grpSpMkLst>
        </pc:grpChg>
        <pc:grpChg chg="del">
          <ac:chgData name="Daoud Saadeddin" userId="50f496e5f975282e" providerId="LiveId" clId="{21DDD259-1F9D-4D5D-872A-FBDC44643293}" dt="2023-11-22T18:44:31.562" v="1038" actId="478"/>
          <ac:grpSpMkLst>
            <pc:docMk/>
            <pc:sldMk cId="24936383" sldId="969"/>
            <ac:grpSpMk id="1128" creationId="{9736D9AB-2404-2121-8306-9066E4EC4DA9}"/>
          </ac:grpSpMkLst>
        </pc:grpChg>
        <pc:grpChg chg="del">
          <ac:chgData name="Daoud Saadeddin" userId="50f496e5f975282e" providerId="LiveId" clId="{21DDD259-1F9D-4D5D-872A-FBDC44643293}" dt="2023-11-22T18:44:43.790" v="1041" actId="478"/>
          <ac:grpSpMkLst>
            <pc:docMk/>
            <pc:sldMk cId="24936383" sldId="969"/>
            <ac:grpSpMk id="1130" creationId="{ADABC04F-14FA-5B15-B773-EF61941CCED9}"/>
          </ac:grpSpMkLst>
        </pc:grpChg>
        <pc:grpChg chg="del">
          <ac:chgData name="Daoud Saadeddin" userId="50f496e5f975282e" providerId="LiveId" clId="{21DDD259-1F9D-4D5D-872A-FBDC44643293}" dt="2023-11-22T18:44:45.571" v="1042" actId="478"/>
          <ac:grpSpMkLst>
            <pc:docMk/>
            <pc:sldMk cId="24936383" sldId="969"/>
            <ac:grpSpMk id="1132" creationId="{D899242A-DFF3-5098-8B3E-D1CEDE889D96}"/>
          </ac:grpSpMkLst>
        </pc:grpChg>
        <pc:grpChg chg="del">
          <ac:chgData name="Daoud Saadeddin" userId="50f496e5f975282e" providerId="LiveId" clId="{21DDD259-1F9D-4D5D-872A-FBDC44643293}" dt="2023-11-22T18:44:48.459" v="1043" actId="478"/>
          <ac:grpSpMkLst>
            <pc:docMk/>
            <pc:sldMk cId="24936383" sldId="969"/>
            <ac:grpSpMk id="1134" creationId="{9AE9B40B-9C58-3D42-AFAE-5949E1A56251}"/>
          </ac:grpSpMkLst>
        </pc:grpChg>
        <pc:grpChg chg="del">
          <ac:chgData name="Daoud Saadeddin" userId="50f496e5f975282e" providerId="LiveId" clId="{21DDD259-1F9D-4D5D-872A-FBDC44643293}" dt="2023-11-22T18:44:22.298" v="1033" actId="478"/>
          <ac:grpSpMkLst>
            <pc:docMk/>
            <pc:sldMk cId="24936383" sldId="969"/>
            <ac:grpSpMk id="1140" creationId="{45552A9A-742F-77B6-5F61-14F8AB95709A}"/>
          </ac:grpSpMkLst>
        </pc:grpChg>
        <pc:grpChg chg="del">
          <ac:chgData name="Daoud Saadeddin" userId="50f496e5f975282e" providerId="LiveId" clId="{21DDD259-1F9D-4D5D-872A-FBDC44643293}" dt="2023-11-22T18:44:24.267" v="1034" actId="478"/>
          <ac:grpSpMkLst>
            <pc:docMk/>
            <pc:sldMk cId="24936383" sldId="969"/>
            <ac:grpSpMk id="1143" creationId="{A0F53267-739B-7853-E8C1-8F3CFECDE3EC}"/>
          </ac:grpSpMkLst>
        </pc:grpChg>
        <pc:grpChg chg="del">
          <ac:chgData name="Daoud Saadeddin" userId="50f496e5f975282e" providerId="LiveId" clId="{21DDD259-1F9D-4D5D-872A-FBDC44643293}" dt="2023-11-22T18:44:54.458" v="1045" actId="478"/>
          <ac:grpSpMkLst>
            <pc:docMk/>
            <pc:sldMk cId="24936383" sldId="969"/>
            <ac:grpSpMk id="1147" creationId="{34BC9CD0-99AC-0C60-C95E-AD02C1F5A012}"/>
          </ac:grpSpMkLst>
        </pc:grpChg>
        <pc:grpChg chg="del">
          <ac:chgData name="Daoud Saadeddin" userId="50f496e5f975282e" providerId="LiveId" clId="{21DDD259-1F9D-4D5D-872A-FBDC44643293}" dt="2023-11-22T18:45:00.023" v="1047" actId="478"/>
          <ac:grpSpMkLst>
            <pc:docMk/>
            <pc:sldMk cId="24936383" sldId="969"/>
            <ac:grpSpMk id="1149" creationId="{7E5FC6E9-0E53-8646-C794-61329D62525A}"/>
          </ac:grpSpMkLst>
        </pc:grpChg>
        <pc:grpChg chg="del">
          <ac:chgData name="Daoud Saadeddin" userId="50f496e5f975282e" providerId="LiveId" clId="{21DDD259-1F9D-4D5D-872A-FBDC44643293}" dt="2023-11-22T18:45:02.151" v="1048" actId="478"/>
          <ac:grpSpMkLst>
            <pc:docMk/>
            <pc:sldMk cId="24936383" sldId="969"/>
            <ac:grpSpMk id="1151" creationId="{5D5A9B45-B1DD-ED56-DE2F-CF898DEAADDA}"/>
          </ac:grpSpMkLst>
        </pc:grpChg>
        <pc:grpChg chg="del">
          <ac:chgData name="Daoud Saadeddin" userId="50f496e5f975282e" providerId="LiveId" clId="{21DDD259-1F9D-4D5D-872A-FBDC44643293}" dt="2023-11-22T18:45:03.994" v="1049" actId="478"/>
          <ac:grpSpMkLst>
            <pc:docMk/>
            <pc:sldMk cId="24936383" sldId="969"/>
            <ac:grpSpMk id="1153" creationId="{1694C141-8A7E-3781-2D91-38CD6A480058}"/>
          </ac:grpSpMkLst>
        </pc:grpChg>
        <pc:grpChg chg="del">
          <ac:chgData name="Daoud Saadeddin" userId="50f496e5f975282e" providerId="LiveId" clId="{21DDD259-1F9D-4D5D-872A-FBDC44643293}" dt="2023-11-22T18:45:27.343" v="1059" actId="478"/>
          <ac:grpSpMkLst>
            <pc:docMk/>
            <pc:sldMk cId="24936383" sldId="969"/>
            <ac:grpSpMk id="1156" creationId="{1CA08CAF-E80A-E9EA-C53D-B16163D7BDEB}"/>
          </ac:grpSpMkLst>
        </pc:grpChg>
        <pc:grpChg chg="del">
          <ac:chgData name="Daoud Saadeddin" userId="50f496e5f975282e" providerId="LiveId" clId="{21DDD259-1F9D-4D5D-872A-FBDC44643293}" dt="2023-11-22T18:45:22.416" v="1056" actId="478"/>
          <ac:grpSpMkLst>
            <pc:docMk/>
            <pc:sldMk cId="24936383" sldId="969"/>
            <ac:grpSpMk id="1158" creationId="{465B4A5F-F574-C878-741C-068EBC5F5EDD}"/>
          </ac:grpSpMkLst>
        </pc:grpChg>
        <pc:grpChg chg="del">
          <ac:chgData name="Daoud Saadeddin" userId="50f496e5f975282e" providerId="LiveId" clId="{21DDD259-1F9D-4D5D-872A-FBDC44643293}" dt="2023-11-22T18:45:18.556" v="1055" actId="478"/>
          <ac:grpSpMkLst>
            <pc:docMk/>
            <pc:sldMk cId="24936383" sldId="969"/>
            <ac:grpSpMk id="1159" creationId="{E959949A-B5E9-ADB0-FA00-3EE1C026512D}"/>
          </ac:grpSpMkLst>
        </pc:grpChg>
        <pc:grpChg chg="del">
          <ac:chgData name="Daoud Saadeddin" userId="50f496e5f975282e" providerId="LiveId" clId="{21DDD259-1F9D-4D5D-872A-FBDC44643293}" dt="2023-11-22T18:45:16.556" v="1054" actId="478"/>
          <ac:grpSpMkLst>
            <pc:docMk/>
            <pc:sldMk cId="24936383" sldId="969"/>
            <ac:grpSpMk id="1161" creationId="{97779DBA-0A15-5C18-6A19-D1F60BEFA4E3}"/>
          </ac:grpSpMkLst>
        </pc:grpChg>
        <pc:grpChg chg="del">
          <ac:chgData name="Daoud Saadeddin" userId="50f496e5f975282e" providerId="LiveId" clId="{21DDD259-1F9D-4D5D-872A-FBDC44643293}" dt="2023-11-22T18:45:14.578" v="1053" actId="478"/>
          <ac:grpSpMkLst>
            <pc:docMk/>
            <pc:sldMk cId="24936383" sldId="969"/>
            <ac:grpSpMk id="1163" creationId="{6DB3DEA0-DEE3-BEA3-EB3E-D52C4B3C970F}"/>
          </ac:grpSpMkLst>
        </pc:grpChg>
        <pc:grpChg chg="del">
          <ac:chgData name="Daoud Saadeddin" userId="50f496e5f975282e" providerId="LiveId" clId="{21DDD259-1F9D-4D5D-872A-FBDC44643293}" dt="2023-11-22T18:45:08.822" v="1051" actId="478"/>
          <ac:grpSpMkLst>
            <pc:docMk/>
            <pc:sldMk cId="24936383" sldId="969"/>
            <ac:grpSpMk id="1165" creationId="{ACFF74F9-096F-FAD0-18EB-6F9EF4411BE7}"/>
          </ac:grpSpMkLst>
        </pc:grpChg>
        <pc:grpChg chg="del">
          <ac:chgData name="Daoud Saadeddin" userId="50f496e5f975282e" providerId="LiveId" clId="{21DDD259-1F9D-4D5D-872A-FBDC44643293}" dt="2023-11-22T18:45:29.155" v="1060" actId="478"/>
          <ac:grpSpMkLst>
            <pc:docMk/>
            <pc:sldMk cId="24936383" sldId="969"/>
            <ac:grpSpMk id="1167" creationId="{14987FF3-7FB0-E3EF-D3D9-6E44E5EAC8FF}"/>
          </ac:grpSpMkLst>
        </pc:grpChg>
        <pc:grpChg chg="del">
          <ac:chgData name="Daoud Saadeddin" userId="50f496e5f975282e" providerId="LiveId" clId="{21DDD259-1F9D-4D5D-872A-FBDC44643293}" dt="2023-11-22T18:45:31.689" v="1061" actId="478"/>
          <ac:grpSpMkLst>
            <pc:docMk/>
            <pc:sldMk cId="24936383" sldId="969"/>
            <ac:grpSpMk id="1169" creationId="{69B16DD7-F761-3124-10DA-6FAF43241BA0}"/>
          </ac:grpSpMkLst>
        </pc:grpChg>
        <pc:grpChg chg="del">
          <ac:chgData name="Daoud Saadeddin" userId="50f496e5f975282e" providerId="LiveId" clId="{21DDD259-1F9D-4D5D-872A-FBDC44643293}" dt="2023-11-22T18:45:33.151" v="1062" actId="478"/>
          <ac:grpSpMkLst>
            <pc:docMk/>
            <pc:sldMk cId="24936383" sldId="969"/>
            <ac:grpSpMk id="1171" creationId="{911A199C-2A79-CACB-E0CE-2F5CF458CAA1}"/>
          </ac:grpSpMkLst>
        </pc:grpChg>
        <pc:grpChg chg="del">
          <ac:chgData name="Daoud Saadeddin" userId="50f496e5f975282e" providerId="LiveId" clId="{21DDD259-1F9D-4D5D-872A-FBDC44643293}" dt="2023-11-22T18:45:24.509" v="1057" actId="478"/>
          <ac:grpSpMkLst>
            <pc:docMk/>
            <pc:sldMk cId="24936383" sldId="969"/>
            <ac:grpSpMk id="1173" creationId="{F6AB0FFB-35B2-1A5C-2F8D-ABE480E1B6CB}"/>
          </ac:grpSpMkLst>
        </pc:grpChg>
        <pc:grpChg chg="del">
          <ac:chgData name="Daoud Saadeddin" userId="50f496e5f975282e" providerId="LiveId" clId="{21DDD259-1F9D-4D5D-872A-FBDC44643293}" dt="2023-11-22T18:45:06.623" v="1050" actId="478"/>
          <ac:grpSpMkLst>
            <pc:docMk/>
            <pc:sldMk cId="24936383" sldId="969"/>
            <ac:grpSpMk id="1174" creationId="{6FA219EE-845E-4B79-F1C8-93FD1AACC962}"/>
          </ac:grpSpMkLst>
        </pc:grpChg>
        <pc:grpChg chg="del">
          <ac:chgData name="Daoud Saadeddin" userId="50f496e5f975282e" providerId="LiveId" clId="{21DDD259-1F9D-4D5D-872A-FBDC44643293}" dt="2023-11-22T18:44:52.327" v="1044" actId="478"/>
          <ac:grpSpMkLst>
            <pc:docMk/>
            <pc:sldMk cId="24936383" sldId="969"/>
            <ac:grpSpMk id="1175" creationId="{EC23F426-6105-A268-D97E-C98541624CAB}"/>
          </ac:grpSpMkLst>
        </pc:grpChg>
        <pc:grpChg chg="del">
          <ac:chgData name="Daoud Saadeddin" userId="50f496e5f975282e" providerId="LiveId" clId="{21DDD259-1F9D-4D5D-872A-FBDC44643293}" dt="2023-11-22T18:44:29.734" v="1037" actId="478"/>
          <ac:grpSpMkLst>
            <pc:docMk/>
            <pc:sldMk cId="24936383" sldId="969"/>
            <ac:grpSpMk id="1176" creationId="{72AD8D09-AA20-76F0-5BF8-7B4810A9582F}"/>
          </ac:grpSpMkLst>
        </pc:grpChg>
        <pc:picChg chg="add mod">
          <ac:chgData name="Daoud Saadeddin" userId="50f496e5f975282e" providerId="LiveId" clId="{21DDD259-1F9D-4D5D-872A-FBDC44643293}" dt="2023-11-23T21:06:25.016" v="1305" actId="1076"/>
          <ac:picMkLst>
            <pc:docMk/>
            <pc:sldMk cId="24936383" sldId="969"/>
            <ac:picMk id="29" creationId="{E023A115-E69B-5C1B-A357-D43831F6C646}"/>
          </ac:picMkLst>
        </pc:picChg>
        <pc:picChg chg="add mod">
          <ac:chgData name="Daoud Saadeddin" userId="50f496e5f975282e" providerId="LiveId" clId="{21DDD259-1F9D-4D5D-872A-FBDC44643293}" dt="2023-11-23T21:07:09.870" v="1315" actId="1076"/>
          <ac:picMkLst>
            <pc:docMk/>
            <pc:sldMk cId="24936383" sldId="969"/>
            <ac:picMk id="31" creationId="{B157B9B9-74CF-6272-800E-F7AAD2334C7A}"/>
          </ac:picMkLst>
        </pc:picChg>
        <pc:picChg chg="add mod">
          <ac:chgData name="Daoud Saadeddin" userId="50f496e5f975282e" providerId="LiveId" clId="{21DDD259-1F9D-4D5D-872A-FBDC44643293}" dt="2023-11-23T21:10:32.022" v="1355" actId="1076"/>
          <ac:picMkLst>
            <pc:docMk/>
            <pc:sldMk cId="24936383" sldId="969"/>
            <ac:picMk id="58" creationId="{432F7B0D-9FBE-8082-0056-1B25B30B84FF}"/>
          </ac:picMkLst>
        </pc:picChg>
        <pc:picChg chg="add mod">
          <ac:chgData name="Daoud Saadeddin" userId="50f496e5f975282e" providerId="LiveId" clId="{21DDD259-1F9D-4D5D-872A-FBDC44643293}" dt="2023-11-23T21:11:50.442" v="1366" actId="1076"/>
          <ac:picMkLst>
            <pc:docMk/>
            <pc:sldMk cId="24936383" sldId="969"/>
            <ac:picMk id="60" creationId="{7192F4CD-5524-1CB9-DFA4-E37BF09D8F4A}"/>
          </ac:picMkLst>
        </pc:picChg>
        <pc:picChg chg="add del mod">
          <ac:chgData name="Daoud Saadeddin" userId="50f496e5f975282e" providerId="LiveId" clId="{21DDD259-1F9D-4D5D-872A-FBDC44643293}" dt="2023-11-23T21:10:56.829" v="1356" actId="478"/>
          <ac:picMkLst>
            <pc:docMk/>
            <pc:sldMk cId="24936383" sldId="969"/>
            <ac:picMk id="1028" creationId="{565BE33E-FF34-837A-0E6E-386E71CCF46F}"/>
          </ac:picMkLst>
        </pc:picChg>
        <pc:picChg chg="add del mod">
          <ac:chgData name="Daoud Saadeddin" userId="50f496e5f975282e" providerId="LiveId" clId="{21DDD259-1F9D-4D5D-872A-FBDC44643293}" dt="2023-11-23T21:08:23.771" v="1337" actId="478"/>
          <ac:picMkLst>
            <pc:docMk/>
            <pc:sldMk cId="24936383" sldId="969"/>
            <ac:picMk id="1029" creationId="{66FC2BBE-B230-3EBB-E716-D18E913270BC}"/>
          </ac:picMkLst>
        </pc:picChg>
        <pc:picChg chg="add del mod">
          <ac:chgData name="Daoud Saadeddin" userId="50f496e5f975282e" providerId="LiveId" clId="{21DDD259-1F9D-4D5D-872A-FBDC44643293}" dt="2023-11-23T21:14:34.044" v="1409" actId="478"/>
          <ac:picMkLst>
            <pc:docMk/>
            <pc:sldMk cId="24936383" sldId="969"/>
            <ac:picMk id="1032" creationId="{2DAD4640-4940-4E5E-2841-0C39F8E72A99}"/>
          </ac:picMkLst>
        </pc:picChg>
        <pc:picChg chg="add del mod">
          <ac:chgData name="Daoud Saadeddin" userId="50f496e5f975282e" providerId="LiveId" clId="{21DDD259-1F9D-4D5D-872A-FBDC44643293}" dt="2023-11-23T21:14:55.162" v="1412" actId="478"/>
          <ac:picMkLst>
            <pc:docMk/>
            <pc:sldMk cId="24936383" sldId="969"/>
            <ac:picMk id="1034" creationId="{84A1E84D-A382-5B44-1179-9C560B522CE3}"/>
          </ac:picMkLst>
        </pc:picChg>
        <pc:picChg chg="add mod">
          <ac:chgData name="Daoud Saadeddin" userId="50f496e5f975282e" providerId="LiveId" clId="{21DDD259-1F9D-4D5D-872A-FBDC44643293}" dt="2023-11-23T21:15:37.965" v="1426" actId="1076"/>
          <ac:picMkLst>
            <pc:docMk/>
            <pc:sldMk cId="24936383" sldId="969"/>
            <ac:picMk id="1036" creationId="{10FABF0A-5105-434C-C626-A5762CAC2F37}"/>
          </ac:picMkLst>
        </pc:picChg>
        <pc:picChg chg="add del mod">
          <ac:chgData name="Daoud Saadeddin" userId="50f496e5f975282e" providerId="LiveId" clId="{21DDD259-1F9D-4D5D-872A-FBDC44643293}" dt="2023-11-23T21:15:01.493" v="1415" actId="478"/>
          <ac:picMkLst>
            <pc:docMk/>
            <pc:sldMk cId="24936383" sldId="969"/>
            <ac:picMk id="1039" creationId="{8E8F74FD-827A-174A-57EC-07B9240C7427}"/>
          </ac:picMkLst>
        </pc:picChg>
        <pc:picChg chg="add mod">
          <ac:chgData name="Daoud Saadeddin" userId="50f496e5f975282e" providerId="LiveId" clId="{21DDD259-1F9D-4D5D-872A-FBDC44643293}" dt="2023-11-23T21:15:39.607" v="1427" actId="1076"/>
          <ac:picMkLst>
            <pc:docMk/>
            <pc:sldMk cId="24936383" sldId="969"/>
            <ac:picMk id="1040" creationId="{92D52AC3-CEA9-6EC9-3CA8-2B56A716FAD3}"/>
          </ac:picMkLst>
        </pc:picChg>
        <pc:picChg chg="add mod">
          <ac:chgData name="Daoud Saadeddin" userId="50f496e5f975282e" providerId="LiveId" clId="{21DDD259-1F9D-4D5D-872A-FBDC44643293}" dt="2023-11-23T21:05:08.806" v="1286" actId="1076"/>
          <ac:picMkLst>
            <pc:docMk/>
            <pc:sldMk cId="24936383" sldId="969"/>
            <ac:picMk id="2050" creationId="{0A2B85AB-4B11-C031-BD4D-CE8E93EFF754}"/>
          </ac:picMkLst>
        </pc:picChg>
        <pc:picChg chg="add mod topLvl">
          <ac:chgData name="Daoud Saadeddin" userId="50f496e5f975282e" providerId="LiveId" clId="{21DDD259-1F9D-4D5D-872A-FBDC44643293}" dt="2023-11-23T21:15:53.745" v="1430" actId="164"/>
          <ac:picMkLst>
            <pc:docMk/>
            <pc:sldMk cId="24936383" sldId="969"/>
            <ac:picMk id="2052" creationId="{12D9A8BB-CAA9-EAE5-ECA6-BA22CAF76CEB}"/>
          </ac:picMkLst>
        </pc:picChg>
        <pc:picChg chg="add del mod topLvl">
          <ac:chgData name="Daoud Saadeddin" userId="50f496e5f975282e" providerId="LiveId" clId="{21DDD259-1F9D-4D5D-872A-FBDC44643293}" dt="2023-11-23T21:06:05.843" v="1298" actId="21"/>
          <ac:picMkLst>
            <pc:docMk/>
            <pc:sldMk cId="24936383" sldId="969"/>
            <ac:picMk id="2054" creationId="{2B529ECC-F53D-1464-70DF-E275D26E5A1E}"/>
          </ac:picMkLst>
        </pc:picChg>
        <pc:picChg chg="add del mod">
          <ac:chgData name="Daoud Saadeddin" userId="50f496e5f975282e" providerId="LiveId" clId="{21DDD259-1F9D-4D5D-872A-FBDC44643293}" dt="2023-11-23T21:06:51.506" v="1308" actId="21"/>
          <ac:picMkLst>
            <pc:docMk/>
            <pc:sldMk cId="24936383" sldId="969"/>
            <ac:picMk id="2056" creationId="{72BCFA89-8628-ECEE-DD1F-E341651B5459}"/>
          </ac:picMkLst>
        </pc:picChg>
        <pc:picChg chg="add mod">
          <ac:chgData name="Daoud Saadeddin" userId="50f496e5f975282e" providerId="LiveId" clId="{21DDD259-1F9D-4D5D-872A-FBDC44643293}" dt="2023-11-23T21:07:55.724" v="1330" actId="1076"/>
          <ac:picMkLst>
            <pc:docMk/>
            <pc:sldMk cId="24936383" sldId="969"/>
            <ac:picMk id="2058" creationId="{DF5DD59D-81B6-AA3D-9A66-6996F7F07531}"/>
          </ac:picMkLst>
        </pc:picChg>
      </pc:sldChg>
      <pc:sldChg chg="addSp delSp modSp add mod ord modClrScheme chgLayout">
        <pc:chgData name="Daoud Saadeddin" userId="50f496e5f975282e" providerId="LiveId" clId="{21DDD259-1F9D-4D5D-872A-FBDC44643293}" dt="2023-11-30T09:29:55.633" v="8167" actId="115"/>
        <pc:sldMkLst>
          <pc:docMk/>
          <pc:sldMk cId="2670539702" sldId="970"/>
        </pc:sldMkLst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2" creationId="{C32D1B7B-D243-F703-8653-635A3A9FA25D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3" creationId="{0E1355E1-745D-18E3-EA27-017580CEEE58}"/>
          </ac:spMkLst>
        </pc:spChg>
        <pc:spChg chg="mod">
          <ac:chgData name="Daoud Saadeddin" userId="50f496e5f975282e" providerId="LiveId" clId="{21DDD259-1F9D-4D5D-872A-FBDC44643293}" dt="2023-11-29T17:44:31.953" v="6544" actId="12788"/>
          <ac:spMkLst>
            <pc:docMk/>
            <pc:sldMk cId="2670539702" sldId="970"/>
            <ac:spMk id="3" creationId="{9E276CDA-639F-C427-AED3-086E42048F12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4" creationId="{3A3D5620-45B8-4A6C-5E63-88E375889C91}"/>
          </ac:spMkLst>
        </pc:spChg>
        <pc:spChg chg="mod or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5" creationId="{F9410B48-B56D-A628-DF24-D380CA76344F}"/>
          </ac:spMkLst>
        </pc:spChg>
        <pc:spChg chg="mod or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6" creationId="{96A975C5-1D4D-E3FA-A160-771925E7A984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7" creationId="{112E939D-B467-5CC5-1536-80A9D2019750}"/>
          </ac:spMkLst>
        </pc:spChg>
        <pc:spChg chg="add mod">
          <ac:chgData name="Daoud Saadeddin" userId="50f496e5f975282e" providerId="LiveId" clId="{21DDD259-1F9D-4D5D-872A-FBDC44643293}" dt="2023-11-29T17:52:44.801" v="6716" actId="1076"/>
          <ac:spMkLst>
            <pc:docMk/>
            <pc:sldMk cId="2670539702" sldId="970"/>
            <ac:spMk id="7" creationId="{C7BB7CC1-99B5-8251-6BE4-7BD70595EC35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8" creationId="{1720DF43-AABB-FC3B-85EA-23E5D06FF123}"/>
          </ac:spMkLst>
        </pc:spChg>
        <pc:spChg chg="add mod">
          <ac:chgData name="Daoud Saadeddin" userId="50f496e5f975282e" providerId="LiveId" clId="{21DDD259-1F9D-4D5D-872A-FBDC44643293}" dt="2023-11-29T12:43:09.836" v="5715" actId="164"/>
          <ac:spMkLst>
            <pc:docMk/>
            <pc:sldMk cId="2670539702" sldId="970"/>
            <ac:spMk id="8" creationId="{C9E0B6A7-C1C2-9850-C1B7-34633141374B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9" creationId="{9C138409-3A99-837F-F6AC-A6A3A1C1FB64}"/>
          </ac:spMkLst>
        </pc:spChg>
        <pc:spChg chg="add mod topLvl">
          <ac:chgData name="Daoud Saadeddin" userId="50f496e5f975282e" providerId="LiveId" clId="{21DDD259-1F9D-4D5D-872A-FBDC44643293}" dt="2023-11-29T17:56:12.274" v="6768" actId="164"/>
          <ac:spMkLst>
            <pc:docMk/>
            <pc:sldMk cId="2670539702" sldId="970"/>
            <ac:spMk id="9" creationId="{E59C2853-7883-14FB-DBE6-830E7D75896C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10" creationId="{10007858-EFD0-804D-F31D-7F3A3703096D}"/>
          </ac:spMkLst>
        </pc:spChg>
        <pc:spChg chg="mod">
          <ac:chgData name="Daoud Saadeddin" userId="50f496e5f975282e" providerId="LiveId" clId="{21DDD259-1F9D-4D5D-872A-FBDC44643293}" dt="2023-11-29T16:48:59.019" v="5802" actId="12788"/>
          <ac:spMkLst>
            <pc:docMk/>
            <pc:sldMk cId="2670539702" sldId="970"/>
            <ac:spMk id="11" creationId="{0747C97B-DE56-5202-1164-239397BFD061}"/>
          </ac:spMkLst>
        </pc:spChg>
        <pc:spChg chg="mod or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11" creationId="{64CE2DA9-F70F-CCC5-A158-84A433E47BB9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12" creationId="{1AE9A704-6F59-B95D-B4C5-5D01102BAD43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13" creationId="{E2E3C493-DBFF-1877-EC85-A89206B5400E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14" creationId="{97696528-9124-48BA-AD91-7219338A8708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15" creationId="{795294D4-5FBF-E26D-E2CB-94301B431CB9}"/>
          </ac:spMkLst>
        </pc:spChg>
        <pc:spChg chg="mod">
          <ac:chgData name="Daoud Saadeddin" userId="50f496e5f975282e" providerId="LiveId" clId="{21DDD259-1F9D-4D5D-872A-FBDC44643293}" dt="2023-11-29T16:51:24.339" v="5877" actId="12788"/>
          <ac:spMkLst>
            <pc:docMk/>
            <pc:sldMk cId="2670539702" sldId="970"/>
            <ac:spMk id="15" creationId="{E974DDED-3F14-F002-319B-AB2B5703118D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16" creationId="{1E1DD8E1-8941-1094-4B98-8A884B149FD2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17" creationId="{8910D0F7-1D98-56AD-78B0-64C7CFC17E76}"/>
          </ac:spMkLst>
        </pc:spChg>
        <pc:spChg chg="add mod">
          <ac:chgData name="Daoud Saadeddin" userId="50f496e5f975282e" providerId="LiveId" clId="{21DDD259-1F9D-4D5D-872A-FBDC44643293}" dt="2023-11-30T05:03:51.137" v="8051" actId="1037"/>
          <ac:spMkLst>
            <pc:docMk/>
            <pc:sldMk cId="2670539702" sldId="970"/>
            <ac:spMk id="18" creationId="{8F53D095-5C6A-D5B2-1329-F2A67A00BF90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18" creationId="{A5A879B3-D625-ABD2-829A-45B0290E0845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19" creationId="{F767CA33-2070-88F0-DB58-8D08EA876135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20" creationId="{C9B5C504-C09D-61EA-7193-DE0E30BB6C6C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21" creationId="{9367935A-F690-4654-E243-3BBC7BC84934}"/>
          </ac:spMkLst>
        </pc:spChg>
        <pc:spChg chg="add mod topLvl">
          <ac:chgData name="Daoud Saadeddin" userId="50f496e5f975282e" providerId="LiveId" clId="{21DDD259-1F9D-4D5D-872A-FBDC44643293}" dt="2023-11-29T16:45:49.342" v="5744" actId="165"/>
          <ac:spMkLst>
            <pc:docMk/>
            <pc:sldMk cId="2670539702" sldId="970"/>
            <ac:spMk id="21" creationId="{BC24734C-EEB2-E50B-2DCA-4EC2E1AB729C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22" creationId="{7CD4FD63-FE66-5E18-C1C3-F543B9153C38}"/>
          </ac:spMkLst>
        </pc:spChg>
        <pc:spChg chg="add mod topLvl">
          <ac:chgData name="Daoud Saadeddin" userId="50f496e5f975282e" providerId="LiveId" clId="{21DDD259-1F9D-4D5D-872A-FBDC44643293}" dt="2023-11-30T05:07:09.169" v="8065" actId="404"/>
          <ac:spMkLst>
            <pc:docMk/>
            <pc:sldMk cId="2670539702" sldId="970"/>
            <ac:spMk id="22" creationId="{D7A60E4C-7972-DE57-0C64-AEF66599694C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23" creationId="{DDB42D7F-C7B8-152A-09F8-6E5BB596A4E4}"/>
          </ac:spMkLst>
        </pc:spChg>
        <pc:spChg chg="add mod">
          <ac:chgData name="Daoud Saadeddin" userId="50f496e5f975282e" providerId="LiveId" clId="{21DDD259-1F9D-4D5D-872A-FBDC44643293}" dt="2023-11-29T16:46:06.417" v="5746" actId="165"/>
          <ac:spMkLst>
            <pc:docMk/>
            <pc:sldMk cId="2670539702" sldId="970"/>
            <ac:spMk id="24" creationId="{5BCCBF49-2A4D-E370-A1E1-E01044E39D4B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24" creationId="{759D27E2-3ECC-A89C-0FD2-5EB31756899F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25" creationId="{D08AE988-7222-F08E-8799-3DFE061FD74E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26" creationId="{198CA55E-56D8-4032-E3BD-CA733A30C03C}"/>
          </ac:spMkLst>
        </pc:spChg>
        <pc:spChg chg="add mod">
          <ac:chgData name="Daoud Saadeddin" userId="50f496e5f975282e" providerId="LiveId" clId="{21DDD259-1F9D-4D5D-872A-FBDC44643293}" dt="2023-11-29T17:29:39.608" v="6167" actId="12788"/>
          <ac:spMkLst>
            <pc:docMk/>
            <pc:sldMk cId="2670539702" sldId="970"/>
            <ac:spMk id="26" creationId="{CFB658B0-8433-C3CC-CF82-30C4C5B89295}"/>
          </ac:spMkLst>
        </pc:spChg>
        <pc:spChg chg="del mod">
          <ac:chgData name="Daoud Saadeddin" userId="50f496e5f975282e" providerId="LiveId" clId="{21DDD259-1F9D-4D5D-872A-FBDC44643293}" dt="2023-11-28T19:19:41.128" v="5134" actId="478"/>
          <ac:spMkLst>
            <pc:docMk/>
            <pc:sldMk cId="2670539702" sldId="970"/>
            <ac:spMk id="27" creationId="{55DEDE12-2030-0717-FFDD-8A3A83880870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27" creationId="{A24B227B-89C5-E0FF-42E7-193DEA3DE07B}"/>
          </ac:spMkLst>
        </pc:spChg>
        <pc:spChg chg="del mod">
          <ac:chgData name="Daoud Saadeddin" userId="50f496e5f975282e" providerId="LiveId" clId="{21DDD259-1F9D-4D5D-872A-FBDC44643293}" dt="2023-11-28T19:19:44.182" v="5135" actId="478"/>
          <ac:spMkLst>
            <pc:docMk/>
            <pc:sldMk cId="2670539702" sldId="970"/>
            <ac:spMk id="28" creationId="{1DE44297-BDBA-0E03-3B14-9EDDF5629203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28" creationId="{8680F556-1274-22E2-5C12-5C15D7A67D04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29" creationId="{FE6FE75D-51A3-2925-0AA4-21B04F524555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30" creationId="{0FE63EC5-2B25-26C9-59D8-0581AB390CC7}"/>
          </ac:spMkLst>
        </pc:spChg>
        <pc:spChg chg="mod">
          <ac:chgData name="Daoud Saadeddin" userId="50f496e5f975282e" providerId="LiveId" clId="{21DDD259-1F9D-4D5D-872A-FBDC44643293}" dt="2023-11-29T17:39:36.631" v="6395" actId="12788"/>
          <ac:spMkLst>
            <pc:docMk/>
            <pc:sldMk cId="2670539702" sldId="970"/>
            <ac:spMk id="30" creationId="{6EA1BF08-5722-FC4D-A1BB-024C95D6C5F8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31" creationId="{39634281-52C9-0727-311B-497CDBE02CEE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32" creationId="{17008602-DCDD-4540-F73B-D2AE7469D20F}"/>
          </ac:spMkLst>
        </pc:spChg>
        <pc:spChg chg="add mod">
          <ac:chgData name="Daoud Saadeddin" userId="50f496e5f975282e" providerId="LiveId" clId="{21DDD259-1F9D-4D5D-872A-FBDC44643293}" dt="2023-11-29T17:35:09.922" v="6307" actId="12788"/>
          <ac:spMkLst>
            <pc:docMk/>
            <pc:sldMk cId="2670539702" sldId="970"/>
            <ac:spMk id="32" creationId="{786BE2E2-CBE5-7928-A8B4-28E2ED371C91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33" creationId="{22F81D40-B668-2E4B-311C-7530D9A82DEC}"/>
          </ac:spMkLst>
        </pc:spChg>
        <pc:spChg chg="mod">
          <ac:chgData name="Daoud Saadeddin" userId="50f496e5f975282e" providerId="LiveId" clId="{21DDD259-1F9D-4D5D-872A-FBDC44643293}" dt="2023-11-25T11:34:16.735" v="4598" actId="165"/>
          <ac:spMkLst>
            <pc:docMk/>
            <pc:sldMk cId="2670539702" sldId="970"/>
            <ac:spMk id="33" creationId="{3DB75E64-75AB-F17A-F680-99C4CA3712CA}"/>
          </ac:spMkLst>
        </pc:spChg>
        <pc:spChg chg="add mod">
          <ac:chgData name="Daoud Saadeddin" userId="50f496e5f975282e" providerId="LiveId" clId="{21DDD259-1F9D-4D5D-872A-FBDC44643293}" dt="2023-11-29T17:29:30.011" v="6166" actId="12788"/>
          <ac:spMkLst>
            <pc:docMk/>
            <pc:sldMk cId="2670539702" sldId="970"/>
            <ac:spMk id="34" creationId="{078100E7-6FD8-F178-53F5-DEB4AD399166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34" creationId="{1E1BC0B8-4ABF-24D2-C536-6D5C13116F4D}"/>
          </ac:spMkLst>
        </pc:spChg>
        <pc:spChg chg="add mod topLvl">
          <ac:chgData name="Daoud Saadeddin" userId="50f496e5f975282e" providerId="LiveId" clId="{21DDD259-1F9D-4D5D-872A-FBDC44643293}" dt="2023-11-29T17:26:06.466" v="6106" actId="165"/>
          <ac:spMkLst>
            <pc:docMk/>
            <pc:sldMk cId="2670539702" sldId="970"/>
            <ac:spMk id="35" creationId="{3DA3E56E-544B-0C13-AF56-65FFCD034BBC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35" creationId="{AE4CD876-8F12-B790-CEA4-118675ECBEE8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36" creationId="{4312488F-E9CC-EF1F-F778-09D35747C460}"/>
          </ac:spMkLst>
        </pc:spChg>
        <pc:spChg chg="mod topLvl">
          <ac:chgData name="Daoud Saadeddin" userId="50f496e5f975282e" providerId="LiveId" clId="{21DDD259-1F9D-4D5D-872A-FBDC44643293}" dt="2023-11-25T11:06:07.847" v="4379" actId="12789"/>
          <ac:spMkLst>
            <pc:docMk/>
            <pc:sldMk cId="2670539702" sldId="970"/>
            <ac:spMk id="36" creationId="{48471112-E414-D52B-11DA-6C247D7A0EB3}"/>
          </ac:spMkLst>
        </pc:spChg>
        <pc:spChg chg="mod topLvl">
          <ac:chgData name="Daoud Saadeddin" userId="50f496e5f975282e" providerId="LiveId" clId="{21DDD259-1F9D-4D5D-872A-FBDC44643293}" dt="2023-11-25T11:06:07.847" v="4379" actId="12789"/>
          <ac:spMkLst>
            <pc:docMk/>
            <pc:sldMk cId="2670539702" sldId="970"/>
            <ac:spMk id="37" creationId="{9A6CB400-16B4-5103-BB7E-BD30646AE3B4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37" creationId="{D39AD221-B394-3C5E-8C7A-EFEAC88CFE81}"/>
          </ac:spMkLst>
        </pc:spChg>
        <pc:spChg chg="add mod topLvl">
          <ac:chgData name="Daoud Saadeddin" userId="50f496e5f975282e" providerId="LiveId" clId="{21DDD259-1F9D-4D5D-872A-FBDC44643293}" dt="2023-11-29T07:43:57.473" v="5649" actId="408"/>
          <ac:spMkLst>
            <pc:docMk/>
            <pc:sldMk cId="2670539702" sldId="970"/>
            <ac:spMk id="38" creationId="{18E53443-A637-B2AC-C06A-EF1B00C2BD9A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38" creationId="{956B93B4-768D-8328-9240-987288D5DF90}"/>
          </ac:spMkLst>
        </pc:spChg>
        <pc:spChg chg="mod">
          <ac:chgData name="Daoud Saadeddin" userId="50f496e5f975282e" providerId="LiveId" clId="{21DDD259-1F9D-4D5D-872A-FBDC44643293}" dt="2023-11-29T07:43:46.051" v="5645" actId="165"/>
          <ac:spMkLst>
            <pc:docMk/>
            <pc:sldMk cId="2670539702" sldId="970"/>
            <ac:spMk id="40" creationId="{98C6659F-B854-8FF9-0207-C074084070C9}"/>
          </ac:spMkLst>
        </pc:spChg>
        <pc:spChg chg="mod">
          <ac:chgData name="Daoud Saadeddin" userId="50f496e5f975282e" providerId="LiveId" clId="{21DDD259-1F9D-4D5D-872A-FBDC44643293}" dt="2023-11-29T07:43:46.051" v="5645" actId="165"/>
          <ac:spMkLst>
            <pc:docMk/>
            <pc:sldMk cId="2670539702" sldId="970"/>
            <ac:spMk id="41" creationId="{F13C6FC1-09D9-C983-7A0E-CAA65352C59D}"/>
          </ac:spMkLst>
        </pc:spChg>
        <pc:spChg chg="mod">
          <ac:chgData name="Daoud Saadeddin" userId="50f496e5f975282e" providerId="LiveId" clId="{21DDD259-1F9D-4D5D-872A-FBDC44643293}" dt="2023-11-29T17:46:02.020" v="6586" actId="1038"/>
          <ac:spMkLst>
            <pc:docMk/>
            <pc:sldMk cId="2670539702" sldId="970"/>
            <ac:spMk id="43" creationId="{F7E8DB2D-B046-7840-04B0-37AD91700A88}"/>
          </ac:spMkLst>
        </pc:spChg>
        <pc:spChg chg="mod">
          <ac:chgData name="Daoud Saadeddin" userId="50f496e5f975282e" providerId="LiveId" clId="{21DDD259-1F9D-4D5D-872A-FBDC44643293}" dt="2023-11-25T13:43:44.899" v="5039" actId="12788"/>
          <ac:spMkLst>
            <pc:docMk/>
            <pc:sldMk cId="2670539702" sldId="970"/>
            <ac:spMk id="46" creationId="{C3FF7836-CF09-9936-B998-3FC0BC22FBE0}"/>
          </ac:spMkLst>
        </pc:spChg>
        <pc:spChg chg="add del mod">
          <ac:chgData name="Daoud Saadeddin" userId="50f496e5f975282e" providerId="LiveId" clId="{21DDD259-1F9D-4D5D-872A-FBDC44643293}" dt="2023-11-24T09:01:41.190" v="1718" actId="478"/>
          <ac:spMkLst>
            <pc:docMk/>
            <pc:sldMk cId="2670539702" sldId="970"/>
            <ac:spMk id="48" creationId="{F4CDF6ED-534F-F30D-5955-6DF3A10EDE6D}"/>
          </ac:spMkLst>
        </pc:spChg>
        <pc:spChg chg="add mod topLvl">
          <ac:chgData name="Daoud Saadeddin" userId="50f496e5f975282e" providerId="LiveId" clId="{21DDD259-1F9D-4D5D-872A-FBDC44643293}" dt="2023-11-29T17:47:39.365" v="6589" actId="165"/>
          <ac:spMkLst>
            <pc:docMk/>
            <pc:sldMk cId="2670539702" sldId="970"/>
            <ac:spMk id="49" creationId="{97515B04-AB52-EB9B-66DD-25614F31884D}"/>
          </ac:spMkLst>
        </pc:spChg>
        <pc:spChg chg="add del mod">
          <ac:chgData name="Daoud Saadeddin" userId="50f496e5f975282e" providerId="LiveId" clId="{21DDD259-1F9D-4D5D-872A-FBDC44643293}" dt="2023-11-24T09:01:45.117" v="1719" actId="478"/>
          <ac:spMkLst>
            <pc:docMk/>
            <pc:sldMk cId="2670539702" sldId="970"/>
            <ac:spMk id="49" creationId="{BD802207-E53D-36BD-9213-4590923DF313}"/>
          </ac:spMkLst>
        </pc:spChg>
        <pc:spChg chg="add mod topLvl">
          <ac:chgData name="Daoud Saadeddin" userId="50f496e5f975282e" providerId="LiveId" clId="{21DDD259-1F9D-4D5D-872A-FBDC44643293}" dt="2023-11-29T07:43:57.473" v="5649" actId="408"/>
          <ac:spMkLst>
            <pc:docMk/>
            <pc:sldMk cId="2670539702" sldId="970"/>
            <ac:spMk id="50" creationId="{1C722567-EFA4-AAA3-CE46-4000E35BED78}"/>
          </ac:spMkLst>
        </pc:spChg>
        <pc:spChg chg="add del mod">
          <ac:chgData name="Daoud Saadeddin" userId="50f496e5f975282e" providerId="LiveId" clId="{21DDD259-1F9D-4D5D-872A-FBDC44643293}" dt="2023-11-25T09:11:17.419" v="4039"/>
          <ac:spMkLst>
            <pc:docMk/>
            <pc:sldMk cId="2670539702" sldId="970"/>
            <ac:spMk id="50" creationId="{5BFCEA54-3737-DD4E-5C13-443BC8426775}"/>
          </ac:spMkLst>
        </pc:spChg>
        <pc:spChg chg="add del mod">
          <ac:chgData name="Daoud Saadeddin" userId="50f496e5f975282e" providerId="LiveId" clId="{21DDD259-1F9D-4D5D-872A-FBDC44643293}" dt="2023-11-24T09:14:43.761" v="1839" actId="478"/>
          <ac:spMkLst>
            <pc:docMk/>
            <pc:sldMk cId="2670539702" sldId="970"/>
            <ac:spMk id="50" creationId="{5C20749F-94DF-4CFD-F67B-E0D06FE76CE8}"/>
          </ac:spMkLst>
        </pc:spChg>
        <pc:spChg chg="add del mod topLvl">
          <ac:chgData name="Daoud Saadeddin" userId="50f496e5f975282e" providerId="LiveId" clId="{21DDD259-1F9D-4D5D-872A-FBDC44643293}" dt="2023-11-25T11:20:52.298" v="4486" actId="478"/>
          <ac:spMkLst>
            <pc:docMk/>
            <pc:sldMk cId="2670539702" sldId="970"/>
            <ac:spMk id="51" creationId="{9225DF54-F534-79F2-C414-D63E7F986A17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52" creationId="{0E8BF360-5045-2623-6FF7-613B2FE782D8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53" creationId="{21F2D313-CCD1-50BB-E9B5-C2DA786074C4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54" creationId="{533A7F47-D18F-8616-868E-AD070D8BDF3C}"/>
          </ac:spMkLst>
        </pc:spChg>
        <pc:spChg chg="del">
          <ac:chgData name="Daoud Saadeddin" userId="50f496e5f975282e" providerId="LiveId" clId="{21DDD259-1F9D-4D5D-872A-FBDC44643293}" dt="2023-11-23T21:04:17.212" v="1278" actId="478"/>
          <ac:spMkLst>
            <pc:docMk/>
            <pc:sldMk cId="2670539702" sldId="970"/>
            <ac:spMk id="55" creationId="{237A3173-D6A0-E20E-A4D0-CCB19408CF99}"/>
          </ac:spMkLst>
        </pc:spChg>
        <pc:spChg chg="add mod">
          <ac:chgData name="Daoud Saadeddin" userId="50f496e5f975282e" providerId="LiveId" clId="{21DDD259-1F9D-4D5D-872A-FBDC44643293}" dt="2023-11-29T17:32:22.514" v="6252" actId="1037"/>
          <ac:spMkLst>
            <pc:docMk/>
            <pc:sldMk cId="2670539702" sldId="970"/>
            <ac:spMk id="55" creationId="{E0CBE2D0-AB19-6A44-BF01-89E77B546099}"/>
          </ac:spMkLst>
        </pc:spChg>
        <pc:spChg chg="del">
          <ac:chgData name="Daoud Saadeddin" userId="50f496e5f975282e" providerId="LiveId" clId="{21DDD259-1F9D-4D5D-872A-FBDC44643293}" dt="2023-11-23T21:04:17.212" v="1278" actId="478"/>
          <ac:spMkLst>
            <pc:docMk/>
            <pc:sldMk cId="2670539702" sldId="970"/>
            <ac:spMk id="56" creationId="{569BBAA9-04BE-9516-DDBE-1E3AF7C37FED}"/>
          </ac:spMkLst>
        </pc:spChg>
        <pc:spChg chg="del">
          <ac:chgData name="Daoud Saadeddin" userId="50f496e5f975282e" providerId="LiveId" clId="{21DDD259-1F9D-4D5D-872A-FBDC44643293}" dt="2023-11-23T21:04:17.212" v="1278" actId="478"/>
          <ac:spMkLst>
            <pc:docMk/>
            <pc:sldMk cId="2670539702" sldId="970"/>
            <ac:spMk id="57" creationId="{5F7D5916-B21E-81E9-85D8-EC97EA3ED77A}"/>
          </ac:spMkLst>
        </pc:spChg>
        <pc:spChg chg="del">
          <ac:chgData name="Daoud Saadeddin" userId="50f496e5f975282e" providerId="LiveId" clId="{21DDD259-1F9D-4D5D-872A-FBDC44643293}" dt="2023-11-23T21:04:17.212" v="1278" actId="478"/>
          <ac:spMkLst>
            <pc:docMk/>
            <pc:sldMk cId="2670539702" sldId="970"/>
            <ac:spMk id="58" creationId="{47DD854D-3E7E-3F57-B590-53AAA501ACA0}"/>
          </ac:spMkLst>
        </pc:spChg>
        <pc:spChg chg="add del mod">
          <ac:chgData name="Daoud Saadeddin" userId="50f496e5f975282e" providerId="LiveId" clId="{21DDD259-1F9D-4D5D-872A-FBDC44643293}" dt="2023-11-29T07:25:17.172" v="5543" actId="478"/>
          <ac:spMkLst>
            <pc:docMk/>
            <pc:sldMk cId="2670539702" sldId="970"/>
            <ac:spMk id="58" creationId="{C9EA68A4-3A2A-9105-7727-054A7B185DF3}"/>
          </ac:spMkLst>
        </pc:spChg>
        <pc:spChg chg="del">
          <ac:chgData name="Daoud Saadeddin" userId="50f496e5f975282e" providerId="LiveId" clId="{21DDD259-1F9D-4D5D-872A-FBDC44643293}" dt="2023-11-23T21:04:17.212" v="1278" actId="478"/>
          <ac:spMkLst>
            <pc:docMk/>
            <pc:sldMk cId="2670539702" sldId="970"/>
            <ac:spMk id="59" creationId="{71813B19-85F4-AFAB-B5F3-90A1F7E6D4B8}"/>
          </ac:spMkLst>
        </pc:spChg>
        <pc:spChg chg="add mod">
          <ac:chgData name="Daoud Saadeddin" userId="50f496e5f975282e" providerId="LiveId" clId="{21DDD259-1F9D-4D5D-872A-FBDC44643293}" dt="2023-11-29T16:54:59.089" v="5937" actId="12788"/>
          <ac:spMkLst>
            <pc:docMk/>
            <pc:sldMk cId="2670539702" sldId="970"/>
            <ac:spMk id="60" creationId="{6B3068AD-14AD-1725-6D2F-0CE6D6F8F114}"/>
          </ac:spMkLst>
        </pc:spChg>
        <pc:spChg chg="del">
          <ac:chgData name="Daoud Saadeddin" userId="50f496e5f975282e" providerId="LiveId" clId="{21DDD259-1F9D-4D5D-872A-FBDC44643293}" dt="2023-11-23T21:04:17.212" v="1278" actId="478"/>
          <ac:spMkLst>
            <pc:docMk/>
            <pc:sldMk cId="2670539702" sldId="970"/>
            <ac:spMk id="60" creationId="{D8BF1116-2DD4-E7B8-B509-12B130C0E392}"/>
          </ac:spMkLst>
        </pc:spChg>
        <pc:spChg chg="del">
          <ac:chgData name="Daoud Saadeddin" userId="50f496e5f975282e" providerId="LiveId" clId="{21DDD259-1F9D-4D5D-872A-FBDC44643293}" dt="2023-11-23T21:04:17.212" v="1278" actId="478"/>
          <ac:spMkLst>
            <pc:docMk/>
            <pc:sldMk cId="2670539702" sldId="970"/>
            <ac:spMk id="61" creationId="{E39E9F83-59D6-34AF-6BAF-54041E2D2733}"/>
          </ac:spMkLst>
        </pc:spChg>
        <pc:spChg chg="del">
          <ac:chgData name="Daoud Saadeddin" userId="50f496e5f975282e" providerId="LiveId" clId="{21DDD259-1F9D-4D5D-872A-FBDC44643293}" dt="2023-11-23T21:04:17.212" v="1278" actId="478"/>
          <ac:spMkLst>
            <pc:docMk/>
            <pc:sldMk cId="2670539702" sldId="970"/>
            <ac:spMk id="62" creationId="{C7BB436D-1822-F84E-6533-2E7D0BD9BD3D}"/>
          </ac:spMkLst>
        </pc:spChg>
        <pc:spChg chg="add mod topLvl">
          <ac:chgData name="Daoud Saadeddin" userId="50f496e5f975282e" providerId="LiveId" clId="{21DDD259-1F9D-4D5D-872A-FBDC44643293}" dt="2023-11-30T09:27:31.404" v="8139" actId="115"/>
          <ac:spMkLst>
            <pc:docMk/>
            <pc:sldMk cId="2670539702" sldId="970"/>
            <ac:spMk id="63" creationId="{B3330297-2F76-8484-FA2A-5D9CB0344BEA}"/>
          </ac:spMkLst>
        </pc:spChg>
        <pc:spChg chg="add mod topLvl">
          <ac:chgData name="Daoud Saadeddin" userId="50f496e5f975282e" providerId="LiveId" clId="{21DDD259-1F9D-4D5D-872A-FBDC44643293}" dt="2023-11-29T16:45:49.342" v="5744" actId="165"/>
          <ac:spMkLst>
            <pc:docMk/>
            <pc:sldMk cId="2670539702" sldId="970"/>
            <ac:spMk id="1024" creationId="{AE774835-74F0-4625-DC1F-F82EA893D851}"/>
          </ac:spMkLst>
        </pc:spChg>
        <pc:spChg chg="add mod topLvl">
          <ac:chgData name="Daoud Saadeddin" userId="50f496e5f975282e" providerId="LiveId" clId="{21DDD259-1F9D-4D5D-872A-FBDC44643293}" dt="2023-11-29T16:47:30.616" v="5776" actId="165"/>
          <ac:spMkLst>
            <pc:docMk/>
            <pc:sldMk cId="2670539702" sldId="970"/>
            <ac:spMk id="1025" creationId="{973898A1-8DEA-28EC-97FD-7B7ADB1D9145}"/>
          </ac:spMkLst>
        </pc:spChg>
        <pc:spChg chg="add mod">
          <ac:chgData name="Daoud Saadeddin" userId="50f496e5f975282e" providerId="LiveId" clId="{21DDD259-1F9D-4D5D-872A-FBDC44643293}" dt="2023-11-29T17:54:38.876" v="6744" actId="1076"/>
          <ac:spMkLst>
            <pc:docMk/>
            <pc:sldMk cId="2670539702" sldId="970"/>
            <ac:spMk id="1026" creationId="{5AB50C82-8CD7-2647-2B21-795DBBCB234A}"/>
          </ac:spMkLst>
        </pc:spChg>
        <pc:spChg chg="add mod topLvl">
          <ac:chgData name="Daoud Saadeddin" userId="50f496e5f975282e" providerId="LiveId" clId="{21DDD259-1F9D-4D5D-872A-FBDC44643293}" dt="2023-11-29T16:46:46.798" v="5766" actId="12788"/>
          <ac:spMkLst>
            <pc:docMk/>
            <pc:sldMk cId="2670539702" sldId="970"/>
            <ac:spMk id="1027" creationId="{E5EF9414-D18C-B8F6-9DFC-A4F136822F15}"/>
          </ac:spMkLst>
        </pc:spChg>
        <pc:spChg chg="add mod">
          <ac:chgData name="Daoud Saadeddin" userId="50f496e5f975282e" providerId="LiveId" clId="{21DDD259-1F9D-4D5D-872A-FBDC44643293}" dt="2023-11-29T17:26:13.183" v="6109" actId="12788"/>
          <ac:spMkLst>
            <pc:docMk/>
            <pc:sldMk cId="2670539702" sldId="970"/>
            <ac:spMk id="1028" creationId="{345CB239-B39E-CC1E-8D15-752D817D487E}"/>
          </ac:spMkLst>
        </pc:spChg>
        <pc:spChg chg="add mod">
          <ac:chgData name="Daoud Saadeddin" userId="50f496e5f975282e" providerId="LiveId" clId="{21DDD259-1F9D-4D5D-872A-FBDC44643293}" dt="2023-11-29T16:52:46.682" v="5910" actId="165"/>
          <ac:spMkLst>
            <pc:docMk/>
            <pc:sldMk cId="2670539702" sldId="970"/>
            <ac:spMk id="1029" creationId="{D1D4133E-7D80-5C50-BD01-F306ABA35296}"/>
          </ac:spMkLst>
        </pc:spChg>
        <pc:spChg chg="add mod">
          <ac:chgData name="Daoud Saadeddin" userId="50f496e5f975282e" providerId="LiveId" clId="{21DDD259-1F9D-4D5D-872A-FBDC44643293}" dt="2023-11-29T17:23:17.849" v="6039" actId="1037"/>
          <ac:spMkLst>
            <pc:docMk/>
            <pc:sldMk cId="2670539702" sldId="970"/>
            <ac:spMk id="1030" creationId="{264DFD18-9ABD-58E6-1117-F82E3AABF9EA}"/>
          </ac:spMkLst>
        </pc:spChg>
        <pc:spChg chg="add mod">
          <ac:chgData name="Daoud Saadeddin" userId="50f496e5f975282e" providerId="LiveId" clId="{21DDD259-1F9D-4D5D-872A-FBDC44643293}" dt="2023-11-29T17:22:19.240" v="6020" actId="12788"/>
          <ac:spMkLst>
            <pc:docMk/>
            <pc:sldMk cId="2670539702" sldId="970"/>
            <ac:spMk id="1031" creationId="{4DE2A6F6-1E33-A1FA-018C-4063939A71DE}"/>
          </ac:spMkLst>
        </pc:spChg>
        <pc:spChg chg="mod">
          <ac:chgData name="Daoud Saadeddin" userId="50f496e5f975282e" providerId="LiveId" clId="{21DDD259-1F9D-4D5D-872A-FBDC44643293}" dt="2023-11-29T17:52:44.801" v="6716" actId="1076"/>
          <ac:spMkLst>
            <pc:docMk/>
            <pc:sldMk cId="2670539702" sldId="970"/>
            <ac:spMk id="1033" creationId="{5A1FA29E-360A-1AF2-D9C7-4D7CD7800D92}"/>
          </ac:spMkLst>
        </pc:spChg>
        <pc:spChg chg="mod">
          <ac:chgData name="Daoud Saadeddin" userId="50f496e5f975282e" providerId="LiveId" clId="{21DDD259-1F9D-4D5D-872A-FBDC44643293}" dt="2023-11-29T16:45:55.059" v="5745" actId="12788"/>
          <ac:spMkLst>
            <pc:docMk/>
            <pc:sldMk cId="2670539702" sldId="970"/>
            <ac:spMk id="1036" creationId="{50892F43-1004-5AD8-6E77-0289363FB1A3}"/>
          </ac:spMkLst>
        </pc:spChg>
        <pc:spChg chg="mod">
          <ac:chgData name="Daoud Saadeddin" userId="50f496e5f975282e" providerId="LiveId" clId="{21DDD259-1F9D-4D5D-872A-FBDC44643293}" dt="2023-11-29T16:47:30.616" v="5776" actId="165"/>
          <ac:spMkLst>
            <pc:docMk/>
            <pc:sldMk cId="2670539702" sldId="970"/>
            <ac:spMk id="1039" creationId="{303E9667-8660-5869-887B-9C377DE9D68A}"/>
          </ac:spMkLst>
        </pc:spChg>
        <pc:spChg chg="add mod">
          <ac:chgData name="Daoud Saadeddin" userId="50f496e5f975282e" providerId="LiveId" clId="{21DDD259-1F9D-4D5D-872A-FBDC44643293}" dt="2023-11-29T17:54:08.197" v="6734" actId="164"/>
          <ac:spMkLst>
            <pc:docMk/>
            <pc:sldMk cId="2670539702" sldId="970"/>
            <ac:spMk id="1041" creationId="{2A51E4F7-FED6-5972-17C6-B0A4666DD882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1041" creationId="{882D379A-3805-D52C-EA09-60A57A5099D5}"/>
          </ac:spMkLst>
        </pc:spChg>
        <pc:spChg chg="add mod">
          <ac:chgData name="Daoud Saadeddin" userId="50f496e5f975282e" providerId="LiveId" clId="{21DDD259-1F9D-4D5D-872A-FBDC44643293}" dt="2023-11-29T17:54:05.966" v="6733" actId="164"/>
          <ac:spMkLst>
            <pc:docMk/>
            <pc:sldMk cId="2670539702" sldId="970"/>
            <ac:spMk id="1042" creationId="{6561EF55-CFA4-A059-76E0-B63C3F4349C0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1042" creationId="{F4B3E0F2-BB0A-199F-9F9C-679ECF65E4E2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1043" creationId="{611FD14E-7336-A61C-7644-A9EF6A1529FD}"/>
          </ac:spMkLst>
        </pc:spChg>
        <pc:spChg chg="add mod">
          <ac:chgData name="Daoud Saadeddin" userId="50f496e5f975282e" providerId="LiveId" clId="{21DDD259-1F9D-4D5D-872A-FBDC44643293}" dt="2023-11-29T17:54:01.426" v="6732" actId="164"/>
          <ac:spMkLst>
            <pc:docMk/>
            <pc:sldMk cId="2670539702" sldId="970"/>
            <ac:spMk id="1043" creationId="{E9283546-E675-7D8E-46BC-B74D27D5CC0B}"/>
          </ac:spMkLst>
        </pc:spChg>
        <pc:spChg chg="add mod">
          <ac:chgData name="Daoud Saadeddin" userId="50f496e5f975282e" providerId="LiveId" clId="{21DDD259-1F9D-4D5D-872A-FBDC44643293}" dt="2023-11-29T17:53:59.076" v="6731" actId="164"/>
          <ac:spMkLst>
            <pc:docMk/>
            <pc:sldMk cId="2670539702" sldId="970"/>
            <ac:spMk id="1044" creationId="{B2CA48E5-E98D-9E6B-F84D-2620A00F188C}"/>
          </ac:spMkLst>
        </pc:spChg>
        <pc:spChg chg="mod or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1044" creationId="{F063EEEE-EBDB-7CD7-A734-6523251A9832}"/>
          </ac:spMkLst>
        </pc:spChg>
        <pc:spChg chg="add mod">
          <ac:chgData name="Daoud Saadeddin" userId="50f496e5f975282e" providerId="LiveId" clId="{21DDD259-1F9D-4D5D-872A-FBDC44643293}" dt="2023-11-29T17:53:56.598" v="6730" actId="164"/>
          <ac:spMkLst>
            <pc:docMk/>
            <pc:sldMk cId="2670539702" sldId="970"/>
            <ac:spMk id="1045" creationId="{90E8A043-42CE-76A6-2DCD-23CBB746BA9D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1045" creationId="{EAF98134-BF14-0558-B8D8-F75101BE278F}"/>
          </ac:spMkLst>
        </pc:spChg>
        <pc:spChg chg="add mod">
          <ac:chgData name="Daoud Saadeddin" userId="50f496e5f975282e" providerId="LiveId" clId="{21DDD259-1F9D-4D5D-872A-FBDC44643293}" dt="2023-11-29T17:53:54.387" v="6729" actId="164"/>
          <ac:spMkLst>
            <pc:docMk/>
            <pc:sldMk cId="2670539702" sldId="970"/>
            <ac:spMk id="1046" creationId="{8CED978C-C5A6-E6B4-984B-9AAA4C304A25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1046" creationId="{C5F685F2-3F8C-375A-EA52-28ADE7850E47}"/>
          </ac:spMkLst>
        </pc:spChg>
        <pc:spChg chg="add mod">
          <ac:chgData name="Daoud Saadeddin" userId="50f496e5f975282e" providerId="LiveId" clId="{21DDD259-1F9D-4D5D-872A-FBDC44643293}" dt="2023-11-29T17:44:03.101" v="6536" actId="12788"/>
          <ac:spMkLst>
            <pc:docMk/>
            <pc:sldMk cId="2670539702" sldId="970"/>
            <ac:spMk id="1047" creationId="{BFB4401F-F441-FE32-0BE5-3B754EB44FE0}"/>
          </ac:spMkLst>
        </pc:spChg>
        <pc:spChg chg="add mod">
          <ac:chgData name="Daoud Saadeddin" userId="50f496e5f975282e" providerId="LiveId" clId="{21DDD259-1F9D-4D5D-872A-FBDC44643293}" dt="2023-11-29T16:52:03.774" v="5888" actId="1037"/>
          <ac:spMkLst>
            <pc:docMk/>
            <pc:sldMk cId="2670539702" sldId="970"/>
            <ac:spMk id="1048" creationId="{26C673EF-F445-6400-AD55-B6158E18FE76}"/>
          </ac:spMkLst>
        </pc:spChg>
        <pc:spChg chg="mod">
          <ac:chgData name="Daoud Saadeddin" userId="50f496e5f975282e" providerId="LiveId" clId="{21DDD259-1F9D-4D5D-872A-FBDC44643293}" dt="2023-11-29T16:47:30.616" v="5776" actId="165"/>
          <ac:spMkLst>
            <pc:docMk/>
            <pc:sldMk cId="2670539702" sldId="970"/>
            <ac:spMk id="1050" creationId="{4B94789A-8C3F-BC7B-8B66-0370355535B2}"/>
          </ac:spMkLst>
        </pc:spChg>
        <pc:spChg chg="add mod topLvl">
          <ac:chgData name="Daoud Saadeddin" userId="50f496e5f975282e" providerId="LiveId" clId="{21DDD259-1F9D-4D5D-872A-FBDC44643293}" dt="2023-11-29T16:48:53.723" v="5801" actId="165"/>
          <ac:spMkLst>
            <pc:docMk/>
            <pc:sldMk cId="2670539702" sldId="970"/>
            <ac:spMk id="1052" creationId="{99A1C732-B868-12FD-CF2A-1FF8451F520D}"/>
          </ac:spMkLst>
        </pc:spChg>
        <pc:spChg chg="mod">
          <ac:chgData name="Daoud Saadeddin" userId="50f496e5f975282e" providerId="LiveId" clId="{21DDD259-1F9D-4D5D-872A-FBDC44643293}" dt="2023-11-29T16:49:33.362" v="5841" actId="12788"/>
          <ac:spMkLst>
            <pc:docMk/>
            <pc:sldMk cId="2670539702" sldId="970"/>
            <ac:spMk id="1054" creationId="{7714AD41-1708-0765-568D-2838AE3585DC}"/>
          </ac:spMkLst>
        </pc:spChg>
        <pc:spChg chg="add mod">
          <ac:chgData name="Daoud Saadeddin" userId="50f496e5f975282e" providerId="LiveId" clId="{21DDD259-1F9D-4D5D-872A-FBDC44643293}" dt="2023-11-29T17:53:51.942" v="6728" actId="164"/>
          <ac:spMkLst>
            <pc:docMk/>
            <pc:sldMk cId="2670539702" sldId="970"/>
            <ac:spMk id="1056" creationId="{E22E819A-C687-7E9A-327A-A36727CC4385}"/>
          </ac:spMkLst>
        </pc:spChg>
        <pc:spChg chg="add mod">
          <ac:chgData name="Daoud Saadeddin" userId="50f496e5f975282e" providerId="LiveId" clId="{21DDD259-1F9D-4D5D-872A-FBDC44643293}" dt="2023-11-29T17:53:49.879" v="6727" actId="164"/>
          <ac:spMkLst>
            <pc:docMk/>
            <pc:sldMk cId="2670539702" sldId="970"/>
            <ac:spMk id="1057" creationId="{08D378B6-7CBE-1091-B1E7-D78D07FF134B}"/>
          </ac:spMkLst>
        </pc:spChg>
        <pc:spChg chg="mod">
          <ac:chgData name="Daoud Saadeddin" userId="50f496e5f975282e" providerId="LiveId" clId="{21DDD259-1F9D-4D5D-872A-FBDC44643293}" dt="2023-11-25T17:59:45.195" v="5083" actId="1076"/>
          <ac:spMkLst>
            <pc:docMk/>
            <pc:sldMk cId="2670539702" sldId="970"/>
            <ac:spMk id="1057" creationId="{F4CEBC07-8849-7246-6FFC-75260576A7C9}"/>
          </ac:spMkLst>
        </pc:spChg>
        <pc:spChg chg="add del mod">
          <ac:chgData name="Daoud Saadeddin" userId="50f496e5f975282e" providerId="LiveId" clId="{21DDD259-1F9D-4D5D-872A-FBDC44643293}" dt="2023-11-29T17:53:47.408" v="6726" actId="164"/>
          <ac:spMkLst>
            <pc:docMk/>
            <pc:sldMk cId="2670539702" sldId="970"/>
            <ac:spMk id="1058" creationId="{0948B19E-AF8C-6239-5C4B-63E982C5FC84}"/>
          </ac:spMkLst>
        </pc:spChg>
        <pc:spChg chg="add mod topLvl">
          <ac:chgData name="Daoud Saadeddin" userId="50f496e5f975282e" providerId="LiveId" clId="{21DDD259-1F9D-4D5D-872A-FBDC44643293}" dt="2023-11-29T16:50:15.404" v="5845" actId="165"/>
          <ac:spMkLst>
            <pc:docMk/>
            <pc:sldMk cId="2670539702" sldId="970"/>
            <ac:spMk id="1059" creationId="{46E83B98-ABB4-0127-3A8C-BD48395D235E}"/>
          </ac:spMkLst>
        </pc:spChg>
        <pc:spChg chg="add mod topLvl">
          <ac:chgData name="Daoud Saadeddin" userId="50f496e5f975282e" providerId="LiveId" clId="{21DDD259-1F9D-4D5D-872A-FBDC44643293}" dt="2023-11-29T17:55:47.590" v="6760" actId="164"/>
          <ac:spMkLst>
            <pc:docMk/>
            <pc:sldMk cId="2670539702" sldId="970"/>
            <ac:spMk id="1060" creationId="{55F7A4C3-DBA8-3144-8719-32314D30AEEB}"/>
          </ac:spMkLst>
        </pc:spChg>
        <pc:spChg chg="mod or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1062" creationId="{7C2635E1-9880-F64C-ECC2-0683A0A23317}"/>
          </ac:spMkLst>
        </pc:spChg>
        <pc:spChg chg="add mod">
          <ac:chgData name="Daoud Saadeddin" userId="50f496e5f975282e" providerId="LiveId" clId="{21DDD259-1F9D-4D5D-872A-FBDC44643293}" dt="2023-11-29T20:13:51.915" v="7753" actId="20577"/>
          <ac:spMkLst>
            <pc:docMk/>
            <pc:sldMk cId="2670539702" sldId="970"/>
            <ac:spMk id="1062" creationId="{C4CFFFA6-361B-2314-3346-69C7C5F5B243}"/>
          </ac:spMkLst>
        </pc:spChg>
        <pc:spChg chg="mod or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1063" creationId="{6A0A7874-A142-7E51-A677-459CF23CD0FA}"/>
          </ac:spMkLst>
        </pc:spChg>
        <pc:spChg chg="add mod">
          <ac:chgData name="Daoud Saadeddin" userId="50f496e5f975282e" providerId="LiveId" clId="{21DDD259-1F9D-4D5D-872A-FBDC44643293}" dt="2023-11-29T17:53:42.929" v="6724" actId="164"/>
          <ac:spMkLst>
            <pc:docMk/>
            <pc:sldMk cId="2670539702" sldId="970"/>
            <ac:spMk id="1063" creationId="{F1E25AD8-C0E5-909E-27A0-9823DF146EEF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1064" creationId="{8F3E7A83-1E57-A874-10FF-4AAC7021A5E2}"/>
          </ac:spMkLst>
        </pc:spChg>
        <pc:spChg chg="add mod">
          <ac:chgData name="Daoud Saadeddin" userId="50f496e5f975282e" providerId="LiveId" clId="{21DDD259-1F9D-4D5D-872A-FBDC44643293}" dt="2023-11-29T17:53:33.925" v="6720" actId="164"/>
          <ac:spMkLst>
            <pc:docMk/>
            <pc:sldMk cId="2670539702" sldId="970"/>
            <ac:spMk id="1064" creationId="{F7DCFC94-3C61-6A51-63CC-8489A9525202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1065" creationId="{4A48913F-4CE7-FAC6-6741-0F13B21ABFE0}"/>
          </ac:spMkLst>
        </pc:spChg>
        <pc:spChg chg="add mod">
          <ac:chgData name="Daoud Saadeddin" userId="50f496e5f975282e" providerId="LiveId" clId="{21DDD259-1F9D-4D5D-872A-FBDC44643293}" dt="2023-11-29T17:53:36.053" v="6721" actId="164"/>
          <ac:spMkLst>
            <pc:docMk/>
            <pc:sldMk cId="2670539702" sldId="970"/>
            <ac:spMk id="1065" creationId="{4DB89CC4-9349-6445-5BB0-D966253F47B3}"/>
          </ac:spMkLst>
        </pc:spChg>
        <pc:spChg chg="add mod">
          <ac:chgData name="Daoud Saadeddin" userId="50f496e5f975282e" providerId="LiveId" clId="{21DDD259-1F9D-4D5D-872A-FBDC44643293}" dt="2023-11-29T17:53:38.144" v="6722" actId="164"/>
          <ac:spMkLst>
            <pc:docMk/>
            <pc:sldMk cId="2670539702" sldId="970"/>
            <ac:spMk id="1066" creationId="{2A512D22-9C7C-2D04-1191-797614E3CE82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1066" creationId="{ADFCB89B-1D00-17C4-56CD-51698B89DFE4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1067" creationId="{89F0626C-CA0E-C9B0-3297-60233642C13F}"/>
          </ac:spMkLst>
        </pc:spChg>
        <pc:spChg chg="add mod">
          <ac:chgData name="Daoud Saadeddin" userId="50f496e5f975282e" providerId="LiveId" clId="{21DDD259-1F9D-4D5D-872A-FBDC44643293}" dt="2023-11-29T17:53:40.358" v="6723" actId="164"/>
          <ac:spMkLst>
            <pc:docMk/>
            <pc:sldMk cId="2670539702" sldId="970"/>
            <ac:spMk id="1067" creationId="{B2F32FCD-CF4F-338E-B312-0C34185DFC6B}"/>
          </ac:spMkLst>
        </pc:spChg>
        <pc:spChg chg="add mod">
          <ac:chgData name="Daoud Saadeddin" userId="50f496e5f975282e" providerId="LiveId" clId="{21DDD259-1F9D-4D5D-872A-FBDC44643293}" dt="2023-11-29T17:53:31.220" v="6719" actId="164"/>
          <ac:spMkLst>
            <pc:docMk/>
            <pc:sldMk cId="2670539702" sldId="970"/>
            <ac:spMk id="1068" creationId="{3EACE296-DAF7-1B69-921B-B28125D34F38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1068" creationId="{4B662FBF-2D9E-1CC4-D9D7-BC73F9CF20B6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1069" creationId="{894B6863-8EC3-6EA3-EB66-BFD7512F2B46}"/>
          </ac:spMkLst>
        </pc:spChg>
        <pc:spChg chg="add mod">
          <ac:chgData name="Daoud Saadeddin" userId="50f496e5f975282e" providerId="LiveId" clId="{21DDD259-1F9D-4D5D-872A-FBDC44643293}" dt="2023-11-30T05:03:51.137" v="8051" actId="1037"/>
          <ac:spMkLst>
            <pc:docMk/>
            <pc:sldMk cId="2670539702" sldId="970"/>
            <ac:spMk id="1069" creationId="{CDFBDBFE-C6BA-E514-E9DC-B6678A596E9B}"/>
          </ac:spMkLst>
        </pc:spChg>
        <pc:spChg chg="add mod">
          <ac:chgData name="Daoud Saadeddin" userId="50f496e5f975282e" providerId="LiveId" clId="{21DDD259-1F9D-4D5D-872A-FBDC44643293}" dt="2023-11-29T17:53:28.833" v="6718" actId="164"/>
          <ac:spMkLst>
            <pc:docMk/>
            <pc:sldMk cId="2670539702" sldId="970"/>
            <ac:spMk id="1070" creationId="{CE2FF609-78B4-FBD4-8E2E-E398FF8322AB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1070" creationId="{D88F9808-63FF-EAF4-DEF4-F03F8D57C4C9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1071" creationId="{10054D9E-9956-5328-8925-647FEBC07D8B}"/>
          </ac:spMkLst>
        </pc:spChg>
        <pc:spChg chg="del">
          <ac:chgData name="Daoud Saadeddin" userId="50f496e5f975282e" providerId="LiveId" clId="{21DDD259-1F9D-4D5D-872A-FBDC44643293}" dt="2023-11-23T21:04:01.123" v="1277" actId="478"/>
          <ac:spMkLst>
            <pc:docMk/>
            <pc:sldMk cId="2670539702" sldId="970"/>
            <ac:spMk id="1072" creationId="{40ABA5D6-E332-C12D-DAAB-2619333CA2F5}"/>
          </ac:spMkLst>
        </pc:spChg>
        <pc:spChg chg="del">
          <ac:chgData name="Daoud Saadeddin" userId="50f496e5f975282e" providerId="LiveId" clId="{21DDD259-1F9D-4D5D-872A-FBDC44643293}" dt="2023-11-23T21:04:17.212" v="1278" actId="478"/>
          <ac:spMkLst>
            <pc:docMk/>
            <pc:sldMk cId="2670539702" sldId="970"/>
            <ac:spMk id="1073" creationId="{776D5548-0BA5-8534-DF73-9B6101AC6094}"/>
          </ac:spMkLst>
        </pc:spChg>
        <pc:spChg chg="del">
          <ac:chgData name="Daoud Saadeddin" userId="50f496e5f975282e" providerId="LiveId" clId="{21DDD259-1F9D-4D5D-872A-FBDC44643293}" dt="2023-11-23T21:04:17.212" v="1278" actId="478"/>
          <ac:spMkLst>
            <pc:docMk/>
            <pc:sldMk cId="2670539702" sldId="970"/>
            <ac:spMk id="1074" creationId="{8AB64184-F13E-BDE8-B5F0-27581DF36D14}"/>
          </ac:spMkLst>
        </pc:spChg>
        <pc:spChg chg="del">
          <ac:chgData name="Daoud Saadeddin" userId="50f496e5f975282e" providerId="LiveId" clId="{21DDD259-1F9D-4D5D-872A-FBDC44643293}" dt="2023-11-23T21:04:17.212" v="1278" actId="478"/>
          <ac:spMkLst>
            <pc:docMk/>
            <pc:sldMk cId="2670539702" sldId="970"/>
            <ac:spMk id="1075" creationId="{AEF7243D-FA83-BF9B-799A-EDE1736D2528}"/>
          </ac:spMkLst>
        </pc:spChg>
        <pc:spChg chg="del">
          <ac:chgData name="Daoud Saadeddin" userId="50f496e5f975282e" providerId="LiveId" clId="{21DDD259-1F9D-4D5D-872A-FBDC44643293}" dt="2023-11-23T21:04:17.212" v="1278" actId="478"/>
          <ac:spMkLst>
            <pc:docMk/>
            <pc:sldMk cId="2670539702" sldId="970"/>
            <ac:spMk id="1076" creationId="{9766DCF0-80EF-4DD5-EE7B-06DA189CE708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1077" creationId="{345CA2BC-0CB3-FC52-20A3-D09668307770}"/>
          </ac:spMkLst>
        </pc:spChg>
        <pc:spChg chg="del">
          <ac:chgData name="Daoud Saadeddin" userId="50f496e5f975282e" providerId="LiveId" clId="{21DDD259-1F9D-4D5D-872A-FBDC44643293}" dt="2023-11-23T21:04:17.212" v="1278" actId="478"/>
          <ac:spMkLst>
            <pc:docMk/>
            <pc:sldMk cId="2670539702" sldId="970"/>
            <ac:spMk id="1078" creationId="{E3C11252-CDC0-5B19-B314-357AB3460176}"/>
          </ac:spMkLst>
        </pc:spChg>
        <pc:spChg chg="del">
          <ac:chgData name="Daoud Saadeddin" userId="50f496e5f975282e" providerId="LiveId" clId="{21DDD259-1F9D-4D5D-872A-FBDC44643293}" dt="2023-11-23T21:04:17.212" v="1278" actId="478"/>
          <ac:spMkLst>
            <pc:docMk/>
            <pc:sldMk cId="2670539702" sldId="970"/>
            <ac:spMk id="1079" creationId="{A985B723-8B9F-EE70-DDF2-3ED4CC4EDA2F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1080" creationId="{0B1E8689-CC74-E769-961D-E6F10B4FBC98}"/>
          </ac:spMkLst>
        </pc:spChg>
        <pc:spChg chg="del">
          <ac:chgData name="Daoud Saadeddin" userId="50f496e5f975282e" providerId="LiveId" clId="{21DDD259-1F9D-4D5D-872A-FBDC44643293}" dt="2023-11-23T21:04:17.212" v="1278" actId="478"/>
          <ac:spMkLst>
            <pc:docMk/>
            <pc:sldMk cId="2670539702" sldId="970"/>
            <ac:spMk id="1081" creationId="{0F1D28CA-A24B-7655-2196-F917FAD7629A}"/>
          </ac:spMkLst>
        </pc:spChg>
        <pc:spChg chg="del">
          <ac:chgData name="Daoud Saadeddin" userId="50f496e5f975282e" providerId="LiveId" clId="{21DDD259-1F9D-4D5D-872A-FBDC44643293}" dt="2023-11-23T21:04:17.212" v="1278" actId="478"/>
          <ac:spMkLst>
            <pc:docMk/>
            <pc:sldMk cId="2670539702" sldId="970"/>
            <ac:spMk id="1082" creationId="{98060D1D-86EE-9AC5-7247-2376A13A104C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1083" creationId="{CF0D985F-19ED-F6E4-403C-5C29E5BC775B}"/>
          </ac:spMkLst>
        </pc:spChg>
        <pc:spChg chg="mod">
          <ac:chgData name="Daoud Saadeddin" userId="50f496e5f975282e" providerId="LiveId" clId="{21DDD259-1F9D-4D5D-872A-FBDC44643293}" dt="2023-11-29T16:50:22.808" v="5847" actId="12788"/>
          <ac:spMkLst>
            <pc:docMk/>
            <pc:sldMk cId="2670539702" sldId="970"/>
            <ac:spMk id="1084" creationId="{08514D3B-0182-996C-680D-1F71869216B8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1085" creationId="{2980FED1-D995-07CB-6095-E8313024B18E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1086" creationId="{72133FAD-AB05-D357-1796-D03085A3886E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1087" creationId="{BAEF422B-C9B1-73CE-CFD5-2FBD5A2DA2FF}"/>
          </ac:spMkLst>
        </pc:spChg>
        <pc:spChg chg="mod">
          <ac:chgData name="Daoud Saadeddin" userId="50f496e5f975282e" providerId="LiveId" clId="{21DDD259-1F9D-4D5D-872A-FBDC44643293}" dt="2023-11-24T08:48:41.313" v="1626" actId="408"/>
          <ac:spMkLst>
            <pc:docMk/>
            <pc:sldMk cId="2670539702" sldId="970"/>
            <ac:spMk id="1090" creationId="{D974737A-0F04-9C77-18E4-CA9C9CE7802D}"/>
          </ac:spMkLst>
        </pc:spChg>
        <pc:spChg chg="add del mod">
          <ac:chgData name="Daoud Saadeddin" userId="50f496e5f975282e" providerId="LiveId" clId="{21DDD259-1F9D-4D5D-872A-FBDC44643293}" dt="2023-11-23T21:17:43.322" v="1460" actId="478"/>
          <ac:spMkLst>
            <pc:docMk/>
            <pc:sldMk cId="2670539702" sldId="970"/>
            <ac:spMk id="1092" creationId="{94E7FE71-D68F-A54B-F400-73D446BC96A6}"/>
          </ac:spMkLst>
        </pc:spChg>
        <pc:spChg chg="add del mod">
          <ac:chgData name="Daoud Saadeddin" userId="50f496e5f975282e" providerId="LiveId" clId="{21DDD259-1F9D-4D5D-872A-FBDC44643293}" dt="2023-11-23T21:19:42.531" v="1517" actId="478"/>
          <ac:spMkLst>
            <pc:docMk/>
            <pc:sldMk cId="2670539702" sldId="970"/>
            <ac:spMk id="1113" creationId="{6492B5F0-3AB2-A187-77CA-213C25CFD86A}"/>
          </ac:spMkLst>
        </pc:spChg>
        <pc:spChg chg="add del mod">
          <ac:chgData name="Daoud Saadeddin" userId="50f496e5f975282e" providerId="LiveId" clId="{21DDD259-1F9D-4D5D-872A-FBDC44643293}" dt="2023-11-23T21:24:27.332" v="1575" actId="478"/>
          <ac:spMkLst>
            <pc:docMk/>
            <pc:sldMk cId="2670539702" sldId="970"/>
            <ac:spMk id="1114" creationId="{19FC32B4-467D-BB23-8C0A-4F0D7FDCF38B}"/>
          </ac:spMkLst>
        </pc:spChg>
        <pc:spChg chg="add del mod">
          <ac:chgData name="Daoud Saadeddin" userId="50f496e5f975282e" providerId="LiveId" clId="{21DDD259-1F9D-4D5D-872A-FBDC44643293}" dt="2023-11-23T21:20:05.765" v="1540" actId="478"/>
          <ac:spMkLst>
            <pc:docMk/>
            <pc:sldMk cId="2670539702" sldId="970"/>
            <ac:spMk id="1115" creationId="{0E5636D5-F1B7-A2F5-DA1D-34A834CF00DA}"/>
          </ac:spMkLst>
        </pc:spChg>
        <pc:spChg chg="add del mod">
          <ac:chgData name="Daoud Saadeddin" userId="50f496e5f975282e" providerId="LiveId" clId="{21DDD259-1F9D-4D5D-872A-FBDC44643293}" dt="2023-11-23T21:18:47.145" v="1486" actId="478"/>
          <ac:spMkLst>
            <pc:docMk/>
            <pc:sldMk cId="2670539702" sldId="970"/>
            <ac:spMk id="1116" creationId="{7B3AE924-BF3E-4DE3-0ADE-32868BFE1EA0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1117" creationId="{62B72D68-FA29-E3D8-0DD3-B516E2A467E7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1118" creationId="{5ACB5A22-77D8-9E14-6ADA-F28FE47A9976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1119" creationId="{0372ED6D-BCC3-A6CF-66F5-63F7E798216E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1120" creationId="{0F687856-98D3-A7D5-B692-01C94BCC8EB4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1122" creationId="{625A4AF2-9E09-292C-A6EB-C275CA113201}"/>
          </ac:spMkLst>
        </pc:spChg>
        <pc:spChg chg="add del mod">
          <ac:chgData name="Daoud Saadeddin" userId="50f496e5f975282e" providerId="LiveId" clId="{21DDD259-1F9D-4D5D-872A-FBDC44643293}" dt="2023-11-23T21:26:10.499" v="1580" actId="478"/>
          <ac:spMkLst>
            <pc:docMk/>
            <pc:sldMk cId="2670539702" sldId="970"/>
            <ac:spMk id="1124" creationId="{C67C5791-4583-EFB0-14E0-C646CC3D31A6}"/>
          </ac:spMkLst>
        </pc:spChg>
        <pc:spChg chg="add del mod">
          <ac:chgData name="Daoud Saadeddin" userId="50f496e5f975282e" providerId="LiveId" clId="{21DDD259-1F9D-4D5D-872A-FBDC44643293}" dt="2023-11-24T08:44:27.806" v="1616"/>
          <ac:spMkLst>
            <pc:docMk/>
            <pc:sldMk cId="2670539702" sldId="970"/>
            <ac:spMk id="1129" creationId="{B3513286-2A8A-7E28-EC72-56B76D82CD02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1131" creationId="{BC76A118-5182-0CB6-2490-14A5874E3003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1133" creationId="{9DB1861E-8F6F-0762-4783-B8C58BA63056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1135" creationId="{B3CAB78F-811B-EF51-60F7-E4D414C98A17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1136" creationId="{08A0FD69-6C1F-0C95-A115-0C7D51555D5F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1137" creationId="{9F4F95AB-479A-8EA3-2EE7-2856890BDB62}"/>
          </ac:spMkLst>
        </pc:spChg>
        <pc:spChg chg="add del mod">
          <ac:chgData name="Daoud Saadeddin" userId="50f496e5f975282e" providerId="LiveId" clId="{21DDD259-1F9D-4D5D-872A-FBDC44643293}" dt="2023-11-24T20:58:12.691" v="3484" actId="478"/>
          <ac:spMkLst>
            <pc:docMk/>
            <pc:sldMk cId="2670539702" sldId="970"/>
            <ac:spMk id="1138" creationId="{18E2D6A7-732D-EF09-AC34-0A05966243E9}"/>
          </ac:spMkLst>
        </pc:spChg>
        <pc:spChg chg="mod topLvl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1139" creationId="{672368BF-7186-D636-090C-508E6BBDFEB6}"/>
          </ac:spMkLst>
        </pc:spChg>
        <pc:spChg chg="add mod">
          <ac:chgData name="Daoud Saadeddin" userId="50f496e5f975282e" providerId="LiveId" clId="{21DDD259-1F9D-4D5D-872A-FBDC44643293}" dt="2023-11-29T17:36:30.291" v="6350" actId="12788"/>
          <ac:spMkLst>
            <pc:docMk/>
            <pc:sldMk cId="2670539702" sldId="970"/>
            <ac:spMk id="1141" creationId="{7A4F90D2-9275-D784-AD0D-E8BC4C86F44E}"/>
          </ac:spMkLst>
        </pc:spChg>
        <pc:spChg chg="add del mod">
          <ac:chgData name="Daoud Saadeddin" userId="50f496e5f975282e" providerId="LiveId" clId="{21DDD259-1F9D-4D5D-872A-FBDC44643293}" dt="2023-11-24T20:58:08.586" v="3482" actId="478"/>
          <ac:spMkLst>
            <pc:docMk/>
            <pc:sldMk cId="2670539702" sldId="970"/>
            <ac:spMk id="1142" creationId="{1B6D072D-CF54-ABE7-0488-22F1CD64508B}"/>
          </ac:spMkLst>
        </pc:spChg>
        <pc:spChg chg="add mod">
          <ac:chgData name="Daoud Saadeddin" userId="50f496e5f975282e" providerId="LiveId" clId="{21DDD259-1F9D-4D5D-872A-FBDC44643293}" dt="2023-11-29T17:38:33.560" v="6378" actId="1037"/>
          <ac:spMkLst>
            <pc:docMk/>
            <pc:sldMk cId="2670539702" sldId="970"/>
            <ac:spMk id="1144" creationId="{16B52CA9-9C7A-5740-00F7-080BAE94526A}"/>
          </ac:spMkLst>
        </pc:spChg>
        <pc:spChg chg="add mod">
          <ac:chgData name="Daoud Saadeddin" userId="50f496e5f975282e" providerId="LiveId" clId="{21DDD259-1F9D-4D5D-872A-FBDC44643293}" dt="2023-11-29T16:53:05.962" v="5912" actId="12788"/>
          <ac:spMkLst>
            <pc:docMk/>
            <pc:sldMk cId="2670539702" sldId="970"/>
            <ac:spMk id="1145" creationId="{EEE530F6-917B-3C80-62E8-06FA615C7255}"/>
          </ac:spMkLst>
        </pc:spChg>
        <pc:spChg chg="add del mod">
          <ac:chgData name="Daoud Saadeddin" userId="50f496e5f975282e" providerId="LiveId" clId="{21DDD259-1F9D-4D5D-872A-FBDC44643293}" dt="2023-11-24T09:03:09.979" v="1748"/>
          <ac:spMkLst>
            <pc:docMk/>
            <pc:sldMk cId="2670539702" sldId="970"/>
            <ac:spMk id="1150" creationId="{3FD4FCE3-E604-A08D-DA3C-92D796429D48}"/>
          </ac:spMkLst>
        </pc:spChg>
        <pc:spChg chg="mod">
          <ac:chgData name="Daoud Saadeddin" userId="50f496e5f975282e" providerId="LiveId" clId="{21DDD259-1F9D-4D5D-872A-FBDC44643293}" dt="2023-11-24T09:08:32.991" v="1774" actId="554"/>
          <ac:spMkLst>
            <pc:docMk/>
            <pc:sldMk cId="2670539702" sldId="970"/>
            <ac:spMk id="1154" creationId="{5CD54F6F-ED21-9CA7-391B-687E8A67F152}"/>
          </ac:spMkLst>
        </pc:spChg>
        <pc:spChg chg="del mod topLvl">
          <ac:chgData name="Daoud Saadeddin" userId="50f496e5f975282e" providerId="LiveId" clId="{21DDD259-1F9D-4D5D-872A-FBDC44643293}" dt="2023-11-25T11:21:56.585" v="4490" actId="478"/>
          <ac:spMkLst>
            <pc:docMk/>
            <pc:sldMk cId="2670539702" sldId="970"/>
            <ac:spMk id="1155" creationId="{55429658-5E9D-6B4F-1266-B717FF5A6EDB}"/>
          </ac:spMkLst>
        </pc:spChg>
        <pc:spChg chg="add del">
          <ac:chgData name="Daoud Saadeddin" userId="50f496e5f975282e" providerId="LiveId" clId="{21DDD259-1F9D-4D5D-872A-FBDC44643293}" dt="2023-11-24T09:07:55.320" v="1761" actId="22"/>
          <ac:spMkLst>
            <pc:docMk/>
            <pc:sldMk cId="2670539702" sldId="970"/>
            <ac:spMk id="1162" creationId="{0ADF2F65-24EC-B0F4-47DF-F8E7F6833F7A}"/>
          </ac:spMkLst>
        </pc:spChg>
        <pc:spChg chg="add del mod topLvl">
          <ac:chgData name="Daoud Saadeddin" userId="50f496e5f975282e" providerId="LiveId" clId="{21DDD259-1F9D-4D5D-872A-FBDC44643293}" dt="2023-11-28T19:32:49.681" v="5199" actId="21"/>
          <ac:spMkLst>
            <pc:docMk/>
            <pc:sldMk cId="2670539702" sldId="970"/>
            <ac:spMk id="1164" creationId="{819A4229-D240-3E00-6211-CCDFDE937CC9}"/>
          </ac:spMkLst>
        </pc:spChg>
        <pc:spChg chg="add del mod topLvl">
          <ac:chgData name="Daoud Saadeddin" userId="50f496e5f975282e" providerId="LiveId" clId="{21DDD259-1F9D-4D5D-872A-FBDC44643293}" dt="2023-11-30T09:29:42.959" v="8162" actId="115"/>
          <ac:spMkLst>
            <pc:docMk/>
            <pc:sldMk cId="2670539702" sldId="970"/>
            <ac:spMk id="1166" creationId="{E9CEC63A-17FD-39F5-3672-70BF25943831}"/>
          </ac:spMkLst>
        </pc:spChg>
        <pc:spChg chg="add mod topLvl">
          <ac:chgData name="Daoud Saadeddin" userId="50f496e5f975282e" providerId="LiveId" clId="{21DDD259-1F9D-4D5D-872A-FBDC44643293}" dt="2023-11-29T17:21:48.500" v="6016" actId="165"/>
          <ac:spMkLst>
            <pc:docMk/>
            <pc:sldMk cId="2670539702" sldId="970"/>
            <ac:spMk id="1168" creationId="{E3BD6967-1A54-67C4-0567-149366145221}"/>
          </ac:spMkLst>
        </pc:spChg>
        <pc:spChg chg="add mod">
          <ac:chgData name="Daoud Saadeddin" userId="50f496e5f975282e" providerId="LiveId" clId="{21DDD259-1F9D-4D5D-872A-FBDC44643293}" dt="2023-11-29T17:21:48.500" v="6016" actId="165"/>
          <ac:spMkLst>
            <pc:docMk/>
            <pc:sldMk cId="2670539702" sldId="970"/>
            <ac:spMk id="1177" creationId="{F06A9F9E-E670-CDCF-0A3B-4A2CF6100F23}"/>
          </ac:spMkLst>
        </pc:spChg>
        <pc:spChg chg="mod">
          <ac:chgData name="Daoud Saadeddin" userId="50f496e5f975282e" providerId="LiveId" clId="{21DDD259-1F9D-4D5D-872A-FBDC44643293}" dt="2023-11-24T09:12:05.658" v="1820"/>
          <ac:spMkLst>
            <pc:docMk/>
            <pc:sldMk cId="2670539702" sldId="970"/>
            <ac:spMk id="1180" creationId="{3B7F5582-F91E-1CB8-AD94-0774B0BA25B9}"/>
          </ac:spMkLst>
        </pc:spChg>
        <pc:spChg chg="mod">
          <ac:chgData name="Daoud Saadeddin" userId="50f496e5f975282e" providerId="LiveId" clId="{21DDD259-1F9D-4D5D-872A-FBDC44643293}" dt="2023-11-24T09:12:05.658" v="1820"/>
          <ac:spMkLst>
            <pc:docMk/>
            <pc:sldMk cId="2670539702" sldId="970"/>
            <ac:spMk id="1181" creationId="{F8A83E6D-E94A-66EA-65EC-82CAEDBBACCD}"/>
          </ac:spMkLst>
        </pc:spChg>
        <pc:spChg chg="mod">
          <ac:chgData name="Daoud Saadeddin" userId="50f496e5f975282e" providerId="LiveId" clId="{21DDD259-1F9D-4D5D-872A-FBDC44643293}" dt="2023-11-29T16:52:46.682" v="5910" actId="165"/>
          <ac:spMkLst>
            <pc:docMk/>
            <pc:sldMk cId="2670539702" sldId="970"/>
            <ac:spMk id="1183" creationId="{C02DFCA1-2D11-9A3D-F2A9-3EF8D86D8432}"/>
          </ac:spMkLst>
        </pc:spChg>
        <pc:spChg chg="add mod">
          <ac:chgData name="Daoud Saadeddin" userId="50f496e5f975282e" providerId="LiveId" clId="{21DDD259-1F9D-4D5D-872A-FBDC44643293}" dt="2023-11-30T09:29:46.020" v="8163" actId="115"/>
          <ac:spMkLst>
            <pc:docMk/>
            <pc:sldMk cId="2670539702" sldId="970"/>
            <ac:spMk id="1191" creationId="{373B2AD4-AE89-7673-FD54-2C773E32DAC6}"/>
          </ac:spMkLst>
        </pc:spChg>
        <pc:spChg chg="add del mod">
          <ac:chgData name="Daoud Saadeddin" userId="50f496e5f975282e" providerId="LiveId" clId="{21DDD259-1F9D-4D5D-872A-FBDC44643293}" dt="2023-11-24T11:20:39.508" v="2154" actId="478"/>
          <ac:spMkLst>
            <pc:docMk/>
            <pc:sldMk cId="2670539702" sldId="970"/>
            <ac:spMk id="1197" creationId="{3D1ECCA0-2EE7-13D9-176B-E469571668AC}"/>
          </ac:spMkLst>
        </pc:spChg>
        <pc:spChg chg="add del mod">
          <ac:chgData name="Daoud Saadeddin" userId="50f496e5f975282e" providerId="LiveId" clId="{21DDD259-1F9D-4D5D-872A-FBDC44643293}" dt="2023-11-24T11:21:38.277" v="2173" actId="478"/>
          <ac:spMkLst>
            <pc:docMk/>
            <pc:sldMk cId="2670539702" sldId="970"/>
            <ac:spMk id="1198" creationId="{26411CB5-5886-7BB1-8981-3A69A24C15E5}"/>
          </ac:spMkLst>
        </pc:spChg>
        <pc:spChg chg="add del mod">
          <ac:chgData name="Daoud Saadeddin" userId="50f496e5f975282e" providerId="LiveId" clId="{21DDD259-1F9D-4D5D-872A-FBDC44643293}" dt="2023-11-24T11:05:28.570" v="2033" actId="478"/>
          <ac:spMkLst>
            <pc:docMk/>
            <pc:sldMk cId="2670539702" sldId="970"/>
            <ac:spMk id="1199" creationId="{55EB1098-4D3C-18A9-CB2A-D2DE5FC89207}"/>
          </ac:spMkLst>
        </pc:spChg>
        <pc:spChg chg="add del mod">
          <ac:chgData name="Daoud Saadeddin" userId="50f496e5f975282e" providerId="LiveId" clId="{21DDD259-1F9D-4D5D-872A-FBDC44643293}" dt="2023-11-24T11:06:13.763" v="2069" actId="478"/>
          <ac:spMkLst>
            <pc:docMk/>
            <pc:sldMk cId="2670539702" sldId="970"/>
            <ac:spMk id="1200" creationId="{9C4DC5FF-547D-A139-FD18-E7ACF0E001D4}"/>
          </ac:spMkLst>
        </pc:spChg>
        <pc:spChg chg="add del mod">
          <ac:chgData name="Daoud Saadeddin" userId="50f496e5f975282e" providerId="LiveId" clId="{21DDD259-1F9D-4D5D-872A-FBDC44643293}" dt="2023-11-24T11:06:12.638" v="2068" actId="478"/>
          <ac:spMkLst>
            <pc:docMk/>
            <pc:sldMk cId="2670539702" sldId="970"/>
            <ac:spMk id="1201" creationId="{D0A26BF4-63C8-0FEC-EA57-D27C61FE916B}"/>
          </ac:spMkLst>
        </pc:spChg>
        <pc:spChg chg="add del mod">
          <ac:chgData name="Daoud Saadeddin" userId="50f496e5f975282e" providerId="LiveId" clId="{21DDD259-1F9D-4D5D-872A-FBDC44643293}" dt="2023-11-24T11:05:25.996" v="2032" actId="478"/>
          <ac:spMkLst>
            <pc:docMk/>
            <pc:sldMk cId="2670539702" sldId="970"/>
            <ac:spMk id="1202" creationId="{6B693474-4881-153B-DF45-EB6C244EEA87}"/>
          </ac:spMkLst>
        </pc:spChg>
        <pc:spChg chg="add mod topLvl">
          <ac:chgData name="Daoud Saadeddin" userId="50f496e5f975282e" providerId="LiveId" clId="{21DDD259-1F9D-4D5D-872A-FBDC44643293}" dt="2023-11-29T17:26:06.466" v="6106" actId="165"/>
          <ac:spMkLst>
            <pc:docMk/>
            <pc:sldMk cId="2670539702" sldId="970"/>
            <ac:spMk id="1203" creationId="{CE4BABF6-7428-98C9-44D4-F0008358334D}"/>
          </ac:spMkLst>
        </pc:spChg>
        <pc:spChg chg="mod">
          <ac:chgData name="Daoud Saadeddin" userId="50f496e5f975282e" providerId="LiveId" clId="{21DDD259-1F9D-4D5D-872A-FBDC44643293}" dt="2023-11-24T11:04:23.659" v="2008"/>
          <ac:spMkLst>
            <pc:docMk/>
            <pc:sldMk cId="2670539702" sldId="970"/>
            <ac:spMk id="1205" creationId="{E49194CC-7E1F-4C26-DCC8-B62C10ADD776}"/>
          </ac:spMkLst>
        </pc:spChg>
        <pc:spChg chg="mod">
          <ac:chgData name="Daoud Saadeddin" userId="50f496e5f975282e" providerId="LiveId" clId="{21DDD259-1F9D-4D5D-872A-FBDC44643293}" dt="2023-11-24T11:05:23.481" v="2031" actId="20577"/>
          <ac:spMkLst>
            <pc:docMk/>
            <pc:sldMk cId="2670539702" sldId="970"/>
            <ac:spMk id="1206" creationId="{B8E186BC-D854-E50E-E9F4-55CE5776E9A3}"/>
          </ac:spMkLst>
        </pc:spChg>
        <pc:spChg chg="add del mod">
          <ac:chgData name="Daoud Saadeddin" userId="50f496e5f975282e" providerId="LiveId" clId="{21DDD259-1F9D-4D5D-872A-FBDC44643293}" dt="2023-11-24T11:05:41.789" v="2036" actId="478"/>
          <ac:spMkLst>
            <pc:docMk/>
            <pc:sldMk cId="2670539702" sldId="970"/>
            <ac:spMk id="1207" creationId="{8DC7C926-5418-BBBE-083D-F9A2C79AC12F}"/>
          </ac:spMkLst>
        </pc:spChg>
        <pc:spChg chg="mod">
          <ac:chgData name="Daoud Saadeddin" userId="50f496e5f975282e" providerId="LiveId" clId="{21DDD259-1F9D-4D5D-872A-FBDC44643293}" dt="2023-11-29T17:26:06.466" v="6106" actId="165"/>
          <ac:spMkLst>
            <pc:docMk/>
            <pc:sldMk cId="2670539702" sldId="970"/>
            <ac:spMk id="1209" creationId="{459C693A-E15B-2181-2DEE-B5A6A09C11B7}"/>
          </ac:spMkLst>
        </pc:spChg>
        <pc:spChg chg="mod">
          <ac:chgData name="Daoud Saadeddin" userId="50f496e5f975282e" providerId="LiveId" clId="{21DDD259-1F9D-4D5D-872A-FBDC44643293}" dt="2023-11-29T17:26:06.466" v="6106" actId="165"/>
          <ac:spMkLst>
            <pc:docMk/>
            <pc:sldMk cId="2670539702" sldId="970"/>
            <ac:spMk id="1210" creationId="{B9C0E0CF-086F-E394-88D1-9DE41FDEEFC8}"/>
          </ac:spMkLst>
        </pc:spChg>
        <pc:spChg chg="add del mod">
          <ac:chgData name="Daoud Saadeddin" userId="50f496e5f975282e" providerId="LiveId" clId="{21DDD259-1F9D-4D5D-872A-FBDC44643293}" dt="2023-11-24T11:09:15.540" v="2092" actId="478"/>
          <ac:spMkLst>
            <pc:docMk/>
            <pc:sldMk cId="2670539702" sldId="970"/>
            <ac:spMk id="1211" creationId="{7EEC5457-67CE-3F44-7F92-B6D7952509C9}"/>
          </ac:spMkLst>
        </pc:spChg>
        <pc:spChg chg="add mod">
          <ac:chgData name="Daoud Saadeddin" userId="50f496e5f975282e" providerId="LiveId" clId="{21DDD259-1F9D-4D5D-872A-FBDC44643293}" dt="2023-11-25T09:27:09.393" v="4126" actId="1036"/>
          <ac:spMkLst>
            <pc:docMk/>
            <pc:sldMk cId="2670539702" sldId="970"/>
            <ac:spMk id="1213" creationId="{4AE9D3C6-7BF3-FD1F-C78D-C5CF8459AD99}"/>
          </ac:spMkLst>
        </pc:spChg>
        <pc:spChg chg="mod">
          <ac:chgData name="Daoud Saadeddin" userId="50f496e5f975282e" providerId="LiveId" clId="{21DDD259-1F9D-4D5D-872A-FBDC44643293}" dt="2023-11-30T09:28:11.568" v="8150" actId="207"/>
          <ac:spMkLst>
            <pc:docMk/>
            <pc:sldMk cId="2670539702" sldId="970"/>
            <ac:spMk id="2048" creationId="{A4D7E7C4-8DAF-0B33-0F23-121A109E8AEA}"/>
          </ac:spMkLst>
        </pc:spChg>
        <pc:spChg chg="mod">
          <ac:chgData name="Daoud Saadeddin" userId="50f496e5f975282e" providerId="LiveId" clId="{21DDD259-1F9D-4D5D-872A-FBDC44643293}" dt="2023-11-30T09:28:16.239" v="8151" actId="115"/>
          <ac:spMkLst>
            <pc:docMk/>
            <pc:sldMk cId="2670539702" sldId="970"/>
            <ac:spMk id="2049" creationId="{2CE8D1D6-3447-399E-91C2-27B89A4347DF}"/>
          </ac:spMkLst>
        </pc:spChg>
        <pc:spChg chg="mod">
          <ac:chgData name="Daoud Saadeddin" userId="50f496e5f975282e" providerId="LiveId" clId="{21DDD259-1F9D-4D5D-872A-FBDC44643293}" dt="2023-11-29T17:24:10.050" v="6044" actId="165"/>
          <ac:spMkLst>
            <pc:docMk/>
            <pc:sldMk cId="2670539702" sldId="970"/>
            <ac:spMk id="2053" creationId="{8D8CA90B-3B57-CB53-3CD1-37B8CCD3F572}"/>
          </ac:spMkLst>
        </pc:spChg>
        <pc:spChg chg="mod">
          <ac:chgData name="Daoud Saadeddin" userId="50f496e5f975282e" providerId="LiveId" clId="{21DDD259-1F9D-4D5D-872A-FBDC44643293}" dt="2023-11-29T17:24:10.050" v="6044" actId="165"/>
          <ac:spMkLst>
            <pc:docMk/>
            <pc:sldMk cId="2670539702" sldId="970"/>
            <ac:spMk id="2055" creationId="{C20D6B87-9C61-56BA-342A-44AA63FEDD45}"/>
          </ac:spMkLst>
        </pc:spChg>
        <pc:spChg chg="add mod">
          <ac:chgData name="Daoud Saadeddin" userId="50f496e5f975282e" providerId="LiveId" clId="{21DDD259-1F9D-4D5D-872A-FBDC44643293}" dt="2023-11-29T17:28:51.208" v="6160" actId="12788"/>
          <ac:spMkLst>
            <pc:docMk/>
            <pc:sldMk cId="2670539702" sldId="970"/>
            <ac:spMk id="2057" creationId="{DA2B7098-0A34-8778-AEC1-05623FF19953}"/>
          </ac:spMkLst>
        </pc:spChg>
        <pc:spChg chg="add mod">
          <ac:chgData name="Daoud Saadeddin" userId="50f496e5f975282e" providerId="LiveId" clId="{21DDD259-1F9D-4D5D-872A-FBDC44643293}" dt="2023-11-29T17:32:08.809" v="6244" actId="12788"/>
          <ac:spMkLst>
            <pc:docMk/>
            <pc:sldMk cId="2670539702" sldId="970"/>
            <ac:spMk id="2059" creationId="{05C7F0BE-CE3A-AF4F-2A6E-FA6BFDE35B89}"/>
          </ac:spMkLst>
        </pc:spChg>
        <pc:spChg chg="add mod">
          <ac:chgData name="Daoud Saadeddin" userId="50f496e5f975282e" providerId="LiveId" clId="{21DDD259-1F9D-4D5D-872A-FBDC44643293}" dt="2023-11-29T17:24:19.303" v="6046" actId="12788"/>
          <ac:spMkLst>
            <pc:docMk/>
            <pc:sldMk cId="2670539702" sldId="970"/>
            <ac:spMk id="2061" creationId="{70659D63-2B6B-8F54-7771-D13EC662AFB0}"/>
          </ac:spMkLst>
        </pc:spChg>
        <pc:spChg chg="add mod topLvl">
          <ac:chgData name="Daoud Saadeddin" userId="50f496e5f975282e" providerId="LiveId" clId="{21DDD259-1F9D-4D5D-872A-FBDC44643293}" dt="2023-11-29T17:39:41.373" v="6396" actId="12788"/>
          <ac:spMkLst>
            <pc:docMk/>
            <pc:sldMk cId="2670539702" sldId="970"/>
            <ac:spMk id="2063" creationId="{875C2D88-58D6-E868-9A54-5D1CD537F538}"/>
          </ac:spMkLst>
        </pc:spChg>
        <pc:spChg chg="add mod">
          <ac:chgData name="Daoud Saadeddin" userId="50f496e5f975282e" providerId="LiveId" clId="{21DDD259-1F9D-4D5D-872A-FBDC44643293}" dt="2023-11-24T11:28:17.151" v="2248" actId="1037"/>
          <ac:spMkLst>
            <pc:docMk/>
            <pc:sldMk cId="2670539702" sldId="970"/>
            <ac:spMk id="2065" creationId="{310AB6CD-BD61-A24A-A088-62AB9608DF3D}"/>
          </ac:spMkLst>
        </pc:spChg>
        <pc:spChg chg="add mod">
          <ac:chgData name="Daoud Saadeddin" userId="50f496e5f975282e" providerId="LiveId" clId="{21DDD259-1F9D-4D5D-872A-FBDC44643293}" dt="2023-11-29T17:24:14.085" v="6045" actId="12788"/>
          <ac:spMkLst>
            <pc:docMk/>
            <pc:sldMk cId="2670539702" sldId="970"/>
            <ac:spMk id="2067" creationId="{299714D9-0140-D91D-D417-48BFF04FF365}"/>
          </ac:spMkLst>
        </pc:spChg>
        <pc:spChg chg="add mod">
          <ac:chgData name="Daoud Saadeddin" userId="50f496e5f975282e" providerId="LiveId" clId="{21DDD259-1F9D-4D5D-872A-FBDC44643293}" dt="2023-11-29T17:24:25.192" v="6048" actId="12788"/>
          <ac:spMkLst>
            <pc:docMk/>
            <pc:sldMk cId="2670539702" sldId="970"/>
            <ac:spMk id="2069" creationId="{33824EE9-87B1-D753-1F65-7C1F4A0461B3}"/>
          </ac:spMkLst>
        </pc:spChg>
        <pc:spChg chg="add mod">
          <ac:chgData name="Daoud Saadeddin" userId="50f496e5f975282e" providerId="LiveId" clId="{21DDD259-1F9D-4D5D-872A-FBDC44643293}" dt="2023-11-29T17:24:39.099" v="6050" actId="12788"/>
          <ac:spMkLst>
            <pc:docMk/>
            <pc:sldMk cId="2670539702" sldId="970"/>
            <ac:spMk id="2071" creationId="{285927F6-BA58-3F4D-D5F0-F734934D1B81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2079" creationId="{7B631A6D-F971-2CDD-AE19-8A14813B0BB9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2080" creationId="{61C3979F-995D-406A-3484-66CB75402BE1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2081" creationId="{916E0F23-D8FD-7EC7-4023-447AD38001DD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2082" creationId="{CD91CA6E-A2CA-426C-E65C-FBE615491745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2083" creationId="{2B9AC44F-ADBF-62BF-8BF3-330155D838E8}"/>
          </ac:spMkLst>
        </pc:spChg>
        <pc:spChg chg="mod">
          <ac:chgData name="Daoud Saadeddin" userId="50f496e5f975282e" providerId="LiveId" clId="{21DDD259-1F9D-4D5D-872A-FBDC44643293}" dt="2023-11-29T17:36:23.421" v="6348" actId="165"/>
          <ac:spMkLst>
            <pc:docMk/>
            <pc:sldMk cId="2670539702" sldId="970"/>
            <ac:spMk id="2087" creationId="{57685E65-3FD3-6EBF-92F5-BB483C7031A7}"/>
          </ac:spMkLst>
        </pc:spChg>
        <pc:spChg chg="mod">
          <ac:chgData name="Daoud Saadeddin" userId="50f496e5f975282e" providerId="LiveId" clId="{21DDD259-1F9D-4D5D-872A-FBDC44643293}" dt="2023-11-29T17:36:23.421" v="6348" actId="165"/>
          <ac:spMkLst>
            <pc:docMk/>
            <pc:sldMk cId="2670539702" sldId="970"/>
            <ac:spMk id="2088" creationId="{F9A91D39-C06C-EA2B-9FC0-666A4A52F9D2}"/>
          </ac:spMkLst>
        </pc:spChg>
        <pc:spChg chg="mod">
          <ac:chgData name="Daoud Saadeddin" userId="50f496e5f975282e" providerId="LiveId" clId="{21DDD259-1F9D-4D5D-872A-FBDC44643293}" dt="2023-11-29T17:36:23.421" v="6348" actId="165"/>
          <ac:spMkLst>
            <pc:docMk/>
            <pc:sldMk cId="2670539702" sldId="970"/>
            <ac:spMk id="2090" creationId="{98667047-A2B5-D6AC-285A-59C730621476}"/>
          </ac:spMkLst>
        </pc:spChg>
        <pc:spChg chg="mod">
          <ac:chgData name="Daoud Saadeddin" userId="50f496e5f975282e" providerId="LiveId" clId="{21DDD259-1F9D-4D5D-872A-FBDC44643293}" dt="2023-11-29T17:36:23.421" v="6348" actId="165"/>
          <ac:spMkLst>
            <pc:docMk/>
            <pc:sldMk cId="2670539702" sldId="970"/>
            <ac:spMk id="2091" creationId="{1B221526-9F89-1484-B7D1-89088C06F8BC}"/>
          </ac:spMkLst>
        </pc:spChg>
        <pc:spChg chg="mod">
          <ac:chgData name="Daoud Saadeddin" userId="50f496e5f975282e" providerId="LiveId" clId="{21DDD259-1F9D-4D5D-872A-FBDC44643293}" dt="2023-11-30T05:06:03.002" v="8062" actId="165"/>
          <ac:spMkLst>
            <pc:docMk/>
            <pc:sldMk cId="2670539702" sldId="970"/>
            <ac:spMk id="2093" creationId="{938C2CCE-1E7E-DD01-5951-F94437846045}"/>
          </ac:spMkLst>
        </pc:spChg>
        <pc:spChg chg="mod">
          <ac:chgData name="Daoud Saadeddin" userId="50f496e5f975282e" providerId="LiveId" clId="{21DDD259-1F9D-4D5D-872A-FBDC44643293}" dt="2023-11-30T05:06:03.002" v="8062" actId="165"/>
          <ac:spMkLst>
            <pc:docMk/>
            <pc:sldMk cId="2670539702" sldId="970"/>
            <ac:spMk id="2094" creationId="{6E49A0DD-1074-5849-24B2-A4E1F4166C9B}"/>
          </ac:spMkLst>
        </pc:spChg>
        <pc:spChg chg="mod topLvl">
          <ac:chgData name="Daoud Saadeddin" userId="50f496e5f975282e" providerId="LiveId" clId="{21DDD259-1F9D-4D5D-872A-FBDC44643293}" dt="2023-11-30T05:06:03.002" v="8062" actId="165"/>
          <ac:spMkLst>
            <pc:docMk/>
            <pc:sldMk cId="2670539702" sldId="970"/>
            <ac:spMk id="2096" creationId="{6558C163-60F5-5852-6AD5-2951A2858415}"/>
          </ac:spMkLst>
        </pc:spChg>
        <pc:spChg chg="del mod topLvl">
          <ac:chgData name="Daoud Saadeddin" userId="50f496e5f975282e" providerId="LiveId" clId="{21DDD259-1F9D-4D5D-872A-FBDC44643293}" dt="2023-11-24T12:16:51.978" v="2507" actId="478"/>
          <ac:spMkLst>
            <pc:docMk/>
            <pc:sldMk cId="2670539702" sldId="970"/>
            <ac:spMk id="2097" creationId="{626F14B5-9E9C-E94A-70BD-5F115495A21C}"/>
          </ac:spMkLst>
        </pc:spChg>
        <pc:spChg chg="add mod">
          <ac:chgData name="Daoud Saadeddin" userId="50f496e5f975282e" providerId="LiveId" clId="{21DDD259-1F9D-4D5D-872A-FBDC44643293}" dt="2023-11-29T17:34:25.182" v="6281" actId="12788"/>
          <ac:spMkLst>
            <pc:docMk/>
            <pc:sldMk cId="2670539702" sldId="970"/>
            <ac:spMk id="2100" creationId="{07415151-4A56-EA35-EF72-1DA4AE029EE1}"/>
          </ac:spMkLst>
        </pc:spChg>
        <pc:spChg chg="mod">
          <ac:chgData name="Daoud Saadeddin" userId="50f496e5f975282e" providerId="LiveId" clId="{21DDD259-1F9D-4D5D-872A-FBDC44643293}" dt="2023-11-29T17:35:05.071" v="6305" actId="12788"/>
          <ac:spMkLst>
            <pc:docMk/>
            <pc:sldMk cId="2670539702" sldId="970"/>
            <ac:spMk id="2103" creationId="{73101275-C8D7-ED65-6329-BD3BF1CEAC47}"/>
          </ac:spMkLst>
        </pc:spChg>
        <pc:spChg chg="mod topLvl">
          <ac:chgData name="Daoud Saadeddin" userId="50f496e5f975282e" providerId="LiveId" clId="{21DDD259-1F9D-4D5D-872A-FBDC44643293}" dt="2023-11-30T09:28:47.437" v="8153" actId="115"/>
          <ac:spMkLst>
            <pc:docMk/>
            <pc:sldMk cId="2670539702" sldId="970"/>
            <ac:spMk id="2107" creationId="{E94662AF-3E82-E6B0-2A86-C1C48ED57318}"/>
          </ac:spMkLst>
        </pc:spChg>
        <pc:spChg chg="mod topLvl">
          <ac:chgData name="Daoud Saadeddin" userId="50f496e5f975282e" providerId="LiveId" clId="{21DDD259-1F9D-4D5D-872A-FBDC44643293}" dt="2023-11-29T06:36:54.305" v="5365" actId="408"/>
          <ac:spMkLst>
            <pc:docMk/>
            <pc:sldMk cId="2670539702" sldId="970"/>
            <ac:spMk id="2108" creationId="{A374F40E-F552-7CE6-1FD4-F618669CCD0D}"/>
          </ac:spMkLst>
        </pc:spChg>
        <pc:spChg chg="del mod">
          <ac:chgData name="Daoud Saadeddin" userId="50f496e5f975282e" providerId="LiveId" clId="{21DDD259-1F9D-4D5D-872A-FBDC44643293}" dt="2023-11-24T12:23:48.994" v="2561" actId="478"/>
          <ac:spMkLst>
            <pc:docMk/>
            <pc:sldMk cId="2670539702" sldId="970"/>
            <ac:spMk id="2109" creationId="{40A0694E-2886-D710-FF6C-456E72C4492B}"/>
          </ac:spMkLst>
        </pc:spChg>
        <pc:spChg chg="add del mod">
          <ac:chgData name="Daoud Saadeddin" userId="50f496e5f975282e" providerId="LiveId" clId="{21DDD259-1F9D-4D5D-872A-FBDC44643293}" dt="2023-11-24T12:30:25.726" v="2649" actId="478"/>
          <ac:spMkLst>
            <pc:docMk/>
            <pc:sldMk cId="2670539702" sldId="970"/>
            <ac:spMk id="2111" creationId="{E1B3754E-02A1-2526-F3BA-26AA8216DEE7}"/>
          </ac:spMkLst>
        </pc:spChg>
        <pc:spChg chg="add del mod">
          <ac:chgData name="Daoud Saadeddin" userId="50f496e5f975282e" providerId="LiveId" clId="{21DDD259-1F9D-4D5D-872A-FBDC44643293}" dt="2023-11-24T12:30:25.726" v="2649" actId="478"/>
          <ac:spMkLst>
            <pc:docMk/>
            <pc:sldMk cId="2670539702" sldId="970"/>
            <ac:spMk id="2112" creationId="{3498FD4B-8798-70D5-11DC-BF0A6EC86358}"/>
          </ac:spMkLst>
        </pc:spChg>
        <pc:spChg chg="mod">
          <ac:chgData name="Daoud Saadeddin" userId="50f496e5f975282e" providerId="LiveId" clId="{21DDD259-1F9D-4D5D-872A-FBDC44643293}" dt="2023-11-24T12:27:23.172" v="2595"/>
          <ac:spMkLst>
            <pc:docMk/>
            <pc:sldMk cId="2670539702" sldId="970"/>
            <ac:spMk id="2114" creationId="{5DB98FD3-C1DD-FCB3-7347-0CB81D08F4D6}"/>
          </ac:spMkLst>
        </pc:spChg>
        <pc:spChg chg="mod">
          <ac:chgData name="Daoud Saadeddin" userId="50f496e5f975282e" providerId="LiveId" clId="{21DDD259-1F9D-4D5D-872A-FBDC44643293}" dt="2023-11-24T12:27:23.172" v="2595"/>
          <ac:spMkLst>
            <pc:docMk/>
            <pc:sldMk cId="2670539702" sldId="970"/>
            <ac:spMk id="2115" creationId="{CA6656BD-056A-8F59-BD5E-6D57AFFE387D}"/>
          </ac:spMkLst>
        </pc:spChg>
        <pc:spChg chg="mod">
          <ac:chgData name="Daoud Saadeddin" userId="50f496e5f975282e" providerId="LiveId" clId="{21DDD259-1F9D-4D5D-872A-FBDC44643293}" dt="2023-11-29T17:31:54.676" v="6240" actId="165"/>
          <ac:spMkLst>
            <pc:docMk/>
            <pc:sldMk cId="2670539702" sldId="970"/>
            <ac:spMk id="2119" creationId="{C7FBE342-573F-59F4-5842-346E1AED05C9}"/>
          </ac:spMkLst>
        </pc:spChg>
        <pc:spChg chg="mod">
          <ac:chgData name="Daoud Saadeddin" userId="50f496e5f975282e" providerId="LiveId" clId="{21DDD259-1F9D-4D5D-872A-FBDC44643293}" dt="2023-11-29T17:31:54.676" v="6240" actId="165"/>
          <ac:spMkLst>
            <pc:docMk/>
            <pc:sldMk cId="2670539702" sldId="970"/>
            <ac:spMk id="2120" creationId="{923747BA-9F62-4185-5E66-7D9AC559D6F5}"/>
          </ac:spMkLst>
        </pc:spChg>
        <pc:spChg chg="add mod topLvl">
          <ac:chgData name="Daoud Saadeddin" userId="50f496e5f975282e" providerId="LiveId" clId="{21DDD259-1F9D-4D5D-872A-FBDC44643293}" dt="2023-11-30T09:28:52.204" v="8155" actId="115"/>
          <ac:spMkLst>
            <pc:docMk/>
            <pc:sldMk cId="2670539702" sldId="970"/>
            <ac:spMk id="2121" creationId="{3EC47E63-12CA-C9BF-99F8-7010F51DC176}"/>
          </ac:spMkLst>
        </pc:spChg>
        <pc:spChg chg="add del mod topLvl">
          <ac:chgData name="Daoud Saadeddin" userId="50f496e5f975282e" providerId="LiveId" clId="{21DDD259-1F9D-4D5D-872A-FBDC44643293}" dt="2023-11-28T19:23:33.997" v="5166" actId="478"/>
          <ac:spMkLst>
            <pc:docMk/>
            <pc:sldMk cId="2670539702" sldId="970"/>
            <ac:spMk id="2127" creationId="{B50D7446-EFBD-BF29-FEC7-D2963FFB87BD}"/>
          </ac:spMkLst>
        </pc:spChg>
        <pc:spChg chg="add mod">
          <ac:chgData name="Daoud Saadeddin" userId="50f496e5f975282e" providerId="LiveId" clId="{21DDD259-1F9D-4D5D-872A-FBDC44643293}" dt="2023-11-29T17:47:57.695" v="6595" actId="1038"/>
          <ac:spMkLst>
            <pc:docMk/>
            <pc:sldMk cId="2670539702" sldId="970"/>
            <ac:spMk id="2129" creationId="{7C16AA36-003D-84AE-31B9-3B0011CDCB6C}"/>
          </ac:spMkLst>
        </pc:spChg>
        <pc:spChg chg="add mod">
          <ac:chgData name="Daoud Saadeddin" userId="50f496e5f975282e" providerId="LiveId" clId="{21DDD259-1F9D-4D5D-872A-FBDC44643293}" dt="2023-11-29T17:39:31.086" v="6393" actId="12788"/>
          <ac:spMkLst>
            <pc:docMk/>
            <pc:sldMk cId="2670539702" sldId="970"/>
            <ac:spMk id="2130" creationId="{11443104-0D73-16D6-8087-7A37D3DA8C22}"/>
          </ac:spMkLst>
        </pc:spChg>
        <pc:spChg chg="add mod">
          <ac:chgData name="Daoud Saadeddin" userId="50f496e5f975282e" providerId="LiveId" clId="{21DDD259-1F9D-4D5D-872A-FBDC44643293}" dt="2023-11-29T17:28:46.367" v="6159" actId="12788"/>
          <ac:spMkLst>
            <pc:docMk/>
            <pc:sldMk cId="2670539702" sldId="970"/>
            <ac:spMk id="2131" creationId="{24E08939-3B68-377C-DA08-FC15237B54A2}"/>
          </ac:spMkLst>
        </pc:spChg>
        <pc:spChg chg="add mod">
          <ac:chgData name="Daoud Saadeddin" userId="50f496e5f975282e" providerId="LiveId" clId="{21DDD259-1F9D-4D5D-872A-FBDC44643293}" dt="2023-11-29T17:41:54.690" v="6487" actId="12788"/>
          <ac:spMkLst>
            <pc:docMk/>
            <pc:sldMk cId="2670539702" sldId="970"/>
            <ac:spMk id="2132" creationId="{672D79EE-CE0F-9813-33E4-EC69C71B2C4B}"/>
          </ac:spMkLst>
        </pc:spChg>
        <pc:spChg chg="mod topLvl">
          <ac:chgData name="Daoud Saadeddin" userId="50f496e5f975282e" providerId="LiveId" clId="{21DDD259-1F9D-4D5D-872A-FBDC44643293}" dt="2023-11-30T09:27:26.062" v="8137" actId="207"/>
          <ac:spMkLst>
            <pc:docMk/>
            <pc:sldMk cId="2670539702" sldId="970"/>
            <ac:spMk id="2136" creationId="{BD6208E3-FB3D-22F1-4213-31E660897399}"/>
          </ac:spMkLst>
        </pc:spChg>
        <pc:spChg chg="del mod topLvl">
          <ac:chgData name="Daoud Saadeddin" userId="50f496e5f975282e" providerId="LiveId" clId="{21DDD259-1F9D-4D5D-872A-FBDC44643293}" dt="2023-11-29T06:55:45.226" v="5524" actId="478"/>
          <ac:spMkLst>
            <pc:docMk/>
            <pc:sldMk cId="2670539702" sldId="970"/>
            <ac:spMk id="2137" creationId="{D87597EE-0112-AA07-1F90-880535D0390C}"/>
          </ac:spMkLst>
        </pc:spChg>
        <pc:spChg chg="add del mod">
          <ac:chgData name="Daoud Saadeddin" userId="50f496e5f975282e" providerId="LiveId" clId="{21DDD259-1F9D-4D5D-872A-FBDC44643293}" dt="2023-11-25T11:18:48.191" v="4457" actId="21"/>
          <ac:spMkLst>
            <pc:docMk/>
            <pc:sldMk cId="2670539702" sldId="970"/>
            <ac:spMk id="2138" creationId="{1468CFEB-941E-24D4-8B37-891B439B14FD}"/>
          </ac:spMkLst>
        </pc:spChg>
        <pc:spChg chg="mod topLvl">
          <ac:chgData name="Daoud Saadeddin" userId="50f496e5f975282e" providerId="LiveId" clId="{21DDD259-1F9D-4D5D-872A-FBDC44643293}" dt="2023-11-30T09:29:06.383" v="8159" actId="115"/>
          <ac:spMkLst>
            <pc:docMk/>
            <pc:sldMk cId="2670539702" sldId="970"/>
            <ac:spMk id="2140" creationId="{E0EE699D-044D-D52F-75A5-787A2029A4AB}"/>
          </ac:spMkLst>
        </pc:spChg>
        <pc:spChg chg="del mod topLvl">
          <ac:chgData name="Daoud Saadeddin" userId="50f496e5f975282e" providerId="LiveId" clId="{21DDD259-1F9D-4D5D-872A-FBDC44643293}" dt="2023-11-29T06:54:41.184" v="5504" actId="478"/>
          <ac:spMkLst>
            <pc:docMk/>
            <pc:sldMk cId="2670539702" sldId="970"/>
            <ac:spMk id="2141" creationId="{57E93561-D985-0E9E-9C00-F65648DE7935}"/>
          </ac:spMkLst>
        </pc:spChg>
        <pc:spChg chg="mod">
          <ac:chgData name="Daoud Saadeddin" userId="50f496e5f975282e" providerId="LiveId" clId="{21DDD259-1F9D-4D5D-872A-FBDC44643293}" dt="2023-11-29T17:38:40.622" v="6379" actId="408"/>
          <ac:spMkLst>
            <pc:docMk/>
            <pc:sldMk cId="2670539702" sldId="970"/>
            <ac:spMk id="2143" creationId="{D7EEF977-4DDF-E418-80A0-78FBF65BA63D}"/>
          </ac:spMkLst>
        </pc:spChg>
        <pc:spChg chg="mod">
          <ac:chgData name="Daoud Saadeddin" userId="50f496e5f975282e" providerId="LiveId" clId="{21DDD259-1F9D-4D5D-872A-FBDC44643293}" dt="2023-11-29T17:38:40.622" v="6379" actId="408"/>
          <ac:spMkLst>
            <pc:docMk/>
            <pc:sldMk cId="2670539702" sldId="970"/>
            <ac:spMk id="2144" creationId="{A0A9AF63-BD1D-BA8D-B007-32AB7E2B9D77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2145" creationId="{993B5F30-B119-BEE7-05D7-C8ED98CE8B8A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2146" creationId="{838863E6-6D25-EA1F-5696-B10B059ECF23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2147" creationId="{E575108D-3313-1821-50D3-32F15630CD70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2148" creationId="{B836D6AF-EB0D-F615-EBC9-76B0AB8CD1AF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2149" creationId="{80D7B737-A498-B374-D109-D7451F728D0B}"/>
          </ac:spMkLst>
        </pc:spChg>
        <pc:spChg chg="add mod topLvl">
          <ac:chgData name="Daoud Saadeddin" userId="50f496e5f975282e" providerId="LiveId" clId="{21DDD259-1F9D-4D5D-872A-FBDC44643293}" dt="2023-11-29T07:43:27.330" v="5644" actId="408"/>
          <ac:spMkLst>
            <pc:docMk/>
            <pc:sldMk cId="2670539702" sldId="970"/>
            <ac:spMk id="2150" creationId="{24A3B7D6-D031-B74F-66BC-159CCDED2DAB}"/>
          </ac:spMkLst>
        </pc:spChg>
        <pc:spChg chg="mod">
          <ac:chgData name="Daoud Saadeddin" userId="50f496e5f975282e" providerId="LiveId" clId="{21DDD259-1F9D-4D5D-872A-FBDC44643293}" dt="2023-11-24T19:22:22.492" v="3083" actId="1038"/>
          <ac:spMkLst>
            <pc:docMk/>
            <pc:sldMk cId="2670539702" sldId="970"/>
            <ac:spMk id="2152" creationId="{B51609BD-76F1-C8D3-B08E-48EE37DA23A8}"/>
          </ac:spMkLst>
        </pc:spChg>
        <pc:spChg chg="add mod">
          <ac:chgData name="Daoud Saadeddin" userId="50f496e5f975282e" providerId="LiveId" clId="{21DDD259-1F9D-4D5D-872A-FBDC44643293}" dt="2023-11-29T17:39:24.271" v="6391" actId="12788"/>
          <ac:spMkLst>
            <pc:docMk/>
            <pc:sldMk cId="2670539702" sldId="970"/>
            <ac:spMk id="2156" creationId="{2CD05FDB-160B-E7AC-9713-43CB4DC58B94}"/>
          </ac:spMkLst>
        </pc:spChg>
        <pc:spChg chg="add del mod">
          <ac:chgData name="Daoud Saadeddin" userId="50f496e5f975282e" providerId="LiveId" clId="{21DDD259-1F9D-4D5D-872A-FBDC44643293}" dt="2023-11-25T08:57:32.727" v="3945" actId="478"/>
          <ac:spMkLst>
            <pc:docMk/>
            <pc:sldMk cId="2670539702" sldId="970"/>
            <ac:spMk id="2161" creationId="{59A6F2E2-9653-6C8B-B485-D67BE5F59D27}"/>
          </ac:spMkLst>
        </pc:spChg>
        <pc:spChg chg="mod">
          <ac:chgData name="Daoud Saadeddin" userId="50f496e5f975282e" providerId="LiveId" clId="{21DDD259-1F9D-4D5D-872A-FBDC44643293}" dt="2023-11-29T17:42:11.131" v="6491" actId="12788"/>
          <ac:spMkLst>
            <pc:docMk/>
            <pc:sldMk cId="2670539702" sldId="970"/>
            <ac:spMk id="2163" creationId="{180B19FE-0A80-95C3-3BFB-8C08281D9BB9}"/>
          </ac:spMkLst>
        </pc:spChg>
        <pc:spChg chg="mod">
          <ac:chgData name="Daoud Saadeddin" userId="50f496e5f975282e" providerId="LiveId" clId="{21DDD259-1F9D-4D5D-872A-FBDC44643293}" dt="2023-11-29T17:42:03.970" v="6489" actId="12788"/>
          <ac:spMkLst>
            <pc:docMk/>
            <pc:sldMk cId="2670539702" sldId="970"/>
            <ac:spMk id="2166" creationId="{343093C2-EFBF-9F27-7673-36F30D8ED69D}"/>
          </ac:spMkLst>
        </pc:spChg>
        <pc:spChg chg="add del mod">
          <ac:chgData name="Daoud Saadeddin" userId="50f496e5f975282e" providerId="LiveId" clId="{21DDD259-1F9D-4D5D-872A-FBDC44643293}" dt="2023-11-24T19:29:50.369" v="3132" actId="478"/>
          <ac:spMkLst>
            <pc:docMk/>
            <pc:sldMk cId="2670539702" sldId="970"/>
            <ac:spMk id="2170" creationId="{13030A0C-8074-FA47-FDCF-A9B0F9AEA2B2}"/>
          </ac:spMkLst>
        </pc:spChg>
        <pc:spChg chg="add del mod">
          <ac:chgData name="Daoud Saadeddin" userId="50f496e5f975282e" providerId="LiveId" clId="{21DDD259-1F9D-4D5D-872A-FBDC44643293}" dt="2023-11-24T19:29:49.735" v="3131" actId="478"/>
          <ac:spMkLst>
            <pc:docMk/>
            <pc:sldMk cId="2670539702" sldId="970"/>
            <ac:spMk id="2171" creationId="{7CAA0451-6AEC-5473-9CA6-CA951253AEAB}"/>
          </ac:spMkLst>
        </pc:spChg>
        <pc:spChg chg="add del mod">
          <ac:chgData name="Daoud Saadeddin" userId="50f496e5f975282e" providerId="LiveId" clId="{21DDD259-1F9D-4D5D-872A-FBDC44643293}" dt="2023-11-24T20:13:29.029" v="3151" actId="478"/>
          <ac:spMkLst>
            <pc:docMk/>
            <pc:sldMk cId="2670539702" sldId="970"/>
            <ac:spMk id="2172" creationId="{9E9B0CE5-DE9D-4EB3-D6CA-74389D9ED941}"/>
          </ac:spMkLst>
        </pc:spChg>
        <pc:spChg chg="add mod topLvl">
          <ac:chgData name="Daoud Saadeddin" userId="50f496e5f975282e" providerId="LiveId" clId="{21DDD259-1F9D-4D5D-872A-FBDC44643293}" dt="2023-11-30T09:29:00.862" v="8157" actId="115"/>
          <ac:spMkLst>
            <pc:docMk/>
            <pc:sldMk cId="2670539702" sldId="970"/>
            <ac:spMk id="2174" creationId="{F69C8CC1-D50C-2AA4-8483-0F6CF1269A73}"/>
          </ac:spMkLst>
        </pc:spChg>
        <pc:spChg chg="add mod">
          <ac:chgData name="Daoud Saadeddin" userId="50f496e5f975282e" providerId="LiveId" clId="{21DDD259-1F9D-4D5D-872A-FBDC44643293}" dt="2023-11-29T17:50:18.845" v="6646" actId="1038"/>
          <ac:spMkLst>
            <pc:docMk/>
            <pc:sldMk cId="2670539702" sldId="970"/>
            <ac:spMk id="2181" creationId="{2B9C49FE-49E4-7350-1EB1-7F43D8F3A24B}"/>
          </ac:spMkLst>
        </pc:spChg>
        <pc:spChg chg="add mod">
          <ac:chgData name="Daoud Saadeddin" userId="50f496e5f975282e" providerId="LiveId" clId="{21DDD259-1F9D-4D5D-872A-FBDC44643293}" dt="2023-11-29T17:48:28.692" v="6601" actId="12788"/>
          <ac:spMkLst>
            <pc:docMk/>
            <pc:sldMk cId="2670539702" sldId="970"/>
            <ac:spMk id="2182" creationId="{B5C06434-431C-A24D-AA2F-4A1EFB7A5C56}"/>
          </ac:spMkLst>
        </pc:spChg>
        <pc:spChg chg="add del mod">
          <ac:chgData name="Daoud Saadeddin" userId="50f496e5f975282e" providerId="LiveId" clId="{21DDD259-1F9D-4D5D-872A-FBDC44643293}" dt="2023-11-24T20:58:10.912" v="3483" actId="478"/>
          <ac:spMkLst>
            <pc:docMk/>
            <pc:sldMk cId="2670539702" sldId="970"/>
            <ac:spMk id="2183" creationId="{F3A1CE00-9259-5EDA-DFDE-0888A6A16F30}"/>
          </ac:spMkLst>
        </pc:spChg>
        <pc:spChg chg="add del mod">
          <ac:chgData name="Daoud Saadeddin" userId="50f496e5f975282e" providerId="LiveId" clId="{21DDD259-1F9D-4D5D-872A-FBDC44643293}" dt="2023-11-24T20:58:07.826" v="3481" actId="478"/>
          <ac:spMkLst>
            <pc:docMk/>
            <pc:sldMk cId="2670539702" sldId="970"/>
            <ac:spMk id="2184" creationId="{387EFCAC-ABD7-BD66-E981-17F731CCF4D0}"/>
          </ac:spMkLst>
        </pc:spChg>
        <pc:spChg chg="add mod">
          <ac:chgData name="Daoud Saadeddin" userId="50f496e5f975282e" providerId="LiveId" clId="{21DDD259-1F9D-4D5D-872A-FBDC44643293}" dt="2023-11-29T17:48:06.181" v="6597" actId="12788"/>
          <ac:spMkLst>
            <pc:docMk/>
            <pc:sldMk cId="2670539702" sldId="970"/>
            <ac:spMk id="2185" creationId="{801F9388-0119-EA6A-A3CE-388216F44772}"/>
          </ac:spMkLst>
        </pc:spChg>
        <pc:spChg chg="add del mod">
          <ac:chgData name="Daoud Saadeddin" userId="50f496e5f975282e" providerId="LiveId" clId="{21DDD259-1F9D-4D5D-872A-FBDC44643293}" dt="2023-11-24T20:33:59.152" v="3253" actId="478"/>
          <ac:spMkLst>
            <pc:docMk/>
            <pc:sldMk cId="2670539702" sldId="970"/>
            <ac:spMk id="2186" creationId="{CED0043D-884A-057E-F5A7-C8CF884220C6}"/>
          </ac:spMkLst>
        </pc:spChg>
        <pc:spChg chg="add del mod topLvl">
          <ac:chgData name="Daoud Saadeddin" userId="50f496e5f975282e" providerId="LiveId" clId="{21DDD259-1F9D-4D5D-872A-FBDC44643293}" dt="2023-11-28T19:38:56.554" v="5207" actId="478"/>
          <ac:spMkLst>
            <pc:docMk/>
            <pc:sldMk cId="2670539702" sldId="970"/>
            <ac:spMk id="2187" creationId="{F0C84CE5-3A38-CBF9-3AD4-899C88037E53}"/>
          </ac:spMkLst>
        </pc:spChg>
        <pc:spChg chg="add del mod topLvl">
          <ac:chgData name="Daoud Saadeddin" userId="50f496e5f975282e" providerId="LiveId" clId="{21DDD259-1F9D-4D5D-872A-FBDC44643293}" dt="2023-11-28T19:38:56.554" v="5207" actId="478"/>
          <ac:spMkLst>
            <pc:docMk/>
            <pc:sldMk cId="2670539702" sldId="970"/>
            <ac:spMk id="2188" creationId="{CEE93543-5375-4C6D-CC3F-660746E3A833}"/>
          </ac:spMkLst>
        </pc:spChg>
        <pc:spChg chg="mod">
          <ac:chgData name="Daoud Saadeddin" userId="50f496e5f975282e" providerId="LiveId" clId="{21DDD259-1F9D-4D5D-872A-FBDC44643293}" dt="2023-11-28T19:38:41.626" v="5204" actId="165"/>
          <ac:spMkLst>
            <pc:docMk/>
            <pc:sldMk cId="2670539702" sldId="970"/>
            <ac:spMk id="2190" creationId="{73DCC173-C674-C26E-66FA-9EE48340178D}"/>
          </ac:spMkLst>
        </pc:spChg>
        <pc:spChg chg="mod">
          <ac:chgData name="Daoud Saadeddin" userId="50f496e5f975282e" providerId="LiveId" clId="{21DDD259-1F9D-4D5D-872A-FBDC44643293}" dt="2023-11-28T19:38:41.626" v="5204" actId="165"/>
          <ac:spMkLst>
            <pc:docMk/>
            <pc:sldMk cId="2670539702" sldId="970"/>
            <ac:spMk id="2191" creationId="{DFFFD610-D31B-977D-9DC1-3B72F64CE70C}"/>
          </ac:spMkLst>
        </pc:spChg>
        <pc:spChg chg="mod">
          <ac:chgData name="Daoud Saadeddin" userId="50f496e5f975282e" providerId="LiveId" clId="{21DDD259-1F9D-4D5D-872A-FBDC44643293}" dt="2023-11-28T19:38:41.626" v="5204" actId="165"/>
          <ac:spMkLst>
            <pc:docMk/>
            <pc:sldMk cId="2670539702" sldId="970"/>
            <ac:spMk id="2193" creationId="{6F63FD11-6385-6A61-2B1E-6C5BCABFD57B}"/>
          </ac:spMkLst>
        </pc:spChg>
        <pc:spChg chg="mod">
          <ac:chgData name="Daoud Saadeddin" userId="50f496e5f975282e" providerId="LiveId" clId="{21DDD259-1F9D-4D5D-872A-FBDC44643293}" dt="2023-11-29T17:45:06.780" v="6558" actId="12788"/>
          <ac:spMkLst>
            <pc:docMk/>
            <pc:sldMk cId="2670539702" sldId="970"/>
            <ac:spMk id="2196" creationId="{D5E5AC76-04EF-7DBD-49BE-26C8E93392D3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2198" creationId="{BD7BE08C-D92A-F86E-116C-1F8CF48BA528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2199" creationId="{67F79B2B-881A-B8C5-EFA2-884F6D847C32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2200" creationId="{587194BC-DA98-6BEC-E577-F761B24EB701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2201" creationId="{7338D4A3-EC75-8D6E-A153-1521200C62C5}"/>
          </ac:spMkLst>
        </pc:spChg>
        <pc:spChg chg="add del mod">
          <ac:chgData name="Daoud Saadeddin" userId="50f496e5f975282e" providerId="LiveId" clId="{21DDD259-1F9D-4D5D-872A-FBDC44643293}" dt="2023-11-25T18:20:32.879" v="5110" actId="21"/>
          <ac:spMkLst>
            <pc:docMk/>
            <pc:sldMk cId="2670539702" sldId="970"/>
            <ac:spMk id="2202" creationId="{FD2739F0-ACB1-B155-AE0C-FE3362A34583}"/>
          </ac:spMkLst>
        </pc:spChg>
        <pc:spChg chg="mod">
          <ac:chgData name="Daoud Saadeddin" userId="50f496e5f975282e" providerId="LiveId" clId="{21DDD259-1F9D-4D5D-872A-FBDC44643293}" dt="2023-11-30T09:29:52.181" v="8166" actId="115"/>
          <ac:spMkLst>
            <pc:docMk/>
            <pc:sldMk cId="2670539702" sldId="970"/>
            <ac:spMk id="2204" creationId="{02DDD0FC-FBDD-4F1A-55E1-A00E5B096D1E}"/>
          </ac:spMkLst>
        </pc:spChg>
        <pc:spChg chg="mod">
          <ac:chgData name="Daoud Saadeddin" userId="50f496e5f975282e" providerId="LiveId" clId="{21DDD259-1F9D-4D5D-872A-FBDC44643293}" dt="2023-11-30T09:29:55.633" v="8167" actId="115"/>
          <ac:spMkLst>
            <pc:docMk/>
            <pc:sldMk cId="2670539702" sldId="970"/>
            <ac:spMk id="2205" creationId="{7C03FC10-4B40-A2CA-B558-A80F5F01A5E9}"/>
          </ac:spMkLst>
        </pc:spChg>
        <pc:spChg chg="mod">
          <ac:chgData name="Daoud Saadeddin" userId="50f496e5f975282e" providerId="LiveId" clId="{21DDD259-1F9D-4D5D-872A-FBDC44643293}" dt="2023-11-29T17:50:04.705" v="6641" actId="165"/>
          <ac:spMkLst>
            <pc:docMk/>
            <pc:sldMk cId="2670539702" sldId="970"/>
            <ac:spMk id="2211" creationId="{1F4D3D77-55F1-2ACE-447E-63A4E007CB38}"/>
          </ac:spMkLst>
        </pc:spChg>
        <pc:spChg chg="mod">
          <ac:chgData name="Daoud Saadeddin" userId="50f496e5f975282e" providerId="LiveId" clId="{21DDD259-1F9D-4D5D-872A-FBDC44643293}" dt="2023-11-29T17:50:04.705" v="6641" actId="165"/>
          <ac:spMkLst>
            <pc:docMk/>
            <pc:sldMk cId="2670539702" sldId="970"/>
            <ac:spMk id="2212" creationId="{A9DCAC2E-8C65-AB8D-2AF8-A88E1B1FCE63}"/>
          </ac:spMkLst>
        </pc:spChg>
        <pc:spChg chg="mod">
          <ac:chgData name="Daoud Saadeddin" userId="50f496e5f975282e" providerId="LiveId" clId="{21DDD259-1F9D-4D5D-872A-FBDC44643293}" dt="2023-11-29T17:50:04.705" v="6641" actId="165"/>
          <ac:spMkLst>
            <pc:docMk/>
            <pc:sldMk cId="2670539702" sldId="970"/>
            <ac:spMk id="2214" creationId="{647F8012-4DB2-DDE4-CFF0-C84BE0B7CAE4}"/>
          </ac:spMkLst>
        </pc:spChg>
        <pc:spChg chg="mod">
          <ac:chgData name="Daoud Saadeddin" userId="50f496e5f975282e" providerId="LiveId" clId="{21DDD259-1F9D-4D5D-872A-FBDC44643293}" dt="2023-11-29T17:50:04.705" v="6641" actId="165"/>
          <ac:spMkLst>
            <pc:docMk/>
            <pc:sldMk cId="2670539702" sldId="970"/>
            <ac:spMk id="2215" creationId="{319C3DDF-482C-2331-E11D-235BB36A2232}"/>
          </ac:spMkLst>
        </pc:spChg>
        <pc:spChg chg="mod">
          <ac:chgData name="Daoud Saadeddin" userId="50f496e5f975282e" providerId="LiveId" clId="{21DDD259-1F9D-4D5D-872A-FBDC44643293}" dt="2023-11-24T20:54:49.945" v="3421"/>
          <ac:spMkLst>
            <pc:docMk/>
            <pc:sldMk cId="2670539702" sldId="970"/>
            <ac:spMk id="2217" creationId="{EBE16F8F-05FA-BA4B-AC40-E8EFE0CA6AA1}"/>
          </ac:spMkLst>
        </pc:spChg>
        <pc:spChg chg="mod">
          <ac:chgData name="Daoud Saadeddin" userId="50f496e5f975282e" providerId="LiveId" clId="{21DDD259-1F9D-4D5D-872A-FBDC44643293}" dt="2023-11-24T20:54:49.945" v="3421"/>
          <ac:spMkLst>
            <pc:docMk/>
            <pc:sldMk cId="2670539702" sldId="970"/>
            <ac:spMk id="2218" creationId="{A894D2AB-F0C7-39F9-1370-F844104F8072}"/>
          </ac:spMkLst>
        </pc:spChg>
        <pc:spChg chg="add mod topLvl">
          <ac:chgData name="Daoud Saadeddin" userId="50f496e5f975282e" providerId="LiveId" clId="{21DDD259-1F9D-4D5D-872A-FBDC44643293}" dt="2023-11-29T17:50:47.050" v="6665" actId="165"/>
          <ac:spMkLst>
            <pc:docMk/>
            <pc:sldMk cId="2670539702" sldId="970"/>
            <ac:spMk id="2221" creationId="{53529E3B-7181-2235-97DE-69C94336BD52}"/>
          </ac:spMkLst>
        </pc:spChg>
        <pc:spChg chg="mod">
          <ac:chgData name="Daoud Saadeddin" userId="50f496e5f975282e" providerId="LiveId" clId="{21DDD259-1F9D-4D5D-872A-FBDC44643293}" dt="2023-11-29T17:51:03.669" v="6677" actId="1038"/>
          <ac:spMkLst>
            <pc:docMk/>
            <pc:sldMk cId="2670539702" sldId="970"/>
            <ac:spMk id="2223" creationId="{698887F9-AD15-8E87-920C-3A0382CDFD5E}"/>
          </ac:spMkLst>
        </pc:spChg>
        <pc:spChg chg="mod">
          <ac:chgData name="Daoud Saadeddin" userId="50f496e5f975282e" providerId="LiveId" clId="{21DDD259-1F9D-4D5D-872A-FBDC44643293}" dt="2023-11-29T17:50:47.050" v="6665" actId="165"/>
          <ac:spMkLst>
            <pc:docMk/>
            <pc:sldMk cId="2670539702" sldId="970"/>
            <ac:spMk id="2226" creationId="{2355AE1E-82C4-F6DA-2EEB-9A32CE4C1CF8}"/>
          </ac:spMkLst>
        </pc:spChg>
        <pc:spChg chg="mod">
          <ac:chgData name="Daoud Saadeddin" userId="50f496e5f975282e" providerId="LiveId" clId="{21DDD259-1F9D-4D5D-872A-FBDC44643293}" dt="2023-11-29T17:50:47.050" v="6665" actId="165"/>
          <ac:spMkLst>
            <pc:docMk/>
            <pc:sldMk cId="2670539702" sldId="970"/>
            <ac:spMk id="2227" creationId="{0F042C24-0656-5CA6-1D13-633D4FD837F1}"/>
          </ac:spMkLst>
        </pc:spChg>
        <pc:spChg chg="add del mod">
          <ac:chgData name="Daoud Saadeddin" userId="50f496e5f975282e" providerId="LiveId" clId="{21DDD259-1F9D-4D5D-872A-FBDC44643293}" dt="2023-11-24T21:01:28.221" v="3543" actId="478"/>
          <ac:spMkLst>
            <pc:docMk/>
            <pc:sldMk cId="2670539702" sldId="970"/>
            <ac:spMk id="2228" creationId="{77242254-5296-CFE3-7BEB-3C25C892A31F}"/>
          </ac:spMkLst>
        </pc:spChg>
        <pc:spChg chg="add del mod">
          <ac:chgData name="Daoud Saadeddin" userId="50f496e5f975282e" providerId="LiveId" clId="{21DDD259-1F9D-4D5D-872A-FBDC44643293}" dt="2023-11-24T21:05:11.470" v="3578" actId="478"/>
          <ac:spMkLst>
            <pc:docMk/>
            <pc:sldMk cId="2670539702" sldId="970"/>
            <ac:spMk id="2229" creationId="{C75199A2-053E-D869-BA2A-3D8D019755F9}"/>
          </ac:spMkLst>
        </pc:spChg>
        <pc:spChg chg="add del mod">
          <ac:chgData name="Daoud Saadeddin" userId="50f496e5f975282e" providerId="LiveId" clId="{21DDD259-1F9D-4D5D-872A-FBDC44643293}" dt="2023-11-24T21:05:10.820" v="3577" actId="478"/>
          <ac:spMkLst>
            <pc:docMk/>
            <pc:sldMk cId="2670539702" sldId="970"/>
            <ac:spMk id="2230" creationId="{B1C75BD1-74F9-B4EF-04F6-69AB8086A175}"/>
          </ac:spMkLst>
        </pc:spChg>
        <pc:spChg chg="add del mod">
          <ac:chgData name="Daoud Saadeddin" userId="50f496e5f975282e" providerId="LiveId" clId="{21DDD259-1F9D-4D5D-872A-FBDC44643293}" dt="2023-11-24T21:05:09.270" v="3576" actId="478"/>
          <ac:spMkLst>
            <pc:docMk/>
            <pc:sldMk cId="2670539702" sldId="970"/>
            <ac:spMk id="2231" creationId="{0859189A-DCE6-79D5-5ED6-7C856D3DA8DA}"/>
          </ac:spMkLst>
        </pc:spChg>
        <pc:spChg chg="add del mod">
          <ac:chgData name="Daoud Saadeddin" userId="50f496e5f975282e" providerId="LiveId" clId="{21DDD259-1F9D-4D5D-872A-FBDC44643293}" dt="2023-11-24T21:05:08.090" v="3575" actId="478"/>
          <ac:spMkLst>
            <pc:docMk/>
            <pc:sldMk cId="2670539702" sldId="970"/>
            <ac:spMk id="2232" creationId="{89D977A7-18A3-D97C-387B-042ED331929E}"/>
          </ac:spMkLst>
        </pc:spChg>
        <pc:spChg chg="add del mod">
          <ac:chgData name="Daoud Saadeddin" userId="50f496e5f975282e" providerId="LiveId" clId="{21DDD259-1F9D-4D5D-872A-FBDC44643293}" dt="2023-11-24T21:05:06.905" v="3574" actId="478"/>
          <ac:spMkLst>
            <pc:docMk/>
            <pc:sldMk cId="2670539702" sldId="970"/>
            <ac:spMk id="2233" creationId="{B281A1E1-EC86-8E5A-29E4-D86512922519}"/>
          </ac:spMkLst>
        </pc:spChg>
        <pc:spChg chg="add del mod">
          <ac:chgData name="Daoud Saadeddin" userId="50f496e5f975282e" providerId="LiveId" clId="{21DDD259-1F9D-4D5D-872A-FBDC44643293}" dt="2023-11-24T21:05:05.605" v="3573" actId="478"/>
          <ac:spMkLst>
            <pc:docMk/>
            <pc:sldMk cId="2670539702" sldId="970"/>
            <ac:spMk id="2234" creationId="{8A6E8D94-226C-2B55-B5B5-03CFE79EFED8}"/>
          </ac:spMkLst>
        </pc:spChg>
        <pc:spChg chg="add del mod">
          <ac:chgData name="Daoud Saadeddin" userId="50f496e5f975282e" providerId="LiveId" clId="{21DDD259-1F9D-4D5D-872A-FBDC44643293}" dt="2023-11-24T21:05:04.210" v="3572" actId="478"/>
          <ac:spMkLst>
            <pc:docMk/>
            <pc:sldMk cId="2670539702" sldId="970"/>
            <ac:spMk id="2235" creationId="{FA64F43F-E2A6-0248-A25C-5C0432D2EC08}"/>
          </ac:spMkLst>
        </pc:spChg>
        <pc:spChg chg="add del mod">
          <ac:chgData name="Daoud Saadeddin" userId="50f496e5f975282e" providerId="LiveId" clId="{21DDD259-1F9D-4D5D-872A-FBDC44643293}" dt="2023-11-24T21:05:02.343" v="3571" actId="478"/>
          <ac:spMkLst>
            <pc:docMk/>
            <pc:sldMk cId="2670539702" sldId="970"/>
            <ac:spMk id="2236" creationId="{F8138D5B-B0EA-CC28-7EDF-D9864A905A3D}"/>
          </ac:spMkLst>
        </pc:spChg>
        <pc:spChg chg="add del mod">
          <ac:chgData name="Daoud Saadeddin" userId="50f496e5f975282e" providerId="LiveId" clId="{21DDD259-1F9D-4D5D-872A-FBDC44643293}" dt="2023-11-24T21:05:01.130" v="3570" actId="478"/>
          <ac:spMkLst>
            <pc:docMk/>
            <pc:sldMk cId="2670539702" sldId="970"/>
            <ac:spMk id="2237" creationId="{B9D0835E-F6C4-CA0E-DF60-12A4186E8CF1}"/>
          </ac:spMkLst>
        </pc:spChg>
        <pc:spChg chg="add del mod">
          <ac:chgData name="Daoud Saadeddin" userId="50f496e5f975282e" providerId="LiveId" clId="{21DDD259-1F9D-4D5D-872A-FBDC44643293}" dt="2023-11-24T21:05:00.035" v="3569" actId="478"/>
          <ac:spMkLst>
            <pc:docMk/>
            <pc:sldMk cId="2670539702" sldId="970"/>
            <ac:spMk id="2238" creationId="{216534AA-9FCB-75C7-80E6-7216D06BB412}"/>
          </ac:spMkLst>
        </pc:spChg>
        <pc:spChg chg="add mod">
          <ac:chgData name="Daoud Saadeddin" userId="50f496e5f975282e" providerId="LiveId" clId="{21DDD259-1F9D-4D5D-872A-FBDC44643293}" dt="2023-11-29T17:48:34.150" v="6602" actId="12788"/>
          <ac:spMkLst>
            <pc:docMk/>
            <pc:sldMk cId="2670539702" sldId="970"/>
            <ac:spMk id="2240" creationId="{1B015E1F-F226-9C23-EFCD-C138A553C3B8}"/>
          </ac:spMkLst>
        </pc:spChg>
        <pc:spChg chg="mod">
          <ac:chgData name="Daoud Saadeddin" userId="50f496e5f975282e" providerId="LiveId" clId="{21DDD259-1F9D-4D5D-872A-FBDC44643293}" dt="2023-11-30T09:28:04.786" v="8149" actId="207"/>
          <ac:spMkLst>
            <pc:docMk/>
            <pc:sldMk cId="2670539702" sldId="970"/>
            <ac:spMk id="2243" creationId="{5CBF6233-3D65-A68F-D156-E02BA9E12DB7}"/>
          </ac:spMkLst>
        </pc:spChg>
        <pc:spChg chg="mod">
          <ac:chgData name="Daoud Saadeddin" userId="50f496e5f975282e" providerId="LiveId" clId="{21DDD259-1F9D-4D5D-872A-FBDC44643293}" dt="2023-11-30T09:28:00.384" v="8148" actId="115"/>
          <ac:spMkLst>
            <pc:docMk/>
            <pc:sldMk cId="2670539702" sldId="970"/>
            <ac:spMk id="2244" creationId="{21415FB3-AC59-693F-5B3F-96F98EA08274}"/>
          </ac:spMkLst>
        </pc:spChg>
        <pc:spChg chg="mod">
          <ac:chgData name="Daoud Saadeddin" userId="50f496e5f975282e" providerId="LiveId" clId="{21DDD259-1F9D-4D5D-872A-FBDC44643293}" dt="2023-11-29T06:54:11.957" v="5487" actId="207"/>
          <ac:spMkLst>
            <pc:docMk/>
            <pc:sldMk cId="2670539702" sldId="970"/>
            <ac:spMk id="2250" creationId="{D390D869-8A13-AFD2-16EC-7FB8C3D5D74F}"/>
          </ac:spMkLst>
        </pc:spChg>
        <pc:spChg chg="mod">
          <ac:chgData name="Daoud Saadeddin" userId="50f496e5f975282e" providerId="LiveId" clId="{21DDD259-1F9D-4D5D-872A-FBDC44643293}" dt="2023-11-29T06:54:13.947" v="5493" actId="20577"/>
          <ac:spMkLst>
            <pc:docMk/>
            <pc:sldMk cId="2670539702" sldId="970"/>
            <ac:spMk id="2251" creationId="{FFA68F82-C236-9D67-A1B3-5D6D85D12AE3}"/>
          </ac:spMkLst>
        </pc:spChg>
        <pc:spChg chg="add mod ord">
          <ac:chgData name="Daoud Saadeddin" userId="50f496e5f975282e" providerId="LiveId" clId="{21DDD259-1F9D-4D5D-872A-FBDC44643293}" dt="2023-11-25T11:20:44.636" v="4482" actId="164"/>
          <ac:spMkLst>
            <pc:docMk/>
            <pc:sldMk cId="2670539702" sldId="970"/>
            <ac:spMk id="2253" creationId="{1AD6002F-28EF-1B9B-7CBA-D1DBB04B7EFD}"/>
          </ac:spMkLst>
        </pc:spChg>
        <pc:spChg chg="add mod topLvl">
          <ac:chgData name="Daoud Saadeddin" userId="50f496e5f975282e" providerId="LiveId" clId="{21DDD259-1F9D-4D5D-872A-FBDC44643293}" dt="2023-11-29T07:43:27.330" v="5644" actId="408"/>
          <ac:spMkLst>
            <pc:docMk/>
            <pc:sldMk cId="2670539702" sldId="970"/>
            <ac:spMk id="2254" creationId="{DCB77377-4882-BE49-4EA8-08EFAB809188}"/>
          </ac:spMkLst>
        </pc:spChg>
        <pc:spChg chg="add mod">
          <ac:chgData name="Daoud Saadeddin" userId="50f496e5f975282e" providerId="LiveId" clId="{21DDD259-1F9D-4D5D-872A-FBDC44643293}" dt="2023-11-30T09:27:51.792" v="8146" actId="115"/>
          <ac:spMkLst>
            <pc:docMk/>
            <pc:sldMk cId="2670539702" sldId="970"/>
            <ac:spMk id="2259" creationId="{833A875E-348A-4CF6-9A95-A6139DBE3A98}"/>
          </ac:spMkLst>
        </pc:spChg>
        <pc:spChg chg="add mod">
          <ac:chgData name="Daoud Saadeddin" userId="50f496e5f975282e" providerId="LiveId" clId="{21DDD259-1F9D-4D5D-872A-FBDC44643293}" dt="2023-11-30T09:27:54.604" v="8147" actId="115"/>
          <ac:spMkLst>
            <pc:docMk/>
            <pc:sldMk cId="2670539702" sldId="970"/>
            <ac:spMk id="2260" creationId="{2F4D531C-42A5-BC46-7DC6-DDE0675B5373}"/>
          </ac:spMkLst>
        </pc:spChg>
        <pc:spChg chg="add mod">
          <ac:chgData name="Daoud Saadeddin" userId="50f496e5f975282e" providerId="LiveId" clId="{21DDD259-1F9D-4D5D-872A-FBDC44643293}" dt="2023-11-29T17:56:09.622" v="6767" actId="164"/>
          <ac:spMkLst>
            <pc:docMk/>
            <pc:sldMk cId="2670539702" sldId="970"/>
            <ac:spMk id="2262" creationId="{AA1CB92B-93BD-D455-4294-D2D6F6AE2195}"/>
          </ac:spMkLst>
        </pc:spChg>
        <pc:spChg chg="add mod">
          <ac:chgData name="Daoud Saadeddin" userId="50f496e5f975282e" providerId="LiveId" clId="{21DDD259-1F9D-4D5D-872A-FBDC44643293}" dt="2023-11-29T17:56:06.990" v="6766" actId="164"/>
          <ac:spMkLst>
            <pc:docMk/>
            <pc:sldMk cId="2670539702" sldId="970"/>
            <ac:spMk id="2265" creationId="{759BF161-1539-2418-E346-E4B404DA67A8}"/>
          </ac:spMkLst>
        </pc:spChg>
        <pc:spChg chg="add mod">
          <ac:chgData name="Daoud Saadeddin" userId="50f496e5f975282e" providerId="LiveId" clId="{21DDD259-1F9D-4D5D-872A-FBDC44643293}" dt="2023-11-29T17:56:04.316" v="6765" actId="164"/>
          <ac:spMkLst>
            <pc:docMk/>
            <pc:sldMk cId="2670539702" sldId="970"/>
            <ac:spMk id="2266" creationId="{7C8B1A9D-4151-513C-F434-890D6393059A}"/>
          </ac:spMkLst>
        </pc:spChg>
        <pc:spChg chg="add mod">
          <ac:chgData name="Daoud Saadeddin" userId="50f496e5f975282e" providerId="LiveId" clId="{21DDD259-1F9D-4D5D-872A-FBDC44643293}" dt="2023-11-29T17:56:01.634" v="6764" actId="164"/>
          <ac:spMkLst>
            <pc:docMk/>
            <pc:sldMk cId="2670539702" sldId="970"/>
            <ac:spMk id="2270" creationId="{F661686A-6ED0-AA68-295A-EEF65379592A}"/>
          </ac:spMkLst>
        </pc:spChg>
        <pc:spChg chg="add mod">
          <ac:chgData name="Daoud Saadeddin" userId="50f496e5f975282e" providerId="LiveId" clId="{21DDD259-1F9D-4D5D-872A-FBDC44643293}" dt="2023-11-29T17:55:56.336" v="6763" actId="164"/>
          <ac:spMkLst>
            <pc:docMk/>
            <pc:sldMk cId="2670539702" sldId="970"/>
            <ac:spMk id="2272" creationId="{11CABD1D-A0E6-21D0-828D-FEF0D67D15B0}"/>
          </ac:spMkLst>
        </pc:spChg>
        <pc:spChg chg="add mod">
          <ac:chgData name="Daoud Saadeddin" userId="50f496e5f975282e" providerId="LiveId" clId="{21DDD259-1F9D-4D5D-872A-FBDC44643293}" dt="2023-11-25T11:15:02.239" v="4443" actId="404"/>
          <ac:spMkLst>
            <pc:docMk/>
            <pc:sldMk cId="2670539702" sldId="970"/>
            <ac:spMk id="2274" creationId="{2ABF5DA6-D1F3-CF5F-A60E-68DE2D71AAF4}"/>
          </ac:spMkLst>
        </pc:spChg>
        <pc:spChg chg="add mod">
          <ac:chgData name="Daoud Saadeddin" userId="50f496e5f975282e" providerId="LiveId" clId="{21DDD259-1F9D-4D5D-872A-FBDC44643293}" dt="2023-11-29T17:55:53.639" v="6762" actId="164"/>
          <ac:spMkLst>
            <pc:docMk/>
            <pc:sldMk cId="2670539702" sldId="970"/>
            <ac:spMk id="2276" creationId="{213CC1A4-1422-CFFF-3C44-9BD721D3F2DF}"/>
          </ac:spMkLst>
        </pc:spChg>
        <pc:spChg chg="add mod">
          <ac:chgData name="Daoud Saadeddin" userId="50f496e5f975282e" providerId="LiveId" clId="{21DDD259-1F9D-4D5D-872A-FBDC44643293}" dt="2023-11-25T11:18:51.245" v="4459"/>
          <ac:spMkLst>
            <pc:docMk/>
            <pc:sldMk cId="2670539702" sldId="970"/>
            <ac:spMk id="2277" creationId="{FBF55758-B845-D712-C9F1-869E6CDDA525}"/>
          </ac:spMkLst>
        </pc:spChg>
        <pc:spChg chg="add mod">
          <ac:chgData name="Daoud Saadeddin" userId="50f496e5f975282e" providerId="LiveId" clId="{21DDD259-1F9D-4D5D-872A-FBDC44643293}" dt="2023-11-29T17:55:50.199" v="6761" actId="164"/>
          <ac:spMkLst>
            <pc:docMk/>
            <pc:sldMk cId="2670539702" sldId="970"/>
            <ac:spMk id="2278" creationId="{969AA0C7-AB5B-0A9D-3A38-9FF97F2A7D62}"/>
          </ac:spMkLst>
        </pc:spChg>
        <pc:spChg chg="add del mod">
          <ac:chgData name="Daoud Saadeddin" userId="50f496e5f975282e" providerId="LiveId" clId="{21DDD259-1F9D-4D5D-872A-FBDC44643293}" dt="2023-11-25T11:25:29.364" v="4512" actId="478"/>
          <ac:spMkLst>
            <pc:docMk/>
            <pc:sldMk cId="2670539702" sldId="970"/>
            <ac:spMk id="2279" creationId="{F1F3AFAD-A94B-AE97-428F-82C323248205}"/>
          </ac:spMkLst>
        </pc:spChg>
        <pc:spChg chg="add mod">
          <ac:chgData name="Daoud Saadeddin" userId="50f496e5f975282e" providerId="LiveId" clId="{21DDD259-1F9D-4D5D-872A-FBDC44643293}" dt="2023-11-29T17:55:47.590" v="6760" actId="164"/>
          <ac:spMkLst>
            <pc:docMk/>
            <pc:sldMk cId="2670539702" sldId="970"/>
            <ac:spMk id="2279" creationId="{F4B00EFB-2E60-67B6-2869-171C3CA32B33}"/>
          </ac:spMkLst>
        </pc:spChg>
        <pc:spChg chg="add mod">
          <ac:chgData name="Daoud Saadeddin" userId="50f496e5f975282e" providerId="LiveId" clId="{21DDD259-1F9D-4D5D-872A-FBDC44643293}" dt="2023-11-29T17:55:45.329" v="6759" actId="164"/>
          <ac:spMkLst>
            <pc:docMk/>
            <pc:sldMk cId="2670539702" sldId="970"/>
            <ac:spMk id="2280" creationId="{520DC377-658B-C8CF-7492-97B270135C7C}"/>
          </ac:spMkLst>
        </pc:spChg>
        <pc:spChg chg="add mod">
          <ac:chgData name="Daoud Saadeddin" userId="50f496e5f975282e" providerId="LiveId" clId="{21DDD259-1F9D-4D5D-872A-FBDC44643293}" dt="2023-11-29T17:55:42.419" v="6758" actId="164"/>
          <ac:spMkLst>
            <pc:docMk/>
            <pc:sldMk cId="2670539702" sldId="970"/>
            <ac:spMk id="2281" creationId="{D7706881-3A3D-2DA3-77E5-323ECB0F5FF7}"/>
          </ac:spMkLst>
        </pc:spChg>
        <pc:spChg chg="add mod">
          <ac:chgData name="Daoud Saadeddin" userId="50f496e5f975282e" providerId="LiveId" clId="{21DDD259-1F9D-4D5D-872A-FBDC44643293}" dt="2023-11-29T17:55:40.078" v="6757" actId="164"/>
          <ac:spMkLst>
            <pc:docMk/>
            <pc:sldMk cId="2670539702" sldId="970"/>
            <ac:spMk id="2282" creationId="{03A95053-EAEE-2E27-1D68-03E050264367}"/>
          </ac:spMkLst>
        </pc:spChg>
        <pc:spChg chg="add mod">
          <ac:chgData name="Daoud Saadeddin" userId="50f496e5f975282e" providerId="LiveId" clId="{21DDD259-1F9D-4D5D-872A-FBDC44643293}" dt="2023-11-29T17:55:37.396" v="6756" actId="164"/>
          <ac:spMkLst>
            <pc:docMk/>
            <pc:sldMk cId="2670539702" sldId="970"/>
            <ac:spMk id="2283" creationId="{D641D129-48D8-C5E2-42E6-84596D94949F}"/>
          </ac:spMkLst>
        </pc:spChg>
        <pc:spChg chg="add mod">
          <ac:chgData name="Daoud Saadeddin" userId="50f496e5f975282e" providerId="LiveId" clId="{21DDD259-1F9D-4D5D-872A-FBDC44643293}" dt="2023-11-29T17:55:35.041" v="6755" actId="164"/>
          <ac:spMkLst>
            <pc:docMk/>
            <pc:sldMk cId="2670539702" sldId="970"/>
            <ac:spMk id="2284" creationId="{E7459FA0-23E1-FB03-D3AD-F0473653813E}"/>
          </ac:spMkLst>
        </pc:spChg>
        <pc:spChg chg="add mod">
          <ac:chgData name="Daoud Saadeddin" userId="50f496e5f975282e" providerId="LiveId" clId="{21DDD259-1F9D-4D5D-872A-FBDC44643293}" dt="2023-11-29T17:55:31.251" v="6754" actId="164"/>
          <ac:spMkLst>
            <pc:docMk/>
            <pc:sldMk cId="2670539702" sldId="970"/>
            <ac:spMk id="2285" creationId="{C3A2EC52-881A-3FAF-128E-EBA574841DDE}"/>
          </ac:spMkLst>
        </pc:spChg>
        <pc:spChg chg="add mod">
          <ac:chgData name="Daoud Saadeddin" userId="50f496e5f975282e" providerId="LiveId" clId="{21DDD259-1F9D-4D5D-872A-FBDC44643293}" dt="2023-11-29T17:55:26.058" v="6753" actId="164"/>
          <ac:spMkLst>
            <pc:docMk/>
            <pc:sldMk cId="2670539702" sldId="970"/>
            <ac:spMk id="2286" creationId="{E035DFD0-C332-74A1-A7E5-DC56DF3CDA1C}"/>
          </ac:spMkLst>
        </pc:spChg>
        <pc:spChg chg="add mod">
          <ac:chgData name="Daoud Saadeddin" userId="50f496e5f975282e" providerId="LiveId" clId="{21DDD259-1F9D-4D5D-872A-FBDC44643293}" dt="2023-11-29T17:55:23.557" v="6752" actId="164"/>
          <ac:spMkLst>
            <pc:docMk/>
            <pc:sldMk cId="2670539702" sldId="970"/>
            <ac:spMk id="2287" creationId="{62F5F251-1C92-A6FA-526F-D4EAE9485E7E}"/>
          </ac:spMkLst>
        </pc:spChg>
        <pc:spChg chg="add mod">
          <ac:chgData name="Daoud Saadeddin" userId="50f496e5f975282e" providerId="LiveId" clId="{21DDD259-1F9D-4D5D-872A-FBDC44643293}" dt="2023-11-29T17:55:21.244" v="6751" actId="164"/>
          <ac:spMkLst>
            <pc:docMk/>
            <pc:sldMk cId="2670539702" sldId="970"/>
            <ac:spMk id="2288" creationId="{2E95B659-5E1F-38C9-61DD-24E7EDF8483A}"/>
          </ac:spMkLst>
        </pc:spChg>
        <pc:spChg chg="add mod">
          <ac:chgData name="Daoud Saadeddin" userId="50f496e5f975282e" providerId="LiveId" clId="{21DDD259-1F9D-4D5D-872A-FBDC44643293}" dt="2023-11-29T17:55:19.172" v="6750" actId="164"/>
          <ac:spMkLst>
            <pc:docMk/>
            <pc:sldMk cId="2670539702" sldId="970"/>
            <ac:spMk id="2289" creationId="{3C96331C-CB04-A997-6B2D-21AA95811B0F}"/>
          </ac:spMkLst>
        </pc:spChg>
        <pc:spChg chg="add mod">
          <ac:chgData name="Daoud Saadeddin" userId="50f496e5f975282e" providerId="LiveId" clId="{21DDD259-1F9D-4D5D-872A-FBDC44643293}" dt="2023-11-29T17:55:16.569" v="6749" actId="164"/>
          <ac:spMkLst>
            <pc:docMk/>
            <pc:sldMk cId="2670539702" sldId="970"/>
            <ac:spMk id="2290" creationId="{23790FCB-7900-CE6A-5B98-506787DE3607}"/>
          </ac:spMkLst>
        </pc:spChg>
        <pc:spChg chg="add mod">
          <ac:chgData name="Daoud Saadeddin" userId="50f496e5f975282e" providerId="LiveId" clId="{21DDD259-1F9D-4D5D-872A-FBDC44643293}" dt="2023-11-29T17:55:14.285" v="6748" actId="164"/>
          <ac:spMkLst>
            <pc:docMk/>
            <pc:sldMk cId="2670539702" sldId="970"/>
            <ac:spMk id="2291" creationId="{0957BA72-5F16-8018-A37C-8495E0188BE1}"/>
          </ac:spMkLst>
        </pc:spChg>
        <pc:spChg chg="add mod">
          <ac:chgData name="Daoud Saadeddin" userId="50f496e5f975282e" providerId="LiveId" clId="{21DDD259-1F9D-4D5D-872A-FBDC44643293}" dt="2023-11-29T17:55:10.932" v="6747" actId="164"/>
          <ac:spMkLst>
            <pc:docMk/>
            <pc:sldMk cId="2670539702" sldId="970"/>
            <ac:spMk id="2292" creationId="{E67478CB-CB11-AFC4-3DC3-A3BDB06FBE70}"/>
          </ac:spMkLst>
        </pc:spChg>
        <pc:spChg chg="add mod">
          <ac:chgData name="Daoud Saadeddin" userId="50f496e5f975282e" providerId="LiveId" clId="{21DDD259-1F9D-4D5D-872A-FBDC44643293}" dt="2023-11-29T17:54:45.279" v="6746" actId="164"/>
          <ac:spMkLst>
            <pc:docMk/>
            <pc:sldMk cId="2670539702" sldId="970"/>
            <ac:spMk id="2293" creationId="{8DD074A3-9184-E500-C0B9-6E976D3CE23F}"/>
          </ac:spMkLst>
        </pc:spChg>
        <pc:spChg chg="add mod">
          <ac:chgData name="Daoud Saadeddin" userId="50f496e5f975282e" providerId="LiveId" clId="{21DDD259-1F9D-4D5D-872A-FBDC44643293}" dt="2023-11-29T17:54:31.007" v="6741" actId="164"/>
          <ac:spMkLst>
            <pc:docMk/>
            <pc:sldMk cId="2670539702" sldId="970"/>
            <ac:spMk id="2294" creationId="{28940E4C-952E-08B1-E345-B893111A1BFF}"/>
          </ac:spMkLst>
        </pc:spChg>
        <pc:spChg chg="add mod">
          <ac:chgData name="Daoud Saadeddin" userId="50f496e5f975282e" providerId="LiveId" clId="{21DDD259-1F9D-4D5D-872A-FBDC44643293}" dt="2023-11-29T17:54:33.685" v="6742" actId="164"/>
          <ac:spMkLst>
            <pc:docMk/>
            <pc:sldMk cId="2670539702" sldId="970"/>
            <ac:spMk id="2295" creationId="{88013B32-CA3B-1FBC-1A81-7AB8978C2103}"/>
          </ac:spMkLst>
        </pc:spChg>
        <pc:spChg chg="add mod">
          <ac:chgData name="Daoud Saadeddin" userId="50f496e5f975282e" providerId="LiveId" clId="{21DDD259-1F9D-4D5D-872A-FBDC44643293}" dt="2023-11-29T17:54:42.579" v="6745" actId="164"/>
          <ac:spMkLst>
            <pc:docMk/>
            <pc:sldMk cId="2670539702" sldId="970"/>
            <ac:spMk id="2296" creationId="{5EE35A2F-81C2-D876-B3A7-80CC29537D35}"/>
          </ac:spMkLst>
        </pc:spChg>
        <pc:spChg chg="add mod">
          <ac:chgData name="Daoud Saadeddin" userId="50f496e5f975282e" providerId="LiveId" clId="{21DDD259-1F9D-4D5D-872A-FBDC44643293}" dt="2023-11-29T17:54:26.138" v="6739" actId="164"/>
          <ac:spMkLst>
            <pc:docMk/>
            <pc:sldMk cId="2670539702" sldId="970"/>
            <ac:spMk id="2297" creationId="{ABCC4DD4-033B-3AB3-35D2-3FB09AB56766}"/>
          </ac:spMkLst>
        </pc:spChg>
        <pc:spChg chg="add mod">
          <ac:chgData name="Daoud Saadeddin" userId="50f496e5f975282e" providerId="LiveId" clId="{21DDD259-1F9D-4D5D-872A-FBDC44643293}" dt="2023-11-29T17:54:28.435" v="6740" actId="164"/>
          <ac:spMkLst>
            <pc:docMk/>
            <pc:sldMk cId="2670539702" sldId="970"/>
            <ac:spMk id="2298" creationId="{0651F677-4891-C691-395D-B70699F22765}"/>
          </ac:spMkLst>
        </pc:spChg>
        <pc:spChg chg="add mod">
          <ac:chgData name="Daoud Saadeddin" userId="50f496e5f975282e" providerId="LiveId" clId="{21DDD259-1F9D-4D5D-872A-FBDC44643293}" dt="2023-11-29T17:34:57.392" v="6302" actId="555"/>
          <ac:spMkLst>
            <pc:docMk/>
            <pc:sldMk cId="2670539702" sldId="970"/>
            <ac:spMk id="2299" creationId="{1A1BFBBF-97B8-3BB7-B42C-C311F1B865AA}"/>
          </ac:spMkLst>
        </pc:spChg>
        <pc:spChg chg="add mod">
          <ac:chgData name="Daoud Saadeddin" userId="50f496e5f975282e" providerId="LiveId" clId="{21DDD259-1F9D-4D5D-872A-FBDC44643293}" dt="2023-11-29T17:54:20.631" v="6737" actId="164"/>
          <ac:spMkLst>
            <pc:docMk/>
            <pc:sldMk cId="2670539702" sldId="970"/>
            <ac:spMk id="2300" creationId="{675A272A-9314-1426-E16D-C79D56BE9CFC}"/>
          </ac:spMkLst>
        </pc:spChg>
        <pc:spChg chg="add mod">
          <ac:chgData name="Daoud Saadeddin" userId="50f496e5f975282e" providerId="LiveId" clId="{21DDD259-1F9D-4D5D-872A-FBDC44643293}" dt="2023-11-29T17:54:23.361" v="6738" actId="164"/>
          <ac:spMkLst>
            <pc:docMk/>
            <pc:sldMk cId="2670539702" sldId="970"/>
            <ac:spMk id="2301" creationId="{57ECB547-1838-8030-0936-22D2D6563F2C}"/>
          </ac:spMkLst>
        </pc:spChg>
        <pc:spChg chg="add mod">
          <ac:chgData name="Daoud Saadeddin" userId="50f496e5f975282e" providerId="LiveId" clId="{21DDD259-1F9D-4D5D-872A-FBDC44643293}" dt="2023-11-29T17:54:13.992" v="6736" actId="164"/>
          <ac:spMkLst>
            <pc:docMk/>
            <pc:sldMk cId="2670539702" sldId="970"/>
            <ac:spMk id="2302" creationId="{C2422B62-1540-1B82-2CFD-4143A0D165D7}"/>
          </ac:spMkLst>
        </pc:spChg>
        <pc:spChg chg="add mod">
          <ac:chgData name="Daoud Saadeddin" userId="50f496e5f975282e" providerId="LiveId" clId="{21DDD259-1F9D-4D5D-872A-FBDC44643293}" dt="2023-11-29T17:54:10.834" v="6735" actId="164"/>
          <ac:spMkLst>
            <pc:docMk/>
            <pc:sldMk cId="2670539702" sldId="970"/>
            <ac:spMk id="2303" creationId="{36675E84-9816-8AED-B42A-E092E01A0B94}"/>
          </ac:spMkLst>
        </pc:spChg>
        <pc:grpChg chg="add mod topLvl">
          <ac:chgData name="Daoud Saadeddin" userId="50f496e5f975282e" providerId="LiveId" clId="{21DDD259-1F9D-4D5D-872A-FBDC44643293}" dt="2023-11-29T17:53:47.408" v="6726" actId="164"/>
          <ac:grpSpMkLst>
            <pc:docMk/>
            <pc:sldMk cId="2670539702" sldId="970"/>
            <ac:grpSpMk id="2" creationId="{C3C040C6-8E3B-C5CC-9B8B-D064DE0AA17E}"/>
          </ac:grpSpMkLst>
        </pc:grpChg>
        <pc:grpChg chg="add del mod">
          <ac:chgData name="Daoud Saadeddin" userId="50f496e5f975282e" providerId="LiveId" clId="{21DDD259-1F9D-4D5D-872A-FBDC44643293}" dt="2023-11-29T07:25:27.810" v="5545" actId="165"/>
          <ac:grpSpMkLst>
            <pc:docMk/>
            <pc:sldMk cId="2670539702" sldId="970"/>
            <ac:grpSpMk id="5" creationId="{E83C4F99-4C07-B2F9-D98D-BEB54FE4D63F}"/>
          </ac:grpSpMkLst>
        </pc:grpChg>
        <pc:grpChg chg="add del mod">
          <ac:chgData name="Daoud Saadeddin" userId="50f496e5f975282e" providerId="LiveId" clId="{21DDD259-1F9D-4D5D-872A-FBDC44643293}" dt="2023-11-28T20:05:13.273" v="5289" actId="165"/>
          <ac:grpSpMkLst>
            <pc:docMk/>
            <pc:sldMk cId="2670539702" sldId="970"/>
            <ac:grpSpMk id="6" creationId="{31B6E211-D576-F816-948B-A1133AA8E271}"/>
          </ac:grpSpMkLst>
        </pc:grpChg>
        <pc:grpChg chg="add mod topLvl">
          <ac:chgData name="Daoud Saadeddin" userId="50f496e5f975282e" providerId="LiveId" clId="{21DDD259-1F9D-4D5D-872A-FBDC44643293}" dt="2023-11-29T17:55:56.336" v="6763" actId="164"/>
          <ac:grpSpMkLst>
            <pc:docMk/>
            <pc:sldMk cId="2670539702" sldId="970"/>
            <ac:grpSpMk id="10" creationId="{20E61634-1E6F-FCCF-EDEE-66F4B5A2BD5C}"/>
          </ac:grpSpMkLst>
        </pc:grpChg>
        <pc:grpChg chg="add del mod">
          <ac:chgData name="Daoud Saadeddin" userId="50f496e5f975282e" providerId="LiveId" clId="{21DDD259-1F9D-4D5D-872A-FBDC44643293}" dt="2023-11-29T16:48:53.723" v="5801" actId="165"/>
          <ac:grpSpMkLst>
            <pc:docMk/>
            <pc:sldMk cId="2670539702" sldId="970"/>
            <ac:grpSpMk id="13" creationId="{E848CB78-D9D3-A0EE-69CE-663C977D6F06}"/>
          </ac:grpSpMkLst>
        </pc:grpChg>
        <pc:grpChg chg="add mod topLvl">
          <ac:chgData name="Daoud Saadeddin" userId="50f496e5f975282e" providerId="LiveId" clId="{21DDD259-1F9D-4D5D-872A-FBDC44643293}" dt="2023-11-29T17:55:47.590" v="6760" actId="164"/>
          <ac:grpSpMkLst>
            <pc:docMk/>
            <pc:sldMk cId="2670539702" sldId="970"/>
            <ac:grpSpMk id="14" creationId="{AEB70817-CD9B-F1FD-DA9F-59770B664A6F}"/>
          </ac:grpSpMkLst>
        </pc:grpChg>
        <pc:grpChg chg="add mod topLvl">
          <ac:chgData name="Daoud Saadeddin" userId="50f496e5f975282e" providerId="LiveId" clId="{21DDD259-1F9D-4D5D-872A-FBDC44643293}" dt="2023-11-30T05:03:51.137" v="8051" actId="1037"/>
          <ac:grpSpMkLst>
            <pc:docMk/>
            <pc:sldMk cId="2670539702" sldId="970"/>
            <ac:grpSpMk id="20" creationId="{02F22E71-5335-1249-DE04-EC9CFB210843}"/>
          </ac:grpSpMkLst>
        </pc:grpChg>
        <pc:grpChg chg="add mod topLvl">
          <ac:chgData name="Daoud Saadeddin" userId="50f496e5f975282e" providerId="LiveId" clId="{21DDD259-1F9D-4D5D-872A-FBDC44643293}" dt="2023-11-29T17:56:12.274" v="6768" actId="164"/>
          <ac:grpSpMkLst>
            <pc:docMk/>
            <pc:sldMk cId="2670539702" sldId="970"/>
            <ac:grpSpMk id="25" creationId="{93D5D7F7-2FA9-7824-7E0E-989659E83B9E}"/>
          </ac:grpSpMkLst>
        </pc:grpChg>
        <pc:grpChg chg="add del mod">
          <ac:chgData name="Daoud Saadeddin" userId="50f496e5f975282e" providerId="LiveId" clId="{21DDD259-1F9D-4D5D-872A-FBDC44643293}" dt="2023-11-28T19:19:41.128" v="5134" actId="478"/>
          <ac:grpSpMkLst>
            <pc:docMk/>
            <pc:sldMk cId="2670539702" sldId="970"/>
            <ac:grpSpMk id="26" creationId="{3FC5F0EA-1A08-C6BF-C314-D92C2E4AA5F7}"/>
          </ac:grpSpMkLst>
        </pc:grpChg>
        <pc:grpChg chg="add mod topLvl">
          <ac:chgData name="Daoud Saadeddin" userId="50f496e5f975282e" providerId="LiveId" clId="{21DDD259-1F9D-4D5D-872A-FBDC44643293}" dt="2023-11-29T17:54:33.685" v="6742" actId="164"/>
          <ac:grpSpMkLst>
            <pc:docMk/>
            <pc:sldMk cId="2670539702" sldId="970"/>
            <ac:grpSpMk id="27" creationId="{E1ADB99B-964D-9420-1ABF-F2B99338CB3C}"/>
          </ac:grpSpMkLst>
        </pc:grpChg>
        <pc:grpChg chg="add mod topLvl">
          <ac:chgData name="Daoud Saadeddin" userId="50f496e5f975282e" providerId="LiveId" clId="{21DDD259-1F9D-4D5D-872A-FBDC44643293}" dt="2023-11-29T17:54:08.197" v="6734" actId="164"/>
          <ac:grpSpMkLst>
            <pc:docMk/>
            <pc:sldMk cId="2670539702" sldId="970"/>
            <ac:grpSpMk id="29" creationId="{2881C4B6-371F-116E-DEAF-EAAA01690B68}"/>
          </ac:grpSpMkLst>
        </pc:grpChg>
        <pc:grpChg chg="add del mod topLvl">
          <ac:chgData name="Daoud Saadeddin" userId="50f496e5f975282e" providerId="LiveId" clId="{21DDD259-1F9D-4D5D-872A-FBDC44643293}" dt="2023-11-25T11:34:20.044" v="4599" actId="478"/>
          <ac:grpSpMkLst>
            <pc:docMk/>
            <pc:sldMk cId="2670539702" sldId="970"/>
            <ac:grpSpMk id="32" creationId="{43E3F9CE-88E6-3E54-0429-7C32F40FCD30}"/>
          </ac:grpSpMkLst>
        </pc:grpChg>
        <pc:grpChg chg="add mod topLvl">
          <ac:chgData name="Daoud Saadeddin" userId="50f496e5f975282e" providerId="LiveId" clId="{21DDD259-1F9D-4D5D-872A-FBDC44643293}" dt="2023-11-29T17:54:20.631" v="6737" actId="164"/>
          <ac:grpSpMkLst>
            <pc:docMk/>
            <pc:sldMk cId="2670539702" sldId="970"/>
            <ac:grpSpMk id="33" creationId="{D4A8389D-7EEC-2419-64FD-096528C88F53}"/>
          </ac:grpSpMkLst>
        </pc:grpChg>
        <pc:grpChg chg="add del mod">
          <ac:chgData name="Daoud Saadeddin" userId="50f496e5f975282e" providerId="LiveId" clId="{21DDD259-1F9D-4D5D-872A-FBDC44643293}" dt="2023-11-28T19:55:10.829" v="5230" actId="165"/>
          <ac:grpSpMkLst>
            <pc:docMk/>
            <pc:sldMk cId="2670539702" sldId="970"/>
            <ac:grpSpMk id="34" creationId="{686DD783-B969-7FD6-2F01-0F6C59FB15B5}"/>
          </ac:grpSpMkLst>
        </pc:grpChg>
        <pc:grpChg chg="add del mod">
          <ac:chgData name="Daoud Saadeddin" userId="50f496e5f975282e" providerId="LiveId" clId="{21DDD259-1F9D-4D5D-872A-FBDC44643293}" dt="2023-11-25T09:04:29.762" v="3997" actId="165"/>
          <ac:grpSpMkLst>
            <pc:docMk/>
            <pc:sldMk cId="2670539702" sldId="970"/>
            <ac:grpSpMk id="35" creationId="{922A6D5B-F98C-17FF-3E5C-42FD1A811CF7}"/>
          </ac:grpSpMkLst>
        </pc:grpChg>
        <pc:grpChg chg="add del mod">
          <ac:chgData name="Daoud Saadeddin" userId="50f496e5f975282e" providerId="LiveId" clId="{21DDD259-1F9D-4D5D-872A-FBDC44643293}" dt="2023-11-25T09:04:29.762" v="3997" actId="165"/>
          <ac:grpSpMkLst>
            <pc:docMk/>
            <pc:sldMk cId="2670539702" sldId="970"/>
            <ac:grpSpMk id="39" creationId="{7A476F6E-B318-52CE-807D-1F90D2238233}"/>
          </ac:grpSpMkLst>
        </pc:grpChg>
        <pc:grpChg chg="add mod topLvl">
          <ac:chgData name="Daoud Saadeddin" userId="50f496e5f975282e" providerId="LiveId" clId="{21DDD259-1F9D-4D5D-872A-FBDC44643293}" dt="2023-11-29T07:44:01.050" v="5651" actId="1038"/>
          <ac:grpSpMkLst>
            <pc:docMk/>
            <pc:sldMk cId="2670539702" sldId="970"/>
            <ac:grpSpMk id="39" creationId="{8FF0F684-DC14-5337-D49F-F0AB6766B322}"/>
          </ac:grpSpMkLst>
        </pc:grpChg>
        <pc:grpChg chg="mod topLvl">
          <ac:chgData name="Daoud Saadeddin" userId="50f496e5f975282e" providerId="LiveId" clId="{21DDD259-1F9D-4D5D-872A-FBDC44643293}" dt="2023-11-25T11:20:44.636" v="4482" actId="164"/>
          <ac:grpSpMkLst>
            <pc:docMk/>
            <pc:sldMk cId="2670539702" sldId="970"/>
            <ac:grpSpMk id="40" creationId="{1BBC5F09-C93B-3CE0-C966-5D0018FC6FDD}"/>
          </ac:grpSpMkLst>
        </pc:grpChg>
        <pc:grpChg chg="mod">
          <ac:chgData name="Daoud Saadeddin" userId="50f496e5f975282e" providerId="LiveId" clId="{21DDD259-1F9D-4D5D-872A-FBDC44643293}" dt="2023-11-25T11:20:25.718" v="4481" actId="165"/>
          <ac:grpSpMkLst>
            <pc:docMk/>
            <pc:sldMk cId="2670539702" sldId="970"/>
            <ac:grpSpMk id="41" creationId="{F240A090-C175-D72B-5244-9D302A751521}"/>
          </ac:grpSpMkLst>
        </pc:grpChg>
        <pc:grpChg chg="add mod topLvl">
          <ac:chgData name="Daoud Saadeddin" userId="50f496e5f975282e" providerId="LiveId" clId="{21DDD259-1F9D-4D5D-872A-FBDC44643293}" dt="2023-11-29T17:53:42.929" v="6724" actId="164"/>
          <ac:grpSpMkLst>
            <pc:docMk/>
            <pc:sldMk cId="2670539702" sldId="970"/>
            <ac:grpSpMk id="42" creationId="{39B473C4-0FEA-B25A-0C01-CB0DF85A5125}"/>
          </ac:grpSpMkLst>
        </pc:grpChg>
        <pc:grpChg chg="add mod topLvl">
          <ac:chgData name="Daoud Saadeddin" userId="50f496e5f975282e" providerId="LiveId" clId="{21DDD259-1F9D-4D5D-872A-FBDC44643293}" dt="2023-11-29T12:43:09.836" v="5715" actId="164"/>
          <ac:grpSpMkLst>
            <pc:docMk/>
            <pc:sldMk cId="2670539702" sldId="970"/>
            <ac:grpSpMk id="45" creationId="{EB1148D4-7FF9-F55B-6922-963EB0505B79}"/>
          </ac:grpSpMkLst>
        </pc:grpChg>
        <pc:grpChg chg="add mod">
          <ac:chgData name="Daoud Saadeddin" userId="50f496e5f975282e" providerId="LiveId" clId="{21DDD259-1F9D-4D5D-872A-FBDC44643293}" dt="2023-11-25T11:14:47.878" v="4428" actId="164"/>
          <ac:grpSpMkLst>
            <pc:docMk/>
            <pc:sldMk cId="2670539702" sldId="970"/>
            <ac:grpSpMk id="48" creationId="{C4C49DA2-FEDD-EC4A-3511-2F1D836164ED}"/>
          </ac:grpSpMkLst>
        </pc:grpChg>
        <pc:grpChg chg="add mod topLvl">
          <ac:chgData name="Daoud Saadeddin" userId="50f496e5f975282e" providerId="LiveId" clId="{21DDD259-1F9D-4D5D-872A-FBDC44643293}" dt="2023-11-29T17:54:05.966" v="6733" actId="164"/>
          <ac:grpSpMkLst>
            <pc:docMk/>
            <pc:sldMk cId="2670539702" sldId="970"/>
            <ac:grpSpMk id="51" creationId="{3EB5F2C7-05A0-5C02-CA39-A1D4C1596790}"/>
          </ac:grpSpMkLst>
        </pc:grpChg>
        <pc:grpChg chg="add del mod">
          <ac:chgData name="Daoud Saadeddin" userId="50f496e5f975282e" providerId="LiveId" clId="{21DDD259-1F9D-4D5D-872A-FBDC44643293}" dt="2023-11-29T07:43:46.051" v="5645" actId="165"/>
          <ac:grpSpMkLst>
            <pc:docMk/>
            <pc:sldMk cId="2670539702" sldId="970"/>
            <ac:grpSpMk id="51" creationId="{CD20AB11-A79D-8CD7-0345-C11044EB1672}"/>
          </ac:grpSpMkLst>
        </pc:grpChg>
        <pc:grpChg chg="add del mod">
          <ac:chgData name="Daoud Saadeddin" userId="50f496e5f975282e" providerId="LiveId" clId="{21DDD259-1F9D-4D5D-872A-FBDC44643293}" dt="2023-11-29T17:26:06.466" v="6106" actId="165"/>
          <ac:grpSpMkLst>
            <pc:docMk/>
            <pc:sldMk cId="2670539702" sldId="970"/>
            <ac:grpSpMk id="52" creationId="{B86138B3-D1F9-8216-5432-B15B56D21730}"/>
          </ac:grpSpMkLst>
        </pc:grpChg>
        <pc:grpChg chg="add mod">
          <ac:chgData name="Daoud Saadeddin" userId="50f496e5f975282e" providerId="LiveId" clId="{21DDD259-1F9D-4D5D-872A-FBDC44643293}" dt="2023-11-28T20:04:05.482" v="5280" actId="1038"/>
          <ac:grpSpMkLst>
            <pc:docMk/>
            <pc:sldMk cId="2670539702" sldId="970"/>
            <ac:grpSpMk id="53" creationId="{0B14D8E2-1E21-A1DF-1C46-E73F227904CA}"/>
          </ac:grpSpMkLst>
        </pc:grpChg>
        <pc:grpChg chg="add del mod">
          <ac:chgData name="Daoud Saadeddin" userId="50f496e5f975282e" providerId="LiveId" clId="{21DDD259-1F9D-4D5D-872A-FBDC44643293}" dt="2023-11-29T17:21:48.500" v="6016" actId="165"/>
          <ac:grpSpMkLst>
            <pc:docMk/>
            <pc:sldMk cId="2670539702" sldId="970"/>
            <ac:grpSpMk id="54" creationId="{2BC5EE77-716D-E987-78B2-532D73B035CB}"/>
          </ac:grpSpMkLst>
        </pc:grpChg>
        <pc:grpChg chg="add mod topLvl">
          <ac:chgData name="Daoud Saadeddin" userId="50f496e5f975282e" providerId="LiveId" clId="{21DDD259-1F9D-4D5D-872A-FBDC44643293}" dt="2023-11-29T17:54:26.138" v="6739" actId="164"/>
          <ac:grpSpMkLst>
            <pc:docMk/>
            <pc:sldMk cId="2670539702" sldId="970"/>
            <ac:grpSpMk id="57" creationId="{843AE419-0FB2-A217-CB9F-B36E84FFE601}"/>
          </ac:grpSpMkLst>
        </pc:grpChg>
        <pc:grpChg chg="add del mod">
          <ac:chgData name="Daoud Saadeddin" userId="50f496e5f975282e" providerId="LiveId" clId="{21DDD259-1F9D-4D5D-872A-FBDC44643293}" dt="2023-11-29T17:39:20.071" v="6390" actId="165"/>
          <ac:grpSpMkLst>
            <pc:docMk/>
            <pc:sldMk cId="2670539702" sldId="970"/>
            <ac:grpSpMk id="58" creationId="{A1B37304-660A-9D28-E4AB-D3FC88CD373F}"/>
          </ac:grpSpMkLst>
        </pc:grpChg>
        <pc:grpChg chg="add mod">
          <ac:chgData name="Daoud Saadeddin" userId="50f496e5f975282e" providerId="LiveId" clId="{21DDD259-1F9D-4D5D-872A-FBDC44643293}" dt="2023-11-25T09:18:23.043" v="4079" actId="164"/>
          <ac:grpSpMkLst>
            <pc:docMk/>
            <pc:sldMk cId="2670539702" sldId="970"/>
            <ac:grpSpMk id="59" creationId="{B4ED6CA0-2474-EF80-E240-D1B6D6C2F285}"/>
          </ac:grpSpMkLst>
        </pc:grpChg>
        <pc:grpChg chg="add del mod">
          <ac:chgData name="Daoud Saadeddin" userId="50f496e5f975282e" providerId="LiveId" clId="{21DDD259-1F9D-4D5D-872A-FBDC44643293}" dt="2023-11-25T09:34:07.114" v="4157" actId="165"/>
          <ac:grpSpMkLst>
            <pc:docMk/>
            <pc:sldMk cId="2670539702" sldId="970"/>
            <ac:grpSpMk id="60" creationId="{0ACF42F4-2F95-420A-ECDC-DF723622CF50}"/>
          </ac:grpSpMkLst>
        </pc:grpChg>
        <pc:grpChg chg="add del mod">
          <ac:chgData name="Daoud Saadeddin" userId="50f496e5f975282e" providerId="LiveId" clId="{21DDD259-1F9D-4D5D-872A-FBDC44643293}" dt="2023-11-29T16:45:49.342" v="5744" actId="165"/>
          <ac:grpSpMkLst>
            <pc:docMk/>
            <pc:sldMk cId="2670539702" sldId="970"/>
            <ac:grpSpMk id="61" creationId="{612A000B-79AF-B78B-F224-C5CB8E4CC986}"/>
          </ac:grpSpMkLst>
        </pc:grpChg>
        <pc:grpChg chg="add del mod">
          <ac:chgData name="Daoud Saadeddin" userId="50f496e5f975282e" providerId="LiveId" clId="{21DDD259-1F9D-4D5D-872A-FBDC44643293}" dt="2023-11-29T16:47:30.616" v="5776" actId="165"/>
          <ac:grpSpMkLst>
            <pc:docMk/>
            <pc:sldMk cId="2670539702" sldId="970"/>
            <ac:grpSpMk id="62" creationId="{52703423-E603-46E4-A41B-C530B4499D83}"/>
          </ac:grpSpMkLst>
        </pc:grpChg>
        <pc:grpChg chg="add mod topLvl">
          <ac:chgData name="Daoud Saadeddin" userId="50f496e5f975282e" providerId="LiveId" clId="{21DDD259-1F9D-4D5D-872A-FBDC44643293}" dt="2023-11-29T17:52:44.801" v="6716" actId="1076"/>
          <ac:grpSpMkLst>
            <pc:docMk/>
            <pc:sldMk cId="2670539702" sldId="970"/>
            <ac:grpSpMk id="1032" creationId="{2725E4E1-9D2D-4BB4-E97C-FEDDD834319C}"/>
          </ac:grpSpMkLst>
        </pc:grpChg>
        <pc:grpChg chg="add mod topLvl">
          <ac:chgData name="Daoud Saadeddin" userId="50f496e5f975282e" providerId="LiveId" clId="{21DDD259-1F9D-4D5D-872A-FBDC44643293}" dt="2023-11-29T17:56:09.622" v="6767" actId="164"/>
          <ac:grpSpMkLst>
            <pc:docMk/>
            <pc:sldMk cId="2670539702" sldId="970"/>
            <ac:grpSpMk id="1035" creationId="{F8B65584-210E-F691-9E1E-6B34A51A933F}"/>
          </ac:grpSpMkLst>
        </pc:grpChg>
        <pc:grpChg chg="add mod topLvl">
          <ac:chgData name="Daoud Saadeddin" userId="50f496e5f975282e" providerId="LiveId" clId="{21DDD259-1F9D-4D5D-872A-FBDC44643293}" dt="2023-11-29T17:56:04.316" v="6765" actId="164"/>
          <ac:grpSpMkLst>
            <pc:docMk/>
            <pc:sldMk cId="2670539702" sldId="970"/>
            <ac:grpSpMk id="1038" creationId="{362BCE76-260C-98D5-AB50-2A5CBF74FC41}"/>
          </ac:grpSpMkLst>
        </pc:grpChg>
        <pc:grpChg chg="add mod topLvl">
          <ac:chgData name="Daoud Saadeddin" userId="50f496e5f975282e" providerId="LiveId" clId="{21DDD259-1F9D-4D5D-872A-FBDC44643293}" dt="2023-11-29T17:56:01.634" v="6764" actId="164"/>
          <ac:grpSpMkLst>
            <pc:docMk/>
            <pc:sldMk cId="2670539702" sldId="970"/>
            <ac:grpSpMk id="1049" creationId="{6325369D-7FF5-B84C-CCF6-94404C2FA2F8}"/>
          </ac:grpSpMkLst>
        </pc:grpChg>
        <pc:grpChg chg="add mod topLvl">
          <ac:chgData name="Daoud Saadeddin" userId="50f496e5f975282e" providerId="LiveId" clId="{21DDD259-1F9D-4D5D-872A-FBDC44643293}" dt="2023-11-29T17:55:53.639" v="6762" actId="164"/>
          <ac:grpSpMkLst>
            <pc:docMk/>
            <pc:sldMk cId="2670539702" sldId="970"/>
            <ac:grpSpMk id="1053" creationId="{CC2D626A-DBB1-F56B-9C31-11DD75DAF346}"/>
          </ac:grpSpMkLst>
        </pc:grpChg>
        <pc:grpChg chg="add del mod topLvl">
          <ac:chgData name="Daoud Saadeddin" userId="50f496e5f975282e" providerId="LiveId" clId="{21DDD259-1F9D-4D5D-872A-FBDC44643293}" dt="2023-11-25T17:59:46.726" v="5084" actId="21"/>
          <ac:grpSpMkLst>
            <pc:docMk/>
            <pc:sldMk cId="2670539702" sldId="970"/>
            <ac:grpSpMk id="1056" creationId="{F8B15B77-E558-7152-80B0-8435A2D0996B}"/>
          </ac:grpSpMkLst>
        </pc:grpChg>
        <pc:grpChg chg="add mod topLvl">
          <ac:chgData name="Daoud Saadeddin" userId="50f496e5f975282e" providerId="LiveId" clId="{21DDD259-1F9D-4D5D-872A-FBDC44643293}" dt="2023-11-29T17:55:50.199" v="6761" actId="164"/>
          <ac:grpSpMkLst>
            <pc:docMk/>
            <pc:sldMk cId="2670539702" sldId="970"/>
            <ac:grpSpMk id="1061" creationId="{9A12487B-7195-7A63-A20D-B861E9038426}"/>
          </ac:grpSpMkLst>
        </pc:grpChg>
        <pc:grpChg chg="add mod">
          <ac:chgData name="Daoud Saadeddin" userId="50f496e5f975282e" providerId="LiveId" clId="{21DDD259-1F9D-4D5D-872A-FBDC44643293}" dt="2023-11-30T05:03:51.137" v="8051" actId="1037"/>
          <ac:grpSpMkLst>
            <pc:docMk/>
            <pc:sldMk cId="2670539702" sldId="970"/>
            <ac:grpSpMk id="1071" creationId="{0D2A60CD-6A7F-920A-087A-503CFA0FF088}"/>
          </ac:grpSpMkLst>
        </pc:grpChg>
        <pc:grpChg chg="add mod">
          <ac:chgData name="Daoud Saadeddin" userId="50f496e5f975282e" providerId="LiveId" clId="{21DDD259-1F9D-4D5D-872A-FBDC44643293}" dt="2023-11-29T17:53:28.833" v="6718" actId="164"/>
          <ac:grpSpMkLst>
            <pc:docMk/>
            <pc:sldMk cId="2670539702" sldId="970"/>
            <ac:grpSpMk id="1072" creationId="{8742F589-884A-349E-2E35-294C41D8C903}"/>
          </ac:grpSpMkLst>
        </pc:grpChg>
        <pc:grpChg chg="add mod">
          <ac:chgData name="Daoud Saadeddin" userId="50f496e5f975282e" providerId="LiveId" clId="{21DDD259-1F9D-4D5D-872A-FBDC44643293}" dt="2023-11-29T17:53:31.220" v="6719" actId="164"/>
          <ac:grpSpMkLst>
            <pc:docMk/>
            <pc:sldMk cId="2670539702" sldId="970"/>
            <ac:grpSpMk id="1073" creationId="{A08DB84E-43D6-89F5-F9A2-D459DBD7B632}"/>
          </ac:grpSpMkLst>
        </pc:grpChg>
        <pc:grpChg chg="add mod">
          <ac:chgData name="Daoud Saadeddin" userId="50f496e5f975282e" providerId="LiveId" clId="{21DDD259-1F9D-4D5D-872A-FBDC44643293}" dt="2023-11-29T17:53:33.925" v="6720" actId="164"/>
          <ac:grpSpMkLst>
            <pc:docMk/>
            <pc:sldMk cId="2670539702" sldId="970"/>
            <ac:grpSpMk id="1074" creationId="{FB20A891-D91E-45D7-50F7-B2E5E47480D0}"/>
          </ac:grpSpMkLst>
        </pc:grpChg>
        <pc:grpChg chg="add mod">
          <ac:chgData name="Daoud Saadeddin" userId="50f496e5f975282e" providerId="LiveId" clId="{21DDD259-1F9D-4D5D-872A-FBDC44643293}" dt="2023-11-29T17:53:36.053" v="6721" actId="164"/>
          <ac:grpSpMkLst>
            <pc:docMk/>
            <pc:sldMk cId="2670539702" sldId="970"/>
            <ac:grpSpMk id="1075" creationId="{2F09F3AC-8857-08E0-7BD2-B3A384AF728E}"/>
          </ac:grpSpMkLst>
        </pc:grpChg>
        <pc:grpChg chg="add mod">
          <ac:chgData name="Daoud Saadeddin" userId="50f496e5f975282e" providerId="LiveId" clId="{21DDD259-1F9D-4D5D-872A-FBDC44643293}" dt="2023-11-29T17:53:38.144" v="6722" actId="164"/>
          <ac:grpSpMkLst>
            <pc:docMk/>
            <pc:sldMk cId="2670539702" sldId="970"/>
            <ac:grpSpMk id="1076" creationId="{83355BE5-AD0E-BE22-B163-8BCD150BD62A}"/>
          </ac:grpSpMkLst>
        </pc:grpChg>
        <pc:grpChg chg="add mod">
          <ac:chgData name="Daoud Saadeddin" userId="50f496e5f975282e" providerId="LiveId" clId="{21DDD259-1F9D-4D5D-872A-FBDC44643293}" dt="2023-11-29T17:53:40.358" v="6723" actId="164"/>
          <ac:grpSpMkLst>
            <pc:docMk/>
            <pc:sldMk cId="2670539702" sldId="970"/>
            <ac:grpSpMk id="1077" creationId="{53DBDE40-B2EB-E038-2AF3-33531716CCA8}"/>
          </ac:grpSpMkLst>
        </pc:grpChg>
        <pc:grpChg chg="add mod">
          <ac:chgData name="Daoud Saadeddin" userId="50f496e5f975282e" providerId="LiveId" clId="{21DDD259-1F9D-4D5D-872A-FBDC44643293}" dt="2023-11-29T17:53:42.929" v="6724" actId="164"/>
          <ac:grpSpMkLst>
            <pc:docMk/>
            <pc:sldMk cId="2670539702" sldId="970"/>
            <ac:grpSpMk id="1078" creationId="{3119981D-802C-1E27-330C-D1FFCF419CDD}"/>
          </ac:grpSpMkLst>
        </pc:grpChg>
        <pc:grpChg chg="add mod">
          <ac:chgData name="Daoud Saadeddin" userId="50f496e5f975282e" providerId="LiveId" clId="{21DDD259-1F9D-4D5D-872A-FBDC44643293}" dt="2023-11-29T17:53:45.592" v="6725" actId="164"/>
          <ac:grpSpMkLst>
            <pc:docMk/>
            <pc:sldMk cId="2670539702" sldId="970"/>
            <ac:grpSpMk id="1079" creationId="{1A3B7B9B-9A3F-9046-6977-5E8CE6801CDC}"/>
          </ac:grpSpMkLst>
        </pc:grpChg>
        <pc:grpChg chg="add mod">
          <ac:chgData name="Daoud Saadeddin" userId="50f496e5f975282e" providerId="LiveId" clId="{21DDD259-1F9D-4D5D-872A-FBDC44643293}" dt="2023-11-29T17:53:47.408" v="6726" actId="164"/>
          <ac:grpSpMkLst>
            <pc:docMk/>
            <pc:sldMk cId="2670539702" sldId="970"/>
            <ac:grpSpMk id="1080" creationId="{7423D2A7-2D7A-EB37-CC19-BA6FF0BFC44A}"/>
          </ac:grpSpMkLst>
        </pc:grpChg>
        <pc:grpChg chg="add mod">
          <ac:chgData name="Daoud Saadeddin" userId="50f496e5f975282e" providerId="LiveId" clId="{21DDD259-1F9D-4D5D-872A-FBDC44643293}" dt="2023-11-29T17:53:49.879" v="6727" actId="164"/>
          <ac:grpSpMkLst>
            <pc:docMk/>
            <pc:sldMk cId="2670539702" sldId="970"/>
            <ac:grpSpMk id="1081" creationId="{66257B5C-683E-394B-DFF6-2FB569B8485B}"/>
          </ac:grpSpMkLst>
        </pc:grpChg>
        <pc:grpChg chg="add mod">
          <ac:chgData name="Daoud Saadeddin" userId="50f496e5f975282e" providerId="LiveId" clId="{21DDD259-1F9D-4D5D-872A-FBDC44643293}" dt="2023-11-29T17:53:51.942" v="6728" actId="164"/>
          <ac:grpSpMkLst>
            <pc:docMk/>
            <pc:sldMk cId="2670539702" sldId="970"/>
            <ac:grpSpMk id="1082" creationId="{C92B7385-A558-C721-A190-EC9CDB6E6518}"/>
          </ac:grpSpMkLst>
        </pc:grpChg>
        <pc:grpChg chg="add mod">
          <ac:chgData name="Daoud Saadeddin" userId="50f496e5f975282e" providerId="LiveId" clId="{21DDD259-1F9D-4D5D-872A-FBDC44643293}" dt="2023-11-29T17:53:54.387" v="6729" actId="164"/>
          <ac:grpSpMkLst>
            <pc:docMk/>
            <pc:sldMk cId="2670539702" sldId="970"/>
            <ac:grpSpMk id="1083" creationId="{044851D8-B4E2-59C2-2D02-891601700DF2}"/>
          </ac:grpSpMkLst>
        </pc:grpChg>
        <pc:grpChg chg="add mod">
          <ac:chgData name="Daoud Saadeddin" userId="50f496e5f975282e" providerId="LiveId" clId="{21DDD259-1F9D-4D5D-872A-FBDC44643293}" dt="2023-11-29T17:53:56.598" v="6730" actId="164"/>
          <ac:grpSpMkLst>
            <pc:docMk/>
            <pc:sldMk cId="2670539702" sldId="970"/>
            <ac:grpSpMk id="1085" creationId="{BA3ED630-439C-77E7-3060-852C329FCE3A}"/>
          </ac:grpSpMkLst>
        </pc:grpChg>
        <pc:grpChg chg="add mod">
          <ac:chgData name="Daoud Saadeddin" userId="50f496e5f975282e" providerId="LiveId" clId="{21DDD259-1F9D-4D5D-872A-FBDC44643293}" dt="2023-11-29T17:53:59.076" v="6731" actId="164"/>
          <ac:grpSpMkLst>
            <pc:docMk/>
            <pc:sldMk cId="2670539702" sldId="970"/>
            <ac:grpSpMk id="1086" creationId="{1352055D-2BE0-8DF7-2323-C366083598DE}"/>
          </ac:grpSpMkLst>
        </pc:grpChg>
        <pc:grpChg chg="add mod">
          <ac:chgData name="Daoud Saadeddin" userId="50f496e5f975282e" providerId="LiveId" clId="{21DDD259-1F9D-4D5D-872A-FBDC44643293}" dt="2023-11-29T17:54:01.426" v="6732" actId="164"/>
          <ac:grpSpMkLst>
            <pc:docMk/>
            <pc:sldMk cId="2670539702" sldId="970"/>
            <ac:grpSpMk id="1087" creationId="{8D13A06E-EEE7-51B2-7787-9B8DA093EE26}"/>
          </ac:grpSpMkLst>
        </pc:grpChg>
        <pc:grpChg chg="add mod">
          <ac:chgData name="Daoud Saadeddin" userId="50f496e5f975282e" providerId="LiveId" clId="{21DDD259-1F9D-4D5D-872A-FBDC44643293}" dt="2023-11-29T17:54:05.966" v="6733" actId="164"/>
          <ac:grpSpMkLst>
            <pc:docMk/>
            <pc:sldMk cId="2670539702" sldId="970"/>
            <ac:grpSpMk id="1089" creationId="{00496C73-B781-C85D-6D55-F3EF3DACEB86}"/>
          </ac:grpSpMkLst>
        </pc:grpChg>
        <pc:grpChg chg="add del mod">
          <ac:chgData name="Daoud Saadeddin" userId="50f496e5f975282e" providerId="LiveId" clId="{21DDD259-1F9D-4D5D-872A-FBDC44643293}" dt="2023-11-25T07:50:25.647" v="3657" actId="478"/>
          <ac:grpSpMkLst>
            <pc:docMk/>
            <pc:sldMk cId="2670539702" sldId="970"/>
            <ac:grpSpMk id="1089" creationId="{C4DFC2E5-E25D-79F1-2A1D-B38E744D361D}"/>
          </ac:grpSpMkLst>
        </pc:grpChg>
        <pc:grpChg chg="add mod">
          <ac:chgData name="Daoud Saadeddin" userId="50f496e5f975282e" providerId="LiveId" clId="{21DDD259-1F9D-4D5D-872A-FBDC44643293}" dt="2023-11-29T17:54:08.197" v="6734" actId="164"/>
          <ac:grpSpMkLst>
            <pc:docMk/>
            <pc:sldMk cId="2670539702" sldId="970"/>
            <ac:grpSpMk id="1090" creationId="{8998C8EA-FD6A-DCD0-2EC5-3A686F091C48}"/>
          </ac:grpSpMkLst>
        </pc:grpChg>
        <pc:grpChg chg="add mod">
          <ac:chgData name="Daoud Saadeddin" userId="50f496e5f975282e" providerId="LiveId" clId="{21DDD259-1F9D-4D5D-872A-FBDC44643293}" dt="2023-11-29T17:54:10.834" v="6735" actId="164"/>
          <ac:grpSpMkLst>
            <pc:docMk/>
            <pc:sldMk cId="2670539702" sldId="970"/>
            <ac:grpSpMk id="1091" creationId="{42E32B92-8F16-736E-A316-3314E800B86E}"/>
          </ac:grpSpMkLst>
        </pc:grpChg>
        <pc:grpChg chg="add mod">
          <ac:chgData name="Daoud Saadeddin" userId="50f496e5f975282e" providerId="LiveId" clId="{21DDD259-1F9D-4D5D-872A-FBDC44643293}" dt="2023-11-29T17:54:13.992" v="6736" actId="164"/>
          <ac:grpSpMkLst>
            <pc:docMk/>
            <pc:sldMk cId="2670539702" sldId="970"/>
            <ac:grpSpMk id="1092" creationId="{1D7108A9-CEF1-922C-B76E-328C6725A89A}"/>
          </ac:grpSpMkLst>
        </pc:grpChg>
        <pc:grpChg chg="add mod">
          <ac:chgData name="Daoud Saadeddin" userId="50f496e5f975282e" providerId="LiveId" clId="{21DDD259-1F9D-4D5D-872A-FBDC44643293}" dt="2023-11-29T17:54:20.631" v="6737" actId="164"/>
          <ac:grpSpMkLst>
            <pc:docMk/>
            <pc:sldMk cId="2670539702" sldId="970"/>
            <ac:grpSpMk id="1093" creationId="{AC19139B-FF04-25FA-9ACD-47174D03B825}"/>
          </ac:grpSpMkLst>
        </pc:grpChg>
        <pc:grpChg chg="del mod topLvl">
          <ac:chgData name="Daoud Saadeddin" userId="50f496e5f975282e" providerId="LiveId" clId="{21DDD259-1F9D-4D5D-872A-FBDC44643293}" dt="2023-11-25T11:17:56.761" v="4453" actId="478"/>
          <ac:grpSpMkLst>
            <pc:docMk/>
            <pc:sldMk cId="2670539702" sldId="970"/>
            <ac:grpSpMk id="1093" creationId="{B90446C1-D662-C14B-700D-5915ABDF0793}"/>
          </ac:grpSpMkLst>
        </pc:grpChg>
        <pc:grpChg chg="add mod">
          <ac:chgData name="Daoud Saadeddin" userId="50f496e5f975282e" providerId="LiveId" clId="{21DDD259-1F9D-4D5D-872A-FBDC44643293}" dt="2023-11-29T17:54:23.361" v="6738" actId="164"/>
          <ac:grpSpMkLst>
            <pc:docMk/>
            <pc:sldMk cId="2670539702" sldId="970"/>
            <ac:grpSpMk id="1094" creationId="{B52FDF6F-0B21-758C-1575-E347694B1E1B}"/>
          </ac:grpSpMkLst>
        </pc:grpChg>
        <pc:grpChg chg="mod">
          <ac:chgData name="Daoud Saadeddin" userId="50f496e5f975282e" providerId="LiveId" clId="{21DDD259-1F9D-4D5D-872A-FBDC44643293}" dt="2023-11-25T09:27:09.393" v="4126" actId="1036"/>
          <ac:grpSpMkLst>
            <pc:docMk/>
            <pc:sldMk cId="2670539702" sldId="970"/>
            <ac:grpSpMk id="1094" creationId="{E33DBA68-609E-C3E9-624C-C1FB8F9A0CE1}"/>
          </ac:grpSpMkLst>
        </pc:grpChg>
        <pc:grpChg chg="add mod">
          <ac:chgData name="Daoud Saadeddin" userId="50f496e5f975282e" providerId="LiveId" clId="{21DDD259-1F9D-4D5D-872A-FBDC44643293}" dt="2023-11-29T17:54:26.138" v="6739" actId="164"/>
          <ac:grpSpMkLst>
            <pc:docMk/>
            <pc:sldMk cId="2670539702" sldId="970"/>
            <ac:grpSpMk id="1095" creationId="{DEAFBA8D-8977-74CC-7700-E73B8CB974C0}"/>
          </ac:grpSpMkLst>
        </pc:grpChg>
        <pc:grpChg chg="add mod">
          <ac:chgData name="Daoud Saadeddin" userId="50f496e5f975282e" providerId="LiveId" clId="{21DDD259-1F9D-4D5D-872A-FBDC44643293}" dt="2023-11-29T17:54:28.435" v="6740" actId="164"/>
          <ac:grpSpMkLst>
            <pc:docMk/>
            <pc:sldMk cId="2670539702" sldId="970"/>
            <ac:grpSpMk id="1096" creationId="{33710217-66DF-8FCC-3092-78F8FA473715}"/>
          </ac:grpSpMkLst>
        </pc:grpChg>
        <pc:grpChg chg="add mod">
          <ac:chgData name="Daoud Saadeddin" userId="50f496e5f975282e" providerId="LiveId" clId="{21DDD259-1F9D-4D5D-872A-FBDC44643293}" dt="2023-11-29T17:54:31.007" v="6741" actId="164"/>
          <ac:grpSpMkLst>
            <pc:docMk/>
            <pc:sldMk cId="2670539702" sldId="970"/>
            <ac:grpSpMk id="1097" creationId="{FC44A5D2-9DFA-22E8-F8DD-87F353247A0C}"/>
          </ac:grpSpMkLst>
        </pc:grpChg>
        <pc:grpChg chg="add mod">
          <ac:chgData name="Daoud Saadeddin" userId="50f496e5f975282e" providerId="LiveId" clId="{21DDD259-1F9D-4D5D-872A-FBDC44643293}" dt="2023-11-29T17:54:33.685" v="6742" actId="164"/>
          <ac:grpSpMkLst>
            <pc:docMk/>
            <pc:sldMk cId="2670539702" sldId="970"/>
            <ac:grpSpMk id="1098" creationId="{B7C98678-EEC8-2E6D-401F-558A8B96929E}"/>
          </ac:grpSpMkLst>
        </pc:grpChg>
        <pc:grpChg chg="del mod topLvl">
          <ac:chgData name="Daoud Saadeddin" userId="50f496e5f975282e" providerId="LiveId" clId="{21DDD259-1F9D-4D5D-872A-FBDC44643293}" dt="2023-11-25T11:18:03.413" v="4454" actId="478"/>
          <ac:grpSpMkLst>
            <pc:docMk/>
            <pc:sldMk cId="2670539702" sldId="970"/>
            <ac:grpSpMk id="1098" creationId="{BF3BA35D-89BC-D085-5684-9E6116999CEC}"/>
          </ac:grpSpMkLst>
        </pc:grpChg>
        <pc:grpChg chg="mod">
          <ac:chgData name="Daoud Saadeddin" userId="50f496e5f975282e" providerId="LiveId" clId="{21DDD259-1F9D-4D5D-872A-FBDC44643293}" dt="2023-11-25T09:27:09.393" v="4126" actId="1036"/>
          <ac:grpSpMkLst>
            <pc:docMk/>
            <pc:sldMk cId="2670539702" sldId="970"/>
            <ac:grpSpMk id="1099" creationId="{28614871-7274-27A1-6C9B-7A261EA28EEE}"/>
          </ac:grpSpMkLst>
        </pc:grpChg>
        <pc:grpChg chg="add mod">
          <ac:chgData name="Daoud Saadeddin" userId="50f496e5f975282e" providerId="LiveId" clId="{21DDD259-1F9D-4D5D-872A-FBDC44643293}" dt="2023-11-29T17:54:42.579" v="6745" actId="164"/>
          <ac:grpSpMkLst>
            <pc:docMk/>
            <pc:sldMk cId="2670539702" sldId="970"/>
            <ac:grpSpMk id="1099" creationId="{714E9C84-AC3F-4722-EE4B-5824C3A7B037}"/>
          </ac:grpSpMkLst>
        </pc:grpChg>
        <pc:grpChg chg="add mod">
          <ac:chgData name="Daoud Saadeddin" userId="50f496e5f975282e" providerId="LiveId" clId="{21DDD259-1F9D-4D5D-872A-FBDC44643293}" dt="2023-11-29T17:54:45.279" v="6746" actId="164"/>
          <ac:grpSpMkLst>
            <pc:docMk/>
            <pc:sldMk cId="2670539702" sldId="970"/>
            <ac:grpSpMk id="1100" creationId="{FD36992B-A45B-7E5B-6951-6AF481173E4A}"/>
          </ac:grpSpMkLst>
        </pc:grpChg>
        <pc:grpChg chg="add mod">
          <ac:chgData name="Daoud Saadeddin" userId="50f496e5f975282e" providerId="LiveId" clId="{21DDD259-1F9D-4D5D-872A-FBDC44643293}" dt="2023-11-29T17:55:10.932" v="6747" actId="164"/>
          <ac:grpSpMkLst>
            <pc:docMk/>
            <pc:sldMk cId="2670539702" sldId="970"/>
            <ac:grpSpMk id="1101" creationId="{CC2DB34B-FB31-2016-FD44-8950609328A4}"/>
          </ac:grpSpMkLst>
        </pc:grpChg>
        <pc:grpChg chg="add mod">
          <ac:chgData name="Daoud Saadeddin" userId="50f496e5f975282e" providerId="LiveId" clId="{21DDD259-1F9D-4D5D-872A-FBDC44643293}" dt="2023-11-29T17:55:14.285" v="6748" actId="164"/>
          <ac:grpSpMkLst>
            <pc:docMk/>
            <pc:sldMk cId="2670539702" sldId="970"/>
            <ac:grpSpMk id="1102" creationId="{FB8B46A7-EA29-6694-5F85-E6E0F3FCAF9D}"/>
          </ac:grpSpMkLst>
        </pc:grpChg>
        <pc:grpChg chg="add mod">
          <ac:chgData name="Daoud Saadeddin" userId="50f496e5f975282e" providerId="LiveId" clId="{21DDD259-1F9D-4D5D-872A-FBDC44643293}" dt="2023-11-29T17:55:16.569" v="6749" actId="164"/>
          <ac:grpSpMkLst>
            <pc:docMk/>
            <pc:sldMk cId="2670539702" sldId="970"/>
            <ac:grpSpMk id="1103" creationId="{21536BD1-A4D7-FFDF-CD5F-D901574DDCD5}"/>
          </ac:grpSpMkLst>
        </pc:grpChg>
        <pc:grpChg chg="del mod topLvl">
          <ac:chgData name="Daoud Saadeddin" userId="50f496e5f975282e" providerId="LiveId" clId="{21DDD259-1F9D-4D5D-872A-FBDC44643293}" dt="2023-11-25T11:18:50.258" v="4458" actId="478"/>
          <ac:grpSpMkLst>
            <pc:docMk/>
            <pc:sldMk cId="2670539702" sldId="970"/>
            <ac:grpSpMk id="1103" creationId="{8FACDADD-E8F9-CC9C-3588-82428D10F40D}"/>
          </ac:grpSpMkLst>
        </pc:grpChg>
        <pc:grpChg chg="add mod">
          <ac:chgData name="Daoud Saadeddin" userId="50f496e5f975282e" providerId="LiveId" clId="{21DDD259-1F9D-4D5D-872A-FBDC44643293}" dt="2023-11-29T17:55:19.172" v="6750" actId="164"/>
          <ac:grpSpMkLst>
            <pc:docMk/>
            <pc:sldMk cId="2670539702" sldId="970"/>
            <ac:grpSpMk id="1104" creationId="{D9C05410-8A20-74D0-C4C7-A9A070AB1938}"/>
          </ac:grpSpMkLst>
        </pc:grpChg>
        <pc:grpChg chg="mod">
          <ac:chgData name="Daoud Saadeddin" userId="50f496e5f975282e" providerId="LiveId" clId="{21DDD259-1F9D-4D5D-872A-FBDC44643293}" dt="2023-11-25T09:27:09.393" v="4126" actId="1036"/>
          <ac:grpSpMkLst>
            <pc:docMk/>
            <pc:sldMk cId="2670539702" sldId="970"/>
            <ac:grpSpMk id="1104" creationId="{F3A4C566-3CA8-3DB1-11E4-8A902DFE3EB6}"/>
          </ac:grpSpMkLst>
        </pc:grpChg>
        <pc:grpChg chg="add mod">
          <ac:chgData name="Daoud Saadeddin" userId="50f496e5f975282e" providerId="LiveId" clId="{21DDD259-1F9D-4D5D-872A-FBDC44643293}" dt="2023-11-29T17:55:21.244" v="6751" actId="164"/>
          <ac:grpSpMkLst>
            <pc:docMk/>
            <pc:sldMk cId="2670539702" sldId="970"/>
            <ac:grpSpMk id="1105" creationId="{0DE7B897-64D6-7450-6135-AD0E2A492168}"/>
          </ac:grpSpMkLst>
        </pc:grpChg>
        <pc:grpChg chg="add mod">
          <ac:chgData name="Daoud Saadeddin" userId="50f496e5f975282e" providerId="LiveId" clId="{21DDD259-1F9D-4D5D-872A-FBDC44643293}" dt="2023-11-29T17:55:23.557" v="6752" actId="164"/>
          <ac:grpSpMkLst>
            <pc:docMk/>
            <pc:sldMk cId="2670539702" sldId="970"/>
            <ac:grpSpMk id="1106" creationId="{AE223429-59EC-DBB6-DCD0-FDA49722F3E1}"/>
          </ac:grpSpMkLst>
        </pc:grpChg>
        <pc:grpChg chg="add mod">
          <ac:chgData name="Daoud Saadeddin" userId="50f496e5f975282e" providerId="LiveId" clId="{21DDD259-1F9D-4D5D-872A-FBDC44643293}" dt="2023-11-29T17:55:26.058" v="6753" actId="164"/>
          <ac:grpSpMkLst>
            <pc:docMk/>
            <pc:sldMk cId="2670539702" sldId="970"/>
            <ac:grpSpMk id="1107" creationId="{90CBB6C3-A7AC-9E81-B3E4-297B4BD59313}"/>
          </ac:grpSpMkLst>
        </pc:grpChg>
        <pc:grpChg chg="add mod">
          <ac:chgData name="Daoud Saadeddin" userId="50f496e5f975282e" providerId="LiveId" clId="{21DDD259-1F9D-4D5D-872A-FBDC44643293}" dt="2023-11-29T17:55:31.251" v="6754" actId="164"/>
          <ac:grpSpMkLst>
            <pc:docMk/>
            <pc:sldMk cId="2670539702" sldId="970"/>
            <ac:grpSpMk id="1108" creationId="{D5E6F11A-6B54-ECEE-2FDE-CC3AB5065A8F}"/>
          </ac:grpSpMkLst>
        </pc:grpChg>
        <pc:grpChg chg="mod topLvl">
          <ac:chgData name="Daoud Saadeddin" userId="50f496e5f975282e" providerId="LiveId" clId="{21DDD259-1F9D-4D5D-872A-FBDC44643293}" dt="2023-11-25T11:20:44.636" v="4482" actId="164"/>
          <ac:grpSpMkLst>
            <pc:docMk/>
            <pc:sldMk cId="2670539702" sldId="970"/>
            <ac:grpSpMk id="1108" creationId="{DA4890D8-D3C9-8FF6-0A54-DF2DF342A83F}"/>
          </ac:grpSpMkLst>
        </pc:grpChg>
        <pc:grpChg chg="mod">
          <ac:chgData name="Daoud Saadeddin" userId="50f496e5f975282e" providerId="LiveId" clId="{21DDD259-1F9D-4D5D-872A-FBDC44643293}" dt="2023-11-25T11:20:25.718" v="4481" actId="165"/>
          <ac:grpSpMkLst>
            <pc:docMk/>
            <pc:sldMk cId="2670539702" sldId="970"/>
            <ac:grpSpMk id="1109" creationId="{222B5A45-2600-931F-B0DF-F67A6785A6C1}"/>
          </ac:grpSpMkLst>
        </pc:grpChg>
        <pc:grpChg chg="add mod">
          <ac:chgData name="Daoud Saadeddin" userId="50f496e5f975282e" providerId="LiveId" clId="{21DDD259-1F9D-4D5D-872A-FBDC44643293}" dt="2023-11-29T17:55:35.041" v="6755" actId="164"/>
          <ac:grpSpMkLst>
            <pc:docMk/>
            <pc:sldMk cId="2670539702" sldId="970"/>
            <ac:grpSpMk id="1109" creationId="{9964BD7A-03AF-FB01-7C81-4FFFCC824B41}"/>
          </ac:grpSpMkLst>
        </pc:grpChg>
        <pc:grpChg chg="add mod">
          <ac:chgData name="Daoud Saadeddin" userId="50f496e5f975282e" providerId="LiveId" clId="{21DDD259-1F9D-4D5D-872A-FBDC44643293}" dt="2023-11-29T17:55:37.396" v="6756" actId="164"/>
          <ac:grpSpMkLst>
            <pc:docMk/>
            <pc:sldMk cId="2670539702" sldId="970"/>
            <ac:grpSpMk id="1110" creationId="{849B7778-CA2B-25DB-C846-F80F201FE071}"/>
          </ac:grpSpMkLst>
        </pc:grpChg>
        <pc:grpChg chg="add mod">
          <ac:chgData name="Daoud Saadeddin" userId="50f496e5f975282e" providerId="LiveId" clId="{21DDD259-1F9D-4D5D-872A-FBDC44643293}" dt="2023-11-29T17:55:40.078" v="6757" actId="164"/>
          <ac:grpSpMkLst>
            <pc:docMk/>
            <pc:sldMk cId="2670539702" sldId="970"/>
            <ac:grpSpMk id="1111" creationId="{197FA7EF-E552-6480-0BBE-89E0C7CAF7A2}"/>
          </ac:grpSpMkLst>
        </pc:grpChg>
        <pc:grpChg chg="add mod">
          <ac:chgData name="Daoud Saadeddin" userId="50f496e5f975282e" providerId="LiveId" clId="{21DDD259-1F9D-4D5D-872A-FBDC44643293}" dt="2023-11-29T17:55:42.419" v="6758" actId="164"/>
          <ac:grpSpMkLst>
            <pc:docMk/>
            <pc:sldMk cId="2670539702" sldId="970"/>
            <ac:grpSpMk id="1112" creationId="{4B093F48-C5CE-0256-D2C9-8A4B9325DEBB}"/>
          </ac:grpSpMkLst>
        </pc:grpChg>
        <pc:grpChg chg="add mod">
          <ac:chgData name="Daoud Saadeddin" userId="50f496e5f975282e" providerId="LiveId" clId="{21DDD259-1F9D-4D5D-872A-FBDC44643293}" dt="2023-11-29T17:55:45.329" v="6759" actId="164"/>
          <ac:grpSpMkLst>
            <pc:docMk/>
            <pc:sldMk cId="2670539702" sldId="970"/>
            <ac:grpSpMk id="1113" creationId="{E4AA8233-85FB-500A-D409-E96D73D561E7}"/>
          </ac:grpSpMkLst>
        </pc:grpChg>
        <pc:grpChg chg="add mod">
          <ac:chgData name="Daoud Saadeddin" userId="50f496e5f975282e" providerId="LiveId" clId="{21DDD259-1F9D-4D5D-872A-FBDC44643293}" dt="2023-11-29T17:55:47.590" v="6760" actId="164"/>
          <ac:grpSpMkLst>
            <pc:docMk/>
            <pc:sldMk cId="2670539702" sldId="970"/>
            <ac:grpSpMk id="1114" creationId="{DBE6CFB8-53CF-F106-CB0C-540FA55A88AE}"/>
          </ac:grpSpMkLst>
        </pc:grpChg>
        <pc:grpChg chg="add mod">
          <ac:chgData name="Daoud Saadeddin" userId="50f496e5f975282e" providerId="LiveId" clId="{21DDD259-1F9D-4D5D-872A-FBDC44643293}" dt="2023-11-29T17:55:50.199" v="6761" actId="164"/>
          <ac:grpSpMkLst>
            <pc:docMk/>
            <pc:sldMk cId="2670539702" sldId="970"/>
            <ac:grpSpMk id="1115" creationId="{27B22165-604B-8F5A-3601-D7258ED86B8D}"/>
          </ac:grpSpMkLst>
        </pc:grpChg>
        <pc:grpChg chg="add mod">
          <ac:chgData name="Daoud Saadeddin" userId="50f496e5f975282e" providerId="LiveId" clId="{21DDD259-1F9D-4D5D-872A-FBDC44643293}" dt="2023-11-29T17:55:53.639" v="6762" actId="164"/>
          <ac:grpSpMkLst>
            <pc:docMk/>
            <pc:sldMk cId="2670539702" sldId="970"/>
            <ac:grpSpMk id="1116" creationId="{8F6D121B-D158-C3A1-174E-AB5EA583C5CB}"/>
          </ac:grpSpMkLst>
        </pc:grpChg>
        <pc:grpChg chg="add mod">
          <ac:chgData name="Daoud Saadeddin" userId="50f496e5f975282e" providerId="LiveId" clId="{21DDD259-1F9D-4D5D-872A-FBDC44643293}" dt="2023-11-29T17:55:56.336" v="6763" actId="164"/>
          <ac:grpSpMkLst>
            <pc:docMk/>
            <pc:sldMk cId="2670539702" sldId="970"/>
            <ac:grpSpMk id="1117" creationId="{0C522D7E-9A8A-09FE-339D-C0C473BB97CA}"/>
          </ac:grpSpMkLst>
        </pc:grpChg>
        <pc:grpChg chg="add mod">
          <ac:chgData name="Daoud Saadeddin" userId="50f496e5f975282e" providerId="LiveId" clId="{21DDD259-1F9D-4D5D-872A-FBDC44643293}" dt="2023-11-29T17:56:01.634" v="6764" actId="164"/>
          <ac:grpSpMkLst>
            <pc:docMk/>
            <pc:sldMk cId="2670539702" sldId="970"/>
            <ac:grpSpMk id="1118" creationId="{49CCACF5-1547-D3B2-E79B-3EBF359CFDC4}"/>
          </ac:grpSpMkLst>
        </pc:grpChg>
        <pc:grpChg chg="add mod">
          <ac:chgData name="Daoud Saadeddin" userId="50f496e5f975282e" providerId="LiveId" clId="{21DDD259-1F9D-4D5D-872A-FBDC44643293}" dt="2023-11-29T17:56:04.316" v="6765" actId="164"/>
          <ac:grpSpMkLst>
            <pc:docMk/>
            <pc:sldMk cId="2670539702" sldId="970"/>
            <ac:grpSpMk id="1119" creationId="{D6F7AAFD-C9BF-D898-9F40-81621654C93C}"/>
          </ac:grpSpMkLst>
        </pc:grpChg>
        <pc:grpChg chg="add mod">
          <ac:chgData name="Daoud Saadeddin" userId="50f496e5f975282e" providerId="LiveId" clId="{21DDD259-1F9D-4D5D-872A-FBDC44643293}" dt="2023-11-29T17:56:06.990" v="6766" actId="164"/>
          <ac:grpSpMkLst>
            <pc:docMk/>
            <pc:sldMk cId="2670539702" sldId="970"/>
            <ac:grpSpMk id="1120" creationId="{4EBB79FB-A849-7E04-E77B-128C46C6DA69}"/>
          </ac:grpSpMkLst>
        </pc:grpChg>
        <pc:grpChg chg="del">
          <ac:chgData name="Daoud Saadeddin" userId="50f496e5f975282e" providerId="LiveId" clId="{21DDD259-1F9D-4D5D-872A-FBDC44643293}" dt="2023-11-23T21:04:01.123" v="1277" actId="478"/>
          <ac:grpSpMkLst>
            <pc:docMk/>
            <pc:sldMk cId="2670539702" sldId="970"/>
            <ac:grpSpMk id="1121" creationId="{B1097690-EC72-18F9-D450-C5BA19A9BD8E}"/>
          </ac:grpSpMkLst>
        </pc:grpChg>
        <pc:grpChg chg="add mod">
          <ac:chgData name="Daoud Saadeddin" userId="50f496e5f975282e" providerId="LiveId" clId="{21DDD259-1F9D-4D5D-872A-FBDC44643293}" dt="2023-11-29T17:56:09.622" v="6767" actId="164"/>
          <ac:grpSpMkLst>
            <pc:docMk/>
            <pc:sldMk cId="2670539702" sldId="970"/>
            <ac:grpSpMk id="1121" creationId="{D702444B-A7AA-8DEA-2921-E05F670B8318}"/>
          </ac:grpSpMkLst>
        </pc:grpChg>
        <pc:grpChg chg="add mod">
          <ac:chgData name="Daoud Saadeddin" userId="50f496e5f975282e" providerId="LiveId" clId="{21DDD259-1F9D-4D5D-872A-FBDC44643293}" dt="2023-11-29T17:56:12.274" v="6768" actId="164"/>
          <ac:grpSpMkLst>
            <pc:docMk/>
            <pc:sldMk cId="2670539702" sldId="970"/>
            <ac:grpSpMk id="1122" creationId="{E0F25183-683C-4F6B-0E13-87320CC3CAD6}"/>
          </ac:grpSpMkLst>
        </pc:grpChg>
        <pc:grpChg chg="del">
          <ac:chgData name="Daoud Saadeddin" userId="50f496e5f975282e" providerId="LiveId" clId="{21DDD259-1F9D-4D5D-872A-FBDC44643293}" dt="2023-11-23T21:04:01.123" v="1277" actId="478"/>
          <ac:grpSpMkLst>
            <pc:docMk/>
            <pc:sldMk cId="2670539702" sldId="970"/>
            <ac:grpSpMk id="1123" creationId="{46CB0B44-F678-6FAC-CE71-74D28FA9B2F1}"/>
          </ac:grpSpMkLst>
        </pc:grpChg>
        <pc:grpChg chg="add del mod">
          <ac:chgData name="Daoud Saadeddin" userId="50f496e5f975282e" providerId="LiveId" clId="{21DDD259-1F9D-4D5D-872A-FBDC44643293}" dt="2023-11-25T09:23:19.016" v="4102" actId="165"/>
          <ac:grpSpMkLst>
            <pc:docMk/>
            <pc:sldMk cId="2670539702" sldId="970"/>
            <ac:grpSpMk id="1125" creationId="{1EADEAE5-C5EF-5272-437E-793F6B2C974C}"/>
          </ac:grpSpMkLst>
        </pc:grpChg>
        <pc:grpChg chg="add del mod">
          <ac:chgData name="Daoud Saadeddin" userId="50f496e5f975282e" providerId="LiveId" clId="{21DDD259-1F9D-4D5D-872A-FBDC44643293}" dt="2023-11-24T09:03:02.856" v="1746" actId="165"/>
          <ac:grpSpMkLst>
            <pc:docMk/>
            <pc:sldMk cId="2670539702" sldId="970"/>
            <ac:grpSpMk id="1126" creationId="{FD95A1CE-B3BB-EF60-409D-A30DE672D5A8}"/>
          </ac:grpSpMkLst>
        </pc:grpChg>
        <pc:grpChg chg="add del mod">
          <ac:chgData name="Daoud Saadeddin" userId="50f496e5f975282e" providerId="LiveId" clId="{21DDD259-1F9D-4D5D-872A-FBDC44643293}" dt="2023-11-24T10:41:56.433" v="1884" actId="165"/>
          <ac:grpSpMkLst>
            <pc:docMk/>
            <pc:sldMk cId="2670539702" sldId="970"/>
            <ac:grpSpMk id="1127" creationId="{39241E61-9F65-CCF3-59F9-0168173D876F}"/>
          </ac:grpSpMkLst>
        </pc:grpChg>
        <pc:grpChg chg="del">
          <ac:chgData name="Daoud Saadeddin" userId="50f496e5f975282e" providerId="LiveId" clId="{21DDD259-1F9D-4D5D-872A-FBDC44643293}" dt="2023-11-23T21:04:01.123" v="1277" actId="478"/>
          <ac:grpSpMkLst>
            <pc:docMk/>
            <pc:sldMk cId="2670539702" sldId="970"/>
            <ac:grpSpMk id="1128" creationId="{9736D9AB-2404-2121-8306-9066E4EC4DA9}"/>
          </ac:grpSpMkLst>
        </pc:grpChg>
        <pc:grpChg chg="del">
          <ac:chgData name="Daoud Saadeddin" userId="50f496e5f975282e" providerId="LiveId" clId="{21DDD259-1F9D-4D5D-872A-FBDC44643293}" dt="2023-11-23T21:04:01.123" v="1277" actId="478"/>
          <ac:grpSpMkLst>
            <pc:docMk/>
            <pc:sldMk cId="2670539702" sldId="970"/>
            <ac:grpSpMk id="1130" creationId="{ADABC04F-14FA-5B15-B773-EF61941CCED9}"/>
          </ac:grpSpMkLst>
        </pc:grpChg>
        <pc:grpChg chg="del">
          <ac:chgData name="Daoud Saadeddin" userId="50f496e5f975282e" providerId="LiveId" clId="{21DDD259-1F9D-4D5D-872A-FBDC44643293}" dt="2023-11-23T21:04:01.123" v="1277" actId="478"/>
          <ac:grpSpMkLst>
            <pc:docMk/>
            <pc:sldMk cId="2670539702" sldId="970"/>
            <ac:grpSpMk id="1132" creationId="{D899242A-DFF3-5098-8B3E-D1CEDE889D96}"/>
          </ac:grpSpMkLst>
        </pc:grpChg>
        <pc:grpChg chg="del">
          <ac:chgData name="Daoud Saadeddin" userId="50f496e5f975282e" providerId="LiveId" clId="{21DDD259-1F9D-4D5D-872A-FBDC44643293}" dt="2023-11-23T21:04:01.123" v="1277" actId="478"/>
          <ac:grpSpMkLst>
            <pc:docMk/>
            <pc:sldMk cId="2670539702" sldId="970"/>
            <ac:grpSpMk id="1134" creationId="{9AE9B40B-9C58-3D42-AFAE-5949E1A56251}"/>
          </ac:grpSpMkLst>
        </pc:grpChg>
        <pc:grpChg chg="del">
          <ac:chgData name="Daoud Saadeddin" userId="50f496e5f975282e" providerId="LiveId" clId="{21DDD259-1F9D-4D5D-872A-FBDC44643293}" dt="2023-11-23T21:04:01.123" v="1277" actId="478"/>
          <ac:grpSpMkLst>
            <pc:docMk/>
            <pc:sldMk cId="2670539702" sldId="970"/>
            <ac:grpSpMk id="1140" creationId="{45552A9A-742F-77B6-5F61-14F8AB95709A}"/>
          </ac:grpSpMkLst>
        </pc:grpChg>
        <pc:grpChg chg="del">
          <ac:chgData name="Daoud Saadeddin" userId="50f496e5f975282e" providerId="LiveId" clId="{21DDD259-1F9D-4D5D-872A-FBDC44643293}" dt="2023-11-23T21:04:01.123" v="1277" actId="478"/>
          <ac:grpSpMkLst>
            <pc:docMk/>
            <pc:sldMk cId="2670539702" sldId="970"/>
            <ac:grpSpMk id="1143" creationId="{A0F53267-739B-7853-E8C1-8F3CFECDE3EC}"/>
          </ac:grpSpMkLst>
        </pc:grpChg>
        <pc:grpChg chg="add mod topLvl">
          <ac:chgData name="Daoud Saadeddin" userId="50f496e5f975282e" providerId="LiveId" clId="{21DDD259-1F9D-4D5D-872A-FBDC44643293}" dt="2023-11-29T17:55:42.419" v="6758" actId="164"/>
          <ac:grpSpMkLst>
            <pc:docMk/>
            <pc:sldMk cId="2670539702" sldId="970"/>
            <ac:grpSpMk id="1146" creationId="{AB40CC9F-74DB-791B-E908-4A2122042BD5}"/>
          </ac:grpSpMkLst>
        </pc:grpChg>
        <pc:grpChg chg="del">
          <ac:chgData name="Daoud Saadeddin" userId="50f496e5f975282e" providerId="LiveId" clId="{21DDD259-1F9D-4D5D-872A-FBDC44643293}" dt="2023-11-23T21:04:01.123" v="1277" actId="478"/>
          <ac:grpSpMkLst>
            <pc:docMk/>
            <pc:sldMk cId="2670539702" sldId="970"/>
            <ac:grpSpMk id="1147" creationId="{34BC9CD0-99AC-0C60-C95E-AD02C1F5A012}"/>
          </ac:grpSpMkLst>
        </pc:grpChg>
        <pc:grpChg chg="add mod topLvl">
          <ac:chgData name="Daoud Saadeddin" userId="50f496e5f975282e" providerId="LiveId" clId="{21DDD259-1F9D-4D5D-872A-FBDC44643293}" dt="2023-11-29T17:55:45.329" v="6759" actId="164"/>
          <ac:grpSpMkLst>
            <pc:docMk/>
            <pc:sldMk cId="2670539702" sldId="970"/>
            <ac:grpSpMk id="1148" creationId="{D38ADF35-D183-9BAE-28B4-21E3C313386A}"/>
          </ac:grpSpMkLst>
        </pc:grpChg>
        <pc:grpChg chg="del">
          <ac:chgData name="Daoud Saadeddin" userId="50f496e5f975282e" providerId="LiveId" clId="{21DDD259-1F9D-4D5D-872A-FBDC44643293}" dt="2023-11-23T21:04:01.123" v="1277" actId="478"/>
          <ac:grpSpMkLst>
            <pc:docMk/>
            <pc:sldMk cId="2670539702" sldId="970"/>
            <ac:grpSpMk id="1149" creationId="{7E5FC6E9-0E53-8646-C794-61329D62525A}"/>
          </ac:grpSpMkLst>
        </pc:grpChg>
        <pc:grpChg chg="del">
          <ac:chgData name="Daoud Saadeddin" userId="50f496e5f975282e" providerId="LiveId" clId="{21DDD259-1F9D-4D5D-872A-FBDC44643293}" dt="2023-11-23T21:04:01.123" v="1277" actId="478"/>
          <ac:grpSpMkLst>
            <pc:docMk/>
            <pc:sldMk cId="2670539702" sldId="970"/>
            <ac:grpSpMk id="1151" creationId="{5D5A9B45-B1DD-ED56-DE2F-CF898DEAADDA}"/>
          </ac:grpSpMkLst>
        </pc:grpChg>
        <pc:grpChg chg="add del mod">
          <ac:chgData name="Daoud Saadeddin" userId="50f496e5f975282e" providerId="LiveId" clId="{21DDD259-1F9D-4D5D-872A-FBDC44643293}" dt="2023-11-24T09:13:16.119" v="1829" actId="478"/>
          <ac:grpSpMkLst>
            <pc:docMk/>
            <pc:sldMk cId="2670539702" sldId="970"/>
            <ac:grpSpMk id="1152" creationId="{8C82D5F1-FFBD-6C48-AFAB-9202F27A9A64}"/>
          </ac:grpSpMkLst>
        </pc:grpChg>
        <pc:grpChg chg="del">
          <ac:chgData name="Daoud Saadeddin" userId="50f496e5f975282e" providerId="LiveId" clId="{21DDD259-1F9D-4D5D-872A-FBDC44643293}" dt="2023-11-23T21:04:01.123" v="1277" actId="478"/>
          <ac:grpSpMkLst>
            <pc:docMk/>
            <pc:sldMk cId="2670539702" sldId="970"/>
            <ac:grpSpMk id="1153" creationId="{1694C141-8A7E-3781-2D91-38CD6A480058}"/>
          </ac:grpSpMkLst>
        </pc:grpChg>
        <pc:grpChg chg="del">
          <ac:chgData name="Daoud Saadeddin" userId="50f496e5f975282e" providerId="LiveId" clId="{21DDD259-1F9D-4D5D-872A-FBDC44643293}" dt="2023-11-23T21:04:17.212" v="1278" actId="478"/>
          <ac:grpSpMkLst>
            <pc:docMk/>
            <pc:sldMk cId="2670539702" sldId="970"/>
            <ac:grpSpMk id="1156" creationId="{1CA08CAF-E80A-E9EA-C53D-B16163D7BDEB}"/>
          </ac:grpSpMkLst>
        </pc:grpChg>
        <pc:grpChg chg="del">
          <ac:chgData name="Daoud Saadeddin" userId="50f496e5f975282e" providerId="LiveId" clId="{21DDD259-1F9D-4D5D-872A-FBDC44643293}" dt="2023-11-23T21:04:17.212" v="1278" actId="478"/>
          <ac:grpSpMkLst>
            <pc:docMk/>
            <pc:sldMk cId="2670539702" sldId="970"/>
            <ac:grpSpMk id="1158" creationId="{465B4A5F-F574-C878-741C-068EBC5F5EDD}"/>
          </ac:grpSpMkLst>
        </pc:grpChg>
        <pc:grpChg chg="del">
          <ac:chgData name="Daoud Saadeddin" userId="50f496e5f975282e" providerId="LiveId" clId="{21DDD259-1F9D-4D5D-872A-FBDC44643293}" dt="2023-11-23T21:04:17.212" v="1278" actId="478"/>
          <ac:grpSpMkLst>
            <pc:docMk/>
            <pc:sldMk cId="2670539702" sldId="970"/>
            <ac:grpSpMk id="1159" creationId="{E959949A-B5E9-ADB0-FA00-3EE1C026512D}"/>
          </ac:grpSpMkLst>
        </pc:grpChg>
        <pc:grpChg chg="del">
          <ac:chgData name="Daoud Saadeddin" userId="50f496e5f975282e" providerId="LiveId" clId="{21DDD259-1F9D-4D5D-872A-FBDC44643293}" dt="2023-11-23T21:04:17.212" v="1278" actId="478"/>
          <ac:grpSpMkLst>
            <pc:docMk/>
            <pc:sldMk cId="2670539702" sldId="970"/>
            <ac:grpSpMk id="1161" creationId="{97779DBA-0A15-5C18-6A19-D1F60BEFA4E3}"/>
          </ac:grpSpMkLst>
        </pc:grpChg>
        <pc:grpChg chg="del">
          <ac:chgData name="Daoud Saadeddin" userId="50f496e5f975282e" providerId="LiveId" clId="{21DDD259-1F9D-4D5D-872A-FBDC44643293}" dt="2023-11-23T21:04:01.123" v="1277" actId="478"/>
          <ac:grpSpMkLst>
            <pc:docMk/>
            <pc:sldMk cId="2670539702" sldId="970"/>
            <ac:grpSpMk id="1163" creationId="{6DB3DEA0-DEE3-BEA3-EB3E-D52C4B3C970F}"/>
          </ac:grpSpMkLst>
        </pc:grpChg>
        <pc:grpChg chg="del">
          <ac:chgData name="Daoud Saadeddin" userId="50f496e5f975282e" providerId="LiveId" clId="{21DDD259-1F9D-4D5D-872A-FBDC44643293}" dt="2023-11-23T21:04:01.123" v="1277" actId="478"/>
          <ac:grpSpMkLst>
            <pc:docMk/>
            <pc:sldMk cId="2670539702" sldId="970"/>
            <ac:grpSpMk id="1165" creationId="{ACFF74F9-096F-FAD0-18EB-6F9EF4411BE7}"/>
          </ac:grpSpMkLst>
        </pc:grpChg>
        <pc:grpChg chg="del">
          <ac:chgData name="Daoud Saadeddin" userId="50f496e5f975282e" providerId="LiveId" clId="{21DDD259-1F9D-4D5D-872A-FBDC44643293}" dt="2023-11-23T21:04:17.212" v="1278" actId="478"/>
          <ac:grpSpMkLst>
            <pc:docMk/>
            <pc:sldMk cId="2670539702" sldId="970"/>
            <ac:grpSpMk id="1167" creationId="{14987FF3-7FB0-E3EF-D3D9-6E44E5EAC8FF}"/>
          </ac:grpSpMkLst>
        </pc:grpChg>
        <pc:grpChg chg="del">
          <ac:chgData name="Daoud Saadeddin" userId="50f496e5f975282e" providerId="LiveId" clId="{21DDD259-1F9D-4D5D-872A-FBDC44643293}" dt="2023-11-23T21:04:17.212" v="1278" actId="478"/>
          <ac:grpSpMkLst>
            <pc:docMk/>
            <pc:sldMk cId="2670539702" sldId="970"/>
            <ac:grpSpMk id="1169" creationId="{69B16DD7-F761-3124-10DA-6FAF43241BA0}"/>
          </ac:grpSpMkLst>
        </pc:grpChg>
        <pc:grpChg chg="add del mod">
          <ac:chgData name="Daoud Saadeddin" userId="50f496e5f975282e" providerId="LiveId" clId="{21DDD259-1F9D-4D5D-872A-FBDC44643293}" dt="2023-11-24T09:11:54.316" v="1815" actId="165"/>
          <ac:grpSpMkLst>
            <pc:docMk/>
            <pc:sldMk cId="2670539702" sldId="970"/>
            <ac:grpSpMk id="1170" creationId="{BC2F6E6E-A075-34FC-D045-E9E682EA292D}"/>
          </ac:grpSpMkLst>
        </pc:grpChg>
        <pc:grpChg chg="del">
          <ac:chgData name="Daoud Saadeddin" userId="50f496e5f975282e" providerId="LiveId" clId="{21DDD259-1F9D-4D5D-872A-FBDC44643293}" dt="2023-11-23T21:04:17.212" v="1278" actId="478"/>
          <ac:grpSpMkLst>
            <pc:docMk/>
            <pc:sldMk cId="2670539702" sldId="970"/>
            <ac:grpSpMk id="1171" creationId="{911A199C-2A79-CACB-E0CE-2F5CF458CAA1}"/>
          </ac:grpSpMkLst>
        </pc:grpChg>
        <pc:grpChg chg="del">
          <ac:chgData name="Daoud Saadeddin" userId="50f496e5f975282e" providerId="LiveId" clId="{21DDD259-1F9D-4D5D-872A-FBDC44643293}" dt="2023-11-23T21:04:17.212" v="1278" actId="478"/>
          <ac:grpSpMkLst>
            <pc:docMk/>
            <pc:sldMk cId="2670539702" sldId="970"/>
            <ac:grpSpMk id="1173" creationId="{F6AB0FFB-35B2-1A5C-2F8D-ABE480E1B6CB}"/>
          </ac:grpSpMkLst>
        </pc:grpChg>
        <pc:grpChg chg="del">
          <ac:chgData name="Daoud Saadeddin" userId="50f496e5f975282e" providerId="LiveId" clId="{21DDD259-1F9D-4D5D-872A-FBDC44643293}" dt="2023-11-23T21:04:01.123" v="1277" actId="478"/>
          <ac:grpSpMkLst>
            <pc:docMk/>
            <pc:sldMk cId="2670539702" sldId="970"/>
            <ac:grpSpMk id="1174" creationId="{6FA219EE-845E-4B79-F1C8-93FD1AACC962}"/>
          </ac:grpSpMkLst>
        </pc:grpChg>
        <pc:grpChg chg="del">
          <ac:chgData name="Daoud Saadeddin" userId="50f496e5f975282e" providerId="LiveId" clId="{21DDD259-1F9D-4D5D-872A-FBDC44643293}" dt="2023-11-23T21:04:01.123" v="1277" actId="478"/>
          <ac:grpSpMkLst>
            <pc:docMk/>
            <pc:sldMk cId="2670539702" sldId="970"/>
            <ac:grpSpMk id="1175" creationId="{EC23F426-6105-A268-D97E-C98541624CAB}"/>
          </ac:grpSpMkLst>
        </pc:grpChg>
        <pc:grpChg chg="del">
          <ac:chgData name="Daoud Saadeddin" userId="50f496e5f975282e" providerId="LiveId" clId="{21DDD259-1F9D-4D5D-872A-FBDC44643293}" dt="2023-11-23T21:04:01.123" v="1277" actId="478"/>
          <ac:grpSpMkLst>
            <pc:docMk/>
            <pc:sldMk cId="2670539702" sldId="970"/>
            <ac:grpSpMk id="1176" creationId="{72AD8D09-AA20-76F0-5BF8-7B4810A9582F}"/>
          </ac:grpSpMkLst>
        </pc:grpChg>
        <pc:grpChg chg="add mod topLvl">
          <ac:chgData name="Daoud Saadeddin" userId="50f496e5f975282e" providerId="LiveId" clId="{21DDD259-1F9D-4D5D-872A-FBDC44643293}" dt="2023-11-29T17:21:48.500" v="6016" actId="165"/>
          <ac:grpSpMkLst>
            <pc:docMk/>
            <pc:sldMk cId="2670539702" sldId="970"/>
            <ac:grpSpMk id="1178" creationId="{93453239-7880-F2A4-1565-56F98CBB2D3E}"/>
          </ac:grpSpMkLst>
        </pc:grpChg>
        <pc:grpChg chg="add mod">
          <ac:chgData name="Daoud Saadeddin" userId="50f496e5f975282e" providerId="LiveId" clId="{21DDD259-1F9D-4D5D-872A-FBDC44643293}" dt="2023-11-24T09:12:05.658" v="1820"/>
          <ac:grpSpMkLst>
            <pc:docMk/>
            <pc:sldMk cId="2670539702" sldId="970"/>
            <ac:grpSpMk id="1179" creationId="{61863B92-0DC8-6422-D7D4-502F3AF117FC}"/>
          </ac:grpSpMkLst>
        </pc:grpChg>
        <pc:grpChg chg="add mod topLvl">
          <ac:chgData name="Daoud Saadeddin" userId="50f496e5f975282e" providerId="LiveId" clId="{21DDD259-1F9D-4D5D-872A-FBDC44643293}" dt="2023-11-29T17:55:40.078" v="6757" actId="164"/>
          <ac:grpSpMkLst>
            <pc:docMk/>
            <pc:sldMk cId="2670539702" sldId="970"/>
            <ac:grpSpMk id="1182" creationId="{3CB0B782-3E58-3192-73B8-897CF5B5AD2F}"/>
          </ac:grpSpMkLst>
        </pc:grpChg>
        <pc:grpChg chg="add mod topLvl">
          <ac:chgData name="Daoud Saadeddin" userId="50f496e5f975282e" providerId="LiveId" clId="{21DDD259-1F9D-4D5D-872A-FBDC44643293}" dt="2023-11-29T17:55:26.058" v="6753" actId="164"/>
          <ac:grpSpMkLst>
            <pc:docMk/>
            <pc:sldMk cId="2670539702" sldId="970"/>
            <ac:grpSpMk id="1185" creationId="{E5790C18-B522-6C65-B84E-925635DF6A0D}"/>
          </ac:grpSpMkLst>
        </pc:grpChg>
        <pc:grpChg chg="add mod topLvl">
          <ac:chgData name="Daoud Saadeddin" userId="50f496e5f975282e" providerId="LiveId" clId="{21DDD259-1F9D-4D5D-872A-FBDC44643293}" dt="2023-11-29T17:55:31.251" v="6754" actId="164"/>
          <ac:grpSpMkLst>
            <pc:docMk/>
            <pc:sldMk cId="2670539702" sldId="970"/>
            <ac:grpSpMk id="1186" creationId="{F30F029D-33C7-0A69-9D84-EE43A881A896}"/>
          </ac:grpSpMkLst>
        </pc:grpChg>
        <pc:grpChg chg="add del mod">
          <ac:chgData name="Daoud Saadeddin" userId="50f496e5f975282e" providerId="LiveId" clId="{21DDD259-1F9D-4D5D-872A-FBDC44643293}" dt="2023-11-24T10:41:56.433" v="1884" actId="165"/>
          <ac:grpSpMkLst>
            <pc:docMk/>
            <pc:sldMk cId="2670539702" sldId="970"/>
            <ac:grpSpMk id="1187" creationId="{CFB048CE-AC99-714E-8D50-53D74507BEE8}"/>
          </ac:grpSpMkLst>
        </pc:grpChg>
        <pc:grpChg chg="add mod topLvl">
          <ac:chgData name="Daoud Saadeddin" userId="50f496e5f975282e" providerId="LiveId" clId="{21DDD259-1F9D-4D5D-872A-FBDC44643293}" dt="2023-11-29T17:56:06.990" v="6766" actId="164"/>
          <ac:grpSpMkLst>
            <pc:docMk/>
            <pc:sldMk cId="2670539702" sldId="970"/>
            <ac:grpSpMk id="1188" creationId="{9E3CE26B-3032-CCBD-3D4C-325923A88992}"/>
          </ac:grpSpMkLst>
        </pc:grpChg>
        <pc:grpChg chg="add del mod">
          <ac:chgData name="Daoud Saadeddin" userId="50f496e5f975282e" providerId="LiveId" clId="{21DDD259-1F9D-4D5D-872A-FBDC44643293}" dt="2023-11-24T10:53:03.754" v="1919" actId="165"/>
          <ac:grpSpMkLst>
            <pc:docMk/>
            <pc:sldMk cId="2670539702" sldId="970"/>
            <ac:grpSpMk id="1189" creationId="{CCA24C08-41B9-EE01-EBB5-3382F71A42A8}"/>
          </ac:grpSpMkLst>
        </pc:grpChg>
        <pc:grpChg chg="add mod topLvl">
          <ac:chgData name="Daoud Saadeddin" userId="50f496e5f975282e" providerId="LiveId" clId="{21DDD259-1F9D-4D5D-872A-FBDC44643293}" dt="2023-11-29T17:55:37.396" v="6756" actId="164"/>
          <ac:grpSpMkLst>
            <pc:docMk/>
            <pc:sldMk cId="2670539702" sldId="970"/>
            <ac:grpSpMk id="1190" creationId="{D3E60462-2B49-1D17-E599-B31B7B616BC1}"/>
          </ac:grpSpMkLst>
        </pc:grpChg>
        <pc:grpChg chg="add del mod">
          <ac:chgData name="Daoud Saadeddin" userId="50f496e5f975282e" providerId="LiveId" clId="{21DDD259-1F9D-4D5D-872A-FBDC44643293}" dt="2023-11-25T11:06:07.847" v="4379" actId="12789"/>
          <ac:grpSpMkLst>
            <pc:docMk/>
            <pc:sldMk cId="2670539702" sldId="970"/>
            <ac:grpSpMk id="1192" creationId="{37081394-CFE2-C7AA-7219-3BD796DC8128}"/>
          </ac:grpSpMkLst>
        </pc:grpChg>
        <pc:grpChg chg="add del mod">
          <ac:chgData name="Daoud Saadeddin" userId="50f496e5f975282e" providerId="LiveId" clId="{21DDD259-1F9D-4D5D-872A-FBDC44643293}" dt="2023-11-24T11:11:05.832" v="2101" actId="478"/>
          <ac:grpSpMkLst>
            <pc:docMk/>
            <pc:sldMk cId="2670539702" sldId="970"/>
            <ac:grpSpMk id="1204" creationId="{5837E430-9192-97C3-0567-A27F54643FC7}"/>
          </ac:grpSpMkLst>
        </pc:grpChg>
        <pc:grpChg chg="add mod topLvl">
          <ac:chgData name="Daoud Saadeddin" userId="50f496e5f975282e" providerId="LiveId" clId="{21DDD259-1F9D-4D5D-872A-FBDC44643293}" dt="2023-11-29T17:26:06.466" v="6106" actId="165"/>
          <ac:grpSpMkLst>
            <pc:docMk/>
            <pc:sldMk cId="2670539702" sldId="970"/>
            <ac:grpSpMk id="1208" creationId="{1849F848-98AE-37BC-108C-C23CE0C899A7}"/>
          </ac:grpSpMkLst>
        </pc:grpChg>
        <pc:grpChg chg="add del mod">
          <ac:chgData name="Daoud Saadeddin" userId="50f496e5f975282e" providerId="LiveId" clId="{21DDD259-1F9D-4D5D-872A-FBDC44643293}" dt="2023-11-29T06:39:06.119" v="5367" actId="478"/>
          <ac:grpSpMkLst>
            <pc:docMk/>
            <pc:sldMk cId="2670539702" sldId="970"/>
            <ac:grpSpMk id="1214" creationId="{246E6D19-0DB9-C0ED-A4A0-834720262A0C}"/>
          </ac:grpSpMkLst>
        </pc:grpChg>
        <pc:grpChg chg="add mod topLvl">
          <ac:chgData name="Daoud Saadeddin" userId="50f496e5f975282e" providerId="LiveId" clId="{21DDD259-1F9D-4D5D-872A-FBDC44643293}" dt="2023-11-28T20:01:27.244" v="5266" actId="164"/>
          <ac:grpSpMkLst>
            <pc:docMk/>
            <pc:sldMk cId="2670539702" sldId="970"/>
            <ac:grpSpMk id="1215" creationId="{DFEC5F65-2B25-55B9-63B5-3B049A2C1C82}"/>
          </ac:grpSpMkLst>
        </pc:grpChg>
        <pc:grpChg chg="add mod topLvl">
          <ac:chgData name="Daoud Saadeddin" userId="50f496e5f975282e" providerId="LiveId" clId="{21DDD259-1F9D-4D5D-872A-FBDC44643293}" dt="2023-11-29T17:24:10.050" v="6044" actId="165"/>
          <ac:grpSpMkLst>
            <pc:docMk/>
            <pc:sldMk cId="2670539702" sldId="970"/>
            <ac:grpSpMk id="2051" creationId="{9A8548FC-E823-8D69-B56E-AE65E7392917}"/>
          </ac:grpSpMkLst>
        </pc:grpChg>
        <pc:grpChg chg="add del mod">
          <ac:chgData name="Daoud Saadeddin" userId="50f496e5f975282e" providerId="LiveId" clId="{21DDD259-1F9D-4D5D-872A-FBDC44643293}" dt="2023-11-24T11:29:01.835" v="2250" actId="478"/>
          <ac:grpSpMkLst>
            <pc:docMk/>
            <pc:sldMk cId="2670539702" sldId="970"/>
            <ac:grpSpMk id="2073" creationId="{4DCC8F44-9B12-A308-9376-8455B03238BC}"/>
          </ac:grpSpMkLst>
        </pc:grpChg>
        <pc:grpChg chg="add mod topLvl">
          <ac:chgData name="Daoud Saadeddin" userId="50f496e5f975282e" providerId="LiveId" clId="{21DDD259-1F9D-4D5D-872A-FBDC44643293}" dt="2023-11-29T17:55:16.569" v="6749" actId="164"/>
          <ac:grpSpMkLst>
            <pc:docMk/>
            <pc:sldMk cId="2670539702" sldId="970"/>
            <ac:grpSpMk id="2074" creationId="{AA276418-0829-7053-CD77-2723EF798517}"/>
          </ac:grpSpMkLst>
        </pc:grpChg>
        <pc:grpChg chg="add mod topLvl">
          <ac:chgData name="Daoud Saadeddin" userId="50f496e5f975282e" providerId="LiveId" clId="{21DDD259-1F9D-4D5D-872A-FBDC44643293}" dt="2023-11-29T17:55:23.557" v="6752" actId="164"/>
          <ac:grpSpMkLst>
            <pc:docMk/>
            <pc:sldMk cId="2670539702" sldId="970"/>
            <ac:grpSpMk id="2075" creationId="{DFD6E75D-8ACB-47A4-D525-75D41E7F4F0C}"/>
          </ac:grpSpMkLst>
        </pc:grpChg>
        <pc:grpChg chg="add mod topLvl">
          <ac:chgData name="Daoud Saadeddin" userId="50f496e5f975282e" providerId="LiveId" clId="{21DDD259-1F9D-4D5D-872A-FBDC44643293}" dt="2023-11-29T17:55:19.172" v="6750" actId="164"/>
          <ac:grpSpMkLst>
            <pc:docMk/>
            <pc:sldMk cId="2670539702" sldId="970"/>
            <ac:grpSpMk id="2076" creationId="{8D6FCECE-9A09-BE2F-41F1-A9DBB3FF2650}"/>
          </ac:grpSpMkLst>
        </pc:grpChg>
        <pc:grpChg chg="add mod topLvl">
          <ac:chgData name="Daoud Saadeddin" userId="50f496e5f975282e" providerId="LiveId" clId="{21DDD259-1F9D-4D5D-872A-FBDC44643293}" dt="2023-11-29T17:55:21.244" v="6751" actId="164"/>
          <ac:grpSpMkLst>
            <pc:docMk/>
            <pc:sldMk cId="2670539702" sldId="970"/>
            <ac:grpSpMk id="2078" creationId="{3BE08205-E12A-B4BF-C092-69A5BCCCB1ED}"/>
          </ac:grpSpMkLst>
        </pc:grpChg>
        <pc:grpChg chg="add mod topLvl">
          <ac:chgData name="Daoud Saadeddin" userId="50f496e5f975282e" providerId="LiveId" clId="{21DDD259-1F9D-4D5D-872A-FBDC44643293}" dt="2023-11-29T17:54:13.992" v="6736" actId="164"/>
          <ac:grpSpMkLst>
            <pc:docMk/>
            <pc:sldMk cId="2670539702" sldId="970"/>
            <ac:grpSpMk id="2085" creationId="{4970D2BE-C8B0-CDA5-5044-B422F938A93B}"/>
          </ac:grpSpMkLst>
        </pc:grpChg>
        <pc:grpChg chg="add mod topLvl">
          <ac:chgData name="Daoud Saadeddin" userId="50f496e5f975282e" providerId="LiveId" clId="{21DDD259-1F9D-4D5D-872A-FBDC44643293}" dt="2023-11-29T17:36:23.421" v="6348" actId="165"/>
          <ac:grpSpMkLst>
            <pc:docMk/>
            <pc:sldMk cId="2670539702" sldId="970"/>
            <ac:grpSpMk id="2086" creationId="{B21BDD69-29F1-2F55-D290-73AF39776047}"/>
          </ac:grpSpMkLst>
        </pc:grpChg>
        <pc:grpChg chg="add mod topLvl">
          <ac:chgData name="Daoud Saadeddin" userId="50f496e5f975282e" providerId="LiveId" clId="{21DDD259-1F9D-4D5D-872A-FBDC44643293}" dt="2023-11-29T17:36:23.421" v="6348" actId="165"/>
          <ac:grpSpMkLst>
            <pc:docMk/>
            <pc:sldMk cId="2670539702" sldId="970"/>
            <ac:grpSpMk id="2089" creationId="{86C24772-01AA-B6D6-2967-0C60F4A6B95F}"/>
          </ac:grpSpMkLst>
        </pc:grpChg>
        <pc:grpChg chg="add mod topLvl">
          <ac:chgData name="Daoud Saadeddin" userId="50f496e5f975282e" providerId="LiveId" clId="{21DDD259-1F9D-4D5D-872A-FBDC44643293}" dt="2023-11-30T05:06:03.002" v="8062" actId="165"/>
          <ac:grpSpMkLst>
            <pc:docMk/>
            <pc:sldMk cId="2670539702" sldId="970"/>
            <ac:grpSpMk id="2092" creationId="{53728726-6097-406C-A1F9-A791A3A71CEB}"/>
          </ac:grpSpMkLst>
        </pc:grpChg>
        <pc:grpChg chg="add del mod">
          <ac:chgData name="Daoud Saadeddin" userId="50f496e5f975282e" providerId="LiveId" clId="{21DDD259-1F9D-4D5D-872A-FBDC44643293}" dt="2023-11-24T12:16:51.978" v="2507" actId="478"/>
          <ac:grpSpMkLst>
            <pc:docMk/>
            <pc:sldMk cId="2670539702" sldId="970"/>
            <ac:grpSpMk id="2095" creationId="{CFF102A6-7F97-64DD-A384-A0076E220A20}"/>
          </ac:grpSpMkLst>
        </pc:grpChg>
        <pc:grpChg chg="add del mod">
          <ac:chgData name="Daoud Saadeddin" userId="50f496e5f975282e" providerId="LiveId" clId="{21DDD259-1F9D-4D5D-872A-FBDC44643293}" dt="2023-11-25T08:50:23.084" v="3918" actId="165"/>
          <ac:grpSpMkLst>
            <pc:docMk/>
            <pc:sldMk cId="2670539702" sldId="970"/>
            <ac:grpSpMk id="2098" creationId="{2FE4C15C-7959-7B53-E240-A72B9BDF9631}"/>
          </ac:grpSpMkLst>
        </pc:grpChg>
        <pc:grpChg chg="add mod topLvl">
          <ac:chgData name="Daoud Saadeddin" userId="50f496e5f975282e" providerId="LiveId" clId="{21DDD259-1F9D-4D5D-872A-FBDC44643293}" dt="2023-11-29T17:34:25.182" v="6281" actId="12788"/>
          <ac:grpSpMkLst>
            <pc:docMk/>
            <pc:sldMk cId="2670539702" sldId="970"/>
            <ac:grpSpMk id="2101" creationId="{D8931B63-EF0D-6323-B8CD-4777A71F200E}"/>
          </ac:grpSpMkLst>
        </pc:grpChg>
        <pc:grpChg chg="add mod topLvl">
          <ac:chgData name="Daoud Saadeddin" userId="50f496e5f975282e" providerId="LiveId" clId="{21DDD259-1F9D-4D5D-872A-FBDC44643293}" dt="2023-11-29T17:54:23.361" v="6738" actId="164"/>
          <ac:grpSpMkLst>
            <pc:docMk/>
            <pc:sldMk cId="2670539702" sldId="970"/>
            <ac:grpSpMk id="2102" creationId="{E3774DB2-D33C-52EA-4D72-9540008F4D15}"/>
          </ac:grpSpMkLst>
        </pc:grpChg>
        <pc:grpChg chg="add del mod">
          <ac:chgData name="Daoud Saadeddin" userId="50f496e5f975282e" providerId="LiveId" clId="{21DDD259-1F9D-4D5D-872A-FBDC44643293}" dt="2023-11-24T12:24:42.921" v="2587" actId="165"/>
          <ac:grpSpMkLst>
            <pc:docMk/>
            <pc:sldMk cId="2670539702" sldId="970"/>
            <ac:grpSpMk id="2105" creationId="{C9CEA3C8-502E-447E-93E2-E4CE0158C981}"/>
          </ac:grpSpMkLst>
        </pc:grpChg>
        <pc:grpChg chg="del mod">
          <ac:chgData name="Daoud Saadeddin" userId="50f496e5f975282e" providerId="LiveId" clId="{21DDD259-1F9D-4D5D-872A-FBDC44643293}" dt="2023-11-24T12:23:48.994" v="2561" actId="478"/>
          <ac:grpSpMkLst>
            <pc:docMk/>
            <pc:sldMk cId="2670539702" sldId="970"/>
            <ac:grpSpMk id="2106" creationId="{FB5252C3-2C96-0BE9-821B-9B17ABF08250}"/>
          </ac:grpSpMkLst>
        </pc:grpChg>
        <pc:grpChg chg="add del mod">
          <ac:chgData name="Daoud Saadeddin" userId="50f496e5f975282e" providerId="LiveId" clId="{21DDD259-1F9D-4D5D-872A-FBDC44643293}" dt="2023-11-24T19:17:17.790" v="3037" actId="165"/>
          <ac:grpSpMkLst>
            <pc:docMk/>
            <pc:sldMk cId="2670539702" sldId="970"/>
            <ac:grpSpMk id="2110" creationId="{B06829E6-B1F4-D840-05E9-D46BA345DCA6}"/>
          </ac:grpSpMkLst>
        </pc:grpChg>
        <pc:grpChg chg="add del mod">
          <ac:chgData name="Daoud Saadeddin" userId="50f496e5f975282e" providerId="LiveId" clId="{21DDD259-1F9D-4D5D-872A-FBDC44643293}" dt="2023-11-24T12:30:25.726" v="2649" actId="478"/>
          <ac:grpSpMkLst>
            <pc:docMk/>
            <pc:sldMk cId="2670539702" sldId="970"/>
            <ac:grpSpMk id="2113" creationId="{E33EBD2E-77AF-23E7-5DB9-168164AB96FF}"/>
          </ac:grpSpMkLst>
        </pc:grpChg>
        <pc:grpChg chg="add mod topLvl">
          <ac:chgData name="Daoud Saadeddin" userId="50f496e5f975282e" providerId="LiveId" clId="{21DDD259-1F9D-4D5D-872A-FBDC44643293}" dt="2023-11-29T17:54:28.435" v="6740" actId="164"/>
          <ac:grpSpMkLst>
            <pc:docMk/>
            <pc:sldMk cId="2670539702" sldId="970"/>
            <ac:grpSpMk id="2117" creationId="{63116BD5-9335-DD70-F863-646C92082B85}"/>
          </ac:grpSpMkLst>
        </pc:grpChg>
        <pc:grpChg chg="add mod topLvl">
          <ac:chgData name="Daoud Saadeddin" userId="50f496e5f975282e" providerId="LiveId" clId="{21DDD259-1F9D-4D5D-872A-FBDC44643293}" dt="2023-11-29T17:31:54.676" v="6240" actId="165"/>
          <ac:grpSpMkLst>
            <pc:docMk/>
            <pc:sldMk cId="2670539702" sldId="970"/>
            <ac:grpSpMk id="2118" creationId="{B05D8895-BCA1-3F43-9CCB-E269FF2DF824}"/>
          </ac:grpSpMkLst>
        </pc:grpChg>
        <pc:grpChg chg="add mod topLvl">
          <ac:chgData name="Daoud Saadeddin" userId="50f496e5f975282e" providerId="LiveId" clId="{21DDD259-1F9D-4D5D-872A-FBDC44643293}" dt="2023-11-29T17:55:14.285" v="6748" actId="164"/>
          <ac:grpSpMkLst>
            <pc:docMk/>
            <pc:sldMk cId="2670539702" sldId="970"/>
            <ac:grpSpMk id="2123" creationId="{77631FF6-46BF-53AF-ED32-546C5204B527}"/>
          </ac:grpSpMkLst>
        </pc:grpChg>
        <pc:grpChg chg="add mod topLvl">
          <ac:chgData name="Daoud Saadeddin" userId="50f496e5f975282e" providerId="LiveId" clId="{21DDD259-1F9D-4D5D-872A-FBDC44643293}" dt="2023-11-29T17:54:42.579" v="6745" actId="164"/>
          <ac:grpSpMkLst>
            <pc:docMk/>
            <pc:sldMk cId="2670539702" sldId="970"/>
            <ac:grpSpMk id="2125" creationId="{ABEE1023-BB8F-8F86-A8E2-F77F4E405852}"/>
          </ac:grpSpMkLst>
        </pc:grpChg>
        <pc:grpChg chg="add mod topLvl">
          <ac:chgData name="Daoud Saadeddin" userId="50f496e5f975282e" providerId="LiveId" clId="{21DDD259-1F9D-4D5D-872A-FBDC44643293}" dt="2023-11-29T17:55:10.932" v="6747" actId="164"/>
          <ac:grpSpMkLst>
            <pc:docMk/>
            <pc:sldMk cId="2670539702" sldId="970"/>
            <ac:grpSpMk id="2133" creationId="{B7931C18-D744-E362-895D-74BB6EBA0AD3}"/>
          </ac:grpSpMkLst>
        </pc:grpChg>
        <pc:grpChg chg="add mod topLvl">
          <ac:chgData name="Daoud Saadeddin" userId="50f496e5f975282e" providerId="LiveId" clId="{21DDD259-1F9D-4D5D-872A-FBDC44643293}" dt="2023-11-29T17:54:45.279" v="6746" actId="164"/>
          <ac:grpSpMkLst>
            <pc:docMk/>
            <pc:sldMk cId="2670539702" sldId="970"/>
            <ac:grpSpMk id="2134" creationId="{F1DC8718-028F-5A2F-BC46-320D8D2AF5F1}"/>
          </ac:grpSpMkLst>
        </pc:grpChg>
        <pc:grpChg chg="add del mod topLvl">
          <ac:chgData name="Daoud Saadeddin" userId="50f496e5f975282e" providerId="LiveId" clId="{21DDD259-1F9D-4D5D-872A-FBDC44643293}" dt="2023-11-29T06:55:45.226" v="5524" actId="478"/>
          <ac:grpSpMkLst>
            <pc:docMk/>
            <pc:sldMk cId="2670539702" sldId="970"/>
            <ac:grpSpMk id="2135" creationId="{3ED52FAF-CF9F-EBA5-0718-764276F50F6B}"/>
          </ac:grpSpMkLst>
        </pc:grpChg>
        <pc:grpChg chg="add del mod ord topLvl">
          <ac:chgData name="Daoud Saadeddin" userId="50f496e5f975282e" providerId="LiveId" clId="{21DDD259-1F9D-4D5D-872A-FBDC44643293}" dt="2023-11-29T06:54:41.184" v="5504" actId="478"/>
          <ac:grpSpMkLst>
            <pc:docMk/>
            <pc:sldMk cId="2670539702" sldId="970"/>
            <ac:grpSpMk id="2139" creationId="{34D0F8BA-3D49-62B9-7344-5AA2F5D28074}"/>
          </ac:grpSpMkLst>
        </pc:grpChg>
        <pc:grpChg chg="add del mod ord topLvl">
          <ac:chgData name="Daoud Saadeddin" userId="50f496e5f975282e" providerId="LiveId" clId="{21DDD259-1F9D-4D5D-872A-FBDC44643293}" dt="2023-11-29T17:38:40.622" v="6379" actId="408"/>
          <ac:grpSpMkLst>
            <pc:docMk/>
            <pc:sldMk cId="2670539702" sldId="970"/>
            <ac:grpSpMk id="2142" creationId="{C2D0DADF-3CC0-FFE6-E8BF-C3E985A87A3F}"/>
          </ac:grpSpMkLst>
        </pc:grpChg>
        <pc:grpChg chg="add del mod">
          <ac:chgData name="Daoud Saadeddin" userId="50f496e5f975282e" providerId="LiveId" clId="{21DDD259-1F9D-4D5D-872A-FBDC44643293}" dt="2023-11-25T08:53:41.670" v="3936" actId="478"/>
          <ac:grpSpMkLst>
            <pc:docMk/>
            <pc:sldMk cId="2670539702" sldId="970"/>
            <ac:grpSpMk id="2151" creationId="{5998AC90-DD01-394D-BBBA-113A7BB1CB63}"/>
          </ac:grpSpMkLst>
        </pc:grpChg>
        <pc:grpChg chg="add mod topLvl">
          <ac:chgData name="Daoud Saadeddin" userId="50f496e5f975282e" providerId="LiveId" clId="{21DDD259-1F9D-4D5D-872A-FBDC44643293}" dt="2023-11-29T17:54:01.426" v="6732" actId="164"/>
          <ac:grpSpMkLst>
            <pc:docMk/>
            <pc:sldMk cId="2670539702" sldId="970"/>
            <ac:grpSpMk id="2155" creationId="{A2DCD290-3A1A-2DF4-5B68-B6BF9F8035B7}"/>
          </ac:grpSpMkLst>
        </pc:grpChg>
        <pc:grpChg chg="add mod topLvl">
          <ac:chgData name="Daoud Saadeddin" userId="50f496e5f975282e" providerId="LiveId" clId="{21DDD259-1F9D-4D5D-872A-FBDC44643293}" dt="2023-11-29T17:53:59.076" v="6731" actId="164"/>
          <ac:grpSpMkLst>
            <pc:docMk/>
            <pc:sldMk cId="2670539702" sldId="970"/>
            <ac:grpSpMk id="2158" creationId="{463D2FDF-C19D-96C6-3CA9-D3C0425C241C}"/>
          </ac:grpSpMkLst>
        </pc:grpChg>
        <pc:grpChg chg="add del mod">
          <ac:chgData name="Daoud Saadeddin" userId="50f496e5f975282e" providerId="LiveId" clId="{21DDD259-1F9D-4D5D-872A-FBDC44643293}" dt="2023-11-29T12:33:31.749" v="5657" actId="478"/>
          <ac:grpSpMkLst>
            <pc:docMk/>
            <pc:sldMk cId="2670539702" sldId="970"/>
            <ac:grpSpMk id="2160" creationId="{0498BB68-F2C3-25D8-D58B-200C11469773}"/>
          </ac:grpSpMkLst>
        </pc:grpChg>
        <pc:grpChg chg="add mod topLvl">
          <ac:chgData name="Daoud Saadeddin" userId="50f496e5f975282e" providerId="LiveId" clId="{21DDD259-1F9D-4D5D-872A-FBDC44643293}" dt="2023-11-29T17:53:56.598" v="6730" actId="164"/>
          <ac:grpSpMkLst>
            <pc:docMk/>
            <pc:sldMk cId="2670539702" sldId="970"/>
            <ac:grpSpMk id="2162" creationId="{60E01C6B-549F-E2C8-332C-41FC847C9E1C}"/>
          </ac:grpSpMkLst>
        </pc:grpChg>
        <pc:grpChg chg="add mod topLvl">
          <ac:chgData name="Daoud Saadeddin" userId="50f496e5f975282e" providerId="LiveId" clId="{21DDD259-1F9D-4D5D-872A-FBDC44643293}" dt="2023-11-29T17:53:54.387" v="6729" actId="164"/>
          <ac:grpSpMkLst>
            <pc:docMk/>
            <pc:sldMk cId="2670539702" sldId="970"/>
            <ac:grpSpMk id="2165" creationId="{8C1DE773-0384-F666-446D-978DEC03C784}"/>
          </ac:grpSpMkLst>
        </pc:grpChg>
        <pc:grpChg chg="add mod topLvl">
          <ac:chgData name="Daoud Saadeddin" userId="50f496e5f975282e" providerId="LiveId" clId="{21DDD259-1F9D-4D5D-872A-FBDC44643293}" dt="2023-11-29T17:53:51.942" v="6728" actId="164"/>
          <ac:grpSpMkLst>
            <pc:docMk/>
            <pc:sldMk cId="2670539702" sldId="970"/>
            <ac:grpSpMk id="2169" creationId="{91327D3D-636A-36F0-D147-D5F0B9067E38}"/>
          </ac:grpSpMkLst>
        </pc:grpChg>
        <pc:grpChg chg="add mod topLvl">
          <ac:chgData name="Daoud Saadeddin" userId="50f496e5f975282e" providerId="LiveId" clId="{21DDD259-1F9D-4D5D-872A-FBDC44643293}" dt="2023-11-29T17:53:49.879" v="6727" actId="164"/>
          <ac:grpSpMkLst>
            <pc:docMk/>
            <pc:sldMk cId="2670539702" sldId="970"/>
            <ac:grpSpMk id="2176" creationId="{76DDE076-63A4-B3A8-9ECF-0667DFEAFA84}"/>
          </ac:grpSpMkLst>
        </pc:grpChg>
        <pc:grpChg chg="add mod topLvl">
          <ac:chgData name="Daoud Saadeddin" userId="50f496e5f975282e" providerId="LiveId" clId="{21DDD259-1F9D-4D5D-872A-FBDC44643293}" dt="2023-11-29T17:53:40.358" v="6723" actId="164"/>
          <ac:grpSpMkLst>
            <pc:docMk/>
            <pc:sldMk cId="2670539702" sldId="970"/>
            <ac:grpSpMk id="2178" creationId="{B4BB727B-E4B0-16EC-A894-8ABD169FE437}"/>
          </ac:grpSpMkLst>
        </pc:grpChg>
        <pc:grpChg chg="add del mod topLvl">
          <ac:chgData name="Daoud Saadeddin" userId="50f496e5f975282e" providerId="LiveId" clId="{21DDD259-1F9D-4D5D-872A-FBDC44643293}" dt="2023-11-29T17:54:10.834" v="6735" actId="164"/>
          <ac:grpSpMkLst>
            <pc:docMk/>
            <pc:sldMk cId="2670539702" sldId="970"/>
            <ac:grpSpMk id="2180" creationId="{1598FF12-CB11-051F-9E08-A5C9C20F2F2F}"/>
          </ac:grpSpMkLst>
        </pc:grpChg>
        <pc:grpChg chg="add del mod topLvl">
          <ac:chgData name="Daoud Saadeddin" userId="50f496e5f975282e" providerId="LiveId" clId="{21DDD259-1F9D-4D5D-872A-FBDC44643293}" dt="2023-11-28T19:38:56.554" v="5207" actId="478"/>
          <ac:grpSpMkLst>
            <pc:docMk/>
            <pc:sldMk cId="2670539702" sldId="970"/>
            <ac:grpSpMk id="2189" creationId="{7780B757-EC8C-7DA9-19F1-5CAC10EDB9E5}"/>
          </ac:grpSpMkLst>
        </pc:grpChg>
        <pc:grpChg chg="add del mod topLvl">
          <ac:chgData name="Daoud Saadeddin" userId="50f496e5f975282e" providerId="LiveId" clId="{21DDD259-1F9D-4D5D-872A-FBDC44643293}" dt="2023-11-28T19:38:56.554" v="5207" actId="478"/>
          <ac:grpSpMkLst>
            <pc:docMk/>
            <pc:sldMk cId="2670539702" sldId="970"/>
            <ac:grpSpMk id="2192" creationId="{884A0738-71FE-6128-F2E8-B87230A1DCFB}"/>
          </ac:grpSpMkLst>
        </pc:grpChg>
        <pc:grpChg chg="add mod topLvl">
          <ac:chgData name="Daoud Saadeddin" userId="50f496e5f975282e" providerId="LiveId" clId="{21DDD259-1F9D-4D5D-872A-FBDC44643293}" dt="2023-11-29T17:53:45.592" v="6725" actId="164"/>
          <ac:grpSpMkLst>
            <pc:docMk/>
            <pc:sldMk cId="2670539702" sldId="970"/>
            <ac:grpSpMk id="2195" creationId="{5917F278-611A-76C5-6B97-B10CB2921081}"/>
          </ac:grpSpMkLst>
        </pc:grpChg>
        <pc:grpChg chg="add mod">
          <ac:chgData name="Daoud Saadeddin" userId="50f496e5f975282e" providerId="LiveId" clId="{21DDD259-1F9D-4D5D-872A-FBDC44643293}" dt="2023-11-25T11:06:07.847" v="4379" actId="12789"/>
          <ac:grpSpMkLst>
            <pc:docMk/>
            <pc:sldMk cId="2670539702" sldId="970"/>
            <ac:grpSpMk id="2203" creationId="{E5885ABA-9FA2-A5D2-D11B-5DC6ECC1B583}"/>
          </ac:grpSpMkLst>
        </pc:grpChg>
        <pc:grpChg chg="add mod topLvl">
          <ac:chgData name="Daoud Saadeddin" userId="50f496e5f975282e" providerId="LiveId" clId="{21DDD259-1F9D-4D5D-872A-FBDC44643293}" dt="2023-11-29T17:53:38.144" v="6722" actId="164"/>
          <ac:grpSpMkLst>
            <pc:docMk/>
            <pc:sldMk cId="2670539702" sldId="970"/>
            <ac:grpSpMk id="2207" creationId="{33804638-FA07-881A-7DBC-BC20EB574E9B}"/>
          </ac:grpSpMkLst>
        </pc:grpChg>
        <pc:grpChg chg="add mod topLvl">
          <ac:chgData name="Daoud Saadeddin" userId="50f496e5f975282e" providerId="LiveId" clId="{21DDD259-1F9D-4D5D-872A-FBDC44643293}" dt="2023-11-29T17:53:33.925" v="6720" actId="164"/>
          <ac:grpSpMkLst>
            <pc:docMk/>
            <pc:sldMk cId="2670539702" sldId="970"/>
            <ac:grpSpMk id="2209" creationId="{D9443094-9E8D-16AA-7E04-6FCFBF7F520A}"/>
          </ac:grpSpMkLst>
        </pc:grpChg>
        <pc:grpChg chg="add mod topLvl">
          <ac:chgData name="Daoud Saadeddin" userId="50f496e5f975282e" providerId="LiveId" clId="{21DDD259-1F9D-4D5D-872A-FBDC44643293}" dt="2023-11-29T17:50:04.705" v="6641" actId="165"/>
          <ac:grpSpMkLst>
            <pc:docMk/>
            <pc:sldMk cId="2670539702" sldId="970"/>
            <ac:grpSpMk id="2210" creationId="{4C8392C4-1BAA-89C8-CD94-FA11542951A4}"/>
          </ac:grpSpMkLst>
        </pc:grpChg>
        <pc:grpChg chg="add mod topLvl">
          <ac:chgData name="Daoud Saadeddin" userId="50f496e5f975282e" providerId="LiveId" clId="{21DDD259-1F9D-4D5D-872A-FBDC44643293}" dt="2023-11-29T17:50:04.705" v="6641" actId="165"/>
          <ac:grpSpMkLst>
            <pc:docMk/>
            <pc:sldMk cId="2670539702" sldId="970"/>
            <ac:grpSpMk id="2213" creationId="{DF61CD32-994B-9EF6-F4E2-4380ECC506DE}"/>
          </ac:grpSpMkLst>
        </pc:grpChg>
        <pc:grpChg chg="add del mod">
          <ac:chgData name="Daoud Saadeddin" userId="50f496e5f975282e" providerId="LiveId" clId="{21DDD259-1F9D-4D5D-872A-FBDC44643293}" dt="2023-11-24T20:55:03.012" v="3424" actId="478"/>
          <ac:grpSpMkLst>
            <pc:docMk/>
            <pc:sldMk cId="2670539702" sldId="970"/>
            <ac:grpSpMk id="2216" creationId="{DCD06EB3-C850-ED8D-D3FB-AAD889672FAE}"/>
          </ac:grpSpMkLst>
        </pc:grpChg>
        <pc:grpChg chg="add mod topLvl">
          <ac:chgData name="Daoud Saadeddin" userId="50f496e5f975282e" providerId="LiveId" clId="{21DDD259-1F9D-4D5D-872A-FBDC44643293}" dt="2023-11-29T17:53:31.220" v="6719" actId="164"/>
          <ac:grpSpMkLst>
            <pc:docMk/>
            <pc:sldMk cId="2670539702" sldId="970"/>
            <ac:grpSpMk id="2220" creationId="{BCFE184F-A703-1D04-8A16-27FAB6D90789}"/>
          </ac:grpSpMkLst>
        </pc:grpChg>
        <pc:grpChg chg="add mod topLvl">
          <ac:chgData name="Daoud Saadeddin" userId="50f496e5f975282e" providerId="LiveId" clId="{21DDD259-1F9D-4D5D-872A-FBDC44643293}" dt="2023-11-29T17:53:28.833" v="6718" actId="164"/>
          <ac:grpSpMkLst>
            <pc:docMk/>
            <pc:sldMk cId="2670539702" sldId="970"/>
            <ac:grpSpMk id="2222" creationId="{63C654F7-40CD-9F82-1898-50909F0940F1}"/>
          </ac:grpSpMkLst>
        </pc:grpChg>
        <pc:grpChg chg="add mod topLvl">
          <ac:chgData name="Daoud Saadeddin" userId="50f496e5f975282e" providerId="LiveId" clId="{21DDD259-1F9D-4D5D-872A-FBDC44643293}" dt="2023-11-29T17:50:47.050" v="6665" actId="165"/>
          <ac:grpSpMkLst>
            <pc:docMk/>
            <pc:sldMk cId="2670539702" sldId="970"/>
            <ac:grpSpMk id="2225" creationId="{C2A155E0-CCB8-05DD-5D8F-1A9099DAD005}"/>
          </ac:grpSpMkLst>
        </pc:grpChg>
        <pc:grpChg chg="add mod topLvl">
          <ac:chgData name="Daoud Saadeddin" userId="50f496e5f975282e" providerId="LiveId" clId="{21DDD259-1F9D-4D5D-872A-FBDC44643293}" dt="2023-11-29T17:53:36.053" v="6721" actId="164"/>
          <ac:grpSpMkLst>
            <pc:docMk/>
            <pc:sldMk cId="2670539702" sldId="970"/>
            <ac:grpSpMk id="2241" creationId="{B531FF8D-8559-7A96-6067-7EF62402A276}"/>
          </ac:grpSpMkLst>
        </pc:grpChg>
        <pc:grpChg chg="add mod topLvl">
          <ac:chgData name="Daoud Saadeddin" userId="50f496e5f975282e" providerId="LiveId" clId="{21DDD259-1F9D-4D5D-872A-FBDC44643293}" dt="2023-11-28T20:01:27.244" v="5266" actId="164"/>
          <ac:grpSpMkLst>
            <pc:docMk/>
            <pc:sldMk cId="2670539702" sldId="970"/>
            <ac:grpSpMk id="2242" creationId="{6BE7D7CC-0BE4-F190-08DF-87C7E4CB16EC}"/>
          </ac:grpSpMkLst>
        </pc:grpChg>
        <pc:grpChg chg="add mod topLvl">
          <ac:chgData name="Daoud Saadeddin" userId="50f496e5f975282e" providerId="LiveId" clId="{21DDD259-1F9D-4D5D-872A-FBDC44643293}" dt="2023-11-29T17:55:35.041" v="6755" actId="164"/>
          <ac:grpSpMkLst>
            <pc:docMk/>
            <pc:sldMk cId="2670539702" sldId="970"/>
            <ac:grpSpMk id="2245" creationId="{5901ED5C-9DD9-EB06-2967-FDD491D370D5}"/>
          </ac:grpSpMkLst>
        </pc:grpChg>
        <pc:grpChg chg="add del mod">
          <ac:chgData name="Daoud Saadeddin" userId="50f496e5f975282e" providerId="LiveId" clId="{21DDD259-1F9D-4D5D-872A-FBDC44643293}" dt="2023-11-25T17:59:37.567" v="5082" actId="165"/>
          <ac:grpSpMkLst>
            <pc:docMk/>
            <pc:sldMk cId="2670539702" sldId="970"/>
            <ac:grpSpMk id="2245" creationId="{ADD82EB5-DCB7-FD1D-FE42-BE9E8C04817D}"/>
          </ac:grpSpMkLst>
        </pc:grpChg>
        <pc:grpChg chg="add del mod">
          <ac:chgData name="Daoud Saadeddin" userId="50f496e5f975282e" providerId="LiveId" clId="{21DDD259-1F9D-4D5D-872A-FBDC44643293}" dt="2023-11-29T12:45:03.472" v="5723" actId="165"/>
          <ac:grpSpMkLst>
            <pc:docMk/>
            <pc:sldMk cId="2670539702" sldId="970"/>
            <ac:grpSpMk id="2246" creationId="{5953C3DD-9F41-844D-CB3A-5490CEFEAF9B}"/>
          </ac:grpSpMkLst>
        </pc:grpChg>
        <pc:grpChg chg="add del mod">
          <ac:chgData name="Daoud Saadeddin" userId="50f496e5f975282e" providerId="LiveId" clId="{21DDD259-1F9D-4D5D-872A-FBDC44643293}" dt="2023-11-25T11:11:23.592" v="4408" actId="165"/>
          <ac:grpSpMkLst>
            <pc:docMk/>
            <pc:sldMk cId="2670539702" sldId="970"/>
            <ac:grpSpMk id="2246" creationId="{B6E941E9-7C6F-5CCC-60D6-4B482637E7D1}"/>
          </ac:grpSpMkLst>
        </pc:grpChg>
        <pc:grpChg chg="add del mod">
          <ac:chgData name="Daoud Saadeddin" userId="50f496e5f975282e" providerId="LiveId" clId="{21DDD259-1F9D-4D5D-872A-FBDC44643293}" dt="2023-11-25T09:54:27.225" v="4256" actId="165"/>
          <ac:grpSpMkLst>
            <pc:docMk/>
            <pc:sldMk cId="2670539702" sldId="970"/>
            <ac:grpSpMk id="2247" creationId="{1878DB86-EB30-3EC8-B61D-4AA681947214}"/>
          </ac:grpSpMkLst>
        </pc:grpChg>
        <pc:grpChg chg="add mod topLvl">
          <ac:chgData name="Daoud Saadeddin" userId="50f496e5f975282e" providerId="LiveId" clId="{21DDD259-1F9D-4D5D-872A-FBDC44643293}" dt="2023-11-29T17:54:31.007" v="6741" actId="164"/>
          <ac:grpSpMkLst>
            <pc:docMk/>
            <pc:sldMk cId="2670539702" sldId="970"/>
            <ac:grpSpMk id="2247" creationId="{3FCD60F0-C535-5A1D-12B4-F75F104DCB92}"/>
          </ac:grpSpMkLst>
        </pc:grpChg>
        <pc:grpChg chg="add del mod">
          <ac:chgData name="Daoud Saadeddin" userId="50f496e5f975282e" providerId="LiveId" clId="{21DDD259-1F9D-4D5D-872A-FBDC44643293}" dt="2023-11-29T17:29:25.050" v="6165" actId="165"/>
          <ac:grpSpMkLst>
            <pc:docMk/>
            <pc:sldMk cId="2670539702" sldId="970"/>
            <ac:grpSpMk id="2248" creationId="{6E6C2BDC-A9AE-09B2-93B5-F549641EF356}"/>
          </ac:grpSpMkLst>
        </pc:grpChg>
        <pc:grpChg chg="add del mod">
          <ac:chgData name="Daoud Saadeddin" userId="50f496e5f975282e" providerId="LiveId" clId="{21DDD259-1F9D-4D5D-872A-FBDC44643293}" dt="2023-11-28T19:57:40.790" v="5250" actId="165"/>
          <ac:grpSpMkLst>
            <pc:docMk/>
            <pc:sldMk cId="2670539702" sldId="970"/>
            <ac:grpSpMk id="2248" creationId="{B32C46AD-00BA-9900-236D-9BD8199A4933}"/>
          </ac:grpSpMkLst>
        </pc:grpChg>
        <pc:grpChg chg="add del mod">
          <ac:chgData name="Daoud Saadeddin" userId="50f496e5f975282e" providerId="LiveId" clId="{21DDD259-1F9D-4D5D-872A-FBDC44643293}" dt="2023-11-28T19:57:30.275" v="5247" actId="165"/>
          <ac:grpSpMkLst>
            <pc:docMk/>
            <pc:sldMk cId="2670539702" sldId="970"/>
            <ac:grpSpMk id="2249" creationId="{65F1C7CF-74F0-9F82-7DF2-9940CDD23C91}"/>
          </ac:grpSpMkLst>
        </pc:grpChg>
        <pc:grpChg chg="add mod">
          <ac:chgData name="Daoud Saadeddin" userId="50f496e5f975282e" providerId="LiveId" clId="{21DDD259-1F9D-4D5D-872A-FBDC44643293}" dt="2023-11-29T17:52:44.801" v="6716" actId="1076"/>
          <ac:grpSpMkLst>
            <pc:docMk/>
            <pc:sldMk cId="2670539702" sldId="970"/>
            <ac:grpSpMk id="2249" creationId="{9670C7D3-B7B6-517B-802A-D0DC9F972285}"/>
          </ac:grpSpMkLst>
        </pc:grpChg>
        <pc:grpChg chg="add del mod ord">
          <ac:chgData name="Daoud Saadeddin" userId="50f496e5f975282e" providerId="LiveId" clId="{21DDD259-1F9D-4D5D-872A-FBDC44643293}" dt="2023-11-29T06:54:15.493" v="5496"/>
          <ac:grpSpMkLst>
            <pc:docMk/>
            <pc:sldMk cId="2670539702" sldId="970"/>
            <ac:grpSpMk id="2249" creationId="{A9229113-AE92-81D5-3E54-C7EBAE3BDCA1}"/>
          </ac:grpSpMkLst>
        </pc:grpChg>
        <pc:grpChg chg="add mod">
          <ac:chgData name="Daoud Saadeddin" userId="50f496e5f975282e" providerId="LiveId" clId="{21DDD259-1F9D-4D5D-872A-FBDC44643293}" dt="2023-11-29T12:43:09.836" v="5715" actId="164"/>
          <ac:grpSpMkLst>
            <pc:docMk/>
            <pc:sldMk cId="2670539702" sldId="970"/>
            <ac:grpSpMk id="2250" creationId="{5EE85234-1746-B082-0ADC-A6AE5FEE8504}"/>
          </ac:grpSpMkLst>
        </pc:grpChg>
        <pc:grpChg chg="add mod">
          <ac:chgData name="Daoud Saadeddin" userId="50f496e5f975282e" providerId="LiveId" clId="{21DDD259-1F9D-4D5D-872A-FBDC44643293}" dt="2023-11-25T09:34:20.241" v="4160" actId="164"/>
          <ac:grpSpMkLst>
            <pc:docMk/>
            <pc:sldMk cId="2670539702" sldId="970"/>
            <ac:grpSpMk id="2250" creationId="{852F64BB-5E84-94E7-53D6-2A6E659E0875}"/>
          </ac:grpSpMkLst>
        </pc:grpChg>
        <pc:grpChg chg="add del mod">
          <ac:chgData name="Daoud Saadeddin" userId="50f496e5f975282e" providerId="LiveId" clId="{21DDD259-1F9D-4D5D-872A-FBDC44643293}" dt="2023-11-29T16:46:06.417" v="5746" actId="165"/>
          <ac:grpSpMkLst>
            <pc:docMk/>
            <pc:sldMk cId="2670539702" sldId="970"/>
            <ac:grpSpMk id="2251" creationId="{7B6D952C-DBE0-2EBB-A374-352DB7BA412C}"/>
          </ac:grpSpMkLst>
        </pc:grpChg>
        <pc:grpChg chg="add del mod">
          <ac:chgData name="Daoud Saadeddin" userId="50f496e5f975282e" providerId="LiveId" clId="{21DDD259-1F9D-4D5D-872A-FBDC44643293}" dt="2023-11-25T13:43:09.352" v="5029" actId="165"/>
          <ac:grpSpMkLst>
            <pc:docMk/>
            <pc:sldMk cId="2670539702" sldId="970"/>
            <ac:grpSpMk id="2251" creationId="{AE09A47B-937B-8780-D7F6-0E11FA1FCAD8}"/>
          </ac:grpSpMkLst>
        </pc:grpChg>
        <pc:grpChg chg="add del mod">
          <ac:chgData name="Daoud Saadeddin" userId="50f496e5f975282e" providerId="LiveId" clId="{21DDD259-1F9D-4D5D-872A-FBDC44643293}" dt="2023-11-29T17:24:10.050" v="6044" actId="165"/>
          <ac:grpSpMkLst>
            <pc:docMk/>
            <pc:sldMk cId="2670539702" sldId="970"/>
            <ac:grpSpMk id="2252" creationId="{7F1F5C17-7EDE-7F0B-7A26-5CC91E32A398}"/>
          </ac:grpSpMkLst>
        </pc:grpChg>
        <pc:grpChg chg="add del mod">
          <ac:chgData name="Daoud Saadeddin" userId="50f496e5f975282e" providerId="LiveId" clId="{21DDD259-1F9D-4D5D-872A-FBDC44643293}" dt="2023-11-29T07:35:55.179" v="5615" actId="165"/>
          <ac:grpSpMkLst>
            <pc:docMk/>
            <pc:sldMk cId="2670539702" sldId="970"/>
            <ac:grpSpMk id="2253" creationId="{5A418027-7AA0-7631-0BD4-D7B5B7C92611}"/>
          </ac:grpSpMkLst>
        </pc:grpChg>
        <pc:grpChg chg="add del mod">
          <ac:chgData name="Daoud Saadeddin" userId="50f496e5f975282e" providerId="LiveId" clId="{21DDD259-1F9D-4D5D-872A-FBDC44643293}" dt="2023-11-29T16:52:46.682" v="5910" actId="165"/>
          <ac:grpSpMkLst>
            <pc:docMk/>
            <pc:sldMk cId="2670539702" sldId="970"/>
            <ac:grpSpMk id="2253" creationId="{F8DA3889-CDDA-7D9A-DE4A-00B4E199B7CD}"/>
          </ac:grpSpMkLst>
        </pc:grpChg>
        <pc:grpChg chg="add del mod">
          <ac:chgData name="Daoud Saadeddin" userId="50f496e5f975282e" providerId="LiveId" clId="{21DDD259-1F9D-4D5D-872A-FBDC44643293}" dt="2023-11-28T19:32:40.907" v="5197" actId="165"/>
          <ac:grpSpMkLst>
            <pc:docMk/>
            <pc:sldMk cId="2670539702" sldId="970"/>
            <ac:grpSpMk id="2254" creationId="{4F5EAE0E-9461-962B-864D-2557E761A839}"/>
          </ac:grpSpMkLst>
        </pc:grpChg>
        <pc:grpChg chg="add del mod">
          <ac:chgData name="Daoud Saadeddin" userId="50f496e5f975282e" providerId="LiveId" clId="{21DDD259-1F9D-4D5D-872A-FBDC44643293}" dt="2023-11-29T06:38:58.239" v="5366" actId="165"/>
          <ac:grpSpMkLst>
            <pc:docMk/>
            <pc:sldMk cId="2670539702" sldId="970"/>
            <ac:grpSpMk id="2255" creationId="{A498C2EC-4B69-D074-B353-4059400BDAF8}"/>
          </ac:grpSpMkLst>
        </pc:grpChg>
        <pc:grpChg chg="add del mod">
          <ac:chgData name="Daoud Saadeddin" userId="50f496e5f975282e" providerId="LiveId" clId="{21DDD259-1F9D-4D5D-872A-FBDC44643293}" dt="2023-11-29T16:50:15.404" v="5845" actId="165"/>
          <ac:grpSpMkLst>
            <pc:docMk/>
            <pc:sldMk cId="2670539702" sldId="970"/>
            <ac:grpSpMk id="2255" creationId="{C844C881-2555-40C9-45C0-43F136441A2C}"/>
          </ac:grpSpMkLst>
        </pc:grpChg>
        <pc:grpChg chg="add del mod">
          <ac:chgData name="Daoud Saadeddin" userId="50f496e5f975282e" providerId="LiveId" clId="{21DDD259-1F9D-4D5D-872A-FBDC44643293}" dt="2023-11-29T17:31:54.676" v="6240" actId="165"/>
          <ac:grpSpMkLst>
            <pc:docMk/>
            <pc:sldMk cId="2670539702" sldId="970"/>
            <ac:grpSpMk id="2256" creationId="{78923EE3-811E-90ED-C1B6-65A64118A719}"/>
          </ac:grpSpMkLst>
        </pc:grpChg>
        <pc:grpChg chg="add del mod">
          <ac:chgData name="Daoud Saadeddin" userId="50f496e5f975282e" providerId="LiveId" clId="{21DDD259-1F9D-4D5D-872A-FBDC44643293}" dt="2023-11-28T19:22:15.554" v="5159" actId="165"/>
          <ac:grpSpMkLst>
            <pc:docMk/>
            <pc:sldMk cId="2670539702" sldId="970"/>
            <ac:grpSpMk id="2257" creationId="{6F009AD3-7997-5669-41A7-E0E52AFD1EEF}"/>
          </ac:grpSpMkLst>
        </pc:grpChg>
        <pc:grpChg chg="add del mod">
          <ac:chgData name="Daoud Saadeddin" userId="50f496e5f975282e" providerId="LiveId" clId="{21DDD259-1F9D-4D5D-872A-FBDC44643293}" dt="2023-11-29T17:41:49.211" v="6485" actId="165"/>
          <ac:grpSpMkLst>
            <pc:docMk/>
            <pc:sldMk cId="2670539702" sldId="970"/>
            <ac:grpSpMk id="2257" creationId="{F3BAC079-EB5E-E109-8D75-967CE57144DF}"/>
          </ac:grpSpMkLst>
        </pc:grpChg>
        <pc:grpChg chg="add del mod">
          <ac:chgData name="Daoud Saadeddin" userId="50f496e5f975282e" providerId="LiveId" clId="{21DDD259-1F9D-4D5D-872A-FBDC44643293}" dt="2023-11-30T05:06:03.002" v="8062" actId="165"/>
          <ac:grpSpMkLst>
            <pc:docMk/>
            <pc:sldMk cId="2670539702" sldId="970"/>
            <ac:grpSpMk id="2258" creationId="{ABEA6541-C650-7917-E4A4-546839F83982}"/>
          </ac:grpSpMkLst>
        </pc:grpChg>
        <pc:grpChg chg="add mod topLvl">
          <ac:chgData name="Daoud Saadeddin" userId="50f496e5f975282e" providerId="LiveId" clId="{21DDD259-1F9D-4D5D-872A-FBDC44643293}" dt="2023-11-29T16:52:46.682" v="5910" actId="165"/>
          <ac:grpSpMkLst>
            <pc:docMk/>
            <pc:sldMk cId="2670539702" sldId="970"/>
            <ac:grpSpMk id="2261" creationId="{D2E831F5-6BB9-4932-08FB-E2DA6F04C2E3}"/>
          </ac:grpSpMkLst>
        </pc:grpChg>
        <pc:grpChg chg="add del mod">
          <ac:chgData name="Daoud Saadeddin" userId="50f496e5f975282e" providerId="LiveId" clId="{21DDD259-1F9D-4D5D-872A-FBDC44643293}" dt="2023-11-29T06:50:27.557" v="5446" actId="165"/>
          <ac:grpSpMkLst>
            <pc:docMk/>
            <pc:sldMk cId="2670539702" sldId="970"/>
            <ac:grpSpMk id="2262" creationId="{B9F518D7-11F3-BA7D-407D-E43DF5E750D7}"/>
          </ac:grpSpMkLst>
        </pc:grpChg>
        <pc:grpChg chg="add del mod">
          <ac:chgData name="Daoud Saadeddin" userId="50f496e5f975282e" providerId="LiveId" clId="{21DDD259-1F9D-4D5D-872A-FBDC44643293}" dt="2023-11-29T17:36:23.421" v="6348" actId="165"/>
          <ac:grpSpMkLst>
            <pc:docMk/>
            <pc:sldMk cId="2670539702" sldId="970"/>
            <ac:grpSpMk id="2263" creationId="{42C45144-AB42-FA6B-2CAE-D6EFA282E20D}"/>
          </ac:grpSpMkLst>
        </pc:grpChg>
        <pc:grpChg chg="add del mod">
          <ac:chgData name="Daoud Saadeddin" userId="50f496e5f975282e" providerId="LiveId" clId="{21DDD259-1F9D-4D5D-872A-FBDC44643293}" dt="2023-11-29T12:33:51.242" v="5661" actId="165"/>
          <ac:grpSpMkLst>
            <pc:docMk/>
            <pc:sldMk cId="2670539702" sldId="970"/>
            <ac:grpSpMk id="2264" creationId="{07B4224C-9D6D-4A43-3EDC-6797EF1BAB71}"/>
          </ac:grpSpMkLst>
        </pc:grpChg>
        <pc:grpChg chg="add del mod">
          <ac:chgData name="Daoud Saadeddin" userId="50f496e5f975282e" providerId="LiveId" clId="{21DDD259-1F9D-4D5D-872A-FBDC44643293}" dt="2023-11-29T07:25:20.578" v="5544" actId="165"/>
          <ac:grpSpMkLst>
            <pc:docMk/>
            <pc:sldMk cId="2670539702" sldId="970"/>
            <ac:grpSpMk id="2265" creationId="{5460A510-6A72-C094-ED0F-7D6287E98875}"/>
          </ac:grpSpMkLst>
        </pc:grpChg>
        <pc:grpChg chg="add del mod">
          <ac:chgData name="Daoud Saadeddin" userId="50f496e5f975282e" providerId="LiveId" clId="{21DDD259-1F9D-4D5D-872A-FBDC44643293}" dt="2023-11-29T07:43:10.416" v="5638" actId="165"/>
          <ac:grpSpMkLst>
            <pc:docMk/>
            <pc:sldMk cId="2670539702" sldId="970"/>
            <ac:grpSpMk id="2266" creationId="{BC94CAD1-27F1-49EF-A0E9-1B528AE3FDBF}"/>
          </ac:grpSpMkLst>
        </pc:grpChg>
        <pc:grpChg chg="add del mod">
          <ac:chgData name="Daoud Saadeddin" userId="50f496e5f975282e" providerId="LiveId" clId="{21DDD259-1F9D-4D5D-872A-FBDC44643293}" dt="2023-11-25T11:34:16.735" v="4598" actId="165"/>
          <ac:grpSpMkLst>
            <pc:docMk/>
            <pc:sldMk cId="2670539702" sldId="970"/>
            <ac:grpSpMk id="2266" creationId="{FB16449E-B029-F831-055D-DB1792518B71}"/>
          </ac:grpSpMkLst>
        </pc:grpChg>
        <pc:grpChg chg="add mod">
          <ac:chgData name="Daoud Saadeddin" userId="50f496e5f975282e" providerId="LiveId" clId="{21DDD259-1F9D-4D5D-872A-FBDC44643293}" dt="2023-11-25T11:06:07.847" v="4379" actId="12789"/>
          <ac:grpSpMkLst>
            <pc:docMk/>
            <pc:sldMk cId="2670539702" sldId="970"/>
            <ac:grpSpMk id="2267" creationId="{A961B1D1-B8DF-F805-6F08-E883772532BD}"/>
          </ac:grpSpMkLst>
        </pc:grpChg>
        <pc:grpChg chg="add del mod">
          <ac:chgData name="Daoud Saadeddin" userId="50f496e5f975282e" providerId="LiveId" clId="{21DDD259-1F9D-4D5D-872A-FBDC44643293}" dt="2023-11-29T17:47:39.365" v="6589" actId="165"/>
          <ac:grpSpMkLst>
            <pc:docMk/>
            <pc:sldMk cId="2670539702" sldId="970"/>
            <ac:grpSpMk id="2268" creationId="{CF22C8FD-4C82-EFC1-D13C-01CCB9A9C58C}"/>
          </ac:grpSpMkLst>
        </pc:grpChg>
        <pc:grpChg chg="add del mod">
          <ac:chgData name="Daoud Saadeddin" userId="50f496e5f975282e" providerId="LiveId" clId="{21DDD259-1F9D-4D5D-872A-FBDC44643293}" dt="2023-11-29T17:50:04.705" v="6641" actId="165"/>
          <ac:grpSpMkLst>
            <pc:docMk/>
            <pc:sldMk cId="2670539702" sldId="970"/>
            <ac:grpSpMk id="2269" creationId="{8ADED380-7ADA-A3F0-5051-02F7E0A511E0}"/>
          </ac:grpSpMkLst>
        </pc:grpChg>
        <pc:grpChg chg="add del mod">
          <ac:chgData name="Daoud Saadeddin" userId="50f496e5f975282e" providerId="LiveId" clId="{21DDD259-1F9D-4D5D-872A-FBDC44643293}" dt="2023-11-29T07:44:47.410" v="5652" actId="165"/>
          <ac:grpSpMkLst>
            <pc:docMk/>
            <pc:sldMk cId="2670539702" sldId="970"/>
            <ac:grpSpMk id="2270" creationId="{B8AEA3C1-8AFA-E106-C047-CDD9D30EB93B}"/>
          </ac:grpSpMkLst>
        </pc:grpChg>
        <pc:grpChg chg="add del mod">
          <ac:chgData name="Daoud Saadeddin" userId="50f496e5f975282e" providerId="LiveId" clId="{21DDD259-1F9D-4D5D-872A-FBDC44643293}" dt="2023-11-29T17:50:47.050" v="6665" actId="165"/>
          <ac:grpSpMkLst>
            <pc:docMk/>
            <pc:sldMk cId="2670539702" sldId="970"/>
            <ac:grpSpMk id="2271" creationId="{1BAA37D3-DD59-891A-7121-7813464B8491}"/>
          </ac:grpSpMkLst>
        </pc:grpChg>
        <pc:grpChg chg="add del mod">
          <ac:chgData name="Daoud Saadeddin" userId="50f496e5f975282e" providerId="LiveId" clId="{21DDD259-1F9D-4D5D-872A-FBDC44643293}" dt="2023-11-25T11:34:11.134" v="4597" actId="165"/>
          <ac:grpSpMkLst>
            <pc:docMk/>
            <pc:sldMk cId="2670539702" sldId="970"/>
            <ac:grpSpMk id="2271" creationId="{715A6E05-D5FC-B799-027E-04FDFCA75827}"/>
          </ac:grpSpMkLst>
        </pc:grpChg>
        <pc:grpChg chg="add del mod">
          <ac:chgData name="Daoud Saadeddin" userId="50f496e5f975282e" providerId="LiveId" clId="{21DDD259-1F9D-4D5D-872A-FBDC44643293}" dt="2023-11-28T19:38:41.626" v="5204" actId="165"/>
          <ac:grpSpMkLst>
            <pc:docMk/>
            <pc:sldMk cId="2670539702" sldId="970"/>
            <ac:grpSpMk id="2272" creationId="{29C1C103-0713-609E-B954-5CD316B0F99E}"/>
          </ac:grpSpMkLst>
        </pc:grpChg>
        <pc:grpChg chg="add del mod">
          <ac:chgData name="Daoud Saadeddin" userId="50f496e5f975282e" providerId="LiveId" clId="{21DDD259-1F9D-4D5D-872A-FBDC44643293}" dt="2023-11-29T12:45:32.215" v="5726" actId="165"/>
          <ac:grpSpMkLst>
            <pc:docMk/>
            <pc:sldMk cId="2670539702" sldId="970"/>
            <ac:grpSpMk id="2273" creationId="{461E30F4-4BAD-066F-2964-70D965F0AE8A}"/>
          </ac:grpSpMkLst>
        </pc:grpChg>
        <pc:grpChg chg="add mod">
          <ac:chgData name="Daoud Saadeddin" userId="50f496e5f975282e" providerId="LiveId" clId="{21DDD259-1F9D-4D5D-872A-FBDC44643293}" dt="2023-11-25T11:55:55.676" v="4930" actId="1037"/>
          <ac:grpSpMkLst>
            <pc:docMk/>
            <pc:sldMk cId="2670539702" sldId="970"/>
            <ac:grpSpMk id="2275" creationId="{C184F36F-D8EC-C592-9407-8FAA429D35B2}"/>
          </ac:grpSpMkLst>
        </pc:grpChg>
        <pc:grpChg chg="add del mod">
          <ac:chgData name="Daoud Saadeddin" userId="50f496e5f975282e" providerId="LiveId" clId="{21DDD259-1F9D-4D5D-872A-FBDC44643293}" dt="2023-11-25T11:20:25.718" v="4481" actId="165"/>
          <ac:grpSpMkLst>
            <pc:docMk/>
            <pc:sldMk cId="2670539702" sldId="970"/>
            <ac:grpSpMk id="2276" creationId="{F1CAC186-FD39-E8F5-D4B4-1A7FCACAF61C}"/>
          </ac:grpSpMkLst>
        </pc:grpChg>
        <pc:grpChg chg="add del mod">
          <ac:chgData name="Daoud Saadeddin" userId="50f496e5f975282e" providerId="LiveId" clId="{21DDD259-1F9D-4D5D-872A-FBDC44643293}" dt="2023-11-25T11:20:55.600" v="4487" actId="478"/>
          <ac:grpSpMkLst>
            <pc:docMk/>
            <pc:sldMk cId="2670539702" sldId="970"/>
            <ac:grpSpMk id="2278" creationId="{3AA97610-68D3-6793-B701-F23AF93BD914}"/>
          </ac:grpSpMkLst>
        </pc:grpChg>
        <pc:picChg chg="mod">
          <ac:chgData name="Daoud Saadeddin" userId="50f496e5f975282e" providerId="LiveId" clId="{21DDD259-1F9D-4D5D-872A-FBDC44643293}" dt="2023-11-29T17:44:31.953" v="6544" actId="12788"/>
          <ac:picMkLst>
            <pc:docMk/>
            <pc:sldMk cId="2670539702" sldId="970"/>
            <ac:picMk id="4" creationId="{3369248A-5053-6464-83AF-BAE7ABEE0FA4}"/>
          </ac:picMkLst>
        </pc:picChg>
        <pc:picChg chg="add mod">
          <ac:chgData name="Daoud Saadeddin" userId="50f496e5f975282e" providerId="LiveId" clId="{21DDD259-1F9D-4D5D-872A-FBDC44643293}" dt="2023-11-29T17:39:41.373" v="6396" actId="12788"/>
          <ac:picMkLst>
            <pc:docMk/>
            <pc:sldMk cId="2670539702" sldId="970"/>
            <ac:picMk id="5" creationId="{898CFA77-2D06-2F7A-0D31-5BCD0C94FD04}"/>
          </ac:picMkLst>
        </pc:picChg>
        <pc:picChg chg="add mod">
          <ac:chgData name="Daoud Saadeddin" userId="50f496e5f975282e" providerId="LiveId" clId="{21DDD259-1F9D-4D5D-872A-FBDC44643293}" dt="2023-11-29T17:29:39.608" v="6167" actId="12788"/>
          <ac:picMkLst>
            <pc:docMk/>
            <pc:sldMk cId="2670539702" sldId="970"/>
            <ac:picMk id="6" creationId="{B0356CCF-A292-EE51-E5C4-F19B86B12293}"/>
          </ac:picMkLst>
        </pc:picChg>
        <pc:picChg chg="mod">
          <ac:chgData name="Daoud Saadeddin" userId="50f496e5f975282e" providerId="LiveId" clId="{21DDD259-1F9D-4D5D-872A-FBDC44643293}" dt="2023-11-29T16:48:59.019" v="5802" actId="12788"/>
          <ac:picMkLst>
            <pc:docMk/>
            <pc:sldMk cId="2670539702" sldId="970"/>
            <ac:picMk id="12" creationId="{C63DDF40-B128-02D2-1A89-1F5E4F534433}"/>
          </ac:picMkLst>
        </pc:picChg>
        <pc:picChg chg="mod">
          <ac:chgData name="Daoud Saadeddin" userId="50f496e5f975282e" providerId="LiveId" clId="{21DDD259-1F9D-4D5D-872A-FBDC44643293}" dt="2023-11-29T16:51:24.339" v="5877" actId="12788"/>
          <ac:picMkLst>
            <pc:docMk/>
            <pc:sldMk cId="2670539702" sldId="970"/>
            <ac:picMk id="16" creationId="{48A05BBC-7FE0-0040-8FFE-1CF30FC53BBD}"/>
          </ac:picMkLst>
        </pc:picChg>
        <pc:picChg chg="add mod">
          <ac:chgData name="Daoud Saadeddin" userId="50f496e5f975282e" providerId="LiveId" clId="{21DDD259-1F9D-4D5D-872A-FBDC44643293}" dt="2023-11-30T05:03:51.137" v="8051" actId="1037"/>
          <ac:picMkLst>
            <pc:docMk/>
            <pc:sldMk cId="2670539702" sldId="970"/>
            <ac:picMk id="17" creationId="{4F30415F-8684-CBB2-4842-7D03F38F81A2}"/>
          </ac:picMkLst>
        </pc:picChg>
        <pc:picChg chg="add mod">
          <ac:chgData name="Daoud Saadeddin" userId="50f496e5f975282e" providerId="LiveId" clId="{21DDD259-1F9D-4D5D-872A-FBDC44643293}" dt="2023-11-25T07:57:49.118" v="3698" actId="571"/>
          <ac:picMkLst>
            <pc:docMk/>
            <pc:sldMk cId="2670539702" sldId="970"/>
            <ac:picMk id="19" creationId="{3D34F49F-F955-6FBB-4DD8-E1C4F7FCF1F6}"/>
          </ac:picMkLst>
        </pc:picChg>
        <pc:picChg chg="add mod">
          <ac:chgData name="Daoud Saadeddin" userId="50f496e5f975282e" providerId="LiveId" clId="{21DDD259-1F9D-4D5D-872A-FBDC44643293}" dt="2023-11-29T17:35:09.922" v="6307" actId="12788"/>
          <ac:picMkLst>
            <pc:docMk/>
            <pc:sldMk cId="2670539702" sldId="970"/>
            <ac:picMk id="19" creationId="{45B23F6F-0582-6E0F-BE3B-23CB46649A73}"/>
          </ac:picMkLst>
        </pc:picChg>
        <pc:picChg chg="add mod">
          <ac:chgData name="Daoud Saadeddin" userId="50f496e5f975282e" providerId="LiveId" clId="{21DDD259-1F9D-4D5D-872A-FBDC44643293}" dt="2023-11-29T16:46:06.417" v="5746" actId="165"/>
          <ac:picMkLst>
            <pc:docMk/>
            <pc:sldMk cId="2670539702" sldId="970"/>
            <ac:picMk id="23" creationId="{2B55650E-0E62-5556-3B12-304D11376970}"/>
          </ac:picMkLst>
        </pc:picChg>
        <pc:picChg chg="add mod">
          <ac:chgData name="Daoud Saadeddin" userId="50f496e5f975282e" providerId="LiveId" clId="{21DDD259-1F9D-4D5D-872A-FBDC44643293}" dt="2023-11-29T17:29:30.011" v="6166" actId="12788"/>
          <ac:picMkLst>
            <pc:docMk/>
            <pc:sldMk cId="2670539702" sldId="970"/>
            <ac:picMk id="28" creationId="{FFEF0C1F-9472-8D75-9760-A777AB94EB19}"/>
          </ac:picMkLst>
        </pc:picChg>
        <pc:picChg chg="mod">
          <ac:chgData name="Daoud Saadeddin" userId="50f496e5f975282e" providerId="LiveId" clId="{21DDD259-1F9D-4D5D-872A-FBDC44643293}" dt="2023-11-29T17:39:36.631" v="6395" actId="12788"/>
          <ac:picMkLst>
            <pc:docMk/>
            <pc:sldMk cId="2670539702" sldId="970"/>
            <ac:picMk id="31" creationId="{608FCF64-331B-77D5-8660-7157EEFD2A2D}"/>
          </ac:picMkLst>
        </pc:picChg>
        <pc:picChg chg="mod">
          <ac:chgData name="Daoud Saadeddin" userId="50f496e5f975282e" providerId="LiveId" clId="{21DDD259-1F9D-4D5D-872A-FBDC44643293}" dt="2023-11-25T11:34:16.735" v="4598" actId="165"/>
          <ac:picMkLst>
            <pc:docMk/>
            <pc:sldMk cId="2670539702" sldId="970"/>
            <ac:picMk id="34" creationId="{B3DF80E7-0A77-69EE-EB7A-61B95DBC8592}"/>
          </ac:picMkLst>
        </pc:picChg>
        <pc:picChg chg="mod">
          <ac:chgData name="Daoud Saadeddin" userId="50f496e5f975282e" providerId="LiveId" clId="{21DDD259-1F9D-4D5D-872A-FBDC44643293}" dt="2023-11-29T17:46:02.020" v="6586" actId="1038"/>
          <ac:picMkLst>
            <pc:docMk/>
            <pc:sldMk cId="2670539702" sldId="970"/>
            <ac:picMk id="44" creationId="{EB091B65-EE33-A902-C2B9-55EC6AC19EDD}"/>
          </ac:picMkLst>
        </pc:picChg>
        <pc:picChg chg="mod">
          <ac:chgData name="Daoud Saadeddin" userId="50f496e5f975282e" providerId="LiveId" clId="{21DDD259-1F9D-4D5D-872A-FBDC44643293}" dt="2023-11-25T13:43:44.899" v="5039" actId="12788"/>
          <ac:picMkLst>
            <pc:docMk/>
            <pc:sldMk cId="2670539702" sldId="970"/>
            <ac:picMk id="47" creationId="{B2A7C043-5074-8B7E-06DF-80A86908068D}"/>
          </ac:picMkLst>
        </pc:picChg>
        <pc:picChg chg="add mod">
          <ac:chgData name="Daoud Saadeddin" userId="50f496e5f975282e" providerId="LiveId" clId="{21DDD259-1F9D-4D5D-872A-FBDC44643293}" dt="2023-11-29T17:32:22.514" v="6252" actId="1037"/>
          <ac:picMkLst>
            <pc:docMk/>
            <pc:sldMk cId="2670539702" sldId="970"/>
            <ac:picMk id="56" creationId="{0A85EFA0-B3D9-4EBC-4BE7-019A865521EE}"/>
          </ac:picMkLst>
        </pc:picChg>
        <pc:picChg chg="add mod">
          <ac:chgData name="Daoud Saadeddin" userId="50f496e5f975282e" providerId="LiveId" clId="{21DDD259-1F9D-4D5D-872A-FBDC44643293}" dt="2023-11-29T16:54:59.089" v="5937" actId="12788"/>
          <ac:picMkLst>
            <pc:docMk/>
            <pc:sldMk cId="2670539702" sldId="970"/>
            <ac:picMk id="59" creationId="{841A41F3-73DF-CBF5-E9DF-9A8220AC1B76}"/>
          </ac:picMkLst>
        </pc:picChg>
        <pc:picChg chg="mod">
          <ac:chgData name="Daoud Saadeddin" userId="50f496e5f975282e" providerId="LiveId" clId="{21DDD259-1F9D-4D5D-872A-FBDC44643293}" dt="2023-11-29T17:52:44.801" v="6716" actId="1076"/>
          <ac:picMkLst>
            <pc:docMk/>
            <pc:sldMk cId="2670539702" sldId="970"/>
            <ac:picMk id="1034" creationId="{76664B73-FB93-2234-4114-2FC34BF3C928}"/>
          </ac:picMkLst>
        </pc:picChg>
        <pc:picChg chg="mod">
          <ac:chgData name="Daoud Saadeddin" userId="50f496e5f975282e" providerId="LiveId" clId="{21DDD259-1F9D-4D5D-872A-FBDC44643293}" dt="2023-11-29T16:45:55.059" v="5745" actId="12788"/>
          <ac:picMkLst>
            <pc:docMk/>
            <pc:sldMk cId="2670539702" sldId="970"/>
            <ac:picMk id="1037" creationId="{9C4C64A5-C222-E8B7-FC53-DD2531C4CB0E}"/>
          </ac:picMkLst>
        </pc:picChg>
        <pc:picChg chg="mod">
          <ac:chgData name="Daoud Saadeddin" userId="50f496e5f975282e" providerId="LiveId" clId="{21DDD259-1F9D-4D5D-872A-FBDC44643293}" dt="2023-11-29T16:47:30.616" v="5776" actId="165"/>
          <ac:picMkLst>
            <pc:docMk/>
            <pc:sldMk cId="2670539702" sldId="970"/>
            <ac:picMk id="1040" creationId="{DA435F72-8D50-A2D8-DFC3-B264F30EA79D}"/>
          </ac:picMkLst>
        </pc:picChg>
        <pc:picChg chg="mod">
          <ac:chgData name="Daoud Saadeddin" userId="50f496e5f975282e" providerId="LiveId" clId="{21DDD259-1F9D-4D5D-872A-FBDC44643293}" dt="2023-11-29T16:47:30.616" v="5776" actId="165"/>
          <ac:picMkLst>
            <pc:docMk/>
            <pc:sldMk cId="2670539702" sldId="970"/>
            <ac:picMk id="1051" creationId="{3AFF0103-6F85-BD96-E5D2-BD61F093A60E}"/>
          </ac:picMkLst>
        </pc:picChg>
        <pc:picChg chg="mod">
          <ac:chgData name="Daoud Saadeddin" userId="50f496e5f975282e" providerId="LiveId" clId="{21DDD259-1F9D-4D5D-872A-FBDC44643293}" dt="2023-11-29T16:49:33.362" v="5841" actId="12788"/>
          <ac:picMkLst>
            <pc:docMk/>
            <pc:sldMk cId="2670539702" sldId="970"/>
            <ac:picMk id="1055" creationId="{F2F1EDD1-5297-4D7F-CC45-9BB80077A7F2}"/>
          </ac:picMkLst>
        </pc:picChg>
        <pc:picChg chg="mod">
          <ac:chgData name="Daoud Saadeddin" userId="50f496e5f975282e" providerId="LiveId" clId="{21DDD259-1F9D-4D5D-872A-FBDC44643293}" dt="2023-11-25T17:59:45.195" v="5083" actId="1076"/>
          <ac:picMkLst>
            <pc:docMk/>
            <pc:sldMk cId="2670539702" sldId="970"/>
            <ac:picMk id="1058" creationId="{7C4937D8-E553-9281-EB4B-ECA86F6BBA16}"/>
          </ac:picMkLst>
        </pc:picChg>
        <pc:picChg chg="mod">
          <ac:chgData name="Daoud Saadeddin" userId="50f496e5f975282e" providerId="LiveId" clId="{21DDD259-1F9D-4D5D-872A-FBDC44643293}" dt="2023-11-29T16:50:22.808" v="5847" actId="12788"/>
          <ac:picMkLst>
            <pc:docMk/>
            <pc:sldMk cId="2670539702" sldId="970"/>
            <ac:picMk id="1088" creationId="{28A84524-6B07-77F2-D73F-D7FCE6AA80E6}"/>
          </ac:picMkLst>
        </pc:picChg>
        <pc:picChg chg="mod">
          <ac:chgData name="Daoud Saadeddin" userId="50f496e5f975282e" providerId="LiveId" clId="{21DDD259-1F9D-4D5D-872A-FBDC44643293}" dt="2023-11-24T08:48:41.313" v="1626" actId="408"/>
          <ac:picMkLst>
            <pc:docMk/>
            <pc:sldMk cId="2670539702" sldId="970"/>
            <ac:picMk id="1091" creationId="{842901CE-0BA0-F1A2-C6E0-A184E5C8F380}"/>
          </ac:picMkLst>
        </pc:picChg>
        <pc:picChg chg="mod">
          <ac:chgData name="Daoud Saadeddin" userId="50f496e5f975282e" providerId="LiveId" clId="{21DDD259-1F9D-4D5D-872A-FBDC44643293}" dt="2023-11-24T09:08:32.991" v="1774" actId="554"/>
          <ac:picMkLst>
            <pc:docMk/>
            <pc:sldMk cId="2670539702" sldId="970"/>
            <ac:picMk id="1157" creationId="{EE18D5FE-FBCF-E6AE-FDCC-300BB295C43F}"/>
          </ac:picMkLst>
        </pc:picChg>
        <pc:picChg chg="mod">
          <ac:chgData name="Daoud Saadeddin" userId="50f496e5f975282e" providerId="LiveId" clId="{21DDD259-1F9D-4D5D-872A-FBDC44643293}" dt="2023-11-29T16:52:46.682" v="5910" actId="165"/>
          <ac:picMkLst>
            <pc:docMk/>
            <pc:sldMk cId="2670539702" sldId="970"/>
            <ac:picMk id="1184" creationId="{7A748626-47F1-07D1-057F-25ECE908320C}"/>
          </ac:picMkLst>
        </pc:picChg>
        <pc:picChg chg="add del mod">
          <ac:chgData name="Daoud Saadeddin" userId="50f496e5f975282e" providerId="LiveId" clId="{21DDD259-1F9D-4D5D-872A-FBDC44643293}" dt="2023-11-24T11:29:50.471" v="2252" actId="478"/>
          <ac:picMkLst>
            <pc:docMk/>
            <pc:sldMk cId="2670539702" sldId="970"/>
            <ac:picMk id="1193" creationId="{A4DCB36F-562C-354F-98A7-0CC1DB7A368B}"/>
          </ac:picMkLst>
        </pc:picChg>
        <pc:picChg chg="add del mod">
          <ac:chgData name="Daoud Saadeddin" userId="50f496e5f975282e" providerId="LiveId" clId="{21DDD259-1F9D-4D5D-872A-FBDC44643293}" dt="2023-11-24T11:29:51.190" v="2253" actId="478"/>
          <ac:picMkLst>
            <pc:docMk/>
            <pc:sldMk cId="2670539702" sldId="970"/>
            <ac:picMk id="1194" creationId="{DB4EABE3-F05E-7673-2D9A-ED80B6C86986}"/>
          </ac:picMkLst>
        </pc:picChg>
        <pc:picChg chg="add del mod">
          <ac:chgData name="Daoud Saadeddin" userId="50f496e5f975282e" providerId="LiveId" clId="{21DDD259-1F9D-4D5D-872A-FBDC44643293}" dt="2023-11-24T11:29:52.439" v="2255" actId="478"/>
          <ac:picMkLst>
            <pc:docMk/>
            <pc:sldMk cId="2670539702" sldId="970"/>
            <ac:picMk id="1195" creationId="{AE8642E2-FEE9-E258-0392-26F02D079CB9}"/>
          </ac:picMkLst>
        </pc:picChg>
        <pc:picChg chg="add del mod">
          <ac:chgData name="Daoud Saadeddin" userId="50f496e5f975282e" providerId="LiveId" clId="{21DDD259-1F9D-4D5D-872A-FBDC44643293}" dt="2023-11-24T11:29:51.877" v="2254" actId="478"/>
          <ac:picMkLst>
            <pc:docMk/>
            <pc:sldMk cId="2670539702" sldId="970"/>
            <ac:picMk id="1196" creationId="{8D998B57-7DD5-32E8-AE19-784D5B126855}"/>
          </ac:picMkLst>
        </pc:picChg>
        <pc:picChg chg="add mod">
          <ac:chgData name="Daoud Saadeddin" userId="50f496e5f975282e" providerId="LiveId" clId="{21DDD259-1F9D-4D5D-872A-FBDC44643293}" dt="2023-11-25T09:27:09.393" v="4126" actId="1036"/>
          <ac:picMkLst>
            <pc:docMk/>
            <pc:sldMk cId="2670539702" sldId="970"/>
            <ac:picMk id="1212" creationId="{88E6EC0D-A6C3-4363-57B8-75FB8B5329D4}"/>
          </ac:picMkLst>
        </pc:picChg>
        <pc:picChg chg="add mod">
          <ac:chgData name="Daoud Saadeddin" userId="50f496e5f975282e" providerId="LiveId" clId="{21DDD259-1F9D-4D5D-872A-FBDC44643293}" dt="2023-11-29T16:53:05.962" v="5912" actId="12788"/>
          <ac:picMkLst>
            <pc:docMk/>
            <pc:sldMk cId="2670539702" sldId="970"/>
            <ac:picMk id="2050" creationId="{8E4AAA6F-401C-B2B0-8F74-6BA71507AF37}"/>
          </ac:picMkLst>
        </pc:picChg>
        <pc:picChg chg="add mod">
          <ac:chgData name="Daoud Saadeddin" userId="50f496e5f975282e" providerId="LiveId" clId="{21DDD259-1F9D-4D5D-872A-FBDC44643293}" dt="2023-11-29T16:52:03.774" v="5888" actId="1037"/>
          <ac:picMkLst>
            <pc:docMk/>
            <pc:sldMk cId="2670539702" sldId="970"/>
            <ac:picMk id="2052" creationId="{6953A5AF-FF71-FBF1-52D5-EC5E697C7411}"/>
          </ac:picMkLst>
        </pc:picChg>
        <pc:picChg chg="add mod">
          <ac:chgData name="Daoud Saadeddin" userId="50f496e5f975282e" providerId="LiveId" clId="{21DDD259-1F9D-4D5D-872A-FBDC44643293}" dt="2023-11-29T17:23:17.849" v="6039" actId="1037"/>
          <ac:picMkLst>
            <pc:docMk/>
            <pc:sldMk cId="2670539702" sldId="970"/>
            <ac:picMk id="2054" creationId="{2B289368-8075-5BC7-2C7A-C1F1F51C4658}"/>
          </ac:picMkLst>
        </pc:picChg>
        <pc:picChg chg="add mod">
          <ac:chgData name="Daoud Saadeddin" userId="50f496e5f975282e" providerId="LiveId" clId="{21DDD259-1F9D-4D5D-872A-FBDC44643293}" dt="2023-11-29T17:22:19.240" v="6020" actId="12788"/>
          <ac:picMkLst>
            <pc:docMk/>
            <pc:sldMk cId="2670539702" sldId="970"/>
            <ac:picMk id="2056" creationId="{02B968A2-F6CB-022A-FC63-7F1B8080E6D0}"/>
          </ac:picMkLst>
        </pc:picChg>
        <pc:picChg chg="add mod topLvl">
          <ac:chgData name="Daoud Saadeddin" userId="50f496e5f975282e" providerId="LiveId" clId="{21DDD259-1F9D-4D5D-872A-FBDC44643293}" dt="2023-11-29T16:46:46.798" v="5766" actId="12788"/>
          <ac:picMkLst>
            <pc:docMk/>
            <pc:sldMk cId="2670539702" sldId="970"/>
            <ac:picMk id="2058" creationId="{59EE8AAB-C480-2824-E7DF-D59227B168C6}"/>
          </ac:picMkLst>
        </pc:picChg>
        <pc:picChg chg="add mod">
          <ac:chgData name="Daoud Saadeddin" userId="50f496e5f975282e" providerId="LiveId" clId="{21DDD259-1F9D-4D5D-872A-FBDC44643293}" dt="2023-11-29T16:52:46.682" v="5910" actId="165"/>
          <ac:picMkLst>
            <pc:docMk/>
            <pc:sldMk cId="2670539702" sldId="970"/>
            <ac:picMk id="2060" creationId="{95739E2C-7008-6013-45A4-517A338AC96E}"/>
          </ac:picMkLst>
        </pc:picChg>
        <pc:picChg chg="add del mod">
          <ac:chgData name="Daoud Saadeddin" userId="50f496e5f975282e" providerId="LiveId" clId="{21DDD259-1F9D-4D5D-872A-FBDC44643293}" dt="2023-11-24T11:13:19.712" v="2123" actId="478"/>
          <ac:picMkLst>
            <pc:docMk/>
            <pc:sldMk cId="2670539702" sldId="970"/>
            <ac:picMk id="2062" creationId="{EFFCBDC5-E315-FD7A-480C-C27BBB111C3C}"/>
          </ac:picMkLst>
        </pc:picChg>
        <pc:picChg chg="add mod">
          <ac:chgData name="Daoud Saadeddin" userId="50f496e5f975282e" providerId="LiveId" clId="{21DDD259-1F9D-4D5D-872A-FBDC44643293}" dt="2023-11-29T17:24:39.099" v="6050" actId="12788"/>
          <ac:picMkLst>
            <pc:docMk/>
            <pc:sldMk cId="2670539702" sldId="970"/>
            <ac:picMk id="2064" creationId="{B3B93F03-B993-BBD7-D167-ED42AA48496B}"/>
          </ac:picMkLst>
        </pc:picChg>
        <pc:picChg chg="add mod">
          <ac:chgData name="Daoud Saadeddin" userId="50f496e5f975282e" providerId="LiveId" clId="{21DDD259-1F9D-4D5D-872A-FBDC44643293}" dt="2023-11-24T11:28:17.151" v="2248" actId="1037"/>
          <ac:picMkLst>
            <pc:docMk/>
            <pc:sldMk cId="2670539702" sldId="970"/>
            <ac:picMk id="2066" creationId="{E544E735-5823-353A-729B-7BCA862F2FEB}"/>
          </ac:picMkLst>
        </pc:picChg>
        <pc:picChg chg="add mod">
          <ac:chgData name="Daoud Saadeddin" userId="50f496e5f975282e" providerId="LiveId" clId="{21DDD259-1F9D-4D5D-872A-FBDC44643293}" dt="2023-11-29T17:24:25.192" v="6048" actId="12788"/>
          <ac:picMkLst>
            <pc:docMk/>
            <pc:sldMk cId="2670539702" sldId="970"/>
            <ac:picMk id="2068" creationId="{1285AB4D-D3F7-76CE-87A2-6EE764511711}"/>
          </ac:picMkLst>
        </pc:picChg>
        <pc:picChg chg="add mod">
          <ac:chgData name="Daoud Saadeddin" userId="50f496e5f975282e" providerId="LiveId" clId="{21DDD259-1F9D-4D5D-872A-FBDC44643293}" dt="2023-11-29T17:24:14.085" v="6045" actId="12788"/>
          <ac:picMkLst>
            <pc:docMk/>
            <pc:sldMk cId="2670539702" sldId="970"/>
            <ac:picMk id="2070" creationId="{91D8AC72-5A6D-1EB8-9417-B0E2748ABFE3}"/>
          </ac:picMkLst>
        </pc:picChg>
        <pc:picChg chg="add mod">
          <ac:chgData name="Daoud Saadeddin" userId="50f496e5f975282e" providerId="LiveId" clId="{21DDD259-1F9D-4D5D-872A-FBDC44643293}" dt="2023-11-24T11:25:42.388" v="2211" actId="571"/>
          <ac:picMkLst>
            <pc:docMk/>
            <pc:sldMk cId="2670539702" sldId="970"/>
            <ac:picMk id="2072" creationId="{C9ACA538-59EC-C8ED-7DA1-1ACA42C64992}"/>
          </ac:picMkLst>
        </pc:picChg>
        <pc:picChg chg="add mod">
          <ac:chgData name="Daoud Saadeddin" userId="50f496e5f975282e" providerId="LiveId" clId="{21DDD259-1F9D-4D5D-872A-FBDC44643293}" dt="2023-11-29T17:24:19.303" v="6046" actId="12788"/>
          <ac:picMkLst>
            <pc:docMk/>
            <pc:sldMk cId="2670539702" sldId="970"/>
            <ac:picMk id="2077" creationId="{864E26B6-3E98-853E-3407-6948C323E88C}"/>
          </ac:picMkLst>
        </pc:picChg>
        <pc:picChg chg="add mod">
          <ac:chgData name="Daoud Saadeddin" userId="50f496e5f975282e" providerId="LiveId" clId="{21DDD259-1F9D-4D5D-872A-FBDC44643293}" dt="2023-11-29T17:36:30.291" v="6350" actId="12788"/>
          <ac:picMkLst>
            <pc:docMk/>
            <pc:sldMk cId="2670539702" sldId="970"/>
            <ac:picMk id="2084" creationId="{0AC2E6CE-4E2A-F470-BC79-D3BF357A4CD9}"/>
          </ac:picMkLst>
        </pc:picChg>
        <pc:picChg chg="add mod">
          <ac:chgData name="Daoud Saadeddin" userId="50f496e5f975282e" providerId="LiveId" clId="{21DDD259-1F9D-4D5D-872A-FBDC44643293}" dt="2023-11-29T17:34:25.182" v="6281" actId="12788"/>
          <ac:picMkLst>
            <pc:docMk/>
            <pc:sldMk cId="2670539702" sldId="970"/>
            <ac:picMk id="2099" creationId="{1A6289DC-83B0-EF3C-19D0-36243977A5FF}"/>
          </ac:picMkLst>
        </pc:picChg>
        <pc:picChg chg="mod">
          <ac:chgData name="Daoud Saadeddin" userId="50f496e5f975282e" providerId="LiveId" clId="{21DDD259-1F9D-4D5D-872A-FBDC44643293}" dt="2023-11-29T17:35:05.071" v="6305" actId="12788"/>
          <ac:picMkLst>
            <pc:docMk/>
            <pc:sldMk cId="2670539702" sldId="970"/>
            <ac:picMk id="2104" creationId="{2107B928-C706-7861-6BD2-F03A08E35F11}"/>
          </ac:picMkLst>
        </pc:picChg>
        <pc:picChg chg="add mod">
          <ac:chgData name="Daoud Saadeddin" userId="50f496e5f975282e" providerId="LiveId" clId="{21DDD259-1F9D-4D5D-872A-FBDC44643293}" dt="2023-11-29T17:32:08.809" v="6244" actId="12788"/>
          <ac:picMkLst>
            <pc:docMk/>
            <pc:sldMk cId="2670539702" sldId="970"/>
            <ac:picMk id="2116" creationId="{947B5D38-39E1-6AF8-8DFF-C446F3793A37}"/>
          </ac:picMkLst>
        </pc:picChg>
        <pc:picChg chg="add mod">
          <ac:chgData name="Daoud Saadeddin" userId="50f496e5f975282e" providerId="LiveId" clId="{21DDD259-1F9D-4D5D-872A-FBDC44643293}" dt="2023-11-29T17:26:13.183" v="6109" actId="12788"/>
          <ac:picMkLst>
            <pc:docMk/>
            <pc:sldMk cId="2670539702" sldId="970"/>
            <ac:picMk id="2122" creationId="{EB986DFF-21D2-D5A8-B7D7-3F8E4C8F1433}"/>
          </ac:picMkLst>
        </pc:picChg>
        <pc:picChg chg="add mod">
          <ac:chgData name="Daoud Saadeddin" userId="50f496e5f975282e" providerId="LiveId" clId="{21DDD259-1F9D-4D5D-872A-FBDC44643293}" dt="2023-11-29T17:54:38.876" v="6744" actId="1076"/>
          <ac:picMkLst>
            <pc:docMk/>
            <pc:sldMk cId="2670539702" sldId="970"/>
            <ac:picMk id="2124" creationId="{419773DB-F809-B092-8238-C525293D823F}"/>
          </ac:picMkLst>
        </pc:picChg>
        <pc:picChg chg="add mod">
          <ac:chgData name="Daoud Saadeddin" userId="50f496e5f975282e" providerId="LiveId" clId="{21DDD259-1F9D-4D5D-872A-FBDC44643293}" dt="2023-11-29T17:28:46.367" v="6159" actId="12788"/>
          <ac:picMkLst>
            <pc:docMk/>
            <pc:sldMk cId="2670539702" sldId="970"/>
            <ac:picMk id="2126" creationId="{4303C3BA-2BA7-B12E-94FC-E1D88936D642}"/>
          </ac:picMkLst>
        </pc:picChg>
        <pc:picChg chg="add mod">
          <ac:chgData name="Daoud Saadeddin" userId="50f496e5f975282e" providerId="LiveId" clId="{21DDD259-1F9D-4D5D-872A-FBDC44643293}" dt="2023-11-29T17:28:51.208" v="6160" actId="12788"/>
          <ac:picMkLst>
            <pc:docMk/>
            <pc:sldMk cId="2670539702" sldId="970"/>
            <ac:picMk id="2128" creationId="{E5EDC4CB-F957-F9F0-65B7-A95CDE5290B0}"/>
          </ac:picMkLst>
        </pc:picChg>
        <pc:picChg chg="mod">
          <ac:chgData name="Daoud Saadeddin" userId="50f496e5f975282e" providerId="LiveId" clId="{21DDD259-1F9D-4D5D-872A-FBDC44643293}" dt="2023-11-24T19:22:22.492" v="3083" actId="1038"/>
          <ac:picMkLst>
            <pc:docMk/>
            <pc:sldMk cId="2670539702" sldId="970"/>
            <ac:picMk id="2153" creationId="{C15B4EE4-FBF3-0F1B-77A5-636AD8D89F83}"/>
          </ac:picMkLst>
        </pc:picChg>
        <pc:picChg chg="add mod">
          <ac:chgData name="Daoud Saadeddin" userId="50f496e5f975282e" providerId="LiveId" clId="{21DDD259-1F9D-4D5D-872A-FBDC44643293}" dt="2023-11-29T17:39:31.086" v="6393" actId="12788"/>
          <ac:picMkLst>
            <pc:docMk/>
            <pc:sldMk cId="2670539702" sldId="970"/>
            <ac:picMk id="2154" creationId="{AEC629BF-C79A-EA34-F191-784607DA15F0}"/>
          </ac:picMkLst>
        </pc:picChg>
        <pc:picChg chg="add mod">
          <ac:chgData name="Daoud Saadeddin" userId="50f496e5f975282e" providerId="LiveId" clId="{21DDD259-1F9D-4D5D-872A-FBDC44643293}" dt="2023-11-29T17:39:24.271" v="6391" actId="12788"/>
          <ac:picMkLst>
            <pc:docMk/>
            <pc:sldMk cId="2670539702" sldId="970"/>
            <ac:picMk id="2157" creationId="{E3F145AE-E9C3-EBB9-818D-86BAA034162D}"/>
          </ac:picMkLst>
        </pc:picChg>
        <pc:picChg chg="add del mod">
          <ac:chgData name="Daoud Saadeddin" userId="50f496e5f975282e" providerId="LiveId" clId="{21DDD259-1F9D-4D5D-872A-FBDC44643293}" dt="2023-11-29T12:33:31.749" v="5657" actId="478"/>
          <ac:picMkLst>
            <pc:docMk/>
            <pc:sldMk cId="2670539702" sldId="970"/>
            <ac:picMk id="2159" creationId="{2AA7E136-8B30-A3BA-95E9-1B4DE2A154D0}"/>
          </ac:picMkLst>
        </pc:picChg>
        <pc:picChg chg="mod">
          <ac:chgData name="Daoud Saadeddin" userId="50f496e5f975282e" providerId="LiveId" clId="{21DDD259-1F9D-4D5D-872A-FBDC44643293}" dt="2023-11-29T17:42:11.131" v="6491" actId="12788"/>
          <ac:picMkLst>
            <pc:docMk/>
            <pc:sldMk cId="2670539702" sldId="970"/>
            <ac:picMk id="2164" creationId="{FE07C125-04F6-9B23-E179-2BB3243362C1}"/>
          </ac:picMkLst>
        </pc:picChg>
        <pc:picChg chg="mod">
          <ac:chgData name="Daoud Saadeddin" userId="50f496e5f975282e" providerId="LiveId" clId="{21DDD259-1F9D-4D5D-872A-FBDC44643293}" dt="2023-11-29T17:42:03.970" v="6489" actId="12788"/>
          <ac:picMkLst>
            <pc:docMk/>
            <pc:sldMk cId="2670539702" sldId="970"/>
            <ac:picMk id="2167" creationId="{B1A94786-DA40-2BD5-BBEB-0CE75D3F42F1}"/>
          </ac:picMkLst>
        </pc:picChg>
        <pc:picChg chg="add mod">
          <ac:chgData name="Daoud Saadeddin" userId="50f496e5f975282e" providerId="LiveId" clId="{21DDD259-1F9D-4D5D-872A-FBDC44643293}" dt="2023-11-29T17:41:54.690" v="6487" actId="12788"/>
          <ac:picMkLst>
            <pc:docMk/>
            <pc:sldMk cId="2670539702" sldId="970"/>
            <ac:picMk id="2168" creationId="{9C98A3E7-7D7A-57C9-9D3A-53A0C961B126}"/>
          </ac:picMkLst>
        </pc:picChg>
        <pc:picChg chg="add del mod">
          <ac:chgData name="Daoud Saadeddin" userId="50f496e5f975282e" providerId="LiveId" clId="{21DDD259-1F9D-4D5D-872A-FBDC44643293}" dt="2023-11-24T20:12:11.074" v="3139" actId="478"/>
          <ac:picMkLst>
            <pc:docMk/>
            <pc:sldMk cId="2670539702" sldId="970"/>
            <ac:picMk id="2173" creationId="{4E51E51F-40C6-E035-7334-54ECF6DA377E}"/>
          </ac:picMkLst>
        </pc:picChg>
        <pc:picChg chg="add mod">
          <ac:chgData name="Daoud Saadeddin" userId="50f496e5f975282e" providerId="LiveId" clId="{21DDD259-1F9D-4D5D-872A-FBDC44643293}" dt="2023-11-29T17:44:03.101" v="6536" actId="12788"/>
          <ac:picMkLst>
            <pc:docMk/>
            <pc:sldMk cId="2670539702" sldId="970"/>
            <ac:picMk id="2175" creationId="{9AD2778D-F044-1401-EABF-62BD895F6FD9}"/>
          </ac:picMkLst>
        </pc:picChg>
        <pc:picChg chg="add mod">
          <ac:chgData name="Daoud Saadeddin" userId="50f496e5f975282e" providerId="LiveId" clId="{21DDD259-1F9D-4D5D-872A-FBDC44643293}" dt="2023-11-29T17:47:57.695" v="6595" actId="1038"/>
          <ac:picMkLst>
            <pc:docMk/>
            <pc:sldMk cId="2670539702" sldId="970"/>
            <ac:picMk id="2177" creationId="{5C380525-8E82-901A-C967-88653C97F02E}"/>
          </ac:picMkLst>
        </pc:picChg>
        <pc:picChg chg="add mod">
          <ac:chgData name="Daoud Saadeddin" userId="50f496e5f975282e" providerId="LiveId" clId="{21DDD259-1F9D-4D5D-872A-FBDC44643293}" dt="2023-11-29T17:38:33.560" v="6378" actId="1037"/>
          <ac:picMkLst>
            <pc:docMk/>
            <pc:sldMk cId="2670539702" sldId="970"/>
            <ac:picMk id="2179" creationId="{5227C69D-70A0-FE3A-FCC1-DB2A427DC3C7}"/>
          </ac:picMkLst>
        </pc:picChg>
        <pc:picChg chg="mod">
          <ac:chgData name="Daoud Saadeddin" userId="50f496e5f975282e" providerId="LiveId" clId="{21DDD259-1F9D-4D5D-872A-FBDC44643293}" dt="2023-11-28T19:38:41.626" v="5204" actId="165"/>
          <ac:picMkLst>
            <pc:docMk/>
            <pc:sldMk cId="2670539702" sldId="970"/>
            <ac:picMk id="2194" creationId="{63E6CCC6-6C5B-DF4B-C70A-D7F7661240F0}"/>
          </ac:picMkLst>
        </pc:picChg>
        <pc:picChg chg="mod">
          <ac:chgData name="Daoud Saadeddin" userId="50f496e5f975282e" providerId="LiveId" clId="{21DDD259-1F9D-4D5D-872A-FBDC44643293}" dt="2023-11-29T17:45:06.780" v="6558" actId="12788"/>
          <ac:picMkLst>
            <pc:docMk/>
            <pc:sldMk cId="2670539702" sldId="970"/>
            <ac:picMk id="2197" creationId="{D4A10148-4D31-AFD2-A4A4-B37E029206AE}"/>
          </ac:picMkLst>
        </pc:picChg>
        <pc:picChg chg="add mod">
          <ac:chgData name="Daoud Saadeddin" userId="50f496e5f975282e" providerId="LiveId" clId="{21DDD259-1F9D-4D5D-872A-FBDC44643293}" dt="2023-11-29T17:48:06.181" v="6597" actId="12788"/>
          <ac:picMkLst>
            <pc:docMk/>
            <pc:sldMk cId="2670539702" sldId="970"/>
            <ac:picMk id="2206" creationId="{35D25271-2FAB-5FC5-6A91-22AD4FC81C3F}"/>
          </ac:picMkLst>
        </pc:picChg>
        <pc:picChg chg="add mod">
          <ac:chgData name="Daoud Saadeddin" userId="50f496e5f975282e" providerId="LiveId" clId="{21DDD259-1F9D-4D5D-872A-FBDC44643293}" dt="2023-11-29T17:48:28.692" v="6601" actId="12788"/>
          <ac:picMkLst>
            <pc:docMk/>
            <pc:sldMk cId="2670539702" sldId="970"/>
            <ac:picMk id="2208" creationId="{773DA63B-C1CC-819C-E180-4867CE446BE2}"/>
          </ac:picMkLst>
        </pc:picChg>
        <pc:picChg chg="add mod">
          <ac:chgData name="Daoud Saadeddin" userId="50f496e5f975282e" providerId="LiveId" clId="{21DDD259-1F9D-4D5D-872A-FBDC44643293}" dt="2023-11-29T17:50:18.845" v="6646" actId="1038"/>
          <ac:picMkLst>
            <pc:docMk/>
            <pc:sldMk cId="2670539702" sldId="970"/>
            <ac:picMk id="2219" creationId="{0EC65F60-A09F-A1B6-B3E8-26A0BE059EAC}"/>
          </ac:picMkLst>
        </pc:picChg>
        <pc:picChg chg="mod">
          <ac:chgData name="Daoud Saadeddin" userId="50f496e5f975282e" providerId="LiveId" clId="{21DDD259-1F9D-4D5D-872A-FBDC44643293}" dt="2023-11-29T17:51:03.669" v="6677" actId="1038"/>
          <ac:picMkLst>
            <pc:docMk/>
            <pc:sldMk cId="2670539702" sldId="970"/>
            <ac:picMk id="2224" creationId="{F9B3CA79-9F80-8F78-32A0-826B2C9DBE14}"/>
          </ac:picMkLst>
        </pc:picChg>
        <pc:picChg chg="add mod">
          <ac:chgData name="Daoud Saadeddin" userId="50f496e5f975282e" providerId="LiveId" clId="{21DDD259-1F9D-4D5D-872A-FBDC44643293}" dt="2023-11-29T17:48:34.150" v="6602" actId="12788"/>
          <ac:picMkLst>
            <pc:docMk/>
            <pc:sldMk cId="2670539702" sldId="970"/>
            <ac:picMk id="2239" creationId="{479A8EB0-5273-6FEB-5168-D9B1607A7CF2}"/>
          </ac:picMkLst>
        </pc:picChg>
        <pc:cxnChg chg="mod">
          <ac:chgData name="Daoud Saadeddin" userId="50f496e5f975282e" providerId="LiveId" clId="{21DDD259-1F9D-4D5D-872A-FBDC44643293}" dt="2023-11-25T11:20:25.718" v="4481" actId="165"/>
          <ac:cxnSpMkLst>
            <pc:docMk/>
            <pc:sldMk cId="2670539702" sldId="970"/>
            <ac:cxnSpMk id="42" creationId="{AF0B8C74-5139-6A58-4CD6-4FC2DF1A12B4}"/>
          </ac:cxnSpMkLst>
        </pc:cxnChg>
        <pc:cxnChg chg="mod">
          <ac:chgData name="Daoud Saadeddin" userId="50f496e5f975282e" providerId="LiveId" clId="{21DDD259-1F9D-4D5D-872A-FBDC44643293}" dt="2023-11-25T11:20:25.718" v="4481" actId="165"/>
          <ac:cxnSpMkLst>
            <pc:docMk/>
            <pc:sldMk cId="2670539702" sldId="970"/>
            <ac:cxnSpMk id="43" creationId="{C26125E0-195B-BB5C-3871-718915A407CC}"/>
          </ac:cxnSpMkLst>
        </pc:cxnChg>
        <pc:cxnChg chg="mod">
          <ac:chgData name="Daoud Saadeddin" userId="50f496e5f975282e" providerId="LiveId" clId="{21DDD259-1F9D-4D5D-872A-FBDC44643293}" dt="2023-11-25T11:20:25.718" v="4481" actId="165"/>
          <ac:cxnSpMkLst>
            <pc:docMk/>
            <pc:sldMk cId="2670539702" sldId="970"/>
            <ac:cxnSpMk id="44" creationId="{521C7E6E-A474-EE42-1642-851FE279409B}"/>
          </ac:cxnSpMkLst>
        </pc:cxnChg>
        <pc:cxnChg chg="mod">
          <ac:chgData name="Daoud Saadeddin" userId="50f496e5f975282e" providerId="LiveId" clId="{21DDD259-1F9D-4D5D-872A-FBDC44643293}" dt="2023-11-25T09:27:09.393" v="4126" actId="1036"/>
          <ac:cxnSpMkLst>
            <pc:docMk/>
            <pc:sldMk cId="2670539702" sldId="970"/>
            <ac:cxnSpMk id="1095" creationId="{2F0C08AA-B881-CE19-B243-1573D4B6BBCD}"/>
          </ac:cxnSpMkLst>
        </pc:cxnChg>
        <pc:cxnChg chg="mod">
          <ac:chgData name="Daoud Saadeddin" userId="50f496e5f975282e" providerId="LiveId" clId="{21DDD259-1F9D-4D5D-872A-FBDC44643293}" dt="2023-11-25T09:27:09.393" v="4126" actId="1036"/>
          <ac:cxnSpMkLst>
            <pc:docMk/>
            <pc:sldMk cId="2670539702" sldId="970"/>
            <ac:cxnSpMk id="1096" creationId="{37B4F239-2409-4F46-4CB5-35D76D47551F}"/>
          </ac:cxnSpMkLst>
        </pc:cxnChg>
        <pc:cxnChg chg="mod">
          <ac:chgData name="Daoud Saadeddin" userId="50f496e5f975282e" providerId="LiveId" clId="{21DDD259-1F9D-4D5D-872A-FBDC44643293}" dt="2023-11-25T09:27:09.393" v="4126" actId="1036"/>
          <ac:cxnSpMkLst>
            <pc:docMk/>
            <pc:sldMk cId="2670539702" sldId="970"/>
            <ac:cxnSpMk id="1097" creationId="{0DE19709-5EA7-4848-5AD0-CBA81808D67E}"/>
          </ac:cxnSpMkLst>
        </pc:cxnChg>
        <pc:cxnChg chg="mod">
          <ac:chgData name="Daoud Saadeddin" userId="50f496e5f975282e" providerId="LiveId" clId="{21DDD259-1F9D-4D5D-872A-FBDC44643293}" dt="2023-11-25T09:27:09.393" v="4126" actId="1036"/>
          <ac:cxnSpMkLst>
            <pc:docMk/>
            <pc:sldMk cId="2670539702" sldId="970"/>
            <ac:cxnSpMk id="1100" creationId="{0D63B5F0-FAB5-5832-12AE-0F1FD3DDE66E}"/>
          </ac:cxnSpMkLst>
        </pc:cxnChg>
        <pc:cxnChg chg="mod">
          <ac:chgData name="Daoud Saadeddin" userId="50f496e5f975282e" providerId="LiveId" clId="{21DDD259-1F9D-4D5D-872A-FBDC44643293}" dt="2023-11-25T09:27:09.393" v="4126" actId="1036"/>
          <ac:cxnSpMkLst>
            <pc:docMk/>
            <pc:sldMk cId="2670539702" sldId="970"/>
            <ac:cxnSpMk id="1101" creationId="{65921729-3536-DB0E-2E0D-F7F104F47611}"/>
          </ac:cxnSpMkLst>
        </pc:cxnChg>
        <pc:cxnChg chg="mod">
          <ac:chgData name="Daoud Saadeddin" userId="50f496e5f975282e" providerId="LiveId" clId="{21DDD259-1F9D-4D5D-872A-FBDC44643293}" dt="2023-11-25T09:27:09.393" v="4126" actId="1036"/>
          <ac:cxnSpMkLst>
            <pc:docMk/>
            <pc:sldMk cId="2670539702" sldId="970"/>
            <ac:cxnSpMk id="1102" creationId="{65013A62-D51F-01C6-6500-6522B06DFFB7}"/>
          </ac:cxnSpMkLst>
        </pc:cxnChg>
        <pc:cxnChg chg="mod">
          <ac:chgData name="Daoud Saadeddin" userId="50f496e5f975282e" providerId="LiveId" clId="{21DDD259-1F9D-4D5D-872A-FBDC44643293}" dt="2023-11-25T09:27:09.393" v="4126" actId="1036"/>
          <ac:cxnSpMkLst>
            <pc:docMk/>
            <pc:sldMk cId="2670539702" sldId="970"/>
            <ac:cxnSpMk id="1105" creationId="{B11A9534-AF6E-71CF-F561-8320E83D0D01}"/>
          </ac:cxnSpMkLst>
        </pc:cxnChg>
        <pc:cxnChg chg="mod">
          <ac:chgData name="Daoud Saadeddin" userId="50f496e5f975282e" providerId="LiveId" clId="{21DDD259-1F9D-4D5D-872A-FBDC44643293}" dt="2023-11-25T09:27:09.393" v="4126" actId="1036"/>
          <ac:cxnSpMkLst>
            <pc:docMk/>
            <pc:sldMk cId="2670539702" sldId="970"/>
            <ac:cxnSpMk id="1106" creationId="{67985F96-AEC4-8843-DD06-9665BFBE9388}"/>
          </ac:cxnSpMkLst>
        </pc:cxnChg>
        <pc:cxnChg chg="mod">
          <ac:chgData name="Daoud Saadeddin" userId="50f496e5f975282e" providerId="LiveId" clId="{21DDD259-1F9D-4D5D-872A-FBDC44643293}" dt="2023-11-25T09:27:09.393" v="4126" actId="1036"/>
          <ac:cxnSpMkLst>
            <pc:docMk/>
            <pc:sldMk cId="2670539702" sldId="970"/>
            <ac:cxnSpMk id="1107" creationId="{F62B8609-A28B-E1DB-7A54-D9066886BBED}"/>
          </ac:cxnSpMkLst>
        </pc:cxnChg>
        <pc:cxnChg chg="mod">
          <ac:chgData name="Daoud Saadeddin" userId="50f496e5f975282e" providerId="LiveId" clId="{21DDD259-1F9D-4D5D-872A-FBDC44643293}" dt="2023-11-25T11:20:25.718" v="4481" actId="165"/>
          <ac:cxnSpMkLst>
            <pc:docMk/>
            <pc:sldMk cId="2670539702" sldId="970"/>
            <ac:cxnSpMk id="1110" creationId="{66ADABBA-401E-3C8C-FB96-438AFEB9AD9A}"/>
          </ac:cxnSpMkLst>
        </pc:cxnChg>
        <pc:cxnChg chg="mod">
          <ac:chgData name="Daoud Saadeddin" userId="50f496e5f975282e" providerId="LiveId" clId="{21DDD259-1F9D-4D5D-872A-FBDC44643293}" dt="2023-11-25T11:20:25.718" v="4481" actId="165"/>
          <ac:cxnSpMkLst>
            <pc:docMk/>
            <pc:sldMk cId="2670539702" sldId="970"/>
            <ac:cxnSpMk id="1111" creationId="{2C2642AB-A166-A983-4B3B-20C481CFCF52}"/>
          </ac:cxnSpMkLst>
        </pc:cxnChg>
        <pc:cxnChg chg="mod">
          <ac:chgData name="Daoud Saadeddin" userId="50f496e5f975282e" providerId="LiveId" clId="{21DDD259-1F9D-4D5D-872A-FBDC44643293}" dt="2023-11-25T11:20:25.718" v="4481" actId="165"/>
          <ac:cxnSpMkLst>
            <pc:docMk/>
            <pc:sldMk cId="2670539702" sldId="970"/>
            <ac:cxnSpMk id="1112" creationId="{A0F0896E-E603-35E2-294C-4E783545AEAF}"/>
          </ac:cxnSpMkLst>
        </pc:cxnChg>
        <pc:cxnChg chg="add del mod">
          <ac:chgData name="Daoud Saadeddin" userId="50f496e5f975282e" providerId="LiveId" clId="{21DDD259-1F9D-4D5D-872A-FBDC44643293}" dt="2023-11-25T11:26:13.786" v="4544" actId="21"/>
          <ac:cxnSpMkLst>
            <pc:docMk/>
            <pc:sldMk cId="2670539702" sldId="970"/>
            <ac:cxnSpMk id="2281" creationId="{88FD6964-E319-6A4B-7E83-FFC28D2070E4}"/>
          </ac:cxnSpMkLst>
        </pc:cxnChg>
        <pc:cxnChg chg="add del mod">
          <ac:chgData name="Daoud Saadeddin" userId="50f496e5f975282e" providerId="LiveId" clId="{21DDD259-1F9D-4D5D-872A-FBDC44643293}" dt="2023-11-25T11:29:19.253" v="4589" actId="478"/>
          <ac:cxnSpMkLst>
            <pc:docMk/>
            <pc:sldMk cId="2670539702" sldId="970"/>
            <ac:cxnSpMk id="2284" creationId="{68ABA6B2-0329-10A4-A853-986BB2639250}"/>
          </ac:cxnSpMkLst>
        </pc:cxnChg>
        <pc:cxnChg chg="add del mod">
          <ac:chgData name="Daoud Saadeddin" userId="50f496e5f975282e" providerId="LiveId" clId="{21DDD259-1F9D-4D5D-872A-FBDC44643293}" dt="2023-11-25T11:29:25.753" v="4590" actId="478"/>
          <ac:cxnSpMkLst>
            <pc:docMk/>
            <pc:sldMk cId="2670539702" sldId="970"/>
            <ac:cxnSpMk id="2285" creationId="{441F70F8-435B-C987-F516-D5B3E4AA565B}"/>
          </ac:cxnSpMkLst>
        </pc:cxnChg>
        <pc:cxnChg chg="add del mod">
          <ac:chgData name="Daoud Saadeddin" userId="50f496e5f975282e" providerId="LiveId" clId="{21DDD259-1F9D-4D5D-872A-FBDC44643293}" dt="2023-11-25T11:29:16.367" v="4588" actId="478"/>
          <ac:cxnSpMkLst>
            <pc:docMk/>
            <pc:sldMk cId="2670539702" sldId="970"/>
            <ac:cxnSpMk id="2286" creationId="{55B7BE62-AB5A-A7CD-3E7B-20C50944D78E}"/>
          </ac:cxnSpMkLst>
        </pc:cxnChg>
        <pc:cxnChg chg="add del mod">
          <ac:chgData name="Daoud Saadeddin" userId="50f496e5f975282e" providerId="LiveId" clId="{21DDD259-1F9D-4D5D-872A-FBDC44643293}" dt="2023-11-25T11:29:14.966" v="4587" actId="478"/>
          <ac:cxnSpMkLst>
            <pc:docMk/>
            <pc:sldMk cId="2670539702" sldId="970"/>
            <ac:cxnSpMk id="2287" creationId="{F56694FB-3FB6-FFD4-4CA2-6ACDDB8D807E}"/>
          </ac:cxnSpMkLst>
        </pc:cxnChg>
        <pc:cxnChg chg="add del mod">
          <ac:chgData name="Daoud Saadeddin" userId="50f496e5f975282e" providerId="LiveId" clId="{21DDD259-1F9D-4D5D-872A-FBDC44643293}" dt="2023-11-25T11:29:13.654" v="4586" actId="478"/>
          <ac:cxnSpMkLst>
            <pc:docMk/>
            <pc:sldMk cId="2670539702" sldId="970"/>
            <ac:cxnSpMk id="2288" creationId="{AD123733-8F8C-C8A0-A41B-D0760115751C}"/>
          </ac:cxnSpMkLst>
        </pc:cxnChg>
      </pc:sldChg>
      <pc:sldChg chg="addSp delSp modSp add mod ord">
        <pc:chgData name="Daoud Saadeddin" userId="50f496e5f975282e" providerId="LiveId" clId="{21DDD259-1F9D-4D5D-872A-FBDC44643293}" dt="2023-11-29T12:46:58.377" v="5741" actId="478"/>
        <pc:sldMkLst>
          <pc:docMk/>
          <pc:sldMk cId="1655466864" sldId="971"/>
        </pc:sldMkLst>
        <pc:spChg chg="mod">
          <ac:chgData name="Daoud Saadeddin" userId="50f496e5f975282e" providerId="LiveId" clId="{21DDD259-1F9D-4D5D-872A-FBDC44643293}" dt="2023-11-25T11:55:24.703" v="4913" actId="165"/>
          <ac:spMkLst>
            <pc:docMk/>
            <pc:sldMk cId="1655466864" sldId="971"/>
            <ac:spMk id="3" creationId="{9E276CDA-639F-C427-AED3-086E42048F12}"/>
          </ac:spMkLst>
        </pc:spChg>
        <pc:spChg chg="mod">
          <ac:chgData name="Daoud Saadeddin" userId="50f496e5f975282e" providerId="LiveId" clId="{21DDD259-1F9D-4D5D-872A-FBDC44643293}" dt="2023-11-25T18:00:33.577" v="5091" actId="1038"/>
          <ac:spMkLst>
            <pc:docMk/>
            <pc:sldMk cId="1655466864" sldId="971"/>
            <ac:spMk id="6" creationId="{C09E4D3F-15DC-97B6-5DA1-F084E5631222}"/>
          </ac:spMkLst>
        </pc:spChg>
        <pc:spChg chg="mod">
          <ac:chgData name="Daoud Saadeddin" userId="50f496e5f975282e" providerId="LiveId" clId="{21DDD259-1F9D-4D5D-872A-FBDC44643293}" dt="2023-11-25T18:00:24.470" v="5090"/>
          <ac:spMkLst>
            <pc:docMk/>
            <pc:sldMk cId="1655466864" sldId="971"/>
            <ac:spMk id="9" creationId="{ABA6BBF8-73FE-3D3A-B413-848E40980C6B}"/>
          </ac:spMkLst>
        </pc:spChg>
        <pc:spChg chg="del mod topLvl">
          <ac:chgData name="Daoud Saadeddin" userId="50f496e5f975282e" providerId="LiveId" clId="{21DDD259-1F9D-4D5D-872A-FBDC44643293}" dt="2023-11-28T19:25:01.330" v="5179" actId="478"/>
          <ac:spMkLst>
            <pc:docMk/>
            <pc:sldMk cId="1655466864" sldId="971"/>
            <ac:spMk id="14" creationId="{27C7ED2B-45F3-1868-AEDC-F40123BD43C8}"/>
          </ac:spMkLst>
        </pc:spChg>
        <pc:spChg chg="mod">
          <ac:chgData name="Daoud Saadeddin" userId="50f496e5f975282e" providerId="LiveId" clId="{21DDD259-1F9D-4D5D-872A-FBDC44643293}" dt="2023-11-29T12:43:18.967" v="5718"/>
          <ac:spMkLst>
            <pc:docMk/>
            <pc:sldMk cId="1655466864" sldId="971"/>
            <ac:spMk id="14" creationId="{57EB09B2-E253-109C-E272-C312757E4890}"/>
          </ac:spMkLst>
        </pc:spChg>
        <pc:spChg chg="mod topLvl">
          <ac:chgData name="Daoud Saadeddin" userId="50f496e5f975282e" providerId="LiveId" clId="{21DDD259-1F9D-4D5D-872A-FBDC44643293}" dt="2023-11-28T19:24:57.588" v="5177" actId="165"/>
          <ac:spMkLst>
            <pc:docMk/>
            <pc:sldMk cId="1655466864" sldId="971"/>
            <ac:spMk id="15" creationId="{8D8FBB8E-C8D7-2319-20DC-E750C146D0DB}"/>
          </ac:spMkLst>
        </pc:spChg>
        <pc:spChg chg="mod">
          <ac:chgData name="Daoud Saadeddin" userId="50f496e5f975282e" providerId="LiveId" clId="{21DDD259-1F9D-4D5D-872A-FBDC44643293}" dt="2023-11-25T11:55:02.024" v="4900" actId="165"/>
          <ac:spMkLst>
            <pc:docMk/>
            <pc:sldMk cId="1655466864" sldId="971"/>
            <ac:spMk id="15" creationId="{E974DDED-3F14-F002-319B-AB2B5703118D}"/>
          </ac:spMkLst>
        </pc:spChg>
        <pc:spChg chg="mod">
          <ac:chgData name="Daoud Saadeddin" userId="50f496e5f975282e" providerId="LiveId" clId="{21DDD259-1F9D-4D5D-872A-FBDC44643293}" dt="2023-11-25T11:55:35.576" v="4919" actId="165"/>
          <ac:spMkLst>
            <pc:docMk/>
            <pc:sldMk cId="1655466864" sldId="971"/>
            <ac:spMk id="18" creationId="{8F53D095-5C6A-D5B2-1329-F2A67A00BF90}"/>
          </ac:spMkLst>
        </pc:spChg>
        <pc:spChg chg="mod">
          <ac:chgData name="Daoud Saadeddin" userId="50f496e5f975282e" providerId="LiveId" clId="{21DDD259-1F9D-4D5D-872A-FBDC44643293}" dt="2023-11-28T19:24:57.588" v="5177" actId="165"/>
          <ac:spMkLst>
            <pc:docMk/>
            <pc:sldMk cId="1655466864" sldId="971"/>
            <ac:spMk id="19" creationId="{F6981854-889F-73F1-CBA8-CEFBC335D4B3}"/>
          </ac:spMkLst>
        </pc:spChg>
        <pc:spChg chg="mod">
          <ac:chgData name="Daoud Saadeddin" userId="50f496e5f975282e" providerId="LiveId" clId="{21DDD259-1F9D-4D5D-872A-FBDC44643293}" dt="2023-11-29T12:45:13.762" v="5725"/>
          <ac:spMkLst>
            <pc:docMk/>
            <pc:sldMk cId="1655466864" sldId="971"/>
            <ac:spMk id="21" creationId="{B93D92D8-D2F8-E762-B82A-00FCB359477A}"/>
          </ac:spMkLst>
        </pc:spChg>
        <pc:spChg chg="del mod topLvl">
          <ac:chgData name="Daoud Saadeddin" userId="50f496e5f975282e" providerId="LiveId" clId="{21DDD259-1F9D-4D5D-872A-FBDC44643293}" dt="2023-11-25T11:56:17.535" v="4932" actId="478"/>
          <ac:spMkLst>
            <pc:docMk/>
            <pc:sldMk cId="1655466864" sldId="971"/>
            <ac:spMk id="21" creationId="{BC24734C-EEB2-E50B-2DCA-4EC2E1AB729C}"/>
          </ac:spMkLst>
        </pc:spChg>
        <pc:spChg chg="mod">
          <ac:chgData name="Daoud Saadeddin" userId="50f496e5f975282e" providerId="LiveId" clId="{21DDD259-1F9D-4D5D-872A-FBDC44643293}" dt="2023-11-28T19:24:57.588" v="5177" actId="165"/>
          <ac:spMkLst>
            <pc:docMk/>
            <pc:sldMk cId="1655466864" sldId="971"/>
            <ac:spMk id="22" creationId="{A8E97C4E-609C-CF1D-6C05-82A34952EF3B}"/>
          </ac:spMkLst>
        </pc:spChg>
        <pc:spChg chg="del mod topLvl">
          <ac:chgData name="Daoud Saadeddin" userId="50f496e5f975282e" providerId="LiveId" clId="{21DDD259-1F9D-4D5D-872A-FBDC44643293}" dt="2023-11-25T11:57:57.655" v="4951" actId="478"/>
          <ac:spMkLst>
            <pc:docMk/>
            <pc:sldMk cId="1655466864" sldId="971"/>
            <ac:spMk id="22" creationId="{D7A60E4C-7972-DE57-0C64-AEF66599694C}"/>
          </ac:spMkLst>
        </pc:spChg>
        <pc:spChg chg="mod">
          <ac:chgData name="Daoud Saadeddin" userId="50f496e5f975282e" providerId="LiveId" clId="{21DDD259-1F9D-4D5D-872A-FBDC44643293}" dt="2023-11-25T11:54:56.479" v="4896" actId="165"/>
          <ac:spMkLst>
            <pc:docMk/>
            <pc:sldMk cId="1655466864" sldId="971"/>
            <ac:spMk id="24" creationId="{5BCCBF49-2A4D-E370-A1E1-E01044E39D4B}"/>
          </ac:spMkLst>
        </pc:spChg>
        <pc:spChg chg="mod">
          <ac:chgData name="Daoud Saadeddin" userId="50f496e5f975282e" providerId="LiveId" clId="{21DDD259-1F9D-4D5D-872A-FBDC44643293}" dt="2023-11-28T19:24:57.588" v="5177" actId="165"/>
          <ac:spMkLst>
            <pc:docMk/>
            <pc:sldMk cId="1655466864" sldId="971"/>
            <ac:spMk id="27" creationId="{181C169E-FC55-1C16-CE9F-9B7390D50544}"/>
          </ac:spMkLst>
        </pc:spChg>
        <pc:spChg chg="mod">
          <ac:chgData name="Daoud Saadeddin" userId="50f496e5f975282e" providerId="LiveId" clId="{21DDD259-1F9D-4D5D-872A-FBDC44643293}" dt="2023-11-25T11:55:16.005" v="4909" actId="165"/>
          <ac:spMkLst>
            <pc:docMk/>
            <pc:sldMk cId="1655466864" sldId="971"/>
            <ac:spMk id="27" creationId="{55DEDE12-2030-0717-FFDD-8A3A83880870}"/>
          </ac:spMkLst>
        </pc:spChg>
        <pc:spChg chg="mod">
          <ac:chgData name="Daoud Saadeddin" userId="50f496e5f975282e" providerId="LiveId" clId="{21DDD259-1F9D-4D5D-872A-FBDC44643293}" dt="2023-11-25T11:55:16.005" v="4909" actId="165"/>
          <ac:spMkLst>
            <pc:docMk/>
            <pc:sldMk cId="1655466864" sldId="971"/>
            <ac:spMk id="28" creationId="{1DE44297-BDBA-0E03-3B14-9EDDF5629203}"/>
          </ac:spMkLst>
        </pc:spChg>
        <pc:spChg chg="mod">
          <ac:chgData name="Daoud Saadeddin" userId="50f496e5f975282e" providerId="LiveId" clId="{21DDD259-1F9D-4D5D-872A-FBDC44643293}" dt="2023-11-25T11:55:21.608" v="4912" actId="165"/>
          <ac:spMkLst>
            <pc:docMk/>
            <pc:sldMk cId="1655466864" sldId="971"/>
            <ac:spMk id="30" creationId="{6EA1BF08-5722-FC4D-A1BB-024C95D6C5F8}"/>
          </ac:spMkLst>
        </pc:spChg>
        <pc:spChg chg="mod">
          <ac:chgData name="Daoud Saadeddin" userId="50f496e5f975282e" providerId="LiveId" clId="{21DDD259-1F9D-4D5D-872A-FBDC44643293}" dt="2023-11-28T19:40:54.031" v="5228"/>
          <ac:spMkLst>
            <pc:docMk/>
            <pc:sldMk cId="1655466864" sldId="971"/>
            <ac:spMk id="33" creationId="{6845CCDA-BDB4-C104-45AC-5C26FC36B050}"/>
          </ac:spMkLst>
        </pc:spChg>
        <pc:spChg chg="add mod">
          <ac:chgData name="Daoud Saadeddin" userId="50f496e5f975282e" providerId="LiveId" clId="{21DDD259-1F9D-4D5D-872A-FBDC44643293}" dt="2023-11-29T12:45:39.213" v="5728"/>
          <ac:spMkLst>
            <pc:docMk/>
            <pc:sldMk cId="1655466864" sldId="971"/>
            <ac:spMk id="33" creationId="{FFF9FBA2-2A9D-A2FD-015B-DED6307450F3}"/>
          </ac:spMkLst>
        </pc:spChg>
        <pc:spChg chg="mod">
          <ac:chgData name="Daoud Saadeddin" userId="50f496e5f975282e" providerId="LiveId" clId="{21DDD259-1F9D-4D5D-872A-FBDC44643293}" dt="2023-11-25T11:55:30.515" v="4917" actId="165"/>
          <ac:spMkLst>
            <pc:docMk/>
            <pc:sldMk cId="1655466864" sldId="971"/>
            <ac:spMk id="36" creationId="{48471112-E414-D52B-11DA-6C247D7A0EB3}"/>
          </ac:spMkLst>
        </pc:spChg>
        <pc:spChg chg="mod">
          <ac:chgData name="Daoud Saadeddin" userId="50f496e5f975282e" providerId="LiveId" clId="{21DDD259-1F9D-4D5D-872A-FBDC44643293}" dt="2023-11-28T19:40:54.031" v="5228"/>
          <ac:spMkLst>
            <pc:docMk/>
            <pc:sldMk cId="1655466864" sldId="971"/>
            <ac:spMk id="36" creationId="{4D6E3902-3F29-5BC7-B828-09DD8141C4F4}"/>
          </ac:spMkLst>
        </pc:spChg>
        <pc:spChg chg="mod">
          <ac:chgData name="Daoud Saadeddin" userId="50f496e5f975282e" providerId="LiveId" clId="{21DDD259-1F9D-4D5D-872A-FBDC44643293}" dt="2023-11-25T11:55:30.515" v="4917" actId="165"/>
          <ac:spMkLst>
            <pc:docMk/>
            <pc:sldMk cId="1655466864" sldId="971"/>
            <ac:spMk id="37" creationId="{9A6CB400-16B4-5103-BB7E-BD30646AE3B4}"/>
          </ac:spMkLst>
        </pc:spChg>
        <pc:spChg chg="mod">
          <ac:chgData name="Daoud Saadeddin" userId="50f496e5f975282e" providerId="LiveId" clId="{21DDD259-1F9D-4D5D-872A-FBDC44643293}" dt="2023-11-28T19:40:54.031" v="5228"/>
          <ac:spMkLst>
            <pc:docMk/>
            <pc:sldMk cId="1655466864" sldId="971"/>
            <ac:spMk id="37" creationId="{FE21A81C-408D-D7AB-957E-4E57FF9EB3AA}"/>
          </ac:spMkLst>
        </pc:spChg>
        <pc:spChg chg="mod">
          <ac:chgData name="Daoud Saadeddin" userId="50f496e5f975282e" providerId="LiveId" clId="{21DDD259-1F9D-4D5D-872A-FBDC44643293}" dt="2023-11-29T12:46:23.321" v="5732" actId="165"/>
          <ac:spMkLst>
            <pc:docMk/>
            <pc:sldMk cId="1655466864" sldId="971"/>
            <ac:spMk id="38" creationId="{B1D42FDE-F060-6F74-60FF-7EA0A368F839}"/>
          </ac:spMkLst>
        </pc:spChg>
        <pc:spChg chg="mod">
          <ac:chgData name="Daoud Saadeddin" userId="50f496e5f975282e" providerId="LiveId" clId="{21DDD259-1F9D-4D5D-872A-FBDC44643293}" dt="2023-11-28T19:40:54.031" v="5228"/>
          <ac:spMkLst>
            <pc:docMk/>
            <pc:sldMk cId="1655466864" sldId="971"/>
            <ac:spMk id="39" creationId="{A7229069-FB07-8999-CC86-BA3C5990C1FE}"/>
          </ac:spMkLst>
        </pc:spChg>
        <pc:spChg chg="mod">
          <ac:chgData name="Daoud Saadeddin" userId="50f496e5f975282e" providerId="LiveId" clId="{21DDD259-1F9D-4D5D-872A-FBDC44643293}" dt="2023-11-29T12:46:23.321" v="5732" actId="165"/>
          <ac:spMkLst>
            <pc:docMk/>
            <pc:sldMk cId="1655466864" sldId="971"/>
            <ac:spMk id="40" creationId="{A5920DBE-32E2-7BE6-AE6A-B500DECA14A0}"/>
          </ac:spMkLst>
        </pc:spChg>
        <pc:spChg chg="mod">
          <ac:chgData name="Daoud Saadeddin" userId="50f496e5f975282e" providerId="LiveId" clId="{21DDD259-1F9D-4D5D-872A-FBDC44643293}" dt="2023-11-28T19:40:54.031" v="5228"/>
          <ac:spMkLst>
            <pc:docMk/>
            <pc:sldMk cId="1655466864" sldId="971"/>
            <ac:spMk id="40" creationId="{DA721C97-9364-3C1D-04DC-DF08A5ADFF5E}"/>
          </ac:spMkLst>
        </pc:spChg>
        <pc:spChg chg="mod">
          <ac:chgData name="Daoud Saadeddin" userId="50f496e5f975282e" providerId="LiveId" clId="{21DDD259-1F9D-4D5D-872A-FBDC44643293}" dt="2023-11-29T12:46:23.321" v="5732" actId="165"/>
          <ac:spMkLst>
            <pc:docMk/>
            <pc:sldMk cId="1655466864" sldId="971"/>
            <ac:spMk id="42" creationId="{5E5CC863-2FCE-2730-F7A9-B27161D83EA2}"/>
          </ac:spMkLst>
        </pc:spChg>
        <pc:spChg chg="mod">
          <ac:chgData name="Daoud Saadeddin" userId="50f496e5f975282e" providerId="LiveId" clId="{21DDD259-1F9D-4D5D-872A-FBDC44643293}" dt="2023-11-29T12:46:23.321" v="5732" actId="165"/>
          <ac:spMkLst>
            <pc:docMk/>
            <pc:sldMk cId="1655466864" sldId="971"/>
            <ac:spMk id="43" creationId="{61BF52BA-7822-50D9-49D5-0E610D6FE96A}"/>
          </ac:spMkLst>
        </pc:spChg>
        <pc:spChg chg="mod">
          <ac:chgData name="Daoud Saadeddin" userId="50f496e5f975282e" providerId="LiveId" clId="{21DDD259-1F9D-4D5D-872A-FBDC44643293}" dt="2023-11-28T19:40:54.031" v="5228"/>
          <ac:spMkLst>
            <pc:docMk/>
            <pc:sldMk cId="1655466864" sldId="971"/>
            <ac:spMk id="43" creationId="{A5C58064-F4D3-4CD8-0DB4-4DBD38D1180D}"/>
          </ac:spMkLst>
        </pc:spChg>
        <pc:spChg chg="mod">
          <ac:chgData name="Daoud Saadeddin" userId="50f496e5f975282e" providerId="LiveId" clId="{21DDD259-1F9D-4D5D-872A-FBDC44643293}" dt="2023-11-25T11:54:56.479" v="4896" actId="165"/>
          <ac:spMkLst>
            <pc:docMk/>
            <pc:sldMk cId="1655466864" sldId="971"/>
            <ac:spMk id="46" creationId="{C3FF7836-CF09-9936-B998-3FC0BC22FBE0}"/>
          </ac:spMkLst>
        </pc:spChg>
        <pc:spChg chg="del mod topLvl">
          <ac:chgData name="Daoud Saadeddin" userId="50f496e5f975282e" providerId="LiveId" clId="{21DDD259-1F9D-4D5D-872A-FBDC44643293}" dt="2023-11-25T11:59:18.734" v="4971" actId="478"/>
          <ac:spMkLst>
            <pc:docMk/>
            <pc:sldMk cId="1655466864" sldId="971"/>
            <ac:spMk id="49" creationId="{97515B04-AB52-EB9B-66DD-25614F31884D}"/>
          </ac:spMkLst>
        </pc:spChg>
        <pc:spChg chg="mod">
          <ac:chgData name="Daoud Saadeddin" userId="50f496e5f975282e" providerId="LiveId" clId="{21DDD259-1F9D-4D5D-872A-FBDC44643293}" dt="2023-11-28T19:40:54.031" v="5228"/>
          <ac:spMkLst>
            <pc:docMk/>
            <pc:sldMk cId="1655466864" sldId="971"/>
            <ac:spMk id="49" creationId="{F12975F0-6340-627C-49CC-7FE135635115}"/>
          </ac:spMkLst>
        </pc:spChg>
        <pc:spChg chg="mod">
          <ac:chgData name="Daoud Saadeddin" userId="50f496e5f975282e" providerId="LiveId" clId="{21DDD259-1F9D-4D5D-872A-FBDC44643293}" dt="2023-11-28T19:40:54.031" v="5228"/>
          <ac:spMkLst>
            <pc:docMk/>
            <pc:sldMk cId="1655466864" sldId="971"/>
            <ac:spMk id="50" creationId="{EA9A8EB0-717C-19DF-363E-D4A0566BBBF2}"/>
          </ac:spMkLst>
        </pc:spChg>
        <pc:spChg chg="mod">
          <ac:chgData name="Daoud Saadeddin" userId="50f496e5f975282e" providerId="LiveId" clId="{21DDD259-1F9D-4D5D-872A-FBDC44643293}" dt="2023-11-28T19:40:54.031" v="5228"/>
          <ac:spMkLst>
            <pc:docMk/>
            <pc:sldMk cId="1655466864" sldId="971"/>
            <ac:spMk id="52" creationId="{A891552A-06AC-7DEE-3C1E-37F8D76EB38A}"/>
          </ac:spMkLst>
        </pc:spChg>
        <pc:spChg chg="mod">
          <ac:chgData name="Daoud Saadeddin" userId="50f496e5f975282e" providerId="LiveId" clId="{21DDD259-1F9D-4D5D-872A-FBDC44643293}" dt="2023-11-28T19:40:54.031" v="5228"/>
          <ac:spMkLst>
            <pc:docMk/>
            <pc:sldMk cId="1655466864" sldId="971"/>
            <ac:spMk id="53" creationId="{27E69DF4-E322-3F79-C57B-B6CE16016133}"/>
          </ac:spMkLst>
        </pc:spChg>
        <pc:spChg chg="mod">
          <ac:chgData name="Daoud Saadeddin" userId="50f496e5f975282e" providerId="LiveId" clId="{21DDD259-1F9D-4D5D-872A-FBDC44643293}" dt="2023-11-29T12:46:23.321" v="5732" actId="165"/>
          <ac:spMkLst>
            <pc:docMk/>
            <pc:sldMk cId="1655466864" sldId="971"/>
            <ac:spMk id="53" creationId="{B275B2A5-4559-ADC2-9F39-D1E86EF89DF1}"/>
          </ac:spMkLst>
        </pc:spChg>
        <pc:spChg chg="mod">
          <ac:chgData name="Daoud Saadeddin" userId="50f496e5f975282e" providerId="LiveId" clId="{21DDD259-1F9D-4D5D-872A-FBDC44643293}" dt="2023-11-28T19:40:54.031" v="5228"/>
          <ac:spMkLst>
            <pc:docMk/>
            <pc:sldMk cId="1655466864" sldId="971"/>
            <ac:spMk id="54" creationId="{0C264165-CF92-0492-D65F-477B7DD319D9}"/>
          </ac:spMkLst>
        </pc:spChg>
        <pc:spChg chg="mod">
          <ac:chgData name="Daoud Saadeddin" userId="50f496e5f975282e" providerId="LiveId" clId="{21DDD259-1F9D-4D5D-872A-FBDC44643293}" dt="2023-11-25T11:55:13.191" v="4907" actId="165"/>
          <ac:spMkLst>
            <pc:docMk/>
            <pc:sldMk cId="1655466864" sldId="971"/>
            <ac:spMk id="55" creationId="{E0CBE2D0-AB19-6A44-BF01-89E77B546099}"/>
          </ac:spMkLst>
        </pc:spChg>
        <pc:spChg chg="mod">
          <ac:chgData name="Daoud Saadeddin" userId="50f496e5f975282e" providerId="LiveId" clId="{21DDD259-1F9D-4D5D-872A-FBDC44643293}" dt="2023-11-29T12:46:23.321" v="5732" actId="165"/>
          <ac:spMkLst>
            <pc:docMk/>
            <pc:sldMk cId="1655466864" sldId="971"/>
            <ac:spMk id="55" creationId="{EB5A98AE-D866-7F28-E046-2EE5E2C95044}"/>
          </ac:spMkLst>
        </pc:spChg>
        <pc:spChg chg="mod">
          <ac:chgData name="Daoud Saadeddin" userId="50f496e5f975282e" providerId="LiveId" clId="{21DDD259-1F9D-4D5D-872A-FBDC44643293}" dt="2023-11-29T12:46:23.321" v="5732" actId="165"/>
          <ac:spMkLst>
            <pc:docMk/>
            <pc:sldMk cId="1655466864" sldId="971"/>
            <ac:spMk id="57" creationId="{CA9A257D-EA28-F39F-1C4E-1F6ED48E0604}"/>
          </ac:spMkLst>
        </pc:spChg>
        <pc:spChg chg="del mod topLvl">
          <ac:chgData name="Daoud Saadeddin" userId="50f496e5f975282e" providerId="LiveId" clId="{21DDD259-1F9D-4D5D-872A-FBDC44643293}" dt="2023-11-25T11:58:46.911" v="4967" actId="478"/>
          <ac:spMkLst>
            <pc:docMk/>
            <pc:sldMk cId="1655466864" sldId="971"/>
            <ac:spMk id="58" creationId="{C9EA68A4-3A2A-9105-7727-054A7B185DF3}"/>
          </ac:spMkLst>
        </pc:spChg>
        <pc:spChg chg="mod">
          <ac:chgData name="Daoud Saadeddin" userId="50f496e5f975282e" providerId="LiveId" clId="{21DDD259-1F9D-4D5D-872A-FBDC44643293}" dt="2023-11-29T12:46:23.321" v="5732" actId="165"/>
          <ac:spMkLst>
            <pc:docMk/>
            <pc:sldMk cId="1655466864" sldId="971"/>
            <ac:spMk id="59" creationId="{1210DF15-65F8-C223-7BF3-6B1F17FDC2F2}"/>
          </ac:spMkLst>
        </pc:spChg>
        <pc:spChg chg="mod">
          <ac:chgData name="Daoud Saadeddin" userId="50f496e5f975282e" providerId="LiveId" clId="{21DDD259-1F9D-4D5D-872A-FBDC44643293}" dt="2023-11-29T12:46:23.321" v="5732" actId="165"/>
          <ac:spMkLst>
            <pc:docMk/>
            <pc:sldMk cId="1655466864" sldId="971"/>
            <ac:spMk id="61" creationId="{3E6C675B-ED38-F249-71E0-09F3F13EFCF8}"/>
          </ac:spMkLst>
        </pc:spChg>
        <pc:spChg chg="mod">
          <ac:chgData name="Daoud Saadeddin" userId="50f496e5f975282e" providerId="LiveId" clId="{21DDD259-1F9D-4D5D-872A-FBDC44643293}" dt="2023-11-29T12:46:23.321" v="5732" actId="165"/>
          <ac:spMkLst>
            <pc:docMk/>
            <pc:sldMk cId="1655466864" sldId="971"/>
            <ac:spMk id="62" creationId="{E859F541-7CCC-0BD7-3CE1-43B1350CDA26}"/>
          </ac:spMkLst>
        </pc:spChg>
        <pc:spChg chg="mod topLvl">
          <ac:chgData name="Daoud Saadeddin" userId="50f496e5f975282e" providerId="LiveId" clId="{21DDD259-1F9D-4D5D-872A-FBDC44643293}" dt="2023-11-25T11:54:58.057" v="4897" actId="165"/>
          <ac:spMkLst>
            <pc:docMk/>
            <pc:sldMk cId="1655466864" sldId="971"/>
            <ac:spMk id="63" creationId="{B3330297-2F76-8484-FA2A-5D9CB0344BEA}"/>
          </ac:spMkLst>
        </pc:spChg>
        <pc:spChg chg="del mod topLvl">
          <ac:chgData name="Daoud Saadeddin" userId="50f496e5f975282e" providerId="LiveId" clId="{21DDD259-1F9D-4D5D-872A-FBDC44643293}" dt="2023-11-25T11:56:31.937" v="4934" actId="478"/>
          <ac:spMkLst>
            <pc:docMk/>
            <pc:sldMk cId="1655466864" sldId="971"/>
            <ac:spMk id="1024" creationId="{AE774835-74F0-4625-DC1F-F82EA893D851}"/>
          </ac:spMkLst>
        </pc:spChg>
        <pc:spChg chg="del mod topLvl">
          <ac:chgData name="Daoud Saadeddin" userId="50f496e5f975282e" providerId="LiveId" clId="{21DDD259-1F9D-4D5D-872A-FBDC44643293}" dt="2023-11-25T11:56:35.717" v="4935" actId="478"/>
          <ac:spMkLst>
            <pc:docMk/>
            <pc:sldMk cId="1655466864" sldId="971"/>
            <ac:spMk id="1025" creationId="{973898A1-8DEA-28EC-97FD-7B7ADB1D9145}"/>
          </ac:spMkLst>
        </pc:spChg>
        <pc:spChg chg="mod">
          <ac:chgData name="Daoud Saadeddin" userId="50f496e5f975282e" providerId="LiveId" clId="{21DDD259-1F9D-4D5D-872A-FBDC44643293}" dt="2023-11-25T11:55:11.971" v="4906" actId="165"/>
          <ac:spMkLst>
            <pc:docMk/>
            <pc:sldMk cId="1655466864" sldId="971"/>
            <ac:spMk id="1026" creationId="{5AB50C82-8CD7-2647-2B21-795DBBCB234A}"/>
          </ac:spMkLst>
        </pc:spChg>
        <pc:spChg chg="mod">
          <ac:chgData name="Daoud Saadeddin" userId="50f496e5f975282e" providerId="LiveId" clId="{21DDD259-1F9D-4D5D-872A-FBDC44643293}" dt="2023-11-25T11:54:58.057" v="4897" actId="165"/>
          <ac:spMkLst>
            <pc:docMk/>
            <pc:sldMk cId="1655466864" sldId="971"/>
            <ac:spMk id="1027" creationId="{E5EF9414-D18C-B8F6-9DFC-A4F136822F15}"/>
          </ac:spMkLst>
        </pc:spChg>
        <pc:spChg chg="mod">
          <ac:chgData name="Daoud Saadeddin" userId="50f496e5f975282e" providerId="LiveId" clId="{21DDD259-1F9D-4D5D-872A-FBDC44643293}" dt="2023-11-25T11:55:09.485" v="4905" actId="165"/>
          <ac:spMkLst>
            <pc:docMk/>
            <pc:sldMk cId="1655466864" sldId="971"/>
            <ac:spMk id="1028" creationId="{345CB239-B39E-CC1E-8D15-752D817D487E}"/>
          </ac:spMkLst>
        </pc:spChg>
        <pc:spChg chg="mod">
          <ac:chgData name="Daoud Saadeddin" userId="50f496e5f975282e" providerId="LiveId" clId="{21DDD259-1F9D-4D5D-872A-FBDC44643293}" dt="2023-11-25T11:55:03.805" v="4901" actId="165"/>
          <ac:spMkLst>
            <pc:docMk/>
            <pc:sldMk cId="1655466864" sldId="971"/>
            <ac:spMk id="1029" creationId="{D1D4133E-7D80-5C50-BD01-F306ABA35296}"/>
          </ac:spMkLst>
        </pc:spChg>
        <pc:spChg chg="mod">
          <ac:chgData name="Daoud Saadeddin" userId="50f496e5f975282e" providerId="LiveId" clId="{21DDD259-1F9D-4D5D-872A-FBDC44643293}" dt="2023-11-25T11:55:04.821" v="4902" actId="165"/>
          <ac:spMkLst>
            <pc:docMk/>
            <pc:sldMk cId="1655466864" sldId="971"/>
            <ac:spMk id="1030" creationId="{264DFD18-9ABD-58E6-1117-F82E3AABF9EA}"/>
          </ac:spMkLst>
        </pc:spChg>
        <pc:spChg chg="mod">
          <ac:chgData name="Daoud Saadeddin" userId="50f496e5f975282e" providerId="LiveId" clId="{21DDD259-1F9D-4D5D-872A-FBDC44643293}" dt="2023-11-25T11:55:04.821" v="4902" actId="165"/>
          <ac:spMkLst>
            <pc:docMk/>
            <pc:sldMk cId="1655466864" sldId="971"/>
            <ac:spMk id="1031" creationId="{4DE2A6F6-1E33-A1FA-018C-4063939A71DE}"/>
          </ac:spMkLst>
        </pc:spChg>
        <pc:spChg chg="mod">
          <ac:chgData name="Daoud Saadeddin" userId="50f496e5f975282e" providerId="LiveId" clId="{21DDD259-1F9D-4D5D-872A-FBDC44643293}" dt="2023-11-25T11:54:56.479" v="4896" actId="165"/>
          <ac:spMkLst>
            <pc:docMk/>
            <pc:sldMk cId="1655466864" sldId="971"/>
            <ac:spMk id="1033" creationId="{5A1FA29E-360A-1AF2-D9C7-4D7CD7800D92}"/>
          </ac:spMkLst>
        </pc:spChg>
        <pc:spChg chg="mod">
          <ac:chgData name="Daoud Saadeddin" userId="50f496e5f975282e" providerId="LiveId" clId="{21DDD259-1F9D-4D5D-872A-FBDC44643293}" dt="2023-11-25T11:54:58.057" v="4897" actId="165"/>
          <ac:spMkLst>
            <pc:docMk/>
            <pc:sldMk cId="1655466864" sldId="971"/>
            <ac:spMk id="1036" creationId="{50892F43-1004-5AD8-6E77-0289363FB1A3}"/>
          </ac:spMkLst>
        </pc:spChg>
        <pc:spChg chg="mod">
          <ac:chgData name="Daoud Saadeddin" userId="50f496e5f975282e" providerId="LiveId" clId="{21DDD259-1F9D-4D5D-872A-FBDC44643293}" dt="2023-11-25T11:54:59.744" v="4898" actId="165"/>
          <ac:spMkLst>
            <pc:docMk/>
            <pc:sldMk cId="1655466864" sldId="971"/>
            <ac:spMk id="1039" creationId="{303E9667-8660-5869-887B-9C377DE9D68A}"/>
          </ac:spMkLst>
        </pc:spChg>
        <pc:spChg chg="mod">
          <ac:chgData name="Daoud Saadeddin" userId="50f496e5f975282e" providerId="LiveId" clId="{21DDD259-1F9D-4D5D-872A-FBDC44643293}" dt="2023-11-25T11:55:24.703" v="4913" actId="165"/>
          <ac:spMkLst>
            <pc:docMk/>
            <pc:sldMk cId="1655466864" sldId="971"/>
            <ac:spMk id="1047" creationId="{BFB4401F-F441-FE32-0BE5-3B754EB44FE0}"/>
          </ac:spMkLst>
        </pc:spChg>
        <pc:spChg chg="mod">
          <ac:chgData name="Daoud Saadeddin" userId="50f496e5f975282e" providerId="LiveId" clId="{21DDD259-1F9D-4D5D-872A-FBDC44643293}" dt="2023-11-25T11:54:59.744" v="4898" actId="165"/>
          <ac:spMkLst>
            <pc:docMk/>
            <pc:sldMk cId="1655466864" sldId="971"/>
            <ac:spMk id="1050" creationId="{4B94789A-8C3F-BC7B-8B66-0370355535B2}"/>
          </ac:spMkLst>
        </pc:spChg>
        <pc:spChg chg="mod topLvl">
          <ac:chgData name="Daoud Saadeddin" userId="50f496e5f975282e" providerId="LiveId" clId="{21DDD259-1F9D-4D5D-872A-FBDC44643293}" dt="2023-11-25T11:55:01.072" v="4899" actId="165"/>
          <ac:spMkLst>
            <pc:docMk/>
            <pc:sldMk cId="1655466864" sldId="971"/>
            <ac:spMk id="1052" creationId="{99A1C732-B868-12FD-CF2A-1FF8451F520D}"/>
          </ac:spMkLst>
        </pc:spChg>
        <pc:spChg chg="mod">
          <ac:chgData name="Daoud Saadeddin" userId="50f496e5f975282e" providerId="LiveId" clId="{21DDD259-1F9D-4D5D-872A-FBDC44643293}" dt="2023-11-25T11:55:01.072" v="4899" actId="165"/>
          <ac:spMkLst>
            <pc:docMk/>
            <pc:sldMk cId="1655466864" sldId="971"/>
            <ac:spMk id="1054" creationId="{7714AD41-1708-0765-568D-2838AE3585DC}"/>
          </ac:spMkLst>
        </pc:spChg>
        <pc:spChg chg="mod">
          <ac:chgData name="Daoud Saadeddin" userId="50f496e5f975282e" providerId="LiveId" clId="{21DDD259-1F9D-4D5D-872A-FBDC44643293}" dt="2023-11-25T11:55:01.072" v="4899" actId="165"/>
          <ac:spMkLst>
            <pc:docMk/>
            <pc:sldMk cId="1655466864" sldId="971"/>
            <ac:spMk id="1057" creationId="{F4CEBC07-8849-7246-6FFC-75260576A7C9}"/>
          </ac:spMkLst>
        </pc:spChg>
        <pc:spChg chg="del mod topLvl">
          <ac:chgData name="Daoud Saadeddin" userId="50f496e5f975282e" providerId="LiveId" clId="{21DDD259-1F9D-4D5D-872A-FBDC44643293}" dt="2023-11-25T11:56:40.622" v="4936" actId="478"/>
          <ac:spMkLst>
            <pc:docMk/>
            <pc:sldMk cId="1655466864" sldId="971"/>
            <ac:spMk id="1059" creationId="{46E83B98-ABB4-0127-3A8C-BD48395D235E}"/>
          </ac:spMkLst>
        </pc:spChg>
        <pc:spChg chg="del mod topLvl">
          <ac:chgData name="Daoud Saadeddin" userId="50f496e5f975282e" providerId="LiveId" clId="{21DDD259-1F9D-4D5D-872A-FBDC44643293}" dt="2023-11-29T12:45:38.854" v="5727" actId="478"/>
          <ac:spMkLst>
            <pc:docMk/>
            <pc:sldMk cId="1655466864" sldId="971"/>
            <ac:spMk id="1060" creationId="{55F7A4C3-DBA8-3144-8719-32314D30AEEB}"/>
          </ac:spMkLst>
        </pc:spChg>
        <pc:spChg chg="mod">
          <ac:chgData name="Daoud Saadeddin" userId="50f496e5f975282e" providerId="LiveId" clId="{21DDD259-1F9D-4D5D-872A-FBDC44643293}" dt="2023-11-25T11:55:02.024" v="4900" actId="165"/>
          <ac:spMkLst>
            <pc:docMk/>
            <pc:sldMk cId="1655466864" sldId="971"/>
            <ac:spMk id="1084" creationId="{08514D3B-0182-996C-680D-1F71869216B8}"/>
          </ac:spMkLst>
        </pc:spChg>
        <pc:spChg chg="del">
          <ac:chgData name="Daoud Saadeddin" userId="50f496e5f975282e" providerId="LiveId" clId="{21DDD259-1F9D-4D5D-872A-FBDC44643293}" dt="2023-11-25T18:23:51.530" v="5113" actId="478"/>
          <ac:spMkLst>
            <pc:docMk/>
            <pc:sldMk cId="1655466864" sldId="971"/>
            <ac:spMk id="1117" creationId="{62B72D68-FA29-E3D8-0DD3-B516E2A467E7}"/>
          </ac:spMkLst>
        </pc:spChg>
        <pc:spChg chg="del">
          <ac:chgData name="Daoud Saadeddin" userId="50f496e5f975282e" providerId="LiveId" clId="{21DDD259-1F9D-4D5D-872A-FBDC44643293}" dt="2023-11-25T18:23:51.530" v="5113" actId="478"/>
          <ac:spMkLst>
            <pc:docMk/>
            <pc:sldMk cId="1655466864" sldId="971"/>
            <ac:spMk id="1118" creationId="{5ACB5A22-77D8-9E14-6ADA-F28FE47A9976}"/>
          </ac:spMkLst>
        </pc:spChg>
        <pc:spChg chg="del">
          <ac:chgData name="Daoud Saadeddin" userId="50f496e5f975282e" providerId="LiveId" clId="{21DDD259-1F9D-4D5D-872A-FBDC44643293}" dt="2023-11-25T18:23:51.530" v="5113" actId="478"/>
          <ac:spMkLst>
            <pc:docMk/>
            <pc:sldMk cId="1655466864" sldId="971"/>
            <ac:spMk id="1119" creationId="{0372ED6D-BCC3-A6CF-66F5-63F7E798216E}"/>
          </ac:spMkLst>
        </pc:spChg>
        <pc:spChg chg="del">
          <ac:chgData name="Daoud Saadeddin" userId="50f496e5f975282e" providerId="LiveId" clId="{21DDD259-1F9D-4D5D-872A-FBDC44643293}" dt="2023-11-25T18:23:51.530" v="5113" actId="478"/>
          <ac:spMkLst>
            <pc:docMk/>
            <pc:sldMk cId="1655466864" sldId="971"/>
            <ac:spMk id="1120" creationId="{0F687856-98D3-A7D5-B692-01C94BCC8EB4}"/>
          </ac:spMkLst>
        </pc:spChg>
        <pc:spChg chg="del">
          <ac:chgData name="Daoud Saadeddin" userId="50f496e5f975282e" providerId="LiveId" clId="{21DDD259-1F9D-4D5D-872A-FBDC44643293}" dt="2023-11-25T18:23:51.530" v="5113" actId="478"/>
          <ac:spMkLst>
            <pc:docMk/>
            <pc:sldMk cId="1655466864" sldId="971"/>
            <ac:spMk id="1122" creationId="{625A4AF2-9E09-292C-A6EB-C275CA113201}"/>
          </ac:spMkLst>
        </pc:spChg>
        <pc:spChg chg="del">
          <ac:chgData name="Daoud Saadeddin" userId="50f496e5f975282e" providerId="LiveId" clId="{21DDD259-1F9D-4D5D-872A-FBDC44643293}" dt="2023-11-25T18:23:58.039" v="5114" actId="478"/>
          <ac:spMkLst>
            <pc:docMk/>
            <pc:sldMk cId="1655466864" sldId="971"/>
            <ac:spMk id="1131" creationId="{BC76A118-5182-0CB6-2490-14A5874E3003}"/>
          </ac:spMkLst>
        </pc:spChg>
        <pc:spChg chg="del">
          <ac:chgData name="Daoud Saadeddin" userId="50f496e5f975282e" providerId="LiveId" clId="{21DDD259-1F9D-4D5D-872A-FBDC44643293}" dt="2023-11-25T18:23:58.039" v="5114" actId="478"/>
          <ac:spMkLst>
            <pc:docMk/>
            <pc:sldMk cId="1655466864" sldId="971"/>
            <ac:spMk id="1133" creationId="{9DB1861E-8F6F-0762-4783-B8C58BA63056}"/>
          </ac:spMkLst>
        </pc:spChg>
        <pc:spChg chg="del">
          <ac:chgData name="Daoud Saadeddin" userId="50f496e5f975282e" providerId="LiveId" clId="{21DDD259-1F9D-4D5D-872A-FBDC44643293}" dt="2023-11-25T18:23:58.039" v="5114" actId="478"/>
          <ac:spMkLst>
            <pc:docMk/>
            <pc:sldMk cId="1655466864" sldId="971"/>
            <ac:spMk id="1135" creationId="{B3CAB78F-811B-EF51-60F7-E4D414C98A17}"/>
          </ac:spMkLst>
        </pc:spChg>
        <pc:spChg chg="del">
          <ac:chgData name="Daoud Saadeddin" userId="50f496e5f975282e" providerId="LiveId" clId="{21DDD259-1F9D-4D5D-872A-FBDC44643293}" dt="2023-11-25T18:23:58.039" v="5114" actId="478"/>
          <ac:spMkLst>
            <pc:docMk/>
            <pc:sldMk cId="1655466864" sldId="971"/>
            <ac:spMk id="1136" creationId="{08A0FD69-6C1F-0C95-A115-0C7D51555D5F}"/>
          </ac:spMkLst>
        </pc:spChg>
        <pc:spChg chg="del">
          <ac:chgData name="Daoud Saadeddin" userId="50f496e5f975282e" providerId="LiveId" clId="{21DDD259-1F9D-4D5D-872A-FBDC44643293}" dt="2023-11-25T18:23:58.039" v="5114" actId="478"/>
          <ac:spMkLst>
            <pc:docMk/>
            <pc:sldMk cId="1655466864" sldId="971"/>
            <ac:spMk id="1137" creationId="{9F4F95AB-479A-8EA3-2EE7-2856890BDB62}"/>
          </ac:spMkLst>
        </pc:spChg>
        <pc:spChg chg="mod">
          <ac:chgData name="Daoud Saadeddin" userId="50f496e5f975282e" providerId="LiveId" clId="{21DDD259-1F9D-4D5D-872A-FBDC44643293}" dt="2023-11-25T11:55:17.031" v="4910" actId="165"/>
          <ac:spMkLst>
            <pc:docMk/>
            <pc:sldMk cId="1655466864" sldId="971"/>
            <ac:spMk id="1141" creationId="{7A4F90D2-9275-D784-AD0D-E8BC4C86F44E}"/>
          </ac:spMkLst>
        </pc:spChg>
        <pc:spChg chg="mod">
          <ac:chgData name="Daoud Saadeddin" userId="50f496e5f975282e" providerId="LiveId" clId="{21DDD259-1F9D-4D5D-872A-FBDC44643293}" dt="2023-11-25T11:55:18.625" v="4911" actId="165"/>
          <ac:spMkLst>
            <pc:docMk/>
            <pc:sldMk cId="1655466864" sldId="971"/>
            <ac:spMk id="1144" creationId="{16B52CA9-9C7A-5740-00F7-080BAE94526A}"/>
          </ac:spMkLst>
        </pc:spChg>
        <pc:spChg chg="mod">
          <ac:chgData name="Daoud Saadeddin" userId="50f496e5f975282e" providerId="LiveId" clId="{21DDD259-1F9D-4D5D-872A-FBDC44643293}" dt="2023-11-25T11:55:03.805" v="4901" actId="165"/>
          <ac:spMkLst>
            <pc:docMk/>
            <pc:sldMk cId="1655466864" sldId="971"/>
            <ac:spMk id="1145" creationId="{EEE530F6-917B-3C80-62E8-06FA615C7255}"/>
          </ac:spMkLst>
        </pc:spChg>
        <pc:spChg chg="del mod topLvl">
          <ac:chgData name="Daoud Saadeddin" userId="50f496e5f975282e" providerId="LiveId" clId="{21DDD259-1F9D-4D5D-872A-FBDC44643293}" dt="2023-11-25T11:57:33.186" v="4947" actId="478"/>
          <ac:spMkLst>
            <pc:docMk/>
            <pc:sldMk cId="1655466864" sldId="971"/>
            <ac:spMk id="1164" creationId="{819A4229-D240-3E00-6211-CCDFDE937CC9}"/>
          </ac:spMkLst>
        </pc:spChg>
        <pc:spChg chg="mod">
          <ac:chgData name="Daoud Saadeddin" userId="50f496e5f975282e" providerId="LiveId" clId="{21DDD259-1F9D-4D5D-872A-FBDC44643293}" dt="2023-11-25T11:55:27.499" v="4915" actId="165"/>
          <ac:spMkLst>
            <pc:docMk/>
            <pc:sldMk cId="1655466864" sldId="971"/>
            <ac:spMk id="1166" creationId="{E9CEC63A-17FD-39F5-3672-70BF25943831}"/>
          </ac:spMkLst>
        </pc:spChg>
        <pc:spChg chg="mod">
          <ac:chgData name="Daoud Saadeddin" userId="50f496e5f975282e" providerId="LiveId" clId="{21DDD259-1F9D-4D5D-872A-FBDC44643293}" dt="2023-11-25T11:55:04.821" v="4902" actId="165"/>
          <ac:spMkLst>
            <pc:docMk/>
            <pc:sldMk cId="1655466864" sldId="971"/>
            <ac:spMk id="1168" creationId="{E3BD6967-1A54-67C4-0567-149366145221}"/>
          </ac:spMkLst>
        </pc:spChg>
        <pc:spChg chg="mod">
          <ac:chgData name="Daoud Saadeddin" userId="50f496e5f975282e" providerId="LiveId" clId="{21DDD259-1F9D-4D5D-872A-FBDC44643293}" dt="2023-11-25T11:55:04.821" v="4902" actId="165"/>
          <ac:spMkLst>
            <pc:docMk/>
            <pc:sldMk cId="1655466864" sldId="971"/>
            <ac:spMk id="1177" creationId="{F06A9F9E-E670-CDCF-0A3B-4A2CF6100F23}"/>
          </ac:spMkLst>
        </pc:spChg>
        <pc:spChg chg="mod">
          <ac:chgData name="Daoud Saadeddin" userId="50f496e5f975282e" providerId="LiveId" clId="{21DDD259-1F9D-4D5D-872A-FBDC44643293}" dt="2023-11-25T11:55:03.805" v="4901" actId="165"/>
          <ac:spMkLst>
            <pc:docMk/>
            <pc:sldMk cId="1655466864" sldId="971"/>
            <ac:spMk id="1183" creationId="{C02DFCA1-2D11-9A3D-F2A9-3EF8D86D8432}"/>
          </ac:spMkLst>
        </pc:spChg>
        <pc:spChg chg="mod">
          <ac:chgData name="Daoud Saadeddin" userId="50f496e5f975282e" providerId="LiveId" clId="{21DDD259-1F9D-4D5D-872A-FBDC44643293}" dt="2023-11-25T11:55:27.499" v="4915" actId="165"/>
          <ac:spMkLst>
            <pc:docMk/>
            <pc:sldMk cId="1655466864" sldId="971"/>
            <ac:spMk id="1191" creationId="{373B2AD4-AE89-7673-FD54-2C773E32DAC6}"/>
          </ac:spMkLst>
        </pc:spChg>
        <pc:spChg chg="del mod topLvl">
          <ac:chgData name="Daoud Saadeddin" userId="50f496e5f975282e" providerId="LiveId" clId="{21DDD259-1F9D-4D5D-872A-FBDC44643293}" dt="2023-11-25T11:57:33.186" v="4947" actId="478"/>
          <ac:spMkLst>
            <pc:docMk/>
            <pc:sldMk cId="1655466864" sldId="971"/>
            <ac:spMk id="1203" creationId="{CE4BABF6-7428-98C9-44D4-F0008358334D}"/>
          </ac:spMkLst>
        </pc:spChg>
        <pc:spChg chg="mod">
          <ac:chgData name="Daoud Saadeddin" userId="50f496e5f975282e" providerId="LiveId" clId="{21DDD259-1F9D-4D5D-872A-FBDC44643293}" dt="2023-11-25T11:55:09.485" v="4905" actId="165"/>
          <ac:spMkLst>
            <pc:docMk/>
            <pc:sldMk cId="1655466864" sldId="971"/>
            <ac:spMk id="1209" creationId="{459C693A-E15B-2181-2DEE-B5A6A09C11B7}"/>
          </ac:spMkLst>
        </pc:spChg>
        <pc:spChg chg="mod">
          <ac:chgData name="Daoud Saadeddin" userId="50f496e5f975282e" providerId="LiveId" clId="{21DDD259-1F9D-4D5D-872A-FBDC44643293}" dt="2023-11-25T11:55:09.485" v="4905" actId="165"/>
          <ac:spMkLst>
            <pc:docMk/>
            <pc:sldMk cId="1655466864" sldId="971"/>
            <ac:spMk id="1210" creationId="{B9C0E0CF-086F-E394-88D1-9DE41FDEEFC8}"/>
          </ac:spMkLst>
        </pc:spChg>
        <pc:spChg chg="mod">
          <ac:chgData name="Daoud Saadeddin" userId="50f496e5f975282e" providerId="LiveId" clId="{21DDD259-1F9D-4D5D-872A-FBDC44643293}" dt="2023-11-25T11:55:06.055" v="4903" actId="165"/>
          <ac:spMkLst>
            <pc:docMk/>
            <pc:sldMk cId="1655466864" sldId="971"/>
            <ac:spMk id="2048" creationId="{A4D7E7C4-8DAF-0B33-0F23-121A109E8AEA}"/>
          </ac:spMkLst>
        </pc:spChg>
        <pc:spChg chg="mod">
          <ac:chgData name="Daoud Saadeddin" userId="50f496e5f975282e" providerId="LiveId" clId="{21DDD259-1F9D-4D5D-872A-FBDC44643293}" dt="2023-11-25T11:55:06.055" v="4903" actId="165"/>
          <ac:spMkLst>
            <pc:docMk/>
            <pc:sldMk cId="1655466864" sldId="971"/>
            <ac:spMk id="2049" creationId="{2CE8D1D6-3447-399E-91C2-27B89A4347DF}"/>
          </ac:spMkLst>
        </pc:spChg>
        <pc:spChg chg="mod">
          <ac:chgData name="Daoud Saadeddin" userId="50f496e5f975282e" providerId="LiveId" clId="{21DDD259-1F9D-4D5D-872A-FBDC44643293}" dt="2023-11-25T11:55:08.164" v="4904" actId="165"/>
          <ac:spMkLst>
            <pc:docMk/>
            <pc:sldMk cId="1655466864" sldId="971"/>
            <ac:spMk id="2053" creationId="{8D8CA90B-3B57-CB53-3CD1-37B8CCD3F572}"/>
          </ac:spMkLst>
        </pc:spChg>
        <pc:spChg chg="mod">
          <ac:chgData name="Daoud Saadeddin" userId="50f496e5f975282e" providerId="LiveId" clId="{21DDD259-1F9D-4D5D-872A-FBDC44643293}" dt="2023-11-25T11:55:08.164" v="4904" actId="165"/>
          <ac:spMkLst>
            <pc:docMk/>
            <pc:sldMk cId="1655466864" sldId="971"/>
            <ac:spMk id="2055" creationId="{C20D6B87-9C61-56BA-342A-44AA63FEDD45}"/>
          </ac:spMkLst>
        </pc:spChg>
        <pc:spChg chg="mod">
          <ac:chgData name="Daoud Saadeddin" userId="50f496e5f975282e" providerId="LiveId" clId="{21DDD259-1F9D-4D5D-872A-FBDC44643293}" dt="2023-11-25T11:55:11.971" v="4906" actId="165"/>
          <ac:spMkLst>
            <pc:docMk/>
            <pc:sldMk cId="1655466864" sldId="971"/>
            <ac:spMk id="2057" creationId="{DA2B7098-0A34-8778-AEC1-05623FF19953}"/>
          </ac:spMkLst>
        </pc:spChg>
        <pc:spChg chg="mod">
          <ac:chgData name="Daoud Saadeddin" userId="50f496e5f975282e" providerId="LiveId" clId="{21DDD259-1F9D-4D5D-872A-FBDC44643293}" dt="2023-11-25T11:55:13.191" v="4907" actId="165"/>
          <ac:spMkLst>
            <pc:docMk/>
            <pc:sldMk cId="1655466864" sldId="971"/>
            <ac:spMk id="2059" creationId="{05C7F0BE-CE3A-AF4F-2A6E-FA6BFDE35B89}"/>
          </ac:spMkLst>
        </pc:spChg>
        <pc:spChg chg="mod">
          <ac:chgData name="Daoud Saadeddin" userId="50f496e5f975282e" providerId="LiveId" clId="{21DDD259-1F9D-4D5D-872A-FBDC44643293}" dt="2023-11-25T11:55:08.164" v="4904" actId="165"/>
          <ac:spMkLst>
            <pc:docMk/>
            <pc:sldMk cId="1655466864" sldId="971"/>
            <ac:spMk id="2061" creationId="{70659D63-2B6B-8F54-7771-D13EC662AFB0}"/>
          </ac:spMkLst>
        </pc:spChg>
        <pc:spChg chg="mod">
          <ac:chgData name="Daoud Saadeddin" userId="50f496e5f975282e" providerId="LiveId" clId="{21DDD259-1F9D-4D5D-872A-FBDC44643293}" dt="2023-11-25T11:55:21.608" v="4912" actId="165"/>
          <ac:spMkLst>
            <pc:docMk/>
            <pc:sldMk cId="1655466864" sldId="971"/>
            <ac:spMk id="2063" creationId="{875C2D88-58D6-E868-9A54-5D1CD537F538}"/>
          </ac:spMkLst>
        </pc:spChg>
        <pc:spChg chg="mod">
          <ac:chgData name="Daoud Saadeddin" userId="50f496e5f975282e" providerId="LiveId" clId="{21DDD259-1F9D-4D5D-872A-FBDC44643293}" dt="2023-11-25T11:55:08.164" v="4904" actId="165"/>
          <ac:spMkLst>
            <pc:docMk/>
            <pc:sldMk cId="1655466864" sldId="971"/>
            <ac:spMk id="2067" creationId="{299714D9-0140-D91D-D417-48BFF04FF365}"/>
          </ac:spMkLst>
        </pc:spChg>
        <pc:spChg chg="mod">
          <ac:chgData name="Daoud Saadeddin" userId="50f496e5f975282e" providerId="LiveId" clId="{21DDD259-1F9D-4D5D-872A-FBDC44643293}" dt="2023-11-25T11:55:08.164" v="4904" actId="165"/>
          <ac:spMkLst>
            <pc:docMk/>
            <pc:sldMk cId="1655466864" sldId="971"/>
            <ac:spMk id="2069" creationId="{33824EE9-87B1-D753-1F65-7C1F4A0461B3}"/>
          </ac:spMkLst>
        </pc:spChg>
        <pc:spChg chg="mod">
          <ac:chgData name="Daoud Saadeddin" userId="50f496e5f975282e" providerId="LiveId" clId="{21DDD259-1F9D-4D5D-872A-FBDC44643293}" dt="2023-11-25T11:55:08.164" v="4904" actId="165"/>
          <ac:spMkLst>
            <pc:docMk/>
            <pc:sldMk cId="1655466864" sldId="971"/>
            <ac:spMk id="2071" creationId="{285927F6-BA58-3F4D-D5F0-F734934D1B81}"/>
          </ac:spMkLst>
        </pc:spChg>
        <pc:spChg chg="del">
          <ac:chgData name="Daoud Saadeddin" userId="50f496e5f975282e" providerId="LiveId" clId="{21DDD259-1F9D-4D5D-872A-FBDC44643293}" dt="2023-11-25T18:24:00.398" v="5115" actId="478"/>
          <ac:spMkLst>
            <pc:docMk/>
            <pc:sldMk cId="1655466864" sldId="971"/>
            <ac:spMk id="2079" creationId="{7B631A6D-F971-2CDD-AE19-8A14813B0BB9}"/>
          </ac:spMkLst>
        </pc:spChg>
        <pc:spChg chg="del">
          <ac:chgData name="Daoud Saadeddin" userId="50f496e5f975282e" providerId="LiveId" clId="{21DDD259-1F9D-4D5D-872A-FBDC44643293}" dt="2023-11-25T18:24:00.398" v="5115" actId="478"/>
          <ac:spMkLst>
            <pc:docMk/>
            <pc:sldMk cId="1655466864" sldId="971"/>
            <ac:spMk id="2080" creationId="{61C3979F-995D-406A-3484-66CB75402BE1}"/>
          </ac:spMkLst>
        </pc:spChg>
        <pc:spChg chg="del">
          <ac:chgData name="Daoud Saadeddin" userId="50f496e5f975282e" providerId="LiveId" clId="{21DDD259-1F9D-4D5D-872A-FBDC44643293}" dt="2023-11-25T18:24:00.398" v="5115" actId="478"/>
          <ac:spMkLst>
            <pc:docMk/>
            <pc:sldMk cId="1655466864" sldId="971"/>
            <ac:spMk id="2081" creationId="{916E0F23-D8FD-7EC7-4023-447AD38001DD}"/>
          </ac:spMkLst>
        </pc:spChg>
        <pc:spChg chg="del">
          <ac:chgData name="Daoud Saadeddin" userId="50f496e5f975282e" providerId="LiveId" clId="{21DDD259-1F9D-4D5D-872A-FBDC44643293}" dt="2023-11-25T18:24:00.398" v="5115" actId="478"/>
          <ac:spMkLst>
            <pc:docMk/>
            <pc:sldMk cId="1655466864" sldId="971"/>
            <ac:spMk id="2082" creationId="{CD91CA6E-A2CA-426C-E65C-FBE615491745}"/>
          </ac:spMkLst>
        </pc:spChg>
        <pc:spChg chg="del">
          <ac:chgData name="Daoud Saadeddin" userId="50f496e5f975282e" providerId="LiveId" clId="{21DDD259-1F9D-4D5D-872A-FBDC44643293}" dt="2023-11-25T18:24:00.398" v="5115" actId="478"/>
          <ac:spMkLst>
            <pc:docMk/>
            <pc:sldMk cId="1655466864" sldId="971"/>
            <ac:spMk id="2083" creationId="{2B9AC44F-ADBF-62BF-8BF3-330155D838E8}"/>
          </ac:spMkLst>
        </pc:spChg>
        <pc:spChg chg="mod">
          <ac:chgData name="Daoud Saadeddin" userId="50f496e5f975282e" providerId="LiveId" clId="{21DDD259-1F9D-4D5D-872A-FBDC44643293}" dt="2023-11-25T11:55:17.031" v="4910" actId="165"/>
          <ac:spMkLst>
            <pc:docMk/>
            <pc:sldMk cId="1655466864" sldId="971"/>
            <ac:spMk id="2087" creationId="{57685E65-3FD3-6EBF-92F5-BB483C7031A7}"/>
          </ac:spMkLst>
        </pc:spChg>
        <pc:spChg chg="mod">
          <ac:chgData name="Daoud Saadeddin" userId="50f496e5f975282e" providerId="LiveId" clId="{21DDD259-1F9D-4D5D-872A-FBDC44643293}" dt="2023-11-25T11:55:17.031" v="4910" actId="165"/>
          <ac:spMkLst>
            <pc:docMk/>
            <pc:sldMk cId="1655466864" sldId="971"/>
            <ac:spMk id="2088" creationId="{F9A91D39-C06C-EA2B-9FC0-666A4A52F9D2}"/>
          </ac:spMkLst>
        </pc:spChg>
        <pc:spChg chg="mod">
          <ac:chgData name="Daoud Saadeddin" userId="50f496e5f975282e" providerId="LiveId" clId="{21DDD259-1F9D-4D5D-872A-FBDC44643293}" dt="2023-11-25T11:55:17.031" v="4910" actId="165"/>
          <ac:spMkLst>
            <pc:docMk/>
            <pc:sldMk cId="1655466864" sldId="971"/>
            <ac:spMk id="2090" creationId="{98667047-A2B5-D6AC-285A-59C730621476}"/>
          </ac:spMkLst>
        </pc:spChg>
        <pc:spChg chg="mod">
          <ac:chgData name="Daoud Saadeddin" userId="50f496e5f975282e" providerId="LiveId" clId="{21DDD259-1F9D-4D5D-872A-FBDC44643293}" dt="2023-11-25T11:55:17.031" v="4910" actId="165"/>
          <ac:spMkLst>
            <pc:docMk/>
            <pc:sldMk cId="1655466864" sldId="971"/>
            <ac:spMk id="2091" creationId="{1B221526-9F89-1484-B7D1-89088C06F8BC}"/>
          </ac:spMkLst>
        </pc:spChg>
        <pc:spChg chg="mod">
          <ac:chgData name="Daoud Saadeddin" userId="50f496e5f975282e" providerId="LiveId" clId="{21DDD259-1F9D-4D5D-872A-FBDC44643293}" dt="2023-11-25T11:55:16.005" v="4909" actId="165"/>
          <ac:spMkLst>
            <pc:docMk/>
            <pc:sldMk cId="1655466864" sldId="971"/>
            <ac:spMk id="2093" creationId="{938C2CCE-1E7E-DD01-5951-F94437846045}"/>
          </ac:spMkLst>
        </pc:spChg>
        <pc:spChg chg="mod">
          <ac:chgData name="Daoud Saadeddin" userId="50f496e5f975282e" providerId="LiveId" clId="{21DDD259-1F9D-4D5D-872A-FBDC44643293}" dt="2023-11-25T11:55:16.005" v="4909" actId="165"/>
          <ac:spMkLst>
            <pc:docMk/>
            <pc:sldMk cId="1655466864" sldId="971"/>
            <ac:spMk id="2094" creationId="{6E49A0DD-1074-5849-24B2-A4E1F4166C9B}"/>
          </ac:spMkLst>
        </pc:spChg>
        <pc:spChg chg="del mod topLvl">
          <ac:chgData name="Daoud Saadeddin" userId="50f496e5f975282e" providerId="LiveId" clId="{21DDD259-1F9D-4D5D-872A-FBDC44643293}" dt="2023-11-25T11:58:14.664" v="4958" actId="478"/>
          <ac:spMkLst>
            <pc:docMk/>
            <pc:sldMk cId="1655466864" sldId="971"/>
            <ac:spMk id="2096" creationId="{6558C163-60F5-5852-6AD5-2951A2858415}"/>
          </ac:spMkLst>
        </pc:spChg>
        <pc:spChg chg="mod">
          <ac:chgData name="Daoud Saadeddin" userId="50f496e5f975282e" providerId="LiveId" clId="{21DDD259-1F9D-4D5D-872A-FBDC44643293}" dt="2023-11-25T11:55:14.810" v="4908" actId="165"/>
          <ac:spMkLst>
            <pc:docMk/>
            <pc:sldMk cId="1655466864" sldId="971"/>
            <ac:spMk id="2100" creationId="{07415151-4A56-EA35-EF72-1DA4AE029EE1}"/>
          </ac:spMkLst>
        </pc:spChg>
        <pc:spChg chg="mod">
          <ac:chgData name="Daoud Saadeddin" userId="50f496e5f975282e" providerId="LiveId" clId="{21DDD259-1F9D-4D5D-872A-FBDC44643293}" dt="2023-11-25T11:55:14.810" v="4908" actId="165"/>
          <ac:spMkLst>
            <pc:docMk/>
            <pc:sldMk cId="1655466864" sldId="971"/>
            <ac:spMk id="2103" creationId="{73101275-C8D7-ED65-6329-BD3BF1CEAC47}"/>
          </ac:spMkLst>
        </pc:spChg>
        <pc:spChg chg="del mod topLvl">
          <ac:chgData name="Daoud Saadeddin" userId="50f496e5f975282e" providerId="LiveId" clId="{21DDD259-1F9D-4D5D-872A-FBDC44643293}" dt="2023-11-28T19:24:53.534" v="5175" actId="478"/>
          <ac:spMkLst>
            <pc:docMk/>
            <pc:sldMk cId="1655466864" sldId="971"/>
            <ac:spMk id="2107" creationId="{E94662AF-3E82-E6B0-2A86-C1C48ED57318}"/>
          </ac:spMkLst>
        </pc:spChg>
        <pc:spChg chg="del mod topLvl">
          <ac:chgData name="Daoud Saadeddin" userId="50f496e5f975282e" providerId="LiveId" clId="{21DDD259-1F9D-4D5D-872A-FBDC44643293}" dt="2023-11-25T11:58:10.183" v="4955" actId="478"/>
          <ac:spMkLst>
            <pc:docMk/>
            <pc:sldMk cId="1655466864" sldId="971"/>
            <ac:spMk id="2108" creationId="{A374F40E-F552-7CE6-1FD4-F618669CCD0D}"/>
          </ac:spMkLst>
        </pc:spChg>
        <pc:spChg chg="mod">
          <ac:chgData name="Daoud Saadeddin" userId="50f496e5f975282e" providerId="LiveId" clId="{21DDD259-1F9D-4D5D-872A-FBDC44643293}" dt="2023-11-25T11:55:13.191" v="4907" actId="165"/>
          <ac:spMkLst>
            <pc:docMk/>
            <pc:sldMk cId="1655466864" sldId="971"/>
            <ac:spMk id="2119" creationId="{C7FBE342-573F-59F4-5842-346E1AED05C9}"/>
          </ac:spMkLst>
        </pc:spChg>
        <pc:spChg chg="mod">
          <ac:chgData name="Daoud Saadeddin" userId="50f496e5f975282e" providerId="LiveId" clId="{21DDD259-1F9D-4D5D-872A-FBDC44643293}" dt="2023-11-25T11:55:13.191" v="4907" actId="165"/>
          <ac:spMkLst>
            <pc:docMk/>
            <pc:sldMk cId="1655466864" sldId="971"/>
            <ac:spMk id="2120" creationId="{923747BA-9F62-4185-5E66-7D9AC559D6F5}"/>
          </ac:spMkLst>
        </pc:spChg>
        <pc:spChg chg="del mod topLvl">
          <ac:chgData name="Daoud Saadeddin" userId="50f496e5f975282e" providerId="LiveId" clId="{21DDD259-1F9D-4D5D-872A-FBDC44643293}" dt="2023-11-25T11:58:08.309" v="4954" actId="478"/>
          <ac:spMkLst>
            <pc:docMk/>
            <pc:sldMk cId="1655466864" sldId="971"/>
            <ac:spMk id="2121" creationId="{3EC47E63-12CA-C9BF-99F8-7010F51DC176}"/>
          </ac:spMkLst>
        </pc:spChg>
        <pc:spChg chg="del mod topLvl">
          <ac:chgData name="Daoud Saadeddin" userId="50f496e5f975282e" providerId="LiveId" clId="{21DDD259-1F9D-4D5D-872A-FBDC44643293}" dt="2023-11-28T19:24:53.534" v="5175" actId="478"/>
          <ac:spMkLst>
            <pc:docMk/>
            <pc:sldMk cId="1655466864" sldId="971"/>
            <ac:spMk id="2127" creationId="{B50D7446-EFBD-BF29-FEC7-D2963FFB87BD}"/>
          </ac:spMkLst>
        </pc:spChg>
        <pc:spChg chg="mod">
          <ac:chgData name="Daoud Saadeddin" userId="50f496e5f975282e" providerId="LiveId" clId="{21DDD259-1F9D-4D5D-872A-FBDC44643293}" dt="2023-11-25T11:55:29.340" v="4916" actId="165"/>
          <ac:spMkLst>
            <pc:docMk/>
            <pc:sldMk cId="1655466864" sldId="971"/>
            <ac:spMk id="2129" creationId="{7C16AA36-003D-84AE-31B9-3B0011CDCB6C}"/>
          </ac:spMkLst>
        </pc:spChg>
        <pc:spChg chg="mod">
          <ac:chgData name="Daoud Saadeddin" userId="50f496e5f975282e" providerId="LiveId" clId="{21DDD259-1F9D-4D5D-872A-FBDC44643293}" dt="2023-11-25T11:55:21.608" v="4912" actId="165"/>
          <ac:spMkLst>
            <pc:docMk/>
            <pc:sldMk cId="1655466864" sldId="971"/>
            <ac:spMk id="2130" creationId="{11443104-0D73-16D6-8087-7A37D3DA8C22}"/>
          </ac:spMkLst>
        </pc:spChg>
        <pc:spChg chg="mod">
          <ac:chgData name="Daoud Saadeddin" userId="50f496e5f975282e" providerId="LiveId" clId="{21DDD259-1F9D-4D5D-872A-FBDC44643293}" dt="2023-11-25T11:55:11.971" v="4906" actId="165"/>
          <ac:spMkLst>
            <pc:docMk/>
            <pc:sldMk cId="1655466864" sldId="971"/>
            <ac:spMk id="2131" creationId="{24E08939-3B68-377C-DA08-FC15237B54A2}"/>
          </ac:spMkLst>
        </pc:spChg>
        <pc:spChg chg="mod">
          <ac:chgData name="Daoud Saadeddin" userId="50f496e5f975282e" providerId="LiveId" clId="{21DDD259-1F9D-4D5D-872A-FBDC44643293}" dt="2023-11-25T11:58:43.239" v="4966" actId="165"/>
          <ac:spMkLst>
            <pc:docMk/>
            <pc:sldMk cId="1655466864" sldId="971"/>
            <ac:spMk id="2132" creationId="{672D79EE-CE0F-9813-33E4-EC69C71B2C4B}"/>
          </ac:spMkLst>
        </pc:spChg>
        <pc:spChg chg="mod">
          <ac:chgData name="Daoud Saadeddin" userId="50f496e5f975282e" providerId="LiveId" clId="{21DDD259-1F9D-4D5D-872A-FBDC44643293}" dt="2023-11-25T11:54:56.479" v="4896" actId="165"/>
          <ac:spMkLst>
            <pc:docMk/>
            <pc:sldMk cId="1655466864" sldId="971"/>
            <ac:spMk id="2136" creationId="{BD6208E3-FB3D-22F1-4213-31E660897399}"/>
          </ac:spMkLst>
        </pc:spChg>
        <pc:spChg chg="mod">
          <ac:chgData name="Daoud Saadeddin" userId="50f496e5f975282e" providerId="LiveId" clId="{21DDD259-1F9D-4D5D-872A-FBDC44643293}" dt="2023-11-25T11:54:56.479" v="4896" actId="165"/>
          <ac:spMkLst>
            <pc:docMk/>
            <pc:sldMk cId="1655466864" sldId="971"/>
            <ac:spMk id="2137" creationId="{D87597EE-0112-AA07-1F90-880535D0390C}"/>
          </ac:spMkLst>
        </pc:spChg>
        <pc:spChg chg="mod">
          <ac:chgData name="Daoud Saadeddin" userId="50f496e5f975282e" providerId="LiveId" clId="{21DDD259-1F9D-4D5D-872A-FBDC44643293}" dt="2023-11-25T11:55:18.625" v="4911" actId="165"/>
          <ac:spMkLst>
            <pc:docMk/>
            <pc:sldMk cId="1655466864" sldId="971"/>
            <ac:spMk id="2140" creationId="{E0EE699D-044D-D52F-75A5-787A2029A4AB}"/>
          </ac:spMkLst>
        </pc:spChg>
        <pc:spChg chg="mod">
          <ac:chgData name="Daoud Saadeddin" userId="50f496e5f975282e" providerId="LiveId" clId="{21DDD259-1F9D-4D5D-872A-FBDC44643293}" dt="2023-11-25T11:55:18.625" v="4911" actId="165"/>
          <ac:spMkLst>
            <pc:docMk/>
            <pc:sldMk cId="1655466864" sldId="971"/>
            <ac:spMk id="2141" creationId="{57E93561-D985-0E9E-9C00-F65648DE7935}"/>
          </ac:spMkLst>
        </pc:spChg>
        <pc:spChg chg="mod">
          <ac:chgData name="Daoud Saadeddin" userId="50f496e5f975282e" providerId="LiveId" clId="{21DDD259-1F9D-4D5D-872A-FBDC44643293}" dt="2023-11-25T11:55:18.625" v="4911" actId="165"/>
          <ac:spMkLst>
            <pc:docMk/>
            <pc:sldMk cId="1655466864" sldId="971"/>
            <ac:spMk id="2143" creationId="{D7EEF977-4DDF-E418-80A0-78FBF65BA63D}"/>
          </ac:spMkLst>
        </pc:spChg>
        <pc:spChg chg="mod">
          <ac:chgData name="Daoud Saadeddin" userId="50f496e5f975282e" providerId="LiveId" clId="{21DDD259-1F9D-4D5D-872A-FBDC44643293}" dt="2023-11-25T11:55:18.625" v="4911" actId="165"/>
          <ac:spMkLst>
            <pc:docMk/>
            <pc:sldMk cId="1655466864" sldId="971"/>
            <ac:spMk id="2144" creationId="{A0A9AF63-BD1D-BA8D-B007-32AB7E2B9D77}"/>
          </ac:spMkLst>
        </pc:spChg>
        <pc:spChg chg="del">
          <ac:chgData name="Daoud Saadeddin" userId="50f496e5f975282e" providerId="LiveId" clId="{21DDD259-1F9D-4D5D-872A-FBDC44643293}" dt="2023-11-25T18:24:02.553" v="5116" actId="478"/>
          <ac:spMkLst>
            <pc:docMk/>
            <pc:sldMk cId="1655466864" sldId="971"/>
            <ac:spMk id="2145" creationId="{993B5F30-B119-BEE7-05D7-C8ED98CE8B8A}"/>
          </ac:spMkLst>
        </pc:spChg>
        <pc:spChg chg="del">
          <ac:chgData name="Daoud Saadeddin" userId="50f496e5f975282e" providerId="LiveId" clId="{21DDD259-1F9D-4D5D-872A-FBDC44643293}" dt="2023-11-25T18:24:02.553" v="5116" actId="478"/>
          <ac:spMkLst>
            <pc:docMk/>
            <pc:sldMk cId="1655466864" sldId="971"/>
            <ac:spMk id="2146" creationId="{838863E6-6D25-EA1F-5696-B10B059ECF23}"/>
          </ac:spMkLst>
        </pc:spChg>
        <pc:spChg chg="del">
          <ac:chgData name="Daoud Saadeddin" userId="50f496e5f975282e" providerId="LiveId" clId="{21DDD259-1F9D-4D5D-872A-FBDC44643293}" dt="2023-11-25T18:24:02.553" v="5116" actId="478"/>
          <ac:spMkLst>
            <pc:docMk/>
            <pc:sldMk cId="1655466864" sldId="971"/>
            <ac:spMk id="2147" creationId="{E575108D-3313-1821-50D3-32F15630CD70}"/>
          </ac:spMkLst>
        </pc:spChg>
        <pc:spChg chg="del">
          <ac:chgData name="Daoud Saadeddin" userId="50f496e5f975282e" providerId="LiveId" clId="{21DDD259-1F9D-4D5D-872A-FBDC44643293}" dt="2023-11-25T18:24:02.553" v="5116" actId="478"/>
          <ac:spMkLst>
            <pc:docMk/>
            <pc:sldMk cId="1655466864" sldId="971"/>
            <ac:spMk id="2148" creationId="{B836D6AF-EB0D-F615-EBC9-76B0AB8CD1AF}"/>
          </ac:spMkLst>
        </pc:spChg>
        <pc:spChg chg="del">
          <ac:chgData name="Daoud Saadeddin" userId="50f496e5f975282e" providerId="LiveId" clId="{21DDD259-1F9D-4D5D-872A-FBDC44643293}" dt="2023-11-25T18:24:02.553" v="5116" actId="478"/>
          <ac:spMkLst>
            <pc:docMk/>
            <pc:sldMk cId="1655466864" sldId="971"/>
            <ac:spMk id="2149" creationId="{80D7B737-A498-B374-D109-D7451F728D0B}"/>
          </ac:spMkLst>
        </pc:spChg>
        <pc:spChg chg="del mod topLvl">
          <ac:chgData name="Daoud Saadeddin" userId="50f496e5f975282e" providerId="LiveId" clId="{21DDD259-1F9D-4D5D-872A-FBDC44643293}" dt="2023-11-25T11:58:53.414" v="4969" actId="478"/>
          <ac:spMkLst>
            <pc:docMk/>
            <pc:sldMk cId="1655466864" sldId="971"/>
            <ac:spMk id="2150" creationId="{24A3B7D6-D031-B74F-66BC-159CCDED2DAB}"/>
          </ac:spMkLst>
        </pc:spChg>
        <pc:spChg chg="mod">
          <ac:chgData name="Daoud Saadeddin" userId="50f496e5f975282e" providerId="LiveId" clId="{21DDD259-1F9D-4D5D-872A-FBDC44643293}" dt="2023-11-25T11:55:21.608" v="4912" actId="165"/>
          <ac:spMkLst>
            <pc:docMk/>
            <pc:sldMk cId="1655466864" sldId="971"/>
            <ac:spMk id="2156" creationId="{2CD05FDB-160B-E7AC-9713-43CB4DC58B94}"/>
          </ac:spMkLst>
        </pc:spChg>
        <pc:spChg chg="mod">
          <ac:chgData name="Daoud Saadeddin" userId="50f496e5f975282e" providerId="LiveId" clId="{21DDD259-1F9D-4D5D-872A-FBDC44643293}" dt="2023-11-25T11:58:43.239" v="4966" actId="165"/>
          <ac:spMkLst>
            <pc:docMk/>
            <pc:sldMk cId="1655466864" sldId="971"/>
            <ac:spMk id="2163" creationId="{180B19FE-0A80-95C3-3BFB-8C08281D9BB9}"/>
          </ac:spMkLst>
        </pc:spChg>
        <pc:spChg chg="mod">
          <ac:chgData name="Daoud Saadeddin" userId="50f496e5f975282e" providerId="LiveId" clId="{21DDD259-1F9D-4D5D-872A-FBDC44643293}" dt="2023-11-25T11:58:43.239" v="4966" actId="165"/>
          <ac:spMkLst>
            <pc:docMk/>
            <pc:sldMk cId="1655466864" sldId="971"/>
            <ac:spMk id="2166" creationId="{343093C2-EFBF-9F27-7673-36F30D8ED69D}"/>
          </ac:spMkLst>
        </pc:spChg>
        <pc:spChg chg="mod topLvl">
          <ac:chgData name="Daoud Saadeddin" userId="50f496e5f975282e" providerId="LiveId" clId="{21DDD259-1F9D-4D5D-872A-FBDC44643293}" dt="2023-11-25T11:55:24.703" v="4913" actId="165"/>
          <ac:spMkLst>
            <pc:docMk/>
            <pc:sldMk cId="1655466864" sldId="971"/>
            <ac:spMk id="2174" creationId="{F69C8CC1-D50C-2AA4-8483-0F6CF1269A73}"/>
          </ac:spMkLst>
        </pc:spChg>
        <pc:spChg chg="mod">
          <ac:chgData name="Daoud Saadeddin" userId="50f496e5f975282e" providerId="LiveId" clId="{21DDD259-1F9D-4D5D-872A-FBDC44643293}" dt="2023-11-25T11:55:34.404" v="4918" actId="165"/>
          <ac:spMkLst>
            <pc:docMk/>
            <pc:sldMk cId="1655466864" sldId="971"/>
            <ac:spMk id="2181" creationId="{2B9C49FE-49E4-7350-1EB1-7F43D8F3A24B}"/>
          </ac:spMkLst>
        </pc:spChg>
        <pc:spChg chg="mod">
          <ac:chgData name="Daoud Saadeddin" userId="50f496e5f975282e" providerId="LiveId" clId="{21DDD259-1F9D-4D5D-872A-FBDC44643293}" dt="2023-11-25T11:55:29.340" v="4916" actId="165"/>
          <ac:spMkLst>
            <pc:docMk/>
            <pc:sldMk cId="1655466864" sldId="971"/>
            <ac:spMk id="2182" creationId="{B5C06434-431C-A24D-AA2F-4A1EFB7A5C56}"/>
          </ac:spMkLst>
        </pc:spChg>
        <pc:spChg chg="mod">
          <ac:chgData name="Daoud Saadeddin" userId="50f496e5f975282e" providerId="LiveId" clId="{21DDD259-1F9D-4D5D-872A-FBDC44643293}" dt="2023-11-25T11:55:29.340" v="4916" actId="165"/>
          <ac:spMkLst>
            <pc:docMk/>
            <pc:sldMk cId="1655466864" sldId="971"/>
            <ac:spMk id="2185" creationId="{801F9388-0119-EA6A-A3CE-388216F44772}"/>
          </ac:spMkLst>
        </pc:spChg>
        <pc:spChg chg="del mod topLvl">
          <ac:chgData name="Daoud Saadeddin" userId="50f496e5f975282e" providerId="LiveId" clId="{21DDD259-1F9D-4D5D-872A-FBDC44643293}" dt="2023-11-25T11:57:41.395" v="4948" actId="478"/>
          <ac:spMkLst>
            <pc:docMk/>
            <pc:sldMk cId="1655466864" sldId="971"/>
            <ac:spMk id="2187" creationId="{F0C84CE5-3A38-CBF9-3AD4-899C88037E53}"/>
          </ac:spMkLst>
        </pc:spChg>
        <pc:spChg chg="del mod topLvl">
          <ac:chgData name="Daoud Saadeddin" userId="50f496e5f975282e" providerId="LiveId" clId="{21DDD259-1F9D-4D5D-872A-FBDC44643293}" dt="2023-11-25T11:57:41.395" v="4948" actId="478"/>
          <ac:spMkLst>
            <pc:docMk/>
            <pc:sldMk cId="1655466864" sldId="971"/>
            <ac:spMk id="2188" creationId="{CEE93543-5375-4C6D-CC3F-660746E3A833}"/>
          </ac:spMkLst>
        </pc:spChg>
        <pc:spChg chg="mod">
          <ac:chgData name="Daoud Saadeddin" userId="50f496e5f975282e" providerId="LiveId" clId="{21DDD259-1F9D-4D5D-872A-FBDC44643293}" dt="2023-11-25T11:55:26.140" v="4914" actId="165"/>
          <ac:spMkLst>
            <pc:docMk/>
            <pc:sldMk cId="1655466864" sldId="971"/>
            <ac:spMk id="2190" creationId="{73DCC173-C674-C26E-66FA-9EE48340178D}"/>
          </ac:spMkLst>
        </pc:spChg>
        <pc:spChg chg="mod">
          <ac:chgData name="Daoud Saadeddin" userId="50f496e5f975282e" providerId="LiveId" clId="{21DDD259-1F9D-4D5D-872A-FBDC44643293}" dt="2023-11-25T11:55:26.140" v="4914" actId="165"/>
          <ac:spMkLst>
            <pc:docMk/>
            <pc:sldMk cId="1655466864" sldId="971"/>
            <ac:spMk id="2191" creationId="{DFFFD610-D31B-977D-9DC1-3B72F64CE70C}"/>
          </ac:spMkLst>
        </pc:spChg>
        <pc:spChg chg="mod">
          <ac:chgData name="Daoud Saadeddin" userId="50f496e5f975282e" providerId="LiveId" clId="{21DDD259-1F9D-4D5D-872A-FBDC44643293}" dt="2023-11-25T11:55:26.140" v="4914" actId="165"/>
          <ac:spMkLst>
            <pc:docMk/>
            <pc:sldMk cId="1655466864" sldId="971"/>
            <ac:spMk id="2193" creationId="{6F63FD11-6385-6A61-2B1E-6C5BCABFD57B}"/>
          </ac:spMkLst>
        </pc:spChg>
        <pc:spChg chg="mod">
          <ac:chgData name="Daoud Saadeddin" userId="50f496e5f975282e" providerId="LiveId" clId="{21DDD259-1F9D-4D5D-872A-FBDC44643293}" dt="2023-11-25T11:55:26.140" v="4914" actId="165"/>
          <ac:spMkLst>
            <pc:docMk/>
            <pc:sldMk cId="1655466864" sldId="971"/>
            <ac:spMk id="2196" creationId="{D5E5AC76-04EF-7DBD-49BE-26C8E93392D3}"/>
          </ac:spMkLst>
        </pc:spChg>
        <pc:spChg chg="del">
          <ac:chgData name="Daoud Saadeddin" userId="50f496e5f975282e" providerId="LiveId" clId="{21DDD259-1F9D-4D5D-872A-FBDC44643293}" dt="2023-11-25T18:24:04.412" v="5117" actId="478"/>
          <ac:spMkLst>
            <pc:docMk/>
            <pc:sldMk cId="1655466864" sldId="971"/>
            <ac:spMk id="2198" creationId="{BD7BE08C-D92A-F86E-116C-1F8CF48BA528}"/>
          </ac:spMkLst>
        </pc:spChg>
        <pc:spChg chg="del">
          <ac:chgData name="Daoud Saadeddin" userId="50f496e5f975282e" providerId="LiveId" clId="{21DDD259-1F9D-4D5D-872A-FBDC44643293}" dt="2023-11-25T18:24:04.412" v="5117" actId="478"/>
          <ac:spMkLst>
            <pc:docMk/>
            <pc:sldMk cId="1655466864" sldId="971"/>
            <ac:spMk id="2199" creationId="{67F79B2B-881A-B8C5-EFA2-884F6D847C32}"/>
          </ac:spMkLst>
        </pc:spChg>
        <pc:spChg chg="del mod">
          <ac:chgData name="Daoud Saadeddin" userId="50f496e5f975282e" providerId="LiveId" clId="{21DDD259-1F9D-4D5D-872A-FBDC44643293}" dt="2023-11-25T18:24:04.412" v="5117" actId="478"/>
          <ac:spMkLst>
            <pc:docMk/>
            <pc:sldMk cId="1655466864" sldId="971"/>
            <ac:spMk id="2200" creationId="{587194BC-DA98-6BEC-E577-F761B24EB701}"/>
          </ac:spMkLst>
        </pc:spChg>
        <pc:spChg chg="del">
          <ac:chgData name="Daoud Saadeddin" userId="50f496e5f975282e" providerId="LiveId" clId="{21DDD259-1F9D-4D5D-872A-FBDC44643293}" dt="2023-11-25T18:24:04.412" v="5117" actId="478"/>
          <ac:spMkLst>
            <pc:docMk/>
            <pc:sldMk cId="1655466864" sldId="971"/>
            <ac:spMk id="2201" creationId="{7338D4A3-EC75-8D6E-A153-1521200C62C5}"/>
          </ac:spMkLst>
        </pc:spChg>
        <pc:spChg chg="del">
          <ac:chgData name="Daoud Saadeddin" userId="50f496e5f975282e" providerId="LiveId" clId="{21DDD259-1F9D-4D5D-872A-FBDC44643293}" dt="2023-11-25T18:24:04.412" v="5117" actId="478"/>
          <ac:spMkLst>
            <pc:docMk/>
            <pc:sldMk cId="1655466864" sldId="971"/>
            <ac:spMk id="2202" creationId="{FD2739F0-ACB1-B155-AE0C-FE3362A34583}"/>
          </ac:spMkLst>
        </pc:spChg>
        <pc:spChg chg="mod">
          <ac:chgData name="Daoud Saadeddin" userId="50f496e5f975282e" providerId="LiveId" clId="{21DDD259-1F9D-4D5D-872A-FBDC44643293}" dt="2023-11-25T11:55:27.499" v="4915" actId="165"/>
          <ac:spMkLst>
            <pc:docMk/>
            <pc:sldMk cId="1655466864" sldId="971"/>
            <ac:spMk id="2204" creationId="{02DDD0FC-FBDD-4F1A-55E1-A00E5B096D1E}"/>
          </ac:spMkLst>
        </pc:spChg>
        <pc:spChg chg="mod">
          <ac:chgData name="Daoud Saadeddin" userId="50f496e5f975282e" providerId="LiveId" clId="{21DDD259-1F9D-4D5D-872A-FBDC44643293}" dt="2023-11-25T11:55:27.499" v="4915" actId="165"/>
          <ac:spMkLst>
            <pc:docMk/>
            <pc:sldMk cId="1655466864" sldId="971"/>
            <ac:spMk id="2205" creationId="{7C03FC10-4B40-A2CA-B558-A80F5F01A5E9}"/>
          </ac:spMkLst>
        </pc:spChg>
        <pc:spChg chg="mod">
          <ac:chgData name="Daoud Saadeddin" userId="50f496e5f975282e" providerId="LiveId" clId="{21DDD259-1F9D-4D5D-872A-FBDC44643293}" dt="2023-11-25T11:55:34.404" v="4918" actId="165"/>
          <ac:spMkLst>
            <pc:docMk/>
            <pc:sldMk cId="1655466864" sldId="971"/>
            <ac:spMk id="2211" creationId="{1F4D3D77-55F1-2ACE-447E-63A4E007CB38}"/>
          </ac:spMkLst>
        </pc:spChg>
        <pc:spChg chg="mod">
          <ac:chgData name="Daoud Saadeddin" userId="50f496e5f975282e" providerId="LiveId" clId="{21DDD259-1F9D-4D5D-872A-FBDC44643293}" dt="2023-11-25T11:55:34.404" v="4918" actId="165"/>
          <ac:spMkLst>
            <pc:docMk/>
            <pc:sldMk cId="1655466864" sldId="971"/>
            <ac:spMk id="2212" creationId="{A9DCAC2E-8C65-AB8D-2AF8-A88E1B1FCE63}"/>
          </ac:spMkLst>
        </pc:spChg>
        <pc:spChg chg="mod">
          <ac:chgData name="Daoud Saadeddin" userId="50f496e5f975282e" providerId="LiveId" clId="{21DDD259-1F9D-4D5D-872A-FBDC44643293}" dt="2023-11-25T11:55:34.404" v="4918" actId="165"/>
          <ac:spMkLst>
            <pc:docMk/>
            <pc:sldMk cId="1655466864" sldId="971"/>
            <ac:spMk id="2214" creationId="{647F8012-4DB2-DDE4-CFF0-C84BE0B7CAE4}"/>
          </ac:spMkLst>
        </pc:spChg>
        <pc:spChg chg="mod">
          <ac:chgData name="Daoud Saadeddin" userId="50f496e5f975282e" providerId="LiveId" clId="{21DDD259-1F9D-4D5D-872A-FBDC44643293}" dt="2023-11-25T11:55:34.404" v="4918" actId="165"/>
          <ac:spMkLst>
            <pc:docMk/>
            <pc:sldMk cId="1655466864" sldId="971"/>
            <ac:spMk id="2215" creationId="{319C3DDF-482C-2331-E11D-235BB36A2232}"/>
          </ac:spMkLst>
        </pc:spChg>
        <pc:spChg chg="del mod topLvl">
          <ac:chgData name="Daoud Saadeddin" userId="50f496e5f975282e" providerId="LiveId" clId="{21DDD259-1F9D-4D5D-872A-FBDC44643293}" dt="2023-11-25T11:59:39.375" v="4977" actId="478"/>
          <ac:spMkLst>
            <pc:docMk/>
            <pc:sldMk cId="1655466864" sldId="971"/>
            <ac:spMk id="2221" creationId="{53529E3B-7181-2235-97DE-69C94336BD52}"/>
          </ac:spMkLst>
        </pc:spChg>
        <pc:spChg chg="mod">
          <ac:chgData name="Daoud Saadeddin" userId="50f496e5f975282e" providerId="LiveId" clId="{21DDD259-1F9D-4D5D-872A-FBDC44643293}" dt="2023-11-25T11:55:35.576" v="4919" actId="165"/>
          <ac:spMkLst>
            <pc:docMk/>
            <pc:sldMk cId="1655466864" sldId="971"/>
            <ac:spMk id="2223" creationId="{698887F9-AD15-8E87-920C-3A0382CDFD5E}"/>
          </ac:spMkLst>
        </pc:spChg>
        <pc:spChg chg="mod">
          <ac:chgData name="Daoud Saadeddin" userId="50f496e5f975282e" providerId="LiveId" clId="{21DDD259-1F9D-4D5D-872A-FBDC44643293}" dt="2023-11-25T11:55:35.576" v="4919" actId="165"/>
          <ac:spMkLst>
            <pc:docMk/>
            <pc:sldMk cId="1655466864" sldId="971"/>
            <ac:spMk id="2226" creationId="{2355AE1E-82C4-F6DA-2EEB-9A32CE4C1CF8}"/>
          </ac:spMkLst>
        </pc:spChg>
        <pc:spChg chg="mod">
          <ac:chgData name="Daoud Saadeddin" userId="50f496e5f975282e" providerId="LiveId" clId="{21DDD259-1F9D-4D5D-872A-FBDC44643293}" dt="2023-11-25T11:55:35.576" v="4919" actId="165"/>
          <ac:spMkLst>
            <pc:docMk/>
            <pc:sldMk cId="1655466864" sldId="971"/>
            <ac:spMk id="2227" creationId="{0F042C24-0656-5CA6-1D13-633D4FD837F1}"/>
          </ac:spMkLst>
        </pc:spChg>
        <pc:spChg chg="mod">
          <ac:chgData name="Daoud Saadeddin" userId="50f496e5f975282e" providerId="LiveId" clId="{21DDD259-1F9D-4D5D-872A-FBDC44643293}" dt="2023-11-25T11:55:29.340" v="4916" actId="165"/>
          <ac:spMkLst>
            <pc:docMk/>
            <pc:sldMk cId="1655466864" sldId="971"/>
            <ac:spMk id="2240" creationId="{1B015E1F-F226-9C23-EFCD-C138A553C3B8}"/>
          </ac:spMkLst>
        </pc:spChg>
        <pc:spChg chg="mod">
          <ac:chgData name="Daoud Saadeddin" userId="50f496e5f975282e" providerId="LiveId" clId="{21DDD259-1F9D-4D5D-872A-FBDC44643293}" dt="2023-11-25T11:55:06.055" v="4903" actId="165"/>
          <ac:spMkLst>
            <pc:docMk/>
            <pc:sldMk cId="1655466864" sldId="971"/>
            <ac:spMk id="2243" creationId="{5CBF6233-3D65-A68F-D156-E02BA9E12DB7}"/>
          </ac:spMkLst>
        </pc:spChg>
        <pc:spChg chg="mod">
          <ac:chgData name="Daoud Saadeddin" userId="50f496e5f975282e" providerId="LiveId" clId="{21DDD259-1F9D-4D5D-872A-FBDC44643293}" dt="2023-11-25T11:55:06.055" v="4903" actId="165"/>
          <ac:spMkLst>
            <pc:docMk/>
            <pc:sldMk cId="1655466864" sldId="971"/>
            <ac:spMk id="2244" creationId="{21415FB3-AC59-693F-5B3F-96F98EA08274}"/>
          </ac:spMkLst>
        </pc:spChg>
        <pc:spChg chg="mod">
          <ac:chgData name="Daoud Saadeddin" userId="50f496e5f975282e" providerId="LiveId" clId="{21DDD259-1F9D-4D5D-872A-FBDC44643293}" dt="2023-11-29T12:46:23.321" v="5732" actId="165"/>
          <ac:spMkLst>
            <pc:docMk/>
            <pc:sldMk cId="1655466864" sldId="971"/>
            <ac:spMk id="2248" creationId="{20932653-78F6-BA70-4312-6C64FDF1E5BF}"/>
          </ac:spMkLst>
        </pc:spChg>
        <pc:spChg chg="mod">
          <ac:chgData name="Daoud Saadeddin" userId="50f496e5f975282e" providerId="LiveId" clId="{21DDD259-1F9D-4D5D-872A-FBDC44643293}" dt="2023-11-29T12:46:23.321" v="5732" actId="165"/>
          <ac:spMkLst>
            <pc:docMk/>
            <pc:sldMk cId="1655466864" sldId="971"/>
            <ac:spMk id="2249" creationId="{23604267-4291-EEDF-CAEB-54BD6F685571}"/>
          </ac:spMkLst>
        </pc:spChg>
        <pc:spChg chg="mod">
          <ac:chgData name="Daoud Saadeddin" userId="50f496e5f975282e" providerId="LiveId" clId="{21DDD259-1F9D-4D5D-872A-FBDC44643293}" dt="2023-11-29T12:46:23.321" v="5732" actId="165"/>
          <ac:spMkLst>
            <pc:docMk/>
            <pc:sldMk cId="1655466864" sldId="971"/>
            <ac:spMk id="2250" creationId="{68BD627A-0037-7F2C-6B59-7DC9DAE74952}"/>
          </ac:spMkLst>
        </pc:spChg>
        <pc:spChg chg="mod">
          <ac:chgData name="Daoud Saadeddin" userId="50f496e5f975282e" providerId="LiveId" clId="{21DDD259-1F9D-4D5D-872A-FBDC44643293}" dt="2023-11-29T12:46:23.321" v="5732" actId="165"/>
          <ac:spMkLst>
            <pc:docMk/>
            <pc:sldMk cId="1655466864" sldId="971"/>
            <ac:spMk id="2251" creationId="{0C8AB900-CFE9-96E2-3351-7B6A46092682}"/>
          </ac:spMkLst>
        </pc:spChg>
        <pc:spChg chg="del mod topLvl">
          <ac:chgData name="Daoud Saadeddin" userId="50f496e5f975282e" providerId="LiveId" clId="{21DDD259-1F9D-4D5D-872A-FBDC44643293}" dt="2023-11-29T12:46:55.893" v="5739" actId="478"/>
          <ac:spMkLst>
            <pc:docMk/>
            <pc:sldMk cId="1655466864" sldId="971"/>
            <ac:spMk id="2253" creationId="{DCFC2C80-8EB8-57BF-2761-7C7A5E2D1798}"/>
          </ac:spMkLst>
        </pc:spChg>
        <pc:spChg chg="del mod topLvl">
          <ac:chgData name="Daoud Saadeddin" userId="50f496e5f975282e" providerId="LiveId" clId="{21DDD259-1F9D-4D5D-872A-FBDC44643293}" dt="2023-11-29T12:46:55.097" v="5738" actId="478"/>
          <ac:spMkLst>
            <pc:docMk/>
            <pc:sldMk cId="1655466864" sldId="971"/>
            <ac:spMk id="2256" creationId="{5B603002-1CA4-2217-63D7-96EA6266E928}"/>
          </ac:spMkLst>
        </pc:spChg>
        <pc:spChg chg="mod">
          <ac:chgData name="Daoud Saadeddin" userId="50f496e5f975282e" providerId="LiveId" clId="{21DDD259-1F9D-4D5D-872A-FBDC44643293}" dt="2023-11-29T12:46:23.321" v="5732" actId="165"/>
          <ac:spMkLst>
            <pc:docMk/>
            <pc:sldMk cId="1655466864" sldId="971"/>
            <ac:spMk id="2257" creationId="{AB72F255-F734-ED9D-7E1B-EDC7F034ECF2}"/>
          </ac:spMkLst>
        </pc:spChg>
        <pc:spChg chg="mod">
          <ac:chgData name="Daoud Saadeddin" userId="50f496e5f975282e" providerId="LiveId" clId="{21DDD259-1F9D-4D5D-872A-FBDC44643293}" dt="2023-11-29T12:46:23.321" v="5732" actId="165"/>
          <ac:spMkLst>
            <pc:docMk/>
            <pc:sldMk cId="1655466864" sldId="971"/>
            <ac:spMk id="2259" creationId="{457F5E8F-9D94-E61C-6F93-02B28866981D}"/>
          </ac:spMkLst>
        </pc:spChg>
        <pc:spChg chg="mod">
          <ac:chgData name="Daoud Saadeddin" userId="50f496e5f975282e" providerId="LiveId" clId="{21DDD259-1F9D-4D5D-872A-FBDC44643293}" dt="2023-11-25T11:55:03.805" v="4901" actId="165"/>
          <ac:spMkLst>
            <pc:docMk/>
            <pc:sldMk cId="1655466864" sldId="971"/>
            <ac:spMk id="2259" creationId="{833A875E-348A-4CF6-9A95-A6139DBE3A98}"/>
          </ac:spMkLst>
        </pc:spChg>
        <pc:spChg chg="mod">
          <ac:chgData name="Daoud Saadeddin" userId="50f496e5f975282e" providerId="LiveId" clId="{21DDD259-1F9D-4D5D-872A-FBDC44643293}" dt="2023-11-29T12:46:23.321" v="5732" actId="165"/>
          <ac:spMkLst>
            <pc:docMk/>
            <pc:sldMk cId="1655466864" sldId="971"/>
            <ac:spMk id="2260" creationId="{14931851-1542-475E-BCA3-24E9B44A7700}"/>
          </ac:spMkLst>
        </pc:spChg>
        <pc:spChg chg="mod">
          <ac:chgData name="Daoud Saadeddin" userId="50f496e5f975282e" providerId="LiveId" clId="{21DDD259-1F9D-4D5D-872A-FBDC44643293}" dt="2023-11-25T11:55:03.805" v="4901" actId="165"/>
          <ac:spMkLst>
            <pc:docMk/>
            <pc:sldMk cId="1655466864" sldId="971"/>
            <ac:spMk id="2260" creationId="{2F4D531C-42A5-BC46-7DC6-DDE0675B5373}"/>
          </ac:spMkLst>
        </pc:spChg>
        <pc:spChg chg="mod topLvl">
          <ac:chgData name="Daoud Saadeddin" userId="50f496e5f975282e" providerId="LiveId" clId="{21DDD259-1F9D-4D5D-872A-FBDC44643293}" dt="2023-11-25T11:55:44.515" v="4923" actId="1037"/>
          <ac:spMkLst>
            <pc:docMk/>
            <pc:sldMk cId="1655466864" sldId="971"/>
            <ac:spMk id="2274" creationId="{2ABF5DA6-D1F3-CF5F-A60E-68DE2D71AAF4}"/>
          </ac:spMkLst>
        </pc:spChg>
        <pc:spChg chg="del">
          <ac:chgData name="Daoud Saadeddin" userId="50f496e5f975282e" providerId="LiveId" clId="{21DDD259-1F9D-4D5D-872A-FBDC44643293}" dt="2023-11-25T11:58:21.588" v="4961" actId="478"/>
          <ac:spMkLst>
            <pc:docMk/>
            <pc:sldMk cId="1655466864" sldId="971"/>
            <ac:spMk id="2277" creationId="{FBF55758-B845-D712-C9F1-869E6CDDA525}"/>
          </ac:spMkLst>
        </pc:spChg>
        <pc:grpChg chg="mod topLvl">
          <ac:chgData name="Daoud Saadeddin" userId="50f496e5f975282e" providerId="LiveId" clId="{21DDD259-1F9D-4D5D-872A-FBDC44643293}" dt="2023-11-25T11:55:24.703" v="4913" actId="165"/>
          <ac:grpSpMkLst>
            <pc:docMk/>
            <pc:sldMk cId="1655466864" sldId="971"/>
            <ac:grpSpMk id="2" creationId="{C3C040C6-8E3B-C5CC-9B8B-D064DE0AA17E}"/>
          </ac:grpSpMkLst>
        </pc:grpChg>
        <pc:grpChg chg="add mod">
          <ac:chgData name="Daoud Saadeddin" userId="50f496e5f975282e" providerId="LiveId" clId="{21DDD259-1F9D-4D5D-872A-FBDC44643293}" dt="2023-11-25T18:00:33.577" v="5091" actId="1038"/>
          <ac:grpSpMkLst>
            <pc:docMk/>
            <pc:sldMk cId="1655466864" sldId="971"/>
            <ac:grpSpMk id="5" creationId="{A1600374-AEB5-9B12-6543-C2A65EEFA6B0}"/>
          </ac:grpSpMkLst>
        </pc:grpChg>
        <pc:grpChg chg="del">
          <ac:chgData name="Daoud Saadeddin" userId="50f496e5f975282e" providerId="LiveId" clId="{21DDD259-1F9D-4D5D-872A-FBDC44643293}" dt="2023-11-25T11:55:24.703" v="4913" actId="165"/>
          <ac:grpSpMkLst>
            <pc:docMk/>
            <pc:sldMk cId="1655466864" sldId="971"/>
            <ac:grpSpMk id="5" creationId="{E83C4F99-4C07-B2F9-D98D-BEB54FE4D63F}"/>
          </ac:grpSpMkLst>
        </pc:grpChg>
        <pc:grpChg chg="del">
          <ac:chgData name="Daoud Saadeddin" userId="50f496e5f975282e" providerId="LiveId" clId="{21DDD259-1F9D-4D5D-872A-FBDC44643293}" dt="2023-11-25T11:55:03.805" v="4901" actId="165"/>
          <ac:grpSpMkLst>
            <pc:docMk/>
            <pc:sldMk cId="1655466864" sldId="971"/>
            <ac:grpSpMk id="6" creationId="{31B6E211-D576-F816-948B-A1133AA8E271}"/>
          </ac:grpSpMkLst>
        </pc:grpChg>
        <pc:grpChg chg="add mod">
          <ac:chgData name="Daoud Saadeddin" userId="50f496e5f975282e" providerId="LiveId" clId="{21DDD259-1F9D-4D5D-872A-FBDC44643293}" dt="2023-11-25T18:00:24.470" v="5090"/>
          <ac:grpSpMkLst>
            <pc:docMk/>
            <pc:sldMk cId="1655466864" sldId="971"/>
            <ac:grpSpMk id="8" creationId="{5C381AE4-CC31-825D-2E1C-6EDA4317A69D}"/>
          </ac:grpSpMkLst>
        </pc:grpChg>
        <pc:grpChg chg="add del mod">
          <ac:chgData name="Daoud Saadeddin" userId="50f496e5f975282e" providerId="LiveId" clId="{21DDD259-1F9D-4D5D-872A-FBDC44643293}" dt="2023-11-28T19:24:57.588" v="5177" actId="165"/>
          <ac:grpSpMkLst>
            <pc:docMk/>
            <pc:sldMk cId="1655466864" sldId="971"/>
            <ac:grpSpMk id="11" creationId="{3F054EEE-475F-D997-6B73-ED0BF0749AE9}"/>
          </ac:grpSpMkLst>
        </pc:grpChg>
        <pc:grpChg chg="add mod">
          <ac:chgData name="Daoud Saadeddin" userId="50f496e5f975282e" providerId="LiveId" clId="{21DDD259-1F9D-4D5D-872A-FBDC44643293}" dt="2023-11-29T12:43:18.967" v="5718"/>
          <ac:grpSpMkLst>
            <pc:docMk/>
            <pc:sldMk cId="1655466864" sldId="971"/>
            <ac:grpSpMk id="11" creationId="{CB616360-FD64-B94D-2B65-874D3F481F2B}"/>
          </ac:grpSpMkLst>
        </pc:grpChg>
        <pc:grpChg chg="mod topLvl">
          <ac:chgData name="Daoud Saadeddin" userId="50f496e5f975282e" providerId="LiveId" clId="{21DDD259-1F9D-4D5D-872A-FBDC44643293}" dt="2023-11-28T19:24:57.588" v="5177" actId="165"/>
          <ac:grpSpMkLst>
            <pc:docMk/>
            <pc:sldMk cId="1655466864" sldId="971"/>
            <ac:grpSpMk id="12" creationId="{58233FD0-CB3C-74C7-623B-C46D94A25D85}"/>
          </ac:grpSpMkLst>
        </pc:grpChg>
        <pc:grpChg chg="mod topLvl">
          <ac:chgData name="Daoud Saadeddin" userId="50f496e5f975282e" providerId="LiveId" clId="{21DDD259-1F9D-4D5D-872A-FBDC44643293}" dt="2023-11-28T19:24:57.588" v="5177" actId="165"/>
          <ac:grpSpMkLst>
            <pc:docMk/>
            <pc:sldMk cId="1655466864" sldId="971"/>
            <ac:grpSpMk id="13" creationId="{2D42354D-DC67-CB5E-C1EA-88768CB3625D}"/>
          </ac:grpSpMkLst>
        </pc:grpChg>
        <pc:grpChg chg="del mod topLvl">
          <ac:chgData name="Daoud Saadeddin" userId="50f496e5f975282e" providerId="LiveId" clId="{21DDD259-1F9D-4D5D-872A-FBDC44643293}" dt="2023-11-25T11:56:50.276" v="4937" actId="478"/>
          <ac:grpSpMkLst>
            <pc:docMk/>
            <pc:sldMk cId="1655466864" sldId="971"/>
            <ac:grpSpMk id="14" creationId="{AEB70817-CD9B-F1FD-DA9F-59770B664A6F}"/>
          </ac:grpSpMkLst>
        </pc:grpChg>
        <pc:grpChg chg="del mod topLvl">
          <ac:chgData name="Daoud Saadeddin" userId="50f496e5f975282e" providerId="LiveId" clId="{21DDD259-1F9D-4D5D-872A-FBDC44643293}" dt="2023-11-28T19:25:00.663" v="5178" actId="478"/>
          <ac:grpSpMkLst>
            <pc:docMk/>
            <pc:sldMk cId="1655466864" sldId="971"/>
            <ac:grpSpMk id="16" creationId="{02A37D2A-A230-EA44-0E16-BB4E24D4D6CA}"/>
          </ac:grpSpMkLst>
        </pc:grpChg>
        <pc:grpChg chg="add mod">
          <ac:chgData name="Daoud Saadeddin" userId="50f496e5f975282e" providerId="LiveId" clId="{21DDD259-1F9D-4D5D-872A-FBDC44643293}" dt="2023-11-29T12:45:13.762" v="5725"/>
          <ac:grpSpMkLst>
            <pc:docMk/>
            <pc:sldMk cId="1655466864" sldId="971"/>
            <ac:grpSpMk id="19" creationId="{237000C3-798B-D771-9FD2-261E80D9CE50}"/>
          </ac:grpSpMkLst>
        </pc:grpChg>
        <pc:grpChg chg="mod topLvl">
          <ac:chgData name="Daoud Saadeddin" userId="50f496e5f975282e" providerId="LiveId" clId="{21DDD259-1F9D-4D5D-872A-FBDC44643293}" dt="2023-11-25T11:55:35.576" v="4919" actId="165"/>
          <ac:grpSpMkLst>
            <pc:docMk/>
            <pc:sldMk cId="1655466864" sldId="971"/>
            <ac:grpSpMk id="20" creationId="{02F22E71-5335-1249-DE04-EC9CFB210843}"/>
          </ac:grpSpMkLst>
        </pc:grpChg>
        <pc:grpChg chg="del mod topLvl">
          <ac:chgData name="Daoud Saadeddin" userId="50f496e5f975282e" providerId="LiveId" clId="{21DDD259-1F9D-4D5D-872A-FBDC44643293}" dt="2023-11-29T12:43:18.311" v="5717" actId="478"/>
          <ac:grpSpMkLst>
            <pc:docMk/>
            <pc:sldMk cId="1655466864" sldId="971"/>
            <ac:grpSpMk id="25" creationId="{93D5D7F7-2FA9-7824-7E0E-989659E83B9E}"/>
          </ac:grpSpMkLst>
        </pc:grpChg>
        <pc:grpChg chg="del mod topLvl">
          <ac:chgData name="Daoud Saadeddin" userId="50f496e5f975282e" providerId="LiveId" clId="{21DDD259-1F9D-4D5D-872A-FBDC44643293}" dt="2023-11-25T11:58:13.837" v="4957" actId="478"/>
          <ac:grpSpMkLst>
            <pc:docMk/>
            <pc:sldMk cId="1655466864" sldId="971"/>
            <ac:grpSpMk id="26" creationId="{3FC5F0EA-1A08-C6BF-C314-D92C2E4AA5F7}"/>
          </ac:grpSpMkLst>
        </pc:grpChg>
        <pc:grpChg chg="mod topLvl">
          <ac:chgData name="Daoud Saadeddin" userId="50f496e5f975282e" providerId="LiveId" clId="{21DDD259-1F9D-4D5D-872A-FBDC44643293}" dt="2023-11-25T11:55:21.608" v="4912" actId="165"/>
          <ac:grpSpMkLst>
            <pc:docMk/>
            <pc:sldMk cId="1655466864" sldId="971"/>
            <ac:grpSpMk id="29" creationId="{2881C4B6-371F-116E-DEAF-EAAA01690B68}"/>
          </ac:grpSpMkLst>
        </pc:grpChg>
        <pc:grpChg chg="add del mod">
          <ac:chgData name="Daoud Saadeddin" userId="50f496e5f975282e" providerId="LiveId" clId="{21DDD259-1F9D-4D5D-872A-FBDC44643293}" dt="2023-11-28T19:40:54.829" v="5229"/>
          <ac:grpSpMkLst>
            <pc:docMk/>
            <pc:sldMk cId="1655466864" sldId="971"/>
            <ac:grpSpMk id="32" creationId="{409ADF1A-3C5B-1C26-9934-16F090DFB003}"/>
          </ac:grpSpMkLst>
        </pc:grpChg>
        <pc:grpChg chg="add del mod">
          <ac:chgData name="Daoud Saadeddin" userId="50f496e5f975282e" providerId="LiveId" clId="{21DDD259-1F9D-4D5D-872A-FBDC44643293}" dt="2023-11-29T12:46:23.321" v="5732" actId="165"/>
          <ac:grpSpMkLst>
            <pc:docMk/>
            <pc:sldMk cId="1655466864" sldId="971"/>
            <ac:grpSpMk id="34" creationId="{56A90F50-2B1A-7B07-E8AA-55DD42D3D377}"/>
          </ac:grpSpMkLst>
        </pc:grpChg>
        <pc:grpChg chg="mod">
          <ac:chgData name="Daoud Saadeddin" userId="50f496e5f975282e" providerId="LiveId" clId="{21DDD259-1F9D-4D5D-872A-FBDC44643293}" dt="2023-11-28T19:40:54.031" v="5228"/>
          <ac:grpSpMkLst>
            <pc:docMk/>
            <pc:sldMk cId="1655466864" sldId="971"/>
            <ac:grpSpMk id="34" creationId="{B58E5B41-78D0-AEF8-EE45-F74199ADF2F3}"/>
          </ac:grpSpMkLst>
        </pc:grpChg>
        <pc:grpChg chg="del mod topLvl">
          <ac:chgData name="Daoud Saadeddin" userId="50f496e5f975282e" providerId="LiveId" clId="{21DDD259-1F9D-4D5D-872A-FBDC44643293}" dt="2023-11-29T12:46:33.305" v="5733" actId="478"/>
          <ac:grpSpMkLst>
            <pc:docMk/>
            <pc:sldMk cId="1655466864" sldId="971"/>
            <ac:grpSpMk id="35" creationId="{2474C0E3-1F25-91A6-2B1D-DF2345DC6E8D}"/>
          </ac:grpSpMkLst>
        </pc:grpChg>
        <pc:grpChg chg="mod">
          <ac:chgData name="Daoud Saadeddin" userId="50f496e5f975282e" providerId="LiveId" clId="{21DDD259-1F9D-4D5D-872A-FBDC44643293}" dt="2023-11-28T19:40:54.031" v="5228"/>
          <ac:grpSpMkLst>
            <pc:docMk/>
            <pc:sldMk cId="1655466864" sldId="971"/>
            <ac:grpSpMk id="35" creationId="{CA701D59-DC1A-2010-7F10-B97ECCA13746}"/>
          </ac:grpSpMkLst>
        </pc:grpChg>
        <pc:grpChg chg="mod topLvl">
          <ac:chgData name="Daoud Saadeddin" userId="50f496e5f975282e" providerId="LiveId" clId="{21DDD259-1F9D-4D5D-872A-FBDC44643293}" dt="2023-11-29T12:46:23.321" v="5732" actId="165"/>
          <ac:grpSpMkLst>
            <pc:docMk/>
            <pc:sldMk cId="1655466864" sldId="971"/>
            <ac:grpSpMk id="36" creationId="{E3ECFDB8-9F73-DFB4-6E8B-B6DF39E823F7}"/>
          </ac:grpSpMkLst>
        </pc:grpChg>
        <pc:grpChg chg="del mod topLvl">
          <ac:chgData name="Daoud Saadeddin" userId="50f496e5f975282e" providerId="LiveId" clId="{21DDD259-1F9D-4D5D-872A-FBDC44643293}" dt="2023-11-29T12:46:34.445" v="5734" actId="478"/>
          <ac:grpSpMkLst>
            <pc:docMk/>
            <pc:sldMk cId="1655466864" sldId="971"/>
            <ac:grpSpMk id="37" creationId="{1D53B00F-5728-B049-DDCB-D768911A0076}"/>
          </ac:grpSpMkLst>
        </pc:grpChg>
        <pc:grpChg chg="add del mod">
          <ac:chgData name="Daoud Saadeddin" userId="50f496e5f975282e" providerId="LiveId" clId="{21DDD259-1F9D-4D5D-872A-FBDC44643293}" dt="2023-11-28T19:40:54.829" v="5229"/>
          <ac:grpSpMkLst>
            <pc:docMk/>
            <pc:sldMk cId="1655466864" sldId="971"/>
            <ac:grpSpMk id="41" creationId="{06D944D1-2DFA-1116-92E2-EE1DCB6FA080}"/>
          </ac:grpSpMkLst>
        </pc:grpChg>
        <pc:grpChg chg="mod">
          <ac:chgData name="Daoud Saadeddin" userId="50f496e5f975282e" providerId="LiveId" clId="{21DDD259-1F9D-4D5D-872A-FBDC44643293}" dt="2023-11-28T19:40:54.031" v="5228"/>
          <ac:grpSpMkLst>
            <pc:docMk/>
            <pc:sldMk cId="1655466864" sldId="971"/>
            <ac:grpSpMk id="42" creationId="{B0F9626C-A115-8540-F87B-BF05C3A0AEE4}"/>
          </ac:grpSpMkLst>
        </pc:grpChg>
        <pc:grpChg chg="mod">
          <ac:chgData name="Daoud Saadeddin" userId="50f496e5f975282e" providerId="LiveId" clId="{21DDD259-1F9D-4D5D-872A-FBDC44643293}" dt="2023-11-28T19:40:54.031" v="5228"/>
          <ac:grpSpMkLst>
            <pc:docMk/>
            <pc:sldMk cId="1655466864" sldId="971"/>
            <ac:grpSpMk id="44" creationId="{7182ADAA-6323-B570-57D6-DA25AABF7EAD}"/>
          </ac:grpSpMkLst>
        </pc:grpChg>
        <pc:grpChg chg="add del mod">
          <ac:chgData name="Daoud Saadeddin" userId="50f496e5f975282e" providerId="LiveId" clId="{21DDD259-1F9D-4D5D-872A-FBDC44643293}" dt="2023-11-29T12:46:23.321" v="5732" actId="165"/>
          <ac:grpSpMkLst>
            <pc:docMk/>
            <pc:sldMk cId="1655466864" sldId="971"/>
            <ac:grpSpMk id="44" creationId="{8125938B-6FB4-D625-D22F-111AF03867DA}"/>
          </ac:grpSpMkLst>
        </pc:grpChg>
        <pc:grpChg chg="mod topLvl">
          <ac:chgData name="Daoud Saadeddin" userId="50f496e5f975282e" providerId="LiveId" clId="{21DDD259-1F9D-4D5D-872A-FBDC44643293}" dt="2023-11-25T11:54:56.479" v="4896" actId="165"/>
          <ac:grpSpMkLst>
            <pc:docMk/>
            <pc:sldMk cId="1655466864" sldId="971"/>
            <ac:grpSpMk id="45" creationId="{EB1148D4-7FF9-F55B-6922-963EB0505B79}"/>
          </ac:grpSpMkLst>
        </pc:grpChg>
        <pc:grpChg chg="del mod topLvl">
          <ac:chgData name="Daoud Saadeddin" userId="50f496e5f975282e" providerId="LiveId" clId="{21DDD259-1F9D-4D5D-872A-FBDC44643293}" dt="2023-11-25T11:59:28.300" v="4973" actId="478"/>
          <ac:grpSpMkLst>
            <pc:docMk/>
            <pc:sldMk cId="1655466864" sldId="971"/>
            <ac:grpSpMk id="48" creationId="{C4C49DA2-FEDD-EC4A-3511-2F1D836164ED}"/>
          </ac:grpSpMkLst>
        </pc:grpChg>
        <pc:grpChg chg="del mod topLvl">
          <ac:chgData name="Daoud Saadeddin" userId="50f496e5f975282e" providerId="LiveId" clId="{21DDD259-1F9D-4D5D-872A-FBDC44643293}" dt="2023-11-29T12:46:53.050" v="5737" actId="478"/>
          <ac:grpSpMkLst>
            <pc:docMk/>
            <pc:sldMk cId="1655466864" sldId="971"/>
            <ac:grpSpMk id="48" creationId="{D3B59E4C-F549-C86E-332E-6C4B997227B2}"/>
          </ac:grpSpMkLst>
        </pc:grpChg>
        <pc:grpChg chg="mod">
          <ac:chgData name="Daoud Saadeddin" userId="50f496e5f975282e" providerId="LiveId" clId="{21DDD259-1F9D-4D5D-872A-FBDC44643293}" dt="2023-11-28T19:40:54.031" v="5228"/>
          <ac:grpSpMkLst>
            <pc:docMk/>
            <pc:sldMk cId="1655466864" sldId="971"/>
            <ac:grpSpMk id="48" creationId="{D7E0886D-EF9C-7007-2497-8DEA9BFFCB0A}"/>
          </ac:grpSpMkLst>
        </pc:grpChg>
        <pc:grpChg chg="del mod topLvl">
          <ac:chgData name="Daoud Saadeddin" userId="50f496e5f975282e" providerId="LiveId" clId="{21DDD259-1F9D-4D5D-872A-FBDC44643293}" dt="2023-11-29T12:46:51.832" v="5736" actId="478"/>
          <ac:grpSpMkLst>
            <pc:docMk/>
            <pc:sldMk cId="1655466864" sldId="971"/>
            <ac:grpSpMk id="49" creationId="{A856CF24-0A1E-3CA0-B588-23BA244E91CA}"/>
          </ac:grpSpMkLst>
        </pc:grpChg>
        <pc:grpChg chg="mod topLvl">
          <ac:chgData name="Daoud Saadeddin" userId="50f496e5f975282e" providerId="LiveId" clId="{21DDD259-1F9D-4D5D-872A-FBDC44643293}" dt="2023-11-29T12:46:23.321" v="5732" actId="165"/>
          <ac:grpSpMkLst>
            <pc:docMk/>
            <pc:sldMk cId="1655466864" sldId="971"/>
            <ac:grpSpMk id="50" creationId="{D3D88F30-37BD-4034-C51C-EC1227C63973}"/>
          </ac:grpSpMkLst>
        </pc:grpChg>
        <pc:grpChg chg="mod topLvl">
          <ac:chgData name="Daoud Saadeddin" userId="50f496e5f975282e" providerId="LiveId" clId="{21DDD259-1F9D-4D5D-872A-FBDC44643293}" dt="2023-11-29T12:46:23.321" v="5732" actId="165"/>
          <ac:grpSpMkLst>
            <pc:docMk/>
            <pc:sldMk cId="1655466864" sldId="971"/>
            <ac:grpSpMk id="51" creationId="{3D070F86-358E-86D7-D33E-B8934F23CBF6}"/>
          </ac:grpSpMkLst>
        </pc:grpChg>
        <pc:grpChg chg="mod topLvl">
          <ac:chgData name="Daoud Saadeddin" userId="50f496e5f975282e" providerId="LiveId" clId="{21DDD259-1F9D-4D5D-872A-FBDC44643293}" dt="2023-11-29T12:46:23.321" v="5732" actId="165"/>
          <ac:grpSpMkLst>
            <pc:docMk/>
            <pc:sldMk cId="1655466864" sldId="971"/>
            <ac:grpSpMk id="52" creationId="{AF70E32F-FE2E-FB22-CFCD-E2E373C6B795}"/>
          </ac:grpSpMkLst>
        </pc:grpChg>
        <pc:grpChg chg="del mod topLvl">
          <ac:chgData name="Daoud Saadeddin" userId="50f496e5f975282e" providerId="LiveId" clId="{21DDD259-1F9D-4D5D-872A-FBDC44643293}" dt="2023-11-25T11:58:07.262" v="4953" actId="478"/>
          <ac:grpSpMkLst>
            <pc:docMk/>
            <pc:sldMk cId="1655466864" sldId="971"/>
            <ac:grpSpMk id="57" creationId="{843AE419-0FB2-A217-CB9F-B36E84FFE601}"/>
          </ac:grpSpMkLst>
        </pc:grpChg>
        <pc:grpChg chg="del">
          <ac:chgData name="Daoud Saadeddin" userId="50f496e5f975282e" providerId="LiveId" clId="{21DDD259-1F9D-4D5D-872A-FBDC44643293}" dt="2023-11-25T11:54:58.057" v="4897" actId="165"/>
          <ac:grpSpMkLst>
            <pc:docMk/>
            <pc:sldMk cId="1655466864" sldId="971"/>
            <ac:grpSpMk id="61" creationId="{612A000B-79AF-B78B-F224-C5CB8E4CC986}"/>
          </ac:grpSpMkLst>
        </pc:grpChg>
        <pc:grpChg chg="del">
          <ac:chgData name="Daoud Saadeddin" userId="50f496e5f975282e" providerId="LiveId" clId="{21DDD259-1F9D-4D5D-872A-FBDC44643293}" dt="2023-11-25T11:54:59.744" v="4898" actId="165"/>
          <ac:grpSpMkLst>
            <pc:docMk/>
            <pc:sldMk cId="1655466864" sldId="971"/>
            <ac:grpSpMk id="62" creationId="{52703423-E603-46E4-A41B-C530B4499D83}"/>
          </ac:grpSpMkLst>
        </pc:grpChg>
        <pc:grpChg chg="mod topLvl">
          <ac:chgData name="Daoud Saadeddin" userId="50f496e5f975282e" providerId="LiveId" clId="{21DDD259-1F9D-4D5D-872A-FBDC44643293}" dt="2023-11-25T11:54:56.479" v="4896" actId="165"/>
          <ac:grpSpMkLst>
            <pc:docMk/>
            <pc:sldMk cId="1655466864" sldId="971"/>
            <ac:grpSpMk id="1032" creationId="{2725E4E1-9D2D-4BB4-E97C-FEDDD834319C}"/>
          </ac:grpSpMkLst>
        </pc:grpChg>
        <pc:grpChg chg="del mod topLvl">
          <ac:chgData name="Daoud Saadeddin" userId="50f496e5f975282e" providerId="LiveId" clId="{21DDD259-1F9D-4D5D-872A-FBDC44643293}" dt="2023-11-25T11:56:24.783" v="4933" actId="478"/>
          <ac:grpSpMkLst>
            <pc:docMk/>
            <pc:sldMk cId="1655466864" sldId="971"/>
            <ac:grpSpMk id="1035" creationId="{F8B65584-210E-F691-9E1E-6B34A51A933F}"/>
          </ac:grpSpMkLst>
        </pc:grpChg>
        <pc:grpChg chg="mod topLvl">
          <ac:chgData name="Daoud Saadeddin" userId="50f496e5f975282e" providerId="LiveId" clId="{21DDD259-1F9D-4D5D-872A-FBDC44643293}" dt="2023-11-25T11:54:59.744" v="4898" actId="165"/>
          <ac:grpSpMkLst>
            <pc:docMk/>
            <pc:sldMk cId="1655466864" sldId="971"/>
            <ac:grpSpMk id="1038" creationId="{362BCE76-260C-98D5-AB50-2A5CBF74FC41}"/>
          </ac:grpSpMkLst>
        </pc:grpChg>
        <pc:grpChg chg="mod topLvl">
          <ac:chgData name="Daoud Saadeddin" userId="50f496e5f975282e" providerId="LiveId" clId="{21DDD259-1F9D-4D5D-872A-FBDC44643293}" dt="2023-11-25T11:54:59.744" v="4898" actId="165"/>
          <ac:grpSpMkLst>
            <pc:docMk/>
            <pc:sldMk cId="1655466864" sldId="971"/>
            <ac:grpSpMk id="1049" creationId="{6325369D-7FF5-B84C-CCF6-94404C2FA2F8}"/>
          </ac:grpSpMkLst>
        </pc:grpChg>
        <pc:grpChg chg="del mod topLvl">
          <ac:chgData name="Daoud Saadeddin" userId="50f496e5f975282e" providerId="LiveId" clId="{21DDD259-1F9D-4D5D-872A-FBDC44643293}" dt="2023-11-25T18:00:20.503" v="5088" actId="478"/>
          <ac:grpSpMkLst>
            <pc:docMk/>
            <pc:sldMk cId="1655466864" sldId="971"/>
            <ac:grpSpMk id="1053" creationId="{CC2D626A-DBB1-F56B-9C31-11DD75DAF346}"/>
          </ac:grpSpMkLst>
        </pc:grpChg>
        <pc:grpChg chg="del mod topLvl">
          <ac:chgData name="Daoud Saadeddin" userId="50f496e5f975282e" providerId="LiveId" clId="{21DDD259-1F9D-4D5D-872A-FBDC44643293}" dt="2023-11-25T18:00:21.706" v="5089" actId="478"/>
          <ac:grpSpMkLst>
            <pc:docMk/>
            <pc:sldMk cId="1655466864" sldId="971"/>
            <ac:grpSpMk id="1056" creationId="{F8B15B77-E558-7152-80B0-8435A2D0996B}"/>
          </ac:grpSpMkLst>
        </pc:grpChg>
        <pc:grpChg chg="mod topLvl">
          <ac:chgData name="Daoud Saadeddin" userId="50f496e5f975282e" providerId="LiveId" clId="{21DDD259-1F9D-4D5D-872A-FBDC44643293}" dt="2023-11-25T11:55:02.024" v="4900" actId="165"/>
          <ac:grpSpMkLst>
            <pc:docMk/>
            <pc:sldMk cId="1655466864" sldId="971"/>
            <ac:grpSpMk id="1061" creationId="{9A12487B-7195-7A63-A20D-B861E9038426}"/>
          </ac:grpSpMkLst>
        </pc:grpChg>
        <pc:grpChg chg="mod topLvl">
          <ac:chgData name="Daoud Saadeddin" userId="50f496e5f975282e" providerId="LiveId" clId="{21DDD259-1F9D-4D5D-872A-FBDC44643293}" dt="2023-11-25T11:55:03.805" v="4901" actId="165"/>
          <ac:grpSpMkLst>
            <pc:docMk/>
            <pc:sldMk cId="1655466864" sldId="971"/>
            <ac:grpSpMk id="1146" creationId="{AB40CC9F-74DB-791B-E908-4A2122042BD5}"/>
          </ac:grpSpMkLst>
        </pc:grpChg>
        <pc:grpChg chg="del mod topLvl">
          <ac:chgData name="Daoud Saadeddin" userId="50f496e5f975282e" providerId="LiveId" clId="{21DDD259-1F9D-4D5D-872A-FBDC44643293}" dt="2023-11-25T11:57:03.219" v="4940" actId="478"/>
          <ac:grpSpMkLst>
            <pc:docMk/>
            <pc:sldMk cId="1655466864" sldId="971"/>
            <ac:grpSpMk id="1178" creationId="{93453239-7880-F2A4-1565-56F98CBB2D3E}"/>
          </ac:grpSpMkLst>
        </pc:grpChg>
        <pc:grpChg chg="mod topLvl">
          <ac:chgData name="Daoud Saadeddin" userId="50f496e5f975282e" providerId="LiveId" clId="{21DDD259-1F9D-4D5D-872A-FBDC44643293}" dt="2023-11-25T11:55:03.805" v="4901" actId="165"/>
          <ac:grpSpMkLst>
            <pc:docMk/>
            <pc:sldMk cId="1655466864" sldId="971"/>
            <ac:grpSpMk id="1182" creationId="{3CB0B782-3E58-3192-73B8-897CF5B5AD2F}"/>
          </ac:grpSpMkLst>
        </pc:grpChg>
        <pc:grpChg chg="del mod topLvl">
          <ac:chgData name="Daoud Saadeddin" userId="50f496e5f975282e" providerId="LiveId" clId="{21DDD259-1F9D-4D5D-872A-FBDC44643293}" dt="2023-11-29T12:46:18.963" v="5730" actId="478"/>
          <ac:grpSpMkLst>
            <pc:docMk/>
            <pc:sldMk cId="1655466864" sldId="971"/>
            <ac:grpSpMk id="1185" creationId="{E5790C18-B522-6C65-B84E-925635DF6A0D}"/>
          </ac:grpSpMkLst>
        </pc:grpChg>
        <pc:grpChg chg="del mod topLvl">
          <ac:chgData name="Daoud Saadeddin" userId="50f496e5f975282e" providerId="LiveId" clId="{21DDD259-1F9D-4D5D-872A-FBDC44643293}" dt="2023-11-25T11:57:07.546" v="4941" actId="478"/>
          <ac:grpSpMkLst>
            <pc:docMk/>
            <pc:sldMk cId="1655466864" sldId="971"/>
            <ac:grpSpMk id="1186" creationId="{F30F029D-33C7-0A69-9D84-EE43A881A896}"/>
          </ac:grpSpMkLst>
        </pc:grpChg>
        <pc:grpChg chg="mod topLvl">
          <ac:chgData name="Daoud Saadeddin" userId="50f496e5f975282e" providerId="LiveId" clId="{21DDD259-1F9D-4D5D-872A-FBDC44643293}" dt="2023-11-25T11:54:58.057" v="4897" actId="165"/>
          <ac:grpSpMkLst>
            <pc:docMk/>
            <pc:sldMk cId="1655466864" sldId="971"/>
            <ac:grpSpMk id="1188" creationId="{9E3CE26B-3032-CCBD-3D4C-325923A88992}"/>
          </ac:grpSpMkLst>
        </pc:grpChg>
        <pc:grpChg chg="del mod topLvl">
          <ac:chgData name="Daoud Saadeddin" userId="50f496e5f975282e" providerId="LiveId" clId="{21DDD259-1F9D-4D5D-872A-FBDC44643293}" dt="2023-11-25T11:56:59.327" v="4938" actId="478"/>
          <ac:grpSpMkLst>
            <pc:docMk/>
            <pc:sldMk cId="1655466864" sldId="971"/>
            <ac:grpSpMk id="1190" creationId="{D3E60462-2B49-1D17-E599-B31B7B616BC1}"/>
          </ac:grpSpMkLst>
        </pc:grpChg>
        <pc:grpChg chg="mod topLvl">
          <ac:chgData name="Daoud Saadeddin" userId="50f496e5f975282e" providerId="LiveId" clId="{21DDD259-1F9D-4D5D-872A-FBDC44643293}" dt="2023-11-25T11:55:27.499" v="4915" actId="165"/>
          <ac:grpSpMkLst>
            <pc:docMk/>
            <pc:sldMk cId="1655466864" sldId="971"/>
            <ac:grpSpMk id="1192" creationId="{37081394-CFE2-C7AA-7219-3BD796DC8128}"/>
          </ac:grpSpMkLst>
        </pc:grpChg>
        <pc:grpChg chg="del mod topLvl">
          <ac:chgData name="Daoud Saadeddin" userId="50f496e5f975282e" providerId="LiveId" clId="{21DDD259-1F9D-4D5D-872A-FBDC44643293}" dt="2023-11-25T11:57:33.186" v="4947" actId="478"/>
          <ac:grpSpMkLst>
            <pc:docMk/>
            <pc:sldMk cId="1655466864" sldId="971"/>
            <ac:grpSpMk id="1208" creationId="{1849F848-98AE-37BC-108C-C23CE0C899A7}"/>
          </ac:grpSpMkLst>
        </pc:grpChg>
        <pc:grpChg chg="del">
          <ac:chgData name="Daoud Saadeddin" userId="50f496e5f975282e" providerId="LiveId" clId="{21DDD259-1F9D-4D5D-872A-FBDC44643293}" dt="2023-11-25T11:57:50.959" v="4949" actId="478"/>
          <ac:grpSpMkLst>
            <pc:docMk/>
            <pc:sldMk cId="1655466864" sldId="971"/>
            <ac:grpSpMk id="1214" creationId="{246E6D19-0DB9-C0ED-A4A0-834720262A0C}"/>
          </ac:grpSpMkLst>
        </pc:grpChg>
        <pc:grpChg chg="del mod topLvl">
          <ac:chgData name="Daoud Saadeddin" userId="50f496e5f975282e" providerId="LiveId" clId="{21DDD259-1F9D-4D5D-872A-FBDC44643293}" dt="2023-11-25T11:57:10.640" v="4942" actId="478"/>
          <ac:grpSpMkLst>
            <pc:docMk/>
            <pc:sldMk cId="1655466864" sldId="971"/>
            <ac:grpSpMk id="1215" creationId="{DFEC5F65-2B25-55B9-63B5-3B049A2C1C82}"/>
          </ac:grpSpMkLst>
        </pc:grpChg>
        <pc:grpChg chg="del mod topLvl">
          <ac:chgData name="Daoud Saadeddin" userId="50f496e5f975282e" providerId="LiveId" clId="{21DDD259-1F9D-4D5D-872A-FBDC44643293}" dt="2023-11-25T11:57:24.524" v="4946" actId="478"/>
          <ac:grpSpMkLst>
            <pc:docMk/>
            <pc:sldMk cId="1655466864" sldId="971"/>
            <ac:grpSpMk id="2051" creationId="{9A8548FC-E823-8D69-B56E-AE65E7392917}"/>
          </ac:grpSpMkLst>
        </pc:grpChg>
        <pc:grpChg chg="del mod topLvl">
          <ac:chgData name="Daoud Saadeddin" userId="50f496e5f975282e" providerId="LiveId" clId="{21DDD259-1F9D-4D5D-872A-FBDC44643293}" dt="2023-11-25T11:57:23.337" v="4945" actId="478"/>
          <ac:grpSpMkLst>
            <pc:docMk/>
            <pc:sldMk cId="1655466864" sldId="971"/>
            <ac:grpSpMk id="2074" creationId="{AA276418-0829-7053-CD77-2723EF798517}"/>
          </ac:grpSpMkLst>
        </pc:grpChg>
        <pc:grpChg chg="del mod topLvl">
          <ac:chgData name="Daoud Saadeddin" userId="50f496e5f975282e" providerId="LiveId" clId="{21DDD259-1F9D-4D5D-872A-FBDC44643293}" dt="2023-11-25T11:57:20.249" v="4943" actId="478"/>
          <ac:grpSpMkLst>
            <pc:docMk/>
            <pc:sldMk cId="1655466864" sldId="971"/>
            <ac:grpSpMk id="2075" creationId="{DFD6E75D-8ACB-47A4-D525-75D41E7F4F0C}"/>
          </ac:grpSpMkLst>
        </pc:grpChg>
        <pc:grpChg chg="del mod topLvl">
          <ac:chgData name="Daoud Saadeddin" userId="50f496e5f975282e" providerId="LiveId" clId="{21DDD259-1F9D-4D5D-872A-FBDC44643293}" dt="2023-11-29T12:46:18.963" v="5730" actId="478"/>
          <ac:grpSpMkLst>
            <pc:docMk/>
            <pc:sldMk cId="1655466864" sldId="971"/>
            <ac:grpSpMk id="2076" creationId="{8D6FCECE-9A09-BE2F-41F1-A9DBB3FF2650}"/>
          </ac:grpSpMkLst>
        </pc:grpChg>
        <pc:grpChg chg="del mod topLvl">
          <ac:chgData name="Daoud Saadeddin" userId="50f496e5f975282e" providerId="LiveId" clId="{21DDD259-1F9D-4D5D-872A-FBDC44643293}" dt="2023-11-25T11:57:22.124" v="4944" actId="478"/>
          <ac:grpSpMkLst>
            <pc:docMk/>
            <pc:sldMk cId="1655466864" sldId="971"/>
            <ac:grpSpMk id="2078" creationId="{3BE08205-E12A-B4BF-C092-69A5BCCCB1ED}"/>
          </ac:grpSpMkLst>
        </pc:grpChg>
        <pc:grpChg chg="mod topLvl">
          <ac:chgData name="Daoud Saadeddin" userId="50f496e5f975282e" providerId="LiveId" clId="{21DDD259-1F9D-4D5D-872A-FBDC44643293}" dt="2023-11-25T11:55:17.031" v="4910" actId="165"/>
          <ac:grpSpMkLst>
            <pc:docMk/>
            <pc:sldMk cId="1655466864" sldId="971"/>
            <ac:grpSpMk id="2085" creationId="{4970D2BE-C8B0-CDA5-5044-B422F938A93B}"/>
          </ac:grpSpMkLst>
        </pc:grpChg>
        <pc:grpChg chg="del mod topLvl">
          <ac:chgData name="Daoud Saadeddin" userId="50f496e5f975282e" providerId="LiveId" clId="{21DDD259-1F9D-4D5D-872A-FBDC44643293}" dt="2023-11-25T11:58:19.460" v="4960" actId="478"/>
          <ac:grpSpMkLst>
            <pc:docMk/>
            <pc:sldMk cId="1655466864" sldId="971"/>
            <ac:grpSpMk id="2086" creationId="{B21BDD69-29F1-2F55-D290-73AF39776047}"/>
          </ac:grpSpMkLst>
        </pc:grpChg>
        <pc:grpChg chg="del mod topLvl">
          <ac:chgData name="Daoud Saadeddin" userId="50f496e5f975282e" providerId="LiveId" clId="{21DDD259-1F9D-4D5D-872A-FBDC44643293}" dt="2023-11-25T11:58:17.789" v="4959" actId="478"/>
          <ac:grpSpMkLst>
            <pc:docMk/>
            <pc:sldMk cId="1655466864" sldId="971"/>
            <ac:grpSpMk id="2089" creationId="{86C24772-01AA-B6D6-2967-0C60F4A6B95F}"/>
          </ac:grpSpMkLst>
        </pc:grpChg>
        <pc:grpChg chg="del mod topLvl">
          <ac:chgData name="Daoud Saadeddin" userId="50f496e5f975282e" providerId="LiveId" clId="{21DDD259-1F9D-4D5D-872A-FBDC44643293}" dt="2023-11-25T11:58:12.792" v="4956" actId="478"/>
          <ac:grpSpMkLst>
            <pc:docMk/>
            <pc:sldMk cId="1655466864" sldId="971"/>
            <ac:grpSpMk id="2092" creationId="{53728726-6097-406C-A1F9-A791A3A71CEB}"/>
          </ac:grpSpMkLst>
        </pc:grpChg>
        <pc:grpChg chg="del mod topLvl">
          <ac:chgData name="Daoud Saadeddin" userId="50f496e5f975282e" providerId="LiveId" clId="{21DDD259-1F9D-4D5D-872A-FBDC44643293}" dt="2023-11-28T19:24:53.534" v="5175" actId="478"/>
          <ac:grpSpMkLst>
            <pc:docMk/>
            <pc:sldMk cId="1655466864" sldId="971"/>
            <ac:grpSpMk id="2101" creationId="{D8931B63-EF0D-6323-B8CD-4777A71F200E}"/>
          </ac:grpSpMkLst>
        </pc:grpChg>
        <pc:grpChg chg="del mod topLvl">
          <ac:chgData name="Daoud Saadeddin" userId="50f496e5f975282e" providerId="LiveId" clId="{21DDD259-1F9D-4D5D-872A-FBDC44643293}" dt="2023-11-28T19:24:53.534" v="5175" actId="478"/>
          <ac:grpSpMkLst>
            <pc:docMk/>
            <pc:sldMk cId="1655466864" sldId="971"/>
            <ac:grpSpMk id="2102" creationId="{E3774DB2-D33C-52EA-4D72-9540008F4D15}"/>
          </ac:grpSpMkLst>
        </pc:grpChg>
        <pc:grpChg chg="mod topLvl">
          <ac:chgData name="Daoud Saadeddin" userId="50f496e5f975282e" providerId="LiveId" clId="{21DDD259-1F9D-4D5D-872A-FBDC44643293}" dt="2023-11-25T11:55:13.191" v="4907" actId="165"/>
          <ac:grpSpMkLst>
            <pc:docMk/>
            <pc:sldMk cId="1655466864" sldId="971"/>
            <ac:grpSpMk id="2117" creationId="{63116BD5-9335-DD70-F863-646C92082B85}"/>
          </ac:grpSpMkLst>
        </pc:grpChg>
        <pc:grpChg chg="del mod topLvl">
          <ac:chgData name="Daoud Saadeddin" userId="50f496e5f975282e" providerId="LiveId" clId="{21DDD259-1F9D-4D5D-872A-FBDC44643293}" dt="2023-11-25T11:58:04.653" v="4952" actId="478"/>
          <ac:grpSpMkLst>
            <pc:docMk/>
            <pc:sldMk cId="1655466864" sldId="971"/>
            <ac:grpSpMk id="2118" creationId="{B05D8895-BCA1-3F43-9CCB-E269FF2DF824}"/>
          </ac:grpSpMkLst>
        </pc:grpChg>
        <pc:grpChg chg="del mod topLvl">
          <ac:chgData name="Daoud Saadeddin" userId="50f496e5f975282e" providerId="LiveId" clId="{21DDD259-1F9D-4D5D-872A-FBDC44643293}" dt="2023-11-25T11:57:33.186" v="4947" actId="478"/>
          <ac:grpSpMkLst>
            <pc:docMk/>
            <pc:sldMk cId="1655466864" sldId="971"/>
            <ac:grpSpMk id="2123" creationId="{77631FF6-46BF-53AF-ED32-546C5204B527}"/>
          </ac:grpSpMkLst>
        </pc:grpChg>
        <pc:grpChg chg="del mod topLvl">
          <ac:chgData name="Daoud Saadeddin" userId="50f496e5f975282e" providerId="LiveId" clId="{21DDD259-1F9D-4D5D-872A-FBDC44643293}" dt="2023-11-25T11:57:55.265" v="4950" actId="478"/>
          <ac:grpSpMkLst>
            <pc:docMk/>
            <pc:sldMk cId="1655466864" sldId="971"/>
            <ac:grpSpMk id="2125" creationId="{ABEE1023-BB8F-8F86-A8E2-F77F4E405852}"/>
          </ac:grpSpMkLst>
        </pc:grpChg>
        <pc:grpChg chg="mod topLvl">
          <ac:chgData name="Daoud Saadeddin" userId="50f496e5f975282e" providerId="LiveId" clId="{21DDD259-1F9D-4D5D-872A-FBDC44643293}" dt="2023-11-25T11:55:11.971" v="4906" actId="165"/>
          <ac:grpSpMkLst>
            <pc:docMk/>
            <pc:sldMk cId="1655466864" sldId="971"/>
            <ac:grpSpMk id="2133" creationId="{B7931C18-D744-E362-895D-74BB6EBA0AD3}"/>
          </ac:grpSpMkLst>
        </pc:grpChg>
        <pc:grpChg chg="mod topLvl">
          <ac:chgData name="Daoud Saadeddin" userId="50f496e5f975282e" providerId="LiveId" clId="{21DDD259-1F9D-4D5D-872A-FBDC44643293}" dt="2023-11-25T11:55:11.971" v="4906" actId="165"/>
          <ac:grpSpMkLst>
            <pc:docMk/>
            <pc:sldMk cId="1655466864" sldId="971"/>
            <ac:grpSpMk id="2134" creationId="{F1DC8718-028F-5A2F-BC46-320D8D2AF5F1}"/>
          </ac:grpSpMkLst>
        </pc:grpChg>
        <pc:grpChg chg="del mod topLvl">
          <ac:chgData name="Daoud Saadeddin" userId="50f496e5f975282e" providerId="LiveId" clId="{21DDD259-1F9D-4D5D-872A-FBDC44643293}" dt="2023-11-25T11:56:11.890" v="4931" actId="478"/>
          <ac:grpSpMkLst>
            <pc:docMk/>
            <pc:sldMk cId="1655466864" sldId="971"/>
            <ac:grpSpMk id="2135" creationId="{3ED52FAF-CF9F-EBA5-0718-764276F50F6B}"/>
          </ac:grpSpMkLst>
        </pc:grpChg>
        <pc:grpChg chg="del mod topLvl">
          <ac:chgData name="Daoud Saadeddin" userId="50f496e5f975282e" providerId="LiveId" clId="{21DDD259-1F9D-4D5D-872A-FBDC44643293}" dt="2023-11-25T11:58:23.431" v="4962" actId="478"/>
          <ac:grpSpMkLst>
            <pc:docMk/>
            <pc:sldMk cId="1655466864" sldId="971"/>
            <ac:grpSpMk id="2139" creationId="{34D0F8BA-3D49-62B9-7344-5AA2F5D28074}"/>
          </ac:grpSpMkLst>
        </pc:grpChg>
        <pc:grpChg chg="del mod topLvl">
          <ac:chgData name="Daoud Saadeddin" userId="50f496e5f975282e" providerId="LiveId" clId="{21DDD259-1F9D-4D5D-872A-FBDC44643293}" dt="2023-11-25T11:58:25.150" v="4963" actId="478"/>
          <ac:grpSpMkLst>
            <pc:docMk/>
            <pc:sldMk cId="1655466864" sldId="971"/>
            <ac:grpSpMk id="2142" creationId="{C2D0DADF-3CC0-FFE6-E8BF-C3E985A87A3F}"/>
          </ac:grpSpMkLst>
        </pc:grpChg>
        <pc:grpChg chg="mod topLvl">
          <ac:chgData name="Daoud Saadeddin" userId="50f496e5f975282e" providerId="LiveId" clId="{21DDD259-1F9D-4D5D-872A-FBDC44643293}" dt="2023-11-25T11:55:21.608" v="4912" actId="165"/>
          <ac:grpSpMkLst>
            <pc:docMk/>
            <pc:sldMk cId="1655466864" sldId="971"/>
            <ac:grpSpMk id="2155" creationId="{A2DCD290-3A1A-2DF4-5B68-B6BF9F8035B7}"/>
          </ac:grpSpMkLst>
        </pc:grpChg>
        <pc:grpChg chg="del mod topLvl">
          <ac:chgData name="Daoud Saadeddin" userId="50f496e5f975282e" providerId="LiveId" clId="{21DDD259-1F9D-4D5D-872A-FBDC44643293}" dt="2023-11-25T11:58:35.163" v="4965" actId="478"/>
          <ac:grpSpMkLst>
            <pc:docMk/>
            <pc:sldMk cId="1655466864" sldId="971"/>
            <ac:grpSpMk id="2158" creationId="{463D2FDF-C19D-96C6-3CA9-D3C0425C241C}"/>
          </ac:grpSpMkLst>
        </pc:grpChg>
        <pc:grpChg chg="mod topLvl">
          <ac:chgData name="Daoud Saadeddin" userId="50f496e5f975282e" providerId="LiveId" clId="{21DDD259-1F9D-4D5D-872A-FBDC44643293}" dt="2023-11-25T11:55:21.608" v="4912" actId="165"/>
          <ac:grpSpMkLst>
            <pc:docMk/>
            <pc:sldMk cId="1655466864" sldId="971"/>
            <ac:grpSpMk id="2160" creationId="{0498BB68-F2C3-25D8-D58B-200C11469773}"/>
          </ac:grpSpMkLst>
        </pc:grpChg>
        <pc:grpChg chg="mod topLvl">
          <ac:chgData name="Daoud Saadeddin" userId="50f496e5f975282e" providerId="LiveId" clId="{21DDD259-1F9D-4D5D-872A-FBDC44643293}" dt="2023-11-25T11:58:43.239" v="4966" actId="165"/>
          <ac:grpSpMkLst>
            <pc:docMk/>
            <pc:sldMk cId="1655466864" sldId="971"/>
            <ac:grpSpMk id="2162" creationId="{60E01C6B-549F-E2C8-332C-41FC847C9E1C}"/>
          </ac:grpSpMkLst>
        </pc:grpChg>
        <pc:grpChg chg="mod topLvl">
          <ac:chgData name="Daoud Saadeddin" userId="50f496e5f975282e" providerId="LiveId" clId="{21DDD259-1F9D-4D5D-872A-FBDC44643293}" dt="2023-11-25T11:58:43.239" v="4966" actId="165"/>
          <ac:grpSpMkLst>
            <pc:docMk/>
            <pc:sldMk cId="1655466864" sldId="971"/>
            <ac:grpSpMk id="2165" creationId="{8C1DE773-0384-F666-446D-978DEC03C784}"/>
          </ac:grpSpMkLst>
        </pc:grpChg>
        <pc:grpChg chg="del mod topLvl">
          <ac:chgData name="Daoud Saadeddin" userId="50f496e5f975282e" providerId="LiveId" clId="{21DDD259-1F9D-4D5D-872A-FBDC44643293}" dt="2023-11-25T11:58:49.113" v="4968" actId="478"/>
          <ac:grpSpMkLst>
            <pc:docMk/>
            <pc:sldMk cId="1655466864" sldId="971"/>
            <ac:grpSpMk id="2169" creationId="{91327D3D-636A-36F0-D147-D5F0B9067E38}"/>
          </ac:grpSpMkLst>
        </pc:grpChg>
        <pc:grpChg chg="mod topLvl">
          <ac:chgData name="Daoud Saadeddin" userId="50f496e5f975282e" providerId="LiveId" clId="{21DDD259-1F9D-4D5D-872A-FBDC44643293}" dt="2023-11-25T11:55:24.703" v="4913" actId="165"/>
          <ac:grpSpMkLst>
            <pc:docMk/>
            <pc:sldMk cId="1655466864" sldId="971"/>
            <ac:grpSpMk id="2176" creationId="{76DDE076-63A4-B3A8-9ECF-0667DFEAFA84}"/>
          </ac:grpSpMkLst>
        </pc:grpChg>
        <pc:grpChg chg="mod topLvl">
          <ac:chgData name="Daoud Saadeddin" userId="50f496e5f975282e" providerId="LiveId" clId="{21DDD259-1F9D-4D5D-872A-FBDC44643293}" dt="2023-11-25T11:55:29.340" v="4916" actId="165"/>
          <ac:grpSpMkLst>
            <pc:docMk/>
            <pc:sldMk cId="1655466864" sldId="971"/>
            <ac:grpSpMk id="2178" creationId="{B4BB727B-E4B0-16EC-A894-8ABD169FE437}"/>
          </ac:grpSpMkLst>
        </pc:grpChg>
        <pc:grpChg chg="del mod topLvl">
          <ac:chgData name="Daoud Saadeddin" userId="50f496e5f975282e" providerId="LiveId" clId="{21DDD259-1F9D-4D5D-872A-FBDC44643293}" dt="2023-11-25T11:58:28.352" v="4964" actId="478"/>
          <ac:grpSpMkLst>
            <pc:docMk/>
            <pc:sldMk cId="1655466864" sldId="971"/>
            <ac:grpSpMk id="2180" creationId="{1598FF12-CB11-051F-9E08-A5C9C20F2F2F}"/>
          </ac:grpSpMkLst>
        </pc:grpChg>
        <pc:grpChg chg="del mod topLvl">
          <ac:chgData name="Daoud Saadeddin" userId="50f496e5f975282e" providerId="LiveId" clId="{21DDD259-1F9D-4D5D-872A-FBDC44643293}" dt="2023-11-25T11:57:41.395" v="4948" actId="478"/>
          <ac:grpSpMkLst>
            <pc:docMk/>
            <pc:sldMk cId="1655466864" sldId="971"/>
            <ac:grpSpMk id="2189" creationId="{7780B757-EC8C-7DA9-19F1-5CAC10EDB9E5}"/>
          </ac:grpSpMkLst>
        </pc:grpChg>
        <pc:grpChg chg="del mod topLvl">
          <ac:chgData name="Daoud Saadeddin" userId="50f496e5f975282e" providerId="LiveId" clId="{21DDD259-1F9D-4D5D-872A-FBDC44643293}" dt="2023-11-25T11:57:41.395" v="4948" actId="478"/>
          <ac:grpSpMkLst>
            <pc:docMk/>
            <pc:sldMk cId="1655466864" sldId="971"/>
            <ac:grpSpMk id="2192" creationId="{884A0738-71FE-6128-F2E8-B87230A1DCFB}"/>
          </ac:grpSpMkLst>
        </pc:grpChg>
        <pc:grpChg chg="del mod topLvl">
          <ac:chgData name="Daoud Saadeddin" userId="50f496e5f975282e" providerId="LiveId" clId="{21DDD259-1F9D-4D5D-872A-FBDC44643293}" dt="2023-11-25T11:57:41.395" v="4948" actId="478"/>
          <ac:grpSpMkLst>
            <pc:docMk/>
            <pc:sldMk cId="1655466864" sldId="971"/>
            <ac:grpSpMk id="2195" creationId="{5917F278-611A-76C5-6B97-B10CB2921081}"/>
          </ac:grpSpMkLst>
        </pc:grpChg>
        <pc:grpChg chg="del mod topLvl">
          <ac:chgData name="Daoud Saadeddin" userId="50f496e5f975282e" providerId="LiveId" clId="{21DDD259-1F9D-4D5D-872A-FBDC44643293}" dt="2023-11-25T11:59:11.453" v="4970" actId="478"/>
          <ac:grpSpMkLst>
            <pc:docMk/>
            <pc:sldMk cId="1655466864" sldId="971"/>
            <ac:grpSpMk id="2203" creationId="{E5885ABA-9FA2-A5D2-D11B-5DC6ECC1B583}"/>
          </ac:grpSpMkLst>
        </pc:grpChg>
        <pc:grpChg chg="del mod topLvl">
          <ac:chgData name="Daoud Saadeddin" userId="50f496e5f975282e" providerId="LiveId" clId="{21DDD259-1F9D-4D5D-872A-FBDC44643293}" dt="2023-11-25T11:59:24.813" v="4972" actId="478"/>
          <ac:grpSpMkLst>
            <pc:docMk/>
            <pc:sldMk cId="1655466864" sldId="971"/>
            <ac:grpSpMk id="2207" creationId="{33804638-FA07-881A-7DBC-BC20EB574E9B}"/>
          </ac:grpSpMkLst>
        </pc:grpChg>
        <pc:grpChg chg="mod topLvl">
          <ac:chgData name="Daoud Saadeddin" userId="50f496e5f975282e" providerId="LiveId" clId="{21DDD259-1F9D-4D5D-872A-FBDC44643293}" dt="2023-11-25T11:55:29.340" v="4916" actId="165"/>
          <ac:grpSpMkLst>
            <pc:docMk/>
            <pc:sldMk cId="1655466864" sldId="971"/>
            <ac:grpSpMk id="2209" creationId="{D9443094-9E8D-16AA-7E04-6FCFBF7F520A}"/>
          </ac:grpSpMkLst>
        </pc:grpChg>
        <pc:grpChg chg="del mod topLvl">
          <ac:chgData name="Daoud Saadeddin" userId="50f496e5f975282e" providerId="LiveId" clId="{21DDD259-1F9D-4D5D-872A-FBDC44643293}" dt="2023-11-25T11:59:29.729" v="4974" actId="478"/>
          <ac:grpSpMkLst>
            <pc:docMk/>
            <pc:sldMk cId="1655466864" sldId="971"/>
            <ac:grpSpMk id="2210" creationId="{4C8392C4-1BAA-89C8-CD94-FA11542951A4}"/>
          </ac:grpSpMkLst>
        </pc:grpChg>
        <pc:grpChg chg="del mod topLvl">
          <ac:chgData name="Daoud Saadeddin" userId="50f496e5f975282e" providerId="LiveId" clId="{21DDD259-1F9D-4D5D-872A-FBDC44643293}" dt="2023-11-25T11:59:31.938" v="4975" actId="478"/>
          <ac:grpSpMkLst>
            <pc:docMk/>
            <pc:sldMk cId="1655466864" sldId="971"/>
            <ac:grpSpMk id="2213" creationId="{DF61CD32-994B-9EF6-F4E2-4380ECC506DE}"/>
          </ac:grpSpMkLst>
        </pc:grpChg>
        <pc:grpChg chg="del mod topLvl">
          <ac:chgData name="Daoud Saadeddin" userId="50f496e5f975282e" providerId="LiveId" clId="{21DDD259-1F9D-4D5D-872A-FBDC44643293}" dt="2023-11-25T11:59:33.266" v="4976" actId="478"/>
          <ac:grpSpMkLst>
            <pc:docMk/>
            <pc:sldMk cId="1655466864" sldId="971"/>
            <ac:grpSpMk id="2220" creationId="{BCFE184F-A703-1D04-8A16-27FAB6D90789}"/>
          </ac:grpSpMkLst>
        </pc:grpChg>
        <pc:grpChg chg="mod topLvl">
          <ac:chgData name="Daoud Saadeddin" userId="50f496e5f975282e" providerId="LiveId" clId="{21DDD259-1F9D-4D5D-872A-FBDC44643293}" dt="2023-11-25T11:55:35.576" v="4919" actId="165"/>
          <ac:grpSpMkLst>
            <pc:docMk/>
            <pc:sldMk cId="1655466864" sldId="971"/>
            <ac:grpSpMk id="2222" creationId="{63C654F7-40CD-9F82-1898-50909F0940F1}"/>
          </ac:grpSpMkLst>
        </pc:grpChg>
        <pc:grpChg chg="del mod topLvl">
          <ac:chgData name="Daoud Saadeddin" userId="50f496e5f975282e" providerId="LiveId" clId="{21DDD259-1F9D-4D5D-872A-FBDC44643293}" dt="2023-11-25T11:59:46.983" v="4978" actId="478"/>
          <ac:grpSpMkLst>
            <pc:docMk/>
            <pc:sldMk cId="1655466864" sldId="971"/>
            <ac:grpSpMk id="2225" creationId="{C2A155E0-CCB8-05DD-5D8F-1A9099DAD005}"/>
          </ac:grpSpMkLst>
        </pc:grpChg>
        <pc:grpChg chg="mod topLvl">
          <ac:chgData name="Daoud Saadeddin" userId="50f496e5f975282e" providerId="LiveId" clId="{21DDD259-1F9D-4D5D-872A-FBDC44643293}" dt="2023-11-25T11:55:29.340" v="4916" actId="165"/>
          <ac:grpSpMkLst>
            <pc:docMk/>
            <pc:sldMk cId="1655466864" sldId="971"/>
            <ac:grpSpMk id="2241" creationId="{B531FF8D-8559-7A96-6067-7EF62402A276}"/>
          </ac:grpSpMkLst>
        </pc:grpChg>
        <pc:grpChg chg="del mod topLvl">
          <ac:chgData name="Daoud Saadeddin" userId="50f496e5f975282e" providerId="LiveId" clId="{21DDD259-1F9D-4D5D-872A-FBDC44643293}" dt="2023-11-29T12:46:18.963" v="5730" actId="478"/>
          <ac:grpSpMkLst>
            <pc:docMk/>
            <pc:sldMk cId="1655466864" sldId="971"/>
            <ac:grpSpMk id="2242" creationId="{6BE7D7CC-0BE4-F190-08DF-87C7E4CB16EC}"/>
          </ac:grpSpMkLst>
        </pc:grpChg>
        <pc:grpChg chg="add del mod">
          <ac:chgData name="Daoud Saadeddin" userId="50f496e5f975282e" providerId="LiveId" clId="{21DDD259-1F9D-4D5D-872A-FBDC44643293}" dt="2023-11-29T12:46:23.321" v="5732" actId="165"/>
          <ac:grpSpMkLst>
            <pc:docMk/>
            <pc:sldMk cId="1655466864" sldId="971"/>
            <ac:grpSpMk id="2245" creationId="{49A12446-F282-E26D-DDEA-279D3E9604F1}"/>
          </ac:grpSpMkLst>
        </pc:grpChg>
        <pc:grpChg chg="del">
          <ac:chgData name="Daoud Saadeddin" userId="50f496e5f975282e" providerId="LiveId" clId="{21DDD259-1F9D-4D5D-872A-FBDC44643293}" dt="2023-11-25T11:55:01.072" v="4899" actId="165"/>
          <ac:grpSpMkLst>
            <pc:docMk/>
            <pc:sldMk cId="1655466864" sldId="971"/>
            <ac:grpSpMk id="2245" creationId="{ADD82EB5-DCB7-FD1D-FE42-BE9E8C04817D}"/>
          </ac:grpSpMkLst>
        </pc:grpChg>
        <pc:grpChg chg="del mod topLvl">
          <ac:chgData name="Daoud Saadeddin" userId="50f496e5f975282e" providerId="LiveId" clId="{21DDD259-1F9D-4D5D-872A-FBDC44643293}" dt="2023-11-29T12:46:35.960" v="5735" actId="478"/>
          <ac:grpSpMkLst>
            <pc:docMk/>
            <pc:sldMk cId="1655466864" sldId="971"/>
            <ac:grpSpMk id="2246" creationId="{3EC4F5C3-24A5-9693-96D7-61EDA1C19704}"/>
          </ac:grpSpMkLst>
        </pc:grpChg>
        <pc:grpChg chg="mod topLvl">
          <ac:chgData name="Daoud Saadeddin" userId="50f496e5f975282e" providerId="LiveId" clId="{21DDD259-1F9D-4D5D-872A-FBDC44643293}" dt="2023-11-29T12:46:23.321" v="5732" actId="165"/>
          <ac:grpSpMkLst>
            <pc:docMk/>
            <pc:sldMk cId="1655466864" sldId="971"/>
            <ac:grpSpMk id="2247" creationId="{A2F1702F-02C7-5453-59F3-6C76F41AC84C}"/>
          </ac:grpSpMkLst>
        </pc:grpChg>
        <pc:grpChg chg="del">
          <ac:chgData name="Daoud Saadeddin" userId="50f496e5f975282e" providerId="LiveId" clId="{21DDD259-1F9D-4D5D-872A-FBDC44643293}" dt="2023-11-25T11:55:04.821" v="4902" actId="165"/>
          <ac:grpSpMkLst>
            <pc:docMk/>
            <pc:sldMk cId="1655466864" sldId="971"/>
            <ac:grpSpMk id="2248" creationId="{B32C46AD-00BA-9900-236D-9BD8199A4933}"/>
          </ac:grpSpMkLst>
        </pc:grpChg>
        <pc:grpChg chg="del">
          <ac:chgData name="Daoud Saadeddin" userId="50f496e5f975282e" providerId="LiveId" clId="{21DDD259-1F9D-4D5D-872A-FBDC44643293}" dt="2023-11-25T11:55:06.055" v="4903" actId="165"/>
          <ac:grpSpMkLst>
            <pc:docMk/>
            <pc:sldMk cId="1655466864" sldId="971"/>
            <ac:grpSpMk id="2249" creationId="{65F1C7CF-74F0-9F82-7DF2-9940CDD23C91}"/>
          </ac:grpSpMkLst>
        </pc:grpChg>
        <pc:grpChg chg="del">
          <ac:chgData name="Daoud Saadeddin" userId="50f496e5f975282e" providerId="LiveId" clId="{21DDD259-1F9D-4D5D-872A-FBDC44643293}" dt="2023-11-25T11:54:56.479" v="4896" actId="165"/>
          <ac:grpSpMkLst>
            <pc:docMk/>
            <pc:sldMk cId="1655466864" sldId="971"/>
            <ac:grpSpMk id="2251" creationId="{AE09A47B-937B-8780-D7F6-0E11FA1FCAD8}"/>
          </ac:grpSpMkLst>
        </pc:grpChg>
        <pc:grpChg chg="add del mod">
          <ac:chgData name="Daoud Saadeddin" userId="50f496e5f975282e" providerId="LiveId" clId="{21DDD259-1F9D-4D5D-872A-FBDC44643293}" dt="2023-11-29T12:46:23.321" v="5732" actId="165"/>
          <ac:grpSpMkLst>
            <pc:docMk/>
            <pc:sldMk cId="1655466864" sldId="971"/>
            <ac:grpSpMk id="2252" creationId="{1C8DDD9F-5473-A21F-C74A-2DA62D533E46}"/>
          </ac:grpSpMkLst>
        </pc:grpChg>
        <pc:grpChg chg="del">
          <ac:chgData name="Daoud Saadeddin" userId="50f496e5f975282e" providerId="LiveId" clId="{21DDD259-1F9D-4D5D-872A-FBDC44643293}" dt="2023-11-25T11:55:08.164" v="4904" actId="165"/>
          <ac:grpSpMkLst>
            <pc:docMk/>
            <pc:sldMk cId="1655466864" sldId="971"/>
            <ac:grpSpMk id="2252" creationId="{7F1F5C17-7EDE-7F0B-7A26-5CC91E32A398}"/>
          </ac:grpSpMkLst>
        </pc:grpChg>
        <pc:grpChg chg="del">
          <ac:chgData name="Daoud Saadeddin" userId="50f496e5f975282e" providerId="LiveId" clId="{21DDD259-1F9D-4D5D-872A-FBDC44643293}" dt="2023-11-25T11:55:09.485" v="4905" actId="165"/>
          <ac:grpSpMkLst>
            <pc:docMk/>
            <pc:sldMk cId="1655466864" sldId="971"/>
            <ac:grpSpMk id="2254" creationId="{4F5EAE0E-9461-962B-864D-2557E761A839}"/>
          </ac:grpSpMkLst>
        </pc:grpChg>
        <pc:grpChg chg="del mod topLvl">
          <ac:chgData name="Daoud Saadeddin" userId="50f496e5f975282e" providerId="LiveId" clId="{21DDD259-1F9D-4D5D-872A-FBDC44643293}" dt="2023-11-29T12:46:58.377" v="5741" actId="478"/>
          <ac:grpSpMkLst>
            <pc:docMk/>
            <pc:sldMk cId="1655466864" sldId="971"/>
            <ac:grpSpMk id="2254" creationId="{CC689403-EB3C-9C92-9A51-8C3799C9DDF8}"/>
          </ac:grpSpMkLst>
        </pc:grpChg>
        <pc:grpChg chg="del mod topLvl">
          <ac:chgData name="Daoud Saadeddin" userId="50f496e5f975282e" providerId="LiveId" clId="{21DDD259-1F9D-4D5D-872A-FBDC44643293}" dt="2023-11-29T12:46:56.690" v="5740" actId="478"/>
          <ac:grpSpMkLst>
            <pc:docMk/>
            <pc:sldMk cId="1655466864" sldId="971"/>
            <ac:grpSpMk id="2255" creationId="{A1B10A69-32B6-EDFA-7DBD-904AEDD00ED5}"/>
          </ac:grpSpMkLst>
        </pc:grpChg>
        <pc:grpChg chg="del">
          <ac:chgData name="Daoud Saadeddin" userId="50f496e5f975282e" providerId="LiveId" clId="{21DDD259-1F9D-4D5D-872A-FBDC44643293}" dt="2023-11-25T11:55:11.971" v="4906" actId="165"/>
          <ac:grpSpMkLst>
            <pc:docMk/>
            <pc:sldMk cId="1655466864" sldId="971"/>
            <ac:grpSpMk id="2255" creationId="{A498C2EC-4B69-D074-B353-4059400BDAF8}"/>
          </ac:grpSpMkLst>
        </pc:grpChg>
        <pc:grpChg chg="del">
          <ac:chgData name="Daoud Saadeddin" userId="50f496e5f975282e" providerId="LiveId" clId="{21DDD259-1F9D-4D5D-872A-FBDC44643293}" dt="2023-11-25T11:55:13.191" v="4907" actId="165"/>
          <ac:grpSpMkLst>
            <pc:docMk/>
            <pc:sldMk cId="1655466864" sldId="971"/>
            <ac:grpSpMk id="2256" creationId="{78923EE3-811E-90ED-C1B6-65A64118A719}"/>
          </ac:grpSpMkLst>
        </pc:grpChg>
        <pc:grpChg chg="del">
          <ac:chgData name="Daoud Saadeddin" userId="50f496e5f975282e" providerId="LiveId" clId="{21DDD259-1F9D-4D5D-872A-FBDC44643293}" dt="2023-11-25T11:55:14.810" v="4908" actId="165"/>
          <ac:grpSpMkLst>
            <pc:docMk/>
            <pc:sldMk cId="1655466864" sldId="971"/>
            <ac:grpSpMk id="2257" creationId="{6F009AD3-7997-5669-41A7-E0E52AFD1EEF}"/>
          </ac:grpSpMkLst>
        </pc:grpChg>
        <pc:grpChg chg="del">
          <ac:chgData name="Daoud Saadeddin" userId="50f496e5f975282e" providerId="LiveId" clId="{21DDD259-1F9D-4D5D-872A-FBDC44643293}" dt="2023-11-25T11:55:16.005" v="4909" actId="165"/>
          <ac:grpSpMkLst>
            <pc:docMk/>
            <pc:sldMk cId="1655466864" sldId="971"/>
            <ac:grpSpMk id="2258" creationId="{ABEA6541-C650-7917-E4A4-546839F83982}"/>
          </ac:grpSpMkLst>
        </pc:grpChg>
        <pc:grpChg chg="del mod topLvl">
          <ac:chgData name="Daoud Saadeddin" userId="50f496e5f975282e" providerId="LiveId" clId="{21DDD259-1F9D-4D5D-872A-FBDC44643293}" dt="2023-11-25T11:57:02.057" v="4939" actId="478"/>
          <ac:grpSpMkLst>
            <pc:docMk/>
            <pc:sldMk cId="1655466864" sldId="971"/>
            <ac:grpSpMk id="2261" creationId="{D2E831F5-6BB9-4932-08FB-E2DA6F04C2E3}"/>
          </ac:grpSpMkLst>
        </pc:grpChg>
        <pc:grpChg chg="del">
          <ac:chgData name="Daoud Saadeddin" userId="50f496e5f975282e" providerId="LiveId" clId="{21DDD259-1F9D-4D5D-872A-FBDC44643293}" dt="2023-11-25T11:55:18.625" v="4911" actId="165"/>
          <ac:grpSpMkLst>
            <pc:docMk/>
            <pc:sldMk cId="1655466864" sldId="971"/>
            <ac:grpSpMk id="2262" creationId="{B9F518D7-11F3-BA7D-407D-E43DF5E750D7}"/>
          </ac:grpSpMkLst>
        </pc:grpChg>
        <pc:grpChg chg="del">
          <ac:chgData name="Daoud Saadeddin" userId="50f496e5f975282e" providerId="LiveId" clId="{21DDD259-1F9D-4D5D-872A-FBDC44643293}" dt="2023-11-25T11:55:17.031" v="4910" actId="165"/>
          <ac:grpSpMkLst>
            <pc:docMk/>
            <pc:sldMk cId="1655466864" sldId="971"/>
            <ac:grpSpMk id="2263" creationId="{42C45144-AB42-FA6B-2CAE-D6EFA282E20D}"/>
          </ac:grpSpMkLst>
        </pc:grpChg>
        <pc:grpChg chg="del">
          <ac:chgData name="Daoud Saadeddin" userId="50f496e5f975282e" providerId="LiveId" clId="{21DDD259-1F9D-4D5D-872A-FBDC44643293}" dt="2023-11-25T11:55:21.608" v="4912" actId="165"/>
          <ac:grpSpMkLst>
            <pc:docMk/>
            <pc:sldMk cId="1655466864" sldId="971"/>
            <ac:grpSpMk id="2264" creationId="{07B4224C-9D6D-4A43-3EDC-6797EF1BAB71}"/>
          </ac:grpSpMkLst>
        </pc:grpChg>
        <pc:grpChg chg="del">
          <ac:chgData name="Daoud Saadeddin" userId="50f496e5f975282e" providerId="LiveId" clId="{21DDD259-1F9D-4D5D-872A-FBDC44643293}" dt="2023-11-25T11:58:43.239" v="4966" actId="165"/>
          <ac:grpSpMkLst>
            <pc:docMk/>
            <pc:sldMk cId="1655466864" sldId="971"/>
            <ac:grpSpMk id="2265" creationId="{5460A510-6A72-C094-ED0F-7D6287E98875}"/>
          </ac:grpSpMkLst>
        </pc:grpChg>
        <pc:grpChg chg="del">
          <ac:chgData name="Daoud Saadeddin" userId="50f496e5f975282e" providerId="LiveId" clId="{21DDD259-1F9D-4D5D-872A-FBDC44643293}" dt="2023-11-25T11:55:27.499" v="4915" actId="165"/>
          <ac:grpSpMkLst>
            <pc:docMk/>
            <pc:sldMk cId="1655466864" sldId="971"/>
            <ac:grpSpMk id="2267" creationId="{A961B1D1-B8DF-F805-6F08-E883772532BD}"/>
          </ac:grpSpMkLst>
        </pc:grpChg>
        <pc:grpChg chg="del">
          <ac:chgData name="Daoud Saadeddin" userId="50f496e5f975282e" providerId="LiveId" clId="{21DDD259-1F9D-4D5D-872A-FBDC44643293}" dt="2023-11-25T11:55:29.340" v="4916" actId="165"/>
          <ac:grpSpMkLst>
            <pc:docMk/>
            <pc:sldMk cId="1655466864" sldId="971"/>
            <ac:grpSpMk id="2268" creationId="{CF22C8FD-4C82-EFC1-D13C-01CCB9A9C58C}"/>
          </ac:grpSpMkLst>
        </pc:grpChg>
        <pc:grpChg chg="del">
          <ac:chgData name="Daoud Saadeddin" userId="50f496e5f975282e" providerId="LiveId" clId="{21DDD259-1F9D-4D5D-872A-FBDC44643293}" dt="2023-11-25T11:55:34.404" v="4918" actId="165"/>
          <ac:grpSpMkLst>
            <pc:docMk/>
            <pc:sldMk cId="1655466864" sldId="971"/>
            <ac:grpSpMk id="2269" creationId="{8ADED380-7ADA-A3F0-5051-02F7E0A511E0}"/>
          </ac:grpSpMkLst>
        </pc:grpChg>
        <pc:grpChg chg="del">
          <ac:chgData name="Daoud Saadeddin" userId="50f496e5f975282e" providerId="LiveId" clId="{21DDD259-1F9D-4D5D-872A-FBDC44643293}" dt="2023-11-25T11:55:35.576" v="4919" actId="165"/>
          <ac:grpSpMkLst>
            <pc:docMk/>
            <pc:sldMk cId="1655466864" sldId="971"/>
            <ac:grpSpMk id="2270" creationId="{B8AEA3C1-8AFA-E106-C047-CDD9D30EB93B}"/>
          </ac:grpSpMkLst>
        </pc:grpChg>
        <pc:grpChg chg="del">
          <ac:chgData name="Daoud Saadeddin" userId="50f496e5f975282e" providerId="LiveId" clId="{21DDD259-1F9D-4D5D-872A-FBDC44643293}" dt="2023-11-25T11:55:26.140" v="4914" actId="165"/>
          <ac:grpSpMkLst>
            <pc:docMk/>
            <pc:sldMk cId="1655466864" sldId="971"/>
            <ac:grpSpMk id="2272" creationId="{29C1C103-0713-609E-B954-5CD316B0F99E}"/>
          </ac:grpSpMkLst>
        </pc:grpChg>
        <pc:grpChg chg="del">
          <ac:chgData name="Daoud Saadeddin" userId="50f496e5f975282e" providerId="LiveId" clId="{21DDD259-1F9D-4D5D-872A-FBDC44643293}" dt="2023-11-25T11:55:02.024" v="4900" actId="165"/>
          <ac:grpSpMkLst>
            <pc:docMk/>
            <pc:sldMk cId="1655466864" sldId="971"/>
            <ac:grpSpMk id="2273" creationId="{461E30F4-4BAD-066F-2964-70D965F0AE8A}"/>
          </ac:grpSpMkLst>
        </pc:grpChg>
        <pc:grpChg chg="del">
          <ac:chgData name="Daoud Saadeddin" userId="50f496e5f975282e" providerId="LiveId" clId="{21DDD259-1F9D-4D5D-872A-FBDC44643293}" dt="2023-11-25T11:55:30.515" v="4917" actId="165"/>
          <ac:grpSpMkLst>
            <pc:docMk/>
            <pc:sldMk cId="1655466864" sldId="971"/>
            <ac:grpSpMk id="2275" creationId="{C184F36F-D8EC-C592-9407-8FAA429D35B2}"/>
          </ac:grpSpMkLst>
        </pc:grpChg>
        <pc:picChg chg="mod">
          <ac:chgData name="Daoud Saadeddin" userId="50f496e5f975282e" providerId="LiveId" clId="{21DDD259-1F9D-4D5D-872A-FBDC44643293}" dt="2023-11-25T11:55:24.703" v="4913" actId="165"/>
          <ac:picMkLst>
            <pc:docMk/>
            <pc:sldMk cId="1655466864" sldId="971"/>
            <ac:picMk id="4" creationId="{3369248A-5053-6464-83AF-BAE7ABEE0FA4}"/>
          </ac:picMkLst>
        </pc:picChg>
        <pc:picChg chg="mod">
          <ac:chgData name="Daoud Saadeddin" userId="50f496e5f975282e" providerId="LiveId" clId="{21DDD259-1F9D-4D5D-872A-FBDC44643293}" dt="2023-11-25T18:00:33.577" v="5091" actId="1038"/>
          <ac:picMkLst>
            <pc:docMk/>
            <pc:sldMk cId="1655466864" sldId="971"/>
            <ac:picMk id="7" creationId="{37E6CA1C-DC77-342A-42E6-1324D965D13E}"/>
          </ac:picMkLst>
        </pc:picChg>
        <pc:picChg chg="mod">
          <ac:chgData name="Daoud Saadeddin" userId="50f496e5f975282e" providerId="LiveId" clId="{21DDD259-1F9D-4D5D-872A-FBDC44643293}" dt="2023-11-25T18:00:24.470" v="5090"/>
          <ac:picMkLst>
            <pc:docMk/>
            <pc:sldMk cId="1655466864" sldId="971"/>
            <ac:picMk id="10" creationId="{0FEF7AB8-D827-DFA1-1F0A-E4188AC9FB7F}"/>
          </ac:picMkLst>
        </pc:picChg>
        <pc:picChg chg="mod">
          <ac:chgData name="Daoud Saadeddin" userId="50f496e5f975282e" providerId="LiveId" clId="{21DDD259-1F9D-4D5D-872A-FBDC44643293}" dt="2023-11-25T11:55:02.024" v="4900" actId="165"/>
          <ac:picMkLst>
            <pc:docMk/>
            <pc:sldMk cId="1655466864" sldId="971"/>
            <ac:picMk id="16" creationId="{48A05BBC-7FE0-0040-8FFE-1CF30FC53BBD}"/>
          </ac:picMkLst>
        </pc:picChg>
        <pc:picChg chg="mod">
          <ac:chgData name="Daoud Saadeddin" userId="50f496e5f975282e" providerId="LiveId" clId="{21DDD259-1F9D-4D5D-872A-FBDC44643293}" dt="2023-11-29T12:43:18.967" v="5718"/>
          <ac:picMkLst>
            <pc:docMk/>
            <pc:sldMk cId="1655466864" sldId="971"/>
            <ac:picMk id="16" creationId="{A570315B-B782-D521-8448-CE86A34973C7}"/>
          </ac:picMkLst>
        </pc:picChg>
        <pc:picChg chg="mod">
          <ac:chgData name="Daoud Saadeddin" userId="50f496e5f975282e" providerId="LiveId" clId="{21DDD259-1F9D-4D5D-872A-FBDC44643293}" dt="2023-11-25T11:55:35.576" v="4919" actId="165"/>
          <ac:picMkLst>
            <pc:docMk/>
            <pc:sldMk cId="1655466864" sldId="971"/>
            <ac:picMk id="17" creationId="{4F30415F-8684-CBB2-4842-7D03F38F81A2}"/>
          </ac:picMkLst>
        </pc:picChg>
        <pc:picChg chg="mod">
          <ac:chgData name="Daoud Saadeddin" userId="50f496e5f975282e" providerId="LiveId" clId="{21DDD259-1F9D-4D5D-872A-FBDC44643293}" dt="2023-11-28T19:24:57.588" v="5177" actId="165"/>
          <ac:picMkLst>
            <pc:docMk/>
            <pc:sldMk cId="1655466864" sldId="971"/>
            <ac:picMk id="21" creationId="{262DA753-1924-F81C-E853-A2D0D218D0CD}"/>
          </ac:picMkLst>
        </pc:picChg>
        <pc:picChg chg="mod">
          <ac:chgData name="Daoud Saadeddin" userId="50f496e5f975282e" providerId="LiveId" clId="{21DDD259-1F9D-4D5D-872A-FBDC44643293}" dt="2023-11-25T11:54:56.479" v="4896" actId="165"/>
          <ac:picMkLst>
            <pc:docMk/>
            <pc:sldMk cId="1655466864" sldId="971"/>
            <ac:picMk id="23" creationId="{2B55650E-0E62-5556-3B12-304D11376970}"/>
          </ac:picMkLst>
        </pc:picChg>
        <pc:picChg chg="mod">
          <ac:chgData name="Daoud Saadeddin" userId="50f496e5f975282e" providerId="LiveId" clId="{21DDD259-1F9D-4D5D-872A-FBDC44643293}" dt="2023-11-28T19:24:57.588" v="5177" actId="165"/>
          <ac:picMkLst>
            <pc:docMk/>
            <pc:sldMk cId="1655466864" sldId="971"/>
            <ac:picMk id="26" creationId="{DF3CC491-BFE7-AD5E-C115-7DDFF6A363B9}"/>
          </ac:picMkLst>
        </pc:picChg>
        <pc:picChg chg="mod">
          <ac:chgData name="Daoud Saadeddin" userId="50f496e5f975282e" providerId="LiveId" clId="{21DDD259-1F9D-4D5D-872A-FBDC44643293}" dt="2023-11-28T19:24:57.588" v="5177" actId="165"/>
          <ac:picMkLst>
            <pc:docMk/>
            <pc:sldMk cId="1655466864" sldId="971"/>
            <ac:picMk id="28" creationId="{973DC2A4-7D49-B586-7AC7-3D17EE9C754B}"/>
          </ac:picMkLst>
        </pc:picChg>
        <pc:picChg chg="mod">
          <ac:chgData name="Daoud Saadeddin" userId="50f496e5f975282e" providerId="LiveId" clId="{21DDD259-1F9D-4D5D-872A-FBDC44643293}" dt="2023-11-25T11:55:21.608" v="4912" actId="165"/>
          <ac:picMkLst>
            <pc:docMk/>
            <pc:sldMk cId="1655466864" sldId="971"/>
            <ac:picMk id="31" creationId="{608FCF64-331B-77D5-8660-7157EEFD2A2D}"/>
          </ac:picMkLst>
        </pc:picChg>
        <pc:picChg chg="mod">
          <ac:chgData name="Daoud Saadeddin" userId="50f496e5f975282e" providerId="LiveId" clId="{21DDD259-1F9D-4D5D-872A-FBDC44643293}" dt="2023-11-29T12:45:13.762" v="5725"/>
          <ac:picMkLst>
            <pc:docMk/>
            <pc:sldMk cId="1655466864" sldId="971"/>
            <ac:picMk id="32" creationId="{58FED42E-CDBC-57F5-27A1-A78EE078D68C}"/>
          </ac:picMkLst>
        </pc:picChg>
        <pc:picChg chg="mod">
          <ac:chgData name="Daoud Saadeddin" userId="50f496e5f975282e" providerId="LiveId" clId="{21DDD259-1F9D-4D5D-872A-FBDC44643293}" dt="2023-11-28T19:40:54.031" v="5228"/>
          <ac:picMkLst>
            <pc:docMk/>
            <pc:sldMk cId="1655466864" sldId="971"/>
            <ac:picMk id="38" creationId="{332AA15B-8BE9-697C-DAF1-5BA286DEEA76}"/>
          </ac:picMkLst>
        </pc:picChg>
        <pc:picChg chg="mod">
          <ac:chgData name="Daoud Saadeddin" userId="50f496e5f975282e" providerId="LiveId" clId="{21DDD259-1F9D-4D5D-872A-FBDC44643293}" dt="2023-11-29T12:46:23.321" v="5732" actId="165"/>
          <ac:picMkLst>
            <pc:docMk/>
            <pc:sldMk cId="1655466864" sldId="971"/>
            <ac:picMk id="39" creationId="{CC352DD4-1614-9A2C-4A58-8FD47C8A0541}"/>
          </ac:picMkLst>
        </pc:picChg>
        <pc:picChg chg="mod">
          <ac:chgData name="Daoud Saadeddin" userId="50f496e5f975282e" providerId="LiveId" clId="{21DDD259-1F9D-4D5D-872A-FBDC44643293}" dt="2023-11-29T12:46:23.321" v="5732" actId="165"/>
          <ac:picMkLst>
            <pc:docMk/>
            <pc:sldMk cId="1655466864" sldId="971"/>
            <ac:picMk id="41" creationId="{F43A9971-7076-E74A-41DD-6A46D17B4878}"/>
          </ac:picMkLst>
        </pc:picChg>
        <pc:picChg chg="mod">
          <ac:chgData name="Daoud Saadeddin" userId="50f496e5f975282e" providerId="LiveId" clId="{21DDD259-1F9D-4D5D-872A-FBDC44643293}" dt="2023-11-25T11:54:56.479" v="4896" actId="165"/>
          <ac:picMkLst>
            <pc:docMk/>
            <pc:sldMk cId="1655466864" sldId="971"/>
            <ac:picMk id="47" creationId="{B2A7C043-5074-8B7E-06DF-80A86908068D}"/>
          </ac:picMkLst>
        </pc:picChg>
        <pc:picChg chg="mod">
          <ac:chgData name="Daoud Saadeddin" userId="50f496e5f975282e" providerId="LiveId" clId="{21DDD259-1F9D-4D5D-872A-FBDC44643293}" dt="2023-11-28T19:40:54.031" v="5228"/>
          <ac:picMkLst>
            <pc:docMk/>
            <pc:sldMk cId="1655466864" sldId="971"/>
            <ac:picMk id="51" creationId="{14A3FBB7-8223-3404-69C9-DFFF9B05ACEC}"/>
          </ac:picMkLst>
        </pc:picChg>
        <pc:picChg chg="mod">
          <ac:chgData name="Daoud Saadeddin" userId="50f496e5f975282e" providerId="LiveId" clId="{21DDD259-1F9D-4D5D-872A-FBDC44643293}" dt="2023-11-29T12:46:23.321" v="5732" actId="165"/>
          <ac:picMkLst>
            <pc:docMk/>
            <pc:sldMk cId="1655466864" sldId="971"/>
            <ac:picMk id="54" creationId="{CB5D56EA-AAA4-2FDC-5F34-360BE082AEC9}"/>
          </ac:picMkLst>
        </pc:picChg>
        <pc:picChg chg="mod">
          <ac:chgData name="Daoud Saadeddin" userId="50f496e5f975282e" providerId="LiveId" clId="{21DDD259-1F9D-4D5D-872A-FBDC44643293}" dt="2023-11-28T19:40:54.031" v="5228"/>
          <ac:picMkLst>
            <pc:docMk/>
            <pc:sldMk cId="1655466864" sldId="971"/>
            <ac:picMk id="55" creationId="{F1320FB8-2A7E-8590-4F5C-CFE62A942C8D}"/>
          </ac:picMkLst>
        </pc:picChg>
        <pc:picChg chg="mod">
          <ac:chgData name="Daoud Saadeddin" userId="50f496e5f975282e" providerId="LiveId" clId="{21DDD259-1F9D-4D5D-872A-FBDC44643293}" dt="2023-11-25T11:55:13.191" v="4907" actId="165"/>
          <ac:picMkLst>
            <pc:docMk/>
            <pc:sldMk cId="1655466864" sldId="971"/>
            <ac:picMk id="56" creationId="{0A85EFA0-B3D9-4EBC-4BE7-019A865521EE}"/>
          </ac:picMkLst>
        </pc:picChg>
        <pc:picChg chg="mod">
          <ac:chgData name="Daoud Saadeddin" userId="50f496e5f975282e" providerId="LiveId" clId="{21DDD259-1F9D-4D5D-872A-FBDC44643293}" dt="2023-11-29T12:46:23.321" v="5732" actId="165"/>
          <ac:picMkLst>
            <pc:docMk/>
            <pc:sldMk cId="1655466864" sldId="971"/>
            <ac:picMk id="56" creationId="{2F8CD8F4-66B2-BB61-0C84-6662C3563D32}"/>
          </ac:picMkLst>
        </pc:picChg>
        <pc:picChg chg="mod">
          <ac:chgData name="Daoud Saadeddin" userId="50f496e5f975282e" providerId="LiveId" clId="{21DDD259-1F9D-4D5D-872A-FBDC44643293}" dt="2023-11-29T12:46:23.321" v="5732" actId="165"/>
          <ac:picMkLst>
            <pc:docMk/>
            <pc:sldMk cId="1655466864" sldId="971"/>
            <ac:picMk id="58" creationId="{3554228F-E183-6110-8B00-A7034BA5413B}"/>
          </ac:picMkLst>
        </pc:picChg>
        <pc:picChg chg="mod">
          <ac:chgData name="Daoud Saadeddin" userId="50f496e5f975282e" providerId="LiveId" clId="{21DDD259-1F9D-4D5D-872A-FBDC44643293}" dt="2023-11-29T12:46:23.321" v="5732" actId="165"/>
          <ac:picMkLst>
            <pc:docMk/>
            <pc:sldMk cId="1655466864" sldId="971"/>
            <ac:picMk id="60" creationId="{63817B17-FB5F-ED09-8CEB-7625F34FA05C}"/>
          </ac:picMkLst>
        </pc:picChg>
        <pc:picChg chg="mod">
          <ac:chgData name="Daoud Saadeddin" userId="50f496e5f975282e" providerId="LiveId" clId="{21DDD259-1F9D-4D5D-872A-FBDC44643293}" dt="2023-11-25T11:54:56.479" v="4896" actId="165"/>
          <ac:picMkLst>
            <pc:docMk/>
            <pc:sldMk cId="1655466864" sldId="971"/>
            <ac:picMk id="1034" creationId="{76664B73-FB93-2234-4114-2FC34BF3C928}"/>
          </ac:picMkLst>
        </pc:picChg>
        <pc:picChg chg="mod">
          <ac:chgData name="Daoud Saadeddin" userId="50f496e5f975282e" providerId="LiveId" clId="{21DDD259-1F9D-4D5D-872A-FBDC44643293}" dt="2023-11-25T11:54:58.057" v="4897" actId="165"/>
          <ac:picMkLst>
            <pc:docMk/>
            <pc:sldMk cId="1655466864" sldId="971"/>
            <ac:picMk id="1037" creationId="{9C4C64A5-C222-E8B7-FC53-DD2531C4CB0E}"/>
          </ac:picMkLst>
        </pc:picChg>
        <pc:picChg chg="mod">
          <ac:chgData name="Daoud Saadeddin" userId="50f496e5f975282e" providerId="LiveId" clId="{21DDD259-1F9D-4D5D-872A-FBDC44643293}" dt="2023-11-25T11:54:59.744" v="4898" actId="165"/>
          <ac:picMkLst>
            <pc:docMk/>
            <pc:sldMk cId="1655466864" sldId="971"/>
            <ac:picMk id="1040" creationId="{DA435F72-8D50-A2D8-DFC3-B264F30EA79D}"/>
          </ac:picMkLst>
        </pc:picChg>
        <pc:picChg chg="mod">
          <ac:chgData name="Daoud Saadeddin" userId="50f496e5f975282e" providerId="LiveId" clId="{21DDD259-1F9D-4D5D-872A-FBDC44643293}" dt="2023-11-25T11:54:59.744" v="4898" actId="165"/>
          <ac:picMkLst>
            <pc:docMk/>
            <pc:sldMk cId="1655466864" sldId="971"/>
            <ac:picMk id="1051" creationId="{3AFF0103-6F85-BD96-E5D2-BD61F093A60E}"/>
          </ac:picMkLst>
        </pc:picChg>
        <pc:picChg chg="mod">
          <ac:chgData name="Daoud Saadeddin" userId="50f496e5f975282e" providerId="LiveId" clId="{21DDD259-1F9D-4D5D-872A-FBDC44643293}" dt="2023-11-25T11:55:01.072" v="4899" actId="165"/>
          <ac:picMkLst>
            <pc:docMk/>
            <pc:sldMk cId="1655466864" sldId="971"/>
            <ac:picMk id="1055" creationId="{F2F1EDD1-5297-4D7F-CC45-9BB80077A7F2}"/>
          </ac:picMkLst>
        </pc:picChg>
        <pc:picChg chg="mod">
          <ac:chgData name="Daoud Saadeddin" userId="50f496e5f975282e" providerId="LiveId" clId="{21DDD259-1F9D-4D5D-872A-FBDC44643293}" dt="2023-11-25T11:55:01.072" v="4899" actId="165"/>
          <ac:picMkLst>
            <pc:docMk/>
            <pc:sldMk cId="1655466864" sldId="971"/>
            <ac:picMk id="1058" creationId="{7C4937D8-E553-9281-EB4B-ECA86F6BBA16}"/>
          </ac:picMkLst>
        </pc:picChg>
        <pc:picChg chg="mod">
          <ac:chgData name="Daoud Saadeddin" userId="50f496e5f975282e" providerId="LiveId" clId="{21DDD259-1F9D-4D5D-872A-FBDC44643293}" dt="2023-11-25T11:55:02.024" v="4900" actId="165"/>
          <ac:picMkLst>
            <pc:docMk/>
            <pc:sldMk cId="1655466864" sldId="971"/>
            <ac:picMk id="1088" creationId="{28A84524-6B07-77F2-D73F-D7FCE6AA80E6}"/>
          </ac:picMkLst>
        </pc:picChg>
        <pc:picChg chg="mod">
          <ac:chgData name="Daoud Saadeddin" userId="50f496e5f975282e" providerId="LiveId" clId="{21DDD259-1F9D-4D5D-872A-FBDC44643293}" dt="2023-11-25T11:55:03.805" v="4901" actId="165"/>
          <ac:picMkLst>
            <pc:docMk/>
            <pc:sldMk cId="1655466864" sldId="971"/>
            <ac:picMk id="1184" creationId="{7A748626-47F1-07D1-057F-25ECE908320C}"/>
          </ac:picMkLst>
        </pc:picChg>
        <pc:picChg chg="mod">
          <ac:chgData name="Daoud Saadeddin" userId="50f496e5f975282e" providerId="LiveId" clId="{21DDD259-1F9D-4D5D-872A-FBDC44643293}" dt="2023-11-25T11:55:03.805" v="4901" actId="165"/>
          <ac:picMkLst>
            <pc:docMk/>
            <pc:sldMk cId="1655466864" sldId="971"/>
            <ac:picMk id="2050" creationId="{8E4AAA6F-401C-B2B0-8F74-6BA71507AF37}"/>
          </ac:picMkLst>
        </pc:picChg>
        <pc:picChg chg="mod">
          <ac:chgData name="Daoud Saadeddin" userId="50f496e5f975282e" providerId="LiveId" clId="{21DDD259-1F9D-4D5D-872A-FBDC44643293}" dt="2023-11-25T11:55:04.821" v="4902" actId="165"/>
          <ac:picMkLst>
            <pc:docMk/>
            <pc:sldMk cId="1655466864" sldId="971"/>
            <ac:picMk id="2054" creationId="{2B289368-8075-5BC7-2C7A-C1F1F51C4658}"/>
          </ac:picMkLst>
        </pc:picChg>
        <pc:picChg chg="mod">
          <ac:chgData name="Daoud Saadeddin" userId="50f496e5f975282e" providerId="LiveId" clId="{21DDD259-1F9D-4D5D-872A-FBDC44643293}" dt="2023-11-25T11:55:04.821" v="4902" actId="165"/>
          <ac:picMkLst>
            <pc:docMk/>
            <pc:sldMk cId="1655466864" sldId="971"/>
            <ac:picMk id="2056" creationId="{02B968A2-F6CB-022A-FC63-7F1B8080E6D0}"/>
          </ac:picMkLst>
        </pc:picChg>
        <pc:picChg chg="mod">
          <ac:chgData name="Daoud Saadeddin" userId="50f496e5f975282e" providerId="LiveId" clId="{21DDD259-1F9D-4D5D-872A-FBDC44643293}" dt="2023-11-25T11:54:58.057" v="4897" actId="165"/>
          <ac:picMkLst>
            <pc:docMk/>
            <pc:sldMk cId="1655466864" sldId="971"/>
            <ac:picMk id="2058" creationId="{59EE8AAB-C480-2824-E7DF-D59227B168C6}"/>
          </ac:picMkLst>
        </pc:picChg>
        <pc:picChg chg="mod">
          <ac:chgData name="Daoud Saadeddin" userId="50f496e5f975282e" providerId="LiveId" clId="{21DDD259-1F9D-4D5D-872A-FBDC44643293}" dt="2023-11-25T11:55:03.805" v="4901" actId="165"/>
          <ac:picMkLst>
            <pc:docMk/>
            <pc:sldMk cId="1655466864" sldId="971"/>
            <ac:picMk id="2060" creationId="{95739E2C-7008-6013-45A4-517A338AC96E}"/>
          </ac:picMkLst>
        </pc:picChg>
        <pc:picChg chg="mod">
          <ac:chgData name="Daoud Saadeddin" userId="50f496e5f975282e" providerId="LiveId" clId="{21DDD259-1F9D-4D5D-872A-FBDC44643293}" dt="2023-11-25T11:55:08.164" v="4904" actId="165"/>
          <ac:picMkLst>
            <pc:docMk/>
            <pc:sldMk cId="1655466864" sldId="971"/>
            <ac:picMk id="2064" creationId="{B3B93F03-B993-BBD7-D167-ED42AA48496B}"/>
          </ac:picMkLst>
        </pc:picChg>
        <pc:picChg chg="mod">
          <ac:chgData name="Daoud Saadeddin" userId="50f496e5f975282e" providerId="LiveId" clId="{21DDD259-1F9D-4D5D-872A-FBDC44643293}" dt="2023-11-25T11:55:08.164" v="4904" actId="165"/>
          <ac:picMkLst>
            <pc:docMk/>
            <pc:sldMk cId="1655466864" sldId="971"/>
            <ac:picMk id="2068" creationId="{1285AB4D-D3F7-76CE-87A2-6EE764511711}"/>
          </ac:picMkLst>
        </pc:picChg>
        <pc:picChg chg="mod">
          <ac:chgData name="Daoud Saadeddin" userId="50f496e5f975282e" providerId="LiveId" clId="{21DDD259-1F9D-4D5D-872A-FBDC44643293}" dt="2023-11-25T11:55:08.164" v="4904" actId="165"/>
          <ac:picMkLst>
            <pc:docMk/>
            <pc:sldMk cId="1655466864" sldId="971"/>
            <ac:picMk id="2070" creationId="{91D8AC72-5A6D-1EB8-9417-B0E2748ABFE3}"/>
          </ac:picMkLst>
        </pc:picChg>
        <pc:picChg chg="mod">
          <ac:chgData name="Daoud Saadeddin" userId="50f496e5f975282e" providerId="LiveId" clId="{21DDD259-1F9D-4D5D-872A-FBDC44643293}" dt="2023-11-25T11:55:08.164" v="4904" actId="165"/>
          <ac:picMkLst>
            <pc:docMk/>
            <pc:sldMk cId="1655466864" sldId="971"/>
            <ac:picMk id="2077" creationId="{864E26B6-3E98-853E-3407-6948C323E88C}"/>
          </ac:picMkLst>
        </pc:picChg>
        <pc:picChg chg="mod">
          <ac:chgData name="Daoud Saadeddin" userId="50f496e5f975282e" providerId="LiveId" clId="{21DDD259-1F9D-4D5D-872A-FBDC44643293}" dt="2023-11-25T11:55:17.031" v="4910" actId="165"/>
          <ac:picMkLst>
            <pc:docMk/>
            <pc:sldMk cId="1655466864" sldId="971"/>
            <ac:picMk id="2084" creationId="{0AC2E6CE-4E2A-F470-BC79-D3BF357A4CD9}"/>
          </ac:picMkLst>
        </pc:picChg>
        <pc:picChg chg="mod">
          <ac:chgData name="Daoud Saadeddin" userId="50f496e5f975282e" providerId="LiveId" clId="{21DDD259-1F9D-4D5D-872A-FBDC44643293}" dt="2023-11-25T11:55:14.810" v="4908" actId="165"/>
          <ac:picMkLst>
            <pc:docMk/>
            <pc:sldMk cId="1655466864" sldId="971"/>
            <ac:picMk id="2099" creationId="{1A6289DC-83B0-EF3C-19D0-36243977A5FF}"/>
          </ac:picMkLst>
        </pc:picChg>
        <pc:picChg chg="mod">
          <ac:chgData name="Daoud Saadeddin" userId="50f496e5f975282e" providerId="LiveId" clId="{21DDD259-1F9D-4D5D-872A-FBDC44643293}" dt="2023-11-25T11:55:14.810" v="4908" actId="165"/>
          <ac:picMkLst>
            <pc:docMk/>
            <pc:sldMk cId="1655466864" sldId="971"/>
            <ac:picMk id="2104" creationId="{2107B928-C706-7861-6BD2-F03A08E35F11}"/>
          </ac:picMkLst>
        </pc:picChg>
        <pc:picChg chg="mod">
          <ac:chgData name="Daoud Saadeddin" userId="50f496e5f975282e" providerId="LiveId" clId="{21DDD259-1F9D-4D5D-872A-FBDC44643293}" dt="2023-11-25T11:55:13.191" v="4907" actId="165"/>
          <ac:picMkLst>
            <pc:docMk/>
            <pc:sldMk cId="1655466864" sldId="971"/>
            <ac:picMk id="2116" creationId="{947B5D38-39E1-6AF8-8DFF-C446F3793A37}"/>
          </ac:picMkLst>
        </pc:picChg>
        <pc:picChg chg="mod">
          <ac:chgData name="Daoud Saadeddin" userId="50f496e5f975282e" providerId="LiveId" clId="{21DDD259-1F9D-4D5D-872A-FBDC44643293}" dt="2023-11-25T11:55:09.485" v="4905" actId="165"/>
          <ac:picMkLst>
            <pc:docMk/>
            <pc:sldMk cId="1655466864" sldId="971"/>
            <ac:picMk id="2122" creationId="{EB986DFF-21D2-D5A8-B7D7-3F8E4C8F1433}"/>
          </ac:picMkLst>
        </pc:picChg>
        <pc:picChg chg="mod">
          <ac:chgData name="Daoud Saadeddin" userId="50f496e5f975282e" providerId="LiveId" clId="{21DDD259-1F9D-4D5D-872A-FBDC44643293}" dt="2023-11-25T11:55:11.971" v="4906" actId="165"/>
          <ac:picMkLst>
            <pc:docMk/>
            <pc:sldMk cId="1655466864" sldId="971"/>
            <ac:picMk id="2124" creationId="{419773DB-F809-B092-8238-C525293D823F}"/>
          </ac:picMkLst>
        </pc:picChg>
        <pc:picChg chg="mod">
          <ac:chgData name="Daoud Saadeddin" userId="50f496e5f975282e" providerId="LiveId" clId="{21DDD259-1F9D-4D5D-872A-FBDC44643293}" dt="2023-11-25T11:55:11.971" v="4906" actId="165"/>
          <ac:picMkLst>
            <pc:docMk/>
            <pc:sldMk cId="1655466864" sldId="971"/>
            <ac:picMk id="2126" creationId="{4303C3BA-2BA7-B12E-94FC-E1D88936D642}"/>
          </ac:picMkLst>
        </pc:picChg>
        <pc:picChg chg="mod">
          <ac:chgData name="Daoud Saadeddin" userId="50f496e5f975282e" providerId="LiveId" clId="{21DDD259-1F9D-4D5D-872A-FBDC44643293}" dt="2023-11-25T11:55:11.971" v="4906" actId="165"/>
          <ac:picMkLst>
            <pc:docMk/>
            <pc:sldMk cId="1655466864" sldId="971"/>
            <ac:picMk id="2128" creationId="{E5EDC4CB-F957-F9F0-65B7-A95CDE5290B0}"/>
          </ac:picMkLst>
        </pc:picChg>
        <pc:picChg chg="mod">
          <ac:chgData name="Daoud Saadeddin" userId="50f496e5f975282e" providerId="LiveId" clId="{21DDD259-1F9D-4D5D-872A-FBDC44643293}" dt="2023-11-25T11:55:21.608" v="4912" actId="165"/>
          <ac:picMkLst>
            <pc:docMk/>
            <pc:sldMk cId="1655466864" sldId="971"/>
            <ac:picMk id="2154" creationId="{AEC629BF-C79A-EA34-F191-784607DA15F0}"/>
          </ac:picMkLst>
        </pc:picChg>
        <pc:picChg chg="mod">
          <ac:chgData name="Daoud Saadeddin" userId="50f496e5f975282e" providerId="LiveId" clId="{21DDD259-1F9D-4D5D-872A-FBDC44643293}" dt="2023-11-25T11:55:21.608" v="4912" actId="165"/>
          <ac:picMkLst>
            <pc:docMk/>
            <pc:sldMk cId="1655466864" sldId="971"/>
            <ac:picMk id="2157" creationId="{E3F145AE-E9C3-EBB9-818D-86BAA034162D}"/>
          </ac:picMkLst>
        </pc:picChg>
        <pc:picChg chg="mod">
          <ac:chgData name="Daoud Saadeddin" userId="50f496e5f975282e" providerId="LiveId" clId="{21DDD259-1F9D-4D5D-872A-FBDC44643293}" dt="2023-11-25T11:55:21.608" v="4912" actId="165"/>
          <ac:picMkLst>
            <pc:docMk/>
            <pc:sldMk cId="1655466864" sldId="971"/>
            <ac:picMk id="2159" creationId="{2AA7E136-8B30-A3BA-95E9-1B4DE2A154D0}"/>
          </ac:picMkLst>
        </pc:picChg>
        <pc:picChg chg="mod">
          <ac:chgData name="Daoud Saadeddin" userId="50f496e5f975282e" providerId="LiveId" clId="{21DDD259-1F9D-4D5D-872A-FBDC44643293}" dt="2023-11-25T11:58:43.239" v="4966" actId="165"/>
          <ac:picMkLst>
            <pc:docMk/>
            <pc:sldMk cId="1655466864" sldId="971"/>
            <ac:picMk id="2164" creationId="{FE07C125-04F6-9B23-E179-2BB3243362C1}"/>
          </ac:picMkLst>
        </pc:picChg>
        <pc:picChg chg="mod">
          <ac:chgData name="Daoud Saadeddin" userId="50f496e5f975282e" providerId="LiveId" clId="{21DDD259-1F9D-4D5D-872A-FBDC44643293}" dt="2023-11-25T11:58:43.239" v="4966" actId="165"/>
          <ac:picMkLst>
            <pc:docMk/>
            <pc:sldMk cId="1655466864" sldId="971"/>
            <ac:picMk id="2167" creationId="{B1A94786-DA40-2BD5-BBEB-0CE75D3F42F1}"/>
          </ac:picMkLst>
        </pc:picChg>
        <pc:picChg chg="mod">
          <ac:chgData name="Daoud Saadeddin" userId="50f496e5f975282e" providerId="LiveId" clId="{21DDD259-1F9D-4D5D-872A-FBDC44643293}" dt="2023-11-25T11:58:43.239" v="4966" actId="165"/>
          <ac:picMkLst>
            <pc:docMk/>
            <pc:sldMk cId="1655466864" sldId="971"/>
            <ac:picMk id="2168" creationId="{9C98A3E7-7D7A-57C9-9D3A-53A0C961B126}"/>
          </ac:picMkLst>
        </pc:picChg>
        <pc:picChg chg="mod">
          <ac:chgData name="Daoud Saadeddin" userId="50f496e5f975282e" providerId="LiveId" clId="{21DDD259-1F9D-4D5D-872A-FBDC44643293}" dt="2023-11-25T11:55:24.703" v="4913" actId="165"/>
          <ac:picMkLst>
            <pc:docMk/>
            <pc:sldMk cId="1655466864" sldId="971"/>
            <ac:picMk id="2175" creationId="{9AD2778D-F044-1401-EABF-62BD895F6FD9}"/>
          </ac:picMkLst>
        </pc:picChg>
        <pc:picChg chg="mod">
          <ac:chgData name="Daoud Saadeddin" userId="50f496e5f975282e" providerId="LiveId" clId="{21DDD259-1F9D-4D5D-872A-FBDC44643293}" dt="2023-11-25T11:55:29.340" v="4916" actId="165"/>
          <ac:picMkLst>
            <pc:docMk/>
            <pc:sldMk cId="1655466864" sldId="971"/>
            <ac:picMk id="2177" creationId="{5C380525-8E82-901A-C967-88653C97F02E}"/>
          </ac:picMkLst>
        </pc:picChg>
        <pc:picChg chg="mod">
          <ac:chgData name="Daoud Saadeddin" userId="50f496e5f975282e" providerId="LiveId" clId="{21DDD259-1F9D-4D5D-872A-FBDC44643293}" dt="2023-11-25T11:55:18.625" v="4911" actId="165"/>
          <ac:picMkLst>
            <pc:docMk/>
            <pc:sldMk cId="1655466864" sldId="971"/>
            <ac:picMk id="2179" creationId="{5227C69D-70A0-FE3A-FCC1-DB2A427DC3C7}"/>
          </ac:picMkLst>
        </pc:picChg>
        <pc:picChg chg="mod">
          <ac:chgData name="Daoud Saadeddin" userId="50f496e5f975282e" providerId="LiveId" clId="{21DDD259-1F9D-4D5D-872A-FBDC44643293}" dt="2023-11-25T11:55:26.140" v="4914" actId="165"/>
          <ac:picMkLst>
            <pc:docMk/>
            <pc:sldMk cId="1655466864" sldId="971"/>
            <ac:picMk id="2194" creationId="{63E6CCC6-6C5B-DF4B-C70A-D7F7661240F0}"/>
          </ac:picMkLst>
        </pc:picChg>
        <pc:picChg chg="mod">
          <ac:chgData name="Daoud Saadeddin" userId="50f496e5f975282e" providerId="LiveId" clId="{21DDD259-1F9D-4D5D-872A-FBDC44643293}" dt="2023-11-25T11:55:26.140" v="4914" actId="165"/>
          <ac:picMkLst>
            <pc:docMk/>
            <pc:sldMk cId="1655466864" sldId="971"/>
            <ac:picMk id="2197" creationId="{D4A10148-4D31-AFD2-A4A4-B37E029206AE}"/>
          </ac:picMkLst>
        </pc:picChg>
        <pc:picChg chg="mod">
          <ac:chgData name="Daoud Saadeddin" userId="50f496e5f975282e" providerId="LiveId" clId="{21DDD259-1F9D-4D5D-872A-FBDC44643293}" dt="2023-11-25T11:55:29.340" v="4916" actId="165"/>
          <ac:picMkLst>
            <pc:docMk/>
            <pc:sldMk cId="1655466864" sldId="971"/>
            <ac:picMk id="2206" creationId="{35D25271-2FAB-5FC5-6A91-22AD4FC81C3F}"/>
          </ac:picMkLst>
        </pc:picChg>
        <pc:picChg chg="mod">
          <ac:chgData name="Daoud Saadeddin" userId="50f496e5f975282e" providerId="LiveId" clId="{21DDD259-1F9D-4D5D-872A-FBDC44643293}" dt="2023-11-25T11:55:29.340" v="4916" actId="165"/>
          <ac:picMkLst>
            <pc:docMk/>
            <pc:sldMk cId="1655466864" sldId="971"/>
            <ac:picMk id="2208" creationId="{773DA63B-C1CC-819C-E180-4867CE446BE2}"/>
          </ac:picMkLst>
        </pc:picChg>
        <pc:picChg chg="mod">
          <ac:chgData name="Daoud Saadeddin" userId="50f496e5f975282e" providerId="LiveId" clId="{21DDD259-1F9D-4D5D-872A-FBDC44643293}" dt="2023-11-25T11:55:34.404" v="4918" actId="165"/>
          <ac:picMkLst>
            <pc:docMk/>
            <pc:sldMk cId="1655466864" sldId="971"/>
            <ac:picMk id="2219" creationId="{0EC65F60-A09F-A1B6-B3E8-26A0BE059EAC}"/>
          </ac:picMkLst>
        </pc:picChg>
        <pc:picChg chg="mod">
          <ac:chgData name="Daoud Saadeddin" userId="50f496e5f975282e" providerId="LiveId" clId="{21DDD259-1F9D-4D5D-872A-FBDC44643293}" dt="2023-11-25T11:55:35.576" v="4919" actId="165"/>
          <ac:picMkLst>
            <pc:docMk/>
            <pc:sldMk cId="1655466864" sldId="971"/>
            <ac:picMk id="2224" creationId="{F9B3CA79-9F80-8F78-32A0-826B2C9DBE14}"/>
          </ac:picMkLst>
        </pc:picChg>
        <pc:picChg chg="mod">
          <ac:chgData name="Daoud Saadeddin" userId="50f496e5f975282e" providerId="LiveId" clId="{21DDD259-1F9D-4D5D-872A-FBDC44643293}" dt="2023-11-25T11:55:29.340" v="4916" actId="165"/>
          <ac:picMkLst>
            <pc:docMk/>
            <pc:sldMk cId="1655466864" sldId="971"/>
            <ac:picMk id="2239" creationId="{479A8EB0-5273-6FEB-5168-D9B1607A7CF2}"/>
          </ac:picMkLst>
        </pc:picChg>
        <pc:picChg chg="mod">
          <ac:chgData name="Daoud Saadeddin" userId="50f496e5f975282e" providerId="LiveId" clId="{21DDD259-1F9D-4D5D-872A-FBDC44643293}" dt="2023-11-29T12:46:23.321" v="5732" actId="165"/>
          <ac:picMkLst>
            <pc:docMk/>
            <pc:sldMk cId="1655466864" sldId="971"/>
            <ac:picMk id="2258" creationId="{2B83E73B-D9C3-077B-5243-C89DA21921EC}"/>
          </ac:picMkLst>
        </pc:picChg>
      </pc:sldChg>
      <pc:sldChg chg="addSp delSp modSp add mod">
        <pc:chgData name="Daoud Saadeddin" userId="50f496e5f975282e" providerId="LiveId" clId="{21DDD259-1F9D-4D5D-872A-FBDC44643293}" dt="2023-11-30T09:33:20.182" v="8175" actId="207"/>
        <pc:sldMkLst>
          <pc:docMk/>
          <pc:sldMk cId="1517686979" sldId="972"/>
        </pc:sldMkLst>
        <pc:spChg chg="mod topLvl">
          <ac:chgData name="Daoud Saadeddin" userId="50f496e5f975282e" providerId="LiveId" clId="{21DDD259-1F9D-4D5D-872A-FBDC44643293}" dt="2023-11-29T20:18:47.359" v="7805" actId="164"/>
          <ac:spMkLst>
            <pc:docMk/>
            <pc:sldMk cId="1517686979" sldId="972"/>
            <ac:spMk id="3" creationId="{9E276CDA-639F-C427-AED3-086E42048F12}"/>
          </ac:spMkLst>
        </pc:spChg>
        <pc:spChg chg="mod topLvl">
          <ac:chgData name="Daoud Saadeddin" userId="50f496e5f975282e" providerId="LiveId" clId="{21DDD259-1F9D-4D5D-872A-FBDC44643293}" dt="2023-11-29T18:41:46.757" v="7109" actId="12788"/>
          <ac:spMkLst>
            <pc:docMk/>
            <pc:sldMk cId="1517686979" sldId="972"/>
            <ac:spMk id="7" creationId="{C7BB7CC1-99B5-8251-6BE4-7BD70595EC35}"/>
          </ac:spMkLst>
        </pc:spChg>
        <pc:spChg chg="mod topLvl">
          <ac:chgData name="Daoud Saadeddin" userId="50f496e5f975282e" providerId="LiveId" clId="{21DDD259-1F9D-4D5D-872A-FBDC44643293}" dt="2023-11-29T19:39:15.556" v="7149" actId="164"/>
          <ac:spMkLst>
            <pc:docMk/>
            <pc:sldMk cId="1517686979" sldId="972"/>
            <ac:spMk id="8" creationId="{C9E0B6A7-C1C2-9850-C1B7-34633141374B}"/>
          </ac:spMkLst>
        </pc:spChg>
        <pc:spChg chg="mod topLvl">
          <ac:chgData name="Daoud Saadeddin" userId="50f496e5f975282e" providerId="LiveId" clId="{21DDD259-1F9D-4D5D-872A-FBDC44643293}" dt="2023-11-29T19:39:11.057" v="7148" actId="164"/>
          <ac:spMkLst>
            <pc:docMk/>
            <pc:sldMk cId="1517686979" sldId="972"/>
            <ac:spMk id="9" creationId="{E59C2853-7883-14FB-DBE6-830E7D75896C}"/>
          </ac:spMkLst>
        </pc:spChg>
        <pc:spChg chg="mod topLvl">
          <ac:chgData name="Daoud Saadeddin" userId="50f496e5f975282e" providerId="LiveId" clId="{21DDD259-1F9D-4D5D-872A-FBDC44643293}" dt="2023-11-29T19:38:48.599" v="7142" actId="164"/>
          <ac:spMkLst>
            <pc:docMk/>
            <pc:sldMk cId="1517686979" sldId="972"/>
            <ac:spMk id="11" creationId="{0747C97B-DE56-5202-1164-239397BFD061}"/>
          </ac:spMkLst>
        </pc:spChg>
        <pc:spChg chg="mod topLvl">
          <ac:chgData name="Daoud Saadeddin" userId="50f496e5f975282e" providerId="LiveId" clId="{21DDD259-1F9D-4D5D-872A-FBDC44643293}" dt="2023-11-30T09:32:57.882" v="8170" actId="207"/>
          <ac:spMkLst>
            <pc:docMk/>
            <pc:sldMk cId="1517686979" sldId="972"/>
            <ac:spMk id="15" creationId="{E974DDED-3F14-F002-319B-AB2B5703118D}"/>
          </ac:spMkLst>
        </pc:spChg>
        <pc:spChg chg="mod topLvl">
          <ac:chgData name="Daoud Saadeddin" userId="50f496e5f975282e" providerId="LiveId" clId="{21DDD259-1F9D-4D5D-872A-FBDC44643293}" dt="2023-11-30T04:44:25.231" v="8008" actId="1076"/>
          <ac:spMkLst>
            <pc:docMk/>
            <pc:sldMk cId="1517686979" sldId="972"/>
            <ac:spMk id="18" creationId="{8F53D095-5C6A-D5B2-1329-F2A67A00BF90}"/>
          </ac:spMkLst>
        </pc:spChg>
        <pc:spChg chg="mod">
          <ac:chgData name="Daoud Saadeddin" userId="50f496e5f975282e" providerId="LiveId" clId="{21DDD259-1F9D-4D5D-872A-FBDC44643293}" dt="2023-11-29T18:42:06.413" v="7114" actId="12789"/>
          <ac:spMkLst>
            <pc:docMk/>
            <pc:sldMk cId="1517686979" sldId="972"/>
            <ac:spMk id="21" creationId="{BC24734C-EEB2-E50B-2DCA-4EC2E1AB729C}"/>
          </ac:spMkLst>
        </pc:spChg>
        <pc:spChg chg="mod">
          <ac:chgData name="Daoud Saadeddin" userId="50f496e5f975282e" providerId="LiveId" clId="{21DDD259-1F9D-4D5D-872A-FBDC44643293}" dt="2023-11-30T05:01:09.282" v="8040" actId="404"/>
          <ac:spMkLst>
            <pc:docMk/>
            <pc:sldMk cId="1517686979" sldId="972"/>
            <ac:spMk id="22" creationId="{D7A60E4C-7972-DE57-0C64-AEF66599694C}"/>
          </ac:spMkLst>
        </pc:spChg>
        <pc:spChg chg="mod topLvl">
          <ac:chgData name="Daoud Saadeddin" userId="50f496e5f975282e" providerId="LiveId" clId="{21DDD259-1F9D-4D5D-872A-FBDC44643293}" dt="2023-11-29T19:39:11.057" v="7148" actId="164"/>
          <ac:spMkLst>
            <pc:docMk/>
            <pc:sldMk cId="1517686979" sldId="972"/>
            <ac:spMk id="24" creationId="{5BCCBF49-2A4D-E370-A1E1-E01044E39D4B}"/>
          </ac:spMkLst>
        </pc:spChg>
        <pc:spChg chg="mod topLvl">
          <ac:chgData name="Daoud Saadeddin" userId="50f496e5f975282e" providerId="LiveId" clId="{21DDD259-1F9D-4D5D-872A-FBDC44643293}" dt="2023-11-30T09:21:07.654" v="8133" actId="207"/>
          <ac:spMkLst>
            <pc:docMk/>
            <pc:sldMk cId="1517686979" sldId="972"/>
            <ac:spMk id="26" creationId="{CFB658B0-8433-C3CC-CF82-30C4C5B89295}"/>
          </ac:spMkLst>
        </pc:spChg>
        <pc:spChg chg="mod topLvl">
          <ac:chgData name="Daoud Saadeddin" userId="50f496e5f975282e" providerId="LiveId" clId="{21DDD259-1F9D-4D5D-872A-FBDC44643293}" dt="2023-11-29T20:19:23.526" v="7813" actId="164"/>
          <ac:spMkLst>
            <pc:docMk/>
            <pc:sldMk cId="1517686979" sldId="972"/>
            <ac:spMk id="30" creationId="{6EA1BF08-5722-FC4D-A1BB-024C95D6C5F8}"/>
          </ac:spMkLst>
        </pc:spChg>
        <pc:spChg chg="mod topLvl">
          <ac:chgData name="Daoud Saadeddin" userId="50f496e5f975282e" providerId="LiveId" clId="{21DDD259-1F9D-4D5D-872A-FBDC44643293}" dt="2023-11-29T19:59:18.619" v="7488" actId="207"/>
          <ac:spMkLst>
            <pc:docMk/>
            <pc:sldMk cId="1517686979" sldId="972"/>
            <ac:spMk id="32" creationId="{786BE2E2-CBE5-7928-A8B4-28E2ED371C91}"/>
          </ac:spMkLst>
        </pc:spChg>
        <pc:spChg chg="mod topLvl">
          <ac:chgData name="Daoud Saadeddin" userId="50f496e5f975282e" providerId="LiveId" clId="{21DDD259-1F9D-4D5D-872A-FBDC44643293}" dt="2023-11-29T19:54:51.829" v="7392" actId="404"/>
          <ac:spMkLst>
            <pc:docMk/>
            <pc:sldMk cId="1517686979" sldId="972"/>
            <ac:spMk id="34" creationId="{078100E7-6FD8-F178-53F5-DEB4AD399166}"/>
          </ac:spMkLst>
        </pc:spChg>
        <pc:spChg chg="mod">
          <ac:chgData name="Daoud Saadeddin" userId="50f496e5f975282e" providerId="LiveId" clId="{21DDD259-1F9D-4D5D-872A-FBDC44643293}" dt="2023-11-29T19:52:27.746" v="7301" actId="207"/>
          <ac:spMkLst>
            <pc:docMk/>
            <pc:sldMk cId="1517686979" sldId="972"/>
            <ac:spMk id="35" creationId="{3DA3E56E-544B-0C13-AF56-65FFCD034BBC}"/>
          </ac:spMkLst>
        </pc:spChg>
        <pc:spChg chg="mod topLvl">
          <ac:chgData name="Daoud Saadeddin" userId="50f496e5f975282e" providerId="LiveId" clId="{21DDD259-1F9D-4D5D-872A-FBDC44643293}" dt="2023-11-29T20:21:09.717" v="7860" actId="207"/>
          <ac:spMkLst>
            <pc:docMk/>
            <pc:sldMk cId="1517686979" sldId="972"/>
            <ac:spMk id="36" creationId="{48471112-E414-D52B-11DA-6C247D7A0EB3}"/>
          </ac:spMkLst>
        </pc:spChg>
        <pc:spChg chg="del mod topLvl">
          <ac:chgData name="Daoud Saadeddin" userId="50f496e5f975282e" providerId="LiveId" clId="{21DDD259-1F9D-4D5D-872A-FBDC44643293}" dt="2023-11-29T20:20:10.150" v="7822" actId="478"/>
          <ac:spMkLst>
            <pc:docMk/>
            <pc:sldMk cId="1517686979" sldId="972"/>
            <ac:spMk id="37" creationId="{9A6CB400-16B4-5103-BB7E-BD30646AE3B4}"/>
          </ac:spMkLst>
        </pc:spChg>
        <pc:spChg chg="mod">
          <ac:chgData name="Daoud Saadeddin" userId="50f496e5f975282e" providerId="LiveId" clId="{21DDD259-1F9D-4D5D-872A-FBDC44643293}" dt="2023-11-30T09:33:20.182" v="8175" actId="207"/>
          <ac:spMkLst>
            <pc:docMk/>
            <pc:sldMk cId="1517686979" sldId="972"/>
            <ac:spMk id="38" creationId="{18E53443-A637-B2AC-C06A-EF1B00C2BD9A}"/>
          </ac:spMkLst>
        </pc:spChg>
        <pc:spChg chg="mod topLvl">
          <ac:chgData name="Daoud Saadeddin" userId="50f496e5f975282e" providerId="LiveId" clId="{21DDD259-1F9D-4D5D-872A-FBDC44643293}" dt="2023-11-29T20:14:08.855" v="7755" actId="207"/>
          <ac:spMkLst>
            <pc:docMk/>
            <pc:sldMk cId="1517686979" sldId="972"/>
            <ac:spMk id="40" creationId="{98C6659F-B854-8FF9-0207-C074084070C9}"/>
          </ac:spMkLst>
        </pc:spChg>
        <pc:spChg chg="mod topLvl">
          <ac:chgData name="Daoud Saadeddin" userId="50f496e5f975282e" providerId="LiveId" clId="{21DDD259-1F9D-4D5D-872A-FBDC44643293}" dt="2023-11-29T18:03:59.372" v="6844" actId="165"/>
          <ac:spMkLst>
            <pc:docMk/>
            <pc:sldMk cId="1517686979" sldId="972"/>
            <ac:spMk id="41" creationId="{F13C6FC1-09D9-C983-7A0E-CAA65352C59D}"/>
          </ac:spMkLst>
        </pc:spChg>
        <pc:spChg chg="mod topLvl">
          <ac:chgData name="Daoud Saadeddin" userId="50f496e5f975282e" providerId="LiveId" clId="{21DDD259-1F9D-4D5D-872A-FBDC44643293}" dt="2023-11-29T20:14:30.614" v="7760" actId="207"/>
          <ac:spMkLst>
            <pc:docMk/>
            <pc:sldMk cId="1517686979" sldId="972"/>
            <ac:spMk id="43" creationId="{F7E8DB2D-B046-7840-04B0-37AD91700A88}"/>
          </ac:spMkLst>
        </pc:spChg>
        <pc:spChg chg="mod topLvl">
          <ac:chgData name="Daoud Saadeddin" userId="50f496e5f975282e" providerId="LiveId" clId="{21DDD259-1F9D-4D5D-872A-FBDC44643293}" dt="2023-11-29T19:39:15.556" v="7149" actId="164"/>
          <ac:spMkLst>
            <pc:docMk/>
            <pc:sldMk cId="1517686979" sldId="972"/>
            <ac:spMk id="46" creationId="{C3FF7836-CF09-9936-B998-3FC0BC22FBE0}"/>
          </ac:spMkLst>
        </pc:spChg>
        <pc:spChg chg="mod">
          <ac:chgData name="Daoud Saadeddin" userId="50f496e5f975282e" providerId="LiveId" clId="{21DDD259-1F9D-4D5D-872A-FBDC44643293}" dt="2023-11-29T20:17:55.202" v="7793" actId="207"/>
          <ac:spMkLst>
            <pc:docMk/>
            <pc:sldMk cId="1517686979" sldId="972"/>
            <ac:spMk id="49" creationId="{97515B04-AB52-EB9B-66DD-25614F31884D}"/>
          </ac:spMkLst>
        </pc:spChg>
        <pc:spChg chg="mod">
          <ac:chgData name="Daoud Saadeddin" userId="50f496e5f975282e" providerId="LiveId" clId="{21DDD259-1F9D-4D5D-872A-FBDC44643293}" dt="2023-11-29T20:14:05.934" v="7754" actId="207"/>
          <ac:spMkLst>
            <pc:docMk/>
            <pc:sldMk cId="1517686979" sldId="972"/>
            <ac:spMk id="50" creationId="{1C722567-EFA4-AAA3-CE46-4000E35BED78}"/>
          </ac:spMkLst>
        </pc:spChg>
        <pc:spChg chg="mod topLvl">
          <ac:chgData name="Daoud Saadeddin" userId="50f496e5f975282e" providerId="LiveId" clId="{21DDD259-1F9D-4D5D-872A-FBDC44643293}" dt="2023-11-29T19:55:48.360" v="7417" actId="404"/>
          <ac:spMkLst>
            <pc:docMk/>
            <pc:sldMk cId="1517686979" sldId="972"/>
            <ac:spMk id="55" creationId="{E0CBE2D0-AB19-6A44-BF01-89E77B546099}"/>
          </ac:spMkLst>
        </pc:spChg>
        <pc:spChg chg="mod topLvl">
          <ac:chgData name="Daoud Saadeddin" userId="50f496e5f975282e" providerId="LiveId" clId="{21DDD259-1F9D-4D5D-872A-FBDC44643293}" dt="2023-11-29T20:19:39.161" v="7815" actId="164"/>
          <ac:spMkLst>
            <pc:docMk/>
            <pc:sldMk cId="1517686979" sldId="972"/>
            <ac:spMk id="60" creationId="{6B3068AD-14AD-1725-6D2F-0CE6D6F8F114}"/>
          </ac:spMkLst>
        </pc:spChg>
        <pc:spChg chg="mod topLvl">
          <ac:chgData name="Daoud Saadeddin" userId="50f496e5f975282e" providerId="LiveId" clId="{21DDD259-1F9D-4D5D-872A-FBDC44643293}" dt="2023-11-29T19:39:05.418" v="7147" actId="164"/>
          <ac:spMkLst>
            <pc:docMk/>
            <pc:sldMk cId="1517686979" sldId="972"/>
            <ac:spMk id="63" creationId="{B3330297-2F76-8484-FA2A-5D9CB0344BEA}"/>
          </ac:spMkLst>
        </pc:spChg>
        <pc:spChg chg="mod">
          <ac:chgData name="Daoud Saadeddin" userId="50f496e5f975282e" providerId="LiveId" clId="{21DDD259-1F9D-4D5D-872A-FBDC44643293}" dt="2023-11-29T18:42:06.413" v="7114" actId="12789"/>
          <ac:spMkLst>
            <pc:docMk/>
            <pc:sldMk cId="1517686979" sldId="972"/>
            <ac:spMk id="1024" creationId="{AE774835-74F0-4625-DC1F-F82EA893D851}"/>
          </ac:spMkLst>
        </pc:spChg>
        <pc:spChg chg="mod">
          <ac:chgData name="Daoud Saadeddin" userId="50f496e5f975282e" providerId="LiveId" clId="{21DDD259-1F9D-4D5D-872A-FBDC44643293}" dt="2023-11-29T19:33:37.646" v="7116" actId="408"/>
          <ac:spMkLst>
            <pc:docMk/>
            <pc:sldMk cId="1517686979" sldId="972"/>
            <ac:spMk id="1025" creationId="{973898A1-8DEA-28EC-97FD-7B7ADB1D9145}"/>
          </ac:spMkLst>
        </pc:spChg>
        <pc:spChg chg="mod topLvl">
          <ac:chgData name="Daoud Saadeddin" userId="50f496e5f975282e" providerId="LiveId" clId="{21DDD259-1F9D-4D5D-872A-FBDC44643293}" dt="2023-11-29T19:54:04.290" v="7356" actId="207"/>
          <ac:spMkLst>
            <pc:docMk/>
            <pc:sldMk cId="1517686979" sldId="972"/>
            <ac:spMk id="1026" creationId="{5AB50C82-8CD7-2647-2B21-795DBBCB234A}"/>
          </ac:spMkLst>
        </pc:spChg>
        <pc:spChg chg="mod topLvl">
          <ac:chgData name="Daoud Saadeddin" userId="50f496e5f975282e" providerId="LiveId" clId="{21DDD259-1F9D-4D5D-872A-FBDC44643293}" dt="2023-11-29T19:39:00.940" v="7145" actId="164"/>
          <ac:spMkLst>
            <pc:docMk/>
            <pc:sldMk cId="1517686979" sldId="972"/>
            <ac:spMk id="1027" creationId="{E5EF9414-D18C-B8F6-9DFC-A4F136822F15}"/>
          </ac:spMkLst>
        </pc:spChg>
        <pc:spChg chg="mod topLvl">
          <ac:chgData name="Daoud Saadeddin" userId="50f496e5f975282e" providerId="LiveId" clId="{21DDD259-1F9D-4D5D-872A-FBDC44643293}" dt="2023-11-29T20:14:20.191" v="7757" actId="408"/>
          <ac:spMkLst>
            <pc:docMk/>
            <pc:sldMk cId="1517686979" sldId="972"/>
            <ac:spMk id="1028" creationId="{345CB239-B39E-CC1E-8D15-752D817D487E}"/>
          </ac:spMkLst>
        </pc:spChg>
        <pc:spChg chg="mod topLvl">
          <ac:chgData name="Daoud Saadeddin" userId="50f496e5f975282e" providerId="LiveId" clId="{21DDD259-1F9D-4D5D-872A-FBDC44643293}" dt="2023-11-29T19:43:30.922" v="7212" actId="404"/>
          <ac:spMkLst>
            <pc:docMk/>
            <pc:sldMk cId="1517686979" sldId="972"/>
            <ac:spMk id="1029" creationId="{D1D4133E-7D80-5C50-BD01-F306ABA35296}"/>
          </ac:spMkLst>
        </pc:spChg>
        <pc:spChg chg="mod topLvl">
          <ac:chgData name="Daoud Saadeddin" userId="50f496e5f975282e" providerId="LiveId" clId="{21DDD259-1F9D-4D5D-872A-FBDC44643293}" dt="2023-11-30T04:42:02.662" v="7993" actId="408"/>
          <ac:spMkLst>
            <pc:docMk/>
            <pc:sldMk cId="1517686979" sldId="972"/>
            <ac:spMk id="1030" creationId="{264DFD18-9ABD-58E6-1117-F82E3AABF9EA}"/>
          </ac:spMkLst>
        </pc:spChg>
        <pc:spChg chg="mod topLvl">
          <ac:chgData name="Daoud Saadeddin" userId="50f496e5f975282e" providerId="LiveId" clId="{21DDD259-1F9D-4D5D-872A-FBDC44643293}" dt="2023-11-30T09:14:32.743" v="8119" actId="115"/>
          <ac:spMkLst>
            <pc:docMk/>
            <pc:sldMk cId="1517686979" sldId="972"/>
            <ac:spMk id="1031" creationId="{4DE2A6F6-1E33-A1FA-018C-4063939A71DE}"/>
          </ac:spMkLst>
        </pc:spChg>
        <pc:spChg chg="mod topLvl">
          <ac:chgData name="Daoud Saadeddin" userId="50f496e5f975282e" providerId="LiveId" clId="{21DDD259-1F9D-4D5D-872A-FBDC44643293}" dt="2023-11-29T19:39:18.338" v="7150" actId="164"/>
          <ac:spMkLst>
            <pc:docMk/>
            <pc:sldMk cId="1517686979" sldId="972"/>
            <ac:spMk id="1033" creationId="{5A1FA29E-360A-1AF2-D9C7-4D7CD7800D92}"/>
          </ac:spMkLst>
        </pc:spChg>
        <pc:spChg chg="mod topLvl">
          <ac:chgData name="Daoud Saadeddin" userId="50f496e5f975282e" providerId="LiveId" clId="{21DDD259-1F9D-4D5D-872A-FBDC44643293}" dt="2023-11-29T18:42:06.413" v="7114" actId="12789"/>
          <ac:spMkLst>
            <pc:docMk/>
            <pc:sldMk cId="1517686979" sldId="972"/>
            <ac:spMk id="1036" creationId="{50892F43-1004-5AD8-6E77-0289363FB1A3}"/>
          </ac:spMkLst>
        </pc:spChg>
        <pc:spChg chg="mod topLvl">
          <ac:chgData name="Daoud Saadeddin" userId="50f496e5f975282e" providerId="LiveId" clId="{21DDD259-1F9D-4D5D-872A-FBDC44643293}" dt="2023-11-29T19:39:02.908" v="7146" actId="164"/>
          <ac:spMkLst>
            <pc:docMk/>
            <pc:sldMk cId="1517686979" sldId="972"/>
            <ac:spMk id="1039" creationId="{303E9667-8660-5869-887B-9C377DE9D68A}"/>
          </ac:spMkLst>
        </pc:spChg>
        <pc:spChg chg="mod topLvl">
          <ac:chgData name="Daoud Saadeddin" userId="50f496e5f975282e" providerId="LiveId" clId="{21DDD259-1F9D-4D5D-872A-FBDC44643293}" dt="2023-11-29T20:19:23.526" v="7813" actId="164"/>
          <ac:spMkLst>
            <pc:docMk/>
            <pc:sldMk cId="1517686979" sldId="972"/>
            <ac:spMk id="1041" creationId="{2A51E4F7-FED6-5972-17C6-B0A4666DD882}"/>
          </ac:spMkLst>
        </pc:spChg>
        <pc:spChg chg="del mod topLvl">
          <ac:chgData name="Daoud Saadeddin" userId="50f496e5f975282e" providerId="LiveId" clId="{21DDD259-1F9D-4D5D-872A-FBDC44643293}" dt="2023-11-29T20:07:32.039" v="7620" actId="478"/>
          <ac:spMkLst>
            <pc:docMk/>
            <pc:sldMk cId="1517686979" sldId="972"/>
            <ac:spMk id="1042" creationId="{6561EF55-CFA4-A059-76E0-B63C3F4349C0}"/>
          </ac:spMkLst>
        </pc:spChg>
        <pc:spChg chg="mod topLvl">
          <ac:chgData name="Daoud Saadeddin" userId="50f496e5f975282e" providerId="LiveId" clId="{21DDD259-1F9D-4D5D-872A-FBDC44643293}" dt="2023-11-29T20:19:21.321" v="7812" actId="164"/>
          <ac:spMkLst>
            <pc:docMk/>
            <pc:sldMk cId="1517686979" sldId="972"/>
            <ac:spMk id="1043" creationId="{E9283546-E675-7D8E-46BC-B74D27D5CC0B}"/>
          </ac:spMkLst>
        </pc:spChg>
        <pc:spChg chg="del mod topLvl">
          <ac:chgData name="Daoud Saadeddin" userId="50f496e5f975282e" providerId="LiveId" clId="{21DDD259-1F9D-4D5D-872A-FBDC44643293}" dt="2023-11-29T20:07:30.766" v="7619" actId="478"/>
          <ac:spMkLst>
            <pc:docMk/>
            <pc:sldMk cId="1517686979" sldId="972"/>
            <ac:spMk id="1044" creationId="{B2CA48E5-E98D-9E6B-F84D-2620A00F188C}"/>
          </ac:spMkLst>
        </pc:spChg>
        <pc:spChg chg="mod topLvl">
          <ac:chgData name="Daoud Saadeddin" userId="50f496e5f975282e" providerId="LiveId" clId="{21DDD259-1F9D-4D5D-872A-FBDC44643293}" dt="2023-11-29T20:18:52.943" v="7807" actId="164"/>
          <ac:spMkLst>
            <pc:docMk/>
            <pc:sldMk cId="1517686979" sldId="972"/>
            <ac:spMk id="1045" creationId="{90E8A043-42CE-76A6-2DCD-23CBB746BA9D}"/>
          </ac:spMkLst>
        </pc:spChg>
        <pc:spChg chg="mod topLvl">
          <ac:chgData name="Daoud Saadeddin" userId="50f496e5f975282e" providerId="LiveId" clId="{21DDD259-1F9D-4D5D-872A-FBDC44643293}" dt="2023-11-29T20:18:50.303" v="7806" actId="164"/>
          <ac:spMkLst>
            <pc:docMk/>
            <pc:sldMk cId="1517686979" sldId="972"/>
            <ac:spMk id="1046" creationId="{8CED978C-C5A6-E6B4-984B-9AAA4C304A25}"/>
          </ac:spMkLst>
        </pc:spChg>
        <pc:spChg chg="mod topLvl">
          <ac:chgData name="Daoud Saadeddin" userId="50f496e5f975282e" providerId="LiveId" clId="{21DDD259-1F9D-4D5D-872A-FBDC44643293}" dt="2023-11-29T20:18:45.149" v="7804" actId="164"/>
          <ac:spMkLst>
            <pc:docMk/>
            <pc:sldMk cId="1517686979" sldId="972"/>
            <ac:spMk id="1047" creationId="{BFB4401F-F441-FE32-0BE5-3B754EB44FE0}"/>
          </ac:spMkLst>
        </pc:spChg>
        <pc:spChg chg="mod topLvl">
          <ac:chgData name="Daoud Saadeddin" userId="50f496e5f975282e" providerId="LiveId" clId="{21DDD259-1F9D-4D5D-872A-FBDC44643293}" dt="2023-11-29T19:41:52.990" v="7177" actId="164"/>
          <ac:spMkLst>
            <pc:docMk/>
            <pc:sldMk cId="1517686979" sldId="972"/>
            <ac:spMk id="1048" creationId="{26C673EF-F445-6400-AD55-B6158E18FE76}"/>
          </ac:spMkLst>
        </pc:spChg>
        <pc:spChg chg="mod topLvl">
          <ac:chgData name="Daoud Saadeddin" userId="50f496e5f975282e" providerId="LiveId" clId="{21DDD259-1F9D-4D5D-872A-FBDC44643293}" dt="2023-11-29T19:38:52.036" v="7143" actId="164"/>
          <ac:spMkLst>
            <pc:docMk/>
            <pc:sldMk cId="1517686979" sldId="972"/>
            <ac:spMk id="1050" creationId="{4B94789A-8C3F-BC7B-8B66-0370355535B2}"/>
          </ac:spMkLst>
        </pc:spChg>
        <pc:spChg chg="mod">
          <ac:chgData name="Daoud Saadeddin" userId="50f496e5f975282e" providerId="LiveId" clId="{21DDD259-1F9D-4D5D-872A-FBDC44643293}" dt="2023-11-30T09:14:10.643" v="8113" actId="115"/>
          <ac:spMkLst>
            <pc:docMk/>
            <pc:sldMk cId="1517686979" sldId="972"/>
            <ac:spMk id="1052" creationId="{99A1C732-B868-12FD-CF2A-1FF8451F520D}"/>
          </ac:spMkLst>
        </pc:spChg>
        <pc:spChg chg="mod topLvl">
          <ac:chgData name="Daoud Saadeddin" userId="50f496e5f975282e" providerId="LiveId" clId="{21DDD259-1F9D-4D5D-872A-FBDC44643293}" dt="2023-11-29T19:38:54.457" v="7144" actId="164"/>
          <ac:spMkLst>
            <pc:docMk/>
            <pc:sldMk cId="1517686979" sldId="972"/>
            <ac:spMk id="1054" creationId="{7714AD41-1708-0765-568D-2838AE3585DC}"/>
          </ac:spMkLst>
        </pc:spChg>
        <pc:spChg chg="del mod topLvl">
          <ac:chgData name="Daoud Saadeddin" userId="50f496e5f975282e" providerId="LiveId" clId="{21DDD259-1F9D-4D5D-872A-FBDC44643293}" dt="2023-11-29T20:27:26.822" v="7983" actId="478"/>
          <ac:spMkLst>
            <pc:docMk/>
            <pc:sldMk cId="1517686979" sldId="972"/>
            <ac:spMk id="1056" creationId="{E22E819A-C687-7E9A-327A-A36727CC4385}"/>
          </ac:spMkLst>
        </pc:spChg>
        <pc:spChg chg="mod topLvl">
          <ac:chgData name="Daoud Saadeddin" userId="50f496e5f975282e" providerId="LiveId" clId="{21DDD259-1F9D-4D5D-872A-FBDC44643293}" dt="2023-11-29T20:18:45.149" v="7804" actId="164"/>
          <ac:spMkLst>
            <pc:docMk/>
            <pc:sldMk cId="1517686979" sldId="972"/>
            <ac:spMk id="1057" creationId="{08D378B6-7CBE-1091-B1E7-D78D07FF134B}"/>
          </ac:spMkLst>
        </pc:spChg>
        <pc:spChg chg="mod topLvl">
          <ac:chgData name="Daoud Saadeddin" userId="50f496e5f975282e" providerId="LiveId" clId="{21DDD259-1F9D-4D5D-872A-FBDC44643293}" dt="2023-11-29T20:18:47.359" v="7805" actId="164"/>
          <ac:spMkLst>
            <pc:docMk/>
            <pc:sldMk cId="1517686979" sldId="972"/>
            <ac:spMk id="1058" creationId="{0948B19E-AF8C-6239-5C4B-63E982C5FC84}"/>
          </ac:spMkLst>
        </pc:spChg>
        <pc:spChg chg="mod">
          <ac:chgData name="Daoud Saadeddin" userId="50f496e5f975282e" providerId="LiveId" clId="{21DDD259-1F9D-4D5D-872A-FBDC44643293}" dt="2023-11-30T09:33:02.054" v="8171" actId="207"/>
          <ac:spMkLst>
            <pc:docMk/>
            <pc:sldMk cId="1517686979" sldId="972"/>
            <ac:spMk id="1059" creationId="{46E83B98-ABB4-0127-3A8C-BD48395D235E}"/>
          </ac:spMkLst>
        </pc:spChg>
        <pc:spChg chg="mod topLvl">
          <ac:chgData name="Daoud Saadeddin" userId="50f496e5f975282e" providerId="LiveId" clId="{21DDD259-1F9D-4D5D-872A-FBDC44643293}" dt="2023-11-30T05:01:48.497" v="8043" actId="1038"/>
          <ac:spMkLst>
            <pc:docMk/>
            <pc:sldMk cId="1517686979" sldId="972"/>
            <ac:spMk id="1060" creationId="{55F7A4C3-DBA8-3144-8719-32314D30AEEB}"/>
          </ac:spMkLst>
        </pc:spChg>
        <pc:spChg chg="del mod topLvl">
          <ac:chgData name="Daoud Saadeddin" userId="50f496e5f975282e" providerId="LiveId" clId="{21DDD259-1F9D-4D5D-872A-FBDC44643293}" dt="2023-11-29T20:13:46.823" v="7752" actId="478"/>
          <ac:spMkLst>
            <pc:docMk/>
            <pc:sldMk cId="1517686979" sldId="972"/>
            <ac:spMk id="1062" creationId="{C4CFFFA6-361B-2314-3346-69C7C5F5B243}"/>
          </ac:spMkLst>
        </pc:spChg>
        <pc:spChg chg="del mod topLvl">
          <ac:chgData name="Daoud Saadeddin" userId="50f496e5f975282e" providerId="LiveId" clId="{21DDD259-1F9D-4D5D-872A-FBDC44643293}" dt="2023-11-29T20:14:11.151" v="7756" actId="478"/>
          <ac:spMkLst>
            <pc:docMk/>
            <pc:sldMk cId="1517686979" sldId="972"/>
            <ac:spMk id="1063" creationId="{F1E25AD8-C0E5-909E-27A0-9823DF146EEF}"/>
          </ac:spMkLst>
        </pc:spChg>
        <pc:spChg chg="mod topLvl">
          <ac:chgData name="Daoud Saadeddin" userId="50f496e5f975282e" providerId="LiveId" clId="{21DDD259-1F9D-4D5D-872A-FBDC44643293}" dt="2023-11-29T20:19:03.203" v="7811" actId="164"/>
          <ac:spMkLst>
            <pc:docMk/>
            <pc:sldMk cId="1517686979" sldId="972"/>
            <ac:spMk id="1064" creationId="{F7DCFC94-3C61-6A51-63CC-8489A9525202}"/>
          </ac:spMkLst>
        </pc:spChg>
        <pc:spChg chg="mod topLvl">
          <ac:chgData name="Daoud Saadeddin" userId="50f496e5f975282e" providerId="LiveId" clId="{21DDD259-1F9D-4D5D-872A-FBDC44643293}" dt="2023-11-29T20:19:00.985" v="7810" actId="164"/>
          <ac:spMkLst>
            <pc:docMk/>
            <pc:sldMk cId="1517686979" sldId="972"/>
            <ac:spMk id="1065" creationId="{4DB89CC4-9349-6445-5BB0-D966253F47B3}"/>
          </ac:spMkLst>
        </pc:spChg>
        <pc:spChg chg="del mod topLvl">
          <ac:chgData name="Daoud Saadeddin" userId="50f496e5f975282e" providerId="LiveId" clId="{21DDD259-1F9D-4D5D-872A-FBDC44643293}" dt="2023-11-29T20:26:27.959" v="7966" actId="478"/>
          <ac:spMkLst>
            <pc:docMk/>
            <pc:sldMk cId="1517686979" sldId="972"/>
            <ac:spMk id="1066" creationId="{2A512D22-9C7C-2D04-1191-797614E3CE82}"/>
          </ac:spMkLst>
        </pc:spChg>
        <pc:spChg chg="mod topLvl">
          <ac:chgData name="Daoud Saadeddin" userId="50f496e5f975282e" providerId="LiveId" clId="{21DDD259-1F9D-4D5D-872A-FBDC44643293}" dt="2023-11-29T20:18:58.551" v="7809" actId="164"/>
          <ac:spMkLst>
            <pc:docMk/>
            <pc:sldMk cId="1517686979" sldId="972"/>
            <ac:spMk id="1067" creationId="{B2F32FCD-CF4F-338E-B312-0C34185DFC6B}"/>
          </ac:spMkLst>
        </pc:spChg>
        <pc:spChg chg="del mod topLvl">
          <ac:chgData name="Daoud Saadeddin" userId="50f496e5f975282e" providerId="LiveId" clId="{21DDD259-1F9D-4D5D-872A-FBDC44643293}" dt="2023-11-29T20:22:00.458" v="7894" actId="478"/>
          <ac:spMkLst>
            <pc:docMk/>
            <pc:sldMk cId="1517686979" sldId="972"/>
            <ac:spMk id="1068" creationId="{3EACE296-DAF7-1B69-921B-B28125D34F38}"/>
          </ac:spMkLst>
        </pc:spChg>
        <pc:spChg chg="mod topLvl">
          <ac:chgData name="Daoud Saadeddin" userId="50f496e5f975282e" providerId="LiveId" clId="{21DDD259-1F9D-4D5D-872A-FBDC44643293}" dt="2023-11-30T04:44:25.231" v="8008" actId="1076"/>
          <ac:spMkLst>
            <pc:docMk/>
            <pc:sldMk cId="1517686979" sldId="972"/>
            <ac:spMk id="1069" creationId="{CDFBDBFE-C6BA-E514-E9DC-B6678A596E9B}"/>
          </ac:spMkLst>
        </pc:spChg>
        <pc:spChg chg="mod topLvl">
          <ac:chgData name="Daoud Saadeddin" userId="50f496e5f975282e" providerId="LiveId" clId="{21DDD259-1F9D-4D5D-872A-FBDC44643293}" dt="2023-11-29T20:23:08.980" v="7911" actId="164"/>
          <ac:spMkLst>
            <pc:docMk/>
            <pc:sldMk cId="1517686979" sldId="972"/>
            <ac:spMk id="1070" creationId="{CE2FF609-78B4-FBD4-8E2E-E398FF8322AB}"/>
          </ac:spMkLst>
        </pc:spChg>
        <pc:spChg chg="mod topLvl">
          <ac:chgData name="Daoud Saadeddin" userId="50f496e5f975282e" providerId="LiveId" clId="{21DDD259-1F9D-4D5D-872A-FBDC44643293}" dt="2023-11-30T05:00:31.357" v="8037" actId="165"/>
          <ac:spMkLst>
            <pc:docMk/>
            <pc:sldMk cId="1517686979" sldId="972"/>
            <ac:spMk id="1084" creationId="{08514D3B-0182-996C-680D-1F71869216B8}"/>
          </ac:spMkLst>
        </pc:spChg>
        <pc:spChg chg="add mod topLvl">
          <ac:chgData name="Daoud Saadeddin" userId="50f496e5f975282e" providerId="LiveId" clId="{21DDD259-1F9D-4D5D-872A-FBDC44643293}" dt="2023-11-29T19:39:20.228" v="7151" actId="164"/>
          <ac:spMkLst>
            <pc:docMk/>
            <pc:sldMk cId="1517686979" sldId="972"/>
            <ac:spMk id="1132" creationId="{953F1DE0-8609-13BB-C5A4-0675BCAE71F4}"/>
          </ac:spMkLst>
        </pc:spChg>
        <pc:spChg chg="add mod topLvl">
          <ac:chgData name="Daoud Saadeddin" userId="50f496e5f975282e" providerId="LiveId" clId="{21DDD259-1F9D-4D5D-872A-FBDC44643293}" dt="2023-11-29T19:39:05.418" v="7147" actId="164"/>
          <ac:spMkLst>
            <pc:docMk/>
            <pc:sldMk cId="1517686979" sldId="972"/>
            <ac:spMk id="1136" creationId="{FD2EE2CB-3081-DF97-B431-CA96009DEB4B}"/>
          </ac:spMkLst>
        </pc:spChg>
        <pc:spChg chg="mod topLvl">
          <ac:chgData name="Daoud Saadeddin" userId="50f496e5f975282e" providerId="LiveId" clId="{21DDD259-1F9D-4D5D-872A-FBDC44643293}" dt="2023-11-29T20:19:29.742" v="7814" actId="164"/>
          <ac:spMkLst>
            <pc:docMk/>
            <pc:sldMk cId="1517686979" sldId="972"/>
            <ac:spMk id="1141" creationId="{7A4F90D2-9275-D784-AD0D-E8BC4C86F44E}"/>
          </ac:spMkLst>
        </pc:spChg>
        <pc:spChg chg="mod topLvl">
          <ac:chgData name="Daoud Saadeddin" userId="50f496e5f975282e" providerId="LiveId" clId="{21DDD259-1F9D-4D5D-872A-FBDC44643293}" dt="2023-11-29T20:05:24.826" v="7557"/>
          <ac:spMkLst>
            <pc:docMk/>
            <pc:sldMk cId="1517686979" sldId="972"/>
            <ac:spMk id="1144" creationId="{16B52CA9-9C7A-5740-00F7-080BAE94526A}"/>
          </ac:spMkLst>
        </pc:spChg>
        <pc:spChg chg="mod topLvl">
          <ac:chgData name="Daoud Saadeddin" userId="50f496e5f975282e" providerId="LiveId" clId="{21DDD259-1F9D-4D5D-872A-FBDC44643293}" dt="2023-11-29T20:19:54.248" v="7820" actId="164"/>
          <ac:spMkLst>
            <pc:docMk/>
            <pc:sldMk cId="1517686979" sldId="972"/>
            <ac:spMk id="1145" creationId="{EEE530F6-917B-3C80-62E8-06FA615C7255}"/>
          </ac:spMkLst>
        </pc:spChg>
        <pc:spChg chg="add mod">
          <ac:chgData name="Daoud Saadeddin" userId="50f496e5f975282e" providerId="LiveId" clId="{21DDD259-1F9D-4D5D-872A-FBDC44643293}" dt="2023-11-30T04:42:36.781" v="7995" actId="1076"/>
          <ac:spMkLst>
            <pc:docMk/>
            <pc:sldMk cId="1517686979" sldId="972"/>
            <ac:spMk id="1158" creationId="{B604329E-05A5-3BEC-6DB2-8989081D1A41}"/>
          </ac:spMkLst>
        </pc:spChg>
        <pc:spChg chg="add mod">
          <ac:chgData name="Daoud Saadeddin" userId="50f496e5f975282e" providerId="LiveId" clId="{21DDD259-1F9D-4D5D-872A-FBDC44643293}" dt="2023-11-29T19:58:04.189" v="7445" actId="164"/>
          <ac:spMkLst>
            <pc:docMk/>
            <pc:sldMk cId="1517686979" sldId="972"/>
            <ac:spMk id="1160" creationId="{34D8D2FD-9572-835E-CD7F-01930AB4FE2A}"/>
          </ac:spMkLst>
        </pc:spChg>
        <pc:spChg chg="mod topLvl">
          <ac:chgData name="Daoud Saadeddin" userId="50f496e5f975282e" providerId="LiveId" clId="{21DDD259-1F9D-4D5D-872A-FBDC44643293}" dt="2023-11-29T20:18:56.942" v="7808" actId="164"/>
          <ac:spMkLst>
            <pc:docMk/>
            <pc:sldMk cId="1517686979" sldId="972"/>
            <ac:spMk id="1166" creationId="{E9CEC63A-17FD-39F5-3672-70BF25943831}"/>
          </ac:spMkLst>
        </pc:spChg>
        <pc:spChg chg="mod topLvl">
          <ac:chgData name="Daoud Saadeddin" userId="50f496e5f975282e" providerId="LiveId" clId="{21DDD259-1F9D-4D5D-872A-FBDC44643293}" dt="2023-11-30T04:42:02.662" v="7993" actId="408"/>
          <ac:spMkLst>
            <pc:docMk/>
            <pc:sldMk cId="1517686979" sldId="972"/>
            <ac:spMk id="1168" creationId="{E3BD6967-1A54-67C4-0567-149366145221}"/>
          </ac:spMkLst>
        </pc:spChg>
        <pc:spChg chg="add mod">
          <ac:chgData name="Daoud Saadeddin" userId="50f496e5f975282e" providerId="LiveId" clId="{21DDD259-1F9D-4D5D-872A-FBDC44643293}" dt="2023-11-29T20:18:42.899" v="7803" actId="164"/>
          <ac:spMkLst>
            <pc:docMk/>
            <pc:sldMk cId="1517686979" sldId="972"/>
            <ac:spMk id="1169" creationId="{0BC7F1FA-22F3-95BC-FA22-F0C5AE5615C1}"/>
          </ac:spMkLst>
        </pc:spChg>
        <pc:spChg chg="add mod">
          <ac:chgData name="Daoud Saadeddin" userId="50f496e5f975282e" providerId="LiveId" clId="{21DDD259-1F9D-4D5D-872A-FBDC44643293}" dt="2023-11-29T20:18:37.713" v="7800" actId="164"/>
          <ac:spMkLst>
            <pc:docMk/>
            <pc:sldMk cId="1517686979" sldId="972"/>
            <ac:spMk id="1171" creationId="{527C0CE9-8D58-E9AC-8A76-B19DBE662111}"/>
          </ac:spMkLst>
        </pc:spChg>
        <pc:spChg chg="add mod">
          <ac:chgData name="Daoud Saadeddin" userId="50f496e5f975282e" providerId="LiveId" clId="{21DDD259-1F9D-4D5D-872A-FBDC44643293}" dt="2023-11-29T20:18:56.942" v="7808" actId="164"/>
          <ac:spMkLst>
            <pc:docMk/>
            <pc:sldMk cId="1517686979" sldId="972"/>
            <ac:spMk id="1172" creationId="{05C40E4E-D2FE-7BA2-309D-94F81AD19A56}"/>
          </ac:spMkLst>
        </pc:spChg>
        <pc:spChg chg="del mod topLvl">
          <ac:chgData name="Daoud Saadeddin" userId="50f496e5f975282e" providerId="LiveId" clId="{21DDD259-1F9D-4D5D-872A-FBDC44643293}" dt="2023-11-30T04:41:41.158" v="7990" actId="478"/>
          <ac:spMkLst>
            <pc:docMk/>
            <pc:sldMk cId="1517686979" sldId="972"/>
            <ac:spMk id="1177" creationId="{F06A9F9E-E670-CDCF-0A3B-4A2CF6100F23}"/>
          </ac:spMkLst>
        </pc:spChg>
        <pc:spChg chg="mod topLvl">
          <ac:chgData name="Daoud Saadeddin" userId="50f496e5f975282e" providerId="LiveId" clId="{21DDD259-1F9D-4D5D-872A-FBDC44643293}" dt="2023-11-29T20:19:52.373" v="7819" actId="164"/>
          <ac:spMkLst>
            <pc:docMk/>
            <pc:sldMk cId="1517686979" sldId="972"/>
            <ac:spMk id="1183" creationId="{C02DFCA1-2D11-9A3D-F2A9-3EF8D86D8432}"/>
          </ac:spMkLst>
        </pc:spChg>
        <pc:spChg chg="del mod topLvl">
          <ac:chgData name="Daoud Saadeddin" userId="50f496e5f975282e" providerId="LiveId" clId="{21DDD259-1F9D-4D5D-872A-FBDC44643293}" dt="2023-11-29T20:15:38.485" v="7764" actId="478"/>
          <ac:spMkLst>
            <pc:docMk/>
            <pc:sldMk cId="1517686979" sldId="972"/>
            <ac:spMk id="1191" creationId="{373B2AD4-AE89-7673-FD54-2C773E32DAC6}"/>
          </ac:spMkLst>
        </pc:spChg>
        <pc:spChg chg="mod">
          <ac:chgData name="Daoud Saadeddin" userId="50f496e5f975282e" providerId="LiveId" clId="{21DDD259-1F9D-4D5D-872A-FBDC44643293}" dt="2023-11-29T20:14:20.191" v="7757" actId="408"/>
          <ac:spMkLst>
            <pc:docMk/>
            <pc:sldMk cId="1517686979" sldId="972"/>
            <ac:spMk id="1203" creationId="{CE4BABF6-7428-98C9-44D4-F0008358334D}"/>
          </ac:spMkLst>
        </pc:spChg>
        <pc:spChg chg="add mod">
          <ac:chgData name="Daoud Saadeddin" userId="50f496e5f975282e" providerId="LiveId" clId="{21DDD259-1F9D-4D5D-872A-FBDC44643293}" dt="2023-11-29T20:21:36.691" v="7866" actId="164"/>
          <ac:spMkLst>
            <pc:docMk/>
            <pc:sldMk cId="1517686979" sldId="972"/>
            <ac:spMk id="1205" creationId="{FF34FB9C-8FB9-914F-CEFA-F86EB31FCDDB}"/>
          </ac:spMkLst>
        </pc:spChg>
        <pc:spChg chg="mod topLvl">
          <ac:chgData name="Daoud Saadeddin" userId="50f496e5f975282e" providerId="LiveId" clId="{21DDD259-1F9D-4D5D-872A-FBDC44643293}" dt="2023-11-29T20:01:05.193" v="7520" actId="404"/>
          <ac:spMkLst>
            <pc:docMk/>
            <pc:sldMk cId="1517686979" sldId="972"/>
            <ac:spMk id="1209" creationId="{459C693A-E15B-2181-2DEE-B5A6A09C11B7}"/>
          </ac:spMkLst>
        </pc:spChg>
        <pc:spChg chg="del mod topLvl">
          <ac:chgData name="Daoud Saadeddin" userId="50f496e5f975282e" providerId="LiveId" clId="{21DDD259-1F9D-4D5D-872A-FBDC44643293}" dt="2023-11-29T20:00:59.632" v="7517" actId="478"/>
          <ac:spMkLst>
            <pc:docMk/>
            <pc:sldMk cId="1517686979" sldId="972"/>
            <ac:spMk id="1210" creationId="{B9C0E0CF-086F-E394-88D1-9DE41FDEEFC8}"/>
          </ac:spMkLst>
        </pc:spChg>
        <pc:spChg chg="add mod">
          <ac:chgData name="Daoud Saadeddin" userId="50f496e5f975282e" providerId="LiveId" clId="{21DDD259-1F9D-4D5D-872A-FBDC44643293}" dt="2023-11-30T04:40:51.148" v="7986" actId="408"/>
          <ac:spMkLst>
            <pc:docMk/>
            <pc:sldMk cId="1517686979" sldId="972"/>
            <ac:spMk id="1214" creationId="{82BCC1F1-5EEB-94FC-09DE-CC32A77F99B6}"/>
          </ac:spMkLst>
        </pc:spChg>
        <pc:spChg chg="mod">
          <ac:chgData name="Daoud Saadeddin" userId="50f496e5f975282e" providerId="LiveId" clId="{21DDD259-1F9D-4D5D-872A-FBDC44643293}" dt="2023-11-30T04:42:36.781" v="7995" actId="1076"/>
          <ac:spMkLst>
            <pc:docMk/>
            <pc:sldMk cId="1517686979" sldId="972"/>
            <ac:spMk id="2048" creationId="{A4D7E7C4-8DAF-0B33-0F23-121A109E8AEA}"/>
          </ac:spMkLst>
        </pc:spChg>
        <pc:spChg chg="mod">
          <ac:chgData name="Daoud Saadeddin" userId="50f496e5f975282e" providerId="LiveId" clId="{21DDD259-1F9D-4D5D-872A-FBDC44643293}" dt="2023-11-30T04:42:36.781" v="7995" actId="1076"/>
          <ac:spMkLst>
            <pc:docMk/>
            <pc:sldMk cId="1517686979" sldId="972"/>
            <ac:spMk id="2049" creationId="{2CE8D1D6-3447-399E-91C2-27B89A4347DF}"/>
          </ac:spMkLst>
        </pc:spChg>
        <pc:spChg chg="mod topLvl">
          <ac:chgData name="Daoud Saadeddin" userId="50f496e5f975282e" providerId="LiveId" clId="{21DDD259-1F9D-4D5D-872A-FBDC44643293}" dt="2023-11-30T04:43:30.192" v="8003" actId="408"/>
          <ac:spMkLst>
            <pc:docMk/>
            <pc:sldMk cId="1517686979" sldId="972"/>
            <ac:spMk id="2053" creationId="{8D8CA90B-3B57-CB53-3CD1-37B8CCD3F572}"/>
          </ac:spMkLst>
        </pc:spChg>
        <pc:spChg chg="mod topLvl">
          <ac:chgData name="Daoud Saadeddin" userId="50f496e5f975282e" providerId="LiveId" clId="{21DDD259-1F9D-4D5D-872A-FBDC44643293}" dt="2023-11-29T18:03:59.372" v="6844" actId="165"/>
          <ac:spMkLst>
            <pc:docMk/>
            <pc:sldMk cId="1517686979" sldId="972"/>
            <ac:spMk id="2055" creationId="{C20D6B87-9C61-56BA-342A-44AA63FEDD45}"/>
          </ac:spMkLst>
        </pc:spChg>
        <pc:spChg chg="mod topLvl">
          <ac:chgData name="Daoud Saadeddin" userId="50f496e5f975282e" providerId="LiveId" clId="{21DDD259-1F9D-4D5D-872A-FBDC44643293}" dt="2023-11-30T09:08:12.014" v="8094" actId="164"/>
          <ac:spMkLst>
            <pc:docMk/>
            <pc:sldMk cId="1517686979" sldId="972"/>
            <ac:spMk id="2057" creationId="{DA2B7098-0A34-8778-AEC1-05623FF19953}"/>
          </ac:spMkLst>
        </pc:spChg>
        <pc:spChg chg="mod topLvl">
          <ac:chgData name="Daoud Saadeddin" userId="50f496e5f975282e" providerId="LiveId" clId="{21DDD259-1F9D-4D5D-872A-FBDC44643293}" dt="2023-11-30T09:01:03.385" v="8071" actId="164"/>
          <ac:spMkLst>
            <pc:docMk/>
            <pc:sldMk cId="1517686979" sldId="972"/>
            <ac:spMk id="2059" creationId="{05C7F0BE-CE3A-AF4F-2A6E-FA6BFDE35B89}"/>
          </ac:spMkLst>
        </pc:spChg>
        <pc:spChg chg="mod topLvl">
          <ac:chgData name="Daoud Saadeddin" userId="50f496e5f975282e" providerId="LiveId" clId="{21DDD259-1F9D-4D5D-872A-FBDC44643293}" dt="2023-11-30T09:14:26.873" v="8117" actId="207"/>
          <ac:spMkLst>
            <pc:docMk/>
            <pc:sldMk cId="1517686979" sldId="972"/>
            <ac:spMk id="2061" creationId="{70659D63-2B6B-8F54-7771-D13EC662AFB0}"/>
          </ac:spMkLst>
        </pc:spChg>
        <pc:spChg chg="mod topLvl">
          <ac:chgData name="Daoud Saadeddin" userId="50f496e5f975282e" providerId="LiveId" clId="{21DDD259-1F9D-4D5D-872A-FBDC44643293}" dt="2023-11-30T09:33:10.903" v="8173" actId="207"/>
          <ac:spMkLst>
            <pc:docMk/>
            <pc:sldMk cId="1517686979" sldId="972"/>
            <ac:spMk id="2063" creationId="{875C2D88-58D6-E868-9A54-5D1CD537F538}"/>
          </ac:spMkLst>
        </pc:spChg>
        <pc:spChg chg="mod topLvl">
          <ac:chgData name="Daoud Saadeddin" userId="50f496e5f975282e" providerId="LiveId" clId="{21DDD259-1F9D-4D5D-872A-FBDC44643293}" dt="2023-11-30T04:43:24.126" v="8002" actId="164"/>
          <ac:spMkLst>
            <pc:docMk/>
            <pc:sldMk cId="1517686979" sldId="972"/>
            <ac:spMk id="2067" creationId="{299714D9-0140-D91D-D417-48BFF04FF365}"/>
          </ac:spMkLst>
        </pc:spChg>
        <pc:spChg chg="mod topLvl">
          <ac:chgData name="Daoud Saadeddin" userId="50f496e5f975282e" providerId="LiveId" clId="{21DDD259-1F9D-4D5D-872A-FBDC44643293}" dt="2023-11-30T04:43:47.343" v="8005" actId="12788"/>
          <ac:spMkLst>
            <pc:docMk/>
            <pc:sldMk cId="1517686979" sldId="972"/>
            <ac:spMk id="2069" creationId="{33824EE9-87B1-D753-1F65-7C1F4A0461B3}"/>
          </ac:spMkLst>
        </pc:spChg>
        <pc:spChg chg="mod topLvl">
          <ac:chgData name="Daoud Saadeddin" userId="50f496e5f975282e" providerId="LiveId" clId="{21DDD259-1F9D-4D5D-872A-FBDC44643293}" dt="2023-11-30T04:43:30.192" v="8003" actId="408"/>
          <ac:spMkLst>
            <pc:docMk/>
            <pc:sldMk cId="1517686979" sldId="972"/>
            <ac:spMk id="2071" creationId="{285927F6-BA58-3F4D-D5F0-F734934D1B81}"/>
          </ac:spMkLst>
        </pc:spChg>
        <pc:spChg chg="add del mod topLvl">
          <ac:chgData name="Daoud Saadeddin" userId="50f496e5f975282e" providerId="LiveId" clId="{21DDD259-1F9D-4D5D-872A-FBDC44643293}" dt="2023-11-29T20:01:53.930" v="7531" actId="404"/>
          <ac:spMkLst>
            <pc:docMk/>
            <pc:sldMk cId="1517686979" sldId="972"/>
            <ac:spMk id="2087" creationId="{57685E65-3FD3-6EBF-92F5-BB483C7031A7}"/>
          </ac:spMkLst>
        </pc:spChg>
        <pc:spChg chg="del mod topLvl">
          <ac:chgData name="Daoud Saadeddin" userId="50f496e5f975282e" providerId="LiveId" clId="{21DDD259-1F9D-4D5D-872A-FBDC44643293}" dt="2023-11-29T20:01:48.681" v="7527" actId="478"/>
          <ac:spMkLst>
            <pc:docMk/>
            <pc:sldMk cId="1517686979" sldId="972"/>
            <ac:spMk id="2088" creationId="{F9A91D39-C06C-EA2B-9FC0-666A4A52F9D2}"/>
          </ac:spMkLst>
        </pc:spChg>
        <pc:spChg chg="add del mod topLvl">
          <ac:chgData name="Daoud Saadeddin" userId="50f496e5f975282e" providerId="LiveId" clId="{21DDD259-1F9D-4D5D-872A-FBDC44643293}" dt="2023-11-29T20:02:04.427" v="7537" actId="404"/>
          <ac:spMkLst>
            <pc:docMk/>
            <pc:sldMk cId="1517686979" sldId="972"/>
            <ac:spMk id="2090" creationId="{98667047-A2B5-D6AC-285A-59C730621476}"/>
          </ac:spMkLst>
        </pc:spChg>
        <pc:spChg chg="del mod topLvl">
          <ac:chgData name="Daoud Saadeddin" userId="50f496e5f975282e" providerId="LiveId" clId="{21DDD259-1F9D-4D5D-872A-FBDC44643293}" dt="2023-11-29T20:01:57.788" v="7533" actId="478"/>
          <ac:spMkLst>
            <pc:docMk/>
            <pc:sldMk cId="1517686979" sldId="972"/>
            <ac:spMk id="2091" creationId="{1B221526-9F89-1484-B7D1-89088C06F8BC}"/>
          </ac:spMkLst>
        </pc:spChg>
        <pc:spChg chg="mod topLvl">
          <ac:chgData name="Daoud Saadeddin" userId="50f496e5f975282e" providerId="LiveId" clId="{21DDD259-1F9D-4D5D-872A-FBDC44643293}" dt="2023-11-30T05:05:47.389" v="8052" actId="164"/>
          <ac:spMkLst>
            <pc:docMk/>
            <pc:sldMk cId="1517686979" sldId="972"/>
            <ac:spMk id="2093" creationId="{938C2CCE-1E7E-DD01-5951-F94437846045}"/>
          </ac:spMkLst>
        </pc:spChg>
        <pc:spChg chg="del mod topLvl">
          <ac:chgData name="Daoud Saadeddin" userId="50f496e5f975282e" providerId="LiveId" clId="{21DDD259-1F9D-4D5D-872A-FBDC44643293}" dt="2023-11-29T20:00:27.575" v="7509" actId="478"/>
          <ac:spMkLst>
            <pc:docMk/>
            <pc:sldMk cId="1517686979" sldId="972"/>
            <ac:spMk id="2094" creationId="{6E49A0DD-1074-5849-24B2-A4E1F4166C9B}"/>
          </ac:spMkLst>
        </pc:spChg>
        <pc:spChg chg="mod topLvl">
          <ac:chgData name="Daoud Saadeddin" userId="50f496e5f975282e" providerId="LiveId" clId="{21DDD259-1F9D-4D5D-872A-FBDC44643293}" dt="2023-11-30T05:05:47.389" v="8052" actId="164"/>
          <ac:spMkLst>
            <pc:docMk/>
            <pc:sldMk cId="1517686979" sldId="972"/>
            <ac:spMk id="2096" creationId="{6558C163-60F5-5852-6AD5-2951A2858415}"/>
          </ac:spMkLst>
        </pc:spChg>
        <pc:spChg chg="mod">
          <ac:chgData name="Daoud Saadeddin" userId="50f496e5f975282e" providerId="LiveId" clId="{21DDD259-1F9D-4D5D-872A-FBDC44643293}" dt="2023-11-29T19:56:57.206" v="7423" actId="164"/>
          <ac:spMkLst>
            <pc:docMk/>
            <pc:sldMk cId="1517686979" sldId="972"/>
            <ac:spMk id="2100" creationId="{07415151-4A56-EA35-EF72-1DA4AE029EE1}"/>
          </ac:spMkLst>
        </pc:spChg>
        <pc:spChg chg="mod topLvl">
          <ac:chgData name="Daoud Saadeddin" userId="50f496e5f975282e" providerId="LiveId" clId="{21DDD259-1F9D-4D5D-872A-FBDC44643293}" dt="2023-11-29T19:59:04.706" v="7480" actId="1076"/>
          <ac:spMkLst>
            <pc:docMk/>
            <pc:sldMk cId="1517686979" sldId="972"/>
            <ac:spMk id="2103" creationId="{73101275-C8D7-ED65-6329-BD3BF1CEAC47}"/>
          </ac:spMkLst>
        </pc:spChg>
        <pc:spChg chg="mod">
          <ac:chgData name="Daoud Saadeddin" userId="50f496e5f975282e" providerId="LiveId" clId="{21DDD259-1F9D-4D5D-872A-FBDC44643293}" dt="2023-11-29T20:00:09.417" v="7507" actId="164"/>
          <ac:spMkLst>
            <pc:docMk/>
            <pc:sldMk cId="1517686979" sldId="972"/>
            <ac:spMk id="2107" creationId="{E94662AF-3E82-E6B0-2A86-C1C48ED57318}"/>
          </ac:spMkLst>
        </pc:spChg>
        <pc:spChg chg="mod">
          <ac:chgData name="Daoud Saadeddin" userId="50f496e5f975282e" providerId="LiveId" clId="{21DDD259-1F9D-4D5D-872A-FBDC44643293}" dt="2023-11-29T19:58:04.189" v="7445" actId="164"/>
          <ac:spMkLst>
            <pc:docMk/>
            <pc:sldMk cId="1517686979" sldId="972"/>
            <ac:spMk id="2108" creationId="{A374F40E-F552-7CE6-1FD4-F618669CCD0D}"/>
          </ac:spMkLst>
        </pc:spChg>
        <pc:spChg chg="mod topLvl">
          <ac:chgData name="Daoud Saadeddin" userId="50f496e5f975282e" providerId="LiveId" clId="{21DDD259-1F9D-4D5D-872A-FBDC44643293}" dt="2023-11-29T19:55:05.061" v="7393" actId="207"/>
          <ac:spMkLst>
            <pc:docMk/>
            <pc:sldMk cId="1517686979" sldId="972"/>
            <ac:spMk id="2119" creationId="{C7FBE342-573F-59F4-5842-346E1AED05C9}"/>
          </ac:spMkLst>
        </pc:spChg>
        <pc:spChg chg="mod topLvl">
          <ac:chgData name="Daoud Saadeddin" userId="50f496e5f975282e" providerId="LiveId" clId="{21DDD259-1F9D-4D5D-872A-FBDC44643293}" dt="2023-11-29T18:03:59.372" v="6844" actId="165"/>
          <ac:spMkLst>
            <pc:docMk/>
            <pc:sldMk cId="1517686979" sldId="972"/>
            <ac:spMk id="2120" creationId="{923747BA-9F62-4185-5E66-7D9AC559D6F5}"/>
          </ac:spMkLst>
        </pc:spChg>
        <pc:spChg chg="mod">
          <ac:chgData name="Daoud Saadeddin" userId="50f496e5f975282e" providerId="LiveId" clId="{21DDD259-1F9D-4D5D-872A-FBDC44643293}" dt="2023-11-30T09:33:14.714" v="8174" actId="207"/>
          <ac:spMkLst>
            <pc:docMk/>
            <pc:sldMk cId="1517686979" sldId="972"/>
            <ac:spMk id="2121" creationId="{3EC47E63-12CA-C9BF-99F8-7010F51DC176}"/>
          </ac:spMkLst>
        </pc:spChg>
        <pc:spChg chg="mod topLvl">
          <ac:chgData name="Daoud Saadeddin" userId="50f496e5f975282e" providerId="LiveId" clId="{21DDD259-1F9D-4D5D-872A-FBDC44643293}" dt="2023-11-29T20:18:58.551" v="7809" actId="164"/>
          <ac:spMkLst>
            <pc:docMk/>
            <pc:sldMk cId="1517686979" sldId="972"/>
            <ac:spMk id="2129" creationId="{7C16AA36-003D-84AE-31B9-3B0011CDCB6C}"/>
          </ac:spMkLst>
        </pc:spChg>
        <pc:spChg chg="mod topLvl">
          <ac:chgData name="Daoud Saadeddin" userId="50f496e5f975282e" providerId="LiveId" clId="{21DDD259-1F9D-4D5D-872A-FBDC44643293}" dt="2023-11-29T20:19:21.321" v="7812" actId="164"/>
          <ac:spMkLst>
            <pc:docMk/>
            <pc:sldMk cId="1517686979" sldId="972"/>
            <ac:spMk id="2130" creationId="{11443104-0D73-16D6-8087-7A37D3DA8C22}"/>
          </ac:spMkLst>
        </pc:spChg>
        <pc:spChg chg="mod topLvl">
          <ac:chgData name="Daoud Saadeddin" userId="50f496e5f975282e" providerId="LiveId" clId="{21DDD259-1F9D-4D5D-872A-FBDC44643293}" dt="2023-11-30T09:08:08.353" v="8093" actId="164"/>
          <ac:spMkLst>
            <pc:docMk/>
            <pc:sldMk cId="1517686979" sldId="972"/>
            <ac:spMk id="2131" creationId="{24E08939-3B68-377C-DA08-FC15237B54A2}"/>
          </ac:spMkLst>
        </pc:spChg>
        <pc:spChg chg="mod topLvl">
          <ac:chgData name="Daoud Saadeddin" userId="50f496e5f975282e" providerId="LiveId" clId="{21DDD259-1F9D-4D5D-872A-FBDC44643293}" dt="2023-11-30T09:32:38.618" v="8168" actId="403"/>
          <ac:spMkLst>
            <pc:docMk/>
            <pc:sldMk cId="1517686979" sldId="972"/>
            <ac:spMk id="2132" creationId="{672D79EE-CE0F-9813-33E4-EC69C71B2C4B}"/>
          </ac:spMkLst>
        </pc:spChg>
        <pc:spChg chg="mod topLvl">
          <ac:chgData name="Daoud Saadeddin" userId="50f496e5f975282e" providerId="LiveId" clId="{21DDD259-1F9D-4D5D-872A-FBDC44643293}" dt="2023-11-29T19:39:20.228" v="7151" actId="164"/>
          <ac:spMkLst>
            <pc:docMk/>
            <pc:sldMk cId="1517686979" sldId="972"/>
            <ac:spMk id="2136" creationId="{BD6208E3-FB3D-22F1-4213-31E660897399}"/>
          </ac:spMkLst>
        </pc:spChg>
        <pc:spChg chg="mod">
          <ac:chgData name="Daoud Saadeddin" userId="50f496e5f975282e" providerId="LiveId" clId="{21DDD259-1F9D-4D5D-872A-FBDC44643293}" dt="2023-11-29T20:04:48.194" v="7540" actId="207"/>
          <ac:spMkLst>
            <pc:docMk/>
            <pc:sldMk cId="1517686979" sldId="972"/>
            <ac:spMk id="2140" creationId="{E0EE699D-044D-D52F-75A5-787A2029A4AB}"/>
          </ac:spMkLst>
        </pc:spChg>
        <pc:spChg chg="mod topLvl">
          <ac:chgData name="Daoud Saadeddin" userId="50f496e5f975282e" providerId="LiveId" clId="{21DDD259-1F9D-4D5D-872A-FBDC44643293}" dt="2023-11-29T20:05:16.297" v="7551" actId="21"/>
          <ac:spMkLst>
            <pc:docMk/>
            <pc:sldMk cId="1517686979" sldId="972"/>
            <ac:spMk id="2143" creationId="{D7EEF977-4DDF-E418-80A0-78FBF65BA63D}"/>
          </ac:spMkLst>
        </pc:spChg>
        <pc:spChg chg="del mod topLvl">
          <ac:chgData name="Daoud Saadeddin" userId="50f496e5f975282e" providerId="LiveId" clId="{21DDD259-1F9D-4D5D-872A-FBDC44643293}" dt="2023-11-29T20:04:59.432" v="7544" actId="478"/>
          <ac:spMkLst>
            <pc:docMk/>
            <pc:sldMk cId="1517686979" sldId="972"/>
            <ac:spMk id="2144" creationId="{A0A9AF63-BD1D-BA8D-B007-32AB7E2B9D77}"/>
          </ac:spMkLst>
        </pc:spChg>
        <pc:spChg chg="mod">
          <ac:chgData name="Daoud Saadeddin" userId="50f496e5f975282e" providerId="LiveId" clId="{21DDD259-1F9D-4D5D-872A-FBDC44643293}" dt="2023-11-29T20:09:03.058" v="7654" actId="207"/>
          <ac:spMkLst>
            <pc:docMk/>
            <pc:sldMk cId="1517686979" sldId="972"/>
            <ac:spMk id="2150" creationId="{24A3B7D6-D031-B74F-66BC-159CCDED2DAB}"/>
          </ac:spMkLst>
        </pc:spChg>
        <pc:spChg chg="mod topLvl">
          <ac:chgData name="Daoud Saadeddin" userId="50f496e5f975282e" providerId="LiveId" clId="{21DDD259-1F9D-4D5D-872A-FBDC44643293}" dt="2023-11-30T09:33:08.162" v="8172" actId="207"/>
          <ac:spMkLst>
            <pc:docMk/>
            <pc:sldMk cId="1517686979" sldId="972"/>
            <ac:spMk id="2156" creationId="{2CD05FDB-160B-E7AC-9713-43CB4DC58B94}"/>
          </ac:spMkLst>
        </pc:spChg>
        <pc:spChg chg="mod topLvl">
          <ac:chgData name="Daoud Saadeddin" userId="50f496e5f975282e" providerId="LiveId" clId="{21DDD259-1F9D-4D5D-872A-FBDC44643293}" dt="2023-11-29T20:18:52.943" v="7807" actId="164"/>
          <ac:spMkLst>
            <pc:docMk/>
            <pc:sldMk cId="1517686979" sldId="972"/>
            <ac:spMk id="2163" creationId="{180B19FE-0A80-95C3-3BFB-8C08281D9BB9}"/>
          </ac:spMkLst>
        </pc:spChg>
        <pc:spChg chg="mod topLvl">
          <ac:chgData name="Daoud Saadeddin" userId="50f496e5f975282e" providerId="LiveId" clId="{21DDD259-1F9D-4D5D-872A-FBDC44643293}" dt="2023-11-29T20:18:50.303" v="7806" actId="164"/>
          <ac:spMkLst>
            <pc:docMk/>
            <pc:sldMk cId="1517686979" sldId="972"/>
            <ac:spMk id="2166" creationId="{343093C2-EFBF-9F27-7673-36F30D8ED69D}"/>
          </ac:spMkLst>
        </pc:spChg>
        <pc:spChg chg="mod">
          <ac:chgData name="Daoud Saadeddin" userId="50f496e5f975282e" providerId="LiveId" clId="{21DDD259-1F9D-4D5D-872A-FBDC44643293}" dt="2023-11-29T20:18:42.899" v="7803" actId="164"/>
          <ac:spMkLst>
            <pc:docMk/>
            <pc:sldMk cId="1517686979" sldId="972"/>
            <ac:spMk id="2174" creationId="{F69C8CC1-D50C-2AA4-8483-0F6CF1269A73}"/>
          </ac:spMkLst>
        </pc:spChg>
        <pc:spChg chg="mod topLvl">
          <ac:chgData name="Daoud Saadeddin" userId="50f496e5f975282e" providerId="LiveId" clId="{21DDD259-1F9D-4D5D-872A-FBDC44643293}" dt="2023-11-30T09:15:15.640" v="8131" actId="115"/>
          <ac:spMkLst>
            <pc:docMk/>
            <pc:sldMk cId="1517686979" sldId="972"/>
            <ac:spMk id="2181" creationId="{2B9C49FE-49E4-7350-1EB1-7F43D8F3A24B}"/>
          </ac:spMkLst>
        </pc:spChg>
        <pc:spChg chg="mod topLvl">
          <ac:chgData name="Daoud Saadeddin" userId="50f496e5f975282e" providerId="LiveId" clId="{21DDD259-1F9D-4D5D-872A-FBDC44643293}" dt="2023-11-29T20:19:03.203" v="7811" actId="164"/>
          <ac:spMkLst>
            <pc:docMk/>
            <pc:sldMk cId="1517686979" sldId="972"/>
            <ac:spMk id="2182" creationId="{B5C06434-431C-A24D-AA2F-4A1EFB7A5C56}"/>
          </ac:spMkLst>
        </pc:spChg>
        <pc:spChg chg="mod topLvl">
          <ac:chgData name="Daoud Saadeddin" userId="50f496e5f975282e" providerId="LiveId" clId="{21DDD259-1F9D-4D5D-872A-FBDC44643293}" dt="2023-11-29T20:26:34.281" v="7980" actId="404"/>
          <ac:spMkLst>
            <pc:docMk/>
            <pc:sldMk cId="1517686979" sldId="972"/>
            <ac:spMk id="2185" creationId="{801F9388-0119-EA6A-A3CE-388216F44772}"/>
          </ac:spMkLst>
        </pc:spChg>
        <pc:spChg chg="mod topLvl">
          <ac:chgData name="Daoud Saadeddin" userId="50f496e5f975282e" providerId="LiveId" clId="{21DDD259-1F9D-4D5D-872A-FBDC44643293}" dt="2023-11-29T20:14:05.934" v="7754" actId="207"/>
          <ac:spMkLst>
            <pc:docMk/>
            <pc:sldMk cId="1517686979" sldId="972"/>
            <ac:spMk id="2196" creationId="{D5E5AC76-04EF-7DBD-49BE-26C8E93392D3}"/>
          </ac:spMkLst>
        </pc:spChg>
        <pc:spChg chg="mod topLvl">
          <ac:chgData name="Daoud Saadeddin" userId="50f496e5f975282e" providerId="LiveId" clId="{21DDD259-1F9D-4D5D-872A-FBDC44643293}" dt="2023-11-30T09:15:06.218" v="8129" actId="207"/>
          <ac:spMkLst>
            <pc:docMk/>
            <pc:sldMk cId="1517686979" sldId="972"/>
            <ac:spMk id="2204" creationId="{02DDD0FC-FBDD-4F1A-55E1-A00E5B096D1E}"/>
          </ac:spMkLst>
        </pc:spChg>
        <pc:spChg chg="del mod topLvl">
          <ac:chgData name="Daoud Saadeddin" userId="50f496e5f975282e" providerId="LiveId" clId="{21DDD259-1F9D-4D5D-872A-FBDC44643293}" dt="2023-11-29T20:16:36.298" v="7786" actId="478"/>
          <ac:spMkLst>
            <pc:docMk/>
            <pc:sldMk cId="1517686979" sldId="972"/>
            <ac:spMk id="2205" creationId="{7C03FC10-4B40-A2CA-B558-A80F5F01A5E9}"/>
          </ac:spMkLst>
        </pc:spChg>
        <pc:spChg chg="mod topLvl">
          <ac:chgData name="Daoud Saadeddin" userId="50f496e5f975282e" providerId="LiveId" clId="{21DDD259-1F9D-4D5D-872A-FBDC44643293}" dt="2023-11-29T20:21:43.564" v="7867" actId="207"/>
          <ac:spMkLst>
            <pc:docMk/>
            <pc:sldMk cId="1517686979" sldId="972"/>
            <ac:spMk id="2211" creationId="{1F4D3D77-55F1-2ACE-447E-63A4E007CB38}"/>
          </ac:spMkLst>
        </pc:spChg>
        <pc:spChg chg="mod topLvl">
          <ac:chgData name="Daoud Saadeddin" userId="50f496e5f975282e" providerId="LiveId" clId="{21DDD259-1F9D-4D5D-872A-FBDC44643293}" dt="2023-11-29T18:03:59.372" v="6844" actId="165"/>
          <ac:spMkLst>
            <pc:docMk/>
            <pc:sldMk cId="1517686979" sldId="972"/>
            <ac:spMk id="2212" creationId="{A9DCAC2E-8C65-AB8D-2AF8-A88E1B1FCE63}"/>
          </ac:spMkLst>
        </pc:spChg>
        <pc:spChg chg="mod topLvl">
          <ac:chgData name="Daoud Saadeddin" userId="50f496e5f975282e" providerId="LiveId" clId="{21DDD259-1F9D-4D5D-872A-FBDC44643293}" dt="2023-11-29T20:21:45.438" v="7868" actId="207"/>
          <ac:spMkLst>
            <pc:docMk/>
            <pc:sldMk cId="1517686979" sldId="972"/>
            <ac:spMk id="2214" creationId="{647F8012-4DB2-DDE4-CFF0-C84BE0B7CAE4}"/>
          </ac:spMkLst>
        </pc:spChg>
        <pc:spChg chg="mod topLvl">
          <ac:chgData name="Daoud Saadeddin" userId="50f496e5f975282e" providerId="LiveId" clId="{21DDD259-1F9D-4D5D-872A-FBDC44643293}" dt="2023-11-29T18:03:59.372" v="6844" actId="165"/>
          <ac:spMkLst>
            <pc:docMk/>
            <pc:sldMk cId="1517686979" sldId="972"/>
            <ac:spMk id="2215" creationId="{319C3DDF-482C-2331-E11D-235BB36A2232}"/>
          </ac:spMkLst>
        </pc:spChg>
        <pc:spChg chg="mod">
          <ac:chgData name="Daoud Saadeddin" userId="50f496e5f975282e" providerId="LiveId" clId="{21DDD259-1F9D-4D5D-872A-FBDC44643293}" dt="2023-11-30T04:40:51.148" v="7986" actId="408"/>
          <ac:spMkLst>
            <pc:docMk/>
            <pc:sldMk cId="1517686979" sldId="972"/>
            <ac:spMk id="2221" creationId="{53529E3B-7181-2235-97DE-69C94336BD52}"/>
          </ac:spMkLst>
        </pc:spChg>
        <pc:spChg chg="mod topLvl">
          <ac:chgData name="Daoud Saadeddin" userId="50f496e5f975282e" providerId="LiveId" clId="{21DDD259-1F9D-4D5D-872A-FBDC44643293}" dt="2023-11-29T20:23:08.980" v="7911" actId="164"/>
          <ac:spMkLst>
            <pc:docMk/>
            <pc:sldMk cId="1517686979" sldId="972"/>
            <ac:spMk id="2223" creationId="{698887F9-AD15-8E87-920C-3A0382CDFD5E}"/>
          </ac:spMkLst>
        </pc:spChg>
        <pc:spChg chg="mod topLvl">
          <ac:chgData name="Daoud Saadeddin" userId="50f496e5f975282e" providerId="LiveId" clId="{21DDD259-1F9D-4D5D-872A-FBDC44643293}" dt="2023-11-30T04:40:51.148" v="7986" actId="408"/>
          <ac:spMkLst>
            <pc:docMk/>
            <pc:sldMk cId="1517686979" sldId="972"/>
            <ac:spMk id="2226" creationId="{2355AE1E-82C4-F6DA-2EEB-9A32CE4C1CF8}"/>
          </ac:spMkLst>
        </pc:spChg>
        <pc:spChg chg="del mod topLvl">
          <ac:chgData name="Daoud Saadeddin" userId="50f496e5f975282e" providerId="LiveId" clId="{21DDD259-1F9D-4D5D-872A-FBDC44643293}" dt="2023-11-29T20:25:10.544" v="7958" actId="478"/>
          <ac:spMkLst>
            <pc:docMk/>
            <pc:sldMk cId="1517686979" sldId="972"/>
            <ac:spMk id="2227" creationId="{0F042C24-0656-5CA6-1D13-633D4FD837F1}"/>
          </ac:spMkLst>
        </pc:spChg>
        <pc:spChg chg="mod topLvl">
          <ac:chgData name="Daoud Saadeddin" userId="50f496e5f975282e" providerId="LiveId" clId="{21DDD259-1F9D-4D5D-872A-FBDC44643293}" dt="2023-11-29T20:19:00.985" v="7810" actId="164"/>
          <ac:spMkLst>
            <pc:docMk/>
            <pc:sldMk cId="1517686979" sldId="972"/>
            <ac:spMk id="2240" creationId="{1B015E1F-F226-9C23-EFCD-C138A553C3B8}"/>
          </ac:spMkLst>
        </pc:spChg>
        <pc:spChg chg="mod topLvl">
          <ac:chgData name="Daoud Saadeddin" userId="50f496e5f975282e" providerId="LiveId" clId="{21DDD259-1F9D-4D5D-872A-FBDC44643293}" dt="2023-11-30T04:42:36.781" v="7995" actId="1076"/>
          <ac:spMkLst>
            <pc:docMk/>
            <pc:sldMk cId="1517686979" sldId="972"/>
            <ac:spMk id="2243" creationId="{5CBF6233-3D65-A68F-D156-E02BA9E12DB7}"/>
          </ac:spMkLst>
        </pc:spChg>
        <pc:spChg chg="add del mod topLvl">
          <ac:chgData name="Daoud Saadeddin" userId="50f496e5f975282e" providerId="LiveId" clId="{21DDD259-1F9D-4D5D-872A-FBDC44643293}" dt="2023-11-29T18:05:41.713" v="6854" actId="478"/>
          <ac:spMkLst>
            <pc:docMk/>
            <pc:sldMk cId="1517686979" sldId="972"/>
            <ac:spMk id="2244" creationId="{21415FB3-AC59-693F-5B3F-96F98EA08274}"/>
          </ac:spMkLst>
        </pc:spChg>
        <pc:spChg chg="mod">
          <ac:chgData name="Daoud Saadeddin" userId="50f496e5f975282e" providerId="LiveId" clId="{21DDD259-1F9D-4D5D-872A-FBDC44643293}" dt="2023-11-29T20:18:37.713" v="7800" actId="164"/>
          <ac:spMkLst>
            <pc:docMk/>
            <pc:sldMk cId="1517686979" sldId="972"/>
            <ac:spMk id="2254" creationId="{DCB77377-4882-BE49-4EA8-08EFAB809188}"/>
          </ac:spMkLst>
        </pc:spChg>
        <pc:spChg chg="mod topLvl">
          <ac:chgData name="Daoud Saadeddin" userId="50f496e5f975282e" providerId="LiveId" clId="{21DDD259-1F9D-4D5D-872A-FBDC44643293}" dt="2023-11-29T19:44:28.677" v="7219" actId="207"/>
          <ac:spMkLst>
            <pc:docMk/>
            <pc:sldMk cId="1517686979" sldId="972"/>
            <ac:spMk id="2259" creationId="{833A875E-348A-4CF6-9A95-A6139DBE3A98}"/>
          </ac:spMkLst>
        </pc:spChg>
        <pc:spChg chg="mod topLvl">
          <ac:chgData name="Daoud Saadeddin" userId="50f496e5f975282e" providerId="LiveId" clId="{21DDD259-1F9D-4D5D-872A-FBDC44643293}" dt="2023-11-29T18:03:59.372" v="6844" actId="165"/>
          <ac:spMkLst>
            <pc:docMk/>
            <pc:sldMk cId="1517686979" sldId="972"/>
            <ac:spMk id="2260" creationId="{2F4D531C-42A5-BC46-7DC6-DDE0675B5373}"/>
          </ac:spMkLst>
        </pc:spChg>
        <pc:spChg chg="del mod topLvl">
          <ac:chgData name="Daoud Saadeddin" userId="50f496e5f975282e" providerId="LiveId" clId="{21DDD259-1F9D-4D5D-872A-FBDC44643293}" dt="2023-11-29T18:30:01.097" v="7031" actId="478"/>
          <ac:spMkLst>
            <pc:docMk/>
            <pc:sldMk cId="1517686979" sldId="972"/>
            <ac:spMk id="2262" creationId="{AA1CB92B-93BD-D455-4294-D2D6F6AE2195}"/>
          </ac:spMkLst>
        </pc:spChg>
        <pc:spChg chg="mod topLvl">
          <ac:chgData name="Daoud Saadeddin" userId="50f496e5f975282e" providerId="LiveId" clId="{21DDD259-1F9D-4D5D-872A-FBDC44643293}" dt="2023-11-30T05:02:18.505" v="8045" actId="1037"/>
          <ac:spMkLst>
            <pc:docMk/>
            <pc:sldMk cId="1517686979" sldId="972"/>
            <ac:spMk id="2265" creationId="{759BF161-1539-2418-E346-E4B404DA67A8}"/>
          </ac:spMkLst>
        </pc:spChg>
        <pc:spChg chg="mod topLvl">
          <ac:chgData name="Daoud Saadeddin" userId="50f496e5f975282e" providerId="LiveId" clId="{21DDD259-1F9D-4D5D-872A-FBDC44643293}" dt="2023-11-29T19:39:02.908" v="7146" actId="164"/>
          <ac:spMkLst>
            <pc:docMk/>
            <pc:sldMk cId="1517686979" sldId="972"/>
            <ac:spMk id="2266" creationId="{7C8B1A9D-4151-513C-F434-890D6393059A}"/>
          </ac:spMkLst>
        </pc:spChg>
        <pc:spChg chg="mod topLvl">
          <ac:chgData name="Daoud Saadeddin" userId="50f496e5f975282e" providerId="LiveId" clId="{21DDD259-1F9D-4D5D-872A-FBDC44643293}" dt="2023-11-29T19:38:52.036" v="7143" actId="164"/>
          <ac:spMkLst>
            <pc:docMk/>
            <pc:sldMk cId="1517686979" sldId="972"/>
            <ac:spMk id="2270" creationId="{F661686A-6ED0-AA68-295A-EEF65379592A}"/>
          </ac:spMkLst>
        </pc:spChg>
        <pc:spChg chg="mod topLvl">
          <ac:chgData name="Daoud Saadeddin" userId="50f496e5f975282e" providerId="LiveId" clId="{21DDD259-1F9D-4D5D-872A-FBDC44643293}" dt="2023-11-29T18:03:59.372" v="6844" actId="165"/>
          <ac:spMkLst>
            <pc:docMk/>
            <pc:sldMk cId="1517686979" sldId="972"/>
            <ac:spMk id="2272" creationId="{11CABD1D-A0E6-21D0-828D-FEF0D67D15B0}"/>
          </ac:spMkLst>
        </pc:spChg>
        <pc:spChg chg="mod topLvl">
          <ac:chgData name="Daoud Saadeddin" userId="50f496e5f975282e" providerId="LiveId" clId="{21DDD259-1F9D-4D5D-872A-FBDC44643293}" dt="2023-11-29T20:21:36.691" v="7866" actId="164"/>
          <ac:spMkLst>
            <pc:docMk/>
            <pc:sldMk cId="1517686979" sldId="972"/>
            <ac:spMk id="2274" creationId="{2ABF5DA6-D1F3-CF5F-A60E-68DE2D71AAF4}"/>
          </ac:spMkLst>
        </pc:spChg>
        <pc:spChg chg="mod topLvl">
          <ac:chgData name="Daoud Saadeddin" userId="50f496e5f975282e" providerId="LiveId" clId="{21DDD259-1F9D-4D5D-872A-FBDC44643293}" dt="2023-11-29T19:38:54.457" v="7144" actId="164"/>
          <ac:spMkLst>
            <pc:docMk/>
            <pc:sldMk cId="1517686979" sldId="972"/>
            <ac:spMk id="2276" creationId="{213CC1A4-1422-CFFF-3C44-9BD721D3F2DF}"/>
          </ac:spMkLst>
        </pc:spChg>
        <pc:spChg chg="mod">
          <ac:chgData name="Daoud Saadeddin" userId="50f496e5f975282e" providerId="LiveId" clId="{21DDD259-1F9D-4D5D-872A-FBDC44643293}" dt="2023-11-29T20:02:09.083" v="7538" actId="207"/>
          <ac:spMkLst>
            <pc:docMk/>
            <pc:sldMk cId="1517686979" sldId="972"/>
            <ac:spMk id="2277" creationId="{FBF55758-B845-D712-C9F1-869E6CDDA525}"/>
          </ac:spMkLst>
        </pc:spChg>
        <pc:spChg chg="mod topLvl">
          <ac:chgData name="Daoud Saadeddin" userId="50f496e5f975282e" providerId="LiveId" clId="{21DDD259-1F9D-4D5D-872A-FBDC44643293}" dt="2023-11-30T05:02:38.460" v="8048" actId="1037"/>
          <ac:spMkLst>
            <pc:docMk/>
            <pc:sldMk cId="1517686979" sldId="972"/>
            <ac:spMk id="2278" creationId="{969AA0C7-AB5B-0A9D-3A38-9FF97F2A7D62}"/>
          </ac:spMkLst>
        </pc:spChg>
        <pc:spChg chg="del mod topLvl">
          <ac:chgData name="Daoud Saadeddin" userId="50f496e5f975282e" providerId="LiveId" clId="{21DDD259-1F9D-4D5D-872A-FBDC44643293}" dt="2023-11-29T19:40:10.537" v="7154" actId="478"/>
          <ac:spMkLst>
            <pc:docMk/>
            <pc:sldMk cId="1517686979" sldId="972"/>
            <ac:spMk id="2279" creationId="{F4B00EFB-2E60-67B6-2869-171C3CA32B33}"/>
          </ac:spMkLst>
        </pc:spChg>
        <pc:spChg chg="mod topLvl">
          <ac:chgData name="Daoud Saadeddin" userId="50f496e5f975282e" providerId="LiveId" clId="{21DDD259-1F9D-4D5D-872A-FBDC44643293}" dt="2023-11-29T19:41:52.990" v="7177" actId="164"/>
          <ac:spMkLst>
            <pc:docMk/>
            <pc:sldMk cId="1517686979" sldId="972"/>
            <ac:spMk id="2280" creationId="{520DC377-658B-C8CF-7492-97B270135C7C}"/>
          </ac:spMkLst>
        </pc:spChg>
        <pc:spChg chg="mod topLvl">
          <ac:chgData name="Daoud Saadeddin" userId="50f496e5f975282e" providerId="LiveId" clId="{21DDD259-1F9D-4D5D-872A-FBDC44643293}" dt="2023-11-29T20:19:54.248" v="7820" actId="164"/>
          <ac:spMkLst>
            <pc:docMk/>
            <pc:sldMk cId="1517686979" sldId="972"/>
            <ac:spMk id="2281" creationId="{D7706881-3A3D-2DA3-77E5-323ECB0F5FF7}"/>
          </ac:spMkLst>
        </pc:spChg>
        <pc:spChg chg="mod topLvl">
          <ac:chgData name="Daoud Saadeddin" userId="50f496e5f975282e" providerId="LiveId" clId="{21DDD259-1F9D-4D5D-872A-FBDC44643293}" dt="2023-11-30T05:03:01.392" v="8049" actId="1037"/>
          <ac:spMkLst>
            <pc:docMk/>
            <pc:sldMk cId="1517686979" sldId="972"/>
            <ac:spMk id="2282" creationId="{03A95053-EAEE-2E27-1D68-03E050264367}"/>
          </ac:spMkLst>
        </pc:spChg>
        <pc:spChg chg="del mod topLvl">
          <ac:chgData name="Daoud Saadeddin" userId="50f496e5f975282e" providerId="LiveId" clId="{21DDD259-1F9D-4D5D-872A-FBDC44643293}" dt="2023-11-29T19:43:33.984" v="7213" actId="478"/>
          <ac:spMkLst>
            <pc:docMk/>
            <pc:sldMk cId="1517686979" sldId="972"/>
            <ac:spMk id="2283" creationId="{D641D129-48D8-C5E2-42E6-84596D94949F}"/>
          </ac:spMkLst>
        </pc:spChg>
        <pc:spChg chg="mod topLvl">
          <ac:chgData name="Daoud Saadeddin" userId="50f496e5f975282e" providerId="LiveId" clId="{21DDD259-1F9D-4D5D-872A-FBDC44643293}" dt="2023-11-29T20:19:39.161" v="7815" actId="164"/>
          <ac:spMkLst>
            <pc:docMk/>
            <pc:sldMk cId="1517686979" sldId="972"/>
            <ac:spMk id="2284" creationId="{E7459FA0-23E1-FB03-D3AD-F0473653813E}"/>
          </ac:spMkLst>
        </pc:spChg>
        <pc:spChg chg="del mod topLvl">
          <ac:chgData name="Daoud Saadeddin" userId="50f496e5f975282e" providerId="LiveId" clId="{21DDD259-1F9D-4D5D-872A-FBDC44643293}" dt="2023-11-29T19:46:33.743" v="7245" actId="478"/>
          <ac:spMkLst>
            <pc:docMk/>
            <pc:sldMk cId="1517686979" sldId="972"/>
            <ac:spMk id="2285" creationId="{C3A2EC52-881A-3FAF-128E-EBA574841DDE}"/>
          </ac:spMkLst>
        </pc:spChg>
        <pc:spChg chg="mod topLvl">
          <ac:chgData name="Daoud Saadeddin" userId="50f496e5f975282e" providerId="LiveId" clId="{21DDD259-1F9D-4D5D-872A-FBDC44643293}" dt="2023-11-30T04:42:02.662" v="7993" actId="408"/>
          <ac:spMkLst>
            <pc:docMk/>
            <pc:sldMk cId="1517686979" sldId="972"/>
            <ac:spMk id="2286" creationId="{E035DFD0-C332-74A1-A7E5-DC56DF3CDA1C}"/>
          </ac:spMkLst>
        </pc:spChg>
        <pc:spChg chg="mod topLvl">
          <ac:chgData name="Daoud Saadeddin" userId="50f496e5f975282e" providerId="LiveId" clId="{21DDD259-1F9D-4D5D-872A-FBDC44643293}" dt="2023-11-30T04:43:53.348" v="8007" actId="164"/>
          <ac:spMkLst>
            <pc:docMk/>
            <pc:sldMk cId="1517686979" sldId="972"/>
            <ac:spMk id="2287" creationId="{62F5F251-1C92-A6FA-526F-D4EAE9485E7E}"/>
          </ac:spMkLst>
        </pc:spChg>
        <pc:spChg chg="del mod topLvl">
          <ac:chgData name="Daoud Saadeddin" userId="50f496e5f975282e" providerId="LiveId" clId="{21DDD259-1F9D-4D5D-872A-FBDC44643293}" dt="2023-11-29T20:23:51.652" v="7929" actId="478"/>
          <ac:spMkLst>
            <pc:docMk/>
            <pc:sldMk cId="1517686979" sldId="972"/>
            <ac:spMk id="2288" creationId="{2E95B659-5E1F-38C9-61DD-24E7EDF8483A}"/>
          </ac:spMkLst>
        </pc:spChg>
        <pc:spChg chg="mod topLvl">
          <ac:chgData name="Daoud Saadeddin" userId="50f496e5f975282e" providerId="LiveId" clId="{21DDD259-1F9D-4D5D-872A-FBDC44643293}" dt="2023-11-30T04:43:51.309" v="8006" actId="164"/>
          <ac:spMkLst>
            <pc:docMk/>
            <pc:sldMk cId="1517686979" sldId="972"/>
            <ac:spMk id="2289" creationId="{3C96331C-CB04-A997-6B2D-21AA95811B0F}"/>
          </ac:spMkLst>
        </pc:spChg>
        <pc:spChg chg="del mod topLvl">
          <ac:chgData name="Daoud Saadeddin" userId="50f496e5f975282e" providerId="LiveId" clId="{21DDD259-1F9D-4D5D-872A-FBDC44643293}" dt="2023-11-29T20:23:53.058" v="7930" actId="478"/>
          <ac:spMkLst>
            <pc:docMk/>
            <pc:sldMk cId="1517686979" sldId="972"/>
            <ac:spMk id="2290" creationId="{23790FCB-7900-CE6A-5B98-506787DE3607}"/>
          </ac:spMkLst>
        </pc:spChg>
        <pc:spChg chg="del mod topLvl">
          <ac:chgData name="Daoud Saadeddin" userId="50f496e5f975282e" providerId="LiveId" clId="{21DDD259-1F9D-4D5D-872A-FBDC44643293}" dt="2023-11-29T19:52:36.919" v="7305" actId="478"/>
          <ac:spMkLst>
            <pc:docMk/>
            <pc:sldMk cId="1517686979" sldId="972"/>
            <ac:spMk id="2291" creationId="{0957BA72-5F16-8018-A37C-8495E0188BE1}"/>
          </ac:spMkLst>
        </pc:spChg>
        <pc:spChg chg="mod topLvl">
          <ac:chgData name="Daoud Saadeddin" userId="50f496e5f975282e" providerId="LiveId" clId="{21DDD259-1F9D-4D5D-872A-FBDC44643293}" dt="2023-11-30T09:08:08.353" v="8093" actId="164"/>
          <ac:spMkLst>
            <pc:docMk/>
            <pc:sldMk cId="1517686979" sldId="972"/>
            <ac:spMk id="2292" creationId="{E67478CB-CB11-AFC4-3DC3-A3BDB06FBE70}"/>
          </ac:spMkLst>
        </pc:spChg>
        <pc:spChg chg="mod topLvl">
          <ac:chgData name="Daoud Saadeddin" userId="50f496e5f975282e" providerId="LiveId" clId="{21DDD259-1F9D-4D5D-872A-FBDC44643293}" dt="2023-11-30T09:08:12.014" v="8094" actId="164"/>
          <ac:spMkLst>
            <pc:docMk/>
            <pc:sldMk cId="1517686979" sldId="972"/>
            <ac:spMk id="2293" creationId="{8DD074A3-9184-E500-C0B9-6E976D3CE23F}"/>
          </ac:spMkLst>
        </pc:spChg>
        <pc:spChg chg="del mod topLvl">
          <ac:chgData name="Daoud Saadeddin" userId="50f496e5f975282e" providerId="LiveId" clId="{21DDD259-1F9D-4D5D-872A-FBDC44643293}" dt="2023-11-29T20:26:49.377" v="7981" actId="478"/>
          <ac:spMkLst>
            <pc:docMk/>
            <pc:sldMk cId="1517686979" sldId="972"/>
            <ac:spMk id="2294" creationId="{28940E4C-952E-08B1-E345-B893111A1BFF}"/>
          </ac:spMkLst>
        </pc:spChg>
        <pc:spChg chg="del mod topLvl">
          <ac:chgData name="Daoud Saadeddin" userId="50f496e5f975282e" providerId="LiveId" clId="{21DDD259-1F9D-4D5D-872A-FBDC44643293}" dt="2023-11-29T20:26:50.596" v="7982" actId="478"/>
          <ac:spMkLst>
            <pc:docMk/>
            <pc:sldMk cId="1517686979" sldId="972"/>
            <ac:spMk id="2295" creationId="{88013B32-CA3B-1FBC-1A81-7AB8978C2103}"/>
          </ac:spMkLst>
        </pc:spChg>
        <pc:spChg chg="del mod topLvl">
          <ac:chgData name="Daoud Saadeddin" userId="50f496e5f975282e" providerId="LiveId" clId="{21DDD259-1F9D-4D5D-872A-FBDC44643293}" dt="2023-11-29T19:54:25.420" v="7358" actId="478"/>
          <ac:spMkLst>
            <pc:docMk/>
            <pc:sldMk cId="1517686979" sldId="972"/>
            <ac:spMk id="2296" creationId="{5EE35A2F-81C2-D876-B3A7-80CC29537D35}"/>
          </ac:spMkLst>
        </pc:spChg>
        <pc:spChg chg="del mod topLvl">
          <ac:chgData name="Daoud Saadeddin" userId="50f496e5f975282e" providerId="LiveId" clId="{21DDD259-1F9D-4D5D-872A-FBDC44643293}" dt="2023-11-29T19:55:44.501" v="7416" actId="478"/>
          <ac:spMkLst>
            <pc:docMk/>
            <pc:sldMk cId="1517686979" sldId="972"/>
            <ac:spMk id="2297" creationId="{ABCC4DD4-033B-3AB3-35D2-3FB09AB56766}"/>
          </ac:spMkLst>
        </pc:spChg>
        <pc:spChg chg="mod topLvl">
          <ac:chgData name="Daoud Saadeddin" userId="50f496e5f975282e" providerId="LiveId" clId="{21DDD259-1F9D-4D5D-872A-FBDC44643293}" dt="2023-11-30T09:01:03.385" v="8071" actId="164"/>
          <ac:spMkLst>
            <pc:docMk/>
            <pc:sldMk cId="1517686979" sldId="972"/>
            <ac:spMk id="2298" creationId="{0651F677-4891-C691-395D-B70699F22765}"/>
          </ac:spMkLst>
        </pc:spChg>
        <pc:spChg chg="mod">
          <ac:chgData name="Daoud Saadeddin" userId="50f496e5f975282e" providerId="LiveId" clId="{21DDD259-1F9D-4D5D-872A-FBDC44643293}" dt="2023-11-29T19:56:57.206" v="7423" actId="164"/>
          <ac:spMkLst>
            <pc:docMk/>
            <pc:sldMk cId="1517686979" sldId="972"/>
            <ac:spMk id="2299" creationId="{1A1BFBBF-97B8-3BB7-B42C-C311F1B865AA}"/>
          </ac:spMkLst>
        </pc:spChg>
        <pc:spChg chg="mod topLvl">
          <ac:chgData name="Daoud Saadeddin" userId="50f496e5f975282e" providerId="LiveId" clId="{21DDD259-1F9D-4D5D-872A-FBDC44643293}" dt="2023-11-29T20:00:09.417" v="7507" actId="164"/>
          <ac:spMkLst>
            <pc:docMk/>
            <pc:sldMk cId="1517686979" sldId="972"/>
            <ac:spMk id="2300" creationId="{675A272A-9314-1426-E16D-C79D56BE9CFC}"/>
          </ac:spMkLst>
        </pc:spChg>
        <pc:spChg chg="mod topLvl">
          <ac:chgData name="Daoud Saadeddin" userId="50f496e5f975282e" providerId="LiveId" clId="{21DDD259-1F9D-4D5D-872A-FBDC44643293}" dt="2023-11-29T19:59:04.706" v="7480" actId="1076"/>
          <ac:spMkLst>
            <pc:docMk/>
            <pc:sldMk cId="1517686979" sldId="972"/>
            <ac:spMk id="2301" creationId="{57ECB547-1838-8030-0936-22D2D6563F2C}"/>
          </ac:spMkLst>
        </pc:spChg>
        <pc:spChg chg="mod topLvl">
          <ac:chgData name="Daoud Saadeddin" userId="50f496e5f975282e" providerId="LiveId" clId="{21DDD259-1F9D-4D5D-872A-FBDC44643293}" dt="2023-11-29T20:19:29.742" v="7814" actId="164"/>
          <ac:spMkLst>
            <pc:docMk/>
            <pc:sldMk cId="1517686979" sldId="972"/>
            <ac:spMk id="2302" creationId="{C2422B62-1540-1B82-2CFD-4143A0D165D7}"/>
          </ac:spMkLst>
        </pc:spChg>
        <pc:spChg chg="del mod topLvl">
          <ac:chgData name="Daoud Saadeddin" userId="50f496e5f975282e" providerId="LiveId" clId="{21DDD259-1F9D-4D5D-872A-FBDC44643293}" dt="2023-11-29T20:05:26.764" v="7558" actId="478"/>
          <ac:spMkLst>
            <pc:docMk/>
            <pc:sldMk cId="1517686979" sldId="972"/>
            <ac:spMk id="2303" creationId="{36675E84-9816-8AED-B42A-E092E01A0B94}"/>
          </ac:spMkLst>
        </pc:spChg>
        <pc:grpChg chg="add mod">
          <ac:chgData name="Daoud Saadeddin" userId="50f496e5f975282e" providerId="LiveId" clId="{21DDD259-1F9D-4D5D-872A-FBDC44643293}" dt="2023-11-30T04:43:51.309" v="8006" actId="164"/>
          <ac:grpSpMkLst>
            <pc:docMk/>
            <pc:sldMk cId="1517686979" sldId="972"/>
            <ac:grpSpMk id="2" creationId="{991FFC00-8E2B-D514-B76D-37ECC0C3894C}"/>
          </ac:grpSpMkLst>
        </pc:grpChg>
        <pc:grpChg chg="del mod">
          <ac:chgData name="Daoud Saadeddin" userId="50f496e5f975282e" providerId="LiveId" clId="{21DDD259-1F9D-4D5D-872A-FBDC44643293}" dt="2023-11-29T18:02:05.866" v="6825" actId="478"/>
          <ac:grpSpMkLst>
            <pc:docMk/>
            <pc:sldMk cId="1517686979" sldId="972"/>
            <ac:grpSpMk id="2" creationId="{C3C040C6-8E3B-C5CC-9B8B-D064DE0AA17E}"/>
          </ac:grpSpMkLst>
        </pc:grpChg>
        <pc:grpChg chg="add mod">
          <ac:chgData name="Daoud Saadeddin" userId="50f496e5f975282e" providerId="LiveId" clId="{21DDD259-1F9D-4D5D-872A-FBDC44643293}" dt="2023-11-30T04:43:53.348" v="8007" actId="164"/>
          <ac:grpSpMkLst>
            <pc:docMk/>
            <pc:sldMk cId="1517686979" sldId="972"/>
            <ac:grpSpMk id="4" creationId="{49428491-45FB-83A3-EF6B-3D48CEE2427D}"/>
          </ac:grpSpMkLst>
        </pc:grpChg>
        <pc:grpChg chg="add mod">
          <ac:chgData name="Daoud Saadeddin" userId="50f496e5f975282e" providerId="LiveId" clId="{21DDD259-1F9D-4D5D-872A-FBDC44643293}" dt="2023-11-30T04:43:51.309" v="8006" actId="164"/>
          <ac:grpSpMkLst>
            <pc:docMk/>
            <pc:sldMk cId="1517686979" sldId="972"/>
            <ac:grpSpMk id="5" creationId="{FEDC6225-EB2E-BF80-F207-8DE948C85FC5}"/>
          </ac:grpSpMkLst>
        </pc:grpChg>
        <pc:grpChg chg="add mod">
          <ac:chgData name="Daoud Saadeddin" userId="50f496e5f975282e" providerId="LiveId" clId="{21DDD259-1F9D-4D5D-872A-FBDC44643293}" dt="2023-11-30T04:43:53.348" v="8007" actId="164"/>
          <ac:grpSpMkLst>
            <pc:docMk/>
            <pc:sldMk cId="1517686979" sldId="972"/>
            <ac:grpSpMk id="6" creationId="{0C85C382-ACF7-3E37-8AFA-2B8FB944F1AD}"/>
          </ac:grpSpMkLst>
        </pc:grpChg>
        <pc:grpChg chg="del mod">
          <ac:chgData name="Daoud Saadeddin" userId="50f496e5f975282e" providerId="LiveId" clId="{21DDD259-1F9D-4D5D-872A-FBDC44643293}" dt="2023-11-29T18:00:16.805" v="6777" actId="478"/>
          <ac:grpSpMkLst>
            <pc:docMk/>
            <pc:sldMk cId="1517686979" sldId="972"/>
            <ac:grpSpMk id="10" creationId="{20E61634-1E6F-FCCF-EDEE-66F4B5A2BD5C}"/>
          </ac:grpSpMkLst>
        </pc:grpChg>
        <pc:grpChg chg="add mod">
          <ac:chgData name="Daoud Saadeddin" userId="50f496e5f975282e" providerId="LiveId" clId="{21DDD259-1F9D-4D5D-872A-FBDC44643293}" dt="2023-11-30T05:05:50.966" v="8056" actId="1037"/>
          <ac:grpSpMkLst>
            <pc:docMk/>
            <pc:sldMk cId="1517686979" sldId="972"/>
            <ac:grpSpMk id="10" creationId="{EFAB7A55-6A97-8CE2-A1EE-0842D63B0F9A}"/>
          </ac:grpSpMkLst>
        </pc:grpChg>
        <pc:grpChg chg="add mod">
          <ac:chgData name="Daoud Saadeddin" userId="50f496e5f975282e" providerId="LiveId" clId="{21DDD259-1F9D-4D5D-872A-FBDC44643293}" dt="2023-11-30T09:01:03.385" v="8071" actId="164"/>
          <ac:grpSpMkLst>
            <pc:docMk/>
            <pc:sldMk cId="1517686979" sldId="972"/>
            <ac:grpSpMk id="12" creationId="{CD49648C-F52C-9274-BED7-E8818555BB16}"/>
          </ac:grpSpMkLst>
        </pc:grpChg>
        <pc:grpChg chg="add mod">
          <ac:chgData name="Daoud Saadeddin" userId="50f496e5f975282e" providerId="LiveId" clId="{21DDD259-1F9D-4D5D-872A-FBDC44643293}" dt="2023-11-30T09:08:08.353" v="8093" actId="164"/>
          <ac:grpSpMkLst>
            <pc:docMk/>
            <pc:sldMk cId="1517686979" sldId="972"/>
            <ac:grpSpMk id="14" creationId="{A738D42C-FD07-23E4-2E1A-1D78C60284B6}"/>
          </ac:grpSpMkLst>
        </pc:grpChg>
        <pc:grpChg chg="del mod">
          <ac:chgData name="Daoud Saadeddin" userId="50f496e5f975282e" providerId="LiveId" clId="{21DDD259-1F9D-4D5D-872A-FBDC44643293}" dt="2023-11-29T18:00:22.850" v="6780" actId="478"/>
          <ac:grpSpMkLst>
            <pc:docMk/>
            <pc:sldMk cId="1517686979" sldId="972"/>
            <ac:grpSpMk id="14" creationId="{AEB70817-CD9B-F1FD-DA9F-59770B664A6F}"/>
          </ac:grpSpMkLst>
        </pc:grpChg>
        <pc:grpChg chg="add mod">
          <ac:chgData name="Daoud Saadeddin" userId="50f496e5f975282e" providerId="LiveId" clId="{21DDD259-1F9D-4D5D-872A-FBDC44643293}" dt="2023-11-30T09:08:12.014" v="8094" actId="164"/>
          <ac:grpSpMkLst>
            <pc:docMk/>
            <pc:sldMk cId="1517686979" sldId="972"/>
            <ac:grpSpMk id="16" creationId="{0B01604B-1942-FA84-CA7B-1F7F3C3C9238}"/>
          </ac:grpSpMkLst>
        </pc:grpChg>
        <pc:grpChg chg="del mod">
          <ac:chgData name="Daoud Saadeddin" userId="50f496e5f975282e" providerId="LiveId" clId="{21DDD259-1F9D-4D5D-872A-FBDC44643293}" dt="2023-11-29T18:02:19.998" v="6834" actId="478"/>
          <ac:grpSpMkLst>
            <pc:docMk/>
            <pc:sldMk cId="1517686979" sldId="972"/>
            <ac:grpSpMk id="20" creationId="{02F22E71-5335-1249-DE04-EC9CFB210843}"/>
          </ac:grpSpMkLst>
        </pc:grpChg>
        <pc:grpChg chg="del mod">
          <ac:chgData name="Daoud Saadeddin" userId="50f496e5f975282e" providerId="LiveId" clId="{21DDD259-1F9D-4D5D-872A-FBDC44643293}" dt="2023-11-29T18:00:05.786" v="6772" actId="478"/>
          <ac:grpSpMkLst>
            <pc:docMk/>
            <pc:sldMk cId="1517686979" sldId="972"/>
            <ac:grpSpMk id="25" creationId="{93D5D7F7-2FA9-7824-7E0E-989659E83B9E}"/>
          </ac:grpSpMkLst>
        </pc:grpChg>
        <pc:grpChg chg="del mod">
          <ac:chgData name="Daoud Saadeddin" userId="50f496e5f975282e" providerId="LiveId" clId="{21DDD259-1F9D-4D5D-872A-FBDC44643293}" dt="2023-11-29T18:01:34.369" v="6808" actId="478"/>
          <ac:grpSpMkLst>
            <pc:docMk/>
            <pc:sldMk cId="1517686979" sldId="972"/>
            <ac:grpSpMk id="27" creationId="{E1ADB99B-964D-9420-1ABF-F2B99338CB3C}"/>
          </ac:grpSpMkLst>
        </pc:grpChg>
        <pc:grpChg chg="del mod">
          <ac:chgData name="Daoud Saadeddin" userId="50f496e5f975282e" providerId="LiveId" clId="{21DDD259-1F9D-4D5D-872A-FBDC44643293}" dt="2023-11-29T18:01:51.330" v="6817" actId="478"/>
          <ac:grpSpMkLst>
            <pc:docMk/>
            <pc:sldMk cId="1517686979" sldId="972"/>
            <ac:grpSpMk id="29" creationId="{2881C4B6-371F-116E-DEAF-EAAA01690B68}"/>
          </ac:grpSpMkLst>
        </pc:grpChg>
        <pc:grpChg chg="del mod">
          <ac:chgData name="Daoud Saadeddin" userId="50f496e5f975282e" providerId="LiveId" clId="{21DDD259-1F9D-4D5D-872A-FBDC44643293}" dt="2023-11-29T18:01:45.041" v="6814" actId="478"/>
          <ac:grpSpMkLst>
            <pc:docMk/>
            <pc:sldMk cId="1517686979" sldId="972"/>
            <ac:grpSpMk id="33" creationId="{D4A8389D-7EEC-2419-64FD-096528C88F53}"/>
          </ac:grpSpMkLst>
        </pc:grpChg>
        <pc:grpChg chg="del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39" creationId="{8FF0F684-DC14-5337-D49F-F0AB6766B322}"/>
          </ac:grpSpMkLst>
        </pc:grpChg>
        <pc:grpChg chg="del mod">
          <ac:chgData name="Daoud Saadeddin" userId="50f496e5f975282e" providerId="LiveId" clId="{21DDD259-1F9D-4D5D-872A-FBDC44643293}" dt="2023-11-29T18:02:08.882" v="6827" actId="478"/>
          <ac:grpSpMkLst>
            <pc:docMk/>
            <pc:sldMk cId="1517686979" sldId="972"/>
            <ac:grpSpMk id="42" creationId="{39B473C4-0FEA-B25A-0C01-CB0DF85A5125}"/>
          </ac:grpSpMkLst>
        </pc:grpChg>
        <pc:grpChg chg="del mod">
          <ac:chgData name="Daoud Saadeddin" userId="50f496e5f975282e" providerId="LiveId" clId="{21DDD259-1F9D-4D5D-872A-FBDC44643293}" dt="2023-11-29T17:59:44.573" v="6771" actId="478"/>
          <ac:grpSpMkLst>
            <pc:docMk/>
            <pc:sldMk cId="1517686979" sldId="972"/>
            <ac:grpSpMk id="45" creationId="{EB1148D4-7FF9-F55B-6922-963EB0505B79}"/>
          </ac:grpSpMkLst>
        </pc:grpChg>
        <pc:grpChg chg="del mod topLvl">
          <ac:chgData name="Daoud Saadeddin" userId="50f496e5f975282e" providerId="LiveId" clId="{21DDD259-1F9D-4D5D-872A-FBDC44643293}" dt="2023-11-29T20:20:10.150" v="7822" actId="478"/>
          <ac:grpSpMkLst>
            <pc:docMk/>
            <pc:sldMk cId="1517686979" sldId="972"/>
            <ac:grpSpMk id="48" creationId="{C4C49DA2-FEDD-EC4A-3511-2F1D836164ED}"/>
          </ac:grpSpMkLst>
        </pc:grpChg>
        <pc:grpChg chg="del mod">
          <ac:chgData name="Daoud Saadeddin" userId="50f496e5f975282e" providerId="LiveId" clId="{21DDD259-1F9D-4D5D-872A-FBDC44643293}" dt="2023-11-29T18:01:53.286" v="6818" actId="478"/>
          <ac:grpSpMkLst>
            <pc:docMk/>
            <pc:sldMk cId="1517686979" sldId="972"/>
            <ac:grpSpMk id="51" creationId="{3EB5F2C7-05A0-5C02-CA39-A1D4C1596790}"/>
          </ac:grpSpMkLst>
        </pc:grpChg>
        <pc:grpChg chg="del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53" creationId="{0B14D8E2-1E21-A1DF-1C46-E73F227904CA}"/>
          </ac:grpSpMkLst>
        </pc:grpChg>
        <pc:grpChg chg="del mod">
          <ac:chgData name="Daoud Saadeddin" userId="50f496e5f975282e" providerId="LiveId" clId="{21DDD259-1F9D-4D5D-872A-FBDC44643293}" dt="2023-11-29T18:01:39.361" v="6811" actId="478"/>
          <ac:grpSpMkLst>
            <pc:docMk/>
            <pc:sldMk cId="1517686979" sldId="972"/>
            <ac:grpSpMk id="57" creationId="{843AE419-0FB2-A217-CB9F-B36E84FFE601}"/>
          </ac:grpSpMkLst>
        </pc:grpChg>
        <pc:grpChg chg="del mod">
          <ac:chgData name="Daoud Saadeddin" userId="50f496e5f975282e" providerId="LiveId" clId="{21DDD259-1F9D-4D5D-872A-FBDC44643293}" dt="2023-11-29T17:59:41.467" v="6770" actId="478"/>
          <ac:grpSpMkLst>
            <pc:docMk/>
            <pc:sldMk cId="1517686979" sldId="972"/>
            <ac:grpSpMk id="1032" creationId="{2725E4E1-9D2D-4BB4-E97C-FEDDD834319C}"/>
          </ac:grpSpMkLst>
        </pc:grpChg>
        <pc:grpChg chg="del mod">
          <ac:chgData name="Daoud Saadeddin" userId="50f496e5f975282e" providerId="LiveId" clId="{21DDD259-1F9D-4D5D-872A-FBDC44643293}" dt="2023-11-29T18:00:08.581" v="6773" actId="478"/>
          <ac:grpSpMkLst>
            <pc:docMk/>
            <pc:sldMk cId="1517686979" sldId="972"/>
            <ac:grpSpMk id="1035" creationId="{F8B65584-210E-F691-9E1E-6B34A51A933F}"/>
          </ac:grpSpMkLst>
        </pc:grpChg>
        <pc:grpChg chg="del mod">
          <ac:chgData name="Daoud Saadeddin" userId="50f496e5f975282e" providerId="LiveId" clId="{21DDD259-1F9D-4D5D-872A-FBDC44643293}" dt="2023-11-29T18:00:13.052" v="6775" actId="478"/>
          <ac:grpSpMkLst>
            <pc:docMk/>
            <pc:sldMk cId="1517686979" sldId="972"/>
            <ac:grpSpMk id="1038" creationId="{362BCE76-260C-98D5-AB50-2A5CBF74FC41}"/>
          </ac:grpSpMkLst>
        </pc:grpChg>
        <pc:grpChg chg="del mod">
          <ac:chgData name="Daoud Saadeddin" userId="50f496e5f975282e" providerId="LiveId" clId="{21DDD259-1F9D-4D5D-872A-FBDC44643293}" dt="2023-11-29T18:00:15.135" v="6776" actId="478"/>
          <ac:grpSpMkLst>
            <pc:docMk/>
            <pc:sldMk cId="1517686979" sldId="972"/>
            <ac:grpSpMk id="1049" creationId="{6325369D-7FF5-B84C-CCF6-94404C2FA2F8}"/>
          </ac:grpSpMkLst>
        </pc:grpChg>
        <pc:grpChg chg="del mod">
          <ac:chgData name="Daoud Saadeddin" userId="50f496e5f975282e" providerId="LiveId" clId="{21DDD259-1F9D-4D5D-872A-FBDC44643293}" dt="2023-11-29T18:00:18.435" v="6778" actId="478"/>
          <ac:grpSpMkLst>
            <pc:docMk/>
            <pc:sldMk cId="1517686979" sldId="972"/>
            <ac:grpSpMk id="1053" creationId="{CC2D626A-DBB1-F56B-9C31-11DD75DAF346}"/>
          </ac:grpSpMkLst>
        </pc:grpChg>
        <pc:grpChg chg="del mod">
          <ac:chgData name="Daoud Saadeddin" userId="50f496e5f975282e" providerId="LiveId" clId="{21DDD259-1F9D-4D5D-872A-FBDC44643293}" dt="2023-11-29T18:00:20.366" v="6779" actId="478"/>
          <ac:grpSpMkLst>
            <pc:docMk/>
            <pc:sldMk cId="1517686979" sldId="972"/>
            <ac:grpSpMk id="1061" creationId="{9A12487B-7195-7A63-A20D-B861E9038426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71" creationId="{0D2A60CD-6A7F-920A-087A-503CFA0FF088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72" creationId="{8742F589-884A-349E-2E35-294C41D8C903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73" creationId="{A08DB84E-43D6-89F5-F9A2-D459DBD7B632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74" creationId="{FB20A891-D91E-45D7-50F7-B2E5E47480D0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75" creationId="{2F09F3AC-8857-08E0-7BD2-B3A384AF728E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76" creationId="{83355BE5-AD0E-BE22-B163-8BCD150BD62A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77" creationId="{53DBDE40-B2EB-E038-2AF3-33531716CCA8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78" creationId="{3119981D-802C-1E27-330C-D1FFCF419CDD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79" creationId="{1A3B7B9B-9A3F-9046-6977-5E8CE6801CDC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80" creationId="{7423D2A7-2D7A-EB37-CC19-BA6FF0BFC44A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81" creationId="{66257B5C-683E-394B-DFF6-2FB569B8485B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82" creationId="{C92B7385-A558-C721-A190-EC9CDB6E6518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83" creationId="{044851D8-B4E2-59C2-2D02-891601700DF2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85" creationId="{BA3ED630-439C-77E7-3060-852C329FCE3A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86" creationId="{1352055D-2BE0-8DF7-2323-C366083598DE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87" creationId="{8D13A06E-EEE7-51B2-7787-9B8DA093EE26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89" creationId="{00496C73-B781-C85D-6D55-F3EF3DACEB86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90" creationId="{8998C8EA-FD6A-DCD0-2EC5-3A686F091C48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91" creationId="{42E32B92-8F16-736E-A316-3314E800B86E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92" creationId="{1D7108A9-CEF1-922C-B76E-328C6725A89A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93" creationId="{AC19139B-FF04-25FA-9ACD-47174D03B825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94" creationId="{B52FDF6F-0B21-758C-1575-E347694B1E1B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95" creationId="{DEAFBA8D-8977-74CC-7700-E73B8CB974C0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96" creationId="{33710217-66DF-8FCC-3092-78F8FA473715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97" creationId="{FC44A5D2-9DFA-22E8-F8DD-87F353247A0C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98" creationId="{B7C98678-EEC8-2E6D-401F-558A8B96929E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099" creationId="{714E9C84-AC3F-4722-EE4B-5824C3A7B037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00" creationId="{FD36992B-A45B-7E5B-6951-6AF481173E4A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01" creationId="{CC2DB34B-FB31-2016-FD44-8950609328A4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02" creationId="{FB8B46A7-EA29-6694-5F85-E6E0F3FCAF9D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03" creationId="{21536BD1-A4D7-FFDF-CD5F-D901574DDCD5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04" creationId="{D9C05410-8A20-74D0-C4C7-A9A070AB1938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05" creationId="{0DE7B897-64D6-7450-6135-AD0E2A492168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06" creationId="{AE223429-59EC-DBB6-DCD0-FDA49722F3E1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07" creationId="{90CBB6C3-A7AC-9E81-B3E4-297B4BD59313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08" creationId="{D5E6F11A-6B54-ECEE-2FDE-CC3AB5065A8F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09" creationId="{9964BD7A-03AF-FB01-7C81-4FFFCC824B41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10" creationId="{849B7778-CA2B-25DB-C846-F80F201FE071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11" creationId="{197FA7EF-E552-6480-0BBE-89E0C7CAF7A2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12" creationId="{4B093F48-C5CE-0256-D2C9-8A4B9325DEBB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13" creationId="{E4AA8233-85FB-500A-D409-E96D73D561E7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14" creationId="{DBE6CFB8-53CF-F106-CB0C-540FA55A88AE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15" creationId="{27B22165-604B-8F5A-3601-D7258ED86B8D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16" creationId="{8F6D121B-D158-C3A1-174E-AB5EA583C5CB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17" creationId="{0C522D7E-9A8A-09FE-339D-C0C473BB97CA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18" creationId="{49CCACF5-1547-D3B2-E79B-3EBF359CFDC4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19" creationId="{D6F7AAFD-C9BF-D898-9F40-81621654C93C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20" creationId="{4EBB79FB-A849-7E04-E77B-128C46C6DA69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21" creationId="{D702444B-A7AA-8DEA-2921-E05F670B8318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22" creationId="{E0F25183-683C-4F6B-0E13-87320CC3CAD6}"/>
          </ac:grpSpMkLst>
        </pc:grpChg>
        <pc:grpChg chg="add del mod">
          <ac:chgData name="Daoud Saadeddin" userId="50f496e5f975282e" providerId="LiveId" clId="{21DDD259-1F9D-4D5D-872A-FBDC44643293}" dt="2023-11-29T18:41:22.932" v="7106" actId="165"/>
          <ac:grpSpMkLst>
            <pc:docMk/>
            <pc:sldMk cId="1517686979" sldId="972"/>
            <ac:grpSpMk id="1133" creationId="{5A054547-ECA0-A6C8-094F-EDC49B97742E}"/>
          </ac:grpSpMkLst>
        </pc:grpChg>
        <pc:grpChg chg="add del mod">
          <ac:chgData name="Daoud Saadeddin" userId="50f496e5f975282e" providerId="LiveId" clId="{21DDD259-1F9D-4D5D-872A-FBDC44643293}" dt="2023-11-29T18:41:22.932" v="7106" actId="165"/>
          <ac:grpSpMkLst>
            <pc:docMk/>
            <pc:sldMk cId="1517686979" sldId="972"/>
            <ac:grpSpMk id="1134" creationId="{BF79C750-4A92-0B27-AFA6-21ECFC0F5EB7}"/>
          </ac:grpSpMkLst>
        </pc:grpChg>
        <pc:grpChg chg="add del mod">
          <ac:chgData name="Daoud Saadeddin" userId="50f496e5f975282e" providerId="LiveId" clId="{21DDD259-1F9D-4D5D-872A-FBDC44643293}" dt="2023-11-29T18:41:22.932" v="7106" actId="165"/>
          <ac:grpSpMkLst>
            <pc:docMk/>
            <pc:sldMk cId="1517686979" sldId="972"/>
            <ac:grpSpMk id="1135" creationId="{9DD1870D-C271-867F-CAA1-CC0B285907FB}"/>
          </ac:grpSpMkLst>
        </pc:grpChg>
        <pc:grpChg chg="add del mod">
          <ac:chgData name="Daoud Saadeddin" userId="50f496e5f975282e" providerId="LiveId" clId="{21DDD259-1F9D-4D5D-872A-FBDC44643293}" dt="2023-11-29T18:41:22.932" v="7106" actId="165"/>
          <ac:grpSpMkLst>
            <pc:docMk/>
            <pc:sldMk cId="1517686979" sldId="972"/>
            <ac:grpSpMk id="1137" creationId="{30285FD1-F78C-FA15-6D09-DC460A6AF79E}"/>
          </ac:grpSpMkLst>
        </pc:grpChg>
        <pc:grpChg chg="add del mod">
          <ac:chgData name="Daoud Saadeddin" userId="50f496e5f975282e" providerId="LiveId" clId="{21DDD259-1F9D-4D5D-872A-FBDC44643293}" dt="2023-11-29T18:41:22.932" v="7106" actId="165"/>
          <ac:grpSpMkLst>
            <pc:docMk/>
            <pc:sldMk cId="1517686979" sldId="972"/>
            <ac:grpSpMk id="1138" creationId="{2643C5B8-153D-9F54-D0AA-698FF8E86C23}"/>
          </ac:grpSpMkLst>
        </pc:grpChg>
        <pc:grpChg chg="add mod">
          <ac:chgData name="Daoud Saadeddin" userId="50f496e5f975282e" providerId="LiveId" clId="{21DDD259-1F9D-4D5D-872A-FBDC44643293}" dt="2023-11-29T19:38:48.599" v="7142" actId="164"/>
          <ac:grpSpMkLst>
            <pc:docMk/>
            <pc:sldMk cId="1517686979" sldId="972"/>
            <ac:grpSpMk id="1140" creationId="{7BFDD259-D957-3C16-4B12-8449E02CD96B}"/>
          </ac:grpSpMkLst>
        </pc:grpChg>
        <pc:grpChg chg="add mod">
          <ac:chgData name="Daoud Saadeddin" userId="50f496e5f975282e" providerId="LiveId" clId="{21DDD259-1F9D-4D5D-872A-FBDC44643293}" dt="2023-11-29T19:38:52.036" v="7143" actId="164"/>
          <ac:grpSpMkLst>
            <pc:docMk/>
            <pc:sldMk cId="1517686979" sldId="972"/>
            <ac:grpSpMk id="1142" creationId="{1F8D6842-1846-A27F-1A52-A6B94F97FDDC}"/>
          </ac:grpSpMkLst>
        </pc:grpChg>
        <pc:grpChg chg="add mod">
          <ac:chgData name="Daoud Saadeddin" userId="50f496e5f975282e" providerId="LiveId" clId="{21DDD259-1F9D-4D5D-872A-FBDC44643293}" dt="2023-11-29T19:38:54.457" v="7144" actId="164"/>
          <ac:grpSpMkLst>
            <pc:docMk/>
            <pc:sldMk cId="1517686979" sldId="972"/>
            <ac:grpSpMk id="1143" creationId="{1332045F-437C-39C5-ACFF-23F75C5886F4}"/>
          </ac:grpSpMkLst>
        </pc:grpChg>
        <pc:grpChg chg="del mod">
          <ac:chgData name="Daoud Saadeddin" userId="50f496e5f975282e" providerId="LiveId" clId="{21DDD259-1F9D-4D5D-872A-FBDC44643293}" dt="2023-11-29T18:00:27.498" v="6782" actId="478"/>
          <ac:grpSpMkLst>
            <pc:docMk/>
            <pc:sldMk cId="1517686979" sldId="972"/>
            <ac:grpSpMk id="1146" creationId="{AB40CC9F-74DB-791B-E908-4A2122042BD5}"/>
          </ac:grpSpMkLst>
        </pc:grpChg>
        <pc:grpChg chg="add mod">
          <ac:chgData name="Daoud Saadeddin" userId="50f496e5f975282e" providerId="LiveId" clId="{21DDD259-1F9D-4D5D-872A-FBDC44643293}" dt="2023-11-29T19:39:00.940" v="7145" actId="164"/>
          <ac:grpSpMkLst>
            <pc:docMk/>
            <pc:sldMk cId="1517686979" sldId="972"/>
            <ac:grpSpMk id="1147" creationId="{0489C067-B2A4-C2C4-6327-5D4C591893B2}"/>
          </ac:grpSpMkLst>
        </pc:grpChg>
        <pc:grpChg chg="del mod">
          <ac:chgData name="Daoud Saadeddin" userId="50f496e5f975282e" providerId="LiveId" clId="{21DDD259-1F9D-4D5D-872A-FBDC44643293}" dt="2023-11-29T18:00:25.431" v="6781" actId="478"/>
          <ac:grpSpMkLst>
            <pc:docMk/>
            <pc:sldMk cId="1517686979" sldId="972"/>
            <ac:grpSpMk id="1148" creationId="{D38ADF35-D183-9BAE-28B4-21E3C313386A}"/>
          </ac:grpSpMkLst>
        </pc:grpChg>
        <pc:grpChg chg="add mod">
          <ac:chgData name="Daoud Saadeddin" userId="50f496e5f975282e" providerId="LiveId" clId="{21DDD259-1F9D-4D5D-872A-FBDC44643293}" dt="2023-11-29T19:39:02.908" v="7146" actId="164"/>
          <ac:grpSpMkLst>
            <pc:docMk/>
            <pc:sldMk cId="1517686979" sldId="972"/>
            <ac:grpSpMk id="1149" creationId="{6E9D4318-F7E2-EE0E-8E5A-AF8D878D9997}"/>
          </ac:grpSpMkLst>
        </pc:grpChg>
        <pc:grpChg chg="add mod">
          <ac:chgData name="Daoud Saadeddin" userId="50f496e5f975282e" providerId="LiveId" clId="{21DDD259-1F9D-4D5D-872A-FBDC44643293}" dt="2023-11-29T19:39:05.418" v="7147" actId="164"/>
          <ac:grpSpMkLst>
            <pc:docMk/>
            <pc:sldMk cId="1517686979" sldId="972"/>
            <ac:grpSpMk id="1150" creationId="{583E1033-3854-C5AE-B85E-9A3EB751FAD6}"/>
          </ac:grpSpMkLst>
        </pc:grpChg>
        <pc:grpChg chg="add mod">
          <ac:chgData name="Daoud Saadeddin" userId="50f496e5f975282e" providerId="LiveId" clId="{21DDD259-1F9D-4D5D-872A-FBDC44643293}" dt="2023-11-29T19:39:11.057" v="7148" actId="164"/>
          <ac:grpSpMkLst>
            <pc:docMk/>
            <pc:sldMk cId="1517686979" sldId="972"/>
            <ac:grpSpMk id="1151" creationId="{83AA19C1-2F55-3ADD-3A18-CD0A06942A34}"/>
          </ac:grpSpMkLst>
        </pc:grpChg>
        <pc:grpChg chg="add mod">
          <ac:chgData name="Daoud Saadeddin" userId="50f496e5f975282e" providerId="LiveId" clId="{21DDD259-1F9D-4D5D-872A-FBDC44643293}" dt="2023-11-29T19:39:15.556" v="7149" actId="164"/>
          <ac:grpSpMkLst>
            <pc:docMk/>
            <pc:sldMk cId="1517686979" sldId="972"/>
            <ac:grpSpMk id="1152" creationId="{04AEEBDD-2A28-83FF-EC2A-F93774CB8436}"/>
          </ac:grpSpMkLst>
        </pc:grpChg>
        <pc:grpChg chg="add mod">
          <ac:chgData name="Daoud Saadeddin" userId="50f496e5f975282e" providerId="LiveId" clId="{21DDD259-1F9D-4D5D-872A-FBDC44643293}" dt="2023-11-29T19:39:18.338" v="7150" actId="164"/>
          <ac:grpSpMkLst>
            <pc:docMk/>
            <pc:sldMk cId="1517686979" sldId="972"/>
            <ac:grpSpMk id="1153" creationId="{6A5753D2-70FE-6854-9282-04B691F5D6E0}"/>
          </ac:grpSpMkLst>
        </pc:grpChg>
        <pc:grpChg chg="add mod">
          <ac:chgData name="Daoud Saadeddin" userId="50f496e5f975282e" providerId="LiveId" clId="{21DDD259-1F9D-4D5D-872A-FBDC44643293}" dt="2023-11-29T19:39:20.228" v="7151" actId="164"/>
          <ac:grpSpMkLst>
            <pc:docMk/>
            <pc:sldMk cId="1517686979" sldId="972"/>
            <ac:grpSpMk id="1154" creationId="{A2DB07BE-9EE4-874E-1B2A-7538379755D4}"/>
          </ac:grpSpMkLst>
        </pc:grpChg>
        <pc:grpChg chg="add del mod">
          <ac:chgData name="Daoud Saadeddin" userId="50f496e5f975282e" providerId="LiveId" clId="{21DDD259-1F9D-4D5D-872A-FBDC44643293}" dt="2023-11-30T05:00:31.357" v="8037" actId="165"/>
          <ac:grpSpMkLst>
            <pc:docMk/>
            <pc:sldMk cId="1517686979" sldId="972"/>
            <ac:grpSpMk id="1155" creationId="{ED70464C-1DFF-2736-0AF3-E59A748E4103}"/>
          </ac:grpSpMkLst>
        </pc:grpChg>
        <pc:grpChg chg="add mod">
          <ac:chgData name="Daoud Saadeddin" userId="50f496e5f975282e" providerId="LiveId" clId="{21DDD259-1F9D-4D5D-872A-FBDC44643293}" dt="2023-11-29T19:41:52.990" v="7177" actId="164"/>
          <ac:grpSpMkLst>
            <pc:docMk/>
            <pc:sldMk cId="1517686979" sldId="972"/>
            <ac:grpSpMk id="1156" creationId="{CDFEBBB0-456A-F378-6E05-11DF44D5CEE9}"/>
          </ac:grpSpMkLst>
        </pc:grpChg>
        <pc:grpChg chg="add mod">
          <ac:chgData name="Daoud Saadeddin" userId="50f496e5f975282e" providerId="LiveId" clId="{21DDD259-1F9D-4D5D-872A-FBDC44643293}" dt="2023-11-29T19:56:57.206" v="7423" actId="164"/>
          <ac:grpSpMkLst>
            <pc:docMk/>
            <pc:sldMk cId="1517686979" sldId="972"/>
            <ac:grpSpMk id="1159" creationId="{E1FDB3C4-ABE6-ACC5-770E-4D8E7BAFB70A}"/>
          </ac:grpSpMkLst>
        </pc:grpChg>
        <pc:grpChg chg="add mod">
          <ac:chgData name="Daoud Saadeddin" userId="50f496e5f975282e" providerId="LiveId" clId="{21DDD259-1F9D-4D5D-872A-FBDC44643293}" dt="2023-11-29T19:58:04.189" v="7445" actId="164"/>
          <ac:grpSpMkLst>
            <pc:docMk/>
            <pc:sldMk cId="1517686979" sldId="972"/>
            <ac:grpSpMk id="1161" creationId="{131DAB26-FF0C-73AB-2E0D-2FD8FC330EEB}"/>
          </ac:grpSpMkLst>
        </pc:grpChg>
        <pc:grpChg chg="add mod">
          <ac:chgData name="Daoud Saadeddin" userId="50f496e5f975282e" providerId="LiveId" clId="{21DDD259-1F9D-4D5D-872A-FBDC44643293}" dt="2023-11-29T19:59:04.706" v="7480" actId="1076"/>
          <ac:grpSpMkLst>
            <pc:docMk/>
            <pc:sldMk cId="1517686979" sldId="972"/>
            <ac:grpSpMk id="1163" creationId="{2B32799F-FEDA-5905-3E11-2AD494694617}"/>
          </ac:grpSpMkLst>
        </pc:grpChg>
        <pc:grpChg chg="add mod">
          <ac:chgData name="Daoud Saadeddin" userId="50f496e5f975282e" providerId="LiveId" clId="{21DDD259-1F9D-4D5D-872A-FBDC44643293}" dt="2023-11-29T20:00:09.417" v="7507" actId="164"/>
          <ac:grpSpMkLst>
            <pc:docMk/>
            <pc:sldMk cId="1517686979" sldId="972"/>
            <ac:grpSpMk id="1164" creationId="{7AA44CE5-2F43-88F8-F24D-C29B837BF497}"/>
          </ac:grpSpMkLst>
        </pc:grpChg>
        <pc:grpChg chg="add mod">
          <ac:chgData name="Daoud Saadeddin" userId="50f496e5f975282e" providerId="LiveId" clId="{21DDD259-1F9D-4D5D-872A-FBDC44643293}" dt="2023-11-29T20:18:37.713" v="7800" actId="164"/>
          <ac:grpSpMkLst>
            <pc:docMk/>
            <pc:sldMk cId="1517686979" sldId="972"/>
            <ac:grpSpMk id="1173" creationId="{9B5C3A14-2DB5-CA1B-89CD-71E6E312F6E6}"/>
          </ac:grpSpMkLst>
        </pc:grpChg>
        <pc:grpChg chg="add mod">
          <ac:chgData name="Daoud Saadeddin" userId="50f496e5f975282e" providerId="LiveId" clId="{21DDD259-1F9D-4D5D-872A-FBDC44643293}" dt="2023-11-29T20:18:41.478" v="7802" actId="164"/>
          <ac:grpSpMkLst>
            <pc:docMk/>
            <pc:sldMk cId="1517686979" sldId="972"/>
            <ac:grpSpMk id="1174" creationId="{0A86249C-CB43-A684-F568-1976F978D479}"/>
          </ac:grpSpMkLst>
        </pc:grpChg>
        <pc:grpChg chg="add mod">
          <ac:chgData name="Daoud Saadeddin" userId="50f496e5f975282e" providerId="LiveId" clId="{21DDD259-1F9D-4D5D-872A-FBDC44643293}" dt="2023-11-29T20:18:42.899" v="7803" actId="164"/>
          <ac:grpSpMkLst>
            <pc:docMk/>
            <pc:sldMk cId="1517686979" sldId="972"/>
            <ac:grpSpMk id="1175" creationId="{CD3006E6-0F2D-278F-A805-C60A6B124FBA}"/>
          </ac:grpSpMkLst>
        </pc:grpChg>
        <pc:grpChg chg="add mod">
          <ac:chgData name="Daoud Saadeddin" userId="50f496e5f975282e" providerId="LiveId" clId="{21DDD259-1F9D-4D5D-872A-FBDC44643293}" dt="2023-11-29T20:18:45.149" v="7804" actId="164"/>
          <ac:grpSpMkLst>
            <pc:docMk/>
            <pc:sldMk cId="1517686979" sldId="972"/>
            <ac:grpSpMk id="1176" creationId="{CAD0ABE2-D434-3137-AC8E-BC366BE821E3}"/>
          </ac:grpSpMkLst>
        </pc:grpChg>
        <pc:grpChg chg="del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178" creationId="{93453239-7880-F2A4-1565-56F98CBB2D3E}"/>
          </ac:grpSpMkLst>
        </pc:grpChg>
        <pc:grpChg chg="add mod">
          <ac:chgData name="Daoud Saadeddin" userId="50f496e5f975282e" providerId="LiveId" clId="{21DDD259-1F9D-4D5D-872A-FBDC44643293}" dt="2023-11-29T20:18:47.359" v="7805" actId="164"/>
          <ac:grpSpMkLst>
            <pc:docMk/>
            <pc:sldMk cId="1517686979" sldId="972"/>
            <ac:grpSpMk id="1179" creationId="{30FFA414-10EA-0614-1125-25B5DD115256}"/>
          </ac:grpSpMkLst>
        </pc:grpChg>
        <pc:grpChg chg="add mod">
          <ac:chgData name="Daoud Saadeddin" userId="50f496e5f975282e" providerId="LiveId" clId="{21DDD259-1F9D-4D5D-872A-FBDC44643293}" dt="2023-11-29T20:18:50.303" v="7806" actId="164"/>
          <ac:grpSpMkLst>
            <pc:docMk/>
            <pc:sldMk cId="1517686979" sldId="972"/>
            <ac:grpSpMk id="1180" creationId="{89718E30-3199-6B37-7D8F-88EF39CF6163}"/>
          </ac:grpSpMkLst>
        </pc:grpChg>
        <pc:grpChg chg="add mod">
          <ac:chgData name="Daoud Saadeddin" userId="50f496e5f975282e" providerId="LiveId" clId="{21DDD259-1F9D-4D5D-872A-FBDC44643293}" dt="2023-11-29T20:18:52.943" v="7807" actId="164"/>
          <ac:grpSpMkLst>
            <pc:docMk/>
            <pc:sldMk cId="1517686979" sldId="972"/>
            <ac:grpSpMk id="1181" creationId="{E26DACC9-BFF9-A8CE-CC85-974FFD6222A6}"/>
          </ac:grpSpMkLst>
        </pc:grpChg>
        <pc:grpChg chg="del mod">
          <ac:chgData name="Daoud Saadeddin" userId="50f496e5f975282e" providerId="LiveId" clId="{21DDD259-1F9D-4D5D-872A-FBDC44643293}" dt="2023-11-29T18:00:29.200" v="6783" actId="478"/>
          <ac:grpSpMkLst>
            <pc:docMk/>
            <pc:sldMk cId="1517686979" sldId="972"/>
            <ac:grpSpMk id="1182" creationId="{3CB0B782-3E58-3192-73B8-897CF5B5AD2F}"/>
          </ac:grpSpMkLst>
        </pc:grpChg>
        <pc:grpChg chg="del mod">
          <ac:chgData name="Daoud Saadeddin" userId="50f496e5f975282e" providerId="LiveId" clId="{21DDD259-1F9D-4D5D-872A-FBDC44643293}" dt="2023-11-29T18:01:16.335" v="6798" actId="478"/>
          <ac:grpSpMkLst>
            <pc:docMk/>
            <pc:sldMk cId="1517686979" sldId="972"/>
            <ac:grpSpMk id="1185" creationId="{E5790C18-B522-6C65-B84E-925635DF6A0D}"/>
          </ac:grpSpMkLst>
        </pc:grpChg>
        <pc:grpChg chg="del mod">
          <ac:chgData name="Daoud Saadeddin" userId="50f496e5f975282e" providerId="LiveId" clId="{21DDD259-1F9D-4D5D-872A-FBDC44643293}" dt="2023-11-29T18:01:17.927" v="6799" actId="478"/>
          <ac:grpSpMkLst>
            <pc:docMk/>
            <pc:sldMk cId="1517686979" sldId="972"/>
            <ac:grpSpMk id="1186" creationId="{F30F029D-33C7-0A69-9D84-EE43A881A896}"/>
          </ac:grpSpMkLst>
        </pc:grpChg>
        <pc:grpChg chg="add mod">
          <ac:chgData name="Daoud Saadeddin" userId="50f496e5f975282e" providerId="LiveId" clId="{21DDD259-1F9D-4D5D-872A-FBDC44643293}" dt="2023-11-29T20:18:56.942" v="7808" actId="164"/>
          <ac:grpSpMkLst>
            <pc:docMk/>
            <pc:sldMk cId="1517686979" sldId="972"/>
            <ac:grpSpMk id="1187" creationId="{59CA6ADC-AE61-26CF-78C0-B2B7FFC328E8}"/>
          </ac:grpSpMkLst>
        </pc:grpChg>
        <pc:grpChg chg="del mod">
          <ac:chgData name="Daoud Saadeddin" userId="50f496e5f975282e" providerId="LiveId" clId="{21DDD259-1F9D-4D5D-872A-FBDC44643293}" dt="2023-11-29T18:00:11.080" v="6774" actId="478"/>
          <ac:grpSpMkLst>
            <pc:docMk/>
            <pc:sldMk cId="1517686979" sldId="972"/>
            <ac:grpSpMk id="1188" creationId="{9E3CE26B-3032-CCBD-3D4C-325923A88992}"/>
          </ac:grpSpMkLst>
        </pc:grpChg>
        <pc:grpChg chg="add mod">
          <ac:chgData name="Daoud Saadeddin" userId="50f496e5f975282e" providerId="LiveId" clId="{21DDD259-1F9D-4D5D-872A-FBDC44643293}" dt="2023-11-29T20:18:58.551" v="7809" actId="164"/>
          <ac:grpSpMkLst>
            <pc:docMk/>
            <pc:sldMk cId="1517686979" sldId="972"/>
            <ac:grpSpMk id="1189" creationId="{6804B5A4-7898-AAF9-39E0-CFA9D2710AF2}"/>
          </ac:grpSpMkLst>
        </pc:grpChg>
        <pc:grpChg chg="del mod">
          <ac:chgData name="Daoud Saadeddin" userId="50f496e5f975282e" providerId="LiveId" clId="{21DDD259-1F9D-4D5D-872A-FBDC44643293}" dt="2023-11-29T18:00:31.209" v="6784" actId="478"/>
          <ac:grpSpMkLst>
            <pc:docMk/>
            <pc:sldMk cId="1517686979" sldId="972"/>
            <ac:grpSpMk id="1190" creationId="{D3E60462-2B49-1D17-E599-B31B7B616BC1}"/>
          </ac:grpSpMkLst>
        </pc:grpChg>
        <pc:grpChg chg="del mod topLvl">
          <ac:chgData name="Daoud Saadeddin" userId="50f496e5f975282e" providerId="LiveId" clId="{21DDD259-1F9D-4D5D-872A-FBDC44643293}" dt="2023-11-29T20:15:38.485" v="7764" actId="478"/>
          <ac:grpSpMkLst>
            <pc:docMk/>
            <pc:sldMk cId="1517686979" sldId="972"/>
            <ac:grpSpMk id="1192" creationId="{37081394-CFE2-C7AA-7219-3BD796DC8128}"/>
          </ac:grpSpMkLst>
        </pc:grpChg>
        <pc:grpChg chg="add mod">
          <ac:chgData name="Daoud Saadeddin" userId="50f496e5f975282e" providerId="LiveId" clId="{21DDD259-1F9D-4D5D-872A-FBDC44643293}" dt="2023-11-29T20:19:00.985" v="7810" actId="164"/>
          <ac:grpSpMkLst>
            <pc:docMk/>
            <pc:sldMk cId="1517686979" sldId="972"/>
            <ac:grpSpMk id="1193" creationId="{E647F7E2-AAEA-B8E3-63BB-847AB80D2B2B}"/>
          </ac:grpSpMkLst>
        </pc:grpChg>
        <pc:grpChg chg="add mod">
          <ac:chgData name="Daoud Saadeddin" userId="50f496e5f975282e" providerId="LiveId" clId="{21DDD259-1F9D-4D5D-872A-FBDC44643293}" dt="2023-11-29T20:19:03.203" v="7811" actId="164"/>
          <ac:grpSpMkLst>
            <pc:docMk/>
            <pc:sldMk cId="1517686979" sldId="972"/>
            <ac:grpSpMk id="1194" creationId="{B357386C-12F3-9C50-6CEF-9070B86FF494}"/>
          </ac:grpSpMkLst>
        </pc:grpChg>
        <pc:grpChg chg="add mod">
          <ac:chgData name="Daoud Saadeddin" userId="50f496e5f975282e" providerId="LiveId" clId="{21DDD259-1F9D-4D5D-872A-FBDC44643293}" dt="2023-11-29T20:19:21.321" v="7812" actId="164"/>
          <ac:grpSpMkLst>
            <pc:docMk/>
            <pc:sldMk cId="1517686979" sldId="972"/>
            <ac:grpSpMk id="1195" creationId="{F02EBCF5-8DB3-BE93-CCAF-DB38E4FFFE27}"/>
          </ac:grpSpMkLst>
        </pc:grpChg>
        <pc:grpChg chg="add mod">
          <ac:chgData name="Daoud Saadeddin" userId="50f496e5f975282e" providerId="LiveId" clId="{21DDD259-1F9D-4D5D-872A-FBDC44643293}" dt="2023-11-29T20:19:23.526" v="7813" actId="164"/>
          <ac:grpSpMkLst>
            <pc:docMk/>
            <pc:sldMk cId="1517686979" sldId="972"/>
            <ac:grpSpMk id="1196" creationId="{EECF1404-9300-794E-F4EE-A6513E20BC64}"/>
          </ac:grpSpMkLst>
        </pc:grpChg>
        <pc:grpChg chg="add mod">
          <ac:chgData name="Daoud Saadeddin" userId="50f496e5f975282e" providerId="LiveId" clId="{21DDD259-1F9D-4D5D-872A-FBDC44643293}" dt="2023-11-29T20:19:29.742" v="7814" actId="164"/>
          <ac:grpSpMkLst>
            <pc:docMk/>
            <pc:sldMk cId="1517686979" sldId="972"/>
            <ac:grpSpMk id="1197" creationId="{069F1213-2B3B-00FE-A3A5-973C7512B89D}"/>
          </ac:grpSpMkLst>
        </pc:grpChg>
        <pc:grpChg chg="add mod">
          <ac:chgData name="Daoud Saadeddin" userId="50f496e5f975282e" providerId="LiveId" clId="{21DDD259-1F9D-4D5D-872A-FBDC44643293}" dt="2023-11-29T20:19:39.161" v="7815" actId="164"/>
          <ac:grpSpMkLst>
            <pc:docMk/>
            <pc:sldMk cId="1517686979" sldId="972"/>
            <ac:grpSpMk id="1198" creationId="{285968DB-4021-6BE8-75C8-89FA3EC3F7B6}"/>
          </ac:grpSpMkLst>
        </pc:grpChg>
        <pc:grpChg chg="add mod">
          <ac:chgData name="Daoud Saadeddin" userId="50f496e5f975282e" providerId="LiveId" clId="{21DDD259-1F9D-4D5D-872A-FBDC44643293}" dt="2023-11-30T04:42:02.662" v="7993" actId="408"/>
          <ac:grpSpMkLst>
            <pc:docMk/>
            <pc:sldMk cId="1517686979" sldId="972"/>
            <ac:grpSpMk id="1199" creationId="{4DCEEEA2-13D5-1706-C7AB-3376DCA6CEAC}"/>
          </ac:grpSpMkLst>
        </pc:grpChg>
        <pc:grpChg chg="add mod">
          <ac:chgData name="Daoud Saadeddin" userId="50f496e5f975282e" providerId="LiveId" clId="{21DDD259-1F9D-4D5D-872A-FBDC44643293}" dt="2023-11-30T04:42:36.781" v="7995" actId="1076"/>
          <ac:grpSpMkLst>
            <pc:docMk/>
            <pc:sldMk cId="1517686979" sldId="972"/>
            <ac:grpSpMk id="1200" creationId="{D2C73E7F-7D43-C200-C9CC-D9EB30CEF6A7}"/>
          </ac:grpSpMkLst>
        </pc:grpChg>
        <pc:grpChg chg="add del mod">
          <ac:chgData name="Daoud Saadeddin" userId="50f496e5f975282e" providerId="LiveId" clId="{21DDD259-1F9D-4D5D-872A-FBDC44643293}" dt="2023-11-30T04:43:17.856" v="8000" actId="165"/>
          <ac:grpSpMkLst>
            <pc:docMk/>
            <pc:sldMk cId="1517686979" sldId="972"/>
            <ac:grpSpMk id="1201" creationId="{028D9752-1DB0-2C93-D8E0-A14CA33E1850}"/>
          </ac:grpSpMkLst>
        </pc:grpChg>
        <pc:grpChg chg="add mod">
          <ac:chgData name="Daoud Saadeddin" userId="50f496e5f975282e" providerId="LiveId" clId="{21DDD259-1F9D-4D5D-872A-FBDC44643293}" dt="2023-11-29T20:19:52.373" v="7819" actId="164"/>
          <ac:grpSpMkLst>
            <pc:docMk/>
            <pc:sldMk cId="1517686979" sldId="972"/>
            <ac:grpSpMk id="1202" creationId="{2A63098E-F209-FA87-549F-B88145597716}"/>
          </ac:grpSpMkLst>
        </pc:grpChg>
        <pc:grpChg chg="add mod">
          <ac:chgData name="Daoud Saadeddin" userId="50f496e5f975282e" providerId="LiveId" clId="{21DDD259-1F9D-4D5D-872A-FBDC44643293}" dt="2023-11-29T20:19:54.248" v="7820" actId="164"/>
          <ac:grpSpMkLst>
            <pc:docMk/>
            <pc:sldMk cId="1517686979" sldId="972"/>
            <ac:grpSpMk id="1204" creationId="{E0FA14FA-50D9-5C73-20BB-FC8B8DBD6A5E}"/>
          </ac:grpSpMkLst>
        </pc:grpChg>
        <pc:grpChg chg="add mod">
          <ac:chgData name="Daoud Saadeddin" userId="50f496e5f975282e" providerId="LiveId" clId="{21DDD259-1F9D-4D5D-872A-FBDC44643293}" dt="2023-11-29T20:21:36.691" v="7866" actId="164"/>
          <ac:grpSpMkLst>
            <pc:docMk/>
            <pc:sldMk cId="1517686979" sldId="972"/>
            <ac:grpSpMk id="1206" creationId="{375703BB-D05B-AB76-296D-F242BCFEA03F}"/>
          </ac:grpSpMkLst>
        </pc:grpChg>
        <pc:grpChg chg="add mod">
          <ac:chgData name="Daoud Saadeddin" userId="50f496e5f975282e" providerId="LiveId" clId="{21DDD259-1F9D-4D5D-872A-FBDC44643293}" dt="2023-11-30T04:44:25.231" v="8008" actId="1076"/>
          <ac:grpSpMkLst>
            <pc:docMk/>
            <pc:sldMk cId="1517686979" sldId="972"/>
            <ac:grpSpMk id="1207" creationId="{F54082C0-466F-3A6D-924D-07E8E91766DB}"/>
          </ac:grpSpMkLst>
        </pc:grpChg>
        <pc:grpChg chg="del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1208" creationId="{1849F848-98AE-37BC-108C-C23CE0C899A7}"/>
          </ac:grpSpMkLst>
        </pc:grpChg>
        <pc:grpChg chg="add mod">
          <ac:chgData name="Daoud Saadeddin" userId="50f496e5f975282e" providerId="LiveId" clId="{21DDD259-1F9D-4D5D-872A-FBDC44643293}" dt="2023-11-30T04:40:51.148" v="7986" actId="408"/>
          <ac:grpSpMkLst>
            <pc:docMk/>
            <pc:sldMk cId="1517686979" sldId="972"/>
            <ac:grpSpMk id="1212" creationId="{15F23A5D-9D27-8902-C951-9F371E4A9BF0}"/>
          </ac:grpSpMkLst>
        </pc:grpChg>
        <pc:grpChg chg="add del mod">
          <ac:chgData name="Daoud Saadeddin" userId="50f496e5f975282e" providerId="LiveId" clId="{21DDD259-1F9D-4D5D-872A-FBDC44643293}" dt="2023-11-30T04:43:15.810" v="7999" actId="165"/>
          <ac:grpSpMkLst>
            <pc:docMk/>
            <pc:sldMk cId="1517686979" sldId="972"/>
            <ac:grpSpMk id="1213" creationId="{5F1F2E05-01D1-DEE6-34F4-68DF6F8FFC1D}"/>
          </ac:grpSpMkLst>
        </pc:grpChg>
        <pc:grpChg chg="mod topLvl">
          <ac:chgData name="Daoud Saadeddin" userId="50f496e5f975282e" providerId="LiveId" clId="{21DDD259-1F9D-4D5D-872A-FBDC44643293}" dt="2023-11-30T04:42:36.781" v="7995" actId="1076"/>
          <ac:grpSpMkLst>
            <pc:docMk/>
            <pc:sldMk cId="1517686979" sldId="972"/>
            <ac:grpSpMk id="1215" creationId="{DFEC5F65-2B25-55B9-63B5-3B049A2C1C82}"/>
          </ac:grpSpMkLst>
        </pc:grpChg>
        <pc:grpChg chg="del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2051" creationId="{9A8548FC-E823-8D69-B56E-AE65E7392917}"/>
          </ac:grpSpMkLst>
        </pc:grpChg>
        <pc:grpChg chg="add mod">
          <ac:chgData name="Daoud Saadeddin" userId="50f496e5f975282e" providerId="LiveId" clId="{21DDD259-1F9D-4D5D-872A-FBDC44643293}" dt="2023-11-30T04:40:51.148" v="7986" actId="408"/>
          <ac:grpSpMkLst>
            <pc:docMk/>
            <pc:sldMk cId="1517686979" sldId="972"/>
            <ac:grpSpMk id="2065" creationId="{258197A8-C12C-3A19-53ED-5B54BD46FE0F}"/>
          </ac:grpSpMkLst>
        </pc:grpChg>
        <pc:grpChg chg="del mod">
          <ac:chgData name="Daoud Saadeddin" userId="50f496e5f975282e" providerId="LiveId" clId="{21DDD259-1F9D-4D5D-872A-FBDC44643293}" dt="2023-11-29T18:01:25.394" v="6803" actId="478"/>
          <ac:grpSpMkLst>
            <pc:docMk/>
            <pc:sldMk cId="1517686979" sldId="972"/>
            <ac:grpSpMk id="2074" creationId="{AA276418-0829-7053-CD77-2723EF798517}"/>
          </ac:grpSpMkLst>
        </pc:grpChg>
        <pc:grpChg chg="del mod">
          <ac:chgData name="Daoud Saadeddin" userId="50f496e5f975282e" providerId="LiveId" clId="{21DDD259-1F9D-4D5D-872A-FBDC44643293}" dt="2023-11-29T18:01:20.374" v="6800" actId="478"/>
          <ac:grpSpMkLst>
            <pc:docMk/>
            <pc:sldMk cId="1517686979" sldId="972"/>
            <ac:grpSpMk id="2075" creationId="{DFD6E75D-8ACB-47A4-D525-75D41E7F4F0C}"/>
          </ac:grpSpMkLst>
        </pc:grpChg>
        <pc:grpChg chg="del mod">
          <ac:chgData name="Daoud Saadeddin" userId="50f496e5f975282e" providerId="LiveId" clId="{21DDD259-1F9D-4D5D-872A-FBDC44643293}" dt="2023-11-29T18:01:23.739" v="6802" actId="478"/>
          <ac:grpSpMkLst>
            <pc:docMk/>
            <pc:sldMk cId="1517686979" sldId="972"/>
            <ac:grpSpMk id="2076" creationId="{8D6FCECE-9A09-BE2F-41F1-A9DBB3FF2650}"/>
          </ac:grpSpMkLst>
        </pc:grpChg>
        <pc:grpChg chg="del mod">
          <ac:chgData name="Daoud Saadeddin" userId="50f496e5f975282e" providerId="LiveId" clId="{21DDD259-1F9D-4D5D-872A-FBDC44643293}" dt="2023-11-29T18:01:21.965" v="6801" actId="478"/>
          <ac:grpSpMkLst>
            <pc:docMk/>
            <pc:sldMk cId="1517686979" sldId="972"/>
            <ac:grpSpMk id="2078" creationId="{3BE08205-E12A-B4BF-C092-69A5BCCCB1ED}"/>
          </ac:grpSpMkLst>
        </pc:grpChg>
        <pc:grpChg chg="del mod">
          <ac:chgData name="Daoud Saadeddin" userId="50f496e5f975282e" providerId="LiveId" clId="{21DDD259-1F9D-4D5D-872A-FBDC44643293}" dt="2023-11-29T18:01:47.093" v="6815" actId="478"/>
          <ac:grpSpMkLst>
            <pc:docMk/>
            <pc:sldMk cId="1517686979" sldId="972"/>
            <ac:grpSpMk id="2085" creationId="{4970D2BE-C8B0-CDA5-5044-B422F938A93B}"/>
          </ac:grpSpMkLst>
        </pc:grpChg>
        <pc:grpChg chg="del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2086" creationId="{B21BDD69-29F1-2F55-D290-73AF39776047}"/>
          </ac:grpSpMkLst>
        </pc:grpChg>
        <pc:grpChg chg="del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2089" creationId="{86C24772-01AA-B6D6-2967-0C60F4A6B95F}"/>
          </ac:grpSpMkLst>
        </pc:grpChg>
        <pc:grpChg chg="del mod topLvl">
          <ac:chgData name="Daoud Saadeddin" userId="50f496e5f975282e" providerId="LiveId" clId="{21DDD259-1F9D-4D5D-872A-FBDC44643293}" dt="2023-11-29T20:00:27.575" v="7509" actId="478"/>
          <ac:grpSpMkLst>
            <pc:docMk/>
            <pc:sldMk cId="1517686979" sldId="972"/>
            <ac:grpSpMk id="2092" creationId="{53728726-6097-406C-A1F9-A791A3A71CEB}"/>
          </ac:grpSpMkLst>
        </pc:grpChg>
        <pc:grpChg chg="del mod">
          <ac:chgData name="Daoud Saadeddin" userId="50f496e5f975282e" providerId="LiveId" clId="{21DDD259-1F9D-4D5D-872A-FBDC44643293}" dt="2023-11-29T18:01:40.977" v="6812" actId="478"/>
          <ac:grpSpMkLst>
            <pc:docMk/>
            <pc:sldMk cId="1517686979" sldId="972"/>
            <ac:grpSpMk id="2101" creationId="{D8931B63-EF0D-6323-B8CD-4777A71F200E}"/>
          </ac:grpSpMkLst>
        </pc:grpChg>
        <pc:grpChg chg="del mod">
          <ac:chgData name="Daoud Saadeddin" userId="50f496e5f975282e" providerId="LiveId" clId="{21DDD259-1F9D-4D5D-872A-FBDC44643293}" dt="2023-11-29T18:01:43.057" v="6813" actId="478"/>
          <ac:grpSpMkLst>
            <pc:docMk/>
            <pc:sldMk cId="1517686979" sldId="972"/>
            <ac:grpSpMk id="2102" creationId="{E3774DB2-D33C-52EA-4D72-9540008F4D15}"/>
          </ac:grpSpMkLst>
        </pc:grpChg>
        <pc:grpChg chg="del mod">
          <ac:chgData name="Daoud Saadeddin" userId="50f496e5f975282e" providerId="LiveId" clId="{21DDD259-1F9D-4D5D-872A-FBDC44643293}" dt="2023-11-29T18:01:37.722" v="6810" actId="478"/>
          <ac:grpSpMkLst>
            <pc:docMk/>
            <pc:sldMk cId="1517686979" sldId="972"/>
            <ac:grpSpMk id="2117" creationId="{63116BD5-9335-DD70-F863-646C92082B85}"/>
          </ac:grpSpMkLst>
        </pc:grpChg>
        <pc:grpChg chg="del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2118" creationId="{B05D8895-BCA1-3F43-9CCB-E269FF2DF824}"/>
          </ac:grpSpMkLst>
        </pc:grpChg>
        <pc:grpChg chg="del mod">
          <ac:chgData name="Daoud Saadeddin" userId="50f496e5f975282e" providerId="LiveId" clId="{21DDD259-1F9D-4D5D-872A-FBDC44643293}" dt="2023-11-29T18:01:27.409" v="6804" actId="478"/>
          <ac:grpSpMkLst>
            <pc:docMk/>
            <pc:sldMk cId="1517686979" sldId="972"/>
            <ac:grpSpMk id="2123" creationId="{77631FF6-46BF-53AF-ED32-546C5204B527}"/>
          </ac:grpSpMkLst>
        </pc:grpChg>
        <pc:grpChg chg="del mod">
          <ac:chgData name="Daoud Saadeddin" userId="50f496e5f975282e" providerId="LiveId" clId="{21DDD259-1F9D-4D5D-872A-FBDC44643293}" dt="2023-11-29T18:01:32.733" v="6807" actId="478"/>
          <ac:grpSpMkLst>
            <pc:docMk/>
            <pc:sldMk cId="1517686979" sldId="972"/>
            <ac:grpSpMk id="2125" creationId="{ABEE1023-BB8F-8F86-A8E2-F77F4E405852}"/>
          </ac:grpSpMkLst>
        </pc:grpChg>
        <pc:grpChg chg="del mod">
          <ac:chgData name="Daoud Saadeddin" userId="50f496e5f975282e" providerId="LiveId" clId="{21DDD259-1F9D-4D5D-872A-FBDC44643293}" dt="2023-11-29T18:01:31.204" v="6806" actId="478"/>
          <ac:grpSpMkLst>
            <pc:docMk/>
            <pc:sldMk cId="1517686979" sldId="972"/>
            <ac:grpSpMk id="2133" creationId="{B7931C18-D744-E362-895D-74BB6EBA0AD3}"/>
          </ac:grpSpMkLst>
        </pc:grpChg>
        <pc:grpChg chg="del mod">
          <ac:chgData name="Daoud Saadeddin" userId="50f496e5f975282e" providerId="LiveId" clId="{21DDD259-1F9D-4D5D-872A-FBDC44643293}" dt="2023-11-29T18:01:29.570" v="6805" actId="478"/>
          <ac:grpSpMkLst>
            <pc:docMk/>
            <pc:sldMk cId="1517686979" sldId="972"/>
            <ac:grpSpMk id="2134" creationId="{F1DC8718-028F-5A2F-BC46-320D8D2AF5F1}"/>
          </ac:grpSpMkLst>
        </pc:grpChg>
        <pc:grpChg chg="del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2142" creationId="{C2D0DADF-3CC0-FFE6-E8BF-C3E985A87A3F}"/>
          </ac:grpSpMkLst>
        </pc:grpChg>
        <pc:grpChg chg="del mod">
          <ac:chgData name="Daoud Saadeddin" userId="50f496e5f975282e" providerId="LiveId" clId="{21DDD259-1F9D-4D5D-872A-FBDC44643293}" dt="2023-11-29T18:01:54.828" v="6819" actId="478"/>
          <ac:grpSpMkLst>
            <pc:docMk/>
            <pc:sldMk cId="1517686979" sldId="972"/>
            <ac:grpSpMk id="2155" creationId="{A2DCD290-3A1A-2DF4-5B68-B6BF9F8035B7}"/>
          </ac:grpSpMkLst>
        </pc:grpChg>
        <pc:grpChg chg="del mod">
          <ac:chgData name="Daoud Saadeddin" userId="50f496e5f975282e" providerId="LiveId" clId="{21DDD259-1F9D-4D5D-872A-FBDC44643293}" dt="2023-11-29T18:01:56.518" v="6820" actId="478"/>
          <ac:grpSpMkLst>
            <pc:docMk/>
            <pc:sldMk cId="1517686979" sldId="972"/>
            <ac:grpSpMk id="2158" creationId="{463D2FDF-C19D-96C6-3CA9-D3C0425C241C}"/>
          </ac:grpSpMkLst>
        </pc:grpChg>
        <pc:grpChg chg="del mod">
          <ac:chgData name="Daoud Saadeddin" userId="50f496e5f975282e" providerId="LiveId" clId="{21DDD259-1F9D-4D5D-872A-FBDC44643293}" dt="2023-11-29T18:01:57.938" v="6821" actId="478"/>
          <ac:grpSpMkLst>
            <pc:docMk/>
            <pc:sldMk cId="1517686979" sldId="972"/>
            <ac:grpSpMk id="2162" creationId="{60E01C6B-549F-E2C8-332C-41FC847C9E1C}"/>
          </ac:grpSpMkLst>
        </pc:grpChg>
        <pc:grpChg chg="del mod">
          <ac:chgData name="Daoud Saadeddin" userId="50f496e5f975282e" providerId="LiveId" clId="{21DDD259-1F9D-4D5D-872A-FBDC44643293}" dt="2023-11-29T18:01:59.621" v="6822" actId="478"/>
          <ac:grpSpMkLst>
            <pc:docMk/>
            <pc:sldMk cId="1517686979" sldId="972"/>
            <ac:grpSpMk id="2165" creationId="{8C1DE773-0384-F666-446D-978DEC03C784}"/>
          </ac:grpSpMkLst>
        </pc:grpChg>
        <pc:grpChg chg="del mod">
          <ac:chgData name="Daoud Saadeddin" userId="50f496e5f975282e" providerId="LiveId" clId="{21DDD259-1F9D-4D5D-872A-FBDC44643293}" dt="2023-11-29T18:02:01.163" v="6823" actId="478"/>
          <ac:grpSpMkLst>
            <pc:docMk/>
            <pc:sldMk cId="1517686979" sldId="972"/>
            <ac:grpSpMk id="2169" creationId="{91327D3D-636A-36F0-D147-D5F0B9067E38}"/>
          </ac:grpSpMkLst>
        </pc:grpChg>
        <pc:grpChg chg="del mod">
          <ac:chgData name="Daoud Saadeddin" userId="50f496e5f975282e" providerId="LiveId" clId="{21DDD259-1F9D-4D5D-872A-FBDC44643293}" dt="2023-11-29T18:02:03.082" v="6824" actId="478"/>
          <ac:grpSpMkLst>
            <pc:docMk/>
            <pc:sldMk cId="1517686979" sldId="972"/>
            <ac:grpSpMk id="2176" creationId="{76DDE076-63A4-B3A8-9ECF-0667DFEAFA84}"/>
          </ac:grpSpMkLst>
        </pc:grpChg>
        <pc:grpChg chg="del mod">
          <ac:chgData name="Daoud Saadeddin" userId="50f496e5f975282e" providerId="LiveId" clId="{21DDD259-1F9D-4D5D-872A-FBDC44643293}" dt="2023-11-29T18:02:10.455" v="6828" actId="478"/>
          <ac:grpSpMkLst>
            <pc:docMk/>
            <pc:sldMk cId="1517686979" sldId="972"/>
            <ac:grpSpMk id="2178" creationId="{B4BB727B-E4B0-16EC-A894-8ABD169FE437}"/>
          </ac:grpSpMkLst>
        </pc:grpChg>
        <pc:grpChg chg="del mod">
          <ac:chgData name="Daoud Saadeddin" userId="50f496e5f975282e" providerId="LiveId" clId="{21DDD259-1F9D-4D5D-872A-FBDC44643293}" dt="2023-11-29T18:01:49.453" v="6816" actId="478"/>
          <ac:grpSpMkLst>
            <pc:docMk/>
            <pc:sldMk cId="1517686979" sldId="972"/>
            <ac:grpSpMk id="2180" creationId="{1598FF12-CB11-051F-9E08-A5C9C20F2F2F}"/>
          </ac:grpSpMkLst>
        </pc:grpChg>
        <pc:grpChg chg="del mod">
          <ac:chgData name="Daoud Saadeddin" userId="50f496e5f975282e" providerId="LiveId" clId="{21DDD259-1F9D-4D5D-872A-FBDC44643293}" dt="2023-11-29T18:02:07.482" v="6826" actId="478"/>
          <ac:grpSpMkLst>
            <pc:docMk/>
            <pc:sldMk cId="1517686979" sldId="972"/>
            <ac:grpSpMk id="2195" creationId="{5917F278-611A-76C5-6B97-B10CB2921081}"/>
          </ac:grpSpMkLst>
        </pc:grpChg>
        <pc:grpChg chg="del mod topLvl">
          <ac:chgData name="Daoud Saadeddin" userId="50f496e5f975282e" providerId="LiveId" clId="{21DDD259-1F9D-4D5D-872A-FBDC44643293}" dt="2023-11-29T20:16:36.298" v="7786" actId="478"/>
          <ac:grpSpMkLst>
            <pc:docMk/>
            <pc:sldMk cId="1517686979" sldId="972"/>
            <ac:grpSpMk id="2203" creationId="{E5885ABA-9FA2-A5D2-D11B-5DC6ECC1B583}"/>
          </ac:grpSpMkLst>
        </pc:grpChg>
        <pc:grpChg chg="del mod">
          <ac:chgData name="Daoud Saadeddin" userId="50f496e5f975282e" providerId="LiveId" clId="{21DDD259-1F9D-4D5D-872A-FBDC44643293}" dt="2023-11-29T18:02:11.998" v="6829" actId="478"/>
          <ac:grpSpMkLst>
            <pc:docMk/>
            <pc:sldMk cId="1517686979" sldId="972"/>
            <ac:grpSpMk id="2207" creationId="{33804638-FA07-881A-7DBC-BC20EB574E9B}"/>
          </ac:grpSpMkLst>
        </pc:grpChg>
        <pc:grpChg chg="del mod">
          <ac:chgData name="Daoud Saadeddin" userId="50f496e5f975282e" providerId="LiveId" clId="{21DDD259-1F9D-4D5D-872A-FBDC44643293}" dt="2023-11-29T18:02:15.004" v="6831" actId="478"/>
          <ac:grpSpMkLst>
            <pc:docMk/>
            <pc:sldMk cId="1517686979" sldId="972"/>
            <ac:grpSpMk id="2209" creationId="{D9443094-9E8D-16AA-7E04-6FCFBF7F520A}"/>
          </ac:grpSpMkLst>
        </pc:grpChg>
        <pc:grpChg chg="del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2210" creationId="{4C8392C4-1BAA-89C8-CD94-FA11542951A4}"/>
          </ac:grpSpMkLst>
        </pc:grpChg>
        <pc:grpChg chg="del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2213" creationId="{DF61CD32-994B-9EF6-F4E2-4380ECC506DE}"/>
          </ac:grpSpMkLst>
        </pc:grpChg>
        <pc:grpChg chg="del mod">
          <ac:chgData name="Daoud Saadeddin" userId="50f496e5f975282e" providerId="LiveId" clId="{21DDD259-1F9D-4D5D-872A-FBDC44643293}" dt="2023-11-29T18:02:16.530" v="6832" actId="478"/>
          <ac:grpSpMkLst>
            <pc:docMk/>
            <pc:sldMk cId="1517686979" sldId="972"/>
            <ac:grpSpMk id="2220" creationId="{BCFE184F-A703-1D04-8A16-27FAB6D90789}"/>
          </ac:grpSpMkLst>
        </pc:grpChg>
        <pc:grpChg chg="del mod">
          <ac:chgData name="Daoud Saadeddin" userId="50f496e5f975282e" providerId="LiveId" clId="{21DDD259-1F9D-4D5D-872A-FBDC44643293}" dt="2023-11-29T18:02:18.259" v="6833" actId="478"/>
          <ac:grpSpMkLst>
            <pc:docMk/>
            <pc:sldMk cId="1517686979" sldId="972"/>
            <ac:grpSpMk id="2222" creationId="{63C654F7-40CD-9F82-1898-50909F0940F1}"/>
          </ac:grpSpMkLst>
        </pc:grpChg>
        <pc:grpChg chg="del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2225" creationId="{C2A155E0-CCB8-05DD-5D8F-1A9099DAD005}"/>
          </ac:grpSpMkLst>
        </pc:grpChg>
        <pc:grpChg chg="del mod">
          <ac:chgData name="Daoud Saadeddin" userId="50f496e5f975282e" providerId="LiveId" clId="{21DDD259-1F9D-4D5D-872A-FBDC44643293}" dt="2023-11-29T18:02:13.502" v="6830" actId="478"/>
          <ac:grpSpMkLst>
            <pc:docMk/>
            <pc:sldMk cId="1517686979" sldId="972"/>
            <ac:grpSpMk id="2241" creationId="{B531FF8D-8559-7A96-6067-7EF62402A276}"/>
          </ac:grpSpMkLst>
        </pc:grpChg>
        <pc:grpChg chg="add del mod topLvl">
          <ac:chgData name="Daoud Saadeddin" userId="50f496e5f975282e" providerId="LiveId" clId="{21DDD259-1F9D-4D5D-872A-FBDC44643293}" dt="2023-11-29T18:05:41.713" v="6854" actId="478"/>
          <ac:grpSpMkLst>
            <pc:docMk/>
            <pc:sldMk cId="1517686979" sldId="972"/>
            <ac:grpSpMk id="2242" creationId="{6BE7D7CC-0BE4-F190-08DF-87C7E4CB16EC}"/>
          </ac:grpSpMkLst>
        </pc:grpChg>
        <pc:grpChg chg="del mod">
          <ac:chgData name="Daoud Saadeddin" userId="50f496e5f975282e" providerId="LiveId" clId="{21DDD259-1F9D-4D5D-872A-FBDC44643293}" dt="2023-11-29T18:00:32.829" v="6785" actId="478"/>
          <ac:grpSpMkLst>
            <pc:docMk/>
            <pc:sldMk cId="1517686979" sldId="972"/>
            <ac:grpSpMk id="2245" creationId="{5901ED5C-9DD9-EB06-2967-FDD491D370D5}"/>
          </ac:grpSpMkLst>
        </pc:grpChg>
        <pc:grpChg chg="del mod">
          <ac:chgData name="Daoud Saadeddin" userId="50f496e5f975282e" providerId="LiveId" clId="{21DDD259-1F9D-4D5D-872A-FBDC44643293}" dt="2023-11-29T18:01:35.926" v="6809" actId="478"/>
          <ac:grpSpMkLst>
            <pc:docMk/>
            <pc:sldMk cId="1517686979" sldId="972"/>
            <ac:grpSpMk id="2247" creationId="{3FCD60F0-C535-5A1D-12B4-F75F104DCB92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2249" creationId="{9670C7D3-B7B6-517B-802A-D0DC9F972285}"/>
          </ac:grpSpMkLst>
        </pc:grpChg>
        <pc:grpChg chg="del mod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2250" creationId="{5EE85234-1746-B082-0ADC-A6AE5FEE8504}"/>
          </ac:grpSpMkLst>
        </pc:grpChg>
        <pc:grpChg chg="del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2258" creationId="{ABEA6541-C650-7917-E4A4-546839F83982}"/>
          </ac:grpSpMkLst>
        </pc:grpChg>
        <pc:grpChg chg="del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2261" creationId="{D2E831F5-6BB9-4932-08FB-E2DA6F04C2E3}"/>
          </ac:grpSpMkLst>
        </pc:grpChg>
        <pc:grpChg chg="del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2267" creationId="{A961B1D1-B8DF-F805-6F08-E883772532BD}"/>
          </ac:grpSpMkLst>
        </pc:grpChg>
        <pc:grpChg chg="del">
          <ac:chgData name="Daoud Saadeddin" userId="50f496e5f975282e" providerId="LiveId" clId="{21DDD259-1F9D-4D5D-872A-FBDC44643293}" dt="2023-11-29T18:03:59.372" v="6844" actId="165"/>
          <ac:grpSpMkLst>
            <pc:docMk/>
            <pc:sldMk cId="1517686979" sldId="972"/>
            <ac:grpSpMk id="2275" creationId="{C184F36F-D8EC-C592-9407-8FAA429D35B2}"/>
          </ac:grpSpMkLst>
        </pc:grpChg>
        <pc:picChg chg="del">
          <ac:chgData name="Daoud Saadeddin" userId="50f496e5f975282e" providerId="LiveId" clId="{21DDD259-1F9D-4D5D-872A-FBDC44643293}" dt="2023-11-29T18:02:05.866" v="6825" actId="478"/>
          <ac:picMkLst>
            <pc:docMk/>
            <pc:sldMk cId="1517686979" sldId="972"/>
            <ac:picMk id="4" creationId="{3369248A-5053-6464-83AF-BAE7ABEE0FA4}"/>
          </ac:picMkLst>
        </pc:picChg>
        <pc:picChg chg="del">
          <ac:chgData name="Daoud Saadeddin" userId="50f496e5f975282e" providerId="LiveId" clId="{21DDD259-1F9D-4D5D-872A-FBDC44643293}" dt="2023-11-29T18:01:53.286" v="6818" actId="478"/>
          <ac:picMkLst>
            <pc:docMk/>
            <pc:sldMk cId="1517686979" sldId="972"/>
            <ac:picMk id="5" creationId="{898CFA77-2D06-2F7A-0D31-5BCD0C94FD04}"/>
          </ac:picMkLst>
        </pc:picChg>
        <pc:picChg chg="del">
          <ac:chgData name="Daoud Saadeddin" userId="50f496e5f975282e" providerId="LiveId" clId="{21DDD259-1F9D-4D5D-872A-FBDC44643293}" dt="2023-11-29T18:01:34.369" v="6808" actId="478"/>
          <ac:picMkLst>
            <pc:docMk/>
            <pc:sldMk cId="1517686979" sldId="972"/>
            <ac:picMk id="6" creationId="{B0356CCF-A292-EE51-E5C4-F19B86B12293}"/>
          </ac:picMkLst>
        </pc:picChg>
        <pc:picChg chg="del">
          <ac:chgData name="Daoud Saadeddin" userId="50f496e5f975282e" providerId="LiveId" clId="{21DDD259-1F9D-4D5D-872A-FBDC44643293}" dt="2023-11-29T18:00:16.805" v="6777" actId="478"/>
          <ac:picMkLst>
            <pc:docMk/>
            <pc:sldMk cId="1517686979" sldId="972"/>
            <ac:picMk id="12" creationId="{C63DDF40-B128-02D2-1A89-1F5E4F534433}"/>
          </ac:picMkLst>
        </pc:picChg>
        <pc:picChg chg="add mod">
          <ac:chgData name="Daoud Saadeddin" userId="50f496e5f975282e" providerId="LiveId" clId="{21DDD259-1F9D-4D5D-872A-FBDC44643293}" dt="2023-11-30T09:06:53.404" v="8088"/>
          <ac:picMkLst>
            <pc:docMk/>
            <pc:sldMk cId="1517686979" sldId="972"/>
            <ac:picMk id="13" creationId="{E76ECD13-9E47-42E3-3267-D2DBE2DC3091}"/>
          </ac:picMkLst>
        </pc:picChg>
        <pc:picChg chg="del">
          <ac:chgData name="Daoud Saadeddin" userId="50f496e5f975282e" providerId="LiveId" clId="{21DDD259-1F9D-4D5D-872A-FBDC44643293}" dt="2023-11-29T18:00:22.850" v="6780" actId="478"/>
          <ac:picMkLst>
            <pc:docMk/>
            <pc:sldMk cId="1517686979" sldId="972"/>
            <ac:picMk id="16" creationId="{48A05BBC-7FE0-0040-8FFE-1CF30FC53BBD}"/>
          </ac:picMkLst>
        </pc:picChg>
        <pc:picChg chg="del">
          <ac:chgData name="Daoud Saadeddin" userId="50f496e5f975282e" providerId="LiveId" clId="{21DDD259-1F9D-4D5D-872A-FBDC44643293}" dt="2023-11-29T18:02:19.998" v="6834" actId="478"/>
          <ac:picMkLst>
            <pc:docMk/>
            <pc:sldMk cId="1517686979" sldId="972"/>
            <ac:picMk id="17" creationId="{4F30415F-8684-CBB2-4842-7D03F38F81A2}"/>
          </ac:picMkLst>
        </pc:picChg>
        <pc:picChg chg="del">
          <ac:chgData name="Daoud Saadeddin" userId="50f496e5f975282e" providerId="LiveId" clId="{21DDD259-1F9D-4D5D-872A-FBDC44643293}" dt="2023-11-29T18:01:45.041" v="6814" actId="478"/>
          <ac:picMkLst>
            <pc:docMk/>
            <pc:sldMk cId="1517686979" sldId="972"/>
            <ac:picMk id="19" creationId="{45B23F6F-0582-6E0F-BE3B-23CB46649A73}"/>
          </ac:picMkLst>
        </pc:picChg>
        <pc:picChg chg="del">
          <ac:chgData name="Daoud Saadeddin" userId="50f496e5f975282e" providerId="LiveId" clId="{21DDD259-1F9D-4D5D-872A-FBDC44643293}" dt="2023-11-29T18:00:05.786" v="6772" actId="478"/>
          <ac:picMkLst>
            <pc:docMk/>
            <pc:sldMk cId="1517686979" sldId="972"/>
            <ac:picMk id="23" creationId="{2B55650E-0E62-5556-3B12-304D11376970}"/>
          </ac:picMkLst>
        </pc:picChg>
        <pc:picChg chg="del">
          <ac:chgData name="Daoud Saadeddin" userId="50f496e5f975282e" providerId="LiveId" clId="{21DDD259-1F9D-4D5D-872A-FBDC44643293}" dt="2023-11-29T18:01:35.926" v="6809" actId="478"/>
          <ac:picMkLst>
            <pc:docMk/>
            <pc:sldMk cId="1517686979" sldId="972"/>
            <ac:picMk id="28" creationId="{FFEF0C1F-9472-8D75-9760-A777AB94EB19}"/>
          </ac:picMkLst>
        </pc:picChg>
        <pc:picChg chg="del">
          <ac:chgData name="Daoud Saadeddin" userId="50f496e5f975282e" providerId="LiveId" clId="{21DDD259-1F9D-4D5D-872A-FBDC44643293}" dt="2023-11-29T18:01:51.330" v="6817" actId="478"/>
          <ac:picMkLst>
            <pc:docMk/>
            <pc:sldMk cId="1517686979" sldId="972"/>
            <ac:picMk id="31" creationId="{608FCF64-331B-77D5-8660-7157EEFD2A2D}"/>
          </ac:picMkLst>
        </pc:picChg>
        <pc:picChg chg="del">
          <ac:chgData name="Daoud Saadeddin" userId="50f496e5f975282e" providerId="LiveId" clId="{21DDD259-1F9D-4D5D-872A-FBDC44643293}" dt="2023-11-29T18:02:08.882" v="6827" actId="478"/>
          <ac:picMkLst>
            <pc:docMk/>
            <pc:sldMk cId="1517686979" sldId="972"/>
            <ac:picMk id="44" creationId="{EB091B65-EE33-A902-C2B9-55EC6AC19EDD}"/>
          </ac:picMkLst>
        </pc:picChg>
        <pc:picChg chg="del">
          <ac:chgData name="Daoud Saadeddin" userId="50f496e5f975282e" providerId="LiveId" clId="{21DDD259-1F9D-4D5D-872A-FBDC44643293}" dt="2023-11-29T17:59:44.573" v="6771" actId="478"/>
          <ac:picMkLst>
            <pc:docMk/>
            <pc:sldMk cId="1517686979" sldId="972"/>
            <ac:picMk id="47" creationId="{B2A7C043-5074-8B7E-06DF-80A86908068D}"/>
          </ac:picMkLst>
        </pc:picChg>
        <pc:picChg chg="add mod">
          <ac:chgData name="Daoud Saadeddin" userId="50f496e5f975282e" providerId="LiveId" clId="{21DDD259-1F9D-4D5D-872A-FBDC44643293}" dt="2023-11-30T09:07:06.003" v="8089"/>
          <ac:picMkLst>
            <pc:docMk/>
            <pc:sldMk cId="1517686979" sldId="972"/>
            <ac:picMk id="52" creationId="{AB63951D-FFC5-7229-FD83-AD54F2B98CBD}"/>
          </ac:picMkLst>
        </pc:picChg>
        <pc:picChg chg="add mod">
          <ac:chgData name="Daoud Saadeddin" userId="50f496e5f975282e" providerId="LiveId" clId="{21DDD259-1F9D-4D5D-872A-FBDC44643293}" dt="2023-11-30T09:07:17.278" v="8090"/>
          <ac:picMkLst>
            <pc:docMk/>
            <pc:sldMk cId="1517686979" sldId="972"/>
            <ac:picMk id="54" creationId="{E91DF7DB-08BE-425D-ED8E-021D4F7D1D61}"/>
          </ac:picMkLst>
        </pc:picChg>
        <pc:picChg chg="del">
          <ac:chgData name="Daoud Saadeddin" userId="50f496e5f975282e" providerId="LiveId" clId="{21DDD259-1F9D-4D5D-872A-FBDC44643293}" dt="2023-11-29T18:01:39.361" v="6811" actId="478"/>
          <ac:picMkLst>
            <pc:docMk/>
            <pc:sldMk cId="1517686979" sldId="972"/>
            <ac:picMk id="56" creationId="{0A85EFA0-B3D9-4EBC-4BE7-019A865521EE}"/>
          </ac:picMkLst>
        </pc:picChg>
        <pc:picChg chg="add mod">
          <ac:chgData name="Daoud Saadeddin" userId="50f496e5f975282e" providerId="LiveId" clId="{21DDD259-1F9D-4D5D-872A-FBDC44643293}" dt="2023-11-30T09:07:38.829" v="8091"/>
          <ac:picMkLst>
            <pc:docMk/>
            <pc:sldMk cId="1517686979" sldId="972"/>
            <ac:picMk id="58" creationId="{2663A9A9-706A-DB8A-BD47-C6FD405CBCDF}"/>
          </ac:picMkLst>
        </pc:picChg>
        <pc:picChg chg="del">
          <ac:chgData name="Daoud Saadeddin" userId="50f496e5f975282e" providerId="LiveId" clId="{21DDD259-1F9D-4D5D-872A-FBDC44643293}" dt="2023-11-29T18:00:32.829" v="6785" actId="478"/>
          <ac:picMkLst>
            <pc:docMk/>
            <pc:sldMk cId="1517686979" sldId="972"/>
            <ac:picMk id="59" creationId="{841A41F3-73DF-CBF5-E9DF-9A8220AC1B76}"/>
          </ac:picMkLst>
        </pc:picChg>
        <pc:picChg chg="add mod">
          <ac:chgData name="Daoud Saadeddin" userId="50f496e5f975282e" providerId="LiveId" clId="{21DDD259-1F9D-4D5D-872A-FBDC44643293}" dt="2023-11-30T09:08:08.353" v="8093" actId="164"/>
          <ac:picMkLst>
            <pc:docMk/>
            <pc:sldMk cId="1517686979" sldId="972"/>
            <ac:picMk id="61" creationId="{D0026E24-AE0C-B7E8-217A-B03DED907BF7}"/>
          </ac:picMkLst>
        </pc:picChg>
        <pc:picChg chg="add mod">
          <ac:chgData name="Daoud Saadeddin" userId="50f496e5f975282e" providerId="LiveId" clId="{21DDD259-1F9D-4D5D-872A-FBDC44643293}" dt="2023-11-30T09:08:24.059" v="8095"/>
          <ac:picMkLst>
            <pc:docMk/>
            <pc:sldMk cId="1517686979" sldId="972"/>
            <ac:picMk id="62" creationId="{6BCD34AC-B3BA-49C5-3032-197097162A93}"/>
          </ac:picMkLst>
        </pc:picChg>
        <pc:picChg chg="del">
          <ac:chgData name="Daoud Saadeddin" userId="50f496e5f975282e" providerId="LiveId" clId="{21DDD259-1F9D-4D5D-872A-FBDC44643293}" dt="2023-11-29T17:59:41.467" v="6770" actId="478"/>
          <ac:picMkLst>
            <pc:docMk/>
            <pc:sldMk cId="1517686979" sldId="972"/>
            <ac:picMk id="1034" creationId="{76664B73-FB93-2234-4114-2FC34BF3C928}"/>
          </ac:picMkLst>
        </pc:picChg>
        <pc:picChg chg="del">
          <ac:chgData name="Daoud Saadeddin" userId="50f496e5f975282e" providerId="LiveId" clId="{21DDD259-1F9D-4D5D-872A-FBDC44643293}" dt="2023-11-29T18:00:08.581" v="6773" actId="478"/>
          <ac:picMkLst>
            <pc:docMk/>
            <pc:sldMk cId="1517686979" sldId="972"/>
            <ac:picMk id="1037" creationId="{9C4C64A5-C222-E8B7-FC53-DD2531C4CB0E}"/>
          </ac:picMkLst>
        </pc:picChg>
        <pc:picChg chg="del">
          <ac:chgData name="Daoud Saadeddin" userId="50f496e5f975282e" providerId="LiveId" clId="{21DDD259-1F9D-4D5D-872A-FBDC44643293}" dt="2023-11-29T18:00:13.052" v="6775" actId="478"/>
          <ac:picMkLst>
            <pc:docMk/>
            <pc:sldMk cId="1517686979" sldId="972"/>
            <ac:picMk id="1040" creationId="{DA435F72-8D50-A2D8-DFC3-B264F30EA79D}"/>
          </ac:picMkLst>
        </pc:picChg>
        <pc:picChg chg="del">
          <ac:chgData name="Daoud Saadeddin" userId="50f496e5f975282e" providerId="LiveId" clId="{21DDD259-1F9D-4D5D-872A-FBDC44643293}" dt="2023-11-29T18:00:15.135" v="6776" actId="478"/>
          <ac:picMkLst>
            <pc:docMk/>
            <pc:sldMk cId="1517686979" sldId="972"/>
            <ac:picMk id="1051" creationId="{3AFF0103-6F85-BD96-E5D2-BD61F093A60E}"/>
          </ac:picMkLst>
        </pc:picChg>
        <pc:picChg chg="del">
          <ac:chgData name="Daoud Saadeddin" userId="50f496e5f975282e" providerId="LiveId" clId="{21DDD259-1F9D-4D5D-872A-FBDC44643293}" dt="2023-11-29T18:00:18.435" v="6778" actId="478"/>
          <ac:picMkLst>
            <pc:docMk/>
            <pc:sldMk cId="1517686979" sldId="972"/>
            <ac:picMk id="1055" creationId="{F2F1EDD1-5297-4D7F-CC45-9BB80077A7F2}"/>
          </ac:picMkLst>
        </pc:picChg>
        <pc:picChg chg="del">
          <ac:chgData name="Daoud Saadeddin" userId="50f496e5f975282e" providerId="LiveId" clId="{21DDD259-1F9D-4D5D-872A-FBDC44643293}" dt="2023-11-29T18:00:20.366" v="6779" actId="478"/>
          <ac:picMkLst>
            <pc:docMk/>
            <pc:sldMk cId="1517686979" sldId="972"/>
            <ac:picMk id="1088" creationId="{28A84524-6B07-77F2-D73F-D7FCE6AA80E6}"/>
          </ac:picMkLst>
        </pc:picChg>
        <pc:picChg chg="add mod topLvl">
          <ac:chgData name="Daoud Saadeddin" userId="50f496e5f975282e" providerId="LiveId" clId="{21DDD259-1F9D-4D5D-872A-FBDC44643293}" dt="2023-11-30T09:02:30.094" v="8074"/>
          <ac:picMkLst>
            <pc:docMk/>
            <pc:sldMk cId="1517686979" sldId="972"/>
            <ac:picMk id="1123" creationId="{383F9E91-5859-0DDC-45FC-169CCFE196C4}"/>
          </ac:picMkLst>
        </pc:picChg>
        <pc:picChg chg="add mod">
          <ac:chgData name="Daoud Saadeddin" userId="50f496e5f975282e" providerId="LiveId" clId="{21DDD259-1F9D-4D5D-872A-FBDC44643293}" dt="2023-11-30T09:03:10.719" v="8076"/>
          <ac:picMkLst>
            <pc:docMk/>
            <pc:sldMk cId="1517686979" sldId="972"/>
            <ac:picMk id="1124" creationId="{8FCDEA99-A1B7-2B19-B808-4DB7AC41576E}"/>
          </ac:picMkLst>
        </pc:picChg>
        <pc:picChg chg="add mod topLvl">
          <ac:chgData name="Daoud Saadeddin" userId="50f496e5f975282e" providerId="LiveId" clId="{21DDD259-1F9D-4D5D-872A-FBDC44643293}" dt="2023-11-30T09:03:31.139" v="8077"/>
          <ac:picMkLst>
            <pc:docMk/>
            <pc:sldMk cId="1517686979" sldId="972"/>
            <ac:picMk id="1125" creationId="{B884E891-5D56-4704-877B-08877C79590F}"/>
          </ac:picMkLst>
        </pc:picChg>
        <pc:picChg chg="add mod">
          <ac:chgData name="Daoud Saadeddin" userId="50f496e5f975282e" providerId="LiveId" clId="{21DDD259-1F9D-4D5D-872A-FBDC44643293}" dt="2023-11-30T09:05:13.974" v="8082"/>
          <ac:picMkLst>
            <pc:docMk/>
            <pc:sldMk cId="1517686979" sldId="972"/>
            <ac:picMk id="1126" creationId="{410E7E03-E643-A6C0-CB52-8B19708D9874}"/>
          </ac:picMkLst>
        </pc:picChg>
        <pc:picChg chg="add mod">
          <ac:chgData name="Daoud Saadeddin" userId="50f496e5f975282e" providerId="LiveId" clId="{21DDD259-1F9D-4D5D-872A-FBDC44643293}" dt="2023-11-30T09:05:30.544" v="8083"/>
          <ac:picMkLst>
            <pc:docMk/>
            <pc:sldMk cId="1517686979" sldId="972"/>
            <ac:picMk id="1127" creationId="{9D5B803E-529D-1CC1-9C4D-450429FF92FA}"/>
          </ac:picMkLst>
        </pc:picChg>
        <pc:picChg chg="add del mod">
          <ac:chgData name="Daoud Saadeddin" userId="50f496e5f975282e" providerId="LiveId" clId="{21DDD259-1F9D-4D5D-872A-FBDC44643293}" dt="2023-11-29T20:12:50.417" v="7713" actId="478"/>
          <ac:picMkLst>
            <pc:docMk/>
            <pc:sldMk cId="1517686979" sldId="972"/>
            <ac:picMk id="1128" creationId="{D302784B-0DCE-E493-58FE-B95C6E0B21FE}"/>
          </ac:picMkLst>
        </pc:picChg>
        <pc:picChg chg="add mod">
          <ac:chgData name="Daoud Saadeddin" userId="50f496e5f975282e" providerId="LiveId" clId="{21DDD259-1F9D-4D5D-872A-FBDC44643293}" dt="2023-11-30T09:06:07.234" v="8085"/>
          <ac:picMkLst>
            <pc:docMk/>
            <pc:sldMk cId="1517686979" sldId="972"/>
            <ac:picMk id="1129" creationId="{BE0CC072-8627-245F-37C8-609182DDABED}"/>
          </ac:picMkLst>
        </pc:picChg>
        <pc:picChg chg="add del mod">
          <ac:chgData name="Daoud Saadeddin" userId="50f496e5f975282e" providerId="LiveId" clId="{21DDD259-1F9D-4D5D-872A-FBDC44643293}" dt="2023-11-29T20:21:13.200" v="7861" actId="478"/>
          <ac:picMkLst>
            <pc:docMk/>
            <pc:sldMk cId="1517686979" sldId="972"/>
            <ac:picMk id="1130" creationId="{344BF3D1-C31C-2567-FE40-06539676C36E}"/>
          </ac:picMkLst>
        </pc:picChg>
        <pc:picChg chg="add mod">
          <ac:chgData name="Daoud Saadeddin" userId="50f496e5f975282e" providerId="LiveId" clId="{21DDD259-1F9D-4D5D-872A-FBDC44643293}" dt="2023-11-30T09:06:32.234" v="8087"/>
          <ac:picMkLst>
            <pc:docMk/>
            <pc:sldMk cId="1517686979" sldId="972"/>
            <ac:picMk id="1131" creationId="{64834222-E796-0175-7223-719478AB80D0}"/>
          </ac:picMkLst>
        </pc:picChg>
        <pc:picChg chg="add mod">
          <ac:chgData name="Daoud Saadeddin" userId="50f496e5f975282e" providerId="LiveId" clId="{21DDD259-1F9D-4D5D-872A-FBDC44643293}" dt="2023-11-30T09:06:16.854" v="8086"/>
          <ac:picMkLst>
            <pc:docMk/>
            <pc:sldMk cId="1517686979" sldId="972"/>
            <ac:picMk id="1139" creationId="{5155DD62-EF4A-8341-4EAF-BA2476B5AF9A}"/>
          </ac:picMkLst>
        </pc:picChg>
        <pc:picChg chg="add mod">
          <ac:chgData name="Daoud Saadeddin" userId="50f496e5f975282e" providerId="LiveId" clId="{21DDD259-1F9D-4D5D-872A-FBDC44643293}" dt="2023-11-30T09:09:38.223" v="8098"/>
          <ac:picMkLst>
            <pc:docMk/>
            <pc:sldMk cId="1517686979" sldId="972"/>
            <ac:picMk id="1157" creationId="{E594BC45-97CA-2B8A-EEE5-0090022BB413}"/>
          </ac:picMkLst>
        </pc:picChg>
        <pc:picChg chg="add mod">
          <ac:chgData name="Daoud Saadeddin" userId="50f496e5f975282e" providerId="LiveId" clId="{21DDD259-1F9D-4D5D-872A-FBDC44643293}" dt="2023-11-30T09:11:38.473" v="8105"/>
          <ac:picMkLst>
            <pc:docMk/>
            <pc:sldMk cId="1517686979" sldId="972"/>
            <ac:picMk id="1162" creationId="{A997B907-9A6E-107E-143A-317815C53298}"/>
          </ac:picMkLst>
        </pc:picChg>
        <pc:picChg chg="add mod">
          <ac:chgData name="Daoud Saadeddin" userId="50f496e5f975282e" providerId="LiveId" clId="{21DDD259-1F9D-4D5D-872A-FBDC44643293}" dt="2023-11-30T09:03:02.299" v="8075"/>
          <ac:picMkLst>
            <pc:docMk/>
            <pc:sldMk cId="1517686979" sldId="972"/>
            <ac:picMk id="1165" creationId="{A8944AD0-F42A-1894-1057-654C3EEEA692}"/>
          </ac:picMkLst>
        </pc:picChg>
        <pc:picChg chg="add mod">
          <ac:chgData name="Daoud Saadeddin" userId="50f496e5f975282e" providerId="LiveId" clId="{21DDD259-1F9D-4D5D-872A-FBDC44643293}" dt="2023-11-30T09:03:36.484" v="8078"/>
          <ac:picMkLst>
            <pc:docMk/>
            <pc:sldMk cId="1517686979" sldId="972"/>
            <ac:picMk id="1167" creationId="{E3E003FE-3A8E-D46F-8741-CEA1B695A4D8}"/>
          </ac:picMkLst>
        </pc:picChg>
        <pc:picChg chg="add mod">
          <ac:chgData name="Daoud Saadeddin" userId="50f496e5f975282e" providerId="LiveId" clId="{21DDD259-1F9D-4D5D-872A-FBDC44643293}" dt="2023-11-30T09:05:43.614" v="8084"/>
          <ac:picMkLst>
            <pc:docMk/>
            <pc:sldMk cId="1517686979" sldId="972"/>
            <ac:picMk id="1170" creationId="{0BFD462D-95C1-C8FA-28BA-D0B3FF838CC8}"/>
          </ac:picMkLst>
        </pc:picChg>
        <pc:picChg chg="del">
          <ac:chgData name="Daoud Saadeddin" userId="50f496e5f975282e" providerId="LiveId" clId="{21DDD259-1F9D-4D5D-872A-FBDC44643293}" dt="2023-11-29T18:00:29.200" v="6783" actId="478"/>
          <ac:picMkLst>
            <pc:docMk/>
            <pc:sldMk cId="1517686979" sldId="972"/>
            <ac:picMk id="1184" creationId="{7A748626-47F1-07D1-057F-25ECE908320C}"/>
          </ac:picMkLst>
        </pc:picChg>
        <pc:picChg chg="add mod">
          <ac:chgData name="Daoud Saadeddin" userId="50f496e5f975282e" providerId="LiveId" clId="{21DDD259-1F9D-4D5D-872A-FBDC44643293}" dt="2023-11-30T09:10:33.183" v="8101"/>
          <ac:picMkLst>
            <pc:docMk/>
            <pc:sldMk cId="1517686979" sldId="972"/>
            <ac:picMk id="1211" creationId="{EB1195E6-B07C-AC15-EBF8-A4C562CFD363}"/>
          </ac:picMkLst>
        </pc:picChg>
        <pc:picChg chg="del">
          <ac:chgData name="Daoud Saadeddin" userId="50f496e5f975282e" providerId="LiveId" clId="{21DDD259-1F9D-4D5D-872A-FBDC44643293}" dt="2023-11-29T18:00:27.498" v="6782" actId="478"/>
          <ac:picMkLst>
            <pc:docMk/>
            <pc:sldMk cId="1517686979" sldId="972"/>
            <ac:picMk id="2050" creationId="{8E4AAA6F-401C-B2B0-8F74-6BA71507AF37}"/>
          </ac:picMkLst>
        </pc:picChg>
        <pc:picChg chg="del">
          <ac:chgData name="Daoud Saadeddin" userId="50f496e5f975282e" providerId="LiveId" clId="{21DDD259-1F9D-4D5D-872A-FBDC44643293}" dt="2023-11-29T18:00:25.431" v="6781" actId="478"/>
          <ac:picMkLst>
            <pc:docMk/>
            <pc:sldMk cId="1517686979" sldId="972"/>
            <ac:picMk id="2052" creationId="{6953A5AF-FF71-FBF1-52D5-EC5E697C7411}"/>
          </ac:picMkLst>
        </pc:picChg>
        <pc:picChg chg="del">
          <ac:chgData name="Daoud Saadeddin" userId="50f496e5f975282e" providerId="LiveId" clId="{21DDD259-1F9D-4D5D-872A-FBDC44643293}" dt="2023-11-29T18:01:16.335" v="6798" actId="478"/>
          <ac:picMkLst>
            <pc:docMk/>
            <pc:sldMk cId="1517686979" sldId="972"/>
            <ac:picMk id="2054" creationId="{2B289368-8075-5BC7-2C7A-C1F1F51C4658}"/>
          </ac:picMkLst>
        </pc:picChg>
        <pc:picChg chg="del">
          <ac:chgData name="Daoud Saadeddin" userId="50f496e5f975282e" providerId="LiveId" clId="{21DDD259-1F9D-4D5D-872A-FBDC44643293}" dt="2023-11-29T18:01:17.927" v="6799" actId="478"/>
          <ac:picMkLst>
            <pc:docMk/>
            <pc:sldMk cId="1517686979" sldId="972"/>
            <ac:picMk id="2056" creationId="{02B968A2-F6CB-022A-FC63-7F1B8080E6D0}"/>
          </ac:picMkLst>
        </pc:picChg>
        <pc:picChg chg="del">
          <ac:chgData name="Daoud Saadeddin" userId="50f496e5f975282e" providerId="LiveId" clId="{21DDD259-1F9D-4D5D-872A-FBDC44643293}" dt="2023-11-29T18:00:11.080" v="6774" actId="478"/>
          <ac:picMkLst>
            <pc:docMk/>
            <pc:sldMk cId="1517686979" sldId="972"/>
            <ac:picMk id="2058" creationId="{59EE8AAB-C480-2824-E7DF-D59227B168C6}"/>
          </ac:picMkLst>
        </pc:picChg>
        <pc:picChg chg="del">
          <ac:chgData name="Daoud Saadeddin" userId="50f496e5f975282e" providerId="LiveId" clId="{21DDD259-1F9D-4D5D-872A-FBDC44643293}" dt="2023-11-29T18:00:31.209" v="6784" actId="478"/>
          <ac:picMkLst>
            <pc:docMk/>
            <pc:sldMk cId="1517686979" sldId="972"/>
            <ac:picMk id="2060" creationId="{95739E2C-7008-6013-45A4-517A338AC96E}"/>
          </ac:picMkLst>
        </pc:picChg>
        <pc:picChg chg="add mod">
          <ac:chgData name="Daoud Saadeddin" userId="50f496e5f975282e" providerId="LiveId" clId="{21DDD259-1F9D-4D5D-872A-FBDC44643293}" dt="2023-11-30T09:08:35.174" v="8096"/>
          <ac:picMkLst>
            <pc:docMk/>
            <pc:sldMk cId="1517686979" sldId="972"/>
            <ac:picMk id="2062" creationId="{FF055F4E-B9AB-072E-167F-E2C7A8939858}"/>
          </ac:picMkLst>
        </pc:picChg>
        <pc:picChg chg="del">
          <ac:chgData name="Daoud Saadeddin" userId="50f496e5f975282e" providerId="LiveId" clId="{21DDD259-1F9D-4D5D-872A-FBDC44643293}" dt="2023-11-29T18:01:25.394" v="6803" actId="478"/>
          <ac:picMkLst>
            <pc:docMk/>
            <pc:sldMk cId="1517686979" sldId="972"/>
            <ac:picMk id="2064" creationId="{B3B93F03-B993-BBD7-D167-ED42AA48496B}"/>
          </ac:picMkLst>
        </pc:picChg>
        <pc:picChg chg="add mod">
          <ac:chgData name="Daoud Saadeddin" userId="50f496e5f975282e" providerId="LiveId" clId="{21DDD259-1F9D-4D5D-872A-FBDC44643293}" dt="2023-11-30T09:09:51.688" v="8099"/>
          <ac:picMkLst>
            <pc:docMk/>
            <pc:sldMk cId="1517686979" sldId="972"/>
            <ac:picMk id="2066" creationId="{17341D16-71F2-781A-5640-189B28EBC690}"/>
          </ac:picMkLst>
        </pc:picChg>
        <pc:picChg chg="del">
          <ac:chgData name="Daoud Saadeddin" userId="50f496e5f975282e" providerId="LiveId" clId="{21DDD259-1F9D-4D5D-872A-FBDC44643293}" dt="2023-11-29T18:01:23.739" v="6802" actId="478"/>
          <ac:picMkLst>
            <pc:docMk/>
            <pc:sldMk cId="1517686979" sldId="972"/>
            <ac:picMk id="2068" creationId="{1285AB4D-D3F7-76CE-87A2-6EE764511711}"/>
          </ac:picMkLst>
        </pc:picChg>
        <pc:picChg chg="del">
          <ac:chgData name="Daoud Saadeddin" userId="50f496e5f975282e" providerId="LiveId" clId="{21DDD259-1F9D-4D5D-872A-FBDC44643293}" dt="2023-11-29T18:01:20.374" v="6800" actId="478"/>
          <ac:picMkLst>
            <pc:docMk/>
            <pc:sldMk cId="1517686979" sldId="972"/>
            <ac:picMk id="2070" creationId="{91D8AC72-5A6D-1EB8-9417-B0E2748ABFE3}"/>
          </ac:picMkLst>
        </pc:picChg>
        <pc:picChg chg="add mod topLvl">
          <ac:chgData name="Daoud Saadeddin" userId="50f496e5f975282e" providerId="LiveId" clId="{21DDD259-1F9D-4D5D-872A-FBDC44643293}" dt="2023-11-30T09:11:15.473" v="8103"/>
          <ac:picMkLst>
            <pc:docMk/>
            <pc:sldMk cId="1517686979" sldId="972"/>
            <ac:picMk id="2072" creationId="{9DE2F5C1-BFC4-6A8E-70A9-3DC14DA74E3F}"/>
          </ac:picMkLst>
        </pc:picChg>
        <pc:picChg chg="del">
          <ac:chgData name="Daoud Saadeddin" userId="50f496e5f975282e" providerId="LiveId" clId="{21DDD259-1F9D-4D5D-872A-FBDC44643293}" dt="2023-11-29T18:01:21.965" v="6801" actId="478"/>
          <ac:picMkLst>
            <pc:docMk/>
            <pc:sldMk cId="1517686979" sldId="972"/>
            <ac:picMk id="2077" creationId="{864E26B6-3E98-853E-3407-6948C323E88C}"/>
          </ac:picMkLst>
        </pc:picChg>
        <pc:picChg chg="add mod">
          <ac:chgData name="Daoud Saadeddin" userId="50f496e5f975282e" providerId="LiveId" clId="{21DDD259-1F9D-4D5D-872A-FBDC44643293}" dt="2023-11-30T09:12:40.668" v="8108"/>
          <ac:picMkLst>
            <pc:docMk/>
            <pc:sldMk cId="1517686979" sldId="972"/>
            <ac:picMk id="2080" creationId="{2DD9F9D5-C3BC-7140-A107-3F2002A124EE}"/>
          </ac:picMkLst>
        </pc:picChg>
        <pc:picChg chg="add mod">
          <ac:chgData name="Daoud Saadeddin" userId="50f496e5f975282e" providerId="LiveId" clId="{21DDD259-1F9D-4D5D-872A-FBDC44643293}" dt="2023-11-30T09:12:53.003" v="8109"/>
          <ac:picMkLst>
            <pc:docMk/>
            <pc:sldMk cId="1517686979" sldId="972"/>
            <ac:picMk id="2082" creationId="{1B87F6CE-6FF2-71A1-AB74-9A88EF6EC696}"/>
          </ac:picMkLst>
        </pc:picChg>
        <pc:picChg chg="del">
          <ac:chgData name="Daoud Saadeddin" userId="50f496e5f975282e" providerId="LiveId" clId="{21DDD259-1F9D-4D5D-872A-FBDC44643293}" dt="2023-11-29T18:01:47.093" v="6815" actId="478"/>
          <ac:picMkLst>
            <pc:docMk/>
            <pc:sldMk cId="1517686979" sldId="972"/>
            <ac:picMk id="2084" creationId="{0AC2E6CE-4E2A-F470-BC79-D3BF357A4CD9}"/>
          </ac:picMkLst>
        </pc:picChg>
        <pc:picChg chg="add mod topLvl">
          <ac:chgData name="Daoud Saadeddin" userId="50f496e5f975282e" providerId="LiveId" clId="{21DDD259-1F9D-4D5D-872A-FBDC44643293}" dt="2023-11-30T09:01:42.429" v="8072"/>
          <ac:picMkLst>
            <pc:docMk/>
            <pc:sldMk cId="1517686979" sldId="972"/>
            <ac:picMk id="2098" creationId="{46EBEB48-DC0D-33F0-09F5-5C4E821006A1}"/>
          </ac:picMkLst>
        </pc:picChg>
        <pc:picChg chg="del">
          <ac:chgData name="Daoud Saadeddin" userId="50f496e5f975282e" providerId="LiveId" clId="{21DDD259-1F9D-4D5D-872A-FBDC44643293}" dt="2023-11-29T18:01:40.977" v="6812" actId="478"/>
          <ac:picMkLst>
            <pc:docMk/>
            <pc:sldMk cId="1517686979" sldId="972"/>
            <ac:picMk id="2099" creationId="{1A6289DC-83B0-EF3C-19D0-36243977A5FF}"/>
          </ac:picMkLst>
        </pc:picChg>
        <pc:picChg chg="del">
          <ac:chgData name="Daoud Saadeddin" userId="50f496e5f975282e" providerId="LiveId" clId="{21DDD259-1F9D-4D5D-872A-FBDC44643293}" dt="2023-11-29T18:01:43.057" v="6813" actId="478"/>
          <ac:picMkLst>
            <pc:docMk/>
            <pc:sldMk cId="1517686979" sldId="972"/>
            <ac:picMk id="2104" creationId="{2107B928-C706-7861-6BD2-F03A08E35F11}"/>
          </ac:picMkLst>
        </pc:picChg>
        <pc:picChg chg="add del mod">
          <ac:chgData name="Daoud Saadeddin" userId="50f496e5f975282e" providerId="LiveId" clId="{21DDD259-1F9D-4D5D-872A-FBDC44643293}" dt="2023-11-29T20:23:16.445" v="7913" actId="478"/>
          <ac:picMkLst>
            <pc:docMk/>
            <pc:sldMk cId="1517686979" sldId="972"/>
            <ac:picMk id="2106" creationId="{C4DED232-86EC-74CB-0C38-25E6400925E7}"/>
          </ac:picMkLst>
        </pc:picChg>
        <pc:picChg chg="add mod">
          <ac:chgData name="Daoud Saadeddin" userId="50f496e5f975282e" providerId="LiveId" clId="{21DDD259-1F9D-4D5D-872A-FBDC44643293}" dt="2023-11-30T09:04:54.229" v="8081"/>
          <ac:picMkLst>
            <pc:docMk/>
            <pc:sldMk cId="1517686979" sldId="972"/>
            <ac:picMk id="2110" creationId="{A20ED87D-34CC-E75B-198C-842132911EBA}"/>
          </ac:picMkLst>
        </pc:picChg>
        <pc:picChg chg="add mod">
          <ac:chgData name="Daoud Saadeddin" userId="50f496e5f975282e" providerId="LiveId" clId="{21DDD259-1F9D-4D5D-872A-FBDC44643293}" dt="2023-11-30T09:04:22.619" v="8080"/>
          <ac:picMkLst>
            <pc:docMk/>
            <pc:sldMk cId="1517686979" sldId="972"/>
            <ac:picMk id="2112" creationId="{A322C2E7-A0DA-D2F0-F7EC-5E5721BD22CB}"/>
          </ac:picMkLst>
        </pc:picChg>
        <pc:picChg chg="add mod topLvl">
          <ac:chgData name="Daoud Saadeddin" userId="50f496e5f975282e" providerId="LiveId" clId="{21DDD259-1F9D-4D5D-872A-FBDC44643293}" dt="2023-11-30T09:04:01.714" v="8079"/>
          <ac:picMkLst>
            <pc:docMk/>
            <pc:sldMk cId="1517686979" sldId="972"/>
            <ac:picMk id="2114" creationId="{62D2BA8A-BE36-EE5D-D931-BD0A63C2FC30}"/>
          </ac:picMkLst>
        </pc:picChg>
        <pc:picChg chg="del">
          <ac:chgData name="Daoud Saadeddin" userId="50f496e5f975282e" providerId="LiveId" clId="{21DDD259-1F9D-4D5D-872A-FBDC44643293}" dt="2023-11-29T18:01:37.722" v="6810" actId="478"/>
          <ac:picMkLst>
            <pc:docMk/>
            <pc:sldMk cId="1517686979" sldId="972"/>
            <ac:picMk id="2116" creationId="{947B5D38-39E1-6AF8-8DFF-C446F3793A37}"/>
          </ac:picMkLst>
        </pc:picChg>
        <pc:picChg chg="del">
          <ac:chgData name="Daoud Saadeddin" userId="50f496e5f975282e" providerId="LiveId" clId="{21DDD259-1F9D-4D5D-872A-FBDC44643293}" dt="2023-11-29T18:01:27.409" v="6804" actId="478"/>
          <ac:picMkLst>
            <pc:docMk/>
            <pc:sldMk cId="1517686979" sldId="972"/>
            <ac:picMk id="2122" creationId="{EB986DFF-21D2-D5A8-B7D7-3F8E4C8F1433}"/>
          </ac:picMkLst>
        </pc:picChg>
        <pc:picChg chg="del">
          <ac:chgData name="Daoud Saadeddin" userId="50f496e5f975282e" providerId="LiveId" clId="{21DDD259-1F9D-4D5D-872A-FBDC44643293}" dt="2023-11-29T18:01:32.733" v="6807" actId="478"/>
          <ac:picMkLst>
            <pc:docMk/>
            <pc:sldMk cId="1517686979" sldId="972"/>
            <ac:picMk id="2124" creationId="{419773DB-F809-B092-8238-C525293D823F}"/>
          </ac:picMkLst>
        </pc:picChg>
        <pc:picChg chg="del">
          <ac:chgData name="Daoud Saadeddin" userId="50f496e5f975282e" providerId="LiveId" clId="{21DDD259-1F9D-4D5D-872A-FBDC44643293}" dt="2023-11-29T18:01:31.204" v="6806" actId="478"/>
          <ac:picMkLst>
            <pc:docMk/>
            <pc:sldMk cId="1517686979" sldId="972"/>
            <ac:picMk id="2126" creationId="{4303C3BA-2BA7-B12E-94FC-E1D88936D642}"/>
          </ac:picMkLst>
        </pc:picChg>
        <pc:picChg chg="del">
          <ac:chgData name="Daoud Saadeddin" userId="50f496e5f975282e" providerId="LiveId" clId="{21DDD259-1F9D-4D5D-872A-FBDC44643293}" dt="2023-11-29T18:01:29.570" v="6805" actId="478"/>
          <ac:picMkLst>
            <pc:docMk/>
            <pc:sldMk cId="1517686979" sldId="972"/>
            <ac:picMk id="2128" creationId="{E5EDC4CB-F957-F9F0-65B7-A95CDE5290B0}"/>
          </ac:picMkLst>
        </pc:picChg>
        <pc:picChg chg="del">
          <ac:chgData name="Daoud Saadeddin" userId="50f496e5f975282e" providerId="LiveId" clId="{21DDD259-1F9D-4D5D-872A-FBDC44643293}" dt="2023-11-29T18:01:54.828" v="6819" actId="478"/>
          <ac:picMkLst>
            <pc:docMk/>
            <pc:sldMk cId="1517686979" sldId="972"/>
            <ac:picMk id="2154" creationId="{AEC629BF-C79A-EA34-F191-784607DA15F0}"/>
          </ac:picMkLst>
        </pc:picChg>
        <pc:picChg chg="del">
          <ac:chgData name="Daoud Saadeddin" userId="50f496e5f975282e" providerId="LiveId" clId="{21DDD259-1F9D-4D5D-872A-FBDC44643293}" dt="2023-11-29T18:01:56.518" v="6820" actId="478"/>
          <ac:picMkLst>
            <pc:docMk/>
            <pc:sldMk cId="1517686979" sldId="972"/>
            <ac:picMk id="2157" creationId="{E3F145AE-E9C3-EBB9-818D-86BAA034162D}"/>
          </ac:picMkLst>
        </pc:picChg>
        <pc:picChg chg="del">
          <ac:chgData name="Daoud Saadeddin" userId="50f496e5f975282e" providerId="LiveId" clId="{21DDD259-1F9D-4D5D-872A-FBDC44643293}" dt="2023-11-29T18:01:57.938" v="6821" actId="478"/>
          <ac:picMkLst>
            <pc:docMk/>
            <pc:sldMk cId="1517686979" sldId="972"/>
            <ac:picMk id="2164" creationId="{FE07C125-04F6-9B23-E179-2BB3243362C1}"/>
          </ac:picMkLst>
        </pc:picChg>
        <pc:picChg chg="del">
          <ac:chgData name="Daoud Saadeddin" userId="50f496e5f975282e" providerId="LiveId" clId="{21DDD259-1F9D-4D5D-872A-FBDC44643293}" dt="2023-11-29T18:01:59.621" v="6822" actId="478"/>
          <ac:picMkLst>
            <pc:docMk/>
            <pc:sldMk cId="1517686979" sldId="972"/>
            <ac:picMk id="2167" creationId="{B1A94786-DA40-2BD5-BBEB-0CE75D3F42F1}"/>
          </ac:picMkLst>
        </pc:picChg>
        <pc:picChg chg="del">
          <ac:chgData name="Daoud Saadeddin" userId="50f496e5f975282e" providerId="LiveId" clId="{21DDD259-1F9D-4D5D-872A-FBDC44643293}" dt="2023-11-29T18:02:01.163" v="6823" actId="478"/>
          <ac:picMkLst>
            <pc:docMk/>
            <pc:sldMk cId="1517686979" sldId="972"/>
            <ac:picMk id="2168" creationId="{9C98A3E7-7D7A-57C9-9D3A-53A0C961B126}"/>
          </ac:picMkLst>
        </pc:picChg>
        <pc:picChg chg="del">
          <ac:chgData name="Daoud Saadeddin" userId="50f496e5f975282e" providerId="LiveId" clId="{21DDD259-1F9D-4D5D-872A-FBDC44643293}" dt="2023-11-29T18:02:03.082" v="6824" actId="478"/>
          <ac:picMkLst>
            <pc:docMk/>
            <pc:sldMk cId="1517686979" sldId="972"/>
            <ac:picMk id="2175" creationId="{9AD2778D-F044-1401-EABF-62BD895F6FD9}"/>
          </ac:picMkLst>
        </pc:picChg>
        <pc:picChg chg="del">
          <ac:chgData name="Daoud Saadeddin" userId="50f496e5f975282e" providerId="LiveId" clId="{21DDD259-1F9D-4D5D-872A-FBDC44643293}" dt="2023-11-29T18:02:10.455" v="6828" actId="478"/>
          <ac:picMkLst>
            <pc:docMk/>
            <pc:sldMk cId="1517686979" sldId="972"/>
            <ac:picMk id="2177" creationId="{5C380525-8E82-901A-C967-88653C97F02E}"/>
          </ac:picMkLst>
        </pc:picChg>
        <pc:picChg chg="del">
          <ac:chgData name="Daoud Saadeddin" userId="50f496e5f975282e" providerId="LiveId" clId="{21DDD259-1F9D-4D5D-872A-FBDC44643293}" dt="2023-11-29T18:01:49.453" v="6816" actId="478"/>
          <ac:picMkLst>
            <pc:docMk/>
            <pc:sldMk cId="1517686979" sldId="972"/>
            <ac:picMk id="2179" creationId="{5227C69D-70A0-FE3A-FCC1-DB2A427DC3C7}"/>
          </ac:picMkLst>
        </pc:picChg>
        <pc:picChg chg="del">
          <ac:chgData name="Daoud Saadeddin" userId="50f496e5f975282e" providerId="LiveId" clId="{21DDD259-1F9D-4D5D-872A-FBDC44643293}" dt="2023-11-29T18:02:07.482" v="6826" actId="478"/>
          <ac:picMkLst>
            <pc:docMk/>
            <pc:sldMk cId="1517686979" sldId="972"/>
            <ac:picMk id="2197" creationId="{D4A10148-4D31-AFD2-A4A4-B37E029206AE}"/>
          </ac:picMkLst>
        </pc:picChg>
        <pc:picChg chg="del">
          <ac:chgData name="Daoud Saadeddin" userId="50f496e5f975282e" providerId="LiveId" clId="{21DDD259-1F9D-4D5D-872A-FBDC44643293}" dt="2023-11-29T18:02:11.998" v="6829" actId="478"/>
          <ac:picMkLst>
            <pc:docMk/>
            <pc:sldMk cId="1517686979" sldId="972"/>
            <ac:picMk id="2206" creationId="{35D25271-2FAB-5FC5-6A91-22AD4FC81C3F}"/>
          </ac:picMkLst>
        </pc:picChg>
        <pc:picChg chg="del">
          <ac:chgData name="Daoud Saadeddin" userId="50f496e5f975282e" providerId="LiveId" clId="{21DDD259-1F9D-4D5D-872A-FBDC44643293}" dt="2023-11-29T18:02:15.004" v="6831" actId="478"/>
          <ac:picMkLst>
            <pc:docMk/>
            <pc:sldMk cId="1517686979" sldId="972"/>
            <ac:picMk id="2208" creationId="{773DA63B-C1CC-819C-E180-4867CE446BE2}"/>
          </ac:picMkLst>
        </pc:picChg>
        <pc:picChg chg="del">
          <ac:chgData name="Daoud Saadeddin" userId="50f496e5f975282e" providerId="LiveId" clId="{21DDD259-1F9D-4D5D-872A-FBDC44643293}" dt="2023-11-29T18:02:16.530" v="6832" actId="478"/>
          <ac:picMkLst>
            <pc:docMk/>
            <pc:sldMk cId="1517686979" sldId="972"/>
            <ac:picMk id="2219" creationId="{0EC65F60-A09F-A1B6-B3E8-26A0BE059EAC}"/>
          </ac:picMkLst>
        </pc:picChg>
        <pc:picChg chg="del">
          <ac:chgData name="Daoud Saadeddin" userId="50f496e5f975282e" providerId="LiveId" clId="{21DDD259-1F9D-4D5D-872A-FBDC44643293}" dt="2023-11-29T18:02:18.259" v="6833" actId="478"/>
          <ac:picMkLst>
            <pc:docMk/>
            <pc:sldMk cId="1517686979" sldId="972"/>
            <ac:picMk id="2224" creationId="{F9B3CA79-9F80-8F78-32A0-826B2C9DBE14}"/>
          </ac:picMkLst>
        </pc:picChg>
        <pc:picChg chg="del">
          <ac:chgData name="Daoud Saadeddin" userId="50f496e5f975282e" providerId="LiveId" clId="{21DDD259-1F9D-4D5D-872A-FBDC44643293}" dt="2023-11-29T18:02:13.502" v="6830" actId="478"/>
          <ac:picMkLst>
            <pc:docMk/>
            <pc:sldMk cId="1517686979" sldId="972"/>
            <ac:picMk id="2239" creationId="{479A8EB0-5273-6FEB-5168-D9B1607A7CF2}"/>
          </ac:picMkLst>
        </pc:picChg>
        <pc:picChg chg="add mod">
          <ac:chgData name="Daoud Saadeddin" userId="50f496e5f975282e" providerId="LiveId" clId="{21DDD259-1F9D-4D5D-872A-FBDC44643293}" dt="2023-11-30T09:09:02.834" v="8097"/>
          <ac:picMkLst>
            <pc:docMk/>
            <pc:sldMk cId="1517686979" sldId="972"/>
            <ac:picMk id="2246" creationId="{B5DE7027-6968-46D1-702A-D5DF14B7DFB5}"/>
          </ac:picMkLst>
        </pc:picChg>
        <pc:picChg chg="add mod topLvl">
          <ac:chgData name="Daoud Saadeddin" userId="50f496e5f975282e" providerId="LiveId" clId="{21DDD259-1F9D-4D5D-872A-FBDC44643293}" dt="2023-11-30T09:10:23.583" v="8100"/>
          <ac:picMkLst>
            <pc:docMk/>
            <pc:sldMk cId="1517686979" sldId="972"/>
            <ac:picMk id="2248" creationId="{A21705DB-E939-B8E3-EF32-5E670F995AC6}"/>
          </ac:picMkLst>
        </pc:picChg>
        <pc:picChg chg="add mod">
          <ac:chgData name="Daoud Saadeddin" userId="50f496e5f975282e" providerId="LiveId" clId="{21DDD259-1F9D-4D5D-872A-FBDC44643293}" dt="2023-11-30T09:10:51.676" v="8102"/>
          <ac:picMkLst>
            <pc:docMk/>
            <pc:sldMk cId="1517686979" sldId="972"/>
            <ac:picMk id="2251" creationId="{679CE6BA-BCD4-CE2A-916C-50E9408AFB0D}"/>
          </ac:picMkLst>
        </pc:picChg>
        <pc:picChg chg="add mod topLvl">
          <ac:chgData name="Daoud Saadeddin" userId="50f496e5f975282e" providerId="LiveId" clId="{21DDD259-1F9D-4D5D-872A-FBDC44643293}" dt="2023-11-30T09:11:31.253" v="8104"/>
          <ac:picMkLst>
            <pc:docMk/>
            <pc:sldMk cId="1517686979" sldId="972"/>
            <ac:picMk id="2252" creationId="{03157C20-78A2-CB01-529C-1CFC1604EF0C}"/>
          </ac:picMkLst>
        </pc:picChg>
        <pc:picChg chg="add mod">
          <ac:chgData name="Daoud Saadeddin" userId="50f496e5f975282e" providerId="LiveId" clId="{21DDD259-1F9D-4D5D-872A-FBDC44643293}" dt="2023-11-30T09:11:52.833" v="8106"/>
          <ac:picMkLst>
            <pc:docMk/>
            <pc:sldMk cId="1517686979" sldId="972"/>
            <ac:picMk id="2253" creationId="{6D2C1A75-EC52-DB5D-814E-C557733FF9A0}"/>
          </ac:picMkLst>
        </pc:picChg>
        <pc:picChg chg="add mod topLvl">
          <ac:chgData name="Daoud Saadeddin" userId="50f496e5f975282e" providerId="LiveId" clId="{21DDD259-1F9D-4D5D-872A-FBDC44643293}" dt="2023-11-30T09:12:14.433" v="8107"/>
          <ac:picMkLst>
            <pc:docMk/>
            <pc:sldMk cId="1517686979" sldId="972"/>
            <ac:picMk id="2255" creationId="{4B0605C6-958D-F152-74B1-3CC48390A098}"/>
          </ac:picMkLst>
        </pc:picChg>
        <pc:picChg chg="add mod">
          <ac:chgData name="Daoud Saadeddin" userId="50f496e5f975282e" providerId="LiveId" clId="{21DDD259-1F9D-4D5D-872A-FBDC44643293}" dt="2023-11-30T09:13:22.373" v="8111"/>
          <ac:picMkLst>
            <pc:docMk/>
            <pc:sldMk cId="1517686979" sldId="972"/>
            <ac:picMk id="2256" creationId="{913F4A7E-D80D-DABB-4ACC-C08072A4442E}"/>
          </ac:picMkLst>
        </pc:picChg>
        <pc:picChg chg="add mod">
          <ac:chgData name="Daoud Saadeddin" userId="50f496e5f975282e" providerId="LiveId" clId="{21DDD259-1F9D-4D5D-872A-FBDC44643293}" dt="2023-11-30T09:13:05.203" v="8110"/>
          <ac:picMkLst>
            <pc:docMk/>
            <pc:sldMk cId="1517686979" sldId="972"/>
            <ac:picMk id="2257" creationId="{8FD9D2CD-E018-881B-C28E-6E0B5DAADE4F}"/>
          </ac:picMkLst>
        </pc:picChg>
        <pc:picChg chg="add mod">
          <ac:chgData name="Daoud Saadeddin" userId="50f496e5f975282e" providerId="LiveId" clId="{21DDD259-1F9D-4D5D-872A-FBDC44643293}" dt="2023-11-30T08:57:44.297" v="8066"/>
          <ac:picMkLst>
            <pc:docMk/>
            <pc:sldMk cId="1517686979" sldId="972"/>
            <ac:picMk id="2263" creationId="{859D0686-B302-0963-8A25-439DEB0CFAB8}"/>
          </ac:picMkLst>
        </pc:picChg>
        <pc:picChg chg="add mod">
          <ac:chgData name="Daoud Saadeddin" userId="50f496e5f975282e" providerId="LiveId" clId="{21DDD259-1F9D-4D5D-872A-FBDC44643293}" dt="2023-11-30T08:59:49.449" v="8067"/>
          <ac:picMkLst>
            <pc:docMk/>
            <pc:sldMk cId="1517686979" sldId="972"/>
            <ac:picMk id="2264" creationId="{938480F6-0F95-4CC8-4996-C673EEEFD344}"/>
          </ac:picMkLst>
        </pc:picChg>
        <pc:picChg chg="add mod">
          <ac:chgData name="Daoud Saadeddin" userId="50f496e5f975282e" providerId="LiveId" clId="{21DDD259-1F9D-4D5D-872A-FBDC44643293}" dt="2023-11-30T09:00:20.894" v="8068"/>
          <ac:picMkLst>
            <pc:docMk/>
            <pc:sldMk cId="1517686979" sldId="972"/>
            <ac:picMk id="2268" creationId="{89A977C4-16C0-30A3-A542-6F0A7130AEC7}"/>
          </ac:picMkLst>
        </pc:picChg>
        <pc:picChg chg="add mod">
          <ac:chgData name="Daoud Saadeddin" userId="50f496e5f975282e" providerId="LiveId" clId="{21DDD259-1F9D-4D5D-872A-FBDC44643293}" dt="2023-11-30T09:00:36.678" v="8069"/>
          <ac:picMkLst>
            <pc:docMk/>
            <pc:sldMk cId="1517686979" sldId="972"/>
            <ac:picMk id="2269" creationId="{6D45B4B6-E324-F5F6-9916-46EC62D68A8A}"/>
          </ac:picMkLst>
        </pc:picChg>
        <pc:picChg chg="add mod">
          <ac:chgData name="Daoud Saadeddin" userId="50f496e5f975282e" providerId="LiveId" clId="{21DDD259-1F9D-4D5D-872A-FBDC44643293}" dt="2023-11-30T09:01:03.385" v="8071" actId="164"/>
          <ac:picMkLst>
            <pc:docMk/>
            <pc:sldMk cId="1517686979" sldId="972"/>
            <ac:picMk id="2271" creationId="{DA74C58C-A146-722A-ECBE-B638FB84EAD3}"/>
          </ac:picMkLst>
        </pc:picChg>
        <pc:picChg chg="add mod">
          <ac:chgData name="Daoud Saadeddin" userId="50f496e5f975282e" providerId="LiveId" clId="{21DDD259-1F9D-4D5D-872A-FBDC44643293}" dt="2023-11-30T09:02:04.329" v="8073"/>
          <ac:picMkLst>
            <pc:docMk/>
            <pc:sldMk cId="1517686979" sldId="972"/>
            <ac:picMk id="2273" creationId="{4686D0E7-1883-7F4E-30B1-032A83E7B8CE}"/>
          </ac:picMkLst>
        </pc:picChg>
      </pc:sldChg>
      <pc:sldChg chg="add">
        <pc:chgData name="Daoud Saadeddin" userId="50f496e5f975282e" providerId="LiveId" clId="{21DDD259-1F9D-4D5D-872A-FBDC44643293}" dt="2023-11-30T04:57:12.724" v="8020"/>
        <pc:sldMkLst>
          <pc:docMk/>
          <pc:sldMk cId="2472105125" sldId="973"/>
        </pc:sldMkLst>
      </pc:sldChg>
      <pc:sldMasterChg chg="delSp mod addSldLayout delSldLayout modSldLayout">
        <pc:chgData name="Daoud Saadeddin" userId="50f496e5f975282e" providerId="LiveId" clId="{21DDD259-1F9D-4D5D-872A-FBDC44643293}" dt="2023-11-29T12:34:49.625" v="5667" actId="14100"/>
        <pc:sldMasterMkLst>
          <pc:docMk/>
          <pc:sldMasterMk cId="3903489796" sldId="2147483648"/>
        </pc:sldMasterMkLst>
        <pc:spChg chg="del">
          <ac:chgData name="Daoud Saadeddin" userId="50f496e5f975282e" providerId="LiveId" clId="{21DDD259-1F9D-4D5D-872A-FBDC44643293}" dt="2023-11-25T11:19:38.036" v="4472" actId="478"/>
          <ac:spMkLst>
            <pc:docMk/>
            <pc:sldMasterMk cId="3903489796" sldId="2147483648"/>
            <ac:spMk id="2" creationId="{634B32AB-EACE-4B9E-14BA-3FD1F87A1D88}"/>
          </ac:spMkLst>
        </pc:spChg>
        <pc:spChg chg="del">
          <ac:chgData name="Daoud Saadeddin" userId="50f496e5f975282e" providerId="LiveId" clId="{21DDD259-1F9D-4D5D-872A-FBDC44643293}" dt="2023-11-25T11:19:38.036" v="4472" actId="478"/>
          <ac:spMkLst>
            <pc:docMk/>
            <pc:sldMasterMk cId="3903489796" sldId="2147483648"/>
            <ac:spMk id="3" creationId="{88FBB522-0564-A0CB-F806-6AC5CAB29269}"/>
          </ac:spMkLst>
        </pc:spChg>
        <pc:spChg chg="del">
          <ac:chgData name="Daoud Saadeddin" userId="50f496e5f975282e" providerId="LiveId" clId="{21DDD259-1F9D-4D5D-872A-FBDC44643293}" dt="2023-11-25T11:19:38.036" v="4472" actId="478"/>
          <ac:spMkLst>
            <pc:docMk/>
            <pc:sldMasterMk cId="3903489796" sldId="2147483648"/>
            <ac:spMk id="4" creationId="{E015F582-4F63-C444-0E1A-6C5A9AF5F38C}"/>
          </ac:spMkLst>
        </pc:spChg>
        <pc:spChg chg="del">
          <ac:chgData name="Daoud Saadeddin" userId="50f496e5f975282e" providerId="LiveId" clId="{21DDD259-1F9D-4D5D-872A-FBDC44643293}" dt="2023-11-25T11:19:38.036" v="4472" actId="478"/>
          <ac:spMkLst>
            <pc:docMk/>
            <pc:sldMasterMk cId="3903489796" sldId="2147483648"/>
            <ac:spMk id="5" creationId="{5EA1B920-F70C-7B99-8429-2E5DC4BAB2AD}"/>
          </ac:spMkLst>
        </pc:spChg>
        <pc:spChg chg="del">
          <ac:chgData name="Daoud Saadeddin" userId="50f496e5f975282e" providerId="LiveId" clId="{21DDD259-1F9D-4D5D-872A-FBDC44643293}" dt="2023-11-25T11:19:38.036" v="4472" actId="478"/>
          <ac:spMkLst>
            <pc:docMk/>
            <pc:sldMasterMk cId="3903489796" sldId="2147483648"/>
            <ac:spMk id="6" creationId="{63182F1D-E084-41E2-38D6-A95B77B15308}"/>
          </ac:spMkLst>
        </pc:spChg>
        <pc:sldLayoutChg chg="del">
          <pc:chgData name="Daoud Saadeddin" userId="50f496e5f975282e" providerId="LiveId" clId="{21DDD259-1F9D-4D5D-872A-FBDC44643293}" dt="2023-11-25T11:19:15.464" v="4465" actId="2696"/>
          <pc:sldLayoutMkLst>
            <pc:docMk/>
            <pc:sldMasterMk cId="3903489796" sldId="2147483648"/>
            <pc:sldLayoutMk cId="1664979910" sldId="2147483649"/>
          </pc:sldLayoutMkLst>
        </pc:sldLayoutChg>
        <pc:sldLayoutChg chg="del">
          <pc:chgData name="Daoud Saadeddin" userId="50f496e5f975282e" providerId="LiveId" clId="{21DDD259-1F9D-4D5D-872A-FBDC44643293}" dt="2023-11-25T11:19:12.062" v="4460" actId="2696"/>
          <pc:sldLayoutMkLst>
            <pc:docMk/>
            <pc:sldMasterMk cId="3903489796" sldId="2147483648"/>
            <pc:sldLayoutMk cId="3750581638" sldId="2147483650"/>
          </pc:sldLayoutMkLst>
        </pc:sldLayoutChg>
        <pc:sldLayoutChg chg="del">
          <pc:chgData name="Daoud Saadeddin" userId="50f496e5f975282e" providerId="LiveId" clId="{21DDD259-1F9D-4D5D-872A-FBDC44643293}" dt="2023-11-25T11:19:12.761" v="4461" actId="2696"/>
          <pc:sldLayoutMkLst>
            <pc:docMk/>
            <pc:sldMasterMk cId="3903489796" sldId="2147483648"/>
            <pc:sldLayoutMk cId="4064114620" sldId="2147483651"/>
          </pc:sldLayoutMkLst>
        </pc:sldLayoutChg>
        <pc:sldLayoutChg chg="del">
          <pc:chgData name="Daoud Saadeddin" userId="50f496e5f975282e" providerId="LiveId" clId="{21DDD259-1F9D-4D5D-872A-FBDC44643293}" dt="2023-11-25T11:19:13.095" v="4462" actId="2696"/>
          <pc:sldLayoutMkLst>
            <pc:docMk/>
            <pc:sldMasterMk cId="3903489796" sldId="2147483648"/>
            <pc:sldLayoutMk cId="4029691333" sldId="2147483652"/>
          </pc:sldLayoutMkLst>
        </pc:sldLayoutChg>
        <pc:sldLayoutChg chg="del">
          <pc:chgData name="Daoud Saadeddin" userId="50f496e5f975282e" providerId="LiveId" clId="{21DDD259-1F9D-4D5D-872A-FBDC44643293}" dt="2023-11-25T11:19:13.729" v="4463" actId="2696"/>
          <pc:sldLayoutMkLst>
            <pc:docMk/>
            <pc:sldMasterMk cId="3903489796" sldId="2147483648"/>
            <pc:sldLayoutMk cId="2781810831" sldId="2147483653"/>
          </pc:sldLayoutMkLst>
        </pc:sldLayoutChg>
        <pc:sldLayoutChg chg="del">
          <pc:chgData name="Daoud Saadeddin" userId="50f496e5f975282e" providerId="LiveId" clId="{21DDD259-1F9D-4D5D-872A-FBDC44643293}" dt="2023-11-25T11:19:13.779" v="4464" actId="2696"/>
          <pc:sldLayoutMkLst>
            <pc:docMk/>
            <pc:sldMasterMk cId="3903489796" sldId="2147483648"/>
            <pc:sldLayoutMk cId="1640947570" sldId="2147483654"/>
          </pc:sldLayoutMkLst>
        </pc:sldLayoutChg>
        <pc:sldLayoutChg chg="delSp mod">
          <pc:chgData name="Daoud Saadeddin" userId="50f496e5f975282e" providerId="LiveId" clId="{21DDD259-1F9D-4D5D-872A-FBDC44643293}" dt="2023-11-25T11:19:34.630" v="4471" actId="478"/>
          <pc:sldLayoutMkLst>
            <pc:docMk/>
            <pc:sldMasterMk cId="3903489796" sldId="2147483648"/>
            <pc:sldLayoutMk cId="3283585789" sldId="2147483655"/>
          </pc:sldLayoutMkLst>
          <pc:spChg chg="del">
            <ac:chgData name="Daoud Saadeddin" userId="50f496e5f975282e" providerId="LiveId" clId="{21DDD259-1F9D-4D5D-872A-FBDC44643293}" dt="2023-11-25T11:19:34.630" v="4471" actId="478"/>
            <ac:spMkLst>
              <pc:docMk/>
              <pc:sldMasterMk cId="3903489796" sldId="2147483648"/>
              <pc:sldLayoutMk cId="3283585789" sldId="2147483655"/>
              <ac:spMk id="2" creationId="{26EBD25D-2941-E7C9-4103-558387324B44}"/>
            </ac:spMkLst>
          </pc:spChg>
          <pc:spChg chg="del">
            <ac:chgData name="Daoud Saadeddin" userId="50f496e5f975282e" providerId="LiveId" clId="{21DDD259-1F9D-4D5D-872A-FBDC44643293}" dt="2023-11-25T11:19:34.630" v="4471" actId="478"/>
            <ac:spMkLst>
              <pc:docMk/>
              <pc:sldMasterMk cId="3903489796" sldId="2147483648"/>
              <pc:sldLayoutMk cId="3283585789" sldId="2147483655"/>
              <ac:spMk id="3" creationId="{BA154982-5F32-3C53-C032-9713837E53C5}"/>
            </ac:spMkLst>
          </pc:spChg>
          <pc:spChg chg="del">
            <ac:chgData name="Daoud Saadeddin" userId="50f496e5f975282e" providerId="LiveId" clId="{21DDD259-1F9D-4D5D-872A-FBDC44643293}" dt="2023-11-25T11:19:34.630" v="4471" actId="478"/>
            <ac:spMkLst>
              <pc:docMk/>
              <pc:sldMasterMk cId="3903489796" sldId="2147483648"/>
              <pc:sldLayoutMk cId="3283585789" sldId="2147483655"/>
              <ac:spMk id="4" creationId="{C72B31E7-C3C1-6573-1495-C9179D0918FC}"/>
            </ac:spMkLst>
          </pc:spChg>
        </pc:sldLayoutChg>
        <pc:sldLayoutChg chg="del">
          <pc:chgData name="Daoud Saadeddin" userId="50f496e5f975282e" providerId="LiveId" clId="{21DDD259-1F9D-4D5D-872A-FBDC44643293}" dt="2023-11-25T11:19:16.444" v="4466" actId="2696"/>
          <pc:sldLayoutMkLst>
            <pc:docMk/>
            <pc:sldMasterMk cId="3903489796" sldId="2147483648"/>
            <pc:sldLayoutMk cId="1148853760" sldId="2147483656"/>
          </pc:sldLayoutMkLst>
        </pc:sldLayoutChg>
        <pc:sldLayoutChg chg="del">
          <pc:chgData name="Daoud Saadeddin" userId="50f496e5f975282e" providerId="LiveId" clId="{21DDD259-1F9D-4D5D-872A-FBDC44643293}" dt="2023-11-25T11:19:18.300" v="4468" actId="2696"/>
          <pc:sldLayoutMkLst>
            <pc:docMk/>
            <pc:sldMasterMk cId="3903489796" sldId="2147483648"/>
            <pc:sldLayoutMk cId="4206239785" sldId="2147483657"/>
          </pc:sldLayoutMkLst>
        </pc:sldLayoutChg>
        <pc:sldLayoutChg chg="del">
          <pc:chgData name="Daoud Saadeddin" userId="50f496e5f975282e" providerId="LiveId" clId="{21DDD259-1F9D-4D5D-872A-FBDC44643293}" dt="2023-11-25T11:19:17.524" v="4467" actId="2696"/>
          <pc:sldLayoutMkLst>
            <pc:docMk/>
            <pc:sldMasterMk cId="3903489796" sldId="2147483648"/>
            <pc:sldLayoutMk cId="3932729979" sldId="2147483658"/>
          </pc:sldLayoutMkLst>
        </pc:sldLayoutChg>
        <pc:sldLayoutChg chg="del">
          <pc:chgData name="Daoud Saadeddin" userId="50f496e5f975282e" providerId="LiveId" clId="{21DDD259-1F9D-4D5D-872A-FBDC44643293}" dt="2023-11-25T11:19:19.183" v="4469" actId="2696"/>
          <pc:sldLayoutMkLst>
            <pc:docMk/>
            <pc:sldMasterMk cId="3903489796" sldId="2147483648"/>
            <pc:sldLayoutMk cId="4163170160" sldId="2147483659"/>
          </pc:sldLayoutMkLst>
        </pc:sldLayoutChg>
        <pc:sldLayoutChg chg="delSp mod">
          <pc:chgData name="Daoud Saadeddin" userId="50f496e5f975282e" providerId="LiveId" clId="{21DDD259-1F9D-4D5D-872A-FBDC44643293}" dt="2023-11-25T11:19:29.453" v="4470" actId="478"/>
          <pc:sldLayoutMkLst>
            <pc:docMk/>
            <pc:sldMasterMk cId="3903489796" sldId="2147483648"/>
            <pc:sldLayoutMk cId="2694240279" sldId="2147483660"/>
          </pc:sldLayoutMkLst>
          <pc:spChg chg="del">
            <ac:chgData name="Daoud Saadeddin" userId="50f496e5f975282e" providerId="LiveId" clId="{21DDD259-1F9D-4D5D-872A-FBDC44643293}" dt="2023-11-25T11:19:29.453" v="4470" actId="478"/>
            <ac:spMkLst>
              <pc:docMk/>
              <pc:sldMasterMk cId="3903489796" sldId="2147483648"/>
              <pc:sldLayoutMk cId="2694240279" sldId="2147483660"/>
              <ac:spMk id="2" creationId="{3ED4D9DD-3352-40AC-9E68-DE965A158152}"/>
            </ac:spMkLst>
          </pc:spChg>
          <pc:spChg chg="del">
            <ac:chgData name="Daoud Saadeddin" userId="50f496e5f975282e" providerId="LiveId" clId="{21DDD259-1F9D-4D5D-872A-FBDC44643293}" dt="2023-11-25T11:19:29.453" v="4470" actId="478"/>
            <ac:spMkLst>
              <pc:docMk/>
              <pc:sldMasterMk cId="3903489796" sldId="2147483648"/>
              <pc:sldLayoutMk cId="2694240279" sldId="2147483660"/>
              <ac:spMk id="3" creationId="{2B3C5A11-273A-4DA9-9B84-3D4602336D70}"/>
            </ac:spMkLst>
          </pc:spChg>
          <pc:spChg chg="del">
            <ac:chgData name="Daoud Saadeddin" userId="50f496e5f975282e" providerId="LiveId" clId="{21DDD259-1F9D-4D5D-872A-FBDC44643293}" dt="2023-11-25T11:19:29.453" v="4470" actId="478"/>
            <ac:spMkLst>
              <pc:docMk/>
              <pc:sldMasterMk cId="3903489796" sldId="2147483648"/>
              <pc:sldLayoutMk cId="2694240279" sldId="2147483660"/>
              <ac:spMk id="4" creationId="{7B9BA025-7C27-4396-9399-509245594FD4}"/>
            </ac:spMkLst>
          </pc:spChg>
          <pc:spChg chg="del">
            <ac:chgData name="Daoud Saadeddin" userId="50f496e5f975282e" providerId="LiveId" clId="{21DDD259-1F9D-4D5D-872A-FBDC44643293}" dt="2023-11-25T11:19:29.453" v="4470" actId="478"/>
            <ac:spMkLst>
              <pc:docMk/>
              <pc:sldMasterMk cId="3903489796" sldId="2147483648"/>
              <pc:sldLayoutMk cId="2694240279" sldId="2147483660"/>
              <ac:spMk id="5" creationId="{0E0BE742-4E65-4477-9CAA-20EC46E2945A}"/>
            </ac:spMkLst>
          </pc:spChg>
          <pc:spChg chg="del">
            <ac:chgData name="Daoud Saadeddin" userId="50f496e5f975282e" providerId="LiveId" clId="{21DDD259-1F9D-4D5D-872A-FBDC44643293}" dt="2023-11-25T11:19:29.453" v="4470" actId="478"/>
            <ac:spMkLst>
              <pc:docMk/>
              <pc:sldMasterMk cId="3903489796" sldId="2147483648"/>
              <pc:sldLayoutMk cId="2694240279" sldId="2147483660"/>
              <ac:spMk id="6" creationId="{9D7DEE7C-9533-4B99-BD73-958D3AEC7818}"/>
            </ac:spMkLst>
          </pc:spChg>
        </pc:sldLayoutChg>
        <pc:sldLayoutChg chg="addSp delSp modSp new mod">
          <pc:chgData name="Daoud Saadeddin" userId="50f496e5f975282e" providerId="LiveId" clId="{21DDD259-1F9D-4D5D-872A-FBDC44643293}" dt="2023-11-29T12:34:49.625" v="5667" actId="14100"/>
          <pc:sldLayoutMkLst>
            <pc:docMk/>
            <pc:sldMasterMk cId="3903489796" sldId="2147483648"/>
            <pc:sldLayoutMk cId="2723027033" sldId="2147483661"/>
          </pc:sldLayoutMkLst>
          <pc:spChg chg="del">
            <ac:chgData name="Daoud Saadeddin" userId="50f496e5f975282e" providerId="LiveId" clId="{21DDD259-1F9D-4D5D-872A-FBDC44643293}" dt="2023-11-25T11:19:52.788" v="4474" actId="478"/>
            <ac:spMkLst>
              <pc:docMk/>
              <pc:sldMasterMk cId="3903489796" sldId="2147483648"/>
              <pc:sldLayoutMk cId="2723027033" sldId="2147483661"/>
              <ac:spMk id="2" creationId="{D605AE28-9419-A835-56E4-A206D6224CDC}"/>
            </ac:spMkLst>
          </pc:spChg>
          <pc:spChg chg="add del mod">
            <ac:chgData name="Daoud Saadeddin" userId="50f496e5f975282e" providerId="LiveId" clId="{21DDD259-1F9D-4D5D-872A-FBDC44643293}" dt="2023-11-25T11:19:54.823" v="4476"/>
            <ac:spMkLst>
              <pc:docMk/>
              <pc:sldMasterMk cId="3903489796" sldId="2147483648"/>
              <pc:sldLayoutMk cId="2723027033" sldId="2147483661"/>
              <ac:spMk id="3" creationId="{C0688BA8-F731-E57A-97BD-0C2786FD7BFA}"/>
            </ac:spMkLst>
          </pc:spChg>
          <pc:spChg chg="add mod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4" creationId="{9A08EECD-4441-508B-DC5B-DBD8471DD00B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5" creationId="{9E7341C5-C2E5-43D1-D9EB-AAF915D21CE0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6" creationId="{73F4D7B8-10A8-E6F2-E779-919070B50683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7" creationId="{58CE99A8-DEB8-71D8-8AA3-E773B93D1C97}"/>
            </ac:spMkLst>
          </pc:spChg>
          <pc:spChg chg="mod topLvl">
            <ac:chgData name="Daoud Saadeddin" userId="50f496e5f975282e" providerId="LiveId" clId="{21DDD259-1F9D-4D5D-872A-FBDC44643293}" dt="2023-11-29T06:32:53.919" v="5342" actId="14100"/>
            <ac:spMkLst>
              <pc:docMk/>
              <pc:sldMasterMk cId="3903489796" sldId="2147483648"/>
              <pc:sldLayoutMk cId="2723027033" sldId="2147483661"/>
              <ac:spMk id="8" creationId="{2EEB74E5-DDB7-3EB2-795D-9D48276B4BA4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9" creationId="{40718660-7818-D586-A30C-F5D5275ABB88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10" creationId="{E2195ED1-7C39-5E86-EB9C-5ACDF4443EAA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11" creationId="{CF63390F-286A-F777-A903-0BFD8E9E76B9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12" creationId="{3303F01D-A489-E082-97CB-07F83FA46B6C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13" creationId="{8D6D8A7E-544F-B9EC-9C3A-00B43358335C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14" creationId="{5D08A429-4FE3-BDD9-9408-BC1A18E24ED1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15" creationId="{C6AFFB25-6D7C-F984-ADB3-B6B9149E5C3A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16" creationId="{0925B98E-5645-F55A-E6EE-6C18C4734E32}"/>
            </ac:spMkLst>
          </pc:spChg>
          <pc:spChg chg="mod topLvl">
            <ac:chgData name="Daoud Saadeddin" userId="50f496e5f975282e" providerId="LiveId" clId="{21DDD259-1F9D-4D5D-872A-FBDC44643293}" dt="2023-11-28T20:04:31.875" v="5281" actId="14100"/>
            <ac:spMkLst>
              <pc:docMk/>
              <pc:sldMasterMk cId="3903489796" sldId="2147483648"/>
              <pc:sldLayoutMk cId="2723027033" sldId="2147483661"/>
              <ac:spMk id="17" creationId="{37AC56C7-C650-BEDB-063B-AE10D2F6C7D1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18" creationId="{50E52B19-2081-5A05-1C14-C6B5B35F5765}"/>
            </ac:spMkLst>
          </pc:spChg>
          <pc:spChg chg="mod topLvl">
            <ac:chgData name="Daoud Saadeddin" userId="50f496e5f975282e" providerId="LiveId" clId="{21DDD259-1F9D-4D5D-872A-FBDC44643293}" dt="2023-11-29T06:32:53.404" v="5341" actId="14100"/>
            <ac:spMkLst>
              <pc:docMk/>
              <pc:sldMasterMk cId="3903489796" sldId="2147483648"/>
              <pc:sldLayoutMk cId="2723027033" sldId="2147483661"/>
              <ac:spMk id="19" creationId="{FDCBCBF8-ED31-0489-36CE-B5D65F85711F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20" creationId="{D719DDD8-C003-3A77-01FF-03E2BBDC6781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21" creationId="{39061F77-0611-D6D3-AE20-3527827396F9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22" creationId="{C54B2B19-17A3-F8AF-8182-FEC1607DD4CE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24" creationId="{E2DC6A99-D1E3-9352-836C-2FCC675A5828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25" creationId="{BEF0C1FC-1F62-6AA3-3FBC-6D776DE78A22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26" creationId="{49A602A1-61CA-52D3-943E-3AF216234D57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27" creationId="{A3168D2B-1B11-F477-A471-EE2CD22DE7FC}"/>
            </ac:spMkLst>
          </pc:spChg>
          <pc:spChg chg="mod topLvl">
            <ac:chgData name="Daoud Saadeddin" userId="50f496e5f975282e" providerId="LiveId" clId="{21DDD259-1F9D-4D5D-872A-FBDC44643293}" dt="2023-11-29T07:36:42.401" v="5622" actId="14100"/>
            <ac:spMkLst>
              <pc:docMk/>
              <pc:sldMasterMk cId="3903489796" sldId="2147483648"/>
              <pc:sldLayoutMk cId="2723027033" sldId="2147483661"/>
              <ac:spMk id="28" creationId="{4613B320-A405-7D8B-0C19-C1108F7F27EA}"/>
            </ac:spMkLst>
          </pc:spChg>
          <pc:spChg chg="mod topLvl">
            <ac:chgData name="Daoud Saadeddin" userId="50f496e5f975282e" providerId="LiveId" clId="{21DDD259-1F9D-4D5D-872A-FBDC44643293}" dt="2023-11-29T07:36:39.563" v="5621" actId="14100"/>
            <ac:spMkLst>
              <pc:docMk/>
              <pc:sldMasterMk cId="3903489796" sldId="2147483648"/>
              <pc:sldLayoutMk cId="2723027033" sldId="2147483661"/>
              <ac:spMk id="29" creationId="{F353DD0B-7185-3ABF-6CB7-16E2F9DE17FE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30" creationId="{607390F8-B7B6-A5B1-19F2-2735989CD2E7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31" creationId="{93DADD9F-FEEA-F3D5-51F7-08E0AD30B0BA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32" creationId="{8F1EBBFD-18C3-17D0-F9EC-19E94759CA56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33" creationId="{7C7E52A0-B714-1F8A-DC11-3EC475F0A174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34" creationId="{210BFC92-A7EE-9F77-F4B0-44A59C285C2C}"/>
            </ac:spMkLst>
          </pc:spChg>
          <pc:spChg chg="mod topLvl">
            <ac:chgData name="Daoud Saadeddin" userId="50f496e5f975282e" providerId="LiveId" clId="{21DDD259-1F9D-4D5D-872A-FBDC44643293}" dt="2023-11-29T12:34:49.625" v="5667" actId="14100"/>
            <ac:spMkLst>
              <pc:docMk/>
              <pc:sldMasterMk cId="3903489796" sldId="2147483648"/>
              <pc:sldLayoutMk cId="2723027033" sldId="2147483661"/>
              <ac:spMk id="36" creationId="{5EDF000C-9CF9-523E-6F74-8E4F8B7E8E5E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37" creationId="{458D07A7-8889-9B4D-B0F5-A961E7FB4B81}"/>
            </ac:spMkLst>
          </pc:spChg>
          <pc:spChg chg="mod topLvl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38" creationId="{E2CFD9AA-CEFA-3287-DD9D-A01F83F6D0F6}"/>
            </ac:spMkLst>
          </pc:spChg>
          <pc:spChg chg="add mod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61" creationId="{32399590-227B-D130-BF42-4373AB316AFD}"/>
            </ac:spMkLst>
          </pc:spChg>
          <pc:spChg chg="add mod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62" creationId="{E8374B01-F4FE-08E0-2F57-71C05FEF18A6}"/>
            </ac:spMkLst>
          </pc:spChg>
          <pc:spChg chg="add mod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63" creationId="{2DC81D01-4F67-6B71-66EC-CF9FC73BD03B}"/>
            </ac:spMkLst>
          </pc:spChg>
          <pc:spChg chg="add mod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64" creationId="{F79E84C9-DBE0-FE4F-EE39-E9D857E6D072}"/>
            </ac:spMkLst>
          </pc:spChg>
          <pc:spChg chg="add mod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65" creationId="{561B1018-5C68-BA7E-D44B-02195F85DC9B}"/>
            </ac:spMkLst>
          </pc:spChg>
          <pc:spChg chg="add mod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66" creationId="{7CACC36B-4C2D-1236-7D33-27307FD167C6}"/>
            </ac:spMkLst>
          </pc:spChg>
          <pc:spChg chg="add mod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67" creationId="{D58323FB-7264-A0A0-CC7C-D0DC3D63DECF}"/>
            </ac:spMkLst>
          </pc:spChg>
          <pc:spChg chg="add mod">
            <ac:chgData name="Daoud Saadeddin" userId="50f496e5f975282e" providerId="LiveId" clId="{21DDD259-1F9D-4D5D-872A-FBDC44643293}" dt="2023-11-28T20:04:46.565" v="5283" actId="1076"/>
            <ac:spMkLst>
              <pc:docMk/>
              <pc:sldMasterMk cId="3903489796" sldId="2147483648"/>
              <pc:sldLayoutMk cId="2723027033" sldId="2147483661"/>
              <ac:spMk id="68" creationId="{873D559F-6632-6670-E6C6-FBCD78C23EF3}"/>
            </ac:spMkLst>
          </pc:spChg>
          <pc:spChg chg="add mod">
            <ac:chgData name="Daoud Saadeddin" userId="50f496e5f975282e" providerId="LiveId" clId="{21DDD259-1F9D-4D5D-872A-FBDC44643293}" dt="2023-11-28T20:09:08.773" v="5336" actId="20577"/>
            <ac:spMkLst>
              <pc:docMk/>
              <pc:sldMasterMk cId="3903489796" sldId="2147483648"/>
              <pc:sldLayoutMk cId="2723027033" sldId="2147483661"/>
              <ac:spMk id="69" creationId="{8EE1765E-890A-642D-02BD-3BFBDB1F9272}"/>
            </ac:spMkLst>
          </pc:spChg>
          <pc:spChg chg="add mod">
            <ac:chgData name="Daoud Saadeddin" userId="50f496e5f975282e" providerId="LiveId" clId="{21DDD259-1F9D-4D5D-872A-FBDC44643293}" dt="2023-11-29T06:41:23.439" v="5401" actId="20577"/>
            <ac:spMkLst>
              <pc:docMk/>
              <pc:sldMasterMk cId="3903489796" sldId="2147483648"/>
              <pc:sldLayoutMk cId="2723027033" sldId="2147483661"/>
              <ac:spMk id="70" creationId="{6D862E26-B117-D82A-2834-9CB04DD07238}"/>
            </ac:spMkLst>
          </pc:spChg>
          <pc:spChg chg="add mod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71" creationId="{21A3CC9B-395E-131D-105E-96D45A1BB20D}"/>
            </ac:spMkLst>
          </pc:spChg>
          <pc:spChg chg="add mod">
            <ac:chgData name="Daoud Saadeddin" userId="50f496e5f975282e" providerId="LiveId" clId="{21DDD259-1F9D-4D5D-872A-FBDC44643293}" dt="2023-11-29T06:32:52.997" v="5340" actId="1076"/>
            <ac:spMkLst>
              <pc:docMk/>
              <pc:sldMasterMk cId="3903489796" sldId="2147483648"/>
              <pc:sldLayoutMk cId="2723027033" sldId="2147483661"/>
              <ac:spMk id="72" creationId="{13F205A8-7FAC-6BB1-581B-F8BE9469D571}"/>
            </ac:spMkLst>
          </pc:spChg>
          <pc:spChg chg="add mod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73" creationId="{0C394508-6D47-27AC-BA5C-240731948E7A}"/>
            </ac:spMkLst>
          </pc:spChg>
          <pc:spChg chg="add mod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74" creationId="{BD8F2165-3188-6712-34D9-5F77CEDCE744}"/>
            </ac:spMkLst>
          </pc:spChg>
          <pc:spChg chg="add mod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75" creationId="{DE67F258-28BF-D1D5-64CD-9557964E8F18}"/>
            </ac:spMkLst>
          </pc:spChg>
          <pc:spChg chg="add mod">
            <ac:chgData name="Daoud Saadeddin" userId="50f496e5f975282e" providerId="LiveId" clId="{21DDD259-1F9D-4D5D-872A-FBDC44643293}" dt="2023-11-29T07:34:39.954" v="5606" actId="1076"/>
            <ac:spMkLst>
              <pc:docMk/>
              <pc:sldMasterMk cId="3903489796" sldId="2147483648"/>
              <pc:sldLayoutMk cId="2723027033" sldId="2147483661"/>
              <ac:spMk id="76" creationId="{23ABEC01-90F3-3912-5E5E-BD671369CDF0}"/>
            </ac:spMkLst>
          </pc:spChg>
          <pc:spChg chg="add mod">
            <ac:chgData name="Daoud Saadeddin" userId="50f496e5f975282e" providerId="LiveId" clId="{21DDD259-1F9D-4D5D-872A-FBDC44643293}" dt="2023-11-29T07:35:40.441" v="5612" actId="1076"/>
            <ac:spMkLst>
              <pc:docMk/>
              <pc:sldMasterMk cId="3903489796" sldId="2147483648"/>
              <pc:sldLayoutMk cId="2723027033" sldId="2147483661"/>
              <ac:spMk id="77" creationId="{49FE1BCB-A16E-B58C-BF09-E8B00EB357B6}"/>
            </ac:spMkLst>
          </pc:spChg>
          <pc:spChg chg="add mod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78" creationId="{E79ED535-E2D6-54AD-E217-D34096CA2A61}"/>
            </ac:spMkLst>
          </pc:spChg>
          <pc:spChg chg="add mod">
            <ac:chgData name="Daoud Saadeddin" userId="50f496e5f975282e" providerId="LiveId" clId="{21DDD259-1F9D-4D5D-872A-FBDC44643293}" dt="2023-11-29T06:46:46.034" v="5438" actId="20577"/>
            <ac:spMkLst>
              <pc:docMk/>
              <pc:sldMasterMk cId="3903489796" sldId="2147483648"/>
              <pc:sldLayoutMk cId="2723027033" sldId="2147483661"/>
              <ac:spMk id="79" creationId="{F9BE19BD-373F-F88A-3D4C-56D6F90201F5}"/>
            </ac:spMkLst>
          </pc:spChg>
          <pc:spChg chg="add mod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80" creationId="{5D71F847-8175-ACBE-0055-6A851C20A0E5}"/>
            </ac:spMkLst>
          </pc:spChg>
          <pc:spChg chg="add mod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81" creationId="{9A61ACCC-C15C-F946-7136-EAA6D55083B1}"/>
            </ac:spMkLst>
          </pc:spChg>
          <pc:spChg chg="add mod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82" creationId="{57AB167F-46DC-35AA-A263-CBEC5AE17DB7}"/>
            </ac:spMkLst>
          </pc:spChg>
          <pc:spChg chg="add mod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83" creationId="{2D904EB1-1E3B-F252-8917-EA8ADDC1B486}"/>
            </ac:spMkLst>
          </pc:spChg>
          <pc:spChg chg="add mod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84" creationId="{7017C083-E189-0A38-0666-2D9E5DB0A042}"/>
            </ac:spMkLst>
          </pc:spChg>
          <pc:spChg chg="add mod ord">
            <ac:chgData name="Daoud Saadeddin" userId="50f496e5f975282e" providerId="LiveId" clId="{21DDD259-1F9D-4D5D-872A-FBDC44643293}" dt="2023-11-28T20:03:19.881" v="5278" actId="164"/>
            <ac:spMkLst>
              <pc:docMk/>
              <pc:sldMasterMk cId="3903489796" sldId="2147483648"/>
              <pc:sldLayoutMk cId="2723027033" sldId="2147483661"/>
              <ac:spMk id="85" creationId="{D2B7E107-DC01-A454-C6E1-8FDA57872828}"/>
            </ac:spMkLst>
          </pc:spChg>
          <pc:grpChg chg="add mod topLvl">
            <ac:chgData name="Daoud Saadeddin" userId="50f496e5f975282e" providerId="LiveId" clId="{21DDD259-1F9D-4D5D-872A-FBDC44643293}" dt="2023-11-28T20:03:19.881" v="5278" actId="164"/>
            <ac:grpSpMkLst>
              <pc:docMk/>
              <pc:sldMasterMk cId="3903489796" sldId="2147483648"/>
              <pc:sldLayoutMk cId="2723027033" sldId="2147483661"/>
              <ac:grpSpMk id="2" creationId="{D806E609-6542-FAD8-21C7-B3FC926EDBE9}"/>
            </ac:grpSpMkLst>
          </pc:grpChg>
          <pc:grpChg chg="mod">
            <ac:chgData name="Daoud Saadeddin" userId="50f496e5f975282e" providerId="LiveId" clId="{21DDD259-1F9D-4D5D-872A-FBDC44643293}" dt="2023-11-28T20:02:48.681" v="5272" actId="165"/>
            <ac:grpSpMkLst>
              <pc:docMk/>
              <pc:sldMasterMk cId="3903489796" sldId="2147483648"/>
              <pc:sldLayoutMk cId="2723027033" sldId="2147483661"/>
              <ac:grpSpMk id="3" creationId="{D3E86266-E3E7-1B49-8B7B-3DDC5A850588}"/>
            </ac:grpSpMkLst>
          </pc:grpChg>
          <pc:grpChg chg="add del mod">
            <ac:chgData name="Daoud Saadeddin" userId="50f496e5f975282e" providerId="LiveId" clId="{21DDD259-1F9D-4D5D-872A-FBDC44643293}" dt="2023-11-25T11:36:54.029" v="4609" actId="165"/>
            <ac:grpSpMkLst>
              <pc:docMk/>
              <pc:sldMasterMk cId="3903489796" sldId="2147483648"/>
              <pc:sldLayoutMk cId="2723027033" sldId="2147483661"/>
              <ac:grpSpMk id="4" creationId="{4953D831-5117-20D7-905F-0C15EB6CF35C}"/>
            </ac:grpSpMkLst>
          </pc:grpChg>
          <pc:grpChg chg="mod topLvl">
            <ac:chgData name="Daoud Saadeddin" userId="50f496e5f975282e" providerId="LiveId" clId="{21DDD259-1F9D-4D5D-872A-FBDC44643293}" dt="2023-11-28T20:03:19.881" v="5278" actId="164"/>
            <ac:grpSpMkLst>
              <pc:docMk/>
              <pc:sldMasterMk cId="3903489796" sldId="2147483648"/>
              <pc:sldLayoutMk cId="2723027033" sldId="2147483661"/>
              <ac:grpSpMk id="23" creationId="{3474A308-BE03-1833-DD4B-FB2100CCA0B2}"/>
            </ac:grpSpMkLst>
          </pc:grpChg>
          <pc:grpChg chg="mod topLvl">
            <ac:chgData name="Daoud Saadeddin" userId="50f496e5f975282e" providerId="LiveId" clId="{21DDD259-1F9D-4D5D-872A-FBDC44643293}" dt="2023-11-28T20:03:19.881" v="5278" actId="164"/>
            <ac:grpSpMkLst>
              <pc:docMk/>
              <pc:sldMasterMk cId="3903489796" sldId="2147483648"/>
              <pc:sldLayoutMk cId="2723027033" sldId="2147483661"/>
              <ac:grpSpMk id="35" creationId="{10B2C076-44EE-FA03-7893-21D99403F0E8}"/>
            </ac:grpSpMkLst>
          </pc:grpChg>
          <pc:grpChg chg="mod">
            <ac:chgData name="Daoud Saadeddin" userId="50f496e5f975282e" providerId="LiveId" clId="{21DDD259-1F9D-4D5D-872A-FBDC44643293}" dt="2023-11-28T20:02:48.681" v="5272" actId="165"/>
            <ac:grpSpMkLst>
              <pc:docMk/>
              <pc:sldMasterMk cId="3903489796" sldId="2147483648"/>
              <pc:sldLayoutMk cId="2723027033" sldId="2147483661"/>
              <ac:grpSpMk id="39" creationId="{DADB6C1D-2291-8DEF-3B72-EBDC65A873B7}"/>
            </ac:grpSpMkLst>
          </pc:grpChg>
          <pc:grpChg chg="mod">
            <ac:chgData name="Daoud Saadeddin" userId="50f496e5f975282e" providerId="LiveId" clId="{21DDD259-1F9D-4D5D-872A-FBDC44643293}" dt="2023-11-28T20:02:48.681" v="5272" actId="165"/>
            <ac:grpSpMkLst>
              <pc:docMk/>
              <pc:sldMasterMk cId="3903489796" sldId="2147483648"/>
              <pc:sldLayoutMk cId="2723027033" sldId="2147483661"/>
              <ac:grpSpMk id="43" creationId="{70425B0F-942F-B4C6-947F-9279B1C10087}"/>
            </ac:grpSpMkLst>
          </pc:grpChg>
          <pc:grpChg chg="add mod topLvl">
            <ac:chgData name="Daoud Saadeddin" userId="50f496e5f975282e" providerId="LiveId" clId="{21DDD259-1F9D-4D5D-872A-FBDC44643293}" dt="2023-11-28T20:03:19.881" v="5278" actId="164"/>
            <ac:grpSpMkLst>
              <pc:docMk/>
              <pc:sldMasterMk cId="3903489796" sldId="2147483648"/>
              <pc:sldLayoutMk cId="2723027033" sldId="2147483661"/>
              <ac:grpSpMk id="50" creationId="{FF8FA638-B98D-3B90-9081-505F271F5051}"/>
            </ac:grpSpMkLst>
          </pc:grpChg>
          <pc:grpChg chg="mod">
            <ac:chgData name="Daoud Saadeddin" userId="50f496e5f975282e" providerId="LiveId" clId="{21DDD259-1F9D-4D5D-872A-FBDC44643293}" dt="2023-11-28T20:02:48.681" v="5272" actId="165"/>
            <ac:grpSpMkLst>
              <pc:docMk/>
              <pc:sldMasterMk cId="3903489796" sldId="2147483648"/>
              <pc:sldLayoutMk cId="2723027033" sldId="2147483661"/>
              <ac:grpSpMk id="51" creationId="{0872690A-5D59-7FEF-4E7A-4C6B00763ED0}"/>
            </ac:grpSpMkLst>
          </pc:grpChg>
          <pc:grpChg chg="add mod topLvl">
            <ac:chgData name="Daoud Saadeddin" userId="50f496e5f975282e" providerId="LiveId" clId="{21DDD259-1F9D-4D5D-872A-FBDC44643293}" dt="2023-11-28T20:03:19.881" v="5278" actId="164"/>
            <ac:grpSpMkLst>
              <pc:docMk/>
              <pc:sldMasterMk cId="3903489796" sldId="2147483648"/>
              <pc:sldLayoutMk cId="2723027033" sldId="2147483661"/>
              <ac:grpSpMk id="55" creationId="{3583DA60-7C30-804E-E290-BFCA2AF254AC}"/>
            </ac:grpSpMkLst>
          </pc:grpChg>
          <pc:grpChg chg="mod">
            <ac:chgData name="Daoud Saadeddin" userId="50f496e5f975282e" providerId="LiveId" clId="{21DDD259-1F9D-4D5D-872A-FBDC44643293}" dt="2023-11-28T20:02:48.681" v="5272" actId="165"/>
            <ac:grpSpMkLst>
              <pc:docMk/>
              <pc:sldMasterMk cId="3903489796" sldId="2147483648"/>
              <pc:sldLayoutMk cId="2723027033" sldId="2147483661"/>
              <ac:grpSpMk id="56" creationId="{31555B5F-28AF-0770-CFEC-8D9CC833D53C}"/>
            </ac:grpSpMkLst>
          </pc:grpChg>
          <pc:grpChg chg="add del mod">
            <ac:chgData name="Daoud Saadeddin" userId="50f496e5f975282e" providerId="LiveId" clId="{21DDD259-1F9D-4D5D-872A-FBDC44643293}" dt="2023-11-28T20:02:48.681" v="5272" actId="165"/>
            <ac:grpSpMkLst>
              <pc:docMk/>
              <pc:sldMasterMk cId="3903489796" sldId="2147483648"/>
              <pc:sldLayoutMk cId="2723027033" sldId="2147483661"/>
              <ac:grpSpMk id="60" creationId="{BFCDA7AC-1C29-B529-D30C-BEC73C9AB170}"/>
            </ac:grpSpMkLst>
          </pc:grpChg>
          <pc:grpChg chg="add mod">
            <ac:chgData name="Daoud Saadeddin" userId="50f496e5f975282e" providerId="LiveId" clId="{21DDD259-1F9D-4D5D-872A-FBDC44643293}" dt="2023-11-28T20:03:19.881" v="5278" actId="164"/>
            <ac:grpSpMkLst>
              <pc:docMk/>
              <pc:sldMasterMk cId="3903489796" sldId="2147483648"/>
              <pc:sldLayoutMk cId="2723027033" sldId="2147483661"/>
              <ac:grpSpMk id="86" creationId="{E87EFDE8-B8D6-80EB-6BDE-545B5CF314D8}"/>
            </ac:grpSpMkLst>
          </pc:grpChg>
          <pc:cxnChg chg="mod">
            <ac:chgData name="Daoud Saadeddin" userId="50f496e5f975282e" providerId="LiveId" clId="{21DDD259-1F9D-4D5D-872A-FBDC44643293}" dt="2023-11-28T20:02:48.681" v="5272" actId="165"/>
            <ac:cxnSpMkLst>
              <pc:docMk/>
              <pc:sldMasterMk cId="3903489796" sldId="2147483648"/>
              <pc:sldLayoutMk cId="2723027033" sldId="2147483661"/>
              <ac:cxnSpMk id="40" creationId="{BDDE7816-840A-28F7-933C-93CE566A01DD}"/>
            </ac:cxnSpMkLst>
          </pc:cxnChg>
          <pc:cxnChg chg="mod">
            <ac:chgData name="Daoud Saadeddin" userId="50f496e5f975282e" providerId="LiveId" clId="{21DDD259-1F9D-4D5D-872A-FBDC44643293}" dt="2023-11-28T20:02:48.681" v="5272" actId="165"/>
            <ac:cxnSpMkLst>
              <pc:docMk/>
              <pc:sldMasterMk cId="3903489796" sldId="2147483648"/>
              <pc:sldLayoutMk cId="2723027033" sldId="2147483661"/>
              <ac:cxnSpMk id="41" creationId="{8D73C9F8-08E2-6504-6722-444E8275A32C}"/>
            </ac:cxnSpMkLst>
          </pc:cxnChg>
          <pc:cxnChg chg="mod">
            <ac:chgData name="Daoud Saadeddin" userId="50f496e5f975282e" providerId="LiveId" clId="{21DDD259-1F9D-4D5D-872A-FBDC44643293}" dt="2023-11-28T20:02:48.681" v="5272" actId="165"/>
            <ac:cxnSpMkLst>
              <pc:docMk/>
              <pc:sldMasterMk cId="3903489796" sldId="2147483648"/>
              <pc:sldLayoutMk cId="2723027033" sldId="2147483661"/>
              <ac:cxnSpMk id="42" creationId="{C7E82CF8-B261-35C9-9583-EC10A9999EF7}"/>
            </ac:cxnSpMkLst>
          </pc:cxnChg>
          <pc:cxnChg chg="mod">
            <ac:chgData name="Daoud Saadeddin" userId="50f496e5f975282e" providerId="LiveId" clId="{21DDD259-1F9D-4D5D-872A-FBDC44643293}" dt="2023-11-28T20:02:48.681" v="5272" actId="165"/>
            <ac:cxnSpMkLst>
              <pc:docMk/>
              <pc:sldMasterMk cId="3903489796" sldId="2147483648"/>
              <pc:sldLayoutMk cId="2723027033" sldId="2147483661"/>
              <ac:cxnSpMk id="44" creationId="{34AD412C-4932-29A9-78C4-B18297C8A294}"/>
            </ac:cxnSpMkLst>
          </pc:cxnChg>
          <pc:cxnChg chg="mod">
            <ac:chgData name="Daoud Saadeddin" userId="50f496e5f975282e" providerId="LiveId" clId="{21DDD259-1F9D-4D5D-872A-FBDC44643293}" dt="2023-11-28T20:02:48.681" v="5272" actId="165"/>
            <ac:cxnSpMkLst>
              <pc:docMk/>
              <pc:sldMasterMk cId="3903489796" sldId="2147483648"/>
              <pc:sldLayoutMk cId="2723027033" sldId="2147483661"/>
              <ac:cxnSpMk id="45" creationId="{ADE87A81-F2C9-F148-33EF-8B004143300F}"/>
            </ac:cxnSpMkLst>
          </pc:cxnChg>
          <pc:cxnChg chg="mod">
            <ac:chgData name="Daoud Saadeddin" userId="50f496e5f975282e" providerId="LiveId" clId="{21DDD259-1F9D-4D5D-872A-FBDC44643293}" dt="2023-11-28T20:02:48.681" v="5272" actId="165"/>
            <ac:cxnSpMkLst>
              <pc:docMk/>
              <pc:sldMasterMk cId="3903489796" sldId="2147483648"/>
              <pc:sldLayoutMk cId="2723027033" sldId="2147483661"/>
              <ac:cxnSpMk id="46" creationId="{22B78695-441B-2EC4-169F-E3EF210C0821}"/>
            </ac:cxnSpMkLst>
          </pc:cxnChg>
          <pc:cxnChg chg="mod">
            <ac:chgData name="Daoud Saadeddin" userId="50f496e5f975282e" providerId="LiveId" clId="{21DDD259-1F9D-4D5D-872A-FBDC44643293}" dt="2023-11-28T20:02:48.681" v="5272" actId="165"/>
            <ac:cxnSpMkLst>
              <pc:docMk/>
              <pc:sldMasterMk cId="3903489796" sldId="2147483648"/>
              <pc:sldLayoutMk cId="2723027033" sldId="2147483661"/>
              <ac:cxnSpMk id="47" creationId="{50078DE9-736C-925D-6075-573CED83B60E}"/>
            </ac:cxnSpMkLst>
          </pc:cxnChg>
          <pc:cxnChg chg="mod">
            <ac:chgData name="Daoud Saadeddin" userId="50f496e5f975282e" providerId="LiveId" clId="{21DDD259-1F9D-4D5D-872A-FBDC44643293}" dt="2023-11-28T20:02:48.681" v="5272" actId="165"/>
            <ac:cxnSpMkLst>
              <pc:docMk/>
              <pc:sldMasterMk cId="3903489796" sldId="2147483648"/>
              <pc:sldLayoutMk cId="2723027033" sldId="2147483661"/>
              <ac:cxnSpMk id="48" creationId="{B0F79EB8-F0F9-40DE-D175-C0B871D0048E}"/>
            </ac:cxnSpMkLst>
          </pc:cxnChg>
          <pc:cxnChg chg="mod">
            <ac:chgData name="Daoud Saadeddin" userId="50f496e5f975282e" providerId="LiveId" clId="{21DDD259-1F9D-4D5D-872A-FBDC44643293}" dt="2023-11-28T20:02:48.681" v="5272" actId="165"/>
            <ac:cxnSpMkLst>
              <pc:docMk/>
              <pc:sldMasterMk cId="3903489796" sldId="2147483648"/>
              <pc:sldLayoutMk cId="2723027033" sldId="2147483661"/>
              <ac:cxnSpMk id="49" creationId="{A266284E-B800-E95B-ED5B-74526BD91B68}"/>
            </ac:cxnSpMkLst>
          </pc:cxnChg>
          <pc:cxnChg chg="mod">
            <ac:chgData name="Daoud Saadeddin" userId="50f496e5f975282e" providerId="LiveId" clId="{21DDD259-1F9D-4D5D-872A-FBDC44643293}" dt="2023-11-28T20:02:48.681" v="5272" actId="165"/>
            <ac:cxnSpMkLst>
              <pc:docMk/>
              <pc:sldMasterMk cId="3903489796" sldId="2147483648"/>
              <pc:sldLayoutMk cId="2723027033" sldId="2147483661"/>
              <ac:cxnSpMk id="52" creationId="{15CCF290-5F68-1B16-B622-23D2246504BA}"/>
            </ac:cxnSpMkLst>
          </pc:cxnChg>
          <pc:cxnChg chg="mod">
            <ac:chgData name="Daoud Saadeddin" userId="50f496e5f975282e" providerId="LiveId" clId="{21DDD259-1F9D-4D5D-872A-FBDC44643293}" dt="2023-11-28T20:02:48.681" v="5272" actId="165"/>
            <ac:cxnSpMkLst>
              <pc:docMk/>
              <pc:sldMasterMk cId="3903489796" sldId="2147483648"/>
              <pc:sldLayoutMk cId="2723027033" sldId="2147483661"/>
              <ac:cxnSpMk id="53" creationId="{8FABFA13-5A63-BC0F-C387-42B7E783ACAD}"/>
            </ac:cxnSpMkLst>
          </pc:cxnChg>
          <pc:cxnChg chg="mod">
            <ac:chgData name="Daoud Saadeddin" userId="50f496e5f975282e" providerId="LiveId" clId="{21DDD259-1F9D-4D5D-872A-FBDC44643293}" dt="2023-11-28T20:02:48.681" v="5272" actId="165"/>
            <ac:cxnSpMkLst>
              <pc:docMk/>
              <pc:sldMasterMk cId="3903489796" sldId="2147483648"/>
              <pc:sldLayoutMk cId="2723027033" sldId="2147483661"/>
              <ac:cxnSpMk id="54" creationId="{DACADF14-52CC-B646-6019-81C1A1690F77}"/>
            </ac:cxnSpMkLst>
          </pc:cxnChg>
          <pc:cxnChg chg="mod">
            <ac:chgData name="Daoud Saadeddin" userId="50f496e5f975282e" providerId="LiveId" clId="{21DDD259-1F9D-4D5D-872A-FBDC44643293}" dt="2023-11-28T20:02:48.681" v="5272" actId="165"/>
            <ac:cxnSpMkLst>
              <pc:docMk/>
              <pc:sldMasterMk cId="3903489796" sldId="2147483648"/>
              <pc:sldLayoutMk cId="2723027033" sldId="2147483661"/>
              <ac:cxnSpMk id="57" creationId="{7C324393-CADA-A2CF-1F7E-F899CB60422A}"/>
            </ac:cxnSpMkLst>
          </pc:cxnChg>
          <pc:cxnChg chg="mod">
            <ac:chgData name="Daoud Saadeddin" userId="50f496e5f975282e" providerId="LiveId" clId="{21DDD259-1F9D-4D5D-872A-FBDC44643293}" dt="2023-11-28T20:02:48.681" v="5272" actId="165"/>
            <ac:cxnSpMkLst>
              <pc:docMk/>
              <pc:sldMasterMk cId="3903489796" sldId="2147483648"/>
              <pc:sldLayoutMk cId="2723027033" sldId="2147483661"/>
              <ac:cxnSpMk id="58" creationId="{CBC4312F-5CC3-B2EA-97BA-07D267D332EE}"/>
            </ac:cxnSpMkLst>
          </pc:cxnChg>
          <pc:cxnChg chg="mod">
            <ac:chgData name="Daoud Saadeddin" userId="50f496e5f975282e" providerId="LiveId" clId="{21DDD259-1F9D-4D5D-872A-FBDC44643293}" dt="2023-11-28T20:02:48.681" v="5272" actId="165"/>
            <ac:cxnSpMkLst>
              <pc:docMk/>
              <pc:sldMasterMk cId="3903489796" sldId="2147483648"/>
              <pc:sldLayoutMk cId="2723027033" sldId="2147483661"/>
              <ac:cxnSpMk id="59" creationId="{7D2F0292-22EF-52ED-2594-B25133BC41C6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CD3EB-74FD-43C8-8DF5-5F1C13D2ED20}" type="datetimeFigureOut">
              <a:rPr lang="en-AE" smtClean="0"/>
              <a:t>06/03/2024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EB74F-B7F6-48A3-9601-141DED05E189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7381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© Copyright </a:t>
            </a:r>
            <a:r>
              <a:rPr lang="en-US" sz="1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Citoolkit.com</a:t>
            </a:r>
            <a:r>
              <a:rPr lang="en-US" sz="1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Continuous Improvement Toolkit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1200" i="0" dirty="0">
                <a:solidFill>
                  <a:srgbClr val="002244"/>
                </a:solidFill>
                <a:latin typeface="Aleo-Regular"/>
              </a:rPr>
              <a:t>- These slides are for personal and business use only.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1200" i="0" dirty="0">
                <a:solidFill>
                  <a:srgbClr val="002244"/>
                </a:solidFill>
                <a:latin typeface="Aleo-Regular"/>
              </a:rPr>
              <a:t>- They can be customized and modified to fit your requirements. We are not liable, however, for any misuse.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eo" panose="00000500000000000000" pitchFamily="2" charset="0"/>
              </a:rPr>
              <a:t>- Redistribution, reselling, lease, license, sub-license or offering these slides to a third party are not allowed.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eo" panose="00000500000000000000" pitchFamily="2" charset="0"/>
              </a:rPr>
              <a:t>- This also includes uploading them to another website and offering them without reference or maintaining CIToolkit information.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B4DE"/>
              </a:solidFill>
              <a:effectLst/>
              <a:uLnTx/>
              <a:uFillTx/>
              <a:latin typeface="Aleo" panose="00000500000000000000" pitchFamily="2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eo" panose="00000500000000000000" pitchFamily="2" charset="0"/>
              </a:rPr>
              <a:t>- Some images are taken from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leo" panose="00000500000000000000" pitchFamily="2" charset="0"/>
              </a:rPr>
              <a:t>pixabay.com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eo" panose="00000500000000000000" pitchFamily="2" charset="0"/>
              </a:rPr>
              <a:t>, which are commercial free.</a:t>
            </a:r>
          </a:p>
          <a:p>
            <a:pPr marL="0" indent="0">
              <a:buFontTx/>
              <a:buNone/>
            </a:pPr>
            <a:r>
              <a:rPr kumimoji="0" lang="en-US" alt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B4DE"/>
                </a:solidFill>
                <a:effectLst/>
                <a:uLnTx/>
                <a:uFillTx/>
                <a:latin typeface="Aleo" panose="00000500000000000000" pitchFamily="2" charset="0"/>
              </a:rPr>
              <a:t>- More information can be found at: https://citoolkit.com/terms-and-conditions/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eo" panose="00000500000000000000" pitchFamily="2" charset="0"/>
              </a:rPr>
              <a:t>- For any help, more information, or if the file has not been downloaded correctly, please email us at: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leo" panose="00000500000000000000" pitchFamily="2" charset="0"/>
              </a:rPr>
              <a:t>info@citoolkit.com</a:t>
            </a:r>
            <a:r>
              <a:rPr kumimoji="0" lang="en-US" b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leo-Regular"/>
              </a:rPr>
              <a:t>.</a:t>
            </a:r>
          </a:p>
          <a:p>
            <a:pPr marL="0" indent="0">
              <a:buFont typeface="Wingdings" panose="05000000000000000000" pitchFamily="2" charset="2"/>
              <a:buNone/>
            </a:pPr>
            <a:endParaRPr kumimoji="0" lang="en-AE" b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leo-Regula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EB74F-B7F6-48A3-9601-141DED05E189}" type="slidenum">
              <a:rPr lang="en-AE" smtClean="0"/>
              <a:t>1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28745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EB74F-B7F6-48A3-9601-141DED05E189}" type="slidenum">
              <a:rPr lang="en-AE" smtClean="0"/>
              <a:t>2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79155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EB74F-B7F6-48A3-9601-141DED05E189}" type="slidenum">
              <a:rPr lang="en-AE" smtClean="0"/>
              <a:t>3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553803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DEB74F-B7F6-48A3-9601-141DED05E189}" type="slidenum">
              <a:rPr lang="en-AE" smtClean="0"/>
              <a:t>4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72133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8B02B6-248D-DB8B-AF3A-F6A7F1BADFE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7C7C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D46B25-E34A-4371-1C4F-29D40B36AACB}"/>
              </a:ext>
            </a:extLst>
          </p:cNvPr>
          <p:cNvGrpSpPr/>
          <p:nvPr userDrawn="1"/>
        </p:nvGrpSpPr>
        <p:grpSpPr>
          <a:xfrm>
            <a:off x="-6" y="0"/>
            <a:ext cx="12191999" cy="1988840"/>
            <a:chOff x="-4" y="-1"/>
            <a:chExt cx="9144004" cy="1916774"/>
          </a:xfrm>
        </p:grpSpPr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8E90197B-F8CC-7388-F981-A8300DD62518}"/>
                </a:ext>
              </a:extLst>
            </p:cNvPr>
            <p:cNvSpPr/>
            <p:nvPr userDrawn="1"/>
          </p:nvSpPr>
          <p:spPr>
            <a:xfrm rot="5400000" flipH="1">
              <a:off x="3761093" y="-3761091"/>
              <a:ext cx="1621817" cy="9143997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0800000" scaled="0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23">
              <a:extLst>
                <a:ext uri="{FF2B5EF4-FFF2-40B4-BE49-F238E27FC236}">
                  <a16:creationId xmlns:a16="http://schemas.microsoft.com/office/drawing/2014/main" id="{0113EED1-2802-3F00-E241-449575BDBD25}"/>
                </a:ext>
              </a:extLst>
            </p:cNvPr>
            <p:cNvSpPr/>
            <p:nvPr userDrawn="1"/>
          </p:nvSpPr>
          <p:spPr>
            <a:xfrm rot="16200000">
              <a:off x="3613613" y="-3613610"/>
              <a:ext cx="1916774" cy="9143992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CFCAB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160D8C81-A616-C7E0-A480-C07C968CF4CB}"/>
                </a:ext>
              </a:extLst>
            </p:cNvPr>
            <p:cNvSpPr/>
            <p:nvPr userDrawn="1"/>
          </p:nvSpPr>
          <p:spPr>
            <a:xfrm rot="16200000">
              <a:off x="3686287" y="-3686292"/>
              <a:ext cx="1771417" cy="9144000"/>
            </a:xfrm>
            <a:prstGeom prst="triangle">
              <a:avLst>
                <a:gd name="adj" fmla="val 100000"/>
              </a:avLst>
            </a:prstGeom>
            <a:pattFill prst="ltVert">
              <a:fgClr>
                <a:schemeClr val="bg1">
                  <a:lumMod val="95000"/>
                </a:schemeClr>
              </a:fgClr>
              <a:bgClr>
                <a:schemeClr val="bg2">
                  <a:lumMod val="20000"/>
                  <a:lumOff val="80000"/>
                </a:schemeClr>
              </a:bgClr>
            </a:patt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CFC106D0-912F-2765-A1FC-2D48A6F88138}"/>
                </a:ext>
              </a:extLst>
            </p:cNvPr>
            <p:cNvSpPr/>
            <p:nvPr userDrawn="1"/>
          </p:nvSpPr>
          <p:spPr>
            <a:xfrm rot="16200000">
              <a:off x="3926454" y="-3926394"/>
              <a:ext cx="1291092" cy="9144000"/>
            </a:xfrm>
            <a:prstGeom prst="triangle">
              <a:avLst>
                <a:gd name="adj" fmla="val 100000"/>
              </a:avLst>
            </a:prstGeom>
            <a:gradFill>
              <a:gsLst>
                <a:gs pos="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95000"/>
                    <a:alpha val="5000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CD2FF354-6399-7AE6-1071-6004C09B5222}"/>
                </a:ext>
              </a:extLst>
            </p:cNvPr>
            <p:cNvSpPr/>
            <p:nvPr userDrawn="1"/>
          </p:nvSpPr>
          <p:spPr>
            <a:xfrm rot="5400000" flipH="1">
              <a:off x="3946501" y="-3946502"/>
              <a:ext cx="1250996" cy="9144000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bg1">
                <a:alpha val="34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747DC0D3-7EAA-3EEB-556B-01EBC3B2BE44}"/>
              </a:ext>
            </a:extLst>
          </p:cNvPr>
          <p:cNvSpPr/>
          <p:nvPr userDrawn="1"/>
        </p:nvSpPr>
        <p:spPr>
          <a:xfrm>
            <a:off x="0" y="6432207"/>
            <a:ext cx="12192000" cy="42579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sz="2400" kern="0" dirty="0">
                <a:solidFill>
                  <a:prstClr val="black"/>
                </a:solidFill>
                <a:cs typeface="Calibri" panose="020F0502020204030204" pitchFamily="34" charset="0"/>
              </a:rPr>
              <a:t>www.</a:t>
            </a:r>
            <a:r>
              <a:rPr lang="en-US" sz="2400" b="1" kern="0" dirty="0">
                <a:solidFill>
                  <a:prstClr val="black"/>
                </a:solidFill>
                <a:cs typeface="Calibri" panose="020F0502020204030204" pitchFamily="34" charset="0"/>
              </a:rPr>
              <a:t>citoolkit</a:t>
            </a:r>
            <a:r>
              <a:rPr lang="en-US" sz="2400" kern="0" dirty="0">
                <a:solidFill>
                  <a:prstClr val="black"/>
                </a:solidFill>
                <a:cs typeface="Calibri" panose="020F0502020204030204" pitchFamily="34" charset="0"/>
              </a:rPr>
              <a:t>.com</a:t>
            </a:r>
            <a:endParaRPr lang="en-US" kern="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58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>
            <a:extLst>
              <a:ext uri="{FF2B5EF4-FFF2-40B4-BE49-F238E27FC236}">
                <a16:creationId xmlns:a16="http://schemas.microsoft.com/office/drawing/2014/main" id="{E87EFDE8-B8D6-80EB-6BDE-545B5CF314D8}"/>
              </a:ext>
            </a:extLst>
          </p:cNvPr>
          <p:cNvGrpSpPr/>
          <p:nvPr userDrawn="1"/>
        </p:nvGrpSpPr>
        <p:grpSpPr>
          <a:xfrm>
            <a:off x="84829" y="15194"/>
            <a:ext cx="12082543" cy="6888521"/>
            <a:chOff x="84829" y="15194"/>
            <a:chExt cx="12082543" cy="6888521"/>
          </a:xfrm>
        </p:grpSpPr>
        <p:sp>
          <p:nvSpPr>
            <p:cNvPr id="85" name="Shape 61671">
              <a:extLst>
                <a:ext uri="{FF2B5EF4-FFF2-40B4-BE49-F238E27FC236}">
                  <a16:creationId xmlns:a16="http://schemas.microsoft.com/office/drawing/2014/main" id="{D2B7E107-DC01-A454-C6E1-8FDA57872828}"/>
                </a:ext>
              </a:extLst>
            </p:cNvPr>
            <p:cNvSpPr/>
            <p:nvPr userDrawn="1"/>
          </p:nvSpPr>
          <p:spPr>
            <a:xfrm>
              <a:off x="9170027" y="1433833"/>
              <a:ext cx="634481" cy="956209"/>
            </a:xfrm>
            <a:prstGeom prst="rect">
              <a:avLst/>
            </a:prstGeom>
            <a:solidFill>
              <a:srgbClr val="40404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5" name="Shape 61672">
              <a:extLst>
                <a:ext uri="{FF2B5EF4-FFF2-40B4-BE49-F238E27FC236}">
                  <a16:creationId xmlns:a16="http://schemas.microsoft.com/office/drawing/2014/main" id="{9E7341C5-C2E5-43D1-D9EB-AAF915D21CE0}"/>
                </a:ext>
              </a:extLst>
            </p:cNvPr>
            <p:cNvSpPr/>
            <p:nvPr/>
          </p:nvSpPr>
          <p:spPr>
            <a:xfrm>
              <a:off x="2675779" y="1434008"/>
              <a:ext cx="617145" cy="956013"/>
            </a:xfrm>
            <a:prstGeom prst="rect">
              <a:avLst/>
            </a:prstGeom>
            <a:solidFill>
              <a:srgbClr val="7F7F7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6" name="Shape 61672">
              <a:extLst>
                <a:ext uri="{FF2B5EF4-FFF2-40B4-BE49-F238E27FC236}">
                  <a16:creationId xmlns:a16="http://schemas.microsoft.com/office/drawing/2014/main" id="{73F4D7B8-10A8-E6F2-E779-919070B50683}"/>
                </a:ext>
              </a:extLst>
            </p:cNvPr>
            <p:cNvSpPr/>
            <p:nvPr/>
          </p:nvSpPr>
          <p:spPr>
            <a:xfrm>
              <a:off x="1814970" y="4301579"/>
              <a:ext cx="2108355" cy="956056"/>
            </a:xfrm>
            <a:prstGeom prst="rect">
              <a:avLst/>
            </a:pr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7" name="Shape 61669">
              <a:extLst>
                <a:ext uri="{FF2B5EF4-FFF2-40B4-BE49-F238E27FC236}">
                  <a16:creationId xmlns:a16="http://schemas.microsoft.com/office/drawing/2014/main" id="{58CE99A8-DEB8-71D8-8AA3-E773B93D1C97}"/>
                </a:ext>
              </a:extLst>
            </p:cNvPr>
            <p:cNvSpPr/>
            <p:nvPr/>
          </p:nvSpPr>
          <p:spPr>
            <a:xfrm>
              <a:off x="9432319" y="2873738"/>
              <a:ext cx="2177709" cy="1433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4409"/>
                  </a:lnTo>
                  <a:lnTo>
                    <a:pt x="11134" y="14409"/>
                  </a:lnTo>
                  <a:lnTo>
                    <a:pt x="11134" y="21600"/>
                  </a:lnTo>
                  <a:lnTo>
                    <a:pt x="21600" y="21600"/>
                  </a:lnTo>
                  <a:lnTo>
                    <a:pt x="21600" y="12198"/>
                  </a:lnTo>
                  <a:lnTo>
                    <a:pt x="21600" y="2202"/>
                  </a:lnTo>
                  <a:cubicBezTo>
                    <a:pt x="21600" y="1886"/>
                    <a:pt x="21600" y="1647"/>
                    <a:pt x="21590" y="1445"/>
                  </a:cubicBezTo>
                  <a:cubicBezTo>
                    <a:pt x="21580" y="1244"/>
                    <a:pt x="21561" y="1080"/>
                    <a:pt x="21521" y="910"/>
                  </a:cubicBezTo>
                  <a:cubicBezTo>
                    <a:pt x="21472" y="723"/>
                    <a:pt x="21395" y="556"/>
                    <a:pt x="21296" y="419"/>
                  </a:cubicBezTo>
                  <a:cubicBezTo>
                    <a:pt x="21196" y="282"/>
                    <a:pt x="21075" y="176"/>
                    <a:pt x="20939" y="108"/>
                  </a:cubicBezTo>
                  <a:cubicBezTo>
                    <a:pt x="20816" y="54"/>
                    <a:pt x="20697" y="27"/>
                    <a:pt x="20550" y="14"/>
                  </a:cubicBezTo>
                  <a:cubicBezTo>
                    <a:pt x="20403" y="0"/>
                    <a:pt x="20227" y="0"/>
                    <a:pt x="19994" y="0"/>
                  </a:cubicBezTo>
                  <a:lnTo>
                    <a:pt x="127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0819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8" name="Shape 61675">
              <a:extLst>
                <a:ext uri="{FF2B5EF4-FFF2-40B4-BE49-F238E27FC236}">
                  <a16:creationId xmlns:a16="http://schemas.microsoft.com/office/drawing/2014/main" id="{2EEB74E5-DDB7-3EB2-795D-9D48276B4BA4}"/>
                </a:ext>
              </a:extLst>
            </p:cNvPr>
            <p:cNvSpPr/>
            <p:nvPr/>
          </p:nvSpPr>
          <p:spPr>
            <a:xfrm flipH="1">
              <a:off x="8191582" y="2874272"/>
              <a:ext cx="1529777" cy="956056"/>
            </a:xfrm>
            <a:prstGeom prst="roundRect">
              <a:avLst>
                <a:gd name="adj" fmla="val 0"/>
              </a:avLst>
            </a:prstGeom>
            <a:solidFill>
              <a:srgbClr val="00ABB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9" name="Shape 61672">
              <a:extLst>
                <a:ext uri="{FF2B5EF4-FFF2-40B4-BE49-F238E27FC236}">
                  <a16:creationId xmlns:a16="http://schemas.microsoft.com/office/drawing/2014/main" id="{40718660-7818-D586-A30C-F5D5275ABB88}"/>
                </a:ext>
              </a:extLst>
            </p:cNvPr>
            <p:cNvSpPr/>
            <p:nvPr/>
          </p:nvSpPr>
          <p:spPr>
            <a:xfrm>
              <a:off x="3132754" y="1434008"/>
              <a:ext cx="2871599" cy="9560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10" name="Shape 61670">
              <a:extLst>
                <a:ext uri="{FF2B5EF4-FFF2-40B4-BE49-F238E27FC236}">
                  <a16:creationId xmlns:a16="http://schemas.microsoft.com/office/drawing/2014/main" id="{E2195ED1-7C39-5E86-EB9C-5ACDF4443EAA}"/>
                </a:ext>
              </a:extLst>
            </p:cNvPr>
            <p:cNvSpPr/>
            <p:nvPr/>
          </p:nvSpPr>
          <p:spPr>
            <a:xfrm>
              <a:off x="9438581" y="3817676"/>
              <a:ext cx="2171448" cy="144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34" y="0"/>
                  </a:moveTo>
                  <a:lnTo>
                    <a:pt x="11134" y="7260"/>
                  </a:lnTo>
                  <a:lnTo>
                    <a:pt x="0" y="7260"/>
                  </a:lnTo>
                  <a:lnTo>
                    <a:pt x="0" y="21600"/>
                  </a:lnTo>
                  <a:lnTo>
                    <a:pt x="19994" y="21600"/>
                  </a:lnTo>
                  <a:lnTo>
                    <a:pt x="20001" y="21600"/>
                  </a:lnTo>
                  <a:cubicBezTo>
                    <a:pt x="20231" y="21600"/>
                    <a:pt x="20404" y="21600"/>
                    <a:pt x="20550" y="21586"/>
                  </a:cubicBezTo>
                  <a:cubicBezTo>
                    <a:pt x="20696" y="21573"/>
                    <a:pt x="20816" y="21546"/>
                    <a:pt x="20939" y="21492"/>
                  </a:cubicBezTo>
                  <a:cubicBezTo>
                    <a:pt x="21075" y="21425"/>
                    <a:pt x="21196" y="21319"/>
                    <a:pt x="21296" y="21183"/>
                  </a:cubicBezTo>
                  <a:cubicBezTo>
                    <a:pt x="21395" y="21047"/>
                    <a:pt x="21472" y="20880"/>
                    <a:pt x="21521" y="20695"/>
                  </a:cubicBezTo>
                  <a:cubicBezTo>
                    <a:pt x="21561" y="20525"/>
                    <a:pt x="21580" y="20362"/>
                    <a:pt x="21590" y="20161"/>
                  </a:cubicBezTo>
                  <a:cubicBezTo>
                    <a:pt x="21600" y="19961"/>
                    <a:pt x="21600" y="19723"/>
                    <a:pt x="21600" y="19409"/>
                  </a:cubicBezTo>
                  <a:lnTo>
                    <a:pt x="21600" y="19261"/>
                  </a:lnTo>
                  <a:lnTo>
                    <a:pt x="21600" y="19252"/>
                  </a:lnTo>
                  <a:lnTo>
                    <a:pt x="21600" y="9460"/>
                  </a:lnTo>
                  <a:lnTo>
                    <a:pt x="21600" y="0"/>
                  </a:lnTo>
                  <a:lnTo>
                    <a:pt x="1113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11" name="Shape 61673">
              <a:extLst>
                <a:ext uri="{FF2B5EF4-FFF2-40B4-BE49-F238E27FC236}">
                  <a16:creationId xmlns:a16="http://schemas.microsoft.com/office/drawing/2014/main" id="{CF63390F-286A-F777-A903-0BFD8E9E76B9}"/>
                </a:ext>
              </a:extLst>
            </p:cNvPr>
            <p:cNvSpPr/>
            <p:nvPr/>
          </p:nvSpPr>
          <p:spPr>
            <a:xfrm rot="10800000">
              <a:off x="587033" y="4301579"/>
              <a:ext cx="2166697" cy="1440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34" y="0"/>
                  </a:moveTo>
                  <a:lnTo>
                    <a:pt x="11134" y="7260"/>
                  </a:lnTo>
                  <a:lnTo>
                    <a:pt x="0" y="7260"/>
                  </a:lnTo>
                  <a:lnTo>
                    <a:pt x="0" y="21600"/>
                  </a:lnTo>
                  <a:lnTo>
                    <a:pt x="19994" y="21600"/>
                  </a:lnTo>
                  <a:lnTo>
                    <a:pt x="20001" y="21600"/>
                  </a:lnTo>
                  <a:cubicBezTo>
                    <a:pt x="20231" y="21600"/>
                    <a:pt x="20404" y="21600"/>
                    <a:pt x="20550" y="21586"/>
                  </a:cubicBezTo>
                  <a:cubicBezTo>
                    <a:pt x="20696" y="21573"/>
                    <a:pt x="20816" y="21546"/>
                    <a:pt x="20939" y="21492"/>
                  </a:cubicBezTo>
                  <a:cubicBezTo>
                    <a:pt x="21075" y="21425"/>
                    <a:pt x="21196" y="21319"/>
                    <a:pt x="21296" y="21183"/>
                  </a:cubicBezTo>
                  <a:cubicBezTo>
                    <a:pt x="21395" y="21047"/>
                    <a:pt x="21472" y="20880"/>
                    <a:pt x="21521" y="20695"/>
                  </a:cubicBezTo>
                  <a:cubicBezTo>
                    <a:pt x="21561" y="20525"/>
                    <a:pt x="21580" y="20362"/>
                    <a:pt x="21590" y="20161"/>
                  </a:cubicBezTo>
                  <a:cubicBezTo>
                    <a:pt x="21600" y="19961"/>
                    <a:pt x="21600" y="19723"/>
                    <a:pt x="21600" y="19409"/>
                  </a:cubicBezTo>
                  <a:lnTo>
                    <a:pt x="21600" y="19265"/>
                  </a:lnTo>
                  <a:lnTo>
                    <a:pt x="21600" y="19256"/>
                  </a:lnTo>
                  <a:lnTo>
                    <a:pt x="21600" y="9460"/>
                  </a:lnTo>
                  <a:lnTo>
                    <a:pt x="21600" y="0"/>
                  </a:lnTo>
                  <a:lnTo>
                    <a:pt x="11134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12" name="Shape 61669">
              <a:extLst>
                <a:ext uri="{FF2B5EF4-FFF2-40B4-BE49-F238E27FC236}">
                  <a16:creationId xmlns:a16="http://schemas.microsoft.com/office/drawing/2014/main" id="{3303F01D-A489-E082-97CB-07F83FA46B6C}"/>
                </a:ext>
              </a:extLst>
            </p:cNvPr>
            <p:cNvSpPr/>
            <p:nvPr/>
          </p:nvSpPr>
          <p:spPr>
            <a:xfrm>
              <a:off x="9686724" y="15194"/>
              <a:ext cx="2171448" cy="143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4409"/>
                  </a:lnTo>
                  <a:lnTo>
                    <a:pt x="11134" y="14409"/>
                  </a:lnTo>
                  <a:lnTo>
                    <a:pt x="11134" y="21600"/>
                  </a:lnTo>
                  <a:lnTo>
                    <a:pt x="21600" y="21600"/>
                  </a:lnTo>
                  <a:lnTo>
                    <a:pt x="21600" y="12198"/>
                  </a:lnTo>
                  <a:lnTo>
                    <a:pt x="21600" y="2202"/>
                  </a:lnTo>
                  <a:cubicBezTo>
                    <a:pt x="21600" y="1886"/>
                    <a:pt x="21600" y="1647"/>
                    <a:pt x="21590" y="1445"/>
                  </a:cubicBezTo>
                  <a:cubicBezTo>
                    <a:pt x="21580" y="1244"/>
                    <a:pt x="21561" y="1080"/>
                    <a:pt x="21521" y="910"/>
                  </a:cubicBezTo>
                  <a:cubicBezTo>
                    <a:pt x="21472" y="723"/>
                    <a:pt x="21395" y="556"/>
                    <a:pt x="21296" y="419"/>
                  </a:cubicBezTo>
                  <a:cubicBezTo>
                    <a:pt x="21196" y="282"/>
                    <a:pt x="21075" y="176"/>
                    <a:pt x="20939" y="108"/>
                  </a:cubicBezTo>
                  <a:cubicBezTo>
                    <a:pt x="20816" y="54"/>
                    <a:pt x="20697" y="27"/>
                    <a:pt x="20550" y="14"/>
                  </a:cubicBezTo>
                  <a:cubicBezTo>
                    <a:pt x="20403" y="0"/>
                    <a:pt x="20227" y="0"/>
                    <a:pt x="19994" y="0"/>
                  </a:cubicBezTo>
                  <a:lnTo>
                    <a:pt x="127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26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endParaRPr sz="1200" b="1" dirty="0"/>
            </a:p>
          </p:txBody>
        </p:sp>
        <p:sp>
          <p:nvSpPr>
            <p:cNvPr id="13" name="Shape 61673">
              <a:extLst>
                <a:ext uri="{FF2B5EF4-FFF2-40B4-BE49-F238E27FC236}">
                  <a16:creationId xmlns:a16="http://schemas.microsoft.com/office/drawing/2014/main" id="{8D6D8A7E-544F-B9EC-9C3A-00B43358335C}"/>
                </a:ext>
              </a:extLst>
            </p:cNvPr>
            <p:cNvSpPr/>
            <p:nvPr/>
          </p:nvSpPr>
          <p:spPr>
            <a:xfrm rot="10800000">
              <a:off x="845671" y="1433987"/>
              <a:ext cx="2177708" cy="1440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34" y="0"/>
                  </a:moveTo>
                  <a:lnTo>
                    <a:pt x="11134" y="7260"/>
                  </a:lnTo>
                  <a:lnTo>
                    <a:pt x="0" y="7260"/>
                  </a:lnTo>
                  <a:lnTo>
                    <a:pt x="0" y="21600"/>
                  </a:lnTo>
                  <a:lnTo>
                    <a:pt x="19994" y="21600"/>
                  </a:lnTo>
                  <a:lnTo>
                    <a:pt x="20001" y="21600"/>
                  </a:lnTo>
                  <a:cubicBezTo>
                    <a:pt x="20231" y="21600"/>
                    <a:pt x="20404" y="21600"/>
                    <a:pt x="20550" y="21586"/>
                  </a:cubicBezTo>
                  <a:cubicBezTo>
                    <a:pt x="20696" y="21573"/>
                    <a:pt x="20816" y="21546"/>
                    <a:pt x="20939" y="21492"/>
                  </a:cubicBezTo>
                  <a:cubicBezTo>
                    <a:pt x="21075" y="21425"/>
                    <a:pt x="21196" y="21319"/>
                    <a:pt x="21296" y="21183"/>
                  </a:cubicBezTo>
                  <a:cubicBezTo>
                    <a:pt x="21395" y="21047"/>
                    <a:pt x="21472" y="20880"/>
                    <a:pt x="21521" y="20695"/>
                  </a:cubicBezTo>
                  <a:cubicBezTo>
                    <a:pt x="21561" y="20525"/>
                    <a:pt x="21580" y="20362"/>
                    <a:pt x="21590" y="20161"/>
                  </a:cubicBezTo>
                  <a:cubicBezTo>
                    <a:pt x="21600" y="19961"/>
                    <a:pt x="21600" y="19723"/>
                    <a:pt x="21600" y="19409"/>
                  </a:cubicBezTo>
                  <a:lnTo>
                    <a:pt x="21600" y="19265"/>
                  </a:lnTo>
                  <a:lnTo>
                    <a:pt x="21600" y="19256"/>
                  </a:lnTo>
                  <a:lnTo>
                    <a:pt x="21600" y="9460"/>
                  </a:lnTo>
                  <a:lnTo>
                    <a:pt x="21600" y="0"/>
                  </a:lnTo>
                  <a:lnTo>
                    <a:pt x="11134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14" name="Shape 61666">
              <a:extLst>
                <a:ext uri="{FF2B5EF4-FFF2-40B4-BE49-F238E27FC236}">
                  <a16:creationId xmlns:a16="http://schemas.microsoft.com/office/drawing/2014/main" id="{5D08A429-4FE3-BDD9-9408-BC1A18E24ED1}"/>
                </a:ext>
              </a:extLst>
            </p:cNvPr>
            <p:cNvSpPr/>
            <p:nvPr/>
          </p:nvSpPr>
          <p:spPr>
            <a:xfrm>
              <a:off x="365881" y="15195"/>
              <a:ext cx="3553470" cy="956056"/>
            </a:xfrm>
            <a:prstGeom prst="roundRect">
              <a:avLst>
                <a:gd name="adj" fmla="val 50000"/>
              </a:avLst>
            </a:prstGeom>
            <a:solidFill>
              <a:srgbClr val="77AB0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15" name="Shape 61668">
              <a:extLst>
                <a:ext uri="{FF2B5EF4-FFF2-40B4-BE49-F238E27FC236}">
                  <a16:creationId xmlns:a16="http://schemas.microsoft.com/office/drawing/2014/main" id="{C6AFFB25-6D7C-F984-ADB3-B6B9149E5C3A}"/>
                </a:ext>
              </a:extLst>
            </p:cNvPr>
            <p:cNvSpPr/>
            <p:nvPr/>
          </p:nvSpPr>
          <p:spPr>
            <a:xfrm>
              <a:off x="6017246" y="15195"/>
              <a:ext cx="1847073" cy="9560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16" name="Shape 61670">
              <a:extLst>
                <a:ext uri="{FF2B5EF4-FFF2-40B4-BE49-F238E27FC236}">
                  <a16:creationId xmlns:a16="http://schemas.microsoft.com/office/drawing/2014/main" id="{0925B98E-5645-F55A-E6EE-6C18C4734E32}"/>
                </a:ext>
              </a:extLst>
            </p:cNvPr>
            <p:cNvSpPr/>
            <p:nvPr/>
          </p:nvSpPr>
          <p:spPr>
            <a:xfrm>
              <a:off x="9686724" y="952500"/>
              <a:ext cx="2171448" cy="1437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134" y="0"/>
                  </a:moveTo>
                  <a:lnTo>
                    <a:pt x="11134" y="7260"/>
                  </a:lnTo>
                  <a:lnTo>
                    <a:pt x="0" y="7260"/>
                  </a:lnTo>
                  <a:lnTo>
                    <a:pt x="0" y="21600"/>
                  </a:lnTo>
                  <a:lnTo>
                    <a:pt x="19994" y="21600"/>
                  </a:lnTo>
                  <a:lnTo>
                    <a:pt x="20001" y="21600"/>
                  </a:lnTo>
                  <a:cubicBezTo>
                    <a:pt x="20231" y="21600"/>
                    <a:pt x="20404" y="21600"/>
                    <a:pt x="20550" y="21586"/>
                  </a:cubicBezTo>
                  <a:cubicBezTo>
                    <a:pt x="20696" y="21573"/>
                    <a:pt x="20816" y="21546"/>
                    <a:pt x="20939" y="21492"/>
                  </a:cubicBezTo>
                  <a:cubicBezTo>
                    <a:pt x="21075" y="21425"/>
                    <a:pt x="21196" y="21319"/>
                    <a:pt x="21296" y="21183"/>
                  </a:cubicBezTo>
                  <a:cubicBezTo>
                    <a:pt x="21395" y="21047"/>
                    <a:pt x="21472" y="20880"/>
                    <a:pt x="21521" y="20695"/>
                  </a:cubicBezTo>
                  <a:cubicBezTo>
                    <a:pt x="21561" y="20525"/>
                    <a:pt x="21580" y="20362"/>
                    <a:pt x="21590" y="20161"/>
                  </a:cubicBezTo>
                  <a:cubicBezTo>
                    <a:pt x="21600" y="19961"/>
                    <a:pt x="21600" y="19723"/>
                    <a:pt x="21600" y="19409"/>
                  </a:cubicBezTo>
                  <a:lnTo>
                    <a:pt x="21600" y="19261"/>
                  </a:lnTo>
                  <a:lnTo>
                    <a:pt x="21600" y="19252"/>
                  </a:lnTo>
                  <a:lnTo>
                    <a:pt x="21600" y="9460"/>
                  </a:lnTo>
                  <a:lnTo>
                    <a:pt x="21600" y="0"/>
                  </a:lnTo>
                  <a:lnTo>
                    <a:pt x="11134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17" name="Shape 61671">
              <a:extLst>
                <a:ext uri="{FF2B5EF4-FFF2-40B4-BE49-F238E27FC236}">
                  <a16:creationId xmlns:a16="http://schemas.microsoft.com/office/drawing/2014/main" id="{37AC56C7-C650-BEDB-063B-AE10D2F6C7D1}"/>
                </a:ext>
              </a:extLst>
            </p:cNvPr>
            <p:cNvSpPr/>
            <p:nvPr/>
          </p:nvSpPr>
          <p:spPr>
            <a:xfrm>
              <a:off x="7305014" y="1433833"/>
              <a:ext cx="1865014" cy="956209"/>
            </a:xfrm>
            <a:prstGeom prst="rect">
              <a:avLst/>
            </a:prstGeom>
            <a:solidFill>
              <a:srgbClr val="64646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18" name="Shape 61672">
              <a:extLst>
                <a:ext uri="{FF2B5EF4-FFF2-40B4-BE49-F238E27FC236}">
                  <a16:creationId xmlns:a16="http://schemas.microsoft.com/office/drawing/2014/main" id="{50E52B19-2081-5A05-1C14-C6B5B35F5765}"/>
                </a:ext>
              </a:extLst>
            </p:cNvPr>
            <p:cNvSpPr/>
            <p:nvPr/>
          </p:nvSpPr>
          <p:spPr>
            <a:xfrm>
              <a:off x="5964262" y="1433986"/>
              <a:ext cx="1340751" cy="95605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19" name="Shape 61676">
              <a:extLst>
                <a:ext uri="{FF2B5EF4-FFF2-40B4-BE49-F238E27FC236}">
                  <a16:creationId xmlns:a16="http://schemas.microsoft.com/office/drawing/2014/main" id="{FDCBCBF8-ED31-0489-36CE-B5D65F85711F}"/>
                </a:ext>
              </a:extLst>
            </p:cNvPr>
            <p:cNvSpPr/>
            <p:nvPr/>
          </p:nvSpPr>
          <p:spPr>
            <a:xfrm>
              <a:off x="5350427" y="2873738"/>
              <a:ext cx="2841154" cy="957125"/>
            </a:xfrm>
            <a:prstGeom prst="rect">
              <a:avLst/>
            </a:prstGeom>
            <a:solidFill>
              <a:srgbClr val="44546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20" name="Shape 61677">
              <a:extLst>
                <a:ext uri="{FF2B5EF4-FFF2-40B4-BE49-F238E27FC236}">
                  <a16:creationId xmlns:a16="http://schemas.microsoft.com/office/drawing/2014/main" id="{D719DDD8-C003-3A77-01FF-03E2BBDC6781}"/>
                </a:ext>
              </a:extLst>
            </p:cNvPr>
            <p:cNvSpPr/>
            <p:nvPr/>
          </p:nvSpPr>
          <p:spPr>
            <a:xfrm>
              <a:off x="3002696" y="2873738"/>
              <a:ext cx="2347476" cy="957125"/>
            </a:xfrm>
            <a:prstGeom prst="rect">
              <a:avLst/>
            </a:prstGeom>
            <a:solidFill>
              <a:srgbClr val="017989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21" name="Shape 61674">
              <a:extLst>
                <a:ext uri="{FF2B5EF4-FFF2-40B4-BE49-F238E27FC236}">
                  <a16:creationId xmlns:a16="http://schemas.microsoft.com/office/drawing/2014/main" id="{39061F77-0611-D6D3-AE20-3527827396F9}"/>
                </a:ext>
              </a:extLst>
            </p:cNvPr>
            <p:cNvSpPr/>
            <p:nvPr/>
          </p:nvSpPr>
          <p:spPr>
            <a:xfrm>
              <a:off x="845670" y="2389689"/>
              <a:ext cx="2177709" cy="1440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9460"/>
                  </a:lnTo>
                  <a:lnTo>
                    <a:pt x="0" y="19252"/>
                  </a:lnTo>
                  <a:lnTo>
                    <a:pt x="0" y="19261"/>
                  </a:lnTo>
                  <a:lnTo>
                    <a:pt x="0" y="19409"/>
                  </a:lnTo>
                  <a:cubicBezTo>
                    <a:pt x="0" y="19723"/>
                    <a:pt x="0" y="19961"/>
                    <a:pt x="10" y="20161"/>
                  </a:cubicBezTo>
                  <a:cubicBezTo>
                    <a:pt x="20" y="20362"/>
                    <a:pt x="39" y="20525"/>
                    <a:pt x="79" y="20695"/>
                  </a:cubicBezTo>
                  <a:cubicBezTo>
                    <a:pt x="128" y="20880"/>
                    <a:pt x="205" y="21047"/>
                    <a:pt x="304" y="21183"/>
                  </a:cubicBezTo>
                  <a:cubicBezTo>
                    <a:pt x="404" y="21319"/>
                    <a:pt x="525" y="21425"/>
                    <a:pt x="661" y="21492"/>
                  </a:cubicBezTo>
                  <a:cubicBezTo>
                    <a:pt x="784" y="21546"/>
                    <a:pt x="904" y="21573"/>
                    <a:pt x="1050" y="21586"/>
                  </a:cubicBezTo>
                  <a:cubicBezTo>
                    <a:pt x="1196" y="21600"/>
                    <a:pt x="1369" y="21600"/>
                    <a:pt x="1599" y="21600"/>
                  </a:cubicBezTo>
                  <a:lnTo>
                    <a:pt x="1606" y="21600"/>
                  </a:lnTo>
                  <a:lnTo>
                    <a:pt x="21600" y="21600"/>
                  </a:lnTo>
                  <a:lnTo>
                    <a:pt x="21600" y="7260"/>
                  </a:lnTo>
                  <a:lnTo>
                    <a:pt x="10466" y="7260"/>
                  </a:lnTo>
                  <a:lnTo>
                    <a:pt x="104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8C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22" name="TextBox 3">
              <a:extLst>
                <a:ext uri="{FF2B5EF4-FFF2-40B4-BE49-F238E27FC236}">
                  <a16:creationId xmlns:a16="http://schemas.microsoft.com/office/drawing/2014/main" id="{C54B2B19-17A3-F8AF-8182-FEC1607DD4CE}"/>
                </a:ext>
              </a:extLst>
            </p:cNvPr>
            <p:cNvSpPr txBox="1"/>
            <p:nvPr/>
          </p:nvSpPr>
          <p:spPr>
            <a:xfrm rot="16200000">
              <a:off x="-143118" y="354724"/>
              <a:ext cx="732893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b="0" dirty="0">
                  <a:latin typeface="Aleo" panose="00000500000000000000" pitchFamily="2" charset="0"/>
                  <a:cs typeface="Poppins" pitchFamily="2" charset="77"/>
                </a:rPr>
                <a:t>DEFINE</a:t>
              </a:r>
            </a:p>
          </p:txBody>
        </p:sp>
        <p:grpSp>
          <p:nvGrpSpPr>
            <p:cNvPr id="23" name="Grupo 42">
              <a:extLst>
                <a:ext uri="{FF2B5EF4-FFF2-40B4-BE49-F238E27FC236}">
                  <a16:creationId xmlns:a16="http://schemas.microsoft.com/office/drawing/2014/main" id="{3474A308-BE03-1833-DD4B-FB2100CCA0B2}"/>
                </a:ext>
              </a:extLst>
            </p:cNvPr>
            <p:cNvGrpSpPr/>
            <p:nvPr/>
          </p:nvGrpSpPr>
          <p:grpSpPr>
            <a:xfrm>
              <a:off x="578736" y="210593"/>
              <a:ext cx="478016" cy="565261"/>
              <a:chOff x="3657318" y="2960019"/>
              <a:chExt cx="428407" cy="506598"/>
            </a:xfrm>
            <a:effectLst/>
          </p:grpSpPr>
          <p:grpSp>
            <p:nvGrpSpPr>
              <p:cNvPr id="43" name="Grupo 43">
                <a:extLst>
                  <a:ext uri="{FF2B5EF4-FFF2-40B4-BE49-F238E27FC236}">
                    <a16:creationId xmlns:a16="http://schemas.microsoft.com/office/drawing/2014/main" id="{70425B0F-942F-B4C6-947F-9279B1C10087}"/>
                  </a:ext>
                </a:extLst>
              </p:cNvPr>
              <p:cNvGrpSpPr/>
              <p:nvPr/>
            </p:nvGrpSpPr>
            <p:grpSpPr>
              <a:xfrm>
                <a:off x="3828604" y="2960019"/>
                <a:ext cx="257121" cy="506598"/>
                <a:chOff x="2468880" y="3319199"/>
                <a:chExt cx="257121" cy="506598"/>
              </a:xfrm>
            </p:grpSpPr>
            <p:cxnSp>
              <p:nvCxnSpPr>
                <p:cNvPr id="45" name="Conector recto 45">
                  <a:extLst>
                    <a:ext uri="{FF2B5EF4-FFF2-40B4-BE49-F238E27FC236}">
                      <a16:creationId xmlns:a16="http://schemas.microsoft.com/office/drawing/2014/main" id="{ADE87A81-F2C9-F148-33EF-8B004143300F}"/>
                    </a:ext>
                  </a:extLst>
                </p:cNvPr>
                <p:cNvCxnSpPr/>
                <p:nvPr/>
              </p:nvCxnSpPr>
              <p:spPr>
                <a:xfrm>
                  <a:off x="2468880" y="3319199"/>
                  <a:ext cx="257121" cy="257121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Conector recto 46">
                  <a:extLst>
                    <a:ext uri="{FF2B5EF4-FFF2-40B4-BE49-F238E27FC236}">
                      <a16:creationId xmlns:a16="http://schemas.microsoft.com/office/drawing/2014/main" id="{22B78695-441B-2EC4-169F-E3EF210C08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68880" y="3568676"/>
                  <a:ext cx="257121" cy="257121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4" name="Conector recto 44">
                <a:extLst>
                  <a:ext uri="{FF2B5EF4-FFF2-40B4-BE49-F238E27FC236}">
                    <a16:creationId xmlns:a16="http://schemas.microsoft.com/office/drawing/2014/main" id="{34AD412C-4932-29A9-78C4-B18297C8A2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57318" y="3213306"/>
                <a:ext cx="41481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Shape 61674">
              <a:extLst>
                <a:ext uri="{FF2B5EF4-FFF2-40B4-BE49-F238E27FC236}">
                  <a16:creationId xmlns:a16="http://schemas.microsoft.com/office/drawing/2014/main" id="{E2DC6A99-D1E3-9352-836C-2FCC675A5828}"/>
                </a:ext>
              </a:extLst>
            </p:cNvPr>
            <p:cNvSpPr/>
            <p:nvPr/>
          </p:nvSpPr>
          <p:spPr>
            <a:xfrm>
              <a:off x="587035" y="5252157"/>
              <a:ext cx="2166696" cy="144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9460"/>
                  </a:lnTo>
                  <a:lnTo>
                    <a:pt x="0" y="19252"/>
                  </a:lnTo>
                  <a:lnTo>
                    <a:pt x="0" y="19261"/>
                  </a:lnTo>
                  <a:lnTo>
                    <a:pt x="0" y="19409"/>
                  </a:lnTo>
                  <a:cubicBezTo>
                    <a:pt x="0" y="19723"/>
                    <a:pt x="0" y="19961"/>
                    <a:pt x="10" y="20161"/>
                  </a:cubicBezTo>
                  <a:cubicBezTo>
                    <a:pt x="20" y="20362"/>
                    <a:pt x="39" y="20525"/>
                    <a:pt x="79" y="20695"/>
                  </a:cubicBezTo>
                  <a:cubicBezTo>
                    <a:pt x="128" y="20880"/>
                    <a:pt x="205" y="21047"/>
                    <a:pt x="304" y="21183"/>
                  </a:cubicBezTo>
                  <a:cubicBezTo>
                    <a:pt x="404" y="21319"/>
                    <a:pt x="525" y="21425"/>
                    <a:pt x="661" y="21492"/>
                  </a:cubicBezTo>
                  <a:cubicBezTo>
                    <a:pt x="784" y="21546"/>
                    <a:pt x="904" y="21573"/>
                    <a:pt x="1050" y="21586"/>
                  </a:cubicBezTo>
                  <a:cubicBezTo>
                    <a:pt x="1196" y="21600"/>
                    <a:pt x="1369" y="21600"/>
                    <a:pt x="1599" y="21600"/>
                  </a:cubicBezTo>
                  <a:lnTo>
                    <a:pt x="1606" y="21600"/>
                  </a:lnTo>
                  <a:lnTo>
                    <a:pt x="21600" y="21600"/>
                  </a:lnTo>
                  <a:lnTo>
                    <a:pt x="21600" y="7260"/>
                  </a:lnTo>
                  <a:lnTo>
                    <a:pt x="10466" y="7260"/>
                  </a:lnTo>
                  <a:lnTo>
                    <a:pt x="1046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003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25" name="Shape 61676">
              <a:extLst>
                <a:ext uri="{FF2B5EF4-FFF2-40B4-BE49-F238E27FC236}">
                  <a16:creationId xmlns:a16="http://schemas.microsoft.com/office/drawing/2014/main" id="{BEF0C1FC-1F62-6AA3-3FBC-6D776DE78A22}"/>
                </a:ext>
              </a:extLst>
            </p:cNvPr>
            <p:cNvSpPr/>
            <p:nvPr/>
          </p:nvSpPr>
          <p:spPr>
            <a:xfrm>
              <a:off x="5817579" y="5737273"/>
              <a:ext cx="1697692" cy="956056"/>
            </a:xfrm>
            <a:prstGeom prst="rect">
              <a:avLst/>
            </a:prstGeom>
            <a:solidFill>
              <a:srgbClr val="5C002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26" name="Shape 61675">
              <a:extLst>
                <a:ext uri="{FF2B5EF4-FFF2-40B4-BE49-F238E27FC236}">
                  <a16:creationId xmlns:a16="http://schemas.microsoft.com/office/drawing/2014/main" id="{49A602A1-61CA-52D3-943E-3AF216234D57}"/>
                </a:ext>
              </a:extLst>
            </p:cNvPr>
            <p:cNvSpPr/>
            <p:nvPr/>
          </p:nvSpPr>
          <p:spPr>
            <a:xfrm flipH="1">
              <a:off x="8438299" y="5737273"/>
              <a:ext cx="3608557" cy="956056"/>
            </a:xfrm>
            <a:prstGeom prst="roundRect">
              <a:avLst>
                <a:gd name="adj" fmla="val 50000"/>
              </a:avLst>
            </a:prstGeom>
            <a:solidFill>
              <a:srgbClr val="7A2060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27" name="Shape 61668">
              <a:extLst>
                <a:ext uri="{FF2B5EF4-FFF2-40B4-BE49-F238E27FC236}">
                  <a16:creationId xmlns:a16="http://schemas.microsoft.com/office/drawing/2014/main" id="{A3168D2B-1B11-F477-A471-EE2CD22DE7FC}"/>
                </a:ext>
              </a:extLst>
            </p:cNvPr>
            <p:cNvSpPr/>
            <p:nvPr/>
          </p:nvSpPr>
          <p:spPr>
            <a:xfrm>
              <a:off x="7845488" y="15195"/>
              <a:ext cx="1841236" cy="956056"/>
            </a:xfrm>
            <a:prstGeom prst="rect">
              <a:avLst/>
            </a:prstGeom>
            <a:solidFill>
              <a:srgbClr val="01A71D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28" name="Shape 61672">
              <a:extLst>
                <a:ext uri="{FF2B5EF4-FFF2-40B4-BE49-F238E27FC236}">
                  <a16:creationId xmlns:a16="http://schemas.microsoft.com/office/drawing/2014/main" id="{4613B320-A405-7D8B-0C19-C1108F7F27EA}"/>
                </a:ext>
              </a:extLst>
            </p:cNvPr>
            <p:cNvSpPr/>
            <p:nvPr/>
          </p:nvSpPr>
          <p:spPr>
            <a:xfrm>
              <a:off x="5917261" y="4301579"/>
              <a:ext cx="1599213" cy="956056"/>
            </a:xfrm>
            <a:prstGeom prst="rect">
              <a:avLst/>
            </a:prstGeom>
            <a:solidFill>
              <a:srgbClr val="7F7F7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29" name="Shape 61672">
              <a:extLst>
                <a:ext uri="{FF2B5EF4-FFF2-40B4-BE49-F238E27FC236}">
                  <a16:creationId xmlns:a16="http://schemas.microsoft.com/office/drawing/2014/main" id="{F353DD0B-7185-3ABF-6CB7-16E2F9DE17FE}"/>
                </a:ext>
              </a:extLst>
            </p:cNvPr>
            <p:cNvSpPr/>
            <p:nvPr/>
          </p:nvSpPr>
          <p:spPr>
            <a:xfrm>
              <a:off x="3206863" y="4301579"/>
              <a:ext cx="2710398" cy="95605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30" name="Shape 61676">
              <a:extLst>
                <a:ext uri="{FF2B5EF4-FFF2-40B4-BE49-F238E27FC236}">
                  <a16:creationId xmlns:a16="http://schemas.microsoft.com/office/drawing/2014/main" id="{607390F8-B7B6-A5B1-19F2-2735989CD2E7}"/>
                </a:ext>
              </a:extLst>
            </p:cNvPr>
            <p:cNvSpPr/>
            <p:nvPr/>
          </p:nvSpPr>
          <p:spPr>
            <a:xfrm>
              <a:off x="7515272" y="5737273"/>
              <a:ext cx="1926566" cy="956056"/>
            </a:xfrm>
            <a:prstGeom prst="rect">
              <a:avLst/>
            </a:prstGeom>
            <a:solidFill>
              <a:srgbClr val="B02E8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31" name="TextBox 3">
              <a:extLst>
                <a:ext uri="{FF2B5EF4-FFF2-40B4-BE49-F238E27FC236}">
                  <a16:creationId xmlns:a16="http://schemas.microsoft.com/office/drawing/2014/main" id="{93DADD9F-FEEA-F3D5-51F7-08E0AD30B0BA}"/>
                </a:ext>
              </a:extLst>
            </p:cNvPr>
            <p:cNvSpPr txBox="1"/>
            <p:nvPr/>
          </p:nvSpPr>
          <p:spPr>
            <a:xfrm rot="16200000">
              <a:off x="-40466" y="6076803"/>
              <a:ext cx="918841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b="0" dirty="0">
                  <a:latin typeface="Aleo" panose="00000500000000000000" pitchFamily="2" charset="0"/>
                  <a:cs typeface="Poppins" pitchFamily="2" charset="77"/>
                </a:rPr>
                <a:t>CONTROL</a:t>
              </a:r>
            </a:p>
          </p:txBody>
        </p:sp>
        <p:sp>
          <p:nvSpPr>
            <p:cNvPr id="32" name="TextBox 3">
              <a:extLst>
                <a:ext uri="{FF2B5EF4-FFF2-40B4-BE49-F238E27FC236}">
                  <a16:creationId xmlns:a16="http://schemas.microsoft.com/office/drawing/2014/main" id="{8F1EBBFD-18C3-17D0-F9EC-19E94759CA56}"/>
                </a:ext>
              </a:extLst>
            </p:cNvPr>
            <p:cNvSpPr txBox="1"/>
            <p:nvPr/>
          </p:nvSpPr>
          <p:spPr>
            <a:xfrm rot="16200000">
              <a:off x="11565444" y="1773515"/>
              <a:ext cx="926857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b="0" dirty="0">
                  <a:latin typeface="Aleo" panose="00000500000000000000" pitchFamily="2" charset="0"/>
                  <a:cs typeface="Poppins" pitchFamily="2" charset="77"/>
                </a:rPr>
                <a:t>MEASURE</a:t>
              </a:r>
            </a:p>
          </p:txBody>
        </p:sp>
        <p:sp>
          <p:nvSpPr>
            <p:cNvPr id="33" name="TextBox 3">
              <a:extLst>
                <a:ext uri="{FF2B5EF4-FFF2-40B4-BE49-F238E27FC236}">
                  <a16:creationId xmlns:a16="http://schemas.microsoft.com/office/drawing/2014/main" id="{7C7E52A0-B714-1F8A-DC11-3EC475F0A174}"/>
                </a:ext>
              </a:extLst>
            </p:cNvPr>
            <p:cNvSpPr txBox="1"/>
            <p:nvPr/>
          </p:nvSpPr>
          <p:spPr>
            <a:xfrm rot="16200000">
              <a:off x="216467" y="3213801"/>
              <a:ext cx="918841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b="0" dirty="0">
                  <a:latin typeface="Aleo" panose="00000500000000000000" pitchFamily="2" charset="0"/>
                  <a:cs typeface="Poppins" pitchFamily="2" charset="77"/>
                </a:rPr>
                <a:t>ANALYZE</a:t>
              </a:r>
            </a:p>
          </p:txBody>
        </p:sp>
        <p:sp>
          <p:nvSpPr>
            <p:cNvPr id="34" name="TextBox 3">
              <a:extLst>
                <a:ext uri="{FF2B5EF4-FFF2-40B4-BE49-F238E27FC236}">
                  <a16:creationId xmlns:a16="http://schemas.microsoft.com/office/drawing/2014/main" id="{210BFC92-A7EE-9F77-F4B0-44A59C285C2C}"/>
                </a:ext>
              </a:extLst>
            </p:cNvPr>
            <p:cNvSpPr txBox="1"/>
            <p:nvPr/>
          </p:nvSpPr>
          <p:spPr>
            <a:xfrm rot="16200000">
              <a:off x="11337046" y="4647064"/>
              <a:ext cx="898003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b="0" dirty="0">
                  <a:latin typeface="Aleo" panose="00000500000000000000" pitchFamily="2" charset="0"/>
                  <a:cs typeface="Poppins" pitchFamily="2" charset="77"/>
                </a:rPr>
                <a:t>IMPROVE</a:t>
              </a:r>
            </a:p>
          </p:txBody>
        </p:sp>
        <p:grpSp>
          <p:nvGrpSpPr>
            <p:cNvPr id="35" name="Grupo 42">
              <a:extLst>
                <a:ext uri="{FF2B5EF4-FFF2-40B4-BE49-F238E27FC236}">
                  <a16:creationId xmlns:a16="http://schemas.microsoft.com/office/drawing/2014/main" id="{10B2C076-44EE-FA03-7893-21D99403F0E8}"/>
                </a:ext>
              </a:extLst>
            </p:cNvPr>
            <p:cNvGrpSpPr/>
            <p:nvPr/>
          </p:nvGrpSpPr>
          <p:grpSpPr>
            <a:xfrm rot="5400000">
              <a:off x="927231" y="5289247"/>
              <a:ext cx="354994" cy="419786"/>
              <a:chOff x="3657318" y="2960019"/>
              <a:chExt cx="428407" cy="506598"/>
            </a:xfrm>
            <a:effectLst/>
          </p:grpSpPr>
          <p:grpSp>
            <p:nvGrpSpPr>
              <p:cNvPr id="39" name="Grupo 43">
                <a:extLst>
                  <a:ext uri="{FF2B5EF4-FFF2-40B4-BE49-F238E27FC236}">
                    <a16:creationId xmlns:a16="http://schemas.microsoft.com/office/drawing/2014/main" id="{DADB6C1D-2291-8DEF-3B72-EBDC65A873B7}"/>
                  </a:ext>
                </a:extLst>
              </p:cNvPr>
              <p:cNvGrpSpPr/>
              <p:nvPr/>
            </p:nvGrpSpPr>
            <p:grpSpPr>
              <a:xfrm>
                <a:off x="3828604" y="2960019"/>
                <a:ext cx="257121" cy="506598"/>
                <a:chOff x="2468880" y="3319199"/>
                <a:chExt cx="257121" cy="506598"/>
              </a:xfrm>
            </p:grpSpPr>
            <p:cxnSp>
              <p:nvCxnSpPr>
                <p:cNvPr id="41" name="Conector recto 45">
                  <a:extLst>
                    <a:ext uri="{FF2B5EF4-FFF2-40B4-BE49-F238E27FC236}">
                      <a16:creationId xmlns:a16="http://schemas.microsoft.com/office/drawing/2014/main" id="{8D73C9F8-08E2-6504-6722-444E8275A32C}"/>
                    </a:ext>
                  </a:extLst>
                </p:cNvPr>
                <p:cNvCxnSpPr/>
                <p:nvPr/>
              </p:nvCxnSpPr>
              <p:spPr>
                <a:xfrm>
                  <a:off x="2468880" y="3319199"/>
                  <a:ext cx="257121" cy="257121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cto 46">
                  <a:extLst>
                    <a:ext uri="{FF2B5EF4-FFF2-40B4-BE49-F238E27FC236}">
                      <a16:creationId xmlns:a16="http://schemas.microsoft.com/office/drawing/2014/main" id="{C7E82CF8-B261-35C9-9583-EC10A9999E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68880" y="3568676"/>
                  <a:ext cx="257121" cy="257121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0" name="Conector recto 44">
                <a:extLst>
                  <a:ext uri="{FF2B5EF4-FFF2-40B4-BE49-F238E27FC236}">
                    <a16:creationId xmlns:a16="http://schemas.microsoft.com/office/drawing/2014/main" id="{BDDE7816-840A-28F7-933C-93CE566A01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57318" y="3213306"/>
                <a:ext cx="41481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Shape 61671">
              <a:extLst>
                <a:ext uri="{FF2B5EF4-FFF2-40B4-BE49-F238E27FC236}">
                  <a16:creationId xmlns:a16="http://schemas.microsoft.com/office/drawing/2014/main" id="{5EDF000C-9CF9-523E-6F74-8E4F8B7E8E5E}"/>
                </a:ext>
              </a:extLst>
            </p:cNvPr>
            <p:cNvSpPr/>
            <p:nvPr/>
          </p:nvSpPr>
          <p:spPr>
            <a:xfrm>
              <a:off x="7509016" y="4301579"/>
              <a:ext cx="2177708" cy="956056"/>
            </a:xfrm>
            <a:prstGeom prst="rect">
              <a:avLst/>
            </a:prstGeom>
            <a:solidFill>
              <a:srgbClr val="A3A3A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37" name="Shape 61667">
              <a:extLst>
                <a:ext uri="{FF2B5EF4-FFF2-40B4-BE49-F238E27FC236}">
                  <a16:creationId xmlns:a16="http://schemas.microsoft.com/office/drawing/2014/main" id="{458D07A7-8889-9B4D-B0F5-A961E7FB4B81}"/>
                </a:ext>
              </a:extLst>
            </p:cNvPr>
            <p:cNvSpPr/>
            <p:nvPr/>
          </p:nvSpPr>
          <p:spPr>
            <a:xfrm>
              <a:off x="3461538" y="15195"/>
              <a:ext cx="2583788" cy="95605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sp>
          <p:nvSpPr>
            <p:cNvPr id="38" name="Shape 61677">
              <a:extLst>
                <a:ext uri="{FF2B5EF4-FFF2-40B4-BE49-F238E27FC236}">
                  <a16:creationId xmlns:a16="http://schemas.microsoft.com/office/drawing/2014/main" id="{E2CFD9AA-CEFA-3287-DD9D-A01F83F6D0F6}"/>
                </a:ext>
              </a:extLst>
            </p:cNvPr>
            <p:cNvSpPr/>
            <p:nvPr/>
          </p:nvSpPr>
          <p:spPr>
            <a:xfrm>
              <a:off x="2750161" y="5737273"/>
              <a:ext cx="3067416" cy="956056"/>
            </a:xfrm>
            <a:prstGeom prst="rect">
              <a:avLst/>
            </a:prstGeom>
            <a:solidFill>
              <a:srgbClr val="C8007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 anchorCtr="0">
              <a:noAutofit/>
            </a:bodyPr>
            <a:lstStyle/>
            <a:p>
              <a:endParaRPr sz="1200" b="1" dirty="0"/>
            </a:p>
          </p:txBody>
        </p:sp>
        <p:grpSp>
          <p:nvGrpSpPr>
            <p:cNvPr id="2" name="Grupo 42">
              <a:extLst>
                <a:ext uri="{FF2B5EF4-FFF2-40B4-BE49-F238E27FC236}">
                  <a16:creationId xmlns:a16="http://schemas.microsoft.com/office/drawing/2014/main" id="{D806E609-6542-FAD8-21C7-B3FC926EDBE9}"/>
                </a:ext>
              </a:extLst>
            </p:cNvPr>
            <p:cNvGrpSpPr/>
            <p:nvPr userDrawn="1"/>
          </p:nvGrpSpPr>
          <p:grpSpPr>
            <a:xfrm rot="5400000">
              <a:off x="11140986" y="974487"/>
              <a:ext cx="354994" cy="419786"/>
              <a:chOff x="3657318" y="2960019"/>
              <a:chExt cx="428407" cy="506598"/>
            </a:xfrm>
            <a:effectLst/>
          </p:grpSpPr>
          <p:grpSp>
            <p:nvGrpSpPr>
              <p:cNvPr id="3" name="Grupo 43">
                <a:extLst>
                  <a:ext uri="{FF2B5EF4-FFF2-40B4-BE49-F238E27FC236}">
                    <a16:creationId xmlns:a16="http://schemas.microsoft.com/office/drawing/2014/main" id="{D3E86266-E3E7-1B49-8B7B-3DDC5A850588}"/>
                  </a:ext>
                </a:extLst>
              </p:cNvPr>
              <p:cNvGrpSpPr/>
              <p:nvPr/>
            </p:nvGrpSpPr>
            <p:grpSpPr>
              <a:xfrm>
                <a:off x="3828604" y="2960019"/>
                <a:ext cx="257121" cy="506598"/>
                <a:chOff x="2468880" y="3319199"/>
                <a:chExt cx="257121" cy="506598"/>
              </a:xfrm>
            </p:grpSpPr>
            <p:cxnSp>
              <p:nvCxnSpPr>
                <p:cNvPr id="48" name="Conector recto 45">
                  <a:extLst>
                    <a:ext uri="{FF2B5EF4-FFF2-40B4-BE49-F238E27FC236}">
                      <a16:creationId xmlns:a16="http://schemas.microsoft.com/office/drawing/2014/main" id="{B0F79EB8-F0F9-40DE-D175-C0B871D0048E}"/>
                    </a:ext>
                  </a:extLst>
                </p:cNvPr>
                <p:cNvCxnSpPr/>
                <p:nvPr/>
              </p:nvCxnSpPr>
              <p:spPr>
                <a:xfrm>
                  <a:off x="2468880" y="3319199"/>
                  <a:ext cx="257121" cy="257121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cto 46">
                  <a:extLst>
                    <a:ext uri="{FF2B5EF4-FFF2-40B4-BE49-F238E27FC236}">
                      <a16:creationId xmlns:a16="http://schemas.microsoft.com/office/drawing/2014/main" id="{A266284E-B800-E95B-ED5B-74526BD91B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68880" y="3568676"/>
                  <a:ext cx="257121" cy="257121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Conector recto 44">
                <a:extLst>
                  <a:ext uri="{FF2B5EF4-FFF2-40B4-BE49-F238E27FC236}">
                    <a16:creationId xmlns:a16="http://schemas.microsoft.com/office/drawing/2014/main" id="{50078DE9-736C-925D-6075-573CED83B6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57318" y="3213306"/>
                <a:ext cx="41481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0" name="Grupo 42">
              <a:extLst>
                <a:ext uri="{FF2B5EF4-FFF2-40B4-BE49-F238E27FC236}">
                  <a16:creationId xmlns:a16="http://schemas.microsoft.com/office/drawing/2014/main" id="{FF8FA638-B98D-3B90-9081-505F271F5051}"/>
                </a:ext>
              </a:extLst>
            </p:cNvPr>
            <p:cNvGrpSpPr/>
            <p:nvPr userDrawn="1"/>
          </p:nvGrpSpPr>
          <p:grpSpPr>
            <a:xfrm rot="5400000">
              <a:off x="1240487" y="2405105"/>
              <a:ext cx="354994" cy="419786"/>
              <a:chOff x="3657318" y="2960019"/>
              <a:chExt cx="428407" cy="506598"/>
            </a:xfrm>
            <a:effectLst/>
          </p:grpSpPr>
          <p:grpSp>
            <p:nvGrpSpPr>
              <p:cNvPr id="51" name="Grupo 43">
                <a:extLst>
                  <a:ext uri="{FF2B5EF4-FFF2-40B4-BE49-F238E27FC236}">
                    <a16:creationId xmlns:a16="http://schemas.microsoft.com/office/drawing/2014/main" id="{0872690A-5D59-7FEF-4E7A-4C6B00763ED0}"/>
                  </a:ext>
                </a:extLst>
              </p:cNvPr>
              <p:cNvGrpSpPr/>
              <p:nvPr/>
            </p:nvGrpSpPr>
            <p:grpSpPr>
              <a:xfrm>
                <a:off x="3828604" y="2960019"/>
                <a:ext cx="257121" cy="506598"/>
                <a:chOff x="2468880" y="3319199"/>
                <a:chExt cx="257121" cy="506598"/>
              </a:xfrm>
            </p:grpSpPr>
            <p:cxnSp>
              <p:nvCxnSpPr>
                <p:cNvPr id="53" name="Conector recto 45">
                  <a:extLst>
                    <a:ext uri="{FF2B5EF4-FFF2-40B4-BE49-F238E27FC236}">
                      <a16:creationId xmlns:a16="http://schemas.microsoft.com/office/drawing/2014/main" id="{8FABFA13-5A63-BC0F-C387-42B7E783ACAD}"/>
                    </a:ext>
                  </a:extLst>
                </p:cNvPr>
                <p:cNvCxnSpPr/>
                <p:nvPr/>
              </p:nvCxnSpPr>
              <p:spPr>
                <a:xfrm>
                  <a:off x="2468880" y="3319199"/>
                  <a:ext cx="257121" cy="257121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cto 46">
                  <a:extLst>
                    <a:ext uri="{FF2B5EF4-FFF2-40B4-BE49-F238E27FC236}">
                      <a16:creationId xmlns:a16="http://schemas.microsoft.com/office/drawing/2014/main" id="{DACADF14-52CC-B646-6019-81C1A1690F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68880" y="3568676"/>
                  <a:ext cx="257121" cy="257121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2" name="Conector recto 44">
                <a:extLst>
                  <a:ext uri="{FF2B5EF4-FFF2-40B4-BE49-F238E27FC236}">
                    <a16:creationId xmlns:a16="http://schemas.microsoft.com/office/drawing/2014/main" id="{15CCF290-5F68-1B16-B622-23D2246504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57318" y="3213306"/>
                <a:ext cx="41481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upo 42">
              <a:extLst>
                <a:ext uri="{FF2B5EF4-FFF2-40B4-BE49-F238E27FC236}">
                  <a16:creationId xmlns:a16="http://schemas.microsoft.com/office/drawing/2014/main" id="{3583DA60-7C30-804E-E290-BFCA2AF254AC}"/>
                </a:ext>
              </a:extLst>
            </p:cNvPr>
            <p:cNvGrpSpPr/>
            <p:nvPr userDrawn="1"/>
          </p:nvGrpSpPr>
          <p:grpSpPr>
            <a:xfrm rot="5400000">
              <a:off x="10906949" y="3843649"/>
              <a:ext cx="354994" cy="419786"/>
              <a:chOff x="3657318" y="2960019"/>
              <a:chExt cx="428407" cy="506598"/>
            </a:xfrm>
            <a:effectLst/>
          </p:grpSpPr>
          <p:grpSp>
            <p:nvGrpSpPr>
              <p:cNvPr id="56" name="Grupo 43">
                <a:extLst>
                  <a:ext uri="{FF2B5EF4-FFF2-40B4-BE49-F238E27FC236}">
                    <a16:creationId xmlns:a16="http://schemas.microsoft.com/office/drawing/2014/main" id="{31555B5F-28AF-0770-CFEC-8D9CC833D53C}"/>
                  </a:ext>
                </a:extLst>
              </p:cNvPr>
              <p:cNvGrpSpPr/>
              <p:nvPr/>
            </p:nvGrpSpPr>
            <p:grpSpPr>
              <a:xfrm>
                <a:off x="3828604" y="2960019"/>
                <a:ext cx="257121" cy="506598"/>
                <a:chOff x="2468880" y="3319199"/>
                <a:chExt cx="257121" cy="506598"/>
              </a:xfrm>
            </p:grpSpPr>
            <p:cxnSp>
              <p:nvCxnSpPr>
                <p:cNvPr id="58" name="Conector recto 45">
                  <a:extLst>
                    <a:ext uri="{FF2B5EF4-FFF2-40B4-BE49-F238E27FC236}">
                      <a16:creationId xmlns:a16="http://schemas.microsoft.com/office/drawing/2014/main" id="{CBC4312F-5CC3-B2EA-97BA-07D267D332EE}"/>
                    </a:ext>
                  </a:extLst>
                </p:cNvPr>
                <p:cNvCxnSpPr/>
                <p:nvPr/>
              </p:nvCxnSpPr>
              <p:spPr>
                <a:xfrm>
                  <a:off x="2468880" y="3319199"/>
                  <a:ext cx="257121" cy="257121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ector recto 46">
                  <a:extLst>
                    <a:ext uri="{FF2B5EF4-FFF2-40B4-BE49-F238E27FC236}">
                      <a16:creationId xmlns:a16="http://schemas.microsoft.com/office/drawing/2014/main" id="{7D2F0292-22EF-52ED-2594-B25133BC41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68880" y="3568676"/>
                  <a:ext cx="257121" cy="257121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7" name="Conector recto 44">
                <a:extLst>
                  <a:ext uri="{FF2B5EF4-FFF2-40B4-BE49-F238E27FC236}">
                    <a16:creationId xmlns:a16="http://schemas.microsoft.com/office/drawing/2014/main" id="{7C324393-CADA-A2CF-1F7E-F899CB6042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57318" y="3213306"/>
                <a:ext cx="414810" cy="0"/>
              </a:xfrm>
              <a:prstGeom prst="line">
                <a:avLst/>
              </a:prstGeom>
              <a:ln w="127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A08EECD-4441-508B-DC5B-DBD8471DD00B}"/>
                </a:ext>
              </a:extLst>
            </p:cNvPr>
            <p:cNvSpPr txBox="1"/>
            <p:nvPr userDrawn="1"/>
          </p:nvSpPr>
          <p:spPr>
            <a:xfrm>
              <a:off x="1674089" y="904082"/>
              <a:ext cx="1143391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BUSINESS CASE</a:t>
              </a:r>
            </a:p>
          </p:txBody>
        </p:sp>
        <p:sp>
          <p:nvSpPr>
            <p:cNvPr id="61" name="TextBox 3">
              <a:extLst>
                <a:ext uri="{FF2B5EF4-FFF2-40B4-BE49-F238E27FC236}">
                  <a16:creationId xmlns:a16="http://schemas.microsoft.com/office/drawing/2014/main" id="{32399590-227B-D130-BF42-4373AB316AFD}"/>
                </a:ext>
              </a:extLst>
            </p:cNvPr>
            <p:cNvSpPr txBox="1"/>
            <p:nvPr userDrawn="1"/>
          </p:nvSpPr>
          <p:spPr>
            <a:xfrm>
              <a:off x="4077890" y="904082"/>
              <a:ext cx="1349472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CUSTOMER NEEDS</a:t>
              </a:r>
            </a:p>
          </p:txBody>
        </p:sp>
        <p:sp>
          <p:nvSpPr>
            <p:cNvPr id="62" name="TextBox 3">
              <a:extLst>
                <a:ext uri="{FF2B5EF4-FFF2-40B4-BE49-F238E27FC236}">
                  <a16:creationId xmlns:a16="http://schemas.microsoft.com/office/drawing/2014/main" id="{E8374B01-F4FE-08E0-2F57-71C05FEF18A6}"/>
                </a:ext>
              </a:extLst>
            </p:cNvPr>
            <p:cNvSpPr txBox="1"/>
            <p:nvPr userDrawn="1"/>
          </p:nvSpPr>
          <p:spPr>
            <a:xfrm>
              <a:off x="6210871" y="904082"/>
              <a:ext cx="1510606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HIGH LEVEL PROCESS</a:t>
              </a:r>
            </a:p>
          </p:txBody>
        </p:sp>
        <p:sp>
          <p:nvSpPr>
            <p:cNvPr id="63" name="TextBox 3">
              <a:extLst>
                <a:ext uri="{FF2B5EF4-FFF2-40B4-BE49-F238E27FC236}">
                  <a16:creationId xmlns:a16="http://schemas.microsoft.com/office/drawing/2014/main" id="{2DC81D01-4F67-6B71-66EC-CF9FC73BD03B}"/>
                </a:ext>
              </a:extLst>
            </p:cNvPr>
            <p:cNvSpPr txBox="1"/>
            <p:nvPr userDrawn="1"/>
          </p:nvSpPr>
          <p:spPr>
            <a:xfrm>
              <a:off x="8381963" y="904082"/>
              <a:ext cx="768287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CHARTER</a:t>
              </a:r>
            </a:p>
          </p:txBody>
        </p:sp>
        <p:sp>
          <p:nvSpPr>
            <p:cNvPr id="64" name="TextBox 3">
              <a:extLst>
                <a:ext uri="{FF2B5EF4-FFF2-40B4-BE49-F238E27FC236}">
                  <a16:creationId xmlns:a16="http://schemas.microsoft.com/office/drawing/2014/main" id="{F79E84C9-DBE0-FE4F-EE39-E9D857E6D072}"/>
                </a:ext>
              </a:extLst>
            </p:cNvPr>
            <p:cNvSpPr txBox="1"/>
            <p:nvPr userDrawn="1"/>
          </p:nvSpPr>
          <p:spPr>
            <a:xfrm>
              <a:off x="9705457" y="904082"/>
              <a:ext cx="1097032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PROJECT PLAN</a:t>
              </a:r>
            </a:p>
          </p:txBody>
        </p:sp>
        <p:sp>
          <p:nvSpPr>
            <p:cNvPr id="65" name="TextBox 3">
              <a:extLst>
                <a:ext uri="{FF2B5EF4-FFF2-40B4-BE49-F238E27FC236}">
                  <a16:creationId xmlns:a16="http://schemas.microsoft.com/office/drawing/2014/main" id="{561B1018-5C68-BA7E-D44B-02195F85DC9B}"/>
                </a:ext>
              </a:extLst>
            </p:cNvPr>
            <p:cNvSpPr txBox="1"/>
            <p:nvPr userDrawn="1"/>
          </p:nvSpPr>
          <p:spPr>
            <a:xfrm>
              <a:off x="1889990" y="2324762"/>
              <a:ext cx="1225977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BASELINE STUDY</a:t>
              </a:r>
            </a:p>
          </p:txBody>
        </p:sp>
        <p:sp>
          <p:nvSpPr>
            <p:cNvPr id="66" name="TextBox 3">
              <a:extLst>
                <a:ext uri="{FF2B5EF4-FFF2-40B4-BE49-F238E27FC236}">
                  <a16:creationId xmlns:a16="http://schemas.microsoft.com/office/drawing/2014/main" id="{7CACC36B-4C2D-1236-7D33-27307FD167C6}"/>
                </a:ext>
              </a:extLst>
            </p:cNvPr>
            <p:cNvSpPr txBox="1"/>
            <p:nvPr userDrawn="1"/>
          </p:nvSpPr>
          <p:spPr>
            <a:xfrm>
              <a:off x="3849362" y="2324762"/>
              <a:ext cx="1326132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DATA COLLECTION</a:t>
              </a:r>
            </a:p>
          </p:txBody>
        </p:sp>
        <p:sp>
          <p:nvSpPr>
            <p:cNvPr id="67" name="TextBox 3">
              <a:extLst>
                <a:ext uri="{FF2B5EF4-FFF2-40B4-BE49-F238E27FC236}">
                  <a16:creationId xmlns:a16="http://schemas.microsoft.com/office/drawing/2014/main" id="{D58323FB-7264-A0A0-CC7C-D0DC3D63DECF}"/>
                </a:ext>
              </a:extLst>
            </p:cNvPr>
            <p:cNvSpPr txBox="1"/>
            <p:nvPr userDrawn="1"/>
          </p:nvSpPr>
          <p:spPr>
            <a:xfrm>
              <a:off x="6117840" y="2324762"/>
              <a:ext cx="1037784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DATA SYSTEM</a:t>
              </a:r>
            </a:p>
          </p:txBody>
        </p:sp>
        <p:sp>
          <p:nvSpPr>
            <p:cNvPr id="68" name="TextBox 3">
              <a:extLst>
                <a:ext uri="{FF2B5EF4-FFF2-40B4-BE49-F238E27FC236}">
                  <a16:creationId xmlns:a16="http://schemas.microsoft.com/office/drawing/2014/main" id="{873D559F-6632-6670-E6C6-FBCD78C23EF3}"/>
                </a:ext>
              </a:extLst>
            </p:cNvPr>
            <p:cNvSpPr txBox="1"/>
            <p:nvPr userDrawn="1"/>
          </p:nvSpPr>
          <p:spPr>
            <a:xfrm>
              <a:off x="7375329" y="2324762"/>
              <a:ext cx="1719893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KEY PROCESS VARIABLES</a:t>
              </a:r>
            </a:p>
          </p:txBody>
        </p:sp>
        <p:sp>
          <p:nvSpPr>
            <p:cNvPr id="69" name="TextBox 3">
              <a:extLst>
                <a:ext uri="{FF2B5EF4-FFF2-40B4-BE49-F238E27FC236}">
                  <a16:creationId xmlns:a16="http://schemas.microsoft.com/office/drawing/2014/main" id="{8EE1765E-890A-642D-02BD-3BFBDB1F9272}"/>
                </a:ext>
              </a:extLst>
            </p:cNvPr>
            <p:cNvSpPr txBox="1"/>
            <p:nvPr userDrawn="1"/>
          </p:nvSpPr>
          <p:spPr>
            <a:xfrm>
              <a:off x="9740205" y="2324762"/>
              <a:ext cx="1543499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AS-IS PROCESS STUDY</a:t>
              </a:r>
            </a:p>
          </p:txBody>
        </p:sp>
        <p:sp>
          <p:nvSpPr>
            <p:cNvPr id="70" name="TextBox 3">
              <a:extLst>
                <a:ext uri="{FF2B5EF4-FFF2-40B4-BE49-F238E27FC236}">
                  <a16:creationId xmlns:a16="http://schemas.microsoft.com/office/drawing/2014/main" id="{6D862E26-B117-D82A-2834-9CB04DD07238}"/>
                </a:ext>
              </a:extLst>
            </p:cNvPr>
            <p:cNvSpPr txBox="1"/>
            <p:nvPr userDrawn="1"/>
          </p:nvSpPr>
          <p:spPr>
            <a:xfrm>
              <a:off x="1251872" y="3764253"/>
              <a:ext cx="1365310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PROCESS ANALYSIS</a:t>
              </a:r>
            </a:p>
          </p:txBody>
        </p:sp>
        <p:sp>
          <p:nvSpPr>
            <p:cNvPr id="71" name="TextBox 3">
              <a:extLst>
                <a:ext uri="{FF2B5EF4-FFF2-40B4-BE49-F238E27FC236}">
                  <a16:creationId xmlns:a16="http://schemas.microsoft.com/office/drawing/2014/main" id="{21A3CC9B-395E-131D-105E-96D45A1BB20D}"/>
                </a:ext>
              </a:extLst>
            </p:cNvPr>
            <p:cNvSpPr txBox="1"/>
            <p:nvPr userDrawn="1"/>
          </p:nvSpPr>
          <p:spPr>
            <a:xfrm>
              <a:off x="3321841" y="3764253"/>
              <a:ext cx="1709186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CAUSES IDENTIFICATION</a:t>
              </a:r>
            </a:p>
          </p:txBody>
        </p:sp>
        <p:sp>
          <p:nvSpPr>
            <p:cNvPr id="72" name="TextBox 3">
              <a:extLst>
                <a:ext uri="{FF2B5EF4-FFF2-40B4-BE49-F238E27FC236}">
                  <a16:creationId xmlns:a16="http://schemas.microsoft.com/office/drawing/2014/main" id="{13F205A8-7FAC-6BB1-581B-F8BE9469D571}"/>
                </a:ext>
              </a:extLst>
            </p:cNvPr>
            <p:cNvSpPr txBox="1"/>
            <p:nvPr userDrawn="1"/>
          </p:nvSpPr>
          <p:spPr>
            <a:xfrm>
              <a:off x="5954780" y="3764253"/>
              <a:ext cx="1611915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ROOT CAUSE ANALYSIS</a:t>
              </a:r>
            </a:p>
          </p:txBody>
        </p:sp>
        <p:sp>
          <p:nvSpPr>
            <p:cNvPr id="73" name="TextBox 3">
              <a:extLst>
                <a:ext uri="{FF2B5EF4-FFF2-40B4-BE49-F238E27FC236}">
                  <a16:creationId xmlns:a16="http://schemas.microsoft.com/office/drawing/2014/main" id="{0C394508-6D47-27AC-BA5C-240731948E7A}"/>
                </a:ext>
              </a:extLst>
            </p:cNvPr>
            <p:cNvSpPr txBox="1"/>
            <p:nvPr userDrawn="1"/>
          </p:nvSpPr>
          <p:spPr>
            <a:xfrm>
              <a:off x="8174159" y="3764253"/>
              <a:ext cx="1571328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CAUSES VERIFICATION</a:t>
              </a:r>
            </a:p>
          </p:txBody>
        </p:sp>
        <p:sp>
          <p:nvSpPr>
            <p:cNvPr id="74" name="TextBox 3">
              <a:extLst>
                <a:ext uri="{FF2B5EF4-FFF2-40B4-BE49-F238E27FC236}">
                  <a16:creationId xmlns:a16="http://schemas.microsoft.com/office/drawing/2014/main" id="{BD8F2165-3188-6712-34D9-5F77CEDCE744}"/>
                </a:ext>
              </a:extLst>
            </p:cNvPr>
            <p:cNvSpPr txBox="1"/>
            <p:nvPr userDrawn="1"/>
          </p:nvSpPr>
          <p:spPr>
            <a:xfrm>
              <a:off x="9677809" y="3764253"/>
              <a:ext cx="888384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MODELING</a:t>
              </a:r>
            </a:p>
          </p:txBody>
        </p:sp>
        <p:sp>
          <p:nvSpPr>
            <p:cNvPr id="75" name="TextBox 3">
              <a:extLst>
                <a:ext uri="{FF2B5EF4-FFF2-40B4-BE49-F238E27FC236}">
                  <a16:creationId xmlns:a16="http://schemas.microsoft.com/office/drawing/2014/main" id="{DE67F258-28BF-D1D5-64CD-9557964E8F18}"/>
                </a:ext>
              </a:extLst>
            </p:cNvPr>
            <p:cNvSpPr txBox="1"/>
            <p:nvPr userDrawn="1"/>
          </p:nvSpPr>
          <p:spPr>
            <a:xfrm>
              <a:off x="1601358" y="5192360"/>
              <a:ext cx="1708673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OUTCOME VS. BASELINE</a:t>
              </a:r>
            </a:p>
          </p:txBody>
        </p:sp>
        <p:sp>
          <p:nvSpPr>
            <p:cNvPr id="76" name="TextBox 3">
              <a:extLst>
                <a:ext uri="{FF2B5EF4-FFF2-40B4-BE49-F238E27FC236}">
                  <a16:creationId xmlns:a16="http://schemas.microsoft.com/office/drawing/2014/main" id="{23ABEC01-90F3-3912-5E5E-BD671369CDF0}"/>
                </a:ext>
              </a:extLst>
            </p:cNvPr>
            <p:cNvSpPr txBox="1"/>
            <p:nvPr userDrawn="1"/>
          </p:nvSpPr>
          <p:spPr>
            <a:xfrm>
              <a:off x="3812747" y="5192360"/>
              <a:ext cx="1337161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IMPLEMENTATION</a:t>
              </a:r>
            </a:p>
          </p:txBody>
        </p:sp>
        <p:sp>
          <p:nvSpPr>
            <p:cNvPr id="77" name="TextBox 3">
              <a:extLst>
                <a:ext uri="{FF2B5EF4-FFF2-40B4-BE49-F238E27FC236}">
                  <a16:creationId xmlns:a16="http://schemas.microsoft.com/office/drawing/2014/main" id="{49FE1BCB-A16E-B58C-BF09-E8B00EB357B6}"/>
                </a:ext>
              </a:extLst>
            </p:cNvPr>
            <p:cNvSpPr txBox="1"/>
            <p:nvPr userDrawn="1"/>
          </p:nvSpPr>
          <p:spPr>
            <a:xfrm>
              <a:off x="5910522" y="5192360"/>
              <a:ext cx="1705852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PLAN IMPLEMENTATION</a:t>
              </a:r>
            </a:p>
          </p:txBody>
        </p:sp>
        <p:sp>
          <p:nvSpPr>
            <p:cNvPr id="78" name="TextBox 3">
              <a:extLst>
                <a:ext uri="{FF2B5EF4-FFF2-40B4-BE49-F238E27FC236}">
                  <a16:creationId xmlns:a16="http://schemas.microsoft.com/office/drawing/2014/main" id="{E79ED535-E2D6-54AD-E217-D34096CA2A61}"/>
                </a:ext>
              </a:extLst>
            </p:cNvPr>
            <p:cNvSpPr txBox="1"/>
            <p:nvPr userDrawn="1"/>
          </p:nvSpPr>
          <p:spPr>
            <a:xfrm>
              <a:off x="7827938" y="5192360"/>
              <a:ext cx="1550873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SOLUTION SELECTION</a:t>
              </a:r>
            </a:p>
          </p:txBody>
        </p:sp>
        <p:sp>
          <p:nvSpPr>
            <p:cNvPr id="79" name="TextBox 3">
              <a:extLst>
                <a:ext uri="{FF2B5EF4-FFF2-40B4-BE49-F238E27FC236}">
                  <a16:creationId xmlns:a16="http://schemas.microsoft.com/office/drawing/2014/main" id="{F9BE19BD-373F-F88A-3D4C-56D6F90201F5}"/>
                </a:ext>
              </a:extLst>
            </p:cNvPr>
            <p:cNvSpPr txBox="1"/>
            <p:nvPr userDrawn="1"/>
          </p:nvSpPr>
          <p:spPr>
            <a:xfrm>
              <a:off x="9769241" y="5192360"/>
              <a:ext cx="1764266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SOLUTIONS GENERATION</a:t>
              </a:r>
            </a:p>
          </p:txBody>
        </p:sp>
        <p:sp>
          <p:nvSpPr>
            <p:cNvPr id="80" name="TextBox 3">
              <a:extLst>
                <a:ext uri="{FF2B5EF4-FFF2-40B4-BE49-F238E27FC236}">
                  <a16:creationId xmlns:a16="http://schemas.microsoft.com/office/drawing/2014/main" id="{5D71F847-8175-ACBE-0055-6A851C20A0E5}"/>
                </a:ext>
              </a:extLst>
            </p:cNvPr>
            <p:cNvSpPr txBox="1"/>
            <p:nvPr userDrawn="1"/>
          </p:nvSpPr>
          <p:spPr>
            <a:xfrm>
              <a:off x="1261564" y="6626716"/>
              <a:ext cx="1518813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CONTROL MEASURES</a:t>
              </a:r>
            </a:p>
          </p:txBody>
        </p:sp>
        <p:sp>
          <p:nvSpPr>
            <p:cNvPr id="81" name="TextBox 3">
              <a:extLst>
                <a:ext uri="{FF2B5EF4-FFF2-40B4-BE49-F238E27FC236}">
                  <a16:creationId xmlns:a16="http://schemas.microsoft.com/office/drawing/2014/main" id="{9A61ACCC-C15C-F946-7136-EAA6D55083B1}"/>
                </a:ext>
              </a:extLst>
            </p:cNvPr>
            <p:cNvSpPr txBox="1"/>
            <p:nvPr userDrawn="1"/>
          </p:nvSpPr>
          <p:spPr>
            <a:xfrm>
              <a:off x="3598906" y="6626716"/>
              <a:ext cx="1369926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STANDARDIZATION</a:t>
              </a:r>
            </a:p>
          </p:txBody>
        </p:sp>
        <p:sp>
          <p:nvSpPr>
            <p:cNvPr id="82" name="TextBox 3">
              <a:extLst>
                <a:ext uri="{FF2B5EF4-FFF2-40B4-BE49-F238E27FC236}">
                  <a16:creationId xmlns:a16="http://schemas.microsoft.com/office/drawing/2014/main" id="{57AB167F-46DC-35AA-A263-CBEC5AE17DB7}"/>
                </a:ext>
              </a:extLst>
            </p:cNvPr>
            <p:cNvSpPr txBox="1"/>
            <p:nvPr userDrawn="1"/>
          </p:nvSpPr>
          <p:spPr>
            <a:xfrm>
              <a:off x="6075688" y="6626716"/>
              <a:ext cx="1181477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HANDING OVER</a:t>
              </a:r>
            </a:p>
          </p:txBody>
        </p:sp>
        <p:sp>
          <p:nvSpPr>
            <p:cNvPr id="83" name="TextBox 3">
              <a:extLst>
                <a:ext uri="{FF2B5EF4-FFF2-40B4-BE49-F238E27FC236}">
                  <a16:creationId xmlns:a16="http://schemas.microsoft.com/office/drawing/2014/main" id="{2D904EB1-1E3B-F252-8917-EA8ADDC1B486}"/>
                </a:ext>
              </a:extLst>
            </p:cNvPr>
            <p:cNvSpPr txBox="1"/>
            <p:nvPr userDrawn="1"/>
          </p:nvSpPr>
          <p:spPr>
            <a:xfrm>
              <a:off x="7787084" y="6626716"/>
              <a:ext cx="1382943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BENEFITS SHARING</a:t>
              </a:r>
            </a:p>
          </p:txBody>
        </p:sp>
        <p:sp>
          <p:nvSpPr>
            <p:cNvPr id="84" name="TextBox 3">
              <a:extLst>
                <a:ext uri="{FF2B5EF4-FFF2-40B4-BE49-F238E27FC236}">
                  <a16:creationId xmlns:a16="http://schemas.microsoft.com/office/drawing/2014/main" id="{7017C083-E189-0A38-0666-2D9E5DB0A042}"/>
                </a:ext>
              </a:extLst>
            </p:cNvPr>
            <p:cNvSpPr txBox="1"/>
            <p:nvPr userDrawn="1"/>
          </p:nvSpPr>
          <p:spPr>
            <a:xfrm>
              <a:off x="9701311" y="6626716"/>
              <a:ext cx="1951880" cy="276999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1200" dirty="0">
                  <a:cs typeface="Poppins" pitchFamily="2" charset="77"/>
                </a:rPr>
                <a:t>CONTINUOUS MONITORING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302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406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48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  <p:sldLayoutId id="214748366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citoolkit.com/articles/waste-analysis/" TargetMode="External"/><Relationship Id="rId18" Type="http://schemas.openxmlformats.org/officeDocument/2006/relationships/image" Target="../media/image8.png"/><Relationship Id="rId26" Type="http://schemas.openxmlformats.org/officeDocument/2006/relationships/image" Target="../media/image12.png"/><Relationship Id="rId39" Type="http://schemas.openxmlformats.org/officeDocument/2006/relationships/hyperlink" Target="https://citoolkit.com/templates/fishbone-diagram-template/" TargetMode="External"/><Relationship Id="rId21" Type="http://schemas.openxmlformats.org/officeDocument/2006/relationships/hyperlink" Target="https://citoolkit.com/articles/normal-distribution/" TargetMode="External"/><Relationship Id="rId34" Type="http://schemas.openxmlformats.org/officeDocument/2006/relationships/image" Target="../media/image16.png"/><Relationship Id="rId42" Type="http://schemas.openxmlformats.org/officeDocument/2006/relationships/image" Target="../media/image20.png"/><Relationship Id="rId47" Type="http://schemas.openxmlformats.org/officeDocument/2006/relationships/hyperlink" Target="https://citoolkit.com/templates/control-plan-template/" TargetMode="External"/><Relationship Id="rId50" Type="http://schemas.openxmlformats.org/officeDocument/2006/relationships/image" Target="../media/image24.png"/><Relationship Id="rId7" Type="http://schemas.openxmlformats.org/officeDocument/2006/relationships/hyperlink" Target="https://citoolkit.com/articles/process-mapping/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png"/><Relationship Id="rId29" Type="http://schemas.openxmlformats.org/officeDocument/2006/relationships/hyperlink" Target="https://citoolkit.com/templates/sipoc-map-template/" TargetMode="External"/><Relationship Id="rId11" Type="http://schemas.openxmlformats.org/officeDocument/2006/relationships/hyperlink" Target="https://citoolkit.com/articles/histogram/" TargetMode="External"/><Relationship Id="rId24" Type="http://schemas.openxmlformats.org/officeDocument/2006/relationships/image" Target="../media/image11.png"/><Relationship Id="rId32" Type="http://schemas.openxmlformats.org/officeDocument/2006/relationships/image" Target="../media/image15.png"/><Relationship Id="rId37" Type="http://schemas.openxmlformats.org/officeDocument/2006/relationships/hyperlink" Target="https://citoolkit.com/templates/box-plot-template/" TargetMode="External"/><Relationship Id="rId40" Type="http://schemas.openxmlformats.org/officeDocument/2006/relationships/image" Target="../media/image19.png"/><Relationship Id="rId45" Type="http://schemas.openxmlformats.org/officeDocument/2006/relationships/hyperlink" Target="https://citoolkit.com/templates/kaizen-report-template/" TargetMode="External"/><Relationship Id="rId5" Type="http://schemas.openxmlformats.org/officeDocument/2006/relationships/hyperlink" Target="https://citoolkit.com/articles/stakeholder-analysis/" TargetMode="External"/><Relationship Id="rId15" Type="http://schemas.openxmlformats.org/officeDocument/2006/relationships/hyperlink" Target="https://citoolkit.com/articles/pareto-analysis/" TargetMode="External"/><Relationship Id="rId23" Type="http://schemas.openxmlformats.org/officeDocument/2006/relationships/hyperlink" Target="https://citoolkit.com/articles/standard-work/" TargetMode="External"/><Relationship Id="rId28" Type="http://schemas.openxmlformats.org/officeDocument/2006/relationships/image" Target="../media/image13.png"/><Relationship Id="rId36" Type="http://schemas.openxmlformats.org/officeDocument/2006/relationships/image" Target="../media/image17.png"/><Relationship Id="rId49" Type="http://schemas.openxmlformats.org/officeDocument/2006/relationships/hyperlink" Target="https://citoolkit.com/templates/visual-management-audit-checklist/" TargetMode="External"/><Relationship Id="rId10" Type="http://schemas.openxmlformats.org/officeDocument/2006/relationships/image" Target="../media/image4.png"/><Relationship Id="rId19" Type="http://schemas.openxmlformats.org/officeDocument/2006/relationships/hyperlink" Target="https://citoolkit.com/articles/risk-analysis/" TargetMode="External"/><Relationship Id="rId31" Type="http://schemas.openxmlformats.org/officeDocument/2006/relationships/hyperlink" Target="https://citoolkit.com/templates/gantt-chart-template/" TargetMode="External"/><Relationship Id="rId44" Type="http://schemas.openxmlformats.org/officeDocument/2006/relationships/image" Target="../media/image21.png"/><Relationship Id="rId52" Type="http://schemas.openxmlformats.org/officeDocument/2006/relationships/image" Target="../media/image25.png"/><Relationship Id="rId4" Type="http://schemas.openxmlformats.org/officeDocument/2006/relationships/image" Target="../media/image1.png"/><Relationship Id="rId9" Type="http://schemas.openxmlformats.org/officeDocument/2006/relationships/hyperlink" Target="https://citoolkit.com/articles/process-sequence-chart/#process-chart" TargetMode="External"/><Relationship Id="rId14" Type="http://schemas.openxmlformats.org/officeDocument/2006/relationships/image" Target="../media/image6.png"/><Relationship Id="rId22" Type="http://schemas.openxmlformats.org/officeDocument/2006/relationships/image" Target="../media/image10.png"/><Relationship Id="rId27" Type="http://schemas.openxmlformats.org/officeDocument/2006/relationships/hyperlink" Target="https://citoolkit.com/templates/benchmark-summary-report/" TargetMode="External"/><Relationship Id="rId30" Type="http://schemas.openxmlformats.org/officeDocument/2006/relationships/image" Target="../media/image14.png"/><Relationship Id="rId35" Type="http://schemas.openxmlformats.org/officeDocument/2006/relationships/hyperlink" Target="https://citoolkit.com/templates/data-collection-plan-template/" TargetMode="External"/><Relationship Id="rId43" Type="http://schemas.openxmlformats.org/officeDocument/2006/relationships/hyperlink" Target="https://citoolkit.com/templates/pugh-matrix-template/" TargetMode="External"/><Relationship Id="rId48" Type="http://schemas.openxmlformats.org/officeDocument/2006/relationships/image" Target="../media/image23.png"/><Relationship Id="rId8" Type="http://schemas.openxmlformats.org/officeDocument/2006/relationships/image" Target="../media/image3.png"/><Relationship Id="rId51" Type="http://schemas.openxmlformats.org/officeDocument/2006/relationships/hyperlink" Target="https://citoolkit.com/templates/project-closure-template/" TargetMode="External"/><Relationship Id="rId3" Type="http://schemas.openxmlformats.org/officeDocument/2006/relationships/hyperlink" Target="https://citoolkit.com/articles/kano-analysis/" TargetMode="External"/><Relationship Id="rId12" Type="http://schemas.openxmlformats.org/officeDocument/2006/relationships/image" Target="../media/image5.png"/><Relationship Id="rId17" Type="http://schemas.openxmlformats.org/officeDocument/2006/relationships/hyperlink" Target="https://citoolkit.com/articles/how-how-diagram/" TargetMode="External"/><Relationship Id="rId25" Type="http://schemas.openxmlformats.org/officeDocument/2006/relationships/hyperlink" Target="https://citoolkit.com/articles/best-practice-sharing/" TargetMode="External"/><Relationship Id="rId33" Type="http://schemas.openxmlformats.org/officeDocument/2006/relationships/hyperlink" Target="https://citoolkit.com/templates/time-value-map-template/" TargetMode="External"/><Relationship Id="rId38" Type="http://schemas.openxmlformats.org/officeDocument/2006/relationships/image" Target="../media/image18.png"/><Relationship Id="rId46" Type="http://schemas.openxmlformats.org/officeDocument/2006/relationships/image" Target="../media/image22.png"/><Relationship Id="rId20" Type="http://schemas.openxmlformats.org/officeDocument/2006/relationships/image" Target="../media/image9.png"/><Relationship Id="rId41" Type="http://schemas.openxmlformats.org/officeDocument/2006/relationships/hyperlink" Target="https://citoolkit.com/templates/scatter-diagram-template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4.png"/><Relationship Id="rId21" Type="http://schemas.openxmlformats.org/officeDocument/2006/relationships/hyperlink" Target="https://citoolkit.com/articles/time-value-map/" TargetMode="External"/><Relationship Id="rId42" Type="http://schemas.openxmlformats.org/officeDocument/2006/relationships/image" Target="../media/image39.png"/><Relationship Id="rId47" Type="http://schemas.openxmlformats.org/officeDocument/2006/relationships/hyperlink" Target="https://citoolkit.com/articles/why-why-diagram/" TargetMode="External"/><Relationship Id="rId63" Type="http://schemas.openxmlformats.org/officeDocument/2006/relationships/hyperlink" Target="https://citoolkit.com/articles/raci-matrix/" TargetMode="External"/><Relationship Id="rId68" Type="http://schemas.openxmlformats.org/officeDocument/2006/relationships/image" Target="../media/image50.png"/><Relationship Id="rId84" Type="http://schemas.openxmlformats.org/officeDocument/2006/relationships/image" Target="../media/image11.png"/><Relationship Id="rId89" Type="http://schemas.openxmlformats.org/officeDocument/2006/relationships/hyperlink" Target="https://citoolkit.com/articles/kano-analysis/" TargetMode="External"/><Relationship Id="rId16" Type="http://schemas.openxmlformats.org/officeDocument/2006/relationships/image" Target="../media/image3.png"/><Relationship Id="rId11" Type="http://schemas.openxmlformats.org/officeDocument/2006/relationships/hyperlink" Target="https://citoolkit.com/articles/gantt-chart/" TargetMode="External"/><Relationship Id="rId32" Type="http://schemas.openxmlformats.org/officeDocument/2006/relationships/image" Target="../media/image36.png"/><Relationship Id="rId37" Type="http://schemas.openxmlformats.org/officeDocument/2006/relationships/hyperlink" Target="https://citoolkit.com/articles/box-plot/" TargetMode="External"/><Relationship Id="rId53" Type="http://schemas.openxmlformats.org/officeDocument/2006/relationships/hyperlink" Target="https://citoolkit.com/articles/how-how-diagram/" TargetMode="External"/><Relationship Id="rId58" Type="http://schemas.openxmlformats.org/officeDocument/2006/relationships/image" Target="../media/image45.png"/><Relationship Id="rId74" Type="http://schemas.openxmlformats.org/officeDocument/2006/relationships/image" Target="../media/image52.png"/><Relationship Id="rId79" Type="http://schemas.openxmlformats.org/officeDocument/2006/relationships/hyperlink" Target="https://citoolkit.com/articles/benchmarking/" TargetMode="External"/><Relationship Id="rId5" Type="http://schemas.openxmlformats.org/officeDocument/2006/relationships/hyperlink" Target="https://citoolkit.com/articles/value-stream-mapping/" TargetMode="External"/><Relationship Id="rId90" Type="http://schemas.openxmlformats.org/officeDocument/2006/relationships/image" Target="../media/image1.png"/><Relationship Id="rId95" Type="http://schemas.openxmlformats.org/officeDocument/2006/relationships/hyperlink" Target="https://citoolkit.com/articles/interrelationship-diagram/" TargetMode="External"/><Relationship Id="rId22" Type="http://schemas.openxmlformats.org/officeDocument/2006/relationships/image" Target="../media/image32.png"/><Relationship Id="rId27" Type="http://schemas.openxmlformats.org/officeDocument/2006/relationships/hyperlink" Target="https://citoolkit.com/articles/observation/" TargetMode="External"/><Relationship Id="rId43" Type="http://schemas.openxmlformats.org/officeDocument/2006/relationships/hyperlink" Target="https://citoolkit.com/articles/waste-analysis/" TargetMode="External"/><Relationship Id="rId48" Type="http://schemas.openxmlformats.org/officeDocument/2006/relationships/image" Target="../media/image41.png"/><Relationship Id="rId64" Type="http://schemas.openxmlformats.org/officeDocument/2006/relationships/image" Target="../media/image48.png"/><Relationship Id="rId69" Type="http://schemas.openxmlformats.org/officeDocument/2006/relationships/hyperlink" Target="https://citoolkit.com/articles/best-practice-sharing/" TargetMode="External"/><Relationship Id="rId8" Type="http://schemas.openxmlformats.org/officeDocument/2006/relationships/image" Target="../media/image2.png"/><Relationship Id="rId51" Type="http://schemas.openxmlformats.org/officeDocument/2006/relationships/hyperlink" Target="https://citoolkit.com/articles/scatter-diagram/" TargetMode="External"/><Relationship Id="rId72" Type="http://schemas.openxmlformats.org/officeDocument/2006/relationships/image" Target="../media/image51.png"/><Relationship Id="rId80" Type="http://schemas.openxmlformats.org/officeDocument/2006/relationships/image" Target="../media/image54.png"/><Relationship Id="rId85" Type="http://schemas.openxmlformats.org/officeDocument/2006/relationships/hyperlink" Target="https://citoolkit.com/articles/5s/" TargetMode="External"/><Relationship Id="rId93" Type="http://schemas.openxmlformats.org/officeDocument/2006/relationships/hyperlink" Target="https://citoolkit.com/articles/fishbone-diagram/" TargetMode="External"/><Relationship Id="rId3" Type="http://schemas.openxmlformats.org/officeDocument/2006/relationships/hyperlink" Target="https://citoolkit.com/articles/sipoc-analysis/" TargetMode="External"/><Relationship Id="rId12" Type="http://schemas.openxmlformats.org/officeDocument/2006/relationships/image" Target="../media/image29.png"/><Relationship Id="rId17" Type="http://schemas.openxmlformats.org/officeDocument/2006/relationships/hyperlink" Target="https://citoolkit.com/articles/flowcharting/" TargetMode="External"/><Relationship Id="rId25" Type="http://schemas.openxmlformats.org/officeDocument/2006/relationships/hyperlink" Target="https://citoolkit.com/articles/process-sequence-chart/#process-chart" TargetMode="External"/><Relationship Id="rId33" Type="http://schemas.openxmlformats.org/officeDocument/2006/relationships/hyperlink" Target="https://citoolkit.com/articles/interviews/" TargetMode="External"/><Relationship Id="rId38" Type="http://schemas.openxmlformats.org/officeDocument/2006/relationships/image" Target="../media/image38.png"/><Relationship Id="rId46" Type="http://schemas.openxmlformats.org/officeDocument/2006/relationships/image" Target="../media/image40.png"/><Relationship Id="rId59" Type="http://schemas.openxmlformats.org/officeDocument/2006/relationships/hyperlink" Target="https://citoolkit.com/articles/pugh-matrix/" TargetMode="External"/><Relationship Id="rId67" Type="http://schemas.openxmlformats.org/officeDocument/2006/relationships/hyperlink" Target="https://citoolkit.com/articles/graphical-analysis/" TargetMode="External"/><Relationship Id="rId20" Type="http://schemas.openxmlformats.org/officeDocument/2006/relationships/image" Target="../media/image31.png"/><Relationship Id="rId41" Type="http://schemas.openxmlformats.org/officeDocument/2006/relationships/hyperlink" Target="https://citoolkit.com/articles/value-analysis/" TargetMode="External"/><Relationship Id="rId54" Type="http://schemas.openxmlformats.org/officeDocument/2006/relationships/image" Target="../media/image8.png"/><Relationship Id="rId62" Type="http://schemas.openxmlformats.org/officeDocument/2006/relationships/image" Target="../media/image47.png"/><Relationship Id="rId70" Type="http://schemas.openxmlformats.org/officeDocument/2006/relationships/image" Target="../media/image12.png"/><Relationship Id="rId75" Type="http://schemas.openxmlformats.org/officeDocument/2006/relationships/hyperlink" Target="https://citoolkit.com/articles/force-field-analysis/" TargetMode="External"/><Relationship Id="rId83" Type="http://schemas.openxmlformats.org/officeDocument/2006/relationships/hyperlink" Target="https://citoolkit.com/articles/standard-work/" TargetMode="External"/><Relationship Id="rId88" Type="http://schemas.openxmlformats.org/officeDocument/2006/relationships/image" Target="../media/image57.png"/><Relationship Id="rId91" Type="http://schemas.openxmlformats.org/officeDocument/2006/relationships/hyperlink" Target="https://citoolkit.com/articles/quality-function-deployment/" TargetMode="External"/><Relationship Id="rId96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5" Type="http://schemas.openxmlformats.org/officeDocument/2006/relationships/hyperlink" Target="https://citoolkit.com/articles/process-mapping/" TargetMode="External"/><Relationship Id="rId23" Type="http://schemas.openxmlformats.org/officeDocument/2006/relationships/hyperlink" Target="https://citoolkit.com/articles/flowcharting/#opportunity-flowchart" TargetMode="External"/><Relationship Id="rId28" Type="http://schemas.openxmlformats.org/officeDocument/2006/relationships/image" Target="../media/image34.png"/><Relationship Id="rId36" Type="http://schemas.openxmlformats.org/officeDocument/2006/relationships/image" Target="../media/image10.png"/><Relationship Id="rId49" Type="http://schemas.openxmlformats.org/officeDocument/2006/relationships/hyperlink" Target="https://citoolkit.com/articles/5-whys/" TargetMode="External"/><Relationship Id="rId57" Type="http://schemas.openxmlformats.org/officeDocument/2006/relationships/hyperlink" Target="https://citoolkit.com/articles/decision-balance-sheet/" TargetMode="External"/><Relationship Id="rId10" Type="http://schemas.openxmlformats.org/officeDocument/2006/relationships/image" Target="../media/image28.png"/><Relationship Id="rId31" Type="http://schemas.openxmlformats.org/officeDocument/2006/relationships/hyperlink" Target="https://citoolkit.com/articles/questionnaires/" TargetMode="External"/><Relationship Id="rId44" Type="http://schemas.openxmlformats.org/officeDocument/2006/relationships/image" Target="../media/image6.png"/><Relationship Id="rId52" Type="http://schemas.openxmlformats.org/officeDocument/2006/relationships/image" Target="../media/image43.png"/><Relationship Id="rId60" Type="http://schemas.openxmlformats.org/officeDocument/2006/relationships/image" Target="../media/image46.png"/><Relationship Id="rId65" Type="http://schemas.openxmlformats.org/officeDocument/2006/relationships/hyperlink" Target="https://citoolkit.com/articles/pdca-cycle/" TargetMode="External"/><Relationship Id="rId73" Type="http://schemas.openxmlformats.org/officeDocument/2006/relationships/hyperlink" Target="https://citoolkit.com/articles/kpis/" TargetMode="External"/><Relationship Id="rId78" Type="http://schemas.openxmlformats.org/officeDocument/2006/relationships/image" Target="../media/image7.png"/><Relationship Id="rId81" Type="http://schemas.openxmlformats.org/officeDocument/2006/relationships/hyperlink" Target="https://citoolkit.com/articles/visual-management/" TargetMode="External"/><Relationship Id="rId86" Type="http://schemas.openxmlformats.org/officeDocument/2006/relationships/image" Target="../media/image56.png"/><Relationship Id="rId94" Type="http://schemas.openxmlformats.org/officeDocument/2006/relationships/image" Target="../media/image59.png"/><Relationship Id="rId4" Type="http://schemas.openxmlformats.org/officeDocument/2006/relationships/image" Target="../media/image26.png"/><Relationship Id="rId9" Type="http://schemas.openxmlformats.org/officeDocument/2006/relationships/hyperlink" Target="https://citoolkit.com/articles/project-charter/" TargetMode="External"/><Relationship Id="rId13" Type="http://schemas.openxmlformats.org/officeDocument/2006/relationships/hyperlink" Target="https://citoolkit.com/articles/risk-analysis/" TargetMode="External"/><Relationship Id="rId18" Type="http://schemas.openxmlformats.org/officeDocument/2006/relationships/image" Target="../media/image30.png"/><Relationship Id="rId39" Type="http://schemas.openxmlformats.org/officeDocument/2006/relationships/hyperlink" Target="https://citoolkit.com/articles/histogram/" TargetMode="External"/><Relationship Id="rId34" Type="http://schemas.openxmlformats.org/officeDocument/2006/relationships/image" Target="../media/image37.png"/><Relationship Id="rId50" Type="http://schemas.openxmlformats.org/officeDocument/2006/relationships/image" Target="../media/image42.png"/><Relationship Id="rId55" Type="http://schemas.openxmlformats.org/officeDocument/2006/relationships/hyperlink" Target="https://citoolkit.com/articles/prioritization-matrix/" TargetMode="External"/><Relationship Id="rId76" Type="http://schemas.openxmlformats.org/officeDocument/2006/relationships/image" Target="../media/image53.png"/><Relationship Id="rId7" Type="http://schemas.openxmlformats.org/officeDocument/2006/relationships/hyperlink" Target="https://citoolkit.com/articles/stakeholder-analysis/" TargetMode="External"/><Relationship Id="rId71" Type="http://schemas.openxmlformats.org/officeDocument/2006/relationships/hyperlink" Target="https://citoolkit.com/articles/project-closure/" TargetMode="External"/><Relationship Id="rId92" Type="http://schemas.openxmlformats.org/officeDocument/2006/relationships/image" Target="../media/image58.png"/><Relationship Id="rId2" Type="http://schemas.openxmlformats.org/officeDocument/2006/relationships/notesSlide" Target="../notesSlides/notesSlide3.xml"/><Relationship Id="rId29" Type="http://schemas.openxmlformats.org/officeDocument/2006/relationships/hyperlink" Target="https://citoolkit.com/articles/check-sheets/" TargetMode="External"/><Relationship Id="rId24" Type="http://schemas.openxmlformats.org/officeDocument/2006/relationships/image" Target="../media/image33.png"/><Relationship Id="rId40" Type="http://schemas.openxmlformats.org/officeDocument/2006/relationships/image" Target="../media/image5.png"/><Relationship Id="rId45" Type="http://schemas.openxmlformats.org/officeDocument/2006/relationships/hyperlink" Target="https://citoolkit.com/articles/probability-distributions/" TargetMode="External"/><Relationship Id="rId66" Type="http://schemas.openxmlformats.org/officeDocument/2006/relationships/image" Target="../media/image49.png"/><Relationship Id="rId87" Type="http://schemas.openxmlformats.org/officeDocument/2006/relationships/hyperlink" Target="https://citoolkit.com/articles/standard-work/#sop" TargetMode="External"/><Relationship Id="rId61" Type="http://schemas.openxmlformats.org/officeDocument/2006/relationships/hyperlink" Target="https://citoolkit.com/articles/paired-comparison-analysis/" TargetMode="External"/><Relationship Id="rId82" Type="http://schemas.openxmlformats.org/officeDocument/2006/relationships/image" Target="../media/image55.png"/><Relationship Id="rId19" Type="http://schemas.openxmlformats.org/officeDocument/2006/relationships/hyperlink" Target="https://citoolkit.com/articles/flow-process-chart/" TargetMode="External"/><Relationship Id="rId14" Type="http://schemas.openxmlformats.org/officeDocument/2006/relationships/image" Target="../media/image9.png"/><Relationship Id="rId30" Type="http://schemas.openxmlformats.org/officeDocument/2006/relationships/image" Target="../media/image35.png"/><Relationship Id="rId35" Type="http://schemas.openxmlformats.org/officeDocument/2006/relationships/hyperlink" Target="https://citoolkit.com/articles/normal-distribution/" TargetMode="External"/><Relationship Id="rId56" Type="http://schemas.openxmlformats.org/officeDocument/2006/relationships/image" Target="../media/image44.png"/><Relationship Id="rId77" Type="http://schemas.openxmlformats.org/officeDocument/2006/relationships/hyperlink" Target="https://citoolkit.com/articles/pareto-analysis/" TargetMode="Externa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67.png"/><Relationship Id="rId21" Type="http://schemas.openxmlformats.org/officeDocument/2006/relationships/hyperlink" Target="https://citoolkit.com/templates/monthly-performance-reporting-template/" TargetMode="External"/><Relationship Id="rId42" Type="http://schemas.openxmlformats.org/officeDocument/2006/relationships/image" Target="../media/image73.png"/><Relationship Id="rId47" Type="http://schemas.openxmlformats.org/officeDocument/2006/relationships/hyperlink" Target="https://citoolkit.com/templates/gantt-chart-template/" TargetMode="External"/><Relationship Id="rId63" Type="http://schemas.openxmlformats.org/officeDocument/2006/relationships/hyperlink" Target="https://citoolkit.com/templates/cause-and-effect-matrix-template/" TargetMode="External"/><Relationship Id="rId68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0.png"/><Relationship Id="rId29" Type="http://schemas.openxmlformats.org/officeDocument/2006/relationships/hyperlink" Target="https://citoolkit.com/templates/visual-management-audit-checklist/" TargetMode="External"/><Relationship Id="rId11" Type="http://schemas.openxmlformats.org/officeDocument/2006/relationships/hyperlink" Target="https://citoolkit.com/templates/box-plot-template/" TargetMode="External"/><Relationship Id="rId24" Type="http://schemas.openxmlformats.org/officeDocument/2006/relationships/image" Target="../media/image21.png"/><Relationship Id="rId32" Type="http://schemas.openxmlformats.org/officeDocument/2006/relationships/image" Target="../media/image69.png"/><Relationship Id="rId37" Type="http://schemas.openxmlformats.org/officeDocument/2006/relationships/hyperlink" Target="https://citoolkit.com/templates/5s-audit-checklist/" TargetMode="External"/><Relationship Id="rId40" Type="http://schemas.openxmlformats.org/officeDocument/2006/relationships/image" Target="../media/image72.png"/><Relationship Id="rId45" Type="http://schemas.openxmlformats.org/officeDocument/2006/relationships/hyperlink" Target="https://citoolkit.com/templates/prioritization-matrix-template/" TargetMode="External"/><Relationship Id="rId53" Type="http://schemas.openxmlformats.org/officeDocument/2006/relationships/hyperlink" Target="https://citoolkit.com/templates/value-stream-map-template/" TargetMode="External"/><Relationship Id="rId58" Type="http://schemas.openxmlformats.org/officeDocument/2006/relationships/image" Target="../media/image13.png"/><Relationship Id="rId66" Type="http://schemas.openxmlformats.org/officeDocument/2006/relationships/image" Target="../media/image81.png"/><Relationship Id="rId74" Type="http://schemas.openxmlformats.org/officeDocument/2006/relationships/image" Target="../media/image83.png"/><Relationship Id="rId5" Type="http://schemas.openxmlformats.org/officeDocument/2006/relationships/hyperlink" Target="https://citoolkit.com/templates/fishbone-diagram-template/" TargetMode="External"/><Relationship Id="rId61" Type="http://schemas.openxmlformats.org/officeDocument/2006/relationships/hyperlink" Target="https://citoolkit.com/templates/data-collection-plan-template/" TargetMode="External"/><Relationship Id="rId19" Type="http://schemas.openxmlformats.org/officeDocument/2006/relationships/hyperlink" Target="https://citoolkit.com/templates/flowchart-template/" TargetMode="External"/><Relationship Id="rId14" Type="http://schemas.openxmlformats.org/officeDocument/2006/relationships/image" Target="../media/image63.png"/><Relationship Id="rId22" Type="http://schemas.openxmlformats.org/officeDocument/2006/relationships/image" Target="../media/image66.png"/><Relationship Id="rId27" Type="http://schemas.openxmlformats.org/officeDocument/2006/relationships/hyperlink" Target="https://citoolkit.com/templates/questionnaire-analysis-report/" TargetMode="External"/><Relationship Id="rId30" Type="http://schemas.openxmlformats.org/officeDocument/2006/relationships/image" Target="../media/image24.png"/><Relationship Id="rId35" Type="http://schemas.openxmlformats.org/officeDocument/2006/relationships/hyperlink" Target="https://citoolkit.com/templates/project-closure-template/" TargetMode="External"/><Relationship Id="rId43" Type="http://schemas.openxmlformats.org/officeDocument/2006/relationships/hyperlink" Target="https://citoolkit.com/templates/force-field-analysis-template/" TargetMode="External"/><Relationship Id="rId48" Type="http://schemas.openxmlformats.org/officeDocument/2006/relationships/image" Target="../media/image15.png"/><Relationship Id="rId56" Type="http://schemas.openxmlformats.org/officeDocument/2006/relationships/image" Target="../media/image14.png"/><Relationship Id="rId64" Type="http://schemas.openxmlformats.org/officeDocument/2006/relationships/image" Target="../media/image80.png"/><Relationship Id="rId69" Type="http://schemas.openxmlformats.org/officeDocument/2006/relationships/hyperlink" Target="https://citoolkit.com/templates/control-plan-template/" TargetMode="External"/><Relationship Id="rId8" Type="http://schemas.openxmlformats.org/officeDocument/2006/relationships/image" Target="../media/image16.png"/><Relationship Id="rId51" Type="http://schemas.openxmlformats.org/officeDocument/2006/relationships/hyperlink" Target="https://citoolkit.com/templates/process-map-template/" TargetMode="External"/><Relationship Id="rId72" Type="http://schemas.openxmlformats.org/officeDocument/2006/relationships/image" Target="../media/image82.png"/><Relationship Id="rId3" Type="http://schemas.openxmlformats.org/officeDocument/2006/relationships/hyperlink" Target="https://citoolkit.com/templates/pdca-template/" TargetMode="External"/><Relationship Id="rId12" Type="http://schemas.openxmlformats.org/officeDocument/2006/relationships/image" Target="../media/image18.png"/><Relationship Id="rId17" Type="http://schemas.openxmlformats.org/officeDocument/2006/relationships/hyperlink" Target="https://citoolkit.com/templates/raci-matrix-template/" TargetMode="External"/><Relationship Id="rId25" Type="http://schemas.openxmlformats.org/officeDocument/2006/relationships/hyperlink" Target="https://citoolkit.com/templates/pareto-chart-template/" TargetMode="External"/><Relationship Id="rId33" Type="http://schemas.openxmlformats.org/officeDocument/2006/relationships/hyperlink" Target="https://citoolkit.com/templates/project-charter-template/" TargetMode="External"/><Relationship Id="rId38" Type="http://schemas.openxmlformats.org/officeDocument/2006/relationships/image" Target="../media/image71.png"/><Relationship Id="rId46" Type="http://schemas.openxmlformats.org/officeDocument/2006/relationships/image" Target="../media/image75.png"/><Relationship Id="rId59" Type="http://schemas.openxmlformats.org/officeDocument/2006/relationships/hyperlink" Target="https://citoolkit.com/templates/quality-function-deployment-template/" TargetMode="External"/><Relationship Id="rId67" Type="http://schemas.openxmlformats.org/officeDocument/2006/relationships/hyperlink" Target="https://citoolkit.com/templates/kaizen-report-template/" TargetMode="External"/><Relationship Id="rId20" Type="http://schemas.openxmlformats.org/officeDocument/2006/relationships/image" Target="../media/image65.png"/><Relationship Id="rId41" Type="http://schemas.openxmlformats.org/officeDocument/2006/relationships/hyperlink" Target="https://citoolkit.com/templates/gemba-walk-template/" TargetMode="External"/><Relationship Id="rId54" Type="http://schemas.openxmlformats.org/officeDocument/2006/relationships/image" Target="../media/image78.png"/><Relationship Id="rId62" Type="http://schemas.openxmlformats.org/officeDocument/2006/relationships/image" Target="../media/image17.png"/><Relationship Id="rId70" Type="http://schemas.openxmlformats.org/officeDocument/2006/relationships/image" Target="../media/image23.png"/><Relationship Id="rId75" Type="http://schemas.openxmlformats.org/officeDocument/2006/relationships/hyperlink" Target="https://citoolkit.com/templates/standard-operating-procedure-templat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5" Type="http://schemas.openxmlformats.org/officeDocument/2006/relationships/hyperlink" Target="https://citoolkit.com/templates/scatter-diagram-template/" TargetMode="External"/><Relationship Id="rId23" Type="http://schemas.openxmlformats.org/officeDocument/2006/relationships/hyperlink" Target="https://citoolkit.com/templates/pugh-matrix-template/" TargetMode="External"/><Relationship Id="rId28" Type="http://schemas.openxmlformats.org/officeDocument/2006/relationships/image" Target="../media/image68.png"/><Relationship Id="rId36" Type="http://schemas.openxmlformats.org/officeDocument/2006/relationships/image" Target="../media/image25.png"/><Relationship Id="rId49" Type="http://schemas.openxmlformats.org/officeDocument/2006/relationships/hyperlink" Target="https://citoolkit.com/templates/failure-mode-and-effect-analysis-template/" TargetMode="External"/><Relationship Id="rId57" Type="http://schemas.openxmlformats.org/officeDocument/2006/relationships/hyperlink" Target="https://citoolkit.com/templates/benchmark-summary-report/" TargetMode="External"/><Relationship Id="rId10" Type="http://schemas.openxmlformats.org/officeDocument/2006/relationships/image" Target="../media/image62.png"/><Relationship Id="rId31" Type="http://schemas.openxmlformats.org/officeDocument/2006/relationships/hyperlink" Target="https://citoolkit.com/templates/process-chart-template/" TargetMode="External"/><Relationship Id="rId44" Type="http://schemas.openxmlformats.org/officeDocument/2006/relationships/image" Target="../media/image74.png"/><Relationship Id="rId52" Type="http://schemas.openxmlformats.org/officeDocument/2006/relationships/image" Target="../media/image77.png"/><Relationship Id="rId60" Type="http://schemas.openxmlformats.org/officeDocument/2006/relationships/image" Target="../media/image79.png"/><Relationship Id="rId65" Type="http://schemas.openxmlformats.org/officeDocument/2006/relationships/hyperlink" Target="https://citoolkit.com/templates/kaizen-event-charter-template/" TargetMode="External"/><Relationship Id="rId73" Type="http://schemas.openxmlformats.org/officeDocument/2006/relationships/hyperlink" Target="https://citoolkit.com/templates/audit-checklist/" TargetMode="External"/><Relationship Id="rId4" Type="http://schemas.openxmlformats.org/officeDocument/2006/relationships/image" Target="../media/image61.png"/><Relationship Id="rId9" Type="http://schemas.openxmlformats.org/officeDocument/2006/relationships/hyperlink" Target="https://citoolkit.com/templates/stakeholder-analysis-template/" TargetMode="External"/><Relationship Id="rId13" Type="http://schemas.openxmlformats.org/officeDocument/2006/relationships/hyperlink" Target="https://citoolkit.com/templates/histogram-template/" TargetMode="External"/><Relationship Id="rId18" Type="http://schemas.openxmlformats.org/officeDocument/2006/relationships/image" Target="../media/image64.png"/><Relationship Id="rId39" Type="http://schemas.openxmlformats.org/officeDocument/2006/relationships/hyperlink" Target="https://citoolkit.com/templates/5-whys-template/" TargetMode="External"/><Relationship Id="rId34" Type="http://schemas.openxmlformats.org/officeDocument/2006/relationships/image" Target="../media/image70.png"/><Relationship Id="rId50" Type="http://schemas.openxmlformats.org/officeDocument/2006/relationships/image" Target="../media/image76.png"/><Relationship Id="rId55" Type="http://schemas.openxmlformats.org/officeDocument/2006/relationships/hyperlink" Target="https://citoolkit.com/templates/sipoc-map-template/" TargetMode="External"/><Relationship Id="rId76" Type="http://schemas.openxmlformats.org/officeDocument/2006/relationships/image" Target="../media/image84.png"/><Relationship Id="rId7" Type="http://schemas.openxmlformats.org/officeDocument/2006/relationships/hyperlink" Target="https://citoolkit.com/templates/time-value-map-template/" TargetMode="External"/><Relationship Id="rId71" Type="http://schemas.openxmlformats.org/officeDocument/2006/relationships/hyperlink" Target="https://citoolkit.com/templates/skills-matrix-template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" name="Group 167">
            <a:extLst>
              <a:ext uri="{FF2B5EF4-FFF2-40B4-BE49-F238E27FC236}">
                <a16:creationId xmlns:a16="http://schemas.microsoft.com/office/drawing/2014/main" id="{B98803C1-5E54-5394-C8F4-6DE41A27271C}"/>
              </a:ext>
            </a:extLst>
          </p:cNvPr>
          <p:cNvGrpSpPr/>
          <p:nvPr/>
        </p:nvGrpSpPr>
        <p:grpSpPr>
          <a:xfrm>
            <a:off x="3114143" y="2646944"/>
            <a:ext cx="5923709" cy="3477947"/>
            <a:chOff x="434277" y="458575"/>
            <a:chExt cx="10152352" cy="5960679"/>
          </a:xfrm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079BBE01-9871-50B7-93B0-6450A6388DE9}"/>
                </a:ext>
              </a:extLst>
            </p:cNvPr>
            <p:cNvSpPr/>
            <p:nvPr/>
          </p:nvSpPr>
          <p:spPr>
            <a:xfrm>
              <a:off x="1997058" y="966407"/>
              <a:ext cx="8589571" cy="4925186"/>
            </a:xfrm>
            <a:custGeom>
              <a:avLst/>
              <a:gdLst>
                <a:gd name="connsiteX0" fmla="*/ 471688 w 11193356"/>
                <a:gd name="connsiteY0" fmla="*/ 133952 h 5902829"/>
                <a:gd name="connsiteX1" fmla="*/ 10366315 w 11193356"/>
                <a:gd name="connsiteY1" fmla="*/ 133952 h 5902829"/>
                <a:gd name="connsiteX2" fmla="*/ 9615688 w 11193356"/>
                <a:gd name="connsiteY2" fmla="*/ 1526024 h 5902829"/>
                <a:gd name="connsiteX3" fmla="*/ 1386088 w 11193356"/>
                <a:gd name="connsiteY3" fmla="*/ 1730740 h 5902829"/>
                <a:gd name="connsiteX4" fmla="*/ 1781873 w 11193356"/>
                <a:gd name="connsiteY4" fmla="*/ 3109164 h 5902829"/>
                <a:gd name="connsiteX5" fmla="*/ 10011473 w 11193356"/>
                <a:gd name="connsiteY5" fmla="*/ 3300233 h 5902829"/>
                <a:gd name="connsiteX6" fmla="*/ 9670279 w 11193356"/>
                <a:gd name="connsiteY6" fmla="*/ 4392054 h 5902829"/>
                <a:gd name="connsiteX7" fmla="*/ 785587 w 11193356"/>
                <a:gd name="connsiteY7" fmla="*/ 4596770 h 5902829"/>
                <a:gd name="connsiteX8" fmla="*/ 1577157 w 11193356"/>
                <a:gd name="connsiteY8" fmla="*/ 5770478 h 5902829"/>
                <a:gd name="connsiteX9" fmla="*/ 10816691 w 11193356"/>
                <a:gd name="connsiteY9" fmla="*/ 5825069 h 5902829"/>
                <a:gd name="connsiteX0" fmla="*/ 853825 w 11165476"/>
                <a:gd name="connsiteY0" fmla="*/ 133952 h 5902829"/>
                <a:gd name="connsiteX1" fmla="*/ 10366315 w 11165476"/>
                <a:gd name="connsiteY1" fmla="*/ 133952 h 5902829"/>
                <a:gd name="connsiteX2" fmla="*/ 9615688 w 11165476"/>
                <a:gd name="connsiteY2" fmla="*/ 1526024 h 5902829"/>
                <a:gd name="connsiteX3" fmla="*/ 1386088 w 11165476"/>
                <a:gd name="connsiteY3" fmla="*/ 1730740 h 5902829"/>
                <a:gd name="connsiteX4" fmla="*/ 1781873 w 11165476"/>
                <a:gd name="connsiteY4" fmla="*/ 3109164 h 5902829"/>
                <a:gd name="connsiteX5" fmla="*/ 10011473 w 11165476"/>
                <a:gd name="connsiteY5" fmla="*/ 3300233 h 5902829"/>
                <a:gd name="connsiteX6" fmla="*/ 9670279 w 11165476"/>
                <a:gd name="connsiteY6" fmla="*/ 4392054 h 5902829"/>
                <a:gd name="connsiteX7" fmla="*/ 785587 w 11165476"/>
                <a:gd name="connsiteY7" fmla="*/ 4596770 h 5902829"/>
                <a:gd name="connsiteX8" fmla="*/ 1577157 w 11165476"/>
                <a:gd name="connsiteY8" fmla="*/ 5770478 h 5902829"/>
                <a:gd name="connsiteX9" fmla="*/ 10816691 w 11165476"/>
                <a:gd name="connsiteY9" fmla="*/ 5825069 h 5902829"/>
                <a:gd name="connsiteX0" fmla="*/ 853825 w 11176469"/>
                <a:gd name="connsiteY0" fmla="*/ 123439 h 5892316"/>
                <a:gd name="connsiteX1" fmla="*/ 10366315 w 11176469"/>
                <a:gd name="connsiteY1" fmla="*/ 123439 h 5892316"/>
                <a:gd name="connsiteX2" fmla="*/ 9642983 w 11176469"/>
                <a:gd name="connsiteY2" fmla="*/ 1365386 h 5892316"/>
                <a:gd name="connsiteX3" fmla="*/ 1386088 w 11176469"/>
                <a:gd name="connsiteY3" fmla="*/ 1720227 h 5892316"/>
                <a:gd name="connsiteX4" fmla="*/ 1781873 w 11176469"/>
                <a:gd name="connsiteY4" fmla="*/ 3098651 h 5892316"/>
                <a:gd name="connsiteX5" fmla="*/ 10011473 w 11176469"/>
                <a:gd name="connsiteY5" fmla="*/ 3289720 h 5892316"/>
                <a:gd name="connsiteX6" fmla="*/ 9670279 w 11176469"/>
                <a:gd name="connsiteY6" fmla="*/ 4381541 h 5892316"/>
                <a:gd name="connsiteX7" fmla="*/ 785587 w 11176469"/>
                <a:gd name="connsiteY7" fmla="*/ 4586257 h 5892316"/>
                <a:gd name="connsiteX8" fmla="*/ 1577157 w 11176469"/>
                <a:gd name="connsiteY8" fmla="*/ 5759965 h 5892316"/>
                <a:gd name="connsiteX9" fmla="*/ 10816691 w 11176469"/>
                <a:gd name="connsiteY9" fmla="*/ 5814556 h 5892316"/>
                <a:gd name="connsiteX0" fmla="*/ 853825 w 10917457"/>
                <a:gd name="connsiteY0" fmla="*/ 81739 h 5850616"/>
                <a:gd name="connsiteX1" fmla="*/ 9492858 w 10917457"/>
                <a:gd name="connsiteY1" fmla="*/ 163626 h 5850616"/>
                <a:gd name="connsiteX2" fmla="*/ 9642983 w 10917457"/>
                <a:gd name="connsiteY2" fmla="*/ 1323686 h 5850616"/>
                <a:gd name="connsiteX3" fmla="*/ 1386088 w 10917457"/>
                <a:gd name="connsiteY3" fmla="*/ 1678527 h 5850616"/>
                <a:gd name="connsiteX4" fmla="*/ 1781873 w 10917457"/>
                <a:gd name="connsiteY4" fmla="*/ 3056951 h 5850616"/>
                <a:gd name="connsiteX5" fmla="*/ 10011473 w 10917457"/>
                <a:gd name="connsiteY5" fmla="*/ 3248020 h 5850616"/>
                <a:gd name="connsiteX6" fmla="*/ 9670279 w 10917457"/>
                <a:gd name="connsiteY6" fmla="*/ 4339841 h 5850616"/>
                <a:gd name="connsiteX7" fmla="*/ 785587 w 10917457"/>
                <a:gd name="connsiteY7" fmla="*/ 4544557 h 5850616"/>
                <a:gd name="connsiteX8" fmla="*/ 1577157 w 10917457"/>
                <a:gd name="connsiteY8" fmla="*/ 5718265 h 5850616"/>
                <a:gd name="connsiteX9" fmla="*/ 10816691 w 10917457"/>
                <a:gd name="connsiteY9" fmla="*/ 5772856 h 5850616"/>
                <a:gd name="connsiteX0" fmla="*/ 853825 w 10917457"/>
                <a:gd name="connsiteY0" fmla="*/ 81739 h 5850616"/>
                <a:gd name="connsiteX1" fmla="*/ 9492858 w 10917457"/>
                <a:gd name="connsiteY1" fmla="*/ 163626 h 5850616"/>
                <a:gd name="connsiteX2" fmla="*/ 9642983 w 10917457"/>
                <a:gd name="connsiteY2" fmla="*/ 1323686 h 5850616"/>
                <a:gd name="connsiteX3" fmla="*/ 1686339 w 10917457"/>
                <a:gd name="connsiteY3" fmla="*/ 1787709 h 5850616"/>
                <a:gd name="connsiteX4" fmla="*/ 1781873 w 10917457"/>
                <a:gd name="connsiteY4" fmla="*/ 3056951 h 5850616"/>
                <a:gd name="connsiteX5" fmla="*/ 10011473 w 10917457"/>
                <a:gd name="connsiteY5" fmla="*/ 3248020 h 5850616"/>
                <a:gd name="connsiteX6" fmla="*/ 9670279 w 10917457"/>
                <a:gd name="connsiteY6" fmla="*/ 4339841 h 5850616"/>
                <a:gd name="connsiteX7" fmla="*/ 785587 w 10917457"/>
                <a:gd name="connsiteY7" fmla="*/ 4544557 h 5850616"/>
                <a:gd name="connsiteX8" fmla="*/ 1577157 w 10917457"/>
                <a:gd name="connsiteY8" fmla="*/ 5718265 h 5850616"/>
                <a:gd name="connsiteX9" fmla="*/ 10816691 w 10917457"/>
                <a:gd name="connsiteY9" fmla="*/ 5772856 h 5850616"/>
                <a:gd name="connsiteX0" fmla="*/ 853825 w 10919289"/>
                <a:gd name="connsiteY0" fmla="*/ 81739 h 5850616"/>
                <a:gd name="connsiteX1" fmla="*/ 9492858 w 10919289"/>
                <a:gd name="connsiteY1" fmla="*/ 163626 h 5850616"/>
                <a:gd name="connsiteX2" fmla="*/ 9642983 w 10919289"/>
                <a:gd name="connsiteY2" fmla="*/ 1323686 h 5850616"/>
                <a:gd name="connsiteX3" fmla="*/ 1686339 w 10919289"/>
                <a:gd name="connsiteY3" fmla="*/ 1787709 h 5850616"/>
                <a:gd name="connsiteX4" fmla="*/ 1754578 w 10919289"/>
                <a:gd name="connsiteY4" fmla="*/ 2934121 h 5850616"/>
                <a:gd name="connsiteX5" fmla="*/ 10011473 w 10919289"/>
                <a:gd name="connsiteY5" fmla="*/ 3248020 h 5850616"/>
                <a:gd name="connsiteX6" fmla="*/ 9670279 w 10919289"/>
                <a:gd name="connsiteY6" fmla="*/ 4339841 h 5850616"/>
                <a:gd name="connsiteX7" fmla="*/ 785587 w 10919289"/>
                <a:gd name="connsiteY7" fmla="*/ 4544557 h 5850616"/>
                <a:gd name="connsiteX8" fmla="*/ 1577157 w 10919289"/>
                <a:gd name="connsiteY8" fmla="*/ 5718265 h 5850616"/>
                <a:gd name="connsiteX9" fmla="*/ 10816691 w 10919289"/>
                <a:gd name="connsiteY9" fmla="*/ 5772856 h 5850616"/>
                <a:gd name="connsiteX0" fmla="*/ 853825 w 10816691"/>
                <a:gd name="connsiteY0" fmla="*/ 81739 h 5850616"/>
                <a:gd name="connsiteX1" fmla="*/ 9492858 w 10816691"/>
                <a:gd name="connsiteY1" fmla="*/ 163626 h 5850616"/>
                <a:gd name="connsiteX2" fmla="*/ 9642983 w 10816691"/>
                <a:gd name="connsiteY2" fmla="*/ 1323686 h 5850616"/>
                <a:gd name="connsiteX3" fmla="*/ 1686339 w 10816691"/>
                <a:gd name="connsiteY3" fmla="*/ 1787709 h 5850616"/>
                <a:gd name="connsiteX4" fmla="*/ 1754578 w 10816691"/>
                <a:gd name="connsiteY4" fmla="*/ 2934121 h 5850616"/>
                <a:gd name="connsiteX5" fmla="*/ 9765813 w 10816691"/>
                <a:gd name="connsiteY5" fmla="*/ 3152485 h 5850616"/>
                <a:gd name="connsiteX6" fmla="*/ 9670279 w 10816691"/>
                <a:gd name="connsiteY6" fmla="*/ 4339841 h 5850616"/>
                <a:gd name="connsiteX7" fmla="*/ 785587 w 10816691"/>
                <a:gd name="connsiteY7" fmla="*/ 4544557 h 5850616"/>
                <a:gd name="connsiteX8" fmla="*/ 1577157 w 10816691"/>
                <a:gd name="connsiteY8" fmla="*/ 5718265 h 5850616"/>
                <a:gd name="connsiteX9" fmla="*/ 10816691 w 10816691"/>
                <a:gd name="connsiteY9" fmla="*/ 5772856 h 5850616"/>
                <a:gd name="connsiteX0" fmla="*/ 856779 w 10819645"/>
                <a:gd name="connsiteY0" fmla="*/ 81739 h 5850616"/>
                <a:gd name="connsiteX1" fmla="*/ 9495812 w 10819645"/>
                <a:gd name="connsiteY1" fmla="*/ 163626 h 5850616"/>
                <a:gd name="connsiteX2" fmla="*/ 9645937 w 10819645"/>
                <a:gd name="connsiteY2" fmla="*/ 1323686 h 5850616"/>
                <a:gd name="connsiteX3" fmla="*/ 1689293 w 10819645"/>
                <a:gd name="connsiteY3" fmla="*/ 1787709 h 5850616"/>
                <a:gd name="connsiteX4" fmla="*/ 1757532 w 10819645"/>
                <a:gd name="connsiteY4" fmla="*/ 2934121 h 5850616"/>
                <a:gd name="connsiteX5" fmla="*/ 9768767 w 10819645"/>
                <a:gd name="connsiteY5" fmla="*/ 3152485 h 5850616"/>
                <a:gd name="connsiteX6" fmla="*/ 9714177 w 10819645"/>
                <a:gd name="connsiteY6" fmla="*/ 4326193 h 5850616"/>
                <a:gd name="connsiteX7" fmla="*/ 788541 w 10819645"/>
                <a:gd name="connsiteY7" fmla="*/ 4544557 h 5850616"/>
                <a:gd name="connsiteX8" fmla="*/ 1580111 w 10819645"/>
                <a:gd name="connsiteY8" fmla="*/ 5718265 h 5850616"/>
                <a:gd name="connsiteX9" fmla="*/ 10819645 w 10819645"/>
                <a:gd name="connsiteY9" fmla="*/ 5772856 h 5850616"/>
                <a:gd name="connsiteX0" fmla="*/ 856779 w 10819645"/>
                <a:gd name="connsiteY0" fmla="*/ 81739 h 5850616"/>
                <a:gd name="connsiteX1" fmla="*/ 9495812 w 10819645"/>
                <a:gd name="connsiteY1" fmla="*/ 163626 h 5850616"/>
                <a:gd name="connsiteX2" fmla="*/ 9645937 w 10819645"/>
                <a:gd name="connsiteY2" fmla="*/ 1323686 h 5850616"/>
                <a:gd name="connsiteX3" fmla="*/ 1689293 w 10819645"/>
                <a:gd name="connsiteY3" fmla="*/ 1787709 h 5850616"/>
                <a:gd name="connsiteX4" fmla="*/ 1757532 w 10819645"/>
                <a:gd name="connsiteY4" fmla="*/ 2934121 h 5850616"/>
                <a:gd name="connsiteX5" fmla="*/ 9700528 w 10819645"/>
                <a:gd name="connsiteY5" fmla="*/ 3138837 h 5850616"/>
                <a:gd name="connsiteX6" fmla="*/ 9714177 w 10819645"/>
                <a:gd name="connsiteY6" fmla="*/ 4326193 h 5850616"/>
                <a:gd name="connsiteX7" fmla="*/ 788541 w 10819645"/>
                <a:gd name="connsiteY7" fmla="*/ 4544557 h 5850616"/>
                <a:gd name="connsiteX8" fmla="*/ 1580111 w 10819645"/>
                <a:gd name="connsiteY8" fmla="*/ 5718265 h 5850616"/>
                <a:gd name="connsiteX9" fmla="*/ 10819645 w 10819645"/>
                <a:gd name="connsiteY9" fmla="*/ 5772856 h 5850616"/>
                <a:gd name="connsiteX0" fmla="*/ 342751 w 10305617"/>
                <a:gd name="connsiteY0" fmla="*/ 81739 h 5850616"/>
                <a:gd name="connsiteX1" fmla="*/ 8981784 w 10305617"/>
                <a:gd name="connsiteY1" fmla="*/ 163626 h 5850616"/>
                <a:gd name="connsiteX2" fmla="*/ 9131909 w 10305617"/>
                <a:gd name="connsiteY2" fmla="*/ 1323686 h 5850616"/>
                <a:gd name="connsiteX3" fmla="*/ 1175265 w 10305617"/>
                <a:gd name="connsiteY3" fmla="*/ 1787709 h 5850616"/>
                <a:gd name="connsiteX4" fmla="*/ 1243504 w 10305617"/>
                <a:gd name="connsiteY4" fmla="*/ 2934121 h 5850616"/>
                <a:gd name="connsiteX5" fmla="*/ 9186500 w 10305617"/>
                <a:gd name="connsiteY5" fmla="*/ 3138837 h 5850616"/>
                <a:gd name="connsiteX6" fmla="*/ 9200149 w 10305617"/>
                <a:gd name="connsiteY6" fmla="*/ 4326193 h 5850616"/>
                <a:gd name="connsiteX7" fmla="*/ 1229856 w 10305617"/>
                <a:gd name="connsiteY7" fmla="*/ 4435374 h 5850616"/>
                <a:gd name="connsiteX8" fmla="*/ 1066083 w 10305617"/>
                <a:gd name="connsiteY8" fmla="*/ 5718265 h 5850616"/>
                <a:gd name="connsiteX9" fmla="*/ 10305617 w 10305617"/>
                <a:gd name="connsiteY9" fmla="*/ 5772856 h 5850616"/>
                <a:gd name="connsiteX0" fmla="*/ 209124 w 10171990"/>
                <a:gd name="connsiteY0" fmla="*/ 81739 h 5809370"/>
                <a:gd name="connsiteX1" fmla="*/ 8848157 w 10171990"/>
                <a:gd name="connsiteY1" fmla="*/ 163626 h 5809370"/>
                <a:gd name="connsiteX2" fmla="*/ 8998282 w 10171990"/>
                <a:gd name="connsiteY2" fmla="*/ 1323686 h 5809370"/>
                <a:gd name="connsiteX3" fmla="*/ 1041638 w 10171990"/>
                <a:gd name="connsiteY3" fmla="*/ 1787709 h 5809370"/>
                <a:gd name="connsiteX4" fmla="*/ 1109877 w 10171990"/>
                <a:gd name="connsiteY4" fmla="*/ 2934121 h 5809370"/>
                <a:gd name="connsiteX5" fmla="*/ 9052873 w 10171990"/>
                <a:gd name="connsiteY5" fmla="*/ 3138837 h 5809370"/>
                <a:gd name="connsiteX6" fmla="*/ 9066522 w 10171990"/>
                <a:gd name="connsiteY6" fmla="*/ 4326193 h 5809370"/>
                <a:gd name="connsiteX7" fmla="*/ 1096229 w 10171990"/>
                <a:gd name="connsiteY7" fmla="*/ 4435374 h 5809370"/>
                <a:gd name="connsiteX8" fmla="*/ 1150821 w 10171990"/>
                <a:gd name="connsiteY8" fmla="*/ 5609083 h 5809370"/>
                <a:gd name="connsiteX9" fmla="*/ 10171990 w 10171990"/>
                <a:gd name="connsiteY9" fmla="*/ 5772856 h 5809370"/>
                <a:gd name="connsiteX0" fmla="*/ 209124 w 10054304"/>
                <a:gd name="connsiteY0" fmla="*/ 81739 h 5799155"/>
                <a:gd name="connsiteX1" fmla="*/ 8848157 w 10054304"/>
                <a:gd name="connsiteY1" fmla="*/ 163626 h 5799155"/>
                <a:gd name="connsiteX2" fmla="*/ 8998282 w 10054304"/>
                <a:gd name="connsiteY2" fmla="*/ 1323686 h 5799155"/>
                <a:gd name="connsiteX3" fmla="*/ 1041638 w 10054304"/>
                <a:gd name="connsiteY3" fmla="*/ 1787709 h 5799155"/>
                <a:gd name="connsiteX4" fmla="*/ 1109877 w 10054304"/>
                <a:gd name="connsiteY4" fmla="*/ 2934121 h 5799155"/>
                <a:gd name="connsiteX5" fmla="*/ 9052873 w 10054304"/>
                <a:gd name="connsiteY5" fmla="*/ 3138837 h 5799155"/>
                <a:gd name="connsiteX6" fmla="*/ 9066522 w 10054304"/>
                <a:gd name="connsiteY6" fmla="*/ 4326193 h 5799155"/>
                <a:gd name="connsiteX7" fmla="*/ 1096229 w 10054304"/>
                <a:gd name="connsiteY7" fmla="*/ 4435374 h 5799155"/>
                <a:gd name="connsiteX8" fmla="*/ 1150821 w 10054304"/>
                <a:gd name="connsiteY8" fmla="*/ 5609083 h 5799155"/>
                <a:gd name="connsiteX9" fmla="*/ 9066521 w 10054304"/>
                <a:gd name="connsiteY9" fmla="*/ 5759209 h 5799155"/>
                <a:gd name="connsiteX0" fmla="*/ 905160 w 10054304"/>
                <a:gd name="connsiteY0" fmla="*/ 125043 h 5746925"/>
                <a:gd name="connsiteX1" fmla="*/ 8848157 w 10054304"/>
                <a:gd name="connsiteY1" fmla="*/ 111396 h 5746925"/>
                <a:gd name="connsiteX2" fmla="*/ 8998282 w 10054304"/>
                <a:gd name="connsiteY2" fmla="*/ 1271456 h 5746925"/>
                <a:gd name="connsiteX3" fmla="*/ 1041638 w 10054304"/>
                <a:gd name="connsiteY3" fmla="*/ 1735479 h 5746925"/>
                <a:gd name="connsiteX4" fmla="*/ 1109877 w 10054304"/>
                <a:gd name="connsiteY4" fmla="*/ 2881891 h 5746925"/>
                <a:gd name="connsiteX5" fmla="*/ 9052873 w 10054304"/>
                <a:gd name="connsiteY5" fmla="*/ 3086607 h 5746925"/>
                <a:gd name="connsiteX6" fmla="*/ 9066522 w 10054304"/>
                <a:gd name="connsiteY6" fmla="*/ 4273963 h 5746925"/>
                <a:gd name="connsiteX7" fmla="*/ 1096229 w 10054304"/>
                <a:gd name="connsiteY7" fmla="*/ 4383144 h 5746925"/>
                <a:gd name="connsiteX8" fmla="*/ 1150821 w 10054304"/>
                <a:gd name="connsiteY8" fmla="*/ 5556853 h 5746925"/>
                <a:gd name="connsiteX9" fmla="*/ 9066521 w 10054304"/>
                <a:gd name="connsiteY9" fmla="*/ 5706979 h 5746925"/>
                <a:gd name="connsiteX0" fmla="*/ 905160 w 10046698"/>
                <a:gd name="connsiteY0" fmla="*/ 125043 h 5746925"/>
                <a:gd name="connsiteX1" fmla="*/ 8848157 w 10046698"/>
                <a:gd name="connsiteY1" fmla="*/ 111396 h 5746925"/>
                <a:gd name="connsiteX2" fmla="*/ 8998282 w 10046698"/>
                <a:gd name="connsiteY2" fmla="*/ 1271456 h 5746925"/>
                <a:gd name="connsiteX3" fmla="*/ 1041638 w 10046698"/>
                <a:gd name="connsiteY3" fmla="*/ 1735479 h 5746925"/>
                <a:gd name="connsiteX4" fmla="*/ 1109877 w 10046698"/>
                <a:gd name="connsiteY4" fmla="*/ 2881891 h 5746925"/>
                <a:gd name="connsiteX5" fmla="*/ 9039225 w 10046698"/>
                <a:gd name="connsiteY5" fmla="*/ 2840947 h 5746925"/>
                <a:gd name="connsiteX6" fmla="*/ 9066522 w 10046698"/>
                <a:gd name="connsiteY6" fmla="*/ 4273963 h 5746925"/>
                <a:gd name="connsiteX7" fmla="*/ 1096229 w 10046698"/>
                <a:gd name="connsiteY7" fmla="*/ 4383144 h 5746925"/>
                <a:gd name="connsiteX8" fmla="*/ 1150821 w 10046698"/>
                <a:gd name="connsiteY8" fmla="*/ 5556853 h 5746925"/>
                <a:gd name="connsiteX9" fmla="*/ 9066521 w 10046698"/>
                <a:gd name="connsiteY9" fmla="*/ 5706979 h 5746925"/>
                <a:gd name="connsiteX0" fmla="*/ 905160 w 10046698"/>
                <a:gd name="connsiteY0" fmla="*/ 139580 h 5761462"/>
                <a:gd name="connsiteX1" fmla="*/ 8848157 w 10046698"/>
                <a:gd name="connsiteY1" fmla="*/ 125933 h 5761462"/>
                <a:gd name="connsiteX2" fmla="*/ 8984634 w 10046698"/>
                <a:gd name="connsiteY2" fmla="*/ 1490710 h 5761462"/>
                <a:gd name="connsiteX3" fmla="*/ 1041638 w 10046698"/>
                <a:gd name="connsiteY3" fmla="*/ 1750016 h 5761462"/>
                <a:gd name="connsiteX4" fmla="*/ 1109877 w 10046698"/>
                <a:gd name="connsiteY4" fmla="*/ 2896428 h 5761462"/>
                <a:gd name="connsiteX5" fmla="*/ 9039225 w 10046698"/>
                <a:gd name="connsiteY5" fmla="*/ 2855484 h 5761462"/>
                <a:gd name="connsiteX6" fmla="*/ 9066522 w 10046698"/>
                <a:gd name="connsiteY6" fmla="*/ 4288500 h 5761462"/>
                <a:gd name="connsiteX7" fmla="*/ 1096229 w 10046698"/>
                <a:gd name="connsiteY7" fmla="*/ 4397681 h 5761462"/>
                <a:gd name="connsiteX8" fmla="*/ 1150821 w 10046698"/>
                <a:gd name="connsiteY8" fmla="*/ 5571390 h 5761462"/>
                <a:gd name="connsiteX9" fmla="*/ 9066521 w 10046698"/>
                <a:gd name="connsiteY9" fmla="*/ 5721516 h 5761462"/>
                <a:gd name="connsiteX0" fmla="*/ 987047 w 10046698"/>
                <a:gd name="connsiteY0" fmla="*/ 172587 h 5739878"/>
                <a:gd name="connsiteX1" fmla="*/ 8848157 w 10046698"/>
                <a:gd name="connsiteY1" fmla="*/ 104349 h 5739878"/>
                <a:gd name="connsiteX2" fmla="*/ 8984634 w 10046698"/>
                <a:gd name="connsiteY2" fmla="*/ 1469126 h 5739878"/>
                <a:gd name="connsiteX3" fmla="*/ 1041638 w 10046698"/>
                <a:gd name="connsiteY3" fmla="*/ 1728432 h 5739878"/>
                <a:gd name="connsiteX4" fmla="*/ 1109877 w 10046698"/>
                <a:gd name="connsiteY4" fmla="*/ 2874844 h 5739878"/>
                <a:gd name="connsiteX5" fmla="*/ 9039225 w 10046698"/>
                <a:gd name="connsiteY5" fmla="*/ 2833900 h 5739878"/>
                <a:gd name="connsiteX6" fmla="*/ 9066522 w 10046698"/>
                <a:gd name="connsiteY6" fmla="*/ 4266916 h 5739878"/>
                <a:gd name="connsiteX7" fmla="*/ 1096229 w 10046698"/>
                <a:gd name="connsiteY7" fmla="*/ 4376097 h 5739878"/>
                <a:gd name="connsiteX8" fmla="*/ 1150821 w 10046698"/>
                <a:gd name="connsiteY8" fmla="*/ 5549806 h 5739878"/>
                <a:gd name="connsiteX9" fmla="*/ 9066521 w 10046698"/>
                <a:gd name="connsiteY9" fmla="*/ 5699932 h 5739878"/>
                <a:gd name="connsiteX0" fmla="*/ 987047 w 10046698"/>
                <a:gd name="connsiteY0" fmla="*/ 153551 h 5720842"/>
                <a:gd name="connsiteX1" fmla="*/ 8943691 w 10046698"/>
                <a:gd name="connsiteY1" fmla="*/ 112609 h 5720842"/>
                <a:gd name="connsiteX2" fmla="*/ 8984634 w 10046698"/>
                <a:gd name="connsiteY2" fmla="*/ 1450090 h 5720842"/>
                <a:gd name="connsiteX3" fmla="*/ 1041638 w 10046698"/>
                <a:gd name="connsiteY3" fmla="*/ 1709396 h 5720842"/>
                <a:gd name="connsiteX4" fmla="*/ 1109877 w 10046698"/>
                <a:gd name="connsiteY4" fmla="*/ 2855808 h 5720842"/>
                <a:gd name="connsiteX5" fmla="*/ 9039225 w 10046698"/>
                <a:gd name="connsiteY5" fmla="*/ 2814864 h 5720842"/>
                <a:gd name="connsiteX6" fmla="*/ 9066522 w 10046698"/>
                <a:gd name="connsiteY6" fmla="*/ 4247880 h 5720842"/>
                <a:gd name="connsiteX7" fmla="*/ 1096229 w 10046698"/>
                <a:gd name="connsiteY7" fmla="*/ 4357061 h 5720842"/>
                <a:gd name="connsiteX8" fmla="*/ 1150821 w 10046698"/>
                <a:gd name="connsiteY8" fmla="*/ 5530770 h 5720842"/>
                <a:gd name="connsiteX9" fmla="*/ 9066521 w 10046698"/>
                <a:gd name="connsiteY9" fmla="*/ 5680896 h 5720842"/>
                <a:gd name="connsiteX0" fmla="*/ 987047 w 10046698"/>
                <a:gd name="connsiteY0" fmla="*/ 155544 h 5722835"/>
                <a:gd name="connsiteX1" fmla="*/ 8943691 w 10046698"/>
                <a:gd name="connsiteY1" fmla="*/ 114602 h 5722835"/>
                <a:gd name="connsiteX2" fmla="*/ 8943691 w 10046698"/>
                <a:gd name="connsiteY2" fmla="*/ 1479379 h 5722835"/>
                <a:gd name="connsiteX3" fmla="*/ 1041638 w 10046698"/>
                <a:gd name="connsiteY3" fmla="*/ 1711389 h 5722835"/>
                <a:gd name="connsiteX4" fmla="*/ 1109877 w 10046698"/>
                <a:gd name="connsiteY4" fmla="*/ 2857801 h 5722835"/>
                <a:gd name="connsiteX5" fmla="*/ 9039225 w 10046698"/>
                <a:gd name="connsiteY5" fmla="*/ 2816857 h 5722835"/>
                <a:gd name="connsiteX6" fmla="*/ 9066522 w 10046698"/>
                <a:gd name="connsiteY6" fmla="*/ 4249873 h 5722835"/>
                <a:gd name="connsiteX7" fmla="*/ 1096229 w 10046698"/>
                <a:gd name="connsiteY7" fmla="*/ 4359054 h 5722835"/>
                <a:gd name="connsiteX8" fmla="*/ 1150821 w 10046698"/>
                <a:gd name="connsiteY8" fmla="*/ 5532763 h 5722835"/>
                <a:gd name="connsiteX9" fmla="*/ 9066521 w 10046698"/>
                <a:gd name="connsiteY9" fmla="*/ 5682889 h 5722835"/>
                <a:gd name="connsiteX0" fmla="*/ 987047 w 10046698"/>
                <a:gd name="connsiteY0" fmla="*/ 155544 h 5722835"/>
                <a:gd name="connsiteX1" fmla="*/ 8943691 w 10046698"/>
                <a:gd name="connsiteY1" fmla="*/ 114602 h 5722835"/>
                <a:gd name="connsiteX2" fmla="*/ 8943691 w 10046698"/>
                <a:gd name="connsiteY2" fmla="*/ 1479379 h 5722835"/>
                <a:gd name="connsiteX3" fmla="*/ 1041638 w 10046698"/>
                <a:gd name="connsiteY3" fmla="*/ 1561263 h 5722835"/>
                <a:gd name="connsiteX4" fmla="*/ 1109877 w 10046698"/>
                <a:gd name="connsiteY4" fmla="*/ 2857801 h 5722835"/>
                <a:gd name="connsiteX5" fmla="*/ 9039225 w 10046698"/>
                <a:gd name="connsiteY5" fmla="*/ 2816857 h 5722835"/>
                <a:gd name="connsiteX6" fmla="*/ 9066522 w 10046698"/>
                <a:gd name="connsiteY6" fmla="*/ 4249873 h 5722835"/>
                <a:gd name="connsiteX7" fmla="*/ 1096229 w 10046698"/>
                <a:gd name="connsiteY7" fmla="*/ 4359054 h 5722835"/>
                <a:gd name="connsiteX8" fmla="*/ 1150821 w 10046698"/>
                <a:gd name="connsiteY8" fmla="*/ 5532763 h 5722835"/>
                <a:gd name="connsiteX9" fmla="*/ 9066521 w 10046698"/>
                <a:gd name="connsiteY9" fmla="*/ 5682889 h 5722835"/>
                <a:gd name="connsiteX0" fmla="*/ 987047 w 10050078"/>
                <a:gd name="connsiteY0" fmla="*/ 155544 h 5722835"/>
                <a:gd name="connsiteX1" fmla="*/ 8943691 w 10050078"/>
                <a:gd name="connsiteY1" fmla="*/ 114602 h 5722835"/>
                <a:gd name="connsiteX2" fmla="*/ 8943691 w 10050078"/>
                <a:gd name="connsiteY2" fmla="*/ 1479379 h 5722835"/>
                <a:gd name="connsiteX3" fmla="*/ 1041638 w 10050078"/>
                <a:gd name="connsiteY3" fmla="*/ 1561263 h 5722835"/>
                <a:gd name="connsiteX4" fmla="*/ 1055286 w 10050078"/>
                <a:gd name="connsiteY4" fmla="*/ 2926040 h 5722835"/>
                <a:gd name="connsiteX5" fmla="*/ 9039225 w 10050078"/>
                <a:gd name="connsiteY5" fmla="*/ 2816857 h 5722835"/>
                <a:gd name="connsiteX6" fmla="*/ 9066522 w 10050078"/>
                <a:gd name="connsiteY6" fmla="*/ 4249873 h 5722835"/>
                <a:gd name="connsiteX7" fmla="*/ 1096229 w 10050078"/>
                <a:gd name="connsiteY7" fmla="*/ 4359054 h 5722835"/>
                <a:gd name="connsiteX8" fmla="*/ 1150821 w 10050078"/>
                <a:gd name="connsiteY8" fmla="*/ 5532763 h 5722835"/>
                <a:gd name="connsiteX9" fmla="*/ 9066521 w 10050078"/>
                <a:gd name="connsiteY9" fmla="*/ 5682889 h 5722835"/>
                <a:gd name="connsiteX0" fmla="*/ 987047 w 10042500"/>
                <a:gd name="connsiteY0" fmla="*/ 155544 h 5722835"/>
                <a:gd name="connsiteX1" fmla="*/ 8943691 w 10042500"/>
                <a:gd name="connsiteY1" fmla="*/ 114602 h 5722835"/>
                <a:gd name="connsiteX2" fmla="*/ 8943691 w 10042500"/>
                <a:gd name="connsiteY2" fmla="*/ 1479379 h 5722835"/>
                <a:gd name="connsiteX3" fmla="*/ 1041638 w 10042500"/>
                <a:gd name="connsiteY3" fmla="*/ 1561263 h 5722835"/>
                <a:gd name="connsiteX4" fmla="*/ 1055286 w 10042500"/>
                <a:gd name="connsiteY4" fmla="*/ 2926040 h 5722835"/>
                <a:gd name="connsiteX5" fmla="*/ 9025578 w 10042500"/>
                <a:gd name="connsiteY5" fmla="*/ 2939687 h 5722835"/>
                <a:gd name="connsiteX6" fmla="*/ 9066522 w 10042500"/>
                <a:gd name="connsiteY6" fmla="*/ 4249873 h 5722835"/>
                <a:gd name="connsiteX7" fmla="*/ 1096229 w 10042500"/>
                <a:gd name="connsiteY7" fmla="*/ 4359054 h 5722835"/>
                <a:gd name="connsiteX8" fmla="*/ 1150821 w 10042500"/>
                <a:gd name="connsiteY8" fmla="*/ 5532763 h 5722835"/>
                <a:gd name="connsiteX9" fmla="*/ 9066521 w 10042500"/>
                <a:gd name="connsiteY9" fmla="*/ 5682889 h 5722835"/>
                <a:gd name="connsiteX0" fmla="*/ 979707 w 9966779"/>
                <a:gd name="connsiteY0" fmla="*/ 155544 h 5722835"/>
                <a:gd name="connsiteX1" fmla="*/ 8936351 w 9966779"/>
                <a:gd name="connsiteY1" fmla="*/ 114602 h 5722835"/>
                <a:gd name="connsiteX2" fmla="*/ 8936351 w 9966779"/>
                <a:gd name="connsiteY2" fmla="*/ 1479379 h 5722835"/>
                <a:gd name="connsiteX3" fmla="*/ 1034298 w 9966779"/>
                <a:gd name="connsiteY3" fmla="*/ 1561263 h 5722835"/>
                <a:gd name="connsiteX4" fmla="*/ 1047946 w 9966779"/>
                <a:gd name="connsiteY4" fmla="*/ 2926040 h 5722835"/>
                <a:gd name="connsiteX5" fmla="*/ 9018238 w 9966779"/>
                <a:gd name="connsiteY5" fmla="*/ 2939687 h 5722835"/>
                <a:gd name="connsiteX6" fmla="*/ 8936352 w 9966779"/>
                <a:gd name="connsiteY6" fmla="*/ 4318112 h 5722835"/>
                <a:gd name="connsiteX7" fmla="*/ 1088889 w 9966779"/>
                <a:gd name="connsiteY7" fmla="*/ 4359054 h 5722835"/>
                <a:gd name="connsiteX8" fmla="*/ 1143481 w 9966779"/>
                <a:gd name="connsiteY8" fmla="*/ 5532763 h 5722835"/>
                <a:gd name="connsiteX9" fmla="*/ 9059181 w 9966779"/>
                <a:gd name="connsiteY9" fmla="*/ 5682889 h 5722835"/>
                <a:gd name="connsiteX0" fmla="*/ 1020623 w 10007695"/>
                <a:gd name="connsiteY0" fmla="*/ 155544 h 5841193"/>
                <a:gd name="connsiteX1" fmla="*/ 8977267 w 10007695"/>
                <a:gd name="connsiteY1" fmla="*/ 114602 h 5841193"/>
                <a:gd name="connsiteX2" fmla="*/ 8977267 w 10007695"/>
                <a:gd name="connsiteY2" fmla="*/ 1479379 h 5841193"/>
                <a:gd name="connsiteX3" fmla="*/ 1075214 w 10007695"/>
                <a:gd name="connsiteY3" fmla="*/ 1561263 h 5841193"/>
                <a:gd name="connsiteX4" fmla="*/ 1088862 w 10007695"/>
                <a:gd name="connsiteY4" fmla="*/ 2926040 h 5841193"/>
                <a:gd name="connsiteX5" fmla="*/ 9059154 w 10007695"/>
                <a:gd name="connsiteY5" fmla="*/ 2939687 h 5841193"/>
                <a:gd name="connsiteX6" fmla="*/ 8977268 w 10007695"/>
                <a:gd name="connsiteY6" fmla="*/ 4318112 h 5841193"/>
                <a:gd name="connsiteX7" fmla="*/ 1129805 w 10007695"/>
                <a:gd name="connsiteY7" fmla="*/ 4359054 h 5841193"/>
                <a:gd name="connsiteX8" fmla="*/ 1116158 w 10007695"/>
                <a:gd name="connsiteY8" fmla="*/ 5751127 h 5841193"/>
                <a:gd name="connsiteX9" fmla="*/ 9100097 w 10007695"/>
                <a:gd name="connsiteY9" fmla="*/ 5682889 h 5841193"/>
                <a:gd name="connsiteX0" fmla="*/ 1020623 w 10007695"/>
                <a:gd name="connsiteY0" fmla="*/ 155544 h 5852312"/>
                <a:gd name="connsiteX1" fmla="*/ 8977267 w 10007695"/>
                <a:gd name="connsiteY1" fmla="*/ 114602 h 5852312"/>
                <a:gd name="connsiteX2" fmla="*/ 8977267 w 10007695"/>
                <a:gd name="connsiteY2" fmla="*/ 1479379 h 5852312"/>
                <a:gd name="connsiteX3" fmla="*/ 1075214 w 10007695"/>
                <a:gd name="connsiteY3" fmla="*/ 1561263 h 5852312"/>
                <a:gd name="connsiteX4" fmla="*/ 1088862 w 10007695"/>
                <a:gd name="connsiteY4" fmla="*/ 2926040 h 5852312"/>
                <a:gd name="connsiteX5" fmla="*/ 9059154 w 10007695"/>
                <a:gd name="connsiteY5" fmla="*/ 2939687 h 5852312"/>
                <a:gd name="connsiteX6" fmla="*/ 8977268 w 10007695"/>
                <a:gd name="connsiteY6" fmla="*/ 4318112 h 5852312"/>
                <a:gd name="connsiteX7" fmla="*/ 1129805 w 10007695"/>
                <a:gd name="connsiteY7" fmla="*/ 4359054 h 5852312"/>
                <a:gd name="connsiteX8" fmla="*/ 1116158 w 10007695"/>
                <a:gd name="connsiteY8" fmla="*/ 5751127 h 5852312"/>
                <a:gd name="connsiteX9" fmla="*/ 9086449 w 10007695"/>
                <a:gd name="connsiteY9" fmla="*/ 5723832 h 5852312"/>
                <a:gd name="connsiteX0" fmla="*/ 1061566 w 10007695"/>
                <a:gd name="connsiteY0" fmla="*/ 163938 h 5847058"/>
                <a:gd name="connsiteX1" fmla="*/ 8977267 w 10007695"/>
                <a:gd name="connsiteY1" fmla="*/ 109348 h 5847058"/>
                <a:gd name="connsiteX2" fmla="*/ 8977267 w 10007695"/>
                <a:gd name="connsiteY2" fmla="*/ 1474125 h 5847058"/>
                <a:gd name="connsiteX3" fmla="*/ 1075214 w 10007695"/>
                <a:gd name="connsiteY3" fmla="*/ 1556009 h 5847058"/>
                <a:gd name="connsiteX4" fmla="*/ 1088862 w 10007695"/>
                <a:gd name="connsiteY4" fmla="*/ 2920786 h 5847058"/>
                <a:gd name="connsiteX5" fmla="*/ 9059154 w 10007695"/>
                <a:gd name="connsiteY5" fmla="*/ 2934433 h 5847058"/>
                <a:gd name="connsiteX6" fmla="*/ 8977268 w 10007695"/>
                <a:gd name="connsiteY6" fmla="*/ 4312858 h 5847058"/>
                <a:gd name="connsiteX7" fmla="*/ 1129805 w 10007695"/>
                <a:gd name="connsiteY7" fmla="*/ 4353800 h 5847058"/>
                <a:gd name="connsiteX8" fmla="*/ 1116158 w 10007695"/>
                <a:gd name="connsiteY8" fmla="*/ 5745873 h 5847058"/>
                <a:gd name="connsiteX9" fmla="*/ 9086449 w 10007695"/>
                <a:gd name="connsiteY9" fmla="*/ 5718578 h 5847058"/>
                <a:gd name="connsiteX0" fmla="*/ 1061566 w 10023693"/>
                <a:gd name="connsiteY0" fmla="*/ 163938 h 5847058"/>
                <a:gd name="connsiteX1" fmla="*/ 8977267 w 10023693"/>
                <a:gd name="connsiteY1" fmla="*/ 109348 h 5847058"/>
                <a:gd name="connsiteX2" fmla="*/ 8977267 w 10023693"/>
                <a:gd name="connsiteY2" fmla="*/ 1474125 h 5847058"/>
                <a:gd name="connsiteX3" fmla="*/ 1075214 w 10023693"/>
                <a:gd name="connsiteY3" fmla="*/ 1556009 h 5847058"/>
                <a:gd name="connsiteX4" fmla="*/ 1088862 w 10023693"/>
                <a:gd name="connsiteY4" fmla="*/ 2920786 h 5847058"/>
                <a:gd name="connsiteX5" fmla="*/ 9086449 w 10023693"/>
                <a:gd name="connsiteY5" fmla="*/ 3152797 h 5847058"/>
                <a:gd name="connsiteX6" fmla="*/ 8977268 w 10023693"/>
                <a:gd name="connsiteY6" fmla="*/ 4312858 h 5847058"/>
                <a:gd name="connsiteX7" fmla="*/ 1129805 w 10023693"/>
                <a:gd name="connsiteY7" fmla="*/ 4353800 h 5847058"/>
                <a:gd name="connsiteX8" fmla="*/ 1116158 w 10023693"/>
                <a:gd name="connsiteY8" fmla="*/ 5745873 h 5847058"/>
                <a:gd name="connsiteX9" fmla="*/ 9086449 w 10023693"/>
                <a:gd name="connsiteY9" fmla="*/ 5718578 h 5847058"/>
                <a:gd name="connsiteX0" fmla="*/ 1061566 w 10023693"/>
                <a:gd name="connsiteY0" fmla="*/ 163938 h 5847058"/>
                <a:gd name="connsiteX1" fmla="*/ 8977267 w 10023693"/>
                <a:gd name="connsiteY1" fmla="*/ 109348 h 5847058"/>
                <a:gd name="connsiteX2" fmla="*/ 8977267 w 10023693"/>
                <a:gd name="connsiteY2" fmla="*/ 1474125 h 5847058"/>
                <a:gd name="connsiteX3" fmla="*/ 1075214 w 10023693"/>
                <a:gd name="connsiteY3" fmla="*/ 1556009 h 5847058"/>
                <a:gd name="connsiteX4" fmla="*/ 1088862 w 10023693"/>
                <a:gd name="connsiteY4" fmla="*/ 2920786 h 5847058"/>
                <a:gd name="connsiteX5" fmla="*/ 9086449 w 10023693"/>
                <a:gd name="connsiteY5" fmla="*/ 3152797 h 5847058"/>
                <a:gd name="connsiteX6" fmla="*/ 8977268 w 10023693"/>
                <a:gd name="connsiteY6" fmla="*/ 4135437 h 5847058"/>
                <a:gd name="connsiteX7" fmla="*/ 1129805 w 10023693"/>
                <a:gd name="connsiteY7" fmla="*/ 4353800 h 5847058"/>
                <a:gd name="connsiteX8" fmla="*/ 1116158 w 10023693"/>
                <a:gd name="connsiteY8" fmla="*/ 5745873 h 5847058"/>
                <a:gd name="connsiteX9" fmla="*/ 9086449 w 10023693"/>
                <a:gd name="connsiteY9" fmla="*/ 5718578 h 5847058"/>
                <a:gd name="connsiteX0" fmla="*/ 1061566 w 10023693"/>
                <a:gd name="connsiteY0" fmla="*/ 151894 h 5835014"/>
                <a:gd name="connsiteX1" fmla="*/ 8977267 w 10023693"/>
                <a:gd name="connsiteY1" fmla="*/ 97304 h 5835014"/>
                <a:gd name="connsiteX2" fmla="*/ 8936323 w 10023693"/>
                <a:gd name="connsiteY2" fmla="*/ 1298308 h 5835014"/>
                <a:gd name="connsiteX3" fmla="*/ 1075214 w 10023693"/>
                <a:gd name="connsiteY3" fmla="*/ 1543965 h 5835014"/>
                <a:gd name="connsiteX4" fmla="*/ 1088862 w 10023693"/>
                <a:gd name="connsiteY4" fmla="*/ 2908742 h 5835014"/>
                <a:gd name="connsiteX5" fmla="*/ 9086449 w 10023693"/>
                <a:gd name="connsiteY5" fmla="*/ 3140753 h 5835014"/>
                <a:gd name="connsiteX6" fmla="*/ 8977268 w 10023693"/>
                <a:gd name="connsiteY6" fmla="*/ 4123393 h 5835014"/>
                <a:gd name="connsiteX7" fmla="*/ 1129805 w 10023693"/>
                <a:gd name="connsiteY7" fmla="*/ 4341756 h 5835014"/>
                <a:gd name="connsiteX8" fmla="*/ 1116158 w 10023693"/>
                <a:gd name="connsiteY8" fmla="*/ 5733829 h 5835014"/>
                <a:gd name="connsiteX9" fmla="*/ 9086449 w 10023693"/>
                <a:gd name="connsiteY9" fmla="*/ 5706534 h 5835014"/>
                <a:gd name="connsiteX0" fmla="*/ 1061566 w 10023693"/>
                <a:gd name="connsiteY0" fmla="*/ 51921 h 5735041"/>
                <a:gd name="connsiteX1" fmla="*/ 8949971 w 10023693"/>
                <a:gd name="connsiteY1" fmla="*/ 215695 h 5735041"/>
                <a:gd name="connsiteX2" fmla="*/ 8936323 w 10023693"/>
                <a:gd name="connsiteY2" fmla="*/ 1198335 h 5735041"/>
                <a:gd name="connsiteX3" fmla="*/ 1075214 w 10023693"/>
                <a:gd name="connsiteY3" fmla="*/ 1443992 h 5735041"/>
                <a:gd name="connsiteX4" fmla="*/ 1088862 w 10023693"/>
                <a:gd name="connsiteY4" fmla="*/ 2808769 h 5735041"/>
                <a:gd name="connsiteX5" fmla="*/ 9086449 w 10023693"/>
                <a:gd name="connsiteY5" fmla="*/ 3040780 h 5735041"/>
                <a:gd name="connsiteX6" fmla="*/ 8977268 w 10023693"/>
                <a:gd name="connsiteY6" fmla="*/ 4023420 h 5735041"/>
                <a:gd name="connsiteX7" fmla="*/ 1129805 w 10023693"/>
                <a:gd name="connsiteY7" fmla="*/ 4241783 h 5735041"/>
                <a:gd name="connsiteX8" fmla="*/ 1116158 w 10023693"/>
                <a:gd name="connsiteY8" fmla="*/ 5633856 h 5735041"/>
                <a:gd name="connsiteX9" fmla="*/ 9086449 w 10023693"/>
                <a:gd name="connsiteY9" fmla="*/ 5606561 h 5735041"/>
                <a:gd name="connsiteX0" fmla="*/ 1045087 w 10007214"/>
                <a:gd name="connsiteY0" fmla="*/ 51921 h 5654746"/>
                <a:gd name="connsiteX1" fmla="*/ 8933492 w 10007214"/>
                <a:gd name="connsiteY1" fmla="*/ 215695 h 5654746"/>
                <a:gd name="connsiteX2" fmla="*/ 8919844 w 10007214"/>
                <a:gd name="connsiteY2" fmla="*/ 1198335 h 5654746"/>
                <a:gd name="connsiteX3" fmla="*/ 1058735 w 10007214"/>
                <a:gd name="connsiteY3" fmla="*/ 1443992 h 5654746"/>
                <a:gd name="connsiteX4" fmla="*/ 1072383 w 10007214"/>
                <a:gd name="connsiteY4" fmla="*/ 2808769 h 5654746"/>
                <a:gd name="connsiteX5" fmla="*/ 9069970 w 10007214"/>
                <a:gd name="connsiteY5" fmla="*/ 3040780 h 5654746"/>
                <a:gd name="connsiteX6" fmla="*/ 8960789 w 10007214"/>
                <a:gd name="connsiteY6" fmla="*/ 4023420 h 5654746"/>
                <a:gd name="connsiteX7" fmla="*/ 1113326 w 10007214"/>
                <a:gd name="connsiteY7" fmla="*/ 4241783 h 5654746"/>
                <a:gd name="connsiteX8" fmla="*/ 1126975 w 10007214"/>
                <a:gd name="connsiteY8" fmla="*/ 5483730 h 5654746"/>
                <a:gd name="connsiteX9" fmla="*/ 9069970 w 10007214"/>
                <a:gd name="connsiteY9" fmla="*/ 5606561 h 5654746"/>
                <a:gd name="connsiteX0" fmla="*/ 1057673 w 10021438"/>
                <a:gd name="connsiteY0" fmla="*/ 51921 h 5654746"/>
                <a:gd name="connsiteX1" fmla="*/ 8946078 w 10021438"/>
                <a:gd name="connsiteY1" fmla="*/ 215695 h 5654746"/>
                <a:gd name="connsiteX2" fmla="*/ 8932430 w 10021438"/>
                <a:gd name="connsiteY2" fmla="*/ 1198335 h 5654746"/>
                <a:gd name="connsiteX3" fmla="*/ 1071321 w 10021438"/>
                <a:gd name="connsiteY3" fmla="*/ 1443992 h 5654746"/>
                <a:gd name="connsiteX4" fmla="*/ 1084969 w 10021438"/>
                <a:gd name="connsiteY4" fmla="*/ 2808769 h 5654746"/>
                <a:gd name="connsiteX5" fmla="*/ 9082556 w 10021438"/>
                <a:gd name="connsiteY5" fmla="*/ 3040780 h 5654746"/>
                <a:gd name="connsiteX6" fmla="*/ 8973375 w 10021438"/>
                <a:gd name="connsiteY6" fmla="*/ 4023420 h 5654746"/>
                <a:gd name="connsiteX7" fmla="*/ 1098617 w 10021438"/>
                <a:gd name="connsiteY7" fmla="*/ 4391908 h 5654746"/>
                <a:gd name="connsiteX8" fmla="*/ 1139561 w 10021438"/>
                <a:gd name="connsiteY8" fmla="*/ 5483730 h 5654746"/>
                <a:gd name="connsiteX9" fmla="*/ 9082556 w 10021438"/>
                <a:gd name="connsiteY9" fmla="*/ 5606561 h 5654746"/>
                <a:gd name="connsiteX0" fmla="*/ 1057673 w 10021438"/>
                <a:gd name="connsiteY0" fmla="*/ 44958 h 5688727"/>
                <a:gd name="connsiteX1" fmla="*/ 8946078 w 10021438"/>
                <a:gd name="connsiteY1" fmla="*/ 249676 h 5688727"/>
                <a:gd name="connsiteX2" fmla="*/ 8932430 w 10021438"/>
                <a:gd name="connsiteY2" fmla="*/ 1232316 h 5688727"/>
                <a:gd name="connsiteX3" fmla="*/ 1071321 w 10021438"/>
                <a:gd name="connsiteY3" fmla="*/ 1477973 h 5688727"/>
                <a:gd name="connsiteX4" fmla="*/ 1084969 w 10021438"/>
                <a:gd name="connsiteY4" fmla="*/ 2842750 h 5688727"/>
                <a:gd name="connsiteX5" fmla="*/ 9082556 w 10021438"/>
                <a:gd name="connsiteY5" fmla="*/ 3074761 h 5688727"/>
                <a:gd name="connsiteX6" fmla="*/ 8973375 w 10021438"/>
                <a:gd name="connsiteY6" fmla="*/ 4057401 h 5688727"/>
                <a:gd name="connsiteX7" fmla="*/ 1098617 w 10021438"/>
                <a:gd name="connsiteY7" fmla="*/ 4425889 h 5688727"/>
                <a:gd name="connsiteX8" fmla="*/ 1139561 w 10021438"/>
                <a:gd name="connsiteY8" fmla="*/ 5517711 h 5688727"/>
                <a:gd name="connsiteX9" fmla="*/ 9082556 w 10021438"/>
                <a:gd name="connsiteY9" fmla="*/ 5640542 h 5688727"/>
                <a:gd name="connsiteX0" fmla="*/ 1057673 w 10021438"/>
                <a:gd name="connsiteY0" fmla="*/ 29880 h 5673649"/>
                <a:gd name="connsiteX1" fmla="*/ 8946078 w 10021438"/>
                <a:gd name="connsiteY1" fmla="*/ 357428 h 5673649"/>
                <a:gd name="connsiteX2" fmla="*/ 8932430 w 10021438"/>
                <a:gd name="connsiteY2" fmla="*/ 1217238 h 5673649"/>
                <a:gd name="connsiteX3" fmla="*/ 1071321 w 10021438"/>
                <a:gd name="connsiteY3" fmla="*/ 1462895 h 5673649"/>
                <a:gd name="connsiteX4" fmla="*/ 1084969 w 10021438"/>
                <a:gd name="connsiteY4" fmla="*/ 2827672 h 5673649"/>
                <a:gd name="connsiteX5" fmla="*/ 9082556 w 10021438"/>
                <a:gd name="connsiteY5" fmla="*/ 3059683 h 5673649"/>
                <a:gd name="connsiteX6" fmla="*/ 8973375 w 10021438"/>
                <a:gd name="connsiteY6" fmla="*/ 4042323 h 5673649"/>
                <a:gd name="connsiteX7" fmla="*/ 1098617 w 10021438"/>
                <a:gd name="connsiteY7" fmla="*/ 4410811 h 5673649"/>
                <a:gd name="connsiteX8" fmla="*/ 1139561 w 10021438"/>
                <a:gd name="connsiteY8" fmla="*/ 5502633 h 5673649"/>
                <a:gd name="connsiteX9" fmla="*/ 9082556 w 10021438"/>
                <a:gd name="connsiteY9" fmla="*/ 5625464 h 5673649"/>
                <a:gd name="connsiteX0" fmla="*/ 1057673 w 10021438"/>
                <a:gd name="connsiteY0" fmla="*/ 23487 h 5667256"/>
                <a:gd name="connsiteX1" fmla="*/ 8946078 w 10021438"/>
                <a:gd name="connsiteY1" fmla="*/ 446570 h 5667256"/>
                <a:gd name="connsiteX2" fmla="*/ 8932430 w 10021438"/>
                <a:gd name="connsiteY2" fmla="*/ 1210845 h 5667256"/>
                <a:gd name="connsiteX3" fmla="*/ 1071321 w 10021438"/>
                <a:gd name="connsiteY3" fmla="*/ 1456502 h 5667256"/>
                <a:gd name="connsiteX4" fmla="*/ 1084969 w 10021438"/>
                <a:gd name="connsiteY4" fmla="*/ 2821279 h 5667256"/>
                <a:gd name="connsiteX5" fmla="*/ 9082556 w 10021438"/>
                <a:gd name="connsiteY5" fmla="*/ 3053290 h 5667256"/>
                <a:gd name="connsiteX6" fmla="*/ 8973375 w 10021438"/>
                <a:gd name="connsiteY6" fmla="*/ 4035930 h 5667256"/>
                <a:gd name="connsiteX7" fmla="*/ 1098617 w 10021438"/>
                <a:gd name="connsiteY7" fmla="*/ 4404418 h 5667256"/>
                <a:gd name="connsiteX8" fmla="*/ 1139561 w 10021438"/>
                <a:gd name="connsiteY8" fmla="*/ 5496240 h 5667256"/>
                <a:gd name="connsiteX9" fmla="*/ 9082556 w 10021438"/>
                <a:gd name="connsiteY9" fmla="*/ 5619071 h 5667256"/>
                <a:gd name="connsiteX0" fmla="*/ 1057673 w 10021438"/>
                <a:gd name="connsiteY0" fmla="*/ 25326 h 5669095"/>
                <a:gd name="connsiteX1" fmla="*/ 8946078 w 10021438"/>
                <a:gd name="connsiteY1" fmla="*/ 448409 h 5669095"/>
                <a:gd name="connsiteX2" fmla="*/ 8959725 w 10021438"/>
                <a:gd name="connsiteY2" fmla="*/ 1417401 h 5669095"/>
                <a:gd name="connsiteX3" fmla="*/ 1071321 w 10021438"/>
                <a:gd name="connsiteY3" fmla="*/ 1458341 h 5669095"/>
                <a:gd name="connsiteX4" fmla="*/ 1084969 w 10021438"/>
                <a:gd name="connsiteY4" fmla="*/ 2823118 h 5669095"/>
                <a:gd name="connsiteX5" fmla="*/ 9082556 w 10021438"/>
                <a:gd name="connsiteY5" fmla="*/ 3055129 h 5669095"/>
                <a:gd name="connsiteX6" fmla="*/ 8973375 w 10021438"/>
                <a:gd name="connsiteY6" fmla="*/ 4037769 h 5669095"/>
                <a:gd name="connsiteX7" fmla="*/ 1098617 w 10021438"/>
                <a:gd name="connsiteY7" fmla="*/ 4406257 h 5669095"/>
                <a:gd name="connsiteX8" fmla="*/ 1139561 w 10021438"/>
                <a:gd name="connsiteY8" fmla="*/ 5498079 h 5669095"/>
                <a:gd name="connsiteX9" fmla="*/ 9082556 w 10021438"/>
                <a:gd name="connsiteY9" fmla="*/ 5620910 h 5669095"/>
                <a:gd name="connsiteX0" fmla="*/ 1057673 w 10021438"/>
                <a:gd name="connsiteY0" fmla="*/ 25326 h 5669095"/>
                <a:gd name="connsiteX1" fmla="*/ 8946078 w 10021438"/>
                <a:gd name="connsiteY1" fmla="*/ 448409 h 5669095"/>
                <a:gd name="connsiteX2" fmla="*/ 8959725 w 10021438"/>
                <a:gd name="connsiteY2" fmla="*/ 1417401 h 5669095"/>
                <a:gd name="connsiteX3" fmla="*/ 1084968 w 10021438"/>
                <a:gd name="connsiteY3" fmla="*/ 1649410 h 5669095"/>
                <a:gd name="connsiteX4" fmla="*/ 1084969 w 10021438"/>
                <a:gd name="connsiteY4" fmla="*/ 2823118 h 5669095"/>
                <a:gd name="connsiteX5" fmla="*/ 9082556 w 10021438"/>
                <a:gd name="connsiteY5" fmla="*/ 3055129 h 5669095"/>
                <a:gd name="connsiteX6" fmla="*/ 8973375 w 10021438"/>
                <a:gd name="connsiteY6" fmla="*/ 4037769 h 5669095"/>
                <a:gd name="connsiteX7" fmla="*/ 1098617 w 10021438"/>
                <a:gd name="connsiteY7" fmla="*/ 4406257 h 5669095"/>
                <a:gd name="connsiteX8" fmla="*/ 1139561 w 10021438"/>
                <a:gd name="connsiteY8" fmla="*/ 5498079 h 5669095"/>
                <a:gd name="connsiteX9" fmla="*/ 9082556 w 10021438"/>
                <a:gd name="connsiteY9" fmla="*/ 5620910 h 5669095"/>
                <a:gd name="connsiteX0" fmla="*/ 1064035 w 10028619"/>
                <a:gd name="connsiteY0" fmla="*/ 25326 h 5669095"/>
                <a:gd name="connsiteX1" fmla="*/ 8952440 w 10028619"/>
                <a:gd name="connsiteY1" fmla="*/ 448409 h 5669095"/>
                <a:gd name="connsiteX2" fmla="*/ 8966087 w 10028619"/>
                <a:gd name="connsiteY2" fmla="*/ 1417401 h 5669095"/>
                <a:gd name="connsiteX3" fmla="*/ 1091330 w 10028619"/>
                <a:gd name="connsiteY3" fmla="*/ 1649410 h 5669095"/>
                <a:gd name="connsiteX4" fmla="*/ 1091331 w 10028619"/>
                <a:gd name="connsiteY4" fmla="*/ 2823118 h 5669095"/>
                <a:gd name="connsiteX5" fmla="*/ 9088918 w 10028619"/>
                <a:gd name="connsiteY5" fmla="*/ 3055129 h 5669095"/>
                <a:gd name="connsiteX6" fmla="*/ 8979737 w 10028619"/>
                <a:gd name="connsiteY6" fmla="*/ 4037769 h 5669095"/>
                <a:gd name="connsiteX7" fmla="*/ 1091331 w 10028619"/>
                <a:gd name="connsiteY7" fmla="*/ 4256131 h 5669095"/>
                <a:gd name="connsiteX8" fmla="*/ 1145923 w 10028619"/>
                <a:gd name="connsiteY8" fmla="*/ 5498079 h 5669095"/>
                <a:gd name="connsiteX9" fmla="*/ 9088918 w 10028619"/>
                <a:gd name="connsiteY9" fmla="*/ 5620910 h 5669095"/>
                <a:gd name="connsiteX0" fmla="*/ 1072132 w 10036716"/>
                <a:gd name="connsiteY0" fmla="*/ 25326 h 5647318"/>
                <a:gd name="connsiteX1" fmla="*/ 8960537 w 10036716"/>
                <a:gd name="connsiteY1" fmla="*/ 448409 h 5647318"/>
                <a:gd name="connsiteX2" fmla="*/ 8974184 w 10036716"/>
                <a:gd name="connsiteY2" fmla="*/ 1417401 h 5647318"/>
                <a:gd name="connsiteX3" fmla="*/ 1099427 w 10036716"/>
                <a:gd name="connsiteY3" fmla="*/ 1649410 h 5647318"/>
                <a:gd name="connsiteX4" fmla="*/ 1099428 w 10036716"/>
                <a:gd name="connsiteY4" fmla="*/ 2823118 h 5647318"/>
                <a:gd name="connsiteX5" fmla="*/ 9097015 w 10036716"/>
                <a:gd name="connsiteY5" fmla="*/ 3055129 h 5647318"/>
                <a:gd name="connsiteX6" fmla="*/ 8987834 w 10036716"/>
                <a:gd name="connsiteY6" fmla="*/ 4037769 h 5647318"/>
                <a:gd name="connsiteX7" fmla="*/ 1099428 w 10036716"/>
                <a:gd name="connsiteY7" fmla="*/ 4256131 h 5647318"/>
                <a:gd name="connsiteX8" fmla="*/ 1140372 w 10036716"/>
                <a:gd name="connsiteY8" fmla="*/ 5402545 h 5647318"/>
                <a:gd name="connsiteX9" fmla="*/ 9097015 w 10036716"/>
                <a:gd name="connsiteY9" fmla="*/ 5620910 h 5647318"/>
                <a:gd name="connsiteX0" fmla="*/ 1072132 w 9966229"/>
                <a:gd name="connsiteY0" fmla="*/ 25326 h 5647318"/>
                <a:gd name="connsiteX1" fmla="*/ 8960537 w 9966229"/>
                <a:gd name="connsiteY1" fmla="*/ 448409 h 5647318"/>
                <a:gd name="connsiteX2" fmla="*/ 8974184 w 9966229"/>
                <a:gd name="connsiteY2" fmla="*/ 1417401 h 5647318"/>
                <a:gd name="connsiteX3" fmla="*/ 1099427 w 9966229"/>
                <a:gd name="connsiteY3" fmla="*/ 1649410 h 5647318"/>
                <a:gd name="connsiteX4" fmla="*/ 1099428 w 9966229"/>
                <a:gd name="connsiteY4" fmla="*/ 2823118 h 5647318"/>
                <a:gd name="connsiteX5" fmla="*/ 8974185 w 9966229"/>
                <a:gd name="connsiteY5" fmla="*/ 3041481 h 5647318"/>
                <a:gd name="connsiteX6" fmla="*/ 8987834 w 9966229"/>
                <a:gd name="connsiteY6" fmla="*/ 4037769 h 5647318"/>
                <a:gd name="connsiteX7" fmla="*/ 1099428 w 9966229"/>
                <a:gd name="connsiteY7" fmla="*/ 4256131 h 5647318"/>
                <a:gd name="connsiteX8" fmla="*/ 1140372 w 9966229"/>
                <a:gd name="connsiteY8" fmla="*/ 5402545 h 5647318"/>
                <a:gd name="connsiteX9" fmla="*/ 9097015 w 9966229"/>
                <a:gd name="connsiteY9" fmla="*/ 5620910 h 5647318"/>
                <a:gd name="connsiteX0" fmla="*/ 1072132 w 9966229"/>
                <a:gd name="connsiteY0" fmla="*/ 142508 h 5764500"/>
                <a:gd name="connsiteX1" fmla="*/ 8933242 w 9966229"/>
                <a:gd name="connsiteY1" fmla="*/ 128862 h 5764500"/>
                <a:gd name="connsiteX2" fmla="*/ 8974184 w 9966229"/>
                <a:gd name="connsiteY2" fmla="*/ 1534583 h 5764500"/>
                <a:gd name="connsiteX3" fmla="*/ 1099427 w 9966229"/>
                <a:gd name="connsiteY3" fmla="*/ 1766592 h 5764500"/>
                <a:gd name="connsiteX4" fmla="*/ 1099428 w 9966229"/>
                <a:gd name="connsiteY4" fmla="*/ 2940300 h 5764500"/>
                <a:gd name="connsiteX5" fmla="*/ 8974185 w 9966229"/>
                <a:gd name="connsiteY5" fmla="*/ 3158663 h 5764500"/>
                <a:gd name="connsiteX6" fmla="*/ 8987834 w 9966229"/>
                <a:gd name="connsiteY6" fmla="*/ 4154951 h 5764500"/>
                <a:gd name="connsiteX7" fmla="*/ 1099428 w 9966229"/>
                <a:gd name="connsiteY7" fmla="*/ 4373313 h 5764500"/>
                <a:gd name="connsiteX8" fmla="*/ 1140372 w 9966229"/>
                <a:gd name="connsiteY8" fmla="*/ 5519727 h 5764500"/>
                <a:gd name="connsiteX9" fmla="*/ 9097015 w 9966229"/>
                <a:gd name="connsiteY9" fmla="*/ 5738092 h 5764500"/>
                <a:gd name="connsiteX0" fmla="*/ 1072132 w 9981583"/>
                <a:gd name="connsiteY0" fmla="*/ 142508 h 5764500"/>
                <a:gd name="connsiteX1" fmla="*/ 8933242 w 9981583"/>
                <a:gd name="connsiteY1" fmla="*/ 128862 h 5764500"/>
                <a:gd name="connsiteX2" fmla="*/ 8974184 w 9981583"/>
                <a:gd name="connsiteY2" fmla="*/ 1534583 h 5764500"/>
                <a:gd name="connsiteX3" fmla="*/ 1099427 w 9981583"/>
                <a:gd name="connsiteY3" fmla="*/ 1766592 h 5764500"/>
                <a:gd name="connsiteX4" fmla="*/ 1099428 w 9981583"/>
                <a:gd name="connsiteY4" fmla="*/ 2940300 h 5764500"/>
                <a:gd name="connsiteX5" fmla="*/ 9001481 w 9981583"/>
                <a:gd name="connsiteY5" fmla="*/ 2926651 h 5764500"/>
                <a:gd name="connsiteX6" fmla="*/ 8987834 w 9981583"/>
                <a:gd name="connsiteY6" fmla="*/ 4154951 h 5764500"/>
                <a:gd name="connsiteX7" fmla="*/ 1099428 w 9981583"/>
                <a:gd name="connsiteY7" fmla="*/ 4373313 h 5764500"/>
                <a:gd name="connsiteX8" fmla="*/ 1140372 w 9981583"/>
                <a:gd name="connsiteY8" fmla="*/ 5519727 h 5764500"/>
                <a:gd name="connsiteX9" fmla="*/ 9097015 w 9981583"/>
                <a:gd name="connsiteY9" fmla="*/ 5738092 h 5764500"/>
                <a:gd name="connsiteX0" fmla="*/ 1072132 w 9981583"/>
                <a:gd name="connsiteY0" fmla="*/ 142508 h 5764500"/>
                <a:gd name="connsiteX1" fmla="*/ 8933242 w 9981583"/>
                <a:gd name="connsiteY1" fmla="*/ 128862 h 5764500"/>
                <a:gd name="connsiteX2" fmla="*/ 8974184 w 9981583"/>
                <a:gd name="connsiteY2" fmla="*/ 1534583 h 5764500"/>
                <a:gd name="connsiteX3" fmla="*/ 1099427 w 9981583"/>
                <a:gd name="connsiteY3" fmla="*/ 1766592 h 5764500"/>
                <a:gd name="connsiteX4" fmla="*/ 1099428 w 9981583"/>
                <a:gd name="connsiteY4" fmla="*/ 2940300 h 5764500"/>
                <a:gd name="connsiteX5" fmla="*/ 9001481 w 9981583"/>
                <a:gd name="connsiteY5" fmla="*/ 2926651 h 5764500"/>
                <a:gd name="connsiteX6" fmla="*/ 8987834 w 9981583"/>
                <a:gd name="connsiteY6" fmla="*/ 4332372 h 5764500"/>
                <a:gd name="connsiteX7" fmla="*/ 1099428 w 9981583"/>
                <a:gd name="connsiteY7" fmla="*/ 4373313 h 5764500"/>
                <a:gd name="connsiteX8" fmla="*/ 1140372 w 9981583"/>
                <a:gd name="connsiteY8" fmla="*/ 5519727 h 5764500"/>
                <a:gd name="connsiteX9" fmla="*/ 9097015 w 9981583"/>
                <a:gd name="connsiteY9" fmla="*/ 5738092 h 5764500"/>
                <a:gd name="connsiteX0" fmla="*/ 1096647 w 10006098"/>
                <a:gd name="connsiteY0" fmla="*/ 142508 h 5906823"/>
                <a:gd name="connsiteX1" fmla="*/ 8957757 w 10006098"/>
                <a:gd name="connsiteY1" fmla="*/ 128862 h 5906823"/>
                <a:gd name="connsiteX2" fmla="*/ 8998699 w 10006098"/>
                <a:gd name="connsiteY2" fmla="*/ 1534583 h 5906823"/>
                <a:gd name="connsiteX3" fmla="*/ 1123942 w 10006098"/>
                <a:gd name="connsiteY3" fmla="*/ 1766592 h 5906823"/>
                <a:gd name="connsiteX4" fmla="*/ 1123943 w 10006098"/>
                <a:gd name="connsiteY4" fmla="*/ 2940300 h 5906823"/>
                <a:gd name="connsiteX5" fmla="*/ 9025996 w 10006098"/>
                <a:gd name="connsiteY5" fmla="*/ 2926651 h 5906823"/>
                <a:gd name="connsiteX6" fmla="*/ 9012349 w 10006098"/>
                <a:gd name="connsiteY6" fmla="*/ 4332372 h 5906823"/>
                <a:gd name="connsiteX7" fmla="*/ 1123943 w 10006098"/>
                <a:gd name="connsiteY7" fmla="*/ 4373313 h 5906823"/>
                <a:gd name="connsiteX8" fmla="*/ 1123944 w 10006098"/>
                <a:gd name="connsiteY8" fmla="*/ 5819977 h 5906823"/>
                <a:gd name="connsiteX9" fmla="*/ 9121530 w 10006098"/>
                <a:gd name="connsiteY9" fmla="*/ 5738092 h 5906823"/>
                <a:gd name="connsiteX0" fmla="*/ 1096647 w 10006098"/>
                <a:gd name="connsiteY0" fmla="*/ 142508 h 5906823"/>
                <a:gd name="connsiteX1" fmla="*/ 8957757 w 10006098"/>
                <a:gd name="connsiteY1" fmla="*/ 128862 h 5906823"/>
                <a:gd name="connsiteX2" fmla="*/ 8998699 w 10006098"/>
                <a:gd name="connsiteY2" fmla="*/ 1534583 h 5906823"/>
                <a:gd name="connsiteX3" fmla="*/ 1123942 w 10006098"/>
                <a:gd name="connsiteY3" fmla="*/ 1548228 h 5906823"/>
                <a:gd name="connsiteX4" fmla="*/ 1123943 w 10006098"/>
                <a:gd name="connsiteY4" fmla="*/ 2940300 h 5906823"/>
                <a:gd name="connsiteX5" fmla="*/ 9025996 w 10006098"/>
                <a:gd name="connsiteY5" fmla="*/ 2926651 h 5906823"/>
                <a:gd name="connsiteX6" fmla="*/ 9012349 w 10006098"/>
                <a:gd name="connsiteY6" fmla="*/ 4332372 h 5906823"/>
                <a:gd name="connsiteX7" fmla="*/ 1123943 w 10006098"/>
                <a:gd name="connsiteY7" fmla="*/ 4373313 h 5906823"/>
                <a:gd name="connsiteX8" fmla="*/ 1123944 w 10006098"/>
                <a:gd name="connsiteY8" fmla="*/ 5819977 h 5906823"/>
                <a:gd name="connsiteX9" fmla="*/ 9121530 w 10006098"/>
                <a:gd name="connsiteY9" fmla="*/ 5738092 h 5906823"/>
                <a:gd name="connsiteX0" fmla="*/ 1096647 w 10006098"/>
                <a:gd name="connsiteY0" fmla="*/ 43889 h 5808204"/>
                <a:gd name="connsiteX1" fmla="*/ 8957757 w 10006098"/>
                <a:gd name="connsiteY1" fmla="*/ 30243 h 5808204"/>
                <a:gd name="connsiteX2" fmla="*/ 8998699 w 10006098"/>
                <a:gd name="connsiteY2" fmla="*/ 1435964 h 5808204"/>
                <a:gd name="connsiteX3" fmla="*/ 1123942 w 10006098"/>
                <a:gd name="connsiteY3" fmla="*/ 1449609 h 5808204"/>
                <a:gd name="connsiteX4" fmla="*/ 1123943 w 10006098"/>
                <a:gd name="connsiteY4" fmla="*/ 2841681 h 5808204"/>
                <a:gd name="connsiteX5" fmla="*/ 9025996 w 10006098"/>
                <a:gd name="connsiteY5" fmla="*/ 2828032 h 5808204"/>
                <a:gd name="connsiteX6" fmla="*/ 9012349 w 10006098"/>
                <a:gd name="connsiteY6" fmla="*/ 4233753 h 5808204"/>
                <a:gd name="connsiteX7" fmla="*/ 1123943 w 10006098"/>
                <a:gd name="connsiteY7" fmla="*/ 4274694 h 5808204"/>
                <a:gd name="connsiteX8" fmla="*/ 1123944 w 10006098"/>
                <a:gd name="connsiteY8" fmla="*/ 5721358 h 5808204"/>
                <a:gd name="connsiteX9" fmla="*/ 9121530 w 10006098"/>
                <a:gd name="connsiteY9" fmla="*/ 5639473 h 5808204"/>
                <a:gd name="connsiteX0" fmla="*/ 1096647 w 10006098"/>
                <a:gd name="connsiteY0" fmla="*/ 15418 h 5779733"/>
                <a:gd name="connsiteX1" fmla="*/ 8957757 w 10006098"/>
                <a:gd name="connsiteY1" fmla="*/ 1772 h 5779733"/>
                <a:gd name="connsiteX2" fmla="*/ 8998699 w 10006098"/>
                <a:gd name="connsiteY2" fmla="*/ 1407493 h 5779733"/>
                <a:gd name="connsiteX3" fmla="*/ 1123942 w 10006098"/>
                <a:gd name="connsiteY3" fmla="*/ 1421138 h 5779733"/>
                <a:gd name="connsiteX4" fmla="*/ 1123943 w 10006098"/>
                <a:gd name="connsiteY4" fmla="*/ 2813210 h 5779733"/>
                <a:gd name="connsiteX5" fmla="*/ 9025996 w 10006098"/>
                <a:gd name="connsiteY5" fmla="*/ 2799561 h 5779733"/>
                <a:gd name="connsiteX6" fmla="*/ 9012349 w 10006098"/>
                <a:gd name="connsiteY6" fmla="*/ 4205282 h 5779733"/>
                <a:gd name="connsiteX7" fmla="*/ 1123943 w 10006098"/>
                <a:gd name="connsiteY7" fmla="*/ 4246223 h 5779733"/>
                <a:gd name="connsiteX8" fmla="*/ 1123944 w 10006098"/>
                <a:gd name="connsiteY8" fmla="*/ 5692887 h 5779733"/>
                <a:gd name="connsiteX9" fmla="*/ 9121530 w 10006098"/>
                <a:gd name="connsiteY9" fmla="*/ 5611002 h 5779733"/>
                <a:gd name="connsiteX0" fmla="*/ 1096647 w 10006098"/>
                <a:gd name="connsiteY0" fmla="*/ 15105 h 5779420"/>
                <a:gd name="connsiteX1" fmla="*/ 8957757 w 10006098"/>
                <a:gd name="connsiteY1" fmla="*/ 1459 h 5779420"/>
                <a:gd name="connsiteX2" fmla="*/ 8998699 w 10006098"/>
                <a:gd name="connsiteY2" fmla="*/ 1407180 h 5779420"/>
                <a:gd name="connsiteX3" fmla="*/ 1123942 w 10006098"/>
                <a:gd name="connsiteY3" fmla="*/ 1420825 h 5779420"/>
                <a:gd name="connsiteX4" fmla="*/ 1123943 w 10006098"/>
                <a:gd name="connsiteY4" fmla="*/ 2812897 h 5779420"/>
                <a:gd name="connsiteX5" fmla="*/ 9025996 w 10006098"/>
                <a:gd name="connsiteY5" fmla="*/ 2799248 h 5779420"/>
                <a:gd name="connsiteX6" fmla="*/ 9012349 w 10006098"/>
                <a:gd name="connsiteY6" fmla="*/ 4204969 h 5779420"/>
                <a:gd name="connsiteX7" fmla="*/ 1123943 w 10006098"/>
                <a:gd name="connsiteY7" fmla="*/ 4245910 h 5779420"/>
                <a:gd name="connsiteX8" fmla="*/ 1123944 w 10006098"/>
                <a:gd name="connsiteY8" fmla="*/ 5692574 h 5779420"/>
                <a:gd name="connsiteX9" fmla="*/ 9121530 w 10006098"/>
                <a:gd name="connsiteY9" fmla="*/ 5610689 h 5779420"/>
                <a:gd name="connsiteX0" fmla="*/ 1096647 w 10006098"/>
                <a:gd name="connsiteY0" fmla="*/ 15157 h 5779472"/>
                <a:gd name="connsiteX1" fmla="*/ 8957757 w 10006098"/>
                <a:gd name="connsiteY1" fmla="*/ 1511 h 5779472"/>
                <a:gd name="connsiteX2" fmla="*/ 8998699 w 10006098"/>
                <a:gd name="connsiteY2" fmla="*/ 1407232 h 5779472"/>
                <a:gd name="connsiteX3" fmla="*/ 1123942 w 10006098"/>
                <a:gd name="connsiteY3" fmla="*/ 1420877 h 5779472"/>
                <a:gd name="connsiteX4" fmla="*/ 1123943 w 10006098"/>
                <a:gd name="connsiteY4" fmla="*/ 2812949 h 5779472"/>
                <a:gd name="connsiteX5" fmla="*/ 9025996 w 10006098"/>
                <a:gd name="connsiteY5" fmla="*/ 2799300 h 5779472"/>
                <a:gd name="connsiteX6" fmla="*/ 9012349 w 10006098"/>
                <a:gd name="connsiteY6" fmla="*/ 4205021 h 5779472"/>
                <a:gd name="connsiteX7" fmla="*/ 1123943 w 10006098"/>
                <a:gd name="connsiteY7" fmla="*/ 4245962 h 5779472"/>
                <a:gd name="connsiteX8" fmla="*/ 1123944 w 10006098"/>
                <a:gd name="connsiteY8" fmla="*/ 5692626 h 5779472"/>
                <a:gd name="connsiteX9" fmla="*/ 9121530 w 10006098"/>
                <a:gd name="connsiteY9" fmla="*/ 5610741 h 5779472"/>
                <a:gd name="connsiteX0" fmla="*/ 1096647 w 10006098"/>
                <a:gd name="connsiteY0" fmla="*/ 15157 h 5779472"/>
                <a:gd name="connsiteX1" fmla="*/ 8957757 w 10006098"/>
                <a:gd name="connsiteY1" fmla="*/ 1511 h 5779472"/>
                <a:gd name="connsiteX2" fmla="*/ 8998699 w 10006098"/>
                <a:gd name="connsiteY2" fmla="*/ 1407232 h 5779472"/>
                <a:gd name="connsiteX3" fmla="*/ 1123942 w 10006098"/>
                <a:gd name="connsiteY3" fmla="*/ 1420877 h 5779472"/>
                <a:gd name="connsiteX4" fmla="*/ 1123943 w 10006098"/>
                <a:gd name="connsiteY4" fmla="*/ 2812949 h 5779472"/>
                <a:gd name="connsiteX5" fmla="*/ 9025996 w 10006098"/>
                <a:gd name="connsiteY5" fmla="*/ 2799300 h 5779472"/>
                <a:gd name="connsiteX6" fmla="*/ 9012349 w 10006098"/>
                <a:gd name="connsiteY6" fmla="*/ 4205021 h 5779472"/>
                <a:gd name="connsiteX7" fmla="*/ 1123943 w 10006098"/>
                <a:gd name="connsiteY7" fmla="*/ 4245962 h 5779472"/>
                <a:gd name="connsiteX8" fmla="*/ 1123944 w 10006098"/>
                <a:gd name="connsiteY8" fmla="*/ 5692626 h 5779472"/>
                <a:gd name="connsiteX9" fmla="*/ 9121530 w 10006098"/>
                <a:gd name="connsiteY9" fmla="*/ 5610741 h 5779472"/>
                <a:gd name="connsiteX0" fmla="*/ 1096647 w 10006098"/>
                <a:gd name="connsiteY0" fmla="*/ 15157 h 5779472"/>
                <a:gd name="connsiteX1" fmla="*/ 8957757 w 10006098"/>
                <a:gd name="connsiteY1" fmla="*/ 1511 h 5779472"/>
                <a:gd name="connsiteX2" fmla="*/ 8998699 w 10006098"/>
                <a:gd name="connsiteY2" fmla="*/ 1407232 h 5779472"/>
                <a:gd name="connsiteX3" fmla="*/ 1123942 w 10006098"/>
                <a:gd name="connsiteY3" fmla="*/ 1420877 h 5779472"/>
                <a:gd name="connsiteX4" fmla="*/ 1123943 w 10006098"/>
                <a:gd name="connsiteY4" fmla="*/ 2812949 h 5779472"/>
                <a:gd name="connsiteX5" fmla="*/ 9025996 w 10006098"/>
                <a:gd name="connsiteY5" fmla="*/ 2799300 h 5779472"/>
                <a:gd name="connsiteX6" fmla="*/ 9012349 w 10006098"/>
                <a:gd name="connsiteY6" fmla="*/ 4205021 h 5779472"/>
                <a:gd name="connsiteX7" fmla="*/ 1123943 w 10006098"/>
                <a:gd name="connsiteY7" fmla="*/ 4245962 h 5779472"/>
                <a:gd name="connsiteX8" fmla="*/ 1123944 w 10006098"/>
                <a:gd name="connsiteY8" fmla="*/ 5692626 h 5779472"/>
                <a:gd name="connsiteX9" fmla="*/ 9121530 w 10006098"/>
                <a:gd name="connsiteY9" fmla="*/ 5610741 h 5779472"/>
                <a:gd name="connsiteX0" fmla="*/ 1096647 w 10047634"/>
                <a:gd name="connsiteY0" fmla="*/ 15157 h 5779472"/>
                <a:gd name="connsiteX1" fmla="*/ 8957757 w 10047634"/>
                <a:gd name="connsiteY1" fmla="*/ 1511 h 5779472"/>
                <a:gd name="connsiteX2" fmla="*/ 8998699 w 10047634"/>
                <a:gd name="connsiteY2" fmla="*/ 1407232 h 5779472"/>
                <a:gd name="connsiteX3" fmla="*/ 1123942 w 10047634"/>
                <a:gd name="connsiteY3" fmla="*/ 1420877 h 5779472"/>
                <a:gd name="connsiteX4" fmla="*/ 1123943 w 10047634"/>
                <a:gd name="connsiteY4" fmla="*/ 2812949 h 5779472"/>
                <a:gd name="connsiteX5" fmla="*/ 9025996 w 10047634"/>
                <a:gd name="connsiteY5" fmla="*/ 2799300 h 5779472"/>
                <a:gd name="connsiteX6" fmla="*/ 9012349 w 10047634"/>
                <a:gd name="connsiteY6" fmla="*/ 4205021 h 5779472"/>
                <a:gd name="connsiteX7" fmla="*/ 1123943 w 10047634"/>
                <a:gd name="connsiteY7" fmla="*/ 4245962 h 5779472"/>
                <a:gd name="connsiteX8" fmla="*/ 1123944 w 10047634"/>
                <a:gd name="connsiteY8" fmla="*/ 5692626 h 5779472"/>
                <a:gd name="connsiteX9" fmla="*/ 9121530 w 10047634"/>
                <a:gd name="connsiteY9" fmla="*/ 5610741 h 5779472"/>
                <a:gd name="connsiteX0" fmla="*/ 1096647 w 10072753"/>
                <a:gd name="connsiteY0" fmla="*/ 15157 h 5779472"/>
                <a:gd name="connsiteX1" fmla="*/ 8957757 w 10072753"/>
                <a:gd name="connsiteY1" fmla="*/ 1511 h 5779472"/>
                <a:gd name="connsiteX2" fmla="*/ 8998699 w 10072753"/>
                <a:gd name="connsiteY2" fmla="*/ 1407232 h 5779472"/>
                <a:gd name="connsiteX3" fmla="*/ 1123942 w 10072753"/>
                <a:gd name="connsiteY3" fmla="*/ 1420877 h 5779472"/>
                <a:gd name="connsiteX4" fmla="*/ 1123943 w 10072753"/>
                <a:gd name="connsiteY4" fmla="*/ 2812949 h 5779472"/>
                <a:gd name="connsiteX5" fmla="*/ 9025996 w 10072753"/>
                <a:gd name="connsiteY5" fmla="*/ 2799300 h 5779472"/>
                <a:gd name="connsiteX6" fmla="*/ 9012349 w 10072753"/>
                <a:gd name="connsiteY6" fmla="*/ 4205021 h 5779472"/>
                <a:gd name="connsiteX7" fmla="*/ 1123943 w 10072753"/>
                <a:gd name="connsiteY7" fmla="*/ 4245962 h 5779472"/>
                <a:gd name="connsiteX8" fmla="*/ 1123944 w 10072753"/>
                <a:gd name="connsiteY8" fmla="*/ 5692626 h 5779472"/>
                <a:gd name="connsiteX9" fmla="*/ 9121530 w 10072753"/>
                <a:gd name="connsiteY9" fmla="*/ 5610741 h 5779472"/>
                <a:gd name="connsiteX0" fmla="*/ 1155198 w 10131304"/>
                <a:gd name="connsiteY0" fmla="*/ 15157 h 5779472"/>
                <a:gd name="connsiteX1" fmla="*/ 9016308 w 10131304"/>
                <a:gd name="connsiteY1" fmla="*/ 1511 h 5779472"/>
                <a:gd name="connsiteX2" fmla="*/ 9057250 w 10131304"/>
                <a:gd name="connsiteY2" fmla="*/ 1407232 h 5779472"/>
                <a:gd name="connsiteX3" fmla="*/ 1182493 w 10131304"/>
                <a:gd name="connsiteY3" fmla="*/ 1420877 h 5779472"/>
                <a:gd name="connsiteX4" fmla="*/ 1182494 w 10131304"/>
                <a:gd name="connsiteY4" fmla="*/ 2812949 h 5779472"/>
                <a:gd name="connsiteX5" fmla="*/ 9084547 w 10131304"/>
                <a:gd name="connsiteY5" fmla="*/ 2799300 h 5779472"/>
                <a:gd name="connsiteX6" fmla="*/ 9070900 w 10131304"/>
                <a:gd name="connsiteY6" fmla="*/ 4205021 h 5779472"/>
                <a:gd name="connsiteX7" fmla="*/ 1182494 w 10131304"/>
                <a:gd name="connsiteY7" fmla="*/ 4245962 h 5779472"/>
                <a:gd name="connsiteX8" fmla="*/ 1182495 w 10131304"/>
                <a:gd name="connsiteY8" fmla="*/ 5692626 h 5779472"/>
                <a:gd name="connsiteX9" fmla="*/ 9180081 w 10131304"/>
                <a:gd name="connsiteY9" fmla="*/ 5610741 h 5779472"/>
                <a:gd name="connsiteX0" fmla="*/ 1155198 w 10131304"/>
                <a:gd name="connsiteY0" fmla="*/ 15157 h 5692626"/>
                <a:gd name="connsiteX1" fmla="*/ 9016308 w 10131304"/>
                <a:gd name="connsiteY1" fmla="*/ 1511 h 5692626"/>
                <a:gd name="connsiteX2" fmla="*/ 9057250 w 10131304"/>
                <a:gd name="connsiteY2" fmla="*/ 1407232 h 5692626"/>
                <a:gd name="connsiteX3" fmla="*/ 1182493 w 10131304"/>
                <a:gd name="connsiteY3" fmla="*/ 1420877 h 5692626"/>
                <a:gd name="connsiteX4" fmla="*/ 1182494 w 10131304"/>
                <a:gd name="connsiteY4" fmla="*/ 2812949 h 5692626"/>
                <a:gd name="connsiteX5" fmla="*/ 9084547 w 10131304"/>
                <a:gd name="connsiteY5" fmla="*/ 2799300 h 5692626"/>
                <a:gd name="connsiteX6" fmla="*/ 9070900 w 10131304"/>
                <a:gd name="connsiteY6" fmla="*/ 4205021 h 5692626"/>
                <a:gd name="connsiteX7" fmla="*/ 1182494 w 10131304"/>
                <a:gd name="connsiteY7" fmla="*/ 4245962 h 5692626"/>
                <a:gd name="connsiteX8" fmla="*/ 1182495 w 10131304"/>
                <a:gd name="connsiteY8" fmla="*/ 5692626 h 5692626"/>
                <a:gd name="connsiteX9" fmla="*/ 9180081 w 10131304"/>
                <a:gd name="connsiteY9" fmla="*/ 5610741 h 5692626"/>
                <a:gd name="connsiteX0" fmla="*/ 1072133 w 10048239"/>
                <a:gd name="connsiteY0" fmla="*/ 15157 h 5651683"/>
                <a:gd name="connsiteX1" fmla="*/ 8933243 w 10048239"/>
                <a:gd name="connsiteY1" fmla="*/ 1511 h 5651683"/>
                <a:gd name="connsiteX2" fmla="*/ 8974185 w 10048239"/>
                <a:gd name="connsiteY2" fmla="*/ 1407232 h 5651683"/>
                <a:gd name="connsiteX3" fmla="*/ 1099428 w 10048239"/>
                <a:gd name="connsiteY3" fmla="*/ 1420877 h 5651683"/>
                <a:gd name="connsiteX4" fmla="*/ 1099429 w 10048239"/>
                <a:gd name="connsiteY4" fmla="*/ 2812949 h 5651683"/>
                <a:gd name="connsiteX5" fmla="*/ 9001482 w 10048239"/>
                <a:gd name="connsiteY5" fmla="*/ 2799300 h 5651683"/>
                <a:gd name="connsiteX6" fmla="*/ 8987835 w 10048239"/>
                <a:gd name="connsiteY6" fmla="*/ 4205021 h 5651683"/>
                <a:gd name="connsiteX7" fmla="*/ 1099429 w 10048239"/>
                <a:gd name="connsiteY7" fmla="*/ 4245962 h 5651683"/>
                <a:gd name="connsiteX8" fmla="*/ 1140373 w 10048239"/>
                <a:gd name="connsiteY8" fmla="*/ 5651683 h 5651683"/>
                <a:gd name="connsiteX9" fmla="*/ 9097016 w 10048239"/>
                <a:gd name="connsiteY9" fmla="*/ 5610741 h 5651683"/>
                <a:gd name="connsiteX0" fmla="*/ 1086793 w 10062899"/>
                <a:gd name="connsiteY0" fmla="*/ 15157 h 5651683"/>
                <a:gd name="connsiteX1" fmla="*/ 8947903 w 10062899"/>
                <a:gd name="connsiteY1" fmla="*/ 1511 h 5651683"/>
                <a:gd name="connsiteX2" fmla="*/ 8988845 w 10062899"/>
                <a:gd name="connsiteY2" fmla="*/ 1407232 h 5651683"/>
                <a:gd name="connsiteX3" fmla="*/ 1114088 w 10062899"/>
                <a:gd name="connsiteY3" fmla="*/ 1420877 h 5651683"/>
                <a:gd name="connsiteX4" fmla="*/ 1114089 w 10062899"/>
                <a:gd name="connsiteY4" fmla="*/ 2812949 h 5651683"/>
                <a:gd name="connsiteX5" fmla="*/ 9016142 w 10062899"/>
                <a:gd name="connsiteY5" fmla="*/ 2799300 h 5651683"/>
                <a:gd name="connsiteX6" fmla="*/ 9002495 w 10062899"/>
                <a:gd name="connsiteY6" fmla="*/ 4205021 h 5651683"/>
                <a:gd name="connsiteX7" fmla="*/ 1114089 w 10062899"/>
                <a:gd name="connsiteY7" fmla="*/ 4245962 h 5651683"/>
                <a:gd name="connsiteX8" fmla="*/ 1155033 w 10062899"/>
                <a:gd name="connsiteY8" fmla="*/ 5651683 h 5651683"/>
                <a:gd name="connsiteX9" fmla="*/ 9111676 w 10062899"/>
                <a:gd name="connsiteY9" fmla="*/ 5610741 h 5651683"/>
                <a:gd name="connsiteX0" fmla="*/ 1086793 w 10062899"/>
                <a:gd name="connsiteY0" fmla="*/ 15157 h 5651683"/>
                <a:gd name="connsiteX1" fmla="*/ 8947903 w 10062899"/>
                <a:gd name="connsiteY1" fmla="*/ 1511 h 5651683"/>
                <a:gd name="connsiteX2" fmla="*/ 8988845 w 10062899"/>
                <a:gd name="connsiteY2" fmla="*/ 1407232 h 5651683"/>
                <a:gd name="connsiteX3" fmla="*/ 1114088 w 10062899"/>
                <a:gd name="connsiteY3" fmla="*/ 1420877 h 5651683"/>
                <a:gd name="connsiteX4" fmla="*/ 1114089 w 10062899"/>
                <a:gd name="connsiteY4" fmla="*/ 2812949 h 5651683"/>
                <a:gd name="connsiteX5" fmla="*/ 9016142 w 10062899"/>
                <a:gd name="connsiteY5" fmla="*/ 2799300 h 5651683"/>
                <a:gd name="connsiteX6" fmla="*/ 9002495 w 10062899"/>
                <a:gd name="connsiteY6" fmla="*/ 4205021 h 5651683"/>
                <a:gd name="connsiteX7" fmla="*/ 1114089 w 10062899"/>
                <a:gd name="connsiteY7" fmla="*/ 4245962 h 5651683"/>
                <a:gd name="connsiteX8" fmla="*/ 1155033 w 10062899"/>
                <a:gd name="connsiteY8" fmla="*/ 5651683 h 5651683"/>
                <a:gd name="connsiteX9" fmla="*/ 9111676 w 10062899"/>
                <a:gd name="connsiteY9" fmla="*/ 5610741 h 5651683"/>
                <a:gd name="connsiteX0" fmla="*/ 1086793 w 10062899"/>
                <a:gd name="connsiteY0" fmla="*/ 15157 h 5651683"/>
                <a:gd name="connsiteX1" fmla="*/ 8947903 w 10062899"/>
                <a:gd name="connsiteY1" fmla="*/ 1511 h 5651683"/>
                <a:gd name="connsiteX2" fmla="*/ 8988845 w 10062899"/>
                <a:gd name="connsiteY2" fmla="*/ 1407232 h 5651683"/>
                <a:gd name="connsiteX3" fmla="*/ 1114088 w 10062899"/>
                <a:gd name="connsiteY3" fmla="*/ 1420877 h 5651683"/>
                <a:gd name="connsiteX4" fmla="*/ 1114089 w 10062899"/>
                <a:gd name="connsiteY4" fmla="*/ 2812949 h 5651683"/>
                <a:gd name="connsiteX5" fmla="*/ 9016142 w 10062899"/>
                <a:gd name="connsiteY5" fmla="*/ 2799300 h 5651683"/>
                <a:gd name="connsiteX6" fmla="*/ 9002495 w 10062899"/>
                <a:gd name="connsiteY6" fmla="*/ 4205021 h 5651683"/>
                <a:gd name="connsiteX7" fmla="*/ 1114089 w 10062899"/>
                <a:gd name="connsiteY7" fmla="*/ 4245962 h 5651683"/>
                <a:gd name="connsiteX8" fmla="*/ 1155033 w 10062899"/>
                <a:gd name="connsiteY8" fmla="*/ 5651683 h 5651683"/>
                <a:gd name="connsiteX9" fmla="*/ 9111676 w 10062899"/>
                <a:gd name="connsiteY9" fmla="*/ 5610741 h 5651683"/>
                <a:gd name="connsiteX0" fmla="*/ 1086793 w 10062899"/>
                <a:gd name="connsiteY0" fmla="*/ 15157 h 5651683"/>
                <a:gd name="connsiteX1" fmla="*/ 8947903 w 10062899"/>
                <a:gd name="connsiteY1" fmla="*/ 1511 h 5651683"/>
                <a:gd name="connsiteX2" fmla="*/ 8988845 w 10062899"/>
                <a:gd name="connsiteY2" fmla="*/ 1407232 h 5651683"/>
                <a:gd name="connsiteX3" fmla="*/ 1114088 w 10062899"/>
                <a:gd name="connsiteY3" fmla="*/ 1420877 h 5651683"/>
                <a:gd name="connsiteX4" fmla="*/ 1114089 w 10062899"/>
                <a:gd name="connsiteY4" fmla="*/ 2812949 h 5651683"/>
                <a:gd name="connsiteX5" fmla="*/ 9016142 w 10062899"/>
                <a:gd name="connsiteY5" fmla="*/ 2799300 h 5651683"/>
                <a:gd name="connsiteX6" fmla="*/ 9002495 w 10062899"/>
                <a:gd name="connsiteY6" fmla="*/ 4205021 h 5651683"/>
                <a:gd name="connsiteX7" fmla="*/ 1114089 w 10062899"/>
                <a:gd name="connsiteY7" fmla="*/ 4245962 h 5651683"/>
                <a:gd name="connsiteX8" fmla="*/ 1155033 w 10062899"/>
                <a:gd name="connsiteY8" fmla="*/ 5651683 h 5651683"/>
                <a:gd name="connsiteX9" fmla="*/ 9111676 w 10062899"/>
                <a:gd name="connsiteY9" fmla="*/ 5610741 h 5651683"/>
                <a:gd name="connsiteX0" fmla="*/ 1086793 w 10062899"/>
                <a:gd name="connsiteY0" fmla="*/ 15157 h 5651683"/>
                <a:gd name="connsiteX1" fmla="*/ 8947903 w 10062899"/>
                <a:gd name="connsiteY1" fmla="*/ 1511 h 5651683"/>
                <a:gd name="connsiteX2" fmla="*/ 8988845 w 10062899"/>
                <a:gd name="connsiteY2" fmla="*/ 1407232 h 5651683"/>
                <a:gd name="connsiteX3" fmla="*/ 1114088 w 10062899"/>
                <a:gd name="connsiteY3" fmla="*/ 1420877 h 5651683"/>
                <a:gd name="connsiteX4" fmla="*/ 1114089 w 10062899"/>
                <a:gd name="connsiteY4" fmla="*/ 2812949 h 5651683"/>
                <a:gd name="connsiteX5" fmla="*/ 9016142 w 10062899"/>
                <a:gd name="connsiteY5" fmla="*/ 2799300 h 5651683"/>
                <a:gd name="connsiteX6" fmla="*/ 9002495 w 10062899"/>
                <a:gd name="connsiteY6" fmla="*/ 4205021 h 5651683"/>
                <a:gd name="connsiteX7" fmla="*/ 1114089 w 10062899"/>
                <a:gd name="connsiteY7" fmla="*/ 4245962 h 5651683"/>
                <a:gd name="connsiteX8" fmla="*/ 1155033 w 10062899"/>
                <a:gd name="connsiteY8" fmla="*/ 5651683 h 5651683"/>
                <a:gd name="connsiteX9" fmla="*/ 9111676 w 10062899"/>
                <a:gd name="connsiteY9" fmla="*/ 5610741 h 5651683"/>
                <a:gd name="connsiteX0" fmla="*/ 1086793 w 10062899"/>
                <a:gd name="connsiteY0" fmla="*/ 15157 h 5651683"/>
                <a:gd name="connsiteX1" fmla="*/ 8947903 w 10062899"/>
                <a:gd name="connsiteY1" fmla="*/ 1511 h 5651683"/>
                <a:gd name="connsiteX2" fmla="*/ 8988845 w 10062899"/>
                <a:gd name="connsiteY2" fmla="*/ 1407232 h 5651683"/>
                <a:gd name="connsiteX3" fmla="*/ 1114088 w 10062899"/>
                <a:gd name="connsiteY3" fmla="*/ 1420877 h 5651683"/>
                <a:gd name="connsiteX4" fmla="*/ 1114089 w 10062899"/>
                <a:gd name="connsiteY4" fmla="*/ 2812949 h 5651683"/>
                <a:gd name="connsiteX5" fmla="*/ 9016142 w 10062899"/>
                <a:gd name="connsiteY5" fmla="*/ 2799300 h 5651683"/>
                <a:gd name="connsiteX6" fmla="*/ 9002495 w 10062899"/>
                <a:gd name="connsiteY6" fmla="*/ 4205021 h 5651683"/>
                <a:gd name="connsiteX7" fmla="*/ 1114089 w 10062899"/>
                <a:gd name="connsiteY7" fmla="*/ 4245962 h 5651683"/>
                <a:gd name="connsiteX8" fmla="*/ 1155033 w 10062899"/>
                <a:gd name="connsiteY8" fmla="*/ 5651683 h 5651683"/>
                <a:gd name="connsiteX9" fmla="*/ 9111676 w 10062899"/>
                <a:gd name="connsiteY9" fmla="*/ 5610741 h 5651683"/>
                <a:gd name="connsiteX0" fmla="*/ 1097259 w 10073365"/>
                <a:gd name="connsiteY0" fmla="*/ 15157 h 5651683"/>
                <a:gd name="connsiteX1" fmla="*/ 8958369 w 10073365"/>
                <a:gd name="connsiteY1" fmla="*/ 1511 h 5651683"/>
                <a:gd name="connsiteX2" fmla="*/ 8999311 w 10073365"/>
                <a:gd name="connsiteY2" fmla="*/ 1407232 h 5651683"/>
                <a:gd name="connsiteX3" fmla="*/ 1124554 w 10073365"/>
                <a:gd name="connsiteY3" fmla="*/ 1420877 h 5651683"/>
                <a:gd name="connsiteX4" fmla="*/ 1124555 w 10073365"/>
                <a:gd name="connsiteY4" fmla="*/ 2812949 h 5651683"/>
                <a:gd name="connsiteX5" fmla="*/ 9026608 w 10073365"/>
                <a:gd name="connsiteY5" fmla="*/ 2799300 h 5651683"/>
                <a:gd name="connsiteX6" fmla="*/ 9012961 w 10073365"/>
                <a:gd name="connsiteY6" fmla="*/ 4205021 h 5651683"/>
                <a:gd name="connsiteX7" fmla="*/ 1124555 w 10073365"/>
                <a:gd name="connsiteY7" fmla="*/ 4245962 h 5651683"/>
                <a:gd name="connsiteX8" fmla="*/ 1165499 w 10073365"/>
                <a:gd name="connsiteY8" fmla="*/ 5651683 h 5651683"/>
                <a:gd name="connsiteX9" fmla="*/ 9122142 w 10073365"/>
                <a:gd name="connsiteY9" fmla="*/ 5610741 h 5651683"/>
                <a:gd name="connsiteX0" fmla="*/ 1097259 w 10073365"/>
                <a:gd name="connsiteY0" fmla="*/ 13646 h 5650172"/>
                <a:gd name="connsiteX1" fmla="*/ 8958369 w 10073365"/>
                <a:gd name="connsiteY1" fmla="*/ 0 h 5650172"/>
                <a:gd name="connsiteX2" fmla="*/ 8999311 w 10073365"/>
                <a:gd name="connsiteY2" fmla="*/ 1405721 h 5650172"/>
                <a:gd name="connsiteX3" fmla="*/ 1124554 w 10073365"/>
                <a:gd name="connsiteY3" fmla="*/ 1419366 h 5650172"/>
                <a:gd name="connsiteX4" fmla="*/ 1124555 w 10073365"/>
                <a:gd name="connsiteY4" fmla="*/ 2811438 h 5650172"/>
                <a:gd name="connsiteX5" fmla="*/ 9026608 w 10073365"/>
                <a:gd name="connsiteY5" fmla="*/ 2797789 h 5650172"/>
                <a:gd name="connsiteX6" fmla="*/ 9012961 w 10073365"/>
                <a:gd name="connsiteY6" fmla="*/ 4203510 h 5650172"/>
                <a:gd name="connsiteX7" fmla="*/ 1124555 w 10073365"/>
                <a:gd name="connsiteY7" fmla="*/ 4244451 h 5650172"/>
                <a:gd name="connsiteX8" fmla="*/ 1165499 w 10073365"/>
                <a:gd name="connsiteY8" fmla="*/ 5650172 h 5650172"/>
                <a:gd name="connsiteX9" fmla="*/ 9122142 w 10073365"/>
                <a:gd name="connsiteY9" fmla="*/ 5609230 h 5650172"/>
                <a:gd name="connsiteX0" fmla="*/ 1097259 w 10073365"/>
                <a:gd name="connsiteY0" fmla="*/ 13646 h 5650172"/>
                <a:gd name="connsiteX1" fmla="*/ 8958369 w 10073365"/>
                <a:gd name="connsiteY1" fmla="*/ 0 h 5650172"/>
                <a:gd name="connsiteX2" fmla="*/ 8999311 w 10073365"/>
                <a:gd name="connsiteY2" fmla="*/ 1405721 h 5650172"/>
                <a:gd name="connsiteX3" fmla="*/ 1124554 w 10073365"/>
                <a:gd name="connsiteY3" fmla="*/ 1419366 h 5650172"/>
                <a:gd name="connsiteX4" fmla="*/ 1124555 w 10073365"/>
                <a:gd name="connsiteY4" fmla="*/ 2811438 h 5650172"/>
                <a:gd name="connsiteX5" fmla="*/ 9026608 w 10073365"/>
                <a:gd name="connsiteY5" fmla="*/ 2797789 h 5650172"/>
                <a:gd name="connsiteX6" fmla="*/ 9012961 w 10073365"/>
                <a:gd name="connsiteY6" fmla="*/ 4203510 h 5650172"/>
                <a:gd name="connsiteX7" fmla="*/ 1124555 w 10073365"/>
                <a:gd name="connsiteY7" fmla="*/ 4244451 h 5650172"/>
                <a:gd name="connsiteX8" fmla="*/ 1165499 w 10073365"/>
                <a:gd name="connsiteY8" fmla="*/ 5650172 h 5650172"/>
                <a:gd name="connsiteX9" fmla="*/ 9122142 w 10073365"/>
                <a:gd name="connsiteY9" fmla="*/ 5609230 h 5650172"/>
                <a:gd name="connsiteX0" fmla="*/ 1097259 w 10073365"/>
                <a:gd name="connsiteY0" fmla="*/ 13646 h 5650172"/>
                <a:gd name="connsiteX1" fmla="*/ 8958369 w 10073365"/>
                <a:gd name="connsiteY1" fmla="*/ 0 h 5650172"/>
                <a:gd name="connsiteX2" fmla="*/ 8999311 w 10073365"/>
                <a:gd name="connsiteY2" fmla="*/ 1405721 h 5650172"/>
                <a:gd name="connsiteX3" fmla="*/ 1124554 w 10073365"/>
                <a:gd name="connsiteY3" fmla="*/ 1419366 h 5650172"/>
                <a:gd name="connsiteX4" fmla="*/ 1124555 w 10073365"/>
                <a:gd name="connsiteY4" fmla="*/ 2811438 h 5650172"/>
                <a:gd name="connsiteX5" fmla="*/ 9026608 w 10073365"/>
                <a:gd name="connsiteY5" fmla="*/ 2797789 h 5650172"/>
                <a:gd name="connsiteX6" fmla="*/ 9012961 w 10073365"/>
                <a:gd name="connsiteY6" fmla="*/ 4203510 h 5650172"/>
                <a:gd name="connsiteX7" fmla="*/ 1124555 w 10073365"/>
                <a:gd name="connsiteY7" fmla="*/ 4244451 h 5650172"/>
                <a:gd name="connsiteX8" fmla="*/ 1165499 w 10073365"/>
                <a:gd name="connsiteY8" fmla="*/ 5650172 h 5650172"/>
                <a:gd name="connsiteX9" fmla="*/ 9122142 w 10073365"/>
                <a:gd name="connsiteY9" fmla="*/ 5609230 h 5650172"/>
                <a:gd name="connsiteX0" fmla="*/ 1097259 w 9971429"/>
                <a:gd name="connsiteY0" fmla="*/ 13646 h 5650172"/>
                <a:gd name="connsiteX1" fmla="*/ 8958369 w 9971429"/>
                <a:gd name="connsiteY1" fmla="*/ 0 h 5650172"/>
                <a:gd name="connsiteX2" fmla="*/ 8999311 w 9971429"/>
                <a:gd name="connsiteY2" fmla="*/ 1405721 h 5650172"/>
                <a:gd name="connsiteX3" fmla="*/ 1124554 w 9971429"/>
                <a:gd name="connsiteY3" fmla="*/ 1419366 h 5650172"/>
                <a:gd name="connsiteX4" fmla="*/ 1124555 w 9971429"/>
                <a:gd name="connsiteY4" fmla="*/ 2811438 h 5650172"/>
                <a:gd name="connsiteX5" fmla="*/ 9026608 w 9971429"/>
                <a:gd name="connsiteY5" fmla="*/ 2797789 h 5650172"/>
                <a:gd name="connsiteX6" fmla="*/ 9012961 w 9971429"/>
                <a:gd name="connsiteY6" fmla="*/ 4203510 h 5650172"/>
                <a:gd name="connsiteX7" fmla="*/ 1124555 w 9971429"/>
                <a:gd name="connsiteY7" fmla="*/ 4244451 h 5650172"/>
                <a:gd name="connsiteX8" fmla="*/ 1165499 w 9971429"/>
                <a:gd name="connsiteY8" fmla="*/ 5650172 h 5650172"/>
                <a:gd name="connsiteX9" fmla="*/ 9122142 w 9971429"/>
                <a:gd name="connsiteY9" fmla="*/ 5609230 h 5650172"/>
                <a:gd name="connsiteX0" fmla="*/ 1097259 w 9925341"/>
                <a:gd name="connsiteY0" fmla="*/ 13646 h 5650172"/>
                <a:gd name="connsiteX1" fmla="*/ 8958369 w 9925341"/>
                <a:gd name="connsiteY1" fmla="*/ 0 h 5650172"/>
                <a:gd name="connsiteX2" fmla="*/ 8999311 w 9925341"/>
                <a:gd name="connsiteY2" fmla="*/ 1405721 h 5650172"/>
                <a:gd name="connsiteX3" fmla="*/ 1124554 w 9925341"/>
                <a:gd name="connsiteY3" fmla="*/ 1419366 h 5650172"/>
                <a:gd name="connsiteX4" fmla="*/ 1124555 w 9925341"/>
                <a:gd name="connsiteY4" fmla="*/ 2811438 h 5650172"/>
                <a:gd name="connsiteX5" fmla="*/ 9026608 w 9925341"/>
                <a:gd name="connsiteY5" fmla="*/ 2797789 h 5650172"/>
                <a:gd name="connsiteX6" fmla="*/ 9012961 w 9925341"/>
                <a:gd name="connsiteY6" fmla="*/ 4203510 h 5650172"/>
                <a:gd name="connsiteX7" fmla="*/ 1124555 w 9925341"/>
                <a:gd name="connsiteY7" fmla="*/ 4244451 h 5650172"/>
                <a:gd name="connsiteX8" fmla="*/ 1165499 w 9925341"/>
                <a:gd name="connsiteY8" fmla="*/ 5650172 h 5650172"/>
                <a:gd name="connsiteX9" fmla="*/ 9122142 w 9925341"/>
                <a:gd name="connsiteY9" fmla="*/ 5609230 h 5650172"/>
                <a:gd name="connsiteX0" fmla="*/ 1030407 w 9858489"/>
                <a:gd name="connsiteY0" fmla="*/ 13646 h 5650172"/>
                <a:gd name="connsiteX1" fmla="*/ 8891517 w 9858489"/>
                <a:gd name="connsiteY1" fmla="*/ 0 h 5650172"/>
                <a:gd name="connsiteX2" fmla="*/ 8932459 w 9858489"/>
                <a:gd name="connsiteY2" fmla="*/ 1405721 h 5650172"/>
                <a:gd name="connsiteX3" fmla="*/ 1057702 w 9858489"/>
                <a:gd name="connsiteY3" fmla="*/ 1419366 h 5650172"/>
                <a:gd name="connsiteX4" fmla="*/ 1057703 w 9858489"/>
                <a:gd name="connsiteY4" fmla="*/ 2811438 h 5650172"/>
                <a:gd name="connsiteX5" fmla="*/ 8959756 w 9858489"/>
                <a:gd name="connsiteY5" fmla="*/ 2797789 h 5650172"/>
                <a:gd name="connsiteX6" fmla="*/ 8946109 w 9858489"/>
                <a:gd name="connsiteY6" fmla="*/ 4203510 h 5650172"/>
                <a:gd name="connsiteX7" fmla="*/ 1057703 w 9858489"/>
                <a:gd name="connsiteY7" fmla="*/ 4244451 h 5650172"/>
                <a:gd name="connsiteX8" fmla="*/ 1098647 w 9858489"/>
                <a:gd name="connsiteY8" fmla="*/ 5650172 h 5650172"/>
                <a:gd name="connsiteX9" fmla="*/ 9055290 w 9858489"/>
                <a:gd name="connsiteY9" fmla="*/ 5609230 h 5650172"/>
                <a:gd name="connsiteX0" fmla="*/ 1030407 w 9858489"/>
                <a:gd name="connsiteY0" fmla="*/ 13646 h 5652773"/>
                <a:gd name="connsiteX1" fmla="*/ 8891517 w 9858489"/>
                <a:gd name="connsiteY1" fmla="*/ 0 h 5652773"/>
                <a:gd name="connsiteX2" fmla="*/ 8932459 w 9858489"/>
                <a:gd name="connsiteY2" fmla="*/ 1405721 h 5652773"/>
                <a:gd name="connsiteX3" fmla="*/ 1057702 w 9858489"/>
                <a:gd name="connsiteY3" fmla="*/ 1419366 h 5652773"/>
                <a:gd name="connsiteX4" fmla="*/ 1057703 w 9858489"/>
                <a:gd name="connsiteY4" fmla="*/ 2811438 h 5652773"/>
                <a:gd name="connsiteX5" fmla="*/ 8959756 w 9858489"/>
                <a:gd name="connsiteY5" fmla="*/ 2797789 h 5652773"/>
                <a:gd name="connsiteX6" fmla="*/ 8946109 w 9858489"/>
                <a:gd name="connsiteY6" fmla="*/ 4203510 h 5652773"/>
                <a:gd name="connsiteX7" fmla="*/ 1057703 w 9858489"/>
                <a:gd name="connsiteY7" fmla="*/ 4244451 h 5652773"/>
                <a:gd name="connsiteX8" fmla="*/ 1098647 w 9858489"/>
                <a:gd name="connsiteY8" fmla="*/ 5650172 h 5652773"/>
                <a:gd name="connsiteX9" fmla="*/ 9055290 w 9858489"/>
                <a:gd name="connsiteY9" fmla="*/ 5652773 h 5652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858489" h="5652773">
                  <a:moveTo>
                    <a:pt x="1030407" y="13646"/>
                  </a:moveTo>
                  <a:lnTo>
                    <a:pt x="8891517" y="0"/>
                  </a:lnTo>
                  <a:cubicBezTo>
                    <a:pt x="10164116" y="17982"/>
                    <a:pt x="10183504" y="1387524"/>
                    <a:pt x="8932459" y="1405721"/>
                  </a:cubicBezTo>
                  <a:cubicBezTo>
                    <a:pt x="7681414" y="1423918"/>
                    <a:pt x="2465695" y="1417092"/>
                    <a:pt x="1057702" y="1419366"/>
                  </a:cubicBezTo>
                  <a:cubicBezTo>
                    <a:pt x="-350291" y="1421640"/>
                    <a:pt x="-354840" y="2800065"/>
                    <a:pt x="1057703" y="2811438"/>
                  </a:cubicBezTo>
                  <a:lnTo>
                    <a:pt x="8959756" y="2797789"/>
                  </a:lnTo>
                  <a:cubicBezTo>
                    <a:pt x="10107900" y="2798656"/>
                    <a:pt x="10186214" y="4181632"/>
                    <a:pt x="8946109" y="4203510"/>
                  </a:cubicBezTo>
                  <a:cubicBezTo>
                    <a:pt x="7706004" y="4225388"/>
                    <a:pt x="2435584" y="4249867"/>
                    <a:pt x="1057703" y="4244451"/>
                  </a:cubicBezTo>
                  <a:cubicBezTo>
                    <a:pt x="-320178" y="4239035"/>
                    <a:pt x="-384518" y="5648656"/>
                    <a:pt x="1098647" y="5650172"/>
                  </a:cubicBezTo>
                  <a:lnTo>
                    <a:pt x="9055290" y="5652773"/>
                  </a:lnTo>
                </a:path>
              </a:pathLst>
            </a:custGeom>
            <a:ln w="762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D0E909C7-D399-D977-FBA6-7D4F7D8876FA}"/>
                </a:ext>
              </a:extLst>
            </p:cNvPr>
            <p:cNvSpPr/>
            <p:nvPr/>
          </p:nvSpPr>
          <p:spPr>
            <a:xfrm>
              <a:off x="4170790" y="479950"/>
              <a:ext cx="1034231" cy="10342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44" name="Picture 6" descr="Kano Analysis">
              <a:hlinkClick r:id="rId3"/>
              <a:extLst>
                <a:ext uri="{FF2B5EF4-FFF2-40B4-BE49-F238E27FC236}">
                  <a16:creationId xmlns:a16="http://schemas.microsoft.com/office/drawing/2014/main" id="{371CB81D-480C-2E77-C281-BC7DD9F2E6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0790" y="539050"/>
              <a:ext cx="1034231" cy="916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40FF899-5B90-4371-B27B-135735C84BE9}"/>
                </a:ext>
              </a:extLst>
            </p:cNvPr>
            <p:cNvSpPr/>
            <p:nvPr/>
          </p:nvSpPr>
          <p:spPr>
            <a:xfrm>
              <a:off x="7384960" y="479950"/>
              <a:ext cx="1034231" cy="10342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53" name="Picture 4" descr="Stakeholder Analysis">
              <a:hlinkClick r:id="rId5"/>
              <a:extLst>
                <a:ext uri="{FF2B5EF4-FFF2-40B4-BE49-F238E27FC236}">
                  <a16:creationId xmlns:a16="http://schemas.microsoft.com/office/drawing/2014/main" id="{BC7308EE-5CCA-3137-D00D-3F07BEE397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4960" y="539050"/>
              <a:ext cx="1034231" cy="916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CCC94DB6-0F20-8025-582E-CBC5383C7365}"/>
                </a:ext>
              </a:extLst>
            </p:cNvPr>
            <p:cNvSpPr/>
            <p:nvPr/>
          </p:nvSpPr>
          <p:spPr>
            <a:xfrm>
              <a:off x="8992046" y="1692922"/>
              <a:ext cx="1034231" cy="10342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67" name="Picture 4" descr="Process Mapping">
              <a:hlinkClick r:id="rId7"/>
              <a:extLst>
                <a:ext uri="{FF2B5EF4-FFF2-40B4-BE49-F238E27FC236}">
                  <a16:creationId xmlns:a16="http://schemas.microsoft.com/office/drawing/2014/main" id="{5E582DDE-33FB-2562-092C-F8135A08D0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89500" y="1749766"/>
              <a:ext cx="1039323" cy="920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E9C52D3-C53E-0B8D-B167-EAE07CC3462C}"/>
                </a:ext>
              </a:extLst>
            </p:cNvPr>
            <p:cNvSpPr/>
            <p:nvPr/>
          </p:nvSpPr>
          <p:spPr>
            <a:xfrm>
              <a:off x="5776603" y="1692922"/>
              <a:ext cx="1034231" cy="10342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80" name="Picture 6" descr="Process Chart">
              <a:hlinkClick r:id="rId9"/>
              <a:extLst>
                <a:ext uri="{FF2B5EF4-FFF2-40B4-BE49-F238E27FC236}">
                  <a16:creationId xmlns:a16="http://schemas.microsoft.com/office/drawing/2014/main" id="{FD8ECDD8-FB0A-9CD3-CD7B-EBFDA0A434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6603" y="1752022"/>
              <a:ext cx="1034231" cy="9160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81B23E23-7C13-AEEB-6365-CC1C2C015443}"/>
                </a:ext>
              </a:extLst>
            </p:cNvPr>
            <p:cNvSpPr/>
            <p:nvPr/>
          </p:nvSpPr>
          <p:spPr>
            <a:xfrm>
              <a:off x="2563705" y="1692922"/>
              <a:ext cx="1034231" cy="10342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89" name="Picture 40" descr="Histogram">
              <a:hlinkClick r:id="rId11"/>
              <a:extLst>
                <a:ext uri="{FF2B5EF4-FFF2-40B4-BE49-F238E27FC236}">
                  <a16:creationId xmlns:a16="http://schemas.microsoft.com/office/drawing/2014/main" id="{E3F7B08C-A674-859F-343B-2541F6F673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3705" y="1752022"/>
              <a:ext cx="1034231" cy="9160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B289050B-012D-873B-0D38-AF522ADA64F8}"/>
                </a:ext>
              </a:extLst>
            </p:cNvPr>
            <p:cNvSpPr/>
            <p:nvPr/>
          </p:nvSpPr>
          <p:spPr>
            <a:xfrm>
              <a:off x="4169216" y="2909977"/>
              <a:ext cx="1034231" cy="10342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98" name="Picture 2" descr="Waste Analysis">
              <a:hlinkClick r:id="rId13"/>
              <a:extLst>
                <a:ext uri="{FF2B5EF4-FFF2-40B4-BE49-F238E27FC236}">
                  <a16:creationId xmlns:a16="http://schemas.microsoft.com/office/drawing/2014/main" id="{DB10F7AA-510C-5404-CD08-AA0F4338A3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6496" y="2966666"/>
              <a:ext cx="1039673" cy="9208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96D3DDF2-6AE5-C9B7-3FE2-2C2D6EDEE7BD}"/>
                </a:ext>
              </a:extLst>
            </p:cNvPr>
            <p:cNvSpPr/>
            <p:nvPr/>
          </p:nvSpPr>
          <p:spPr>
            <a:xfrm>
              <a:off x="7377520" y="2909977"/>
              <a:ext cx="1034231" cy="10342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107" name="Picture 4" descr="Pareto Analysis">
              <a:hlinkClick r:id="rId15"/>
              <a:extLst>
                <a:ext uri="{FF2B5EF4-FFF2-40B4-BE49-F238E27FC236}">
                  <a16:creationId xmlns:a16="http://schemas.microsoft.com/office/drawing/2014/main" id="{EFD45A6A-0BFC-906E-E9B4-E028996CCB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9254" y="2969075"/>
              <a:ext cx="1034231" cy="9160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CBF16BEE-CFB5-BE66-D4E3-FC890EC9C23B}"/>
                </a:ext>
              </a:extLst>
            </p:cNvPr>
            <p:cNvSpPr/>
            <p:nvPr/>
          </p:nvSpPr>
          <p:spPr>
            <a:xfrm>
              <a:off x="8992045" y="4132488"/>
              <a:ext cx="1034231" cy="10342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116" name="Picture 54" descr="How How Diagram">
              <a:hlinkClick r:id="rId17"/>
              <a:extLst>
                <a:ext uri="{FF2B5EF4-FFF2-40B4-BE49-F238E27FC236}">
                  <a16:creationId xmlns:a16="http://schemas.microsoft.com/office/drawing/2014/main" id="{7FD31E66-3698-87D9-E334-DC19EA383D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0287" y="4190030"/>
              <a:ext cx="1037748" cy="919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D45D7B83-47C0-1C03-073D-26DD21945AFF}"/>
                </a:ext>
              </a:extLst>
            </p:cNvPr>
            <p:cNvSpPr/>
            <p:nvPr/>
          </p:nvSpPr>
          <p:spPr>
            <a:xfrm>
              <a:off x="5777148" y="4132488"/>
              <a:ext cx="1034231" cy="10342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125" name="Picture 48" descr="Risk Analysis">
              <a:hlinkClick r:id="rId19"/>
              <a:extLst>
                <a:ext uri="{FF2B5EF4-FFF2-40B4-BE49-F238E27FC236}">
                  <a16:creationId xmlns:a16="http://schemas.microsoft.com/office/drawing/2014/main" id="{DF17370C-8B86-F146-67DA-7B5BF58F9AA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2441" y="4187418"/>
              <a:ext cx="1043646" cy="9243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236D9E7C-1435-B137-EAD8-546A0F030211}"/>
                </a:ext>
              </a:extLst>
            </p:cNvPr>
            <p:cNvSpPr/>
            <p:nvPr/>
          </p:nvSpPr>
          <p:spPr>
            <a:xfrm>
              <a:off x="2563704" y="4132488"/>
              <a:ext cx="1034231" cy="10342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138" name="Picture 32" descr="Normal Distribution">
              <a:hlinkClick r:id="rId21"/>
              <a:extLst>
                <a:ext uri="{FF2B5EF4-FFF2-40B4-BE49-F238E27FC236}">
                  <a16:creationId xmlns:a16="http://schemas.microsoft.com/office/drawing/2014/main" id="{8445AD3A-25B2-9E41-9CF1-06C016CB5F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3400" y="4191318"/>
              <a:ext cx="1034840" cy="9165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547C4ADD-5970-FCAE-8804-1E4A6E861C7F}"/>
                </a:ext>
              </a:extLst>
            </p:cNvPr>
            <p:cNvSpPr/>
            <p:nvPr/>
          </p:nvSpPr>
          <p:spPr>
            <a:xfrm>
              <a:off x="4169357" y="5354999"/>
              <a:ext cx="1034231" cy="10342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147" name="Picture 56" descr="Standard Work">
              <a:hlinkClick r:id="rId23"/>
              <a:extLst>
                <a:ext uri="{FF2B5EF4-FFF2-40B4-BE49-F238E27FC236}">
                  <a16:creationId xmlns:a16="http://schemas.microsoft.com/office/drawing/2014/main" id="{5E54DABF-37EF-266D-C90C-02108D0FA7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69355" y="5414097"/>
              <a:ext cx="1034235" cy="9160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01F76976-8B3D-F9CD-9F70-947938487016}"/>
                </a:ext>
              </a:extLst>
            </p:cNvPr>
            <p:cNvSpPr/>
            <p:nvPr/>
          </p:nvSpPr>
          <p:spPr>
            <a:xfrm>
              <a:off x="7383527" y="5354999"/>
              <a:ext cx="1034231" cy="1034231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156" name="Picture 60" descr="Best Practice">
              <a:hlinkClick r:id="rId25"/>
              <a:extLst>
                <a:ext uri="{FF2B5EF4-FFF2-40B4-BE49-F238E27FC236}">
                  <a16:creationId xmlns:a16="http://schemas.microsoft.com/office/drawing/2014/main" id="{935DC839-B806-4D34-B72B-FFD916D176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659" y="5411558"/>
              <a:ext cx="1039968" cy="9211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ECBD63A4-B5D3-C214-6298-0512F8DC3574}"/>
                </a:ext>
              </a:extLst>
            </p:cNvPr>
            <p:cNvSpPr/>
            <p:nvPr/>
          </p:nvSpPr>
          <p:spPr>
            <a:xfrm>
              <a:off x="2563705" y="529065"/>
              <a:ext cx="1034231" cy="93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7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38" name="Picture 24" descr="Benchmark Summary Report">
              <a:hlinkClick r:id="rId27"/>
              <a:extLst>
                <a:ext uri="{FF2B5EF4-FFF2-40B4-BE49-F238E27FC236}">
                  <a16:creationId xmlns:a16="http://schemas.microsoft.com/office/drawing/2014/main" id="{C5AA806E-DAC8-D480-33FF-0AC09C3EE9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1897" y="590591"/>
              <a:ext cx="917847" cy="812948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FE6FC8D-6C3B-6186-AD87-B9398E62F9C6}"/>
                </a:ext>
              </a:extLst>
            </p:cNvPr>
            <p:cNvSpPr/>
            <p:nvPr/>
          </p:nvSpPr>
          <p:spPr>
            <a:xfrm>
              <a:off x="5777875" y="529065"/>
              <a:ext cx="1034231" cy="93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48" name="Picture 78" descr="SIPOC Map Template">
              <a:hlinkClick r:id="rId29"/>
              <a:extLst>
                <a:ext uri="{FF2B5EF4-FFF2-40B4-BE49-F238E27FC236}">
                  <a16:creationId xmlns:a16="http://schemas.microsoft.com/office/drawing/2014/main" id="{3DC40464-A86A-777F-D85E-C3CEDD5308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6067" y="590591"/>
              <a:ext cx="917847" cy="812949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DD28193-6B9D-7D64-1179-82823373A35C}"/>
                </a:ext>
              </a:extLst>
            </p:cNvPr>
            <p:cNvSpPr/>
            <p:nvPr/>
          </p:nvSpPr>
          <p:spPr>
            <a:xfrm>
              <a:off x="8992046" y="529065"/>
              <a:ext cx="1034231" cy="93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57" name="Picture 60" descr="Gantt Chart Template">
              <a:hlinkClick r:id="rId31"/>
              <a:extLst>
                <a:ext uri="{FF2B5EF4-FFF2-40B4-BE49-F238E27FC236}">
                  <a16:creationId xmlns:a16="http://schemas.microsoft.com/office/drawing/2014/main" id="{0FD8FAC5-A8D5-EBB9-3861-88578D84E1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0238" y="590591"/>
              <a:ext cx="917847" cy="812949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0A4F2A53-021D-BC77-0756-33B770E9CA1A}"/>
                </a:ext>
              </a:extLst>
            </p:cNvPr>
            <p:cNvSpPr/>
            <p:nvPr/>
          </p:nvSpPr>
          <p:spPr>
            <a:xfrm>
              <a:off x="7383052" y="1742037"/>
              <a:ext cx="1034231" cy="93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7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  <a:endParaRPr lang="en-AE" sz="600" dirty="0">
                <a:solidFill>
                  <a:schemeClr val="tx1"/>
                </a:solidFill>
                <a:latin typeface="Aleo" panose="00000500000000000000" pitchFamily="2" charset="0"/>
              </a:endParaRPr>
            </a:p>
          </p:txBody>
        </p:sp>
        <p:pic>
          <p:nvPicPr>
            <p:cNvPr id="75" name="Picture 6" descr="Time Value Map Template">
              <a:hlinkClick r:id="rId33"/>
              <a:extLst>
                <a:ext uri="{FF2B5EF4-FFF2-40B4-BE49-F238E27FC236}">
                  <a16:creationId xmlns:a16="http://schemas.microsoft.com/office/drawing/2014/main" id="{CB4C5E34-CBFB-77F8-7F0D-E5A159C1CC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1244" y="1803563"/>
              <a:ext cx="917847" cy="812948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61168CD-DA39-0891-CA43-87D91A58BDBB}"/>
                </a:ext>
              </a:extLst>
            </p:cNvPr>
            <p:cNvSpPr/>
            <p:nvPr/>
          </p:nvSpPr>
          <p:spPr>
            <a:xfrm>
              <a:off x="4170154" y="1742037"/>
              <a:ext cx="1034231" cy="93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83" name="Picture 34" descr="Data Collection Plan Template">
              <a:hlinkClick r:id="rId35"/>
              <a:extLst>
                <a:ext uri="{FF2B5EF4-FFF2-40B4-BE49-F238E27FC236}">
                  <a16:creationId xmlns:a16="http://schemas.microsoft.com/office/drawing/2014/main" id="{6137D1CF-9C5A-2184-DF9C-EF27223A03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8346" y="1803563"/>
              <a:ext cx="917847" cy="812948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15D2FE7-37A3-F34F-7D66-0C06909BA527}"/>
                </a:ext>
              </a:extLst>
            </p:cNvPr>
            <p:cNvSpPr/>
            <p:nvPr/>
          </p:nvSpPr>
          <p:spPr>
            <a:xfrm>
              <a:off x="2563705" y="2959092"/>
              <a:ext cx="1034231" cy="93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93" name="Picture 10" descr="Box Plot Template">
              <a:hlinkClick r:id="rId37"/>
              <a:extLst>
                <a:ext uri="{FF2B5EF4-FFF2-40B4-BE49-F238E27FC236}">
                  <a16:creationId xmlns:a16="http://schemas.microsoft.com/office/drawing/2014/main" id="{4844EDD7-DD83-E778-B3C5-18BFB8FC02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1897" y="3020618"/>
              <a:ext cx="917847" cy="812948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8BAE8B96-EB6B-03FC-58FD-04D5103AD2C2}"/>
                </a:ext>
              </a:extLst>
            </p:cNvPr>
            <p:cNvSpPr/>
            <p:nvPr/>
          </p:nvSpPr>
          <p:spPr>
            <a:xfrm>
              <a:off x="5774729" y="2959092"/>
              <a:ext cx="1034231" cy="93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102" name="Picture 4" descr="Fishbone Diagram Template">
              <a:hlinkClick r:id="rId39"/>
              <a:extLst>
                <a:ext uri="{FF2B5EF4-FFF2-40B4-BE49-F238E27FC236}">
                  <a16:creationId xmlns:a16="http://schemas.microsoft.com/office/drawing/2014/main" id="{98A86DAC-04C0-AD18-584D-87E66A3993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2921" y="3020618"/>
              <a:ext cx="917847" cy="812948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6059B47A-3101-2BA7-232A-F340D10B65A9}"/>
                </a:ext>
              </a:extLst>
            </p:cNvPr>
            <p:cNvSpPr/>
            <p:nvPr/>
          </p:nvSpPr>
          <p:spPr>
            <a:xfrm>
              <a:off x="8992046" y="2959092"/>
              <a:ext cx="1034231" cy="93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111" name="Picture 14" descr="Scatter Diagram Template">
              <a:hlinkClick r:id="rId41"/>
              <a:extLst>
                <a:ext uri="{FF2B5EF4-FFF2-40B4-BE49-F238E27FC236}">
                  <a16:creationId xmlns:a16="http://schemas.microsoft.com/office/drawing/2014/main" id="{D0976250-DB2B-5C83-E702-F90C83B150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50238" y="3020618"/>
              <a:ext cx="917847" cy="812948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D6FE9A2F-2787-3786-F392-282F030427B5}"/>
                </a:ext>
              </a:extLst>
            </p:cNvPr>
            <p:cNvSpPr/>
            <p:nvPr/>
          </p:nvSpPr>
          <p:spPr>
            <a:xfrm>
              <a:off x="7386072" y="4181603"/>
              <a:ext cx="1034231" cy="93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120" name="Picture 22" descr="Pugh Matrix Template">
              <a:hlinkClick r:id="rId43"/>
              <a:extLst>
                <a:ext uri="{FF2B5EF4-FFF2-40B4-BE49-F238E27FC236}">
                  <a16:creationId xmlns:a16="http://schemas.microsoft.com/office/drawing/2014/main" id="{ED34464C-4F5E-7813-E838-8F0C01A526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5395" y="4243129"/>
              <a:ext cx="917847" cy="812948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340F9617-43F7-25DB-141A-985ECB87CD49}"/>
                </a:ext>
              </a:extLst>
            </p:cNvPr>
            <p:cNvSpPr/>
            <p:nvPr/>
          </p:nvSpPr>
          <p:spPr>
            <a:xfrm>
              <a:off x="4168225" y="4181603"/>
              <a:ext cx="1034231" cy="93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  <a:endParaRPr lang="en-US" sz="1100" dirty="0">
                <a:solidFill>
                  <a:schemeClr val="tx1"/>
                </a:solidFill>
                <a:latin typeface="Aleo" panose="00000500000000000000" pitchFamily="2" charset="0"/>
              </a:endParaRPr>
            </a:p>
          </p:txBody>
        </p:sp>
        <p:pic>
          <p:nvPicPr>
            <p:cNvPr id="128" name="Picture 70" descr="Kaizen Report Template">
              <a:hlinkClick r:id="rId45"/>
              <a:extLst>
                <a:ext uri="{FF2B5EF4-FFF2-40B4-BE49-F238E27FC236}">
                  <a16:creationId xmlns:a16="http://schemas.microsoft.com/office/drawing/2014/main" id="{580B3C44-E86A-8D1A-0663-8F02FB9B2FD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6417" y="4243129"/>
              <a:ext cx="917847" cy="812949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36A04B5D-5368-AB20-6A76-25CC54E85221}"/>
                </a:ext>
              </a:extLst>
            </p:cNvPr>
            <p:cNvSpPr/>
            <p:nvPr/>
          </p:nvSpPr>
          <p:spPr>
            <a:xfrm>
              <a:off x="2563705" y="5404114"/>
              <a:ext cx="1034231" cy="93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141" name="Picture 68" descr="Control Plan Template">
              <a:hlinkClick r:id="rId47"/>
              <a:extLst>
                <a:ext uri="{FF2B5EF4-FFF2-40B4-BE49-F238E27FC236}">
                  <a16:creationId xmlns:a16="http://schemas.microsoft.com/office/drawing/2014/main" id="{2DF5CE60-1203-F9A6-5540-21CA241D00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1897" y="5465640"/>
              <a:ext cx="917847" cy="812949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A35CF90F-1EB2-7A70-B4DC-CAE37F2CE2E2}"/>
                </a:ext>
              </a:extLst>
            </p:cNvPr>
            <p:cNvSpPr/>
            <p:nvPr/>
          </p:nvSpPr>
          <p:spPr>
            <a:xfrm>
              <a:off x="5775009" y="5404114"/>
              <a:ext cx="1034231" cy="93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151" name="Picture 36" descr="Visual Management Audit Checklist">
              <a:hlinkClick r:id="rId49"/>
              <a:extLst>
                <a:ext uri="{FF2B5EF4-FFF2-40B4-BE49-F238E27FC236}">
                  <a16:creationId xmlns:a16="http://schemas.microsoft.com/office/drawing/2014/main" id="{1DECA99C-398F-A568-3BA7-C67F02C92B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3201" y="5465640"/>
              <a:ext cx="917847" cy="812948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42A49918-BAC3-0E26-CD87-7DD3BA452F05}"/>
                </a:ext>
              </a:extLst>
            </p:cNvPr>
            <p:cNvSpPr/>
            <p:nvPr/>
          </p:nvSpPr>
          <p:spPr>
            <a:xfrm>
              <a:off x="8992046" y="5404114"/>
              <a:ext cx="1034231" cy="936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pic>
          <p:nvPicPr>
            <p:cNvPr id="160" name="Picture 42" descr="Project Closure Template">
              <a:hlinkClick r:id="rId51"/>
              <a:extLst>
                <a:ext uri="{FF2B5EF4-FFF2-40B4-BE49-F238E27FC236}">
                  <a16:creationId xmlns:a16="http://schemas.microsoft.com/office/drawing/2014/main" id="{4FC5813A-00E2-7379-EB63-9581EC8329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49798" y="5465640"/>
              <a:ext cx="917847" cy="812949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7B85E16F-2729-A91C-8805-55C0C455A489}"/>
                </a:ext>
              </a:extLst>
            </p:cNvPr>
            <p:cNvSpPr txBox="1"/>
            <p:nvPr/>
          </p:nvSpPr>
          <p:spPr>
            <a:xfrm>
              <a:off x="518065" y="458575"/>
              <a:ext cx="904414" cy="11077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E" sz="3600" dirty="0">
                  <a:latin typeface="Aleo" panose="00000500000000000000" pitchFamily="2" charset="0"/>
                </a:rPr>
                <a:t>D</a:t>
              </a:r>
            </a:p>
          </p:txBody>
        </p: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28D4DFED-53CA-EC45-7A5B-7720161CAB7E}"/>
                </a:ext>
              </a:extLst>
            </p:cNvPr>
            <p:cNvSpPr txBox="1"/>
            <p:nvPr/>
          </p:nvSpPr>
          <p:spPr>
            <a:xfrm>
              <a:off x="434277" y="1671816"/>
              <a:ext cx="1071998" cy="11077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E" sz="3600" dirty="0">
                  <a:latin typeface="Aleo" panose="00000500000000000000" pitchFamily="2" charset="0"/>
                </a:rPr>
                <a:t>M</a:t>
              </a: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B58A3990-320D-C3E5-C383-312053860DE1}"/>
                </a:ext>
              </a:extLst>
            </p:cNvPr>
            <p:cNvSpPr txBox="1"/>
            <p:nvPr/>
          </p:nvSpPr>
          <p:spPr>
            <a:xfrm>
              <a:off x="507076" y="2885057"/>
              <a:ext cx="926393" cy="11077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E" sz="3600" dirty="0">
                  <a:latin typeface="Aleo" panose="00000500000000000000" pitchFamily="2" charset="0"/>
                </a:rPr>
                <a:t>A</a:t>
              </a:r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8BA5A6DD-15CF-DC84-FBAA-D517FAC78A5F}"/>
                </a:ext>
              </a:extLst>
            </p:cNvPr>
            <p:cNvSpPr txBox="1"/>
            <p:nvPr/>
          </p:nvSpPr>
          <p:spPr>
            <a:xfrm>
              <a:off x="691149" y="4098299"/>
              <a:ext cx="558253" cy="11077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E" sz="3600" dirty="0">
                  <a:latin typeface="Aleo" panose="00000500000000000000" pitchFamily="2" charset="0"/>
                </a:rPr>
                <a:t>I</a:t>
              </a:r>
            </a:p>
          </p:txBody>
        </p: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E2646E23-701A-40A8-6A4F-6468F8EDD369}"/>
                </a:ext>
              </a:extLst>
            </p:cNvPr>
            <p:cNvSpPr txBox="1"/>
            <p:nvPr/>
          </p:nvSpPr>
          <p:spPr>
            <a:xfrm>
              <a:off x="560649" y="5311540"/>
              <a:ext cx="819246" cy="11077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AE" sz="3600" dirty="0">
                  <a:latin typeface="Aleo" panose="00000500000000000000" pitchFamily="2" charset="0"/>
                </a:rPr>
                <a:t>C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0E4D4387-5137-C5F6-6A1A-A62890D10D0E}"/>
              </a:ext>
            </a:extLst>
          </p:cNvPr>
          <p:cNvSpPr/>
          <p:nvPr/>
        </p:nvSpPr>
        <p:spPr>
          <a:xfrm>
            <a:off x="0" y="1613355"/>
            <a:ext cx="12192000" cy="706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DMAIC Process Guide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08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0" name="Group 1139">
            <a:extLst>
              <a:ext uri="{FF2B5EF4-FFF2-40B4-BE49-F238E27FC236}">
                <a16:creationId xmlns:a16="http://schemas.microsoft.com/office/drawing/2014/main" id="{45552A9A-742F-77B6-5F61-14F8AB95709A}"/>
              </a:ext>
            </a:extLst>
          </p:cNvPr>
          <p:cNvGrpSpPr/>
          <p:nvPr/>
        </p:nvGrpSpPr>
        <p:grpSpPr>
          <a:xfrm>
            <a:off x="1394383" y="157358"/>
            <a:ext cx="1981433" cy="646331"/>
            <a:chOff x="1217761" y="157358"/>
            <a:chExt cx="1981433" cy="646331"/>
          </a:xfrm>
        </p:grpSpPr>
        <p:sp>
          <p:nvSpPr>
            <p:cNvPr id="14" name="Rectangle 16">
              <a:extLst>
                <a:ext uri="{FF2B5EF4-FFF2-40B4-BE49-F238E27FC236}">
                  <a16:creationId xmlns:a16="http://schemas.microsoft.com/office/drawing/2014/main" id="{97696528-9124-48BA-AD91-7219338A8708}"/>
                </a:ext>
              </a:extLst>
            </p:cNvPr>
            <p:cNvSpPr/>
            <p:nvPr/>
          </p:nvSpPr>
          <p:spPr>
            <a:xfrm>
              <a:off x="1217761" y="157358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1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15" name="Subtitle 2">
              <a:extLst>
                <a:ext uri="{FF2B5EF4-FFF2-40B4-BE49-F238E27FC236}">
                  <a16:creationId xmlns:a16="http://schemas.microsoft.com/office/drawing/2014/main" id="{795294D4-5FBF-E26D-E2CB-94301B431CB9}"/>
                </a:ext>
              </a:extLst>
            </p:cNvPr>
            <p:cNvSpPr txBox="1">
              <a:spLocks/>
            </p:cNvSpPr>
            <p:nvPr/>
          </p:nvSpPr>
          <p:spPr>
            <a:xfrm>
              <a:off x="1566494" y="234302"/>
              <a:ext cx="1632700" cy="492443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algn="ctr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Define problem and goal statements</a:t>
              </a:r>
            </a:p>
          </p:txBody>
        </p:sp>
      </p:grpSp>
      <p:grpSp>
        <p:nvGrpSpPr>
          <p:cNvPr id="1123" name="Group 1122">
            <a:extLst>
              <a:ext uri="{FF2B5EF4-FFF2-40B4-BE49-F238E27FC236}">
                <a16:creationId xmlns:a16="http://schemas.microsoft.com/office/drawing/2014/main" id="{46CB0B44-F678-6FAC-CE71-74D28FA9B2F1}"/>
              </a:ext>
            </a:extLst>
          </p:cNvPr>
          <p:cNvGrpSpPr/>
          <p:nvPr/>
        </p:nvGrpSpPr>
        <p:grpSpPr>
          <a:xfrm>
            <a:off x="6096000" y="134275"/>
            <a:ext cx="1638912" cy="692497"/>
            <a:chOff x="5635756" y="134275"/>
            <a:chExt cx="1638912" cy="692497"/>
          </a:xfrm>
        </p:grpSpPr>
        <p:sp>
          <p:nvSpPr>
            <p:cNvPr id="18" name="Rectangle 23">
              <a:extLst>
                <a:ext uri="{FF2B5EF4-FFF2-40B4-BE49-F238E27FC236}">
                  <a16:creationId xmlns:a16="http://schemas.microsoft.com/office/drawing/2014/main" id="{A5A879B3-D625-ABD2-829A-45B0290E0845}"/>
                </a:ext>
              </a:extLst>
            </p:cNvPr>
            <p:cNvSpPr/>
            <p:nvPr/>
          </p:nvSpPr>
          <p:spPr>
            <a:xfrm>
              <a:off x="5635756" y="157358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3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19" name="Subtitle 2">
              <a:extLst>
                <a:ext uri="{FF2B5EF4-FFF2-40B4-BE49-F238E27FC236}">
                  <a16:creationId xmlns:a16="http://schemas.microsoft.com/office/drawing/2014/main" id="{F767CA33-2070-88F0-DB58-8D08EA876135}"/>
                </a:ext>
              </a:extLst>
            </p:cNvPr>
            <p:cNvSpPr txBox="1">
              <a:spLocks/>
            </p:cNvSpPr>
            <p:nvPr/>
          </p:nvSpPr>
          <p:spPr>
            <a:xfrm>
              <a:off x="6027568" y="134275"/>
              <a:ext cx="1247100" cy="692497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r>
                <a:rPr lang="en-US" sz="1300" dirty="0"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Identify high level process map</a:t>
              </a:r>
            </a:p>
          </p:txBody>
        </p:sp>
      </p:grpSp>
      <p:grpSp>
        <p:nvGrpSpPr>
          <p:cNvPr id="1176" name="Group 1175">
            <a:extLst>
              <a:ext uri="{FF2B5EF4-FFF2-40B4-BE49-F238E27FC236}">
                <a16:creationId xmlns:a16="http://schemas.microsoft.com/office/drawing/2014/main" id="{72AD8D09-AA20-76F0-5BF8-7B4810A9582F}"/>
              </a:ext>
            </a:extLst>
          </p:cNvPr>
          <p:cNvGrpSpPr/>
          <p:nvPr/>
        </p:nvGrpSpPr>
        <p:grpSpPr>
          <a:xfrm>
            <a:off x="9864662" y="157358"/>
            <a:ext cx="1670151" cy="646331"/>
            <a:chOff x="9922718" y="157358"/>
            <a:chExt cx="1670151" cy="646331"/>
          </a:xfrm>
        </p:grpSpPr>
        <p:sp>
          <p:nvSpPr>
            <p:cNvPr id="20" name="Rectangle 26">
              <a:extLst>
                <a:ext uri="{FF2B5EF4-FFF2-40B4-BE49-F238E27FC236}">
                  <a16:creationId xmlns:a16="http://schemas.microsoft.com/office/drawing/2014/main" id="{C9B5C504-C09D-61EA-7193-DE0E30BB6C6C}"/>
                </a:ext>
              </a:extLst>
            </p:cNvPr>
            <p:cNvSpPr/>
            <p:nvPr/>
          </p:nvSpPr>
          <p:spPr>
            <a:xfrm>
              <a:off x="9922718" y="157358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5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21" name="Subtitle 2">
              <a:extLst>
                <a:ext uri="{FF2B5EF4-FFF2-40B4-BE49-F238E27FC236}">
                  <a16:creationId xmlns:a16="http://schemas.microsoft.com/office/drawing/2014/main" id="{9367935A-F690-4654-E243-3BBC7BC84934}"/>
                </a:ext>
              </a:extLst>
            </p:cNvPr>
            <p:cNvSpPr txBox="1">
              <a:spLocks/>
            </p:cNvSpPr>
            <p:nvPr/>
          </p:nvSpPr>
          <p:spPr>
            <a:xfrm>
              <a:off x="10298523" y="234302"/>
              <a:ext cx="1294346" cy="492443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Develop project plan</a:t>
              </a:r>
            </a:p>
          </p:txBody>
        </p:sp>
      </p:grpSp>
      <p:grpSp>
        <p:nvGrpSpPr>
          <p:cNvPr id="1128" name="Group 1127">
            <a:extLst>
              <a:ext uri="{FF2B5EF4-FFF2-40B4-BE49-F238E27FC236}">
                <a16:creationId xmlns:a16="http://schemas.microsoft.com/office/drawing/2014/main" id="{9736D9AB-2404-2121-8306-9066E4EC4DA9}"/>
              </a:ext>
            </a:extLst>
          </p:cNvPr>
          <p:cNvGrpSpPr/>
          <p:nvPr/>
        </p:nvGrpSpPr>
        <p:grpSpPr>
          <a:xfrm>
            <a:off x="9866996" y="1576149"/>
            <a:ext cx="1698577" cy="646331"/>
            <a:chOff x="9866996" y="1613523"/>
            <a:chExt cx="1698577" cy="646331"/>
          </a:xfrm>
        </p:grpSpPr>
        <p:sp>
          <p:nvSpPr>
            <p:cNvPr id="22" name="Rectangle 29">
              <a:extLst>
                <a:ext uri="{FF2B5EF4-FFF2-40B4-BE49-F238E27FC236}">
                  <a16:creationId xmlns:a16="http://schemas.microsoft.com/office/drawing/2014/main" id="{7CD4FD63-FE66-5E18-C1C3-F543B9153C38}"/>
                </a:ext>
              </a:extLst>
            </p:cNvPr>
            <p:cNvSpPr/>
            <p:nvPr/>
          </p:nvSpPr>
          <p:spPr>
            <a:xfrm>
              <a:off x="9866996" y="1613523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1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23" name="Subtitle 2">
              <a:extLst>
                <a:ext uri="{FF2B5EF4-FFF2-40B4-BE49-F238E27FC236}">
                  <a16:creationId xmlns:a16="http://schemas.microsoft.com/office/drawing/2014/main" id="{DDB42D7F-C7B8-152A-09F8-6E5BB596A4E4}"/>
                </a:ext>
              </a:extLst>
            </p:cNvPr>
            <p:cNvSpPr txBox="1">
              <a:spLocks/>
            </p:cNvSpPr>
            <p:nvPr/>
          </p:nvSpPr>
          <p:spPr>
            <a:xfrm>
              <a:off x="10215505" y="1690467"/>
              <a:ext cx="1350068" cy="492443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Create AS-IS process map</a:t>
              </a:r>
            </a:p>
          </p:txBody>
        </p:sp>
      </p:grpSp>
      <p:grpSp>
        <p:nvGrpSpPr>
          <p:cNvPr id="1130" name="Group 1129">
            <a:extLst>
              <a:ext uri="{FF2B5EF4-FFF2-40B4-BE49-F238E27FC236}">
                <a16:creationId xmlns:a16="http://schemas.microsoft.com/office/drawing/2014/main" id="{ADABC04F-14FA-5B15-B773-EF61941CCED9}"/>
              </a:ext>
            </a:extLst>
          </p:cNvPr>
          <p:cNvGrpSpPr/>
          <p:nvPr/>
        </p:nvGrpSpPr>
        <p:grpSpPr>
          <a:xfrm>
            <a:off x="7467199" y="1553066"/>
            <a:ext cx="1483695" cy="692497"/>
            <a:chOff x="7718361" y="1590440"/>
            <a:chExt cx="1483695" cy="692497"/>
          </a:xfrm>
        </p:grpSpPr>
        <p:sp>
          <p:nvSpPr>
            <p:cNvPr id="24" name="Rectangle 36">
              <a:extLst>
                <a:ext uri="{FF2B5EF4-FFF2-40B4-BE49-F238E27FC236}">
                  <a16:creationId xmlns:a16="http://schemas.microsoft.com/office/drawing/2014/main" id="{759D27E2-3ECC-A89C-0FD2-5EB31756899F}"/>
                </a:ext>
              </a:extLst>
            </p:cNvPr>
            <p:cNvSpPr/>
            <p:nvPr/>
          </p:nvSpPr>
          <p:spPr>
            <a:xfrm>
              <a:off x="7718361" y="1613523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2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25" name="Subtitle 2">
              <a:extLst>
                <a:ext uri="{FF2B5EF4-FFF2-40B4-BE49-F238E27FC236}">
                  <a16:creationId xmlns:a16="http://schemas.microsoft.com/office/drawing/2014/main" id="{D08AE988-7222-F08E-8799-3DFE061FD74E}"/>
                </a:ext>
              </a:extLst>
            </p:cNvPr>
            <p:cNvSpPr txBox="1">
              <a:spLocks/>
            </p:cNvSpPr>
            <p:nvPr/>
          </p:nvSpPr>
          <p:spPr>
            <a:xfrm>
              <a:off x="8085940" y="1590440"/>
              <a:ext cx="1116116" cy="692497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Identify key process input variables</a:t>
              </a:r>
            </a:p>
          </p:txBody>
        </p:sp>
      </p:grpSp>
      <p:grpSp>
        <p:nvGrpSpPr>
          <p:cNvPr id="1132" name="Group 1131">
            <a:extLst>
              <a:ext uri="{FF2B5EF4-FFF2-40B4-BE49-F238E27FC236}">
                <a16:creationId xmlns:a16="http://schemas.microsoft.com/office/drawing/2014/main" id="{D899242A-DFF3-5098-8B3E-D1CEDE889D96}"/>
              </a:ext>
            </a:extLst>
          </p:cNvPr>
          <p:cNvGrpSpPr/>
          <p:nvPr/>
        </p:nvGrpSpPr>
        <p:grpSpPr>
          <a:xfrm>
            <a:off x="6009674" y="1553066"/>
            <a:ext cx="1182697" cy="692497"/>
            <a:chOff x="5941434" y="1590440"/>
            <a:chExt cx="1182697" cy="692497"/>
          </a:xfrm>
        </p:grpSpPr>
        <p:sp>
          <p:nvSpPr>
            <p:cNvPr id="26" name="Rectangle 39">
              <a:extLst>
                <a:ext uri="{FF2B5EF4-FFF2-40B4-BE49-F238E27FC236}">
                  <a16:creationId xmlns:a16="http://schemas.microsoft.com/office/drawing/2014/main" id="{198CA55E-56D8-4032-E3BD-CA733A30C03C}"/>
                </a:ext>
              </a:extLst>
            </p:cNvPr>
            <p:cNvSpPr/>
            <p:nvPr/>
          </p:nvSpPr>
          <p:spPr>
            <a:xfrm>
              <a:off x="5941434" y="1613523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3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27" name="Subtitle 2">
              <a:extLst>
                <a:ext uri="{FF2B5EF4-FFF2-40B4-BE49-F238E27FC236}">
                  <a16:creationId xmlns:a16="http://schemas.microsoft.com/office/drawing/2014/main" id="{A24B227B-89C5-E0FF-42E7-193DEA3DE07B}"/>
                </a:ext>
              </a:extLst>
            </p:cNvPr>
            <p:cNvSpPr txBox="1">
              <a:spLocks/>
            </p:cNvSpPr>
            <p:nvPr/>
          </p:nvSpPr>
          <p:spPr>
            <a:xfrm>
              <a:off x="6323080" y="1590440"/>
              <a:ext cx="801051" cy="692497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Establish a data system</a:t>
              </a:r>
            </a:p>
          </p:txBody>
        </p:sp>
      </p:grpSp>
      <p:grpSp>
        <p:nvGrpSpPr>
          <p:cNvPr id="1175" name="Group 1174">
            <a:extLst>
              <a:ext uri="{FF2B5EF4-FFF2-40B4-BE49-F238E27FC236}">
                <a16:creationId xmlns:a16="http://schemas.microsoft.com/office/drawing/2014/main" id="{EC23F426-6105-A268-D97E-C98541624CAB}"/>
              </a:ext>
            </a:extLst>
          </p:cNvPr>
          <p:cNvGrpSpPr/>
          <p:nvPr/>
        </p:nvGrpSpPr>
        <p:grpSpPr>
          <a:xfrm>
            <a:off x="974531" y="1553066"/>
            <a:ext cx="2164452" cy="692497"/>
            <a:chOff x="989045" y="1590440"/>
            <a:chExt cx="2164452" cy="692497"/>
          </a:xfrm>
        </p:grpSpPr>
        <p:sp>
          <p:nvSpPr>
            <p:cNvPr id="28" name="Rectangle 42">
              <a:extLst>
                <a:ext uri="{FF2B5EF4-FFF2-40B4-BE49-F238E27FC236}">
                  <a16:creationId xmlns:a16="http://schemas.microsoft.com/office/drawing/2014/main" id="{8680F556-1274-22E2-5C12-5C15D7A67D04}"/>
                </a:ext>
              </a:extLst>
            </p:cNvPr>
            <p:cNvSpPr/>
            <p:nvPr/>
          </p:nvSpPr>
          <p:spPr>
            <a:xfrm>
              <a:off x="989045" y="1613523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5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29" name="Subtitle 2">
              <a:extLst>
                <a:ext uri="{FF2B5EF4-FFF2-40B4-BE49-F238E27FC236}">
                  <a16:creationId xmlns:a16="http://schemas.microsoft.com/office/drawing/2014/main" id="{FE6FE75D-51A3-2925-0AA4-21B04F524555}"/>
                </a:ext>
              </a:extLst>
            </p:cNvPr>
            <p:cNvSpPr txBox="1">
              <a:spLocks/>
            </p:cNvSpPr>
            <p:nvPr/>
          </p:nvSpPr>
          <p:spPr>
            <a:xfrm>
              <a:off x="1372255" y="1590440"/>
              <a:ext cx="1781242" cy="692497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Evaluate measurement system, stability &amp; capability</a:t>
              </a:r>
            </a:p>
          </p:txBody>
        </p:sp>
      </p:grpSp>
      <p:grpSp>
        <p:nvGrpSpPr>
          <p:cNvPr id="1151" name="Group 1150">
            <a:extLst>
              <a:ext uri="{FF2B5EF4-FFF2-40B4-BE49-F238E27FC236}">
                <a16:creationId xmlns:a16="http://schemas.microsoft.com/office/drawing/2014/main" id="{5D5A9B45-B1DD-ED56-DE2F-CF898DEAADDA}"/>
              </a:ext>
            </a:extLst>
          </p:cNvPr>
          <p:cNvGrpSpPr/>
          <p:nvPr/>
        </p:nvGrpSpPr>
        <p:grpSpPr>
          <a:xfrm>
            <a:off x="5553002" y="3016435"/>
            <a:ext cx="2181910" cy="646331"/>
            <a:chOff x="5567516" y="3093723"/>
            <a:chExt cx="2181910" cy="646331"/>
          </a:xfrm>
        </p:grpSpPr>
        <p:sp>
          <p:nvSpPr>
            <p:cNvPr id="30" name="Rectangle 57">
              <a:extLst>
                <a:ext uri="{FF2B5EF4-FFF2-40B4-BE49-F238E27FC236}">
                  <a16:creationId xmlns:a16="http://schemas.microsoft.com/office/drawing/2014/main" id="{0FE63EC5-2B25-26C9-59D8-0581AB390CC7}"/>
                </a:ext>
              </a:extLst>
            </p:cNvPr>
            <p:cNvSpPr/>
            <p:nvPr/>
          </p:nvSpPr>
          <p:spPr>
            <a:xfrm>
              <a:off x="5567516" y="3093723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3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31" name="Subtitle 2">
              <a:extLst>
                <a:ext uri="{FF2B5EF4-FFF2-40B4-BE49-F238E27FC236}">
                  <a16:creationId xmlns:a16="http://schemas.microsoft.com/office/drawing/2014/main" id="{39634281-52C9-0727-311B-497CDBE02CEE}"/>
                </a:ext>
              </a:extLst>
            </p:cNvPr>
            <p:cNvSpPr txBox="1">
              <a:spLocks/>
            </p:cNvSpPr>
            <p:nvPr/>
          </p:nvSpPr>
          <p:spPr>
            <a:xfrm>
              <a:off x="5931628" y="3170667"/>
              <a:ext cx="1817798" cy="492443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Narrow down potential root causes</a:t>
              </a:r>
            </a:p>
          </p:txBody>
        </p:sp>
      </p:grpSp>
      <p:grpSp>
        <p:nvGrpSpPr>
          <p:cNvPr id="1149" name="Group 1148">
            <a:extLst>
              <a:ext uri="{FF2B5EF4-FFF2-40B4-BE49-F238E27FC236}">
                <a16:creationId xmlns:a16="http://schemas.microsoft.com/office/drawing/2014/main" id="{7E5FC6E9-0E53-8646-C794-61329D62525A}"/>
              </a:ext>
            </a:extLst>
          </p:cNvPr>
          <p:cNvGrpSpPr/>
          <p:nvPr/>
        </p:nvGrpSpPr>
        <p:grpSpPr>
          <a:xfrm>
            <a:off x="3206098" y="3016435"/>
            <a:ext cx="1993965" cy="646331"/>
            <a:chOff x="3177070" y="3093723"/>
            <a:chExt cx="1993965" cy="646331"/>
          </a:xfrm>
        </p:grpSpPr>
        <p:sp>
          <p:nvSpPr>
            <p:cNvPr id="32" name="Rectangle 60">
              <a:extLst>
                <a:ext uri="{FF2B5EF4-FFF2-40B4-BE49-F238E27FC236}">
                  <a16:creationId xmlns:a16="http://schemas.microsoft.com/office/drawing/2014/main" id="{17008602-DCDD-4540-F73B-D2AE7469D20F}"/>
                </a:ext>
              </a:extLst>
            </p:cNvPr>
            <p:cNvSpPr/>
            <p:nvPr/>
          </p:nvSpPr>
          <p:spPr>
            <a:xfrm>
              <a:off x="3177070" y="3093723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2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22F81D40-B668-2E4B-311C-7530D9A82DEC}"/>
                </a:ext>
              </a:extLst>
            </p:cNvPr>
            <p:cNvSpPr txBox="1">
              <a:spLocks/>
            </p:cNvSpPr>
            <p:nvPr/>
          </p:nvSpPr>
          <p:spPr>
            <a:xfrm>
              <a:off x="3564742" y="3170667"/>
              <a:ext cx="1606293" cy="492443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Identify all potential root causes</a:t>
              </a:r>
            </a:p>
          </p:txBody>
        </p:sp>
      </p:grpSp>
      <p:grpSp>
        <p:nvGrpSpPr>
          <p:cNvPr id="1147" name="Group 1146">
            <a:extLst>
              <a:ext uri="{FF2B5EF4-FFF2-40B4-BE49-F238E27FC236}">
                <a16:creationId xmlns:a16="http://schemas.microsoft.com/office/drawing/2014/main" id="{34BC9CD0-99AC-0C60-C95E-AD02C1F5A012}"/>
              </a:ext>
            </a:extLst>
          </p:cNvPr>
          <p:cNvGrpSpPr/>
          <p:nvPr/>
        </p:nvGrpSpPr>
        <p:grpSpPr>
          <a:xfrm>
            <a:off x="1043637" y="2993352"/>
            <a:ext cx="1876772" cy="692497"/>
            <a:chOff x="1043637" y="3070640"/>
            <a:chExt cx="1876772" cy="692497"/>
          </a:xfrm>
        </p:grpSpPr>
        <p:sp>
          <p:nvSpPr>
            <p:cNvPr id="34" name="Rectangle 63">
              <a:extLst>
                <a:ext uri="{FF2B5EF4-FFF2-40B4-BE49-F238E27FC236}">
                  <a16:creationId xmlns:a16="http://schemas.microsoft.com/office/drawing/2014/main" id="{1E1BC0B8-4ABF-24D2-C536-6D5C13116F4D}"/>
                </a:ext>
              </a:extLst>
            </p:cNvPr>
            <p:cNvSpPr/>
            <p:nvPr/>
          </p:nvSpPr>
          <p:spPr>
            <a:xfrm>
              <a:off x="1043637" y="3093723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1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35" name="Subtitle 2">
              <a:extLst>
                <a:ext uri="{FF2B5EF4-FFF2-40B4-BE49-F238E27FC236}">
                  <a16:creationId xmlns:a16="http://schemas.microsoft.com/office/drawing/2014/main" id="{AE4CD876-8F12-B790-CEA4-118675ECBEE8}"/>
                </a:ext>
              </a:extLst>
            </p:cNvPr>
            <p:cNvSpPr txBox="1">
              <a:spLocks/>
            </p:cNvSpPr>
            <p:nvPr/>
          </p:nvSpPr>
          <p:spPr>
            <a:xfrm>
              <a:off x="1413199" y="3070640"/>
              <a:ext cx="1507210" cy="692497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Review the results of graphical &amp; basic analysis</a:t>
              </a:r>
            </a:p>
          </p:txBody>
        </p:sp>
      </p:grpSp>
      <p:grpSp>
        <p:nvGrpSpPr>
          <p:cNvPr id="1167" name="Group 1166">
            <a:extLst>
              <a:ext uri="{FF2B5EF4-FFF2-40B4-BE49-F238E27FC236}">
                <a16:creationId xmlns:a16="http://schemas.microsoft.com/office/drawing/2014/main" id="{14987FF3-7FB0-E3EF-D3D9-6E44E5EAC8FF}"/>
              </a:ext>
            </a:extLst>
          </p:cNvPr>
          <p:cNvGrpSpPr/>
          <p:nvPr/>
        </p:nvGrpSpPr>
        <p:grpSpPr>
          <a:xfrm>
            <a:off x="5864308" y="5856353"/>
            <a:ext cx="1593062" cy="692497"/>
            <a:chOff x="5922364" y="6038869"/>
            <a:chExt cx="1593062" cy="692497"/>
          </a:xfrm>
        </p:grpSpPr>
        <p:sp>
          <p:nvSpPr>
            <p:cNvPr id="55" name="Rectangle 57">
              <a:extLst>
                <a:ext uri="{FF2B5EF4-FFF2-40B4-BE49-F238E27FC236}">
                  <a16:creationId xmlns:a16="http://schemas.microsoft.com/office/drawing/2014/main" id="{237A3173-D6A0-E20E-A4D0-CCB19408CF99}"/>
                </a:ext>
              </a:extLst>
            </p:cNvPr>
            <p:cNvSpPr/>
            <p:nvPr/>
          </p:nvSpPr>
          <p:spPr>
            <a:xfrm>
              <a:off x="5922364" y="6061952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3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56" name="Subtitle 2">
              <a:extLst>
                <a:ext uri="{FF2B5EF4-FFF2-40B4-BE49-F238E27FC236}">
                  <a16:creationId xmlns:a16="http://schemas.microsoft.com/office/drawing/2014/main" id="{569BBAA9-04BE-9516-DDBE-1E3AF7C37FED}"/>
                </a:ext>
              </a:extLst>
            </p:cNvPr>
            <p:cNvSpPr txBox="1">
              <a:spLocks/>
            </p:cNvSpPr>
            <p:nvPr/>
          </p:nvSpPr>
          <p:spPr>
            <a:xfrm>
              <a:off x="6286475" y="6038869"/>
              <a:ext cx="1228951" cy="692497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Transfer ownership to process owner</a:t>
              </a:r>
            </a:p>
          </p:txBody>
        </p:sp>
      </p:grpSp>
      <p:grpSp>
        <p:nvGrpSpPr>
          <p:cNvPr id="1173" name="Group 1172">
            <a:extLst>
              <a:ext uri="{FF2B5EF4-FFF2-40B4-BE49-F238E27FC236}">
                <a16:creationId xmlns:a16="http://schemas.microsoft.com/office/drawing/2014/main" id="{F6AB0FFB-35B2-1A5C-2F8D-ABE480E1B6CB}"/>
              </a:ext>
            </a:extLst>
          </p:cNvPr>
          <p:cNvGrpSpPr/>
          <p:nvPr/>
        </p:nvGrpSpPr>
        <p:grpSpPr>
          <a:xfrm>
            <a:off x="830882" y="5856353"/>
            <a:ext cx="1775840" cy="692497"/>
            <a:chOff x="899122" y="6038869"/>
            <a:chExt cx="1775840" cy="692497"/>
          </a:xfrm>
        </p:grpSpPr>
        <p:sp>
          <p:nvSpPr>
            <p:cNvPr id="59" name="Rectangle 63">
              <a:extLst>
                <a:ext uri="{FF2B5EF4-FFF2-40B4-BE49-F238E27FC236}">
                  <a16:creationId xmlns:a16="http://schemas.microsoft.com/office/drawing/2014/main" id="{71813B19-85F4-AFAB-B5F3-90A1F7E6D4B8}"/>
                </a:ext>
              </a:extLst>
            </p:cNvPr>
            <p:cNvSpPr/>
            <p:nvPr/>
          </p:nvSpPr>
          <p:spPr>
            <a:xfrm>
              <a:off x="899122" y="6061952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1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60" name="Subtitle 2">
              <a:extLst>
                <a:ext uri="{FF2B5EF4-FFF2-40B4-BE49-F238E27FC236}">
                  <a16:creationId xmlns:a16="http://schemas.microsoft.com/office/drawing/2014/main" id="{D8BF1116-2DD4-E7B8-B509-12B130C0E392}"/>
                </a:ext>
              </a:extLst>
            </p:cNvPr>
            <p:cNvSpPr txBox="1">
              <a:spLocks/>
            </p:cNvSpPr>
            <p:nvPr/>
          </p:nvSpPr>
          <p:spPr>
            <a:xfrm>
              <a:off x="1262424" y="6038869"/>
              <a:ext cx="1412538" cy="692497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Prepare a control plan and select control methods</a:t>
              </a:r>
            </a:p>
          </p:txBody>
        </p:sp>
      </p:grpSp>
      <p:grpSp>
        <p:nvGrpSpPr>
          <p:cNvPr id="1171" name="Group 1170">
            <a:extLst>
              <a:ext uri="{FF2B5EF4-FFF2-40B4-BE49-F238E27FC236}">
                <a16:creationId xmlns:a16="http://schemas.microsoft.com/office/drawing/2014/main" id="{911A199C-2A79-CACB-E0CE-2F5CF458CAA1}"/>
              </a:ext>
            </a:extLst>
          </p:cNvPr>
          <p:cNvGrpSpPr/>
          <p:nvPr/>
        </p:nvGrpSpPr>
        <p:grpSpPr>
          <a:xfrm>
            <a:off x="9576637" y="5856352"/>
            <a:ext cx="1897371" cy="692497"/>
            <a:chOff x="9649542" y="6038868"/>
            <a:chExt cx="1897371" cy="692497"/>
          </a:xfrm>
        </p:grpSpPr>
        <p:sp>
          <p:nvSpPr>
            <p:cNvPr id="61" name="Rectangle 66">
              <a:extLst>
                <a:ext uri="{FF2B5EF4-FFF2-40B4-BE49-F238E27FC236}">
                  <a16:creationId xmlns:a16="http://schemas.microsoft.com/office/drawing/2014/main" id="{E39E9F83-59D6-34AF-6BAF-54041E2D2733}"/>
                </a:ext>
              </a:extLst>
            </p:cNvPr>
            <p:cNvSpPr/>
            <p:nvPr/>
          </p:nvSpPr>
          <p:spPr>
            <a:xfrm>
              <a:off x="9649542" y="6061952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5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62" name="Subtitle 2">
              <a:extLst>
                <a:ext uri="{FF2B5EF4-FFF2-40B4-BE49-F238E27FC236}">
                  <a16:creationId xmlns:a16="http://schemas.microsoft.com/office/drawing/2014/main" id="{C7BB436D-1822-F84E-6533-2E7D0BD9BD3D}"/>
                </a:ext>
              </a:extLst>
            </p:cNvPr>
            <p:cNvSpPr txBox="1">
              <a:spLocks/>
            </p:cNvSpPr>
            <p:nvPr/>
          </p:nvSpPr>
          <p:spPr>
            <a:xfrm>
              <a:off x="10013652" y="6038868"/>
              <a:ext cx="1533261" cy="692497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Prepare an audit process and set-up a control dashboard</a:t>
              </a:r>
            </a:p>
          </p:txBody>
        </p:sp>
      </p:grpSp>
      <p:grpSp>
        <p:nvGrpSpPr>
          <p:cNvPr id="1121" name="Group 1120">
            <a:extLst>
              <a:ext uri="{FF2B5EF4-FFF2-40B4-BE49-F238E27FC236}">
                <a16:creationId xmlns:a16="http://schemas.microsoft.com/office/drawing/2014/main" id="{B1097690-EC72-18F9-D450-C5BA19A9BD8E}"/>
              </a:ext>
            </a:extLst>
          </p:cNvPr>
          <p:cNvGrpSpPr/>
          <p:nvPr/>
        </p:nvGrpSpPr>
        <p:grpSpPr>
          <a:xfrm>
            <a:off x="7910525" y="157358"/>
            <a:ext cx="1716689" cy="646331"/>
            <a:chOff x="7846615" y="157358"/>
            <a:chExt cx="1716689" cy="646331"/>
          </a:xfrm>
        </p:grpSpPr>
        <p:sp>
          <p:nvSpPr>
            <p:cNvPr id="1042" name="Rectangle 23">
              <a:extLst>
                <a:ext uri="{FF2B5EF4-FFF2-40B4-BE49-F238E27FC236}">
                  <a16:creationId xmlns:a16="http://schemas.microsoft.com/office/drawing/2014/main" id="{F4B3E0F2-BB0A-199F-9F9C-679ECF65E4E2}"/>
                </a:ext>
              </a:extLst>
            </p:cNvPr>
            <p:cNvSpPr/>
            <p:nvPr/>
          </p:nvSpPr>
          <p:spPr>
            <a:xfrm>
              <a:off x="7846615" y="157358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4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1043" name="Subtitle 2">
              <a:extLst>
                <a:ext uri="{FF2B5EF4-FFF2-40B4-BE49-F238E27FC236}">
                  <a16:creationId xmlns:a16="http://schemas.microsoft.com/office/drawing/2014/main" id="{611FD14E-7336-A61C-7644-A9EF6A1529FD}"/>
                </a:ext>
              </a:extLst>
            </p:cNvPr>
            <p:cNvSpPr txBox="1">
              <a:spLocks/>
            </p:cNvSpPr>
            <p:nvPr/>
          </p:nvSpPr>
          <p:spPr>
            <a:xfrm>
              <a:off x="8222420" y="234302"/>
              <a:ext cx="1340884" cy="492443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r>
                <a:rPr lang="en-US" sz="1300" dirty="0"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Develop project charter</a:t>
              </a:r>
            </a:p>
          </p:txBody>
        </p:sp>
      </p:grpSp>
      <p:grpSp>
        <p:nvGrpSpPr>
          <p:cNvPr id="1134" name="Group 1133">
            <a:extLst>
              <a:ext uri="{FF2B5EF4-FFF2-40B4-BE49-F238E27FC236}">
                <a16:creationId xmlns:a16="http://schemas.microsoft.com/office/drawing/2014/main" id="{9AE9B40B-9C58-3D42-AFAE-5949E1A56251}"/>
              </a:ext>
            </a:extLst>
          </p:cNvPr>
          <p:cNvGrpSpPr/>
          <p:nvPr/>
        </p:nvGrpSpPr>
        <p:grpSpPr>
          <a:xfrm>
            <a:off x="3317715" y="1576149"/>
            <a:ext cx="2593025" cy="646331"/>
            <a:chOff x="3481491" y="1613523"/>
            <a:chExt cx="2593025" cy="646331"/>
          </a:xfrm>
        </p:grpSpPr>
        <p:sp>
          <p:nvSpPr>
            <p:cNvPr id="1045" name="Rectangle 39">
              <a:extLst>
                <a:ext uri="{FF2B5EF4-FFF2-40B4-BE49-F238E27FC236}">
                  <a16:creationId xmlns:a16="http://schemas.microsoft.com/office/drawing/2014/main" id="{EAF98134-BF14-0558-B8D8-F75101BE278F}"/>
                </a:ext>
              </a:extLst>
            </p:cNvPr>
            <p:cNvSpPr/>
            <p:nvPr/>
          </p:nvSpPr>
          <p:spPr>
            <a:xfrm>
              <a:off x="3481491" y="1613523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4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1046" name="Subtitle 2">
              <a:extLst>
                <a:ext uri="{FF2B5EF4-FFF2-40B4-BE49-F238E27FC236}">
                  <a16:creationId xmlns:a16="http://schemas.microsoft.com/office/drawing/2014/main" id="{C5F685F2-3F8C-375A-EA52-28ADE7850E47}"/>
                </a:ext>
              </a:extLst>
            </p:cNvPr>
            <p:cNvSpPr txBox="1">
              <a:spLocks/>
            </p:cNvSpPr>
            <p:nvPr/>
          </p:nvSpPr>
          <p:spPr>
            <a:xfrm>
              <a:off x="3855516" y="1690467"/>
              <a:ext cx="2219000" cy="492443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Collect data on the problem and factors </a:t>
              </a:r>
            </a:p>
          </p:txBody>
        </p:sp>
      </p:grpSp>
      <p:grpSp>
        <p:nvGrpSpPr>
          <p:cNvPr id="1174" name="Group 1173">
            <a:extLst>
              <a:ext uri="{FF2B5EF4-FFF2-40B4-BE49-F238E27FC236}">
                <a16:creationId xmlns:a16="http://schemas.microsoft.com/office/drawing/2014/main" id="{6FA219EE-845E-4B79-F1C8-93FD1AACC962}"/>
              </a:ext>
            </a:extLst>
          </p:cNvPr>
          <p:cNvGrpSpPr/>
          <p:nvPr/>
        </p:nvGrpSpPr>
        <p:grpSpPr>
          <a:xfrm>
            <a:off x="9808940" y="3016435"/>
            <a:ext cx="1756632" cy="646331"/>
            <a:chOff x="9866996" y="3093723"/>
            <a:chExt cx="1756632" cy="646331"/>
          </a:xfrm>
        </p:grpSpPr>
        <p:sp>
          <p:nvSpPr>
            <p:cNvPr id="1067" name="Rectangle 26">
              <a:extLst>
                <a:ext uri="{FF2B5EF4-FFF2-40B4-BE49-F238E27FC236}">
                  <a16:creationId xmlns:a16="http://schemas.microsoft.com/office/drawing/2014/main" id="{89F0626C-CA0E-C9B0-3297-60233642C13F}"/>
                </a:ext>
              </a:extLst>
            </p:cNvPr>
            <p:cNvSpPr/>
            <p:nvPr/>
          </p:nvSpPr>
          <p:spPr>
            <a:xfrm>
              <a:off x="9866996" y="3093723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5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1068" name="Subtitle 2">
              <a:extLst>
                <a:ext uri="{FF2B5EF4-FFF2-40B4-BE49-F238E27FC236}">
                  <a16:creationId xmlns:a16="http://schemas.microsoft.com/office/drawing/2014/main" id="{4B662FBF-2D9E-1CC4-D9D7-BC73F9CF20B6}"/>
                </a:ext>
              </a:extLst>
            </p:cNvPr>
            <p:cNvSpPr txBox="1">
              <a:spLocks/>
            </p:cNvSpPr>
            <p:nvPr/>
          </p:nvSpPr>
          <p:spPr>
            <a:xfrm>
              <a:off x="10231107" y="3170667"/>
              <a:ext cx="1392521" cy="492443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Create a prediction model</a:t>
              </a:r>
            </a:p>
          </p:txBody>
        </p:sp>
      </p:grpSp>
      <p:grpSp>
        <p:nvGrpSpPr>
          <p:cNvPr id="1165" name="Group 1164">
            <a:extLst>
              <a:ext uri="{FF2B5EF4-FFF2-40B4-BE49-F238E27FC236}">
                <a16:creationId xmlns:a16="http://schemas.microsoft.com/office/drawing/2014/main" id="{ACFF74F9-096F-FAD0-18EB-6F9EF4411BE7}"/>
              </a:ext>
            </a:extLst>
          </p:cNvPr>
          <p:cNvGrpSpPr/>
          <p:nvPr/>
        </p:nvGrpSpPr>
        <p:grpSpPr>
          <a:xfrm>
            <a:off x="9735480" y="4426615"/>
            <a:ext cx="1897374" cy="692497"/>
            <a:chOff x="9735480" y="4581917"/>
            <a:chExt cx="1897374" cy="692497"/>
          </a:xfrm>
        </p:grpSpPr>
        <p:sp>
          <p:nvSpPr>
            <p:cNvPr id="1069" name="Rectangle 29">
              <a:extLst>
                <a:ext uri="{FF2B5EF4-FFF2-40B4-BE49-F238E27FC236}">
                  <a16:creationId xmlns:a16="http://schemas.microsoft.com/office/drawing/2014/main" id="{894B6863-8EC3-6EA3-EB66-BFD7512F2B46}"/>
                </a:ext>
              </a:extLst>
            </p:cNvPr>
            <p:cNvSpPr/>
            <p:nvPr/>
          </p:nvSpPr>
          <p:spPr>
            <a:xfrm>
              <a:off x="9735480" y="4605000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1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1070" name="Subtitle 2">
              <a:extLst>
                <a:ext uri="{FF2B5EF4-FFF2-40B4-BE49-F238E27FC236}">
                  <a16:creationId xmlns:a16="http://schemas.microsoft.com/office/drawing/2014/main" id="{D88F9808-63FF-EAF4-DEF4-F03F8D57C4C9}"/>
                </a:ext>
              </a:extLst>
            </p:cNvPr>
            <p:cNvSpPr txBox="1">
              <a:spLocks/>
            </p:cNvSpPr>
            <p:nvPr/>
          </p:nvSpPr>
          <p:spPr>
            <a:xfrm>
              <a:off x="10099592" y="4581917"/>
              <a:ext cx="1533262" cy="692497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Generate solutions to eliminate root causes &amp; NVAs</a:t>
              </a:r>
            </a:p>
          </p:txBody>
        </p:sp>
      </p:grpSp>
      <p:grpSp>
        <p:nvGrpSpPr>
          <p:cNvPr id="1161" name="Group 1160">
            <a:extLst>
              <a:ext uri="{FF2B5EF4-FFF2-40B4-BE49-F238E27FC236}">
                <a16:creationId xmlns:a16="http://schemas.microsoft.com/office/drawing/2014/main" id="{97779DBA-0A15-5C18-6A19-D1F60BEFA4E3}"/>
              </a:ext>
            </a:extLst>
          </p:cNvPr>
          <p:cNvGrpSpPr/>
          <p:nvPr/>
        </p:nvGrpSpPr>
        <p:grpSpPr>
          <a:xfrm>
            <a:off x="5943215" y="4449698"/>
            <a:ext cx="1604623" cy="646331"/>
            <a:chOff x="5512924" y="4605000"/>
            <a:chExt cx="1974484" cy="646331"/>
          </a:xfrm>
        </p:grpSpPr>
        <p:sp>
          <p:nvSpPr>
            <p:cNvPr id="1073" name="Rectangle 39">
              <a:extLst>
                <a:ext uri="{FF2B5EF4-FFF2-40B4-BE49-F238E27FC236}">
                  <a16:creationId xmlns:a16="http://schemas.microsoft.com/office/drawing/2014/main" id="{776D5548-0BA5-8534-DF73-9B6101AC6094}"/>
                </a:ext>
              </a:extLst>
            </p:cNvPr>
            <p:cNvSpPr/>
            <p:nvPr/>
          </p:nvSpPr>
          <p:spPr>
            <a:xfrm>
              <a:off x="5512924" y="4605000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3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1074" name="Subtitle 2">
              <a:extLst>
                <a:ext uri="{FF2B5EF4-FFF2-40B4-BE49-F238E27FC236}">
                  <a16:creationId xmlns:a16="http://schemas.microsoft.com/office/drawing/2014/main" id="{8AB64184-F13E-BDE8-B5F0-27581DF36D14}"/>
                </a:ext>
              </a:extLst>
            </p:cNvPr>
            <p:cNvSpPr txBox="1">
              <a:spLocks/>
            </p:cNvSpPr>
            <p:nvPr/>
          </p:nvSpPr>
          <p:spPr>
            <a:xfrm>
              <a:off x="5877036" y="4681944"/>
              <a:ext cx="1610372" cy="492443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Develop Implementation plan</a:t>
              </a:r>
            </a:p>
          </p:txBody>
        </p:sp>
      </p:grpSp>
      <p:grpSp>
        <p:nvGrpSpPr>
          <p:cNvPr id="1158" name="Group 1157">
            <a:extLst>
              <a:ext uri="{FF2B5EF4-FFF2-40B4-BE49-F238E27FC236}">
                <a16:creationId xmlns:a16="http://schemas.microsoft.com/office/drawing/2014/main" id="{465B4A5F-F574-C878-741C-068EBC5F5EDD}"/>
              </a:ext>
            </a:extLst>
          </p:cNvPr>
          <p:cNvGrpSpPr/>
          <p:nvPr/>
        </p:nvGrpSpPr>
        <p:grpSpPr>
          <a:xfrm>
            <a:off x="830882" y="4449698"/>
            <a:ext cx="2160484" cy="646331"/>
            <a:chOff x="830882" y="4605000"/>
            <a:chExt cx="2160484" cy="646331"/>
          </a:xfrm>
        </p:grpSpPr>
        <p:sp>
          <p:nvSpPr>
            <p:cNvPr id="1075" name="Rectangle 42">
              <a:extLst>
                <a:ext uri="{FF2B5EF4-FFF2-40B4-BE49-F238E27FC236}">
                  <a16:creationId xmlns:a16="http://schemas.microsoft.com/office/drawing/2014/main" id="{AEF7243D-FA83-BF9B-799A-EDE1736D2528}"/>
                </a:ext>
              </a:extLst>
            </p:cNvPr>
            <p:cNvSpPr/>
            <p:nvPr/>
          </p:nvSpPr>
          <p:spPr>
            <a:xfrm>
              <a:off x="830882" y="4605000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5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1076" name="Subtitle 2">
              <a:extLst>
                <a:ext uri="{FF2B5EF4-FFF2-40B4-BE49-F238E27FC236}">
                  <a16:creationId xmlns:a16="http://schemas.microsoft.com/office/drawing/2014/main" id="{9766DCF0-80EF-4DD5-EE7B-06DA189CE708}"/>
                </a:ext>
              </a:extLst>
            </p:cNvPr>
            <p:cNvSpPr txBox="1">
              <a:spLocks/>
            </p:cNvSpPr>
            <p:nvPr/>
          </p:nvSpPr>
          <p:spPr>
            <a:xfrm>
              <a:off x="1210124" y="4681944"/>
              <a:ext cx="1781242" cy="492443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Confirm improvement against baseline</a:t>
              </a:r>
            </a:p>
          </p:txBody>
        </p:sp>
      </p:grpSp>
      <p:grpSp>
        <p:nvGrpSpPr>
          <p:cNvPr id="1159" name="Group 1158">
            <a:extLst>
              <a:ext uri="{FF2B5EF4-FFF2-40B4-BE49-F238E27FC236}">
                <a16:creationId xmlns:a16="http://schemas.microsoft.com/office/drawing/2014/main" id="{E959949A-B5E9-ADB0-FA00-3EE1C026512D}"/>
              </a:ext>
            </a:extLst>
          </p:cNvPr>
          <p:cNvGrpSpPr/>
          <p:nvPr/>
        </p:nvGrpSpPr>
        <p:grpSpPr>
          <a:xfrm>
            <a:off x="3317715" y="4449698"/>
            <a:ext cx="2352004" cy="646331"/>
            <a:chOff x="3317715" y="4605000"/>
            <a:chExt cx="2352004" cy="646331"/>
          </a:xfrm>
        </p:grpSpPr>
        <p:sp>
          <p:nvSpPr>
            <p:cNvPr id="1078" name="Rectangle 39">
              <a:extLst>
                <a:ext uri="{FF2B5EF4-FFF2-40B4-BE49-F238E27FC236}">
                  <a16:creationId xmlns:a16="http://schemas.microsoft.com/office/drawing/2014/main" id="{E3C11252-CDC0-5B19-B314-357AB3460176}"/>
                </a:ext>
              </a:extLst>
            </p:cNvPr>
            <p:cNvSpPr/>
            <p:nvPr/>
          </p:nvSpPr>
          <p:spPr>
            <a:xfrm>
              <a:off x="3317715" y="4605000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4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1079" name="Subtitle 2">
              <a:extLst>
                <a:ext uri="{FF2B5EF4-FFF2-40B4-BE49-F238E27FC236}">
                  <a16:creationId xmlns:a16="http://schemas.microsoft.com/office/drawing/2014/main" id="{A985B723-8B9F-EE70-DDF2-3ED4CC4EDA2F}"/>
                </a:ext>
              </a:extLst>
            </p:cNvPr>
            <p:cNvSpPr txBox="1">
              <a:spLocks/>
            </p:cNvSpPr>
            <p:nvPr/>
          </p:nvSpPr>
          <p:spPr>
            <a:xfrm>
              <a:off x="3700983" y="4681944"/>
              <a:ext cx="1968736" cy="492443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Pilot and implement the plan</a:t>
              </a:r>
            </a:p>
          </p:txBody>
        </p:sp>
      </p:grpSp>
      <p:grpSp>
        <p:nvGrpSpPr>
          <p:cNvPr id="1169" name="Group 1168">
            <a:extLst>
              <a:ext uri="{FF2B5EF4-FFF2-40B4-BE49-F238E27FC236}">
                <a16:creationId xmlns:a16="http://schemas.microsoft.com/office/drawing/2014/main" id="{69B16DD7-F761-3124-10DA-6FAF43241BA0}"/>
              </a:ext>
            </a:extLst>
          </p:cNvPr>
          <p:cNvGrpSpPr/>
          <p:nvPr/>
        </p:nvGrpSpPr>
        <p:grpSpPr>
          <a:xfrm>
            <a:off x="7589748" y="5879436"/>
            <a:ext cx="1790936" cy="646331"/>
            <a:chOff x="7676832" y="6061952"/>
            <a:chExt cx="1790936" cy="646331"/>
          </a:xfrm>
        </p:grpSpPr>
        <p:sp>
          <p:nvSpPr>
            <p:cNvPr id="1081" name="Rectangle 57">
              <a:extLst>
                <a:ext uri="{FF2B5EF4-FFF2-40B4-BE49-F238E27FC236}">
                  <a16:creationId xmlns:a16="http://schemas.microsoft.com/office/drawing/2014/main" id="{0F1D28CA-A24B-7655-2196-F917FAD7629A}"/>
                </a:ext>
              </a:extLst>
            </p:cNvPr>
            <p:cNvSpPr/>
            <p:nvPr/>
          </p:nvSpPr>
          <p:spPr>
            <a:xfrm>
              <a:off x="7676832" y="6061952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4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1082" name="Subtitle 2">
              <a:extLst>
                <a:ext uri="{FF2B5EF4-FFF2-40B4-BE49-F238E27FC236}">
                  <a16:creationId xmlns:a16="http://schemas.microsoft.com/office/drawing/2014/main" id="{98060D1D-86EE-9AC5-7247-2376A13A104C}"/>
                </a:ext>
              </a:extLst>
            </p:cNvPr>
            <p:cNvSpPr txBox="1">
              <a:spLocks/>
            </p:cNvSpPr>
            <p:nvPr/>
          </p:nvSpPr>
          <p:spPr>
            <a:xfrm>
              <a:off x="8041528" y="6138896"/>
              <a:ext cx="1426240" cy="492443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Capture and share realized benefits</a:t>
              </a:r>
            </a:p>
          </p:txBody>
        </p:sp>
      </p:grpSp>
      <p:grpSp>
        <p:nvGrpSpPr>
          <p:cNvPr id="1153" name="Group 1152">
            <a:extLst>
              <a:ext uri="{FF2B5EF4-FFF2-40B4-BE49-F238E27FC236}">
                <a16:creationId xmlns:a16="http://schemas.microsoft.com/office/drawing/2014/main" id="{1694C141-8A7E-3781-2D91-38CD6A480058}"/>
              </a:ext>
            </a:extLst>
          </p:cNvPr>
          <p:cNvGrpSpPr/>
          <p:nvPr/>
        </p:nvGrpSpPr>
        <p:grpSpPr>
          <a:xfrm>
            <a:off x="8233572" y="2993352"/>
            <a:ext cx="1479915" cy="692497"/>
            <a:chOff x="7827545" y="3070640"/>
            <a:chExt cx="1479915" cy="692497"/>
          </a:xfrm>
        </p:grpSpPr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4312488F-E9CC-EF1F-F778-09D35747C460}"/>
                </a:ext>
              </a:extLst>
            </p:cNvPr>
            <p:cNvSpPr/>
            <p:nvPr/>
          </p:nvSpPr>
          <p:spPr>
            <a:xfrm>
              <a:off x="7827545" y="3093723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4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37" name="Subtitle 2">
              <a:extLst>
                <a:ext uri="{FF2B5EF4-FFF2-40B4-BE49-F238E27FC236}">
                  <a16:creationId xmlns:a16="http://schemas.microsoft.com/office/drawing/2014/main" id="{D39AD221-B394-3C5E-8C7A-EFEAC88CFE81}"/>
                </a:ext>
              </a:extLst>
            </p:cNvPr>
            <p:cNvSpPr txBox="1">
              <a:spLocks/>
            </p:cNvSpPr>
            <p:nvPr/>
          </p:nvSpPr>
          <p:spPr>
            <a:xfrm>
              <a:off x="8208772" y="3070640"/>
              <a:ext cx="1098688" cy="692497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Verify root causes using statistic</a:t>
              </a:r>
            </a:p>
          </p:txBody>
        </p:sp>
      </p:grpSp>
      <p:grpSp>
        <p:nvGrpSpPr>
          <p:cNvPr id="1163" name="Group 1162">
            <a:extLst>
              <a:ext uri="{FF2B5EF4-FFF2-40B4-BE49-F238E27FC236}">
                <a16:creationId xmlns:a16="http://schemas.microsoft.com/office/drawing/2014/main" id="{6DB3DEA0-DEE3-BEA3-EB3E-D52C4B3C970F}"/>
              </a:ext>
            </a:extLst>
          </p:cNvPr>
          <p:cNvGrpSpPr/>
          <p:nvPr/>
        </p:nvGrpSpPr>
        <p:grpSpPr>
          <a:xfrm>
            <a:off x="7602148" y="4426615"/>
            <a:ext cx="1995604" cy="692497"/>
            <a:chOff x="7608592" y="4581917"/>
            <a:chExt cx="1995604" cy="692497"/>
          </a:xfrm>
        </p:grpSpPr>
        <p:sp>
          <p:nvSpPr>
            <p:cNvPr id="1071" name="Rectangle 36">
              <a:extLst>
                <a:ext uri="{FF2B5EF4-FFF2-40B4-BE49-F238E27FC236}">
                  <a16:creationId xmlns:a16="http://schemas.microsoft.com/office/drawing/2014/main" id="{10054D9E-9956-5328-8925-647FEBC07D8B}"/>
                </a:ext>
              </a:extLst>
            </p:cNvPr>
            <p:cNvSpPr/>
            <p:nvPr/>
          </p:nvSpPr>
          <p:spPr>
            <a:xfrm>
              <a:off x="7608592" y="4605000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2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1072" name="Subtitle 2">
              <a:extLst>
                <a:ext uri="{FF2B5EF4-FFF2-40B4-BE49-F238E27FC236}">
                  <a16:creationId xmlns:a16="http://schemas.microsoft.com/office/drawing/2014/main" id="{40ABA5D6-E332-C12D-DAAB-2619333CA2F5}"/>
                </a:ext>
              </a:extLst>
            </p:cNvPr>
            <p:cNvSpPr txBox="1">
              <a:spLocks/>
            </p:cNvSpPr>
            <p:nvPr/>
          </p:nvSpPr>
          <p:spPr>
            <a:xfrm>
              <a:off x="7973288" y="4581917"/>
              <a:ext cx="1630908" cy="692497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Evaluate, select and optimize best solutions</a:t>
              </a:r>
            </a:p>
          </p:txBody>
        </p:sp>
      </p:grpSp>
      <p:grpSp>
        <p:nvGrpSpPr>
          <p:cNvPr id="1143" name="Group 1142">
            <a:extLst>
              <a:ext uri="{FF2B5EF4-FFF2-40B4-BE49-F238E27FC236}">
                <a16:creationId xmlns:a16="http://schemas.microsoft.com/office/drawing/2014/main" id="{A0F53267-739B-7853-E8C1-8F3CFECDE3EC}"/>
              </a:ext>
            </a:extLst>
          </p:cNvPr>
          <p:cNvGrpSpPr/>
          <p:nvPr/>
        </p:nvGrpSpPr>
        <p:grpSpPr>
          <a:xfrm>
            <a:off x="3836131" y="157358"/>
            <a:ext cx="1668354" cy="646331"/>
            <a:chOff x="3481491" y="157358"/>
            <a:chExt cx="1668354" cy="646331"/>
          </a:xfrm>
        </p:grpSpPr>
        <p:sp>
          <p:nvSpPr>
            <p:cNvPr id="16" name="Rectangle 20">
              <a:extLst>
                <a:ext uri="{FF2B5EF4-FFF2-40B4-BE49-F238E27FC236}">
                  <a16:creationId xmlns:a16="http://schemas.microsoft.com/office/drawing/2014/main" id="{1E1DD8E1-8941-1094-4B98-8A884B149FD2}"/>
                </a:ext>
              </a:extLst>
            </p:cNvPr>
            <p:cNvSpPr/>
            <p:nvPr/>
          </p:nvSpPr>
          <p:spPr>
            <a:xfrm>
              <a:off x="3481491" y="157358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2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17" name="Subtitle 2">
              <a:extLst>
                <a:ext uri="{FF2B5EF4-FFF2-40B4-BE49-F238E27FC236}">
                  <a16:creationId xmlns:a16="http://schemas.microsoft.com/office/drawing/2014/main" id="{8910D0F7-1D98-56AD-78B0-64C7CFC17E76}"/>
                </a:ext>
              </a:extLst>
            </p:cNvPr>
            <p:cNvSpPr txBox="1">
              <a:spLocks/>
            </p:cNvSpPr>
            <p:nvPr/>
          </p:nvSpPr>
          <p:spPr>
            <a:xfrm>
              <a:off x="3846008" y="234302"/>
              <a:ext cx="1303837" cy="492443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Define customer needs</a:t>
              </a:r>
            </a:p>
          </p:txBody>
        </p:sp>
      </p:grpSp>
      <p:grpSp>
        <p:nvGrpSpPr>
          <p:cNvPr id="1156" name="Group 1155">
            <a:extLst>
              <a:ext uri="{FF2B5EF4-FFF2-40B4-BE49-F238E27FC236}">
                <a16:creationId xmlns:a16="http://schemas.microsoft.com/office/drawing/2014/main" id="{1CA08CAF-E80A-E9EA-C53D-B16163D7BDEB}"/>
              </a:ext>
            </a:extLst>
          </p:cNvPr>
          <p:cNvGrpSpPr/>
          <p:nvPr/>
        </p:nvGrpSpPr>
        <p:grpSpPr>
          <a:xfrm>
            <a:off x="2937611" y="5879436"/>
            <a:ext cx="2470263" cy="646331"/>
            <a:chOff x="3125186" y="6061952"/>
            <a:chExt cx="2470263" cy="646331"/>
          </a:xfrm>
        </p:grpSpPr>
        <p:sp>
          <p:nvSpPr>
            <p:cNvPr id="57" name="Rectangle 60">
              <a:extLst>
                <a:ext uri="{FF2B5EF4-FFF2-40B4-BE49-F238E27FC236}">
                  <a16:creationId xmlns:a16="http://schemas.microsoft.com/office/drawing/2014/main" id="{5F7D5916-B21E-81E9-85D8-EC97EA3ED77A}"/>
                </a:ext>
              </a:extLst>
            </p:cNvPr>
            <p:cNvSpPr/>
            <p:nvPr/>
          </p:nvSpPr>
          <p:spPr>
            <a:xfrm>
              <a:off x="3125186" y="6061952"/>
              <a:ext cx="418704" cy="646331"/>
            </a:xfrm>
            <a:prstGeom prst="rect">
              <a:avLst/>
            </a:prstGeom>
            <a:effectLst/>
          </p:spPr>
          <p:txBody>
            <a:bodyPr wrap="none" anchor="ctr" anchorCtr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cs typeface="Poppins" pitchFamily="2" charset="77"/>
                </a:rPr>
                <a:t>2</a:t>
              </a:r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58" name="Subtitle 2">
              <a:extLst>
                <a:ext uri="{FF2B5EF4-FFF2-40B4-BE49-F238E27FC236}">
                  <a16:creationId xmlns:a16="http://schemas.microsoft.com/office/drawing/2014/main" id="{47DD854D-3E7E-3F57-B590-53AAA501ACA0}"/>
                </a:ext>
              </a:extLst>
            </p:cNvPr>
            <p:cNvSpPr txBox="1">
              <a:spLocks/>
            </p:cNvSpPr>
            <p:nvPr/>
          </p:nvSpPr>
          <p:spPr>
            <a:xfrm>
              <a:off x="3508452" y="6138897"/>
              <a:ext cx="2086997" cy="492443"/>
            </a:xfrm>
            <a:prstGeom prst="rect">
              <a:avLst/>
            </a:prstGeom>
            <a:effectLst/>
          </p:spPr>
          <p:txBody>
            <a:bodyPr vert="horz"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indent="0" defTabSz="1087636">
                <a:lnSpc>
                  <a:spcPct val="100000"/>
                </a:lnSpc>
                <a:spcBef>
                  <a:spcPts val="0"/>
                </a:spcBef>
                <a:buFont typeface="Arial"/>
                <a:buNone/>
                <a:defRPr sz="1200">
                  <a:solidFill>
                    <a:schemeClr val="bg1"/>
                  </a:solidFill>
                  <a:ea typeface="Lato Light" panose="020F0502020204030203" pitchFamily="34" charset="0"/>
                  <a:cs typeface="Mukta ExtraLight" panose="020B0000000000000000" pitchFamily="34" charset="77"/>
                </a:defRPr>
              </a:lvl1pPr>
              <a:lvl2pPr marL="108763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2pPr>
              <a:lvl3pPr marL="2175271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3pPr>
              <a:lvl4pPr marL="3262912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4pPr>
              <a:lvl5pPr marL="4350546" indent="0" algn="ctr" defTabSz="1087636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>
                  <a:solidFill>
                    <a:schemeClr val="tx1">
                      <a:tint val="75000"/>
                    </a:schemeClr>
                  </a:solidFill>
                  <a:latin typeface="Open Sans"/>
                  <a:cs typeface="Open Sans"/>
                </a:defRPr>
              </a:lvl5pPr>
              <a:lvl6pPr marL="5438184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6pPr>
              <a:lvl7pPr marL="6525820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7pPr>
              <a:lvl8pPr marL="7613455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8pPr>
              <a:lvl9pPr marL="8701091" indent="0" algn="ctr" defTabSz="1087636">
                <a:spcBef>
                  <a:spcPct val="20000"/>
                </a:spcBef>
                <a:buFont typeface="Arial"/>
                <a:buNone/>
                <a:defRPr sz="4800">
                  <a:solidFill>
                    <a:schemeClr val="tx1">
                      <a:tint val="75000"/>
                    </a:schemeClr>
                  </a:solidFill>
                </a:defRPr>
              </a:lvl9pPr>
            </a:lstStyle>
            <a:p>
              <a:pPr algn="l"/>
              <a:r>
                <a:rPr lang="en-US" sz="1300" dirty="0">
                  <a:solidFill>
                    <a:schemeClr val="bg1"/>
                  </a:solidFill>
                  <a:ea typeface="Verdana" panose="020B0604030504040204" pitchFamily="34" charset="0"/>
                  <a:cs typeface="Verdana" panose="020B0604030504040204" pitchFamily="34" charset="0"/>
                  <a:sym typeface="Verdana" panose="020B0604030504040204" pitchFamily="34" charset="0"/>
                </a:rPr>
                <a:t>Standardize the solutions by updating the SOPs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750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7" name="Group 2266">
            <a:extLst>
              <a:ext uri="{FF2B5EF4-FFF2-40B4-BE49-F238E27FC236}">
                <a16:creationId xmlns:a16="http://schemas.microsoft.com/office/drawing/2014/main" id="{A961B1D1-B8DF-F805-6F08-E883772532BD}"/>
              </a:ext>
            </a:extLst>
          </p:cNvPr>
          <p:cNvGrpSpPr/>
          <p:nvPr/>
        </p:nvGrpSpPr>
        <p:grpSpPr>
          <a:xfrm>
            <a:off x="1330553" y="5939461"/>
            <a:ext cx="1380834" cy="551682"/>
            <a:chOff x="1268770" y="5939460"/>
            <a:chExt cx="1380834" cy="551682"/>
          </a:xfrm>
        </p:grpSpPr>
        <p:grpSp>
          <p:nvGrpSpPr>
            <p:cNvPr id="1192" name="Group 1191">
              <a:extLst>
                <a:ext uri="{FF2B5EF4-FFF2-40B4-BE49-F238E27FC236}">
                  <a16:creationId xmlns:a16="http://schemas.microsoft.com/office/drawing/2014/main" id="{37081394-CFE2-C7AA-7219-3BD796DC8128}"/>
                </a:ext>
              </a:extLst>
            </p:cNvPr>
            <p:cNvGrpSpPr/>
            <p:nvPr/>
          </p:nvGrpSpPr>
          <p:grpSpPr>
            <a:xfrm>
              <a:off x="1268770" y="5939460"/>
              <a:ext cx="784828" cy="551682"/>
              <a:chOff x="6333366" y="1610793"/>
              <a:chExt cx="784828" cy="551682"/>
            </a:xfrm>
          </p:grpSpPr>
          <p:sp>
            <p:nvSpPr>
              <p:cNvPr id="1166" name="Oval 1165">
                <a:extLst>
                  <a:ext uri="{FF2B5EF4-FFF2-40B4-BE49-F238E27FC236}">
                    <a16:creationId xmlns:a16="http://schemas.microsoft.com/office/drawing/2014/main" id="{E9CEC63A-17FD-39F5-3672-70BF25943831}"/>
                  </a:ext>
                </a:extLst>
              </p:cNvPr>
              <p:cNvSpPr/>
              <p:nvPr/>
            </p:nvSpPr>
            <p:spPr>
              <a:xfrm>
                <a:off x="6449939" y="1610793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1191" name="TextBox 1190">
                <a:extLst>
                  <a:ext uri="{FF2B5EF4-FFF2-40B4-BE49-F238E27FC236}">
                    <a16:creationId xmlns:a16="http://schemas.microsoft.com/office/drawing/2014/main" id="{373B2AD4-AE89-7673-FD54-2C773E32DAC6}"/>
                  </a:ext>
                </a:extLst>
              </p:cNvPr>
              <p:cNvSpPr txBox="1"/>
              <p:nvPr/>
            </p:nvSpPr>
            <p:spPr>
              <a:xfrm>
                <a:off x="6333366" y="1717357"/>
                <a:ext cx="784828" cy="338554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algn="ctr"/>
                <a:r>
                  <a:rPr lang="en-AE" sz="800" u="sng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Control</a:t>
                </a:r>
                <a:br>
                  <a:rPr lang="en-AE" sz="800" u="sng" dirty="0">
                    <a:solidFill>
                      <a:schemeClr val="tx1"/>
                    </a:solidFill>
                    <a:latin typeface="Aleo" panose="00000500000000000000" pitchFamily="2" charset="0"/>
                  </a:rPr>
                </a:br>
                <a:r>
                  <a:rPr lang="en-AE" sz="800" u="sng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Plan</a:t>
                </a:r>
              </a:p>
            </p:txBody>
          </p:sp>
        </p:grpSp>
        <p:grpSp>
          <p:nvGrpSpPr>
            <p:cNvPr id="2203" name="Group 2202">
              <a:extLst>
                <a:ext uri="{FF2B5EF4-FFF2-40B4-BE49-F238E27FC236}">
                  <a16:creationId xmlns:a16="http://schemas.microsoft.com/office/drawing/2014/main" id="{E5885ABA-9FA2-A5D2-D11B-5DC6ECC1B583}"/>
                </a:ext>
              </a:extLst>
            </p:cNvPr>
            <p:cNvGrpSpPr/>
            <p:nvPr/>
          </p:nvGrpSpPr>
          <p:grpSpPr>
            <a:xfrm>
              <a:off x="1864776" y="5939460"/>
              <a:ext cx="784828" cy="551682"/>
              <a:chOff x="6333366" y="1610793"/>
              <a:chExt cx="784828" cy="551682"/>
            </a:xfrm>
          </p:grpSpPr>
          <p:sp>
            <p:nvSpPr>
              <p:cNvPr id="2204" name="Oval 2203">
                <a:extLst>
                  <a:ext uri="{FF2B5EF4-FFF2-40B4-BE49-F238E27FC236}">
                    <a16:creationId xmlns:a16="http://schemas.microsoft.com/office/drawing/2014/main" id="{02DDD0FC-FBDD-4F1A-55E1-A00E5B096D1E}"/>
                  </a:ext>
                </a:extLst>
              </p:cNvPr>
              <p:cNvSpPr/>
              <p:nvPr/>
            </p:nvSpPr>
            <p:spPr>
              <a:xfrm>
                <a:off x="6449939" y="1610793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205" name="TextBox 2204">
                <a:extLst>
                  <a:ext uri="{FF2B5EF4-FFF2-40B4-BE49-F238E27FC236}">
                    <a16:creationId xmlns:a16="http://schemas.microsoft.com/office/drawing/2014/main" id="{7C03FC10-4B40-A2CA-B558-A80F5F01A5E9}"/>
                  </a:ext>
                </a:extLst>
              </p:cNvPr>
              <p:cNvSpPr txBox="1"/>
              <p:nvPr/>
            </p:nvSpPr>
            <p:spPr>
              <a:xfrm>
                <a:off x="6333366" y="1717357"/>
                <a:ext cx="784828" cy="338554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algn="ctr"/>
                <a:r>
                  <a:rPr lang="en-AE" sz="800" u="sng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Mistake</a:t>
                </a:r>
                <a:br>
                  <a:rPr lang="en-AE" sz="800" u="sng" dirty="0">
                    <a:solidFill>
                      <a:schemeClr val="tx1"/>
                    </a:solidFill>
                    <a:latin typeface="Aleo" panose="00000500000000000000" pitchFamily="2" charset="0"/>
                  </a:rPr>
                </a:br>
                <a:r>
                  <a:rPr lang="en-AE" sz="800" u="sng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Proofing</a:t>
                </a:r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B14D8E2-1E21-A1DF-1C46-E73F227904CA}"/>
              </a:ext>
            </a:extLst>
          </p:cNvPr>
          <p:cNvGrpSpPr/>
          <p:nvPr/>
        </p:nvGrpSpPr>
        <p:grpSpPr>
          <a:xfrm>
            <a:off x="5975927" y="1635367"/>
            <a:ext cx="1345513" cy="553294"/>
            <a:chOff x="5963227" y="1635367"/>
            <a:chExt cx="1345513" cy="553294"/>
          </a:xfrm>
        </p:grpSpPr>
        <p:grpSp>
          <p:nvGrpSpPr>
            <p:cNvPr id="1215" name="Group 1214">
              <a:extLst>
                <a:ext uri="{FF2B5EF4-FFF2-40B4-BE49-F238E27FC236}">
                  <a16:creationId xmlns:a16="http://schemas.microsoft.com/office/drawing/2014/main" id="{DFEC5F65-2B25-55B9-63B5-3B049A2C1C82}"/>
                </a:ext>
              </a:extLst>
            </p:cNvPr>
            <p:cNvGrpSpPr/>
            <p:nvPr/>
          </p:nvGrpSpPr>
          <p:grpSpPr>
            <a:xfrm>
              <a:off x="5963227" y="1636979"/>
              <a:ext cx="784828" cy="551682"/>
              <a:chOff x="6333366" y="1610793"/>
              <a:chExt cx="784828" cy="551682"/>
            </a:xfrm>
          </p:grpSpPr>
          <p:sp>
            <p:nvSpPr>
              <p:cNvPr id="2048" name="Oval 2047">
                <a:extLst>
                  <a:ext uri="{FF2B5EF4-FFF2-40B4-BE49-F238E27FC236}">
                    <a16:creationId xmlns:a16="http://schemas.microsoft.com/office/drawing/2014/main" id="{A4D7E7C4-8DAF-0B33-0F23-121A109E8AEA}"/>
                  </a:ext>
                </a:extLst>
              </p:cNvPr>
              <p:cNvSpPr/>
              <p:nvPr/>
            </p:nvSpPr>
            <p:spPr>
              <a:xfrm>
                <a:off x="6449939" y="1610793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049" name="TextBox 2048">
                <a:extLst>
                  <a:ext uri="{FF2B5EF4-FFF2-40B4-BE49-F238E27FC236}">
                    <a16:creationId xmlns:a16="http://schemas.microsoft.com/office/drawing/2014/main" id="{2CE8D1D6-3447-399E-91C2-27B89A4347DF}"/>
                  </a:ext>
                </a:extLst>
              </p:cNvPr>
              <p:cNvSpPr txBox="1"/>
              <p:nvPr/>
            </p:nvSpPr>
            <p:spPr>
              <a:xfrm>
                <a:off x="6333366" y="1778912"/>
                <a:ext cx="784828" cy="215444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algn="ctr"/>
                <a:r>
                  <a:rPr lang="en-AE" sz="800" u="sng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Sampling</a:t>
                </a:r>
              </a:p>
            </p:txBody>
          </p:sp>
        </p:grpSp>
        <p:grpSp>
          <p:nvGrpSpPr>
            <p:cNvPr id="2242" name="Group 2241">
              <a:extLst>
                <a:ext uri="{FF2B5EF4-FFF2-40B4-BE49-F238E27FC236}">
                  <a16:creationId xmlns:a16="http://schemas.microsoft.com/office/drawing/2014/main" id="{6BE7D7CC-0BE4-F190-08DF-87C7E4CB16EC}"/>
                </a:ext>
              </a:extLst>
            </p:cNvPr>
            <p:cNvGrpSpPr/>
            <p:nvPr/>
          </p:nvGrpSpPr>
          <p:grpSpPr>
            <a:xfrm>
              <a:off x="6523912" y="1635367"/>
              <a:ext cx="784828" cy="551682"/>
              <a:chOff x="6333366" y="1610793"/>
              <a:chExt cx="784828" cy="551682"/>
            </a:xfrm>
          </p:grpSpPr>
          <p:sp>
            <p:nvSpPr>
              <p:cNvPr id="2243" name="Oval 2242">
                <a:extLst>
                  <a:ext uri="{FF2B5EF4-FFF2-40B4-BE49-F238E27FC236}">
                    <a16:creationId xmlns:a16="http://schemas.microsoft.com/office/drawing/2014/main" id="{5CBF6233-3D65-A68F-D156-E02BA9E12DB7}"/>
                  </a:ext>
                </a:extLst>
              </p:cNvPr>
              <p:cNvSpPr/>
              <p:nvPr/>
            </p:nvSpPr>
            <p:spPr>
              <a:xfrm>
                <a:off x="6449939" y="1610793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244" name="TextBox 2243">
                <a:extLst>
                  <a:ext uri="{FF2B5EF4-FFF2-40B4-BE49-F238E27FC236}">
                    <a16:creationId xmlns:a16="http://schemas.microsoft.com/office/drawing/2014/main" id="{21415FB3-AC59-693F-5B3F-96F98EA08274}"/>
                  </a:ext>
                </a:extLst>
              </p:cNvPr>
              <p:cNvSpPr txBox="1"/>
              <p:nvPr/>
            </p:nvSpPr>
            <p:spPr>
              <a:xfrm>
                <a:off x="6333366" y="1655802"/>
                <a:ext cx="784828" cy="461665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algn="ctr"/>
                <a:r>
                  <a:rPr lang="en-AE" sz="800" u="sng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Data</a:t>
                </a:r>
              </a:p>
              <a:p>
                <a:pPr algn="ctr"/>
                <a:r>
                  <a:rPr lang="en-AE" sz="800" u="sng" dirty="0">
                    <a:latin typeface="Aleo" panose="00000500000000000000" pitchFamily="2" charset="0"/>
                  </a:rPr>
                  <a:t>Collection</a:t>
                </a:r>
              </a:p>
              <a:p>
                <a:pPr algn="ctr"/>
                <a:r>
                  <a:rPr lang="en-AE" sz="800" u="sng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Plan</a:t>
                </a:r>
              </a:p>
            </p:txBody>
          </p:sp>
        </p:grpSp>
      </p:grpSp>
      <p:grpSp>
        <p:nvGrpSpPr>
          <p:cNvPr id="2258" name="Group 2257">
            <a:extLst>
              <a:ext uri="{FF2B5EF4-FFF2-40B4-BE49-F238E27FC236}">
                <a16:creationId xmlns:a16="http://schemas.microsoft.com/office/drawing/2014/main" id="{ABEA6541-C650-7917-E4A4-546839F83982}"/>
              </a:ext>
            </a:extLst>
          </p:cNvPr>
          <p:cNvGrpSpPr/>
          <p:nvPr/>
        </p:nvGrpSpPr>
        <p:grpSpPr>
          <a:xfrm>
            <a:off x="8267093" y="3075902"/>
            <a:ext cx="1261153" cy="551682"/>
            <a:chOff x="7766503" y="3071244"/>
            <a:chExt cx="1261153" cy="551682"/>
          </a:xfrm>
        </p:grpSpPr>
        <p:grpSp>
          <p:nvGrpSpPr>
            <p:cNvPr id="2092" name="Group 2091">
              <a:extLst>
                <a:ext uri="{FF2B5EF4-FFF2-40B4-BE49-F238E27FC236}">
                  <a16:creationId xmlns:a16="http://schemas.microsoft.com/office/drawing/2014/main" id="{53728726-6097-406C-A1F9-A791A3A71CEB}"/>
                </a:ext>
              </a:extLst>
            </p:cNvPr>
            <p:cNvGrpSpPr/>
            <p:nvPr/>
          </p:nvGrpSpPr>
          <p:grpSpPr>
            <a:xfrm>
              <a:off x="7766503" y="3071244"/>
              <a:ext cx="784828" cy="551682"/>
              <a:chOff x="6333366" y="1610793"/>
              <a:chExt cx="784828" cy="551682"/>
            </a:xfrm>
          </p:grpSpPr>
          <p:sp>
            <p:nvSpPr>
              <p:cNvPr id="2093" name="Oval 2092">
                <a:extLst>
                  <a:ext uri="{FF2B5EF4-FFF2-40B4-BE49-F238E27FC236}">
                    <a16:creationId xmlns:a16="http://schemas.microsoft.com/office/drawing/2014/main" id="{938C2CCE-1E7E-DD01-5951-F94437846045}"/>
                  </a:ext>
                </a:extLst>
              </p:cNvPr>
              <p:cNvSpPr/>
              <p:nvPr/>
            </p:nvSpPr>
            <p:spPr>
              <a:xfrm>
                <a:off x="6449939" y="1610793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094" name="TextBox 2093">
                <a:extLst>
                  <a:ext uri="{FF2B5EF4-FFF2-40B4-BE49-F238E27FC236}">
                    <a16:creationId xmlns:a16="http://schemas.microsoft.com/office/drawing/2014/main" id="{6E49A0DD-1074-5849-24B2-A4E1F4166C9B}"/>
                  </a:ext>
                </a:extLst>
              </p:cNvPr>
              <p:cNvSpPr txBox="1"/>
              <p:nvPr/>
            </p:nvSpPr>
            <p:spPr>
              <a:xfrm>
                <a:off x="6333366" y="1717357"/>
                <a:ext cx="784828" cy="338554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algn="ctr"/>
                <a:r>
                  <a:rPr lang="en-AE" sz="800" dirty="0">
                    <a:latin typeface="Aleo" panose="00000500000000000000" pitchFamily="2" charset="0"/>
                  </a:rPr>
                  <a:t>Hypothesis</a:t>
                </a:r>
              </a:p>
              <a:p>
                <a:pPr algn="ctr"/>
                <a:r>
                  <a:rPr lang="en-AE" sz="800" dirty="0">
                    <a:latin typeface="Aleo" panose="00000500000000000000" pitchFamily="2" charset="0"/>
                  </a:rPr>
                  <a:t>Testing</a:t>
                </a:r>
              </a:p>
            </p:txBody>
          </p:sp>
        </p:grpSp>
        <p:sp>
          <p:nvSpPr>
            <p:cNvPr id="2096" name="Oval 2095">
              <a:extLst>
                <a:ext uri="{FF2B5EF4-FFF2-40B4-BE49-F238E27FC236}">
                  <a16:creationId xmlns:a16="http://schemas.microsoft.com/office/drawing/2014/main" id="{6558C163-60F5-5852-6AD5-2951A2858415}"/>
                </a:ext>
              </a:extLst>
            </p:cNvPr>
            <p:cNvSpPr/>
            <p:nvPr/>
          </p:nvSpPr>
          <p:spPr>
            <a:xfrm>
              <a:off x="8475974" y="3071244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700" dirty="0">
                  <a:solidFill>
                    <a:schemeClr val="tx1"/>
                  </a:solidFill>
                  <a:latin typeface="Aleo" panose="00000500000000000000" pitchFamily="2" charset="0"/>
                </a:rPr>
                <a:t>ANOVA</a:t>
              </a:r>
              <a:endParaRPr lang="en-AE" sz="600" dirty="0">
                <a:solidFill>
                  <a:schemeClr val="tx1"/>
                </a:solidFill>
                <a:latin typeface="Aleo" panose="00000500000000000000" pitchFamily="2" charset="0"/>
              </a:endParaRPr>
            </a:p>
          </p:txBody>
        </p:sp>
      </p:grpSp>
      <p:grpSp>
        <p:nvGrpSpPr>
          <p:cNvPr id="2275" name="Group 2274">
            <a:extLst>
              <a:ext uri="{FF2B5EF4-FFF2-40B4-BE49-F238E27FC236}">
                <a16:creationId xmlns:a16="http://schemas.microsoft.com/office/drawing/2014/main" id="{C184F36F-D8EC-C592-9407-8FAA429D35B2}"/>
              </a:ext>
            </a:extLst>
          </p:cNvPr>
          <p:cNvGrpSpPr/>
          <p:nvPr/>
        </p:nvGrpSpPr>
        <p:grpSpPr>
          <a:xfrm>
            <a:off x="5955932" y="5939461"/>
            <a:ext cx="1311803" cy="551682"/>
            <a:chOff x="6032501" y="5939461"/>
            <a:chExt cx="1311803" cy="551682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C4C49DA2-FEDD-EC4A-3511-2F1D836164ED}"/>
                </a:ext>
              </a:extLst>
            </p:cNvPr>
            <p:cNvGrpSpPr/>
            <p:nvPr/>
          </p:nvGrpSpPr>
          <p:grpSpPr>
            <a:xfrm>
              <a:off x="6032501" y="5939461"/>
              <a:ext cx="784828" cy="551682"/>
              <a:chOff x="6038022" y="5923790"/>
              <a:chExt cx="784828" cy="551682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48471112-E414-D52B-11DA-6C247D7A0EB3}"/>
                  </a:ext>
                </a:extLst>
              </p:cNvPr>
              <p:cNvSpPr/>
              <p:nvPr/>
            </p:nvSpPr>
            <p:spPr>
              <a:xfrm>
                <a:off x="6154595" y="5923790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A6CB400-16B4-5103-BB7E-BD30646AE3B4}"/>
                  </a:ext>
                </a:extLst>
              </p:cNvPr>
              <p:cNvSpPr txBox="1"/>
              <p:nvPr/>
            </p:nvSpPr>
            <p:spPr>
              <a:xfrm>
                <a:off x="6038022" y="5991882"/>
                <a:ext cx="784828" cy="415498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algn="ctr"/>
                <a:r>
                  <a:rPr lang="en-AE" sz="7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Training</a:t>
                </a:r>
                <a:br>
                  <a:rPr lang="en-AE" sz="700" dirty="0">
                    <a:solidFill>
                      <a:schemeClr val="tx1"/>
                    </a:solidFill>
                    <a:latin typeface="Aleo" panose="00000500000000000000" pitchFamily="2" charset="0"/>
                  </a:rPr>
                </a:br>
                <a:r>
                  <a:rPr lang="en-AE" sz="7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Plan</a:t>
                </a:r>
                <a:br>
                  <a:rPr lang="en-AE" sz="700" dirty="0">
                    <a:solidFill>
                      <a:schemeClr val="tx1"/>
                    </a:solidFill>
                    <a:latin typeface="Aleo" panose="00000500000000000000" pitchFamily="2" charset="0"/>
                  </a:rPr>
                </a:br>
                <a:r>
                  <a:rPr lang="en-AE" sz="7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Deployment</a:t>
                </a:r>
              </a:p>
            </p:txBody>
          </p:sp>
        </p:grpSp>
        <p:sp>
          <p:nvSpPr>
            <p:cNvPr id="2274" name="Oval 2273">
              <a:extLst>
                <a:ext uri="{FF2B5EF4-FFF2-40B4-BE49-F238E27FC236}">
                  <a16:creationId xmlns:a16="http://schemas.microsoft.com/office/drawing/2014/main" id="{2ABF5DA6-D1F3-CF5F-A60E-68DE2D71AAF4}"/>
                </a:ext>
              </a:extLst>
            </p:cNvPr>
            <p:cNvSpPr/>
            <p:nvPr/>
          </p:nvSpPr>
          <p:spPr>
            <a:xfrm>
              <a:off x="6792622" y="5939461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900" dirty="0">
                  <a:solidFill>
                    <a:schemeClr val="tx1"/>
                  </a:solidFill>
                  <a:latin typeface="Aleo" panose="00000500000000000000" pitchFamily="2" charset="0"/>
                </a:rPr>
                <a:t>Skills Matrix</a:t>
              </a:r>
              <a:endParaRPr lang="en-AE" sz="800" dirty="0">
                <a:solidFill>
                  <a:schemeClr val="tx1"/>
                </a:solidFill>
                <a:latin typeface="Aleo" panose="00000500000000000000" pitchFamily="2" charset="0"/>
              </a:endParaRPr>
            </a:p>
          </p:txBody>
        </p:sp>
      </p:grpSp>
      <p:grpSp>
        <p:nvGrpSpPr>
          <p:cNvPr id="2263" name="Group 2262">
            <a:extLst>
              <a:ext uri="{FF2B5EF4-FFF2-40B4-BE49-F238E27FC236}">
                <a16:creationId xmlns:a16="http://schemas.microsoft.com/office/drawing/2014/main" id="{7992201E-4C1F-F574-87FD-D5AB51E9B1E5}"/>
              </a:ext>
            </a:extLst>
          </p:cNvPr>
          <p:cNvGrpSpPr/>
          <p:nvPr/>
        </p:nvGrpSpPr>
        <p:grpSpPr>
          <a:xfrm>
            <a:off x="6057686" y="217382"/>
            <a:ext cx="1730690" cy="738046"/>
            <a:chOff x="6057686" y="217382"/>
            <a:chExt cx="1730690" cy="738046"/>
          </a:xfrm>
        </p:grpSpPr>
        <p:sp>
          <p:nvSpPr>
            <p:cNvPr id="1025" name="Oval 1024">
              <a:extLst>
                <a:ext uri="{FF2B5EF4-FFF2-40B4-BE49-F238E27FC236}">
                  <a16:creationId xmlns:a16="http://schemas.microsoft.com/office/drawing/2014/main" id="{973898A1-8DEA-28EC-97FD-7B7ADB1D9145}"/>
                </a:ext>
              </a:extLst>
            </p:cNvPr>
            <p:cNvSpPr/>
            <p:nvPr/>
          </p:nvSpPr>
          <p:spPr>
            <a:xfrm>
              <a:off x="6667399" y="217382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Y=f(x)</a:t>
              </a:r>
              <a:b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</a:br>
              <a:r>
                <a:rPr lang="en-AE" sz="700" dirty="0">
                  <a:solidFill>
                    <a:schemeClr val="tx1"/>
                  </a:solidFill>
                  <a:latin typeface="Aleo" panose="00000500000000000000" pitchFamily="2" charset="0"/>
                </a:rPr>
                <a:t>Cascade</a:t>
              </a:r>
              <a:endParaRPr lang="en-AE" sz="800" dirty="0">
                <a:solidFill>
                  <a:schemeClr val="tx1"/>
                </a:solidFill>
                <a:latin typeface="Aleo" panose="00000500000000000000" pitchFamily="2" charset="0"/>
              </a:endParaRPr>
            </a:p>
          </p:txBody>
        </p:sp>
        <p:grpSp>
          <p:nvGrpSpPr>
            <p:cNvPr id="1119" name="Group 1118">
              <a:extLst>
                <a:ext uri="{FF2B5EF4-FFF2-40B4-BE49-F238E27FC236}">
                  <a16:creationId xmlns:a16="http://schemas.microsoft.com/office/drawing/2014/main" id="{D6F7AAFD-C9BF-D898-9F40-81621654C93C}"/>
                </a:ext>
              </a:extLst>
            </p:cNvPr>
            <p:cNvGrpSpPr/>
            <p:nvPr/>
          </p:nvGrpSpPr>
          <p:grpSpPr>
            <a:xfrm>
              <a:off x="6057686" y="217382"/>
              <a:ext cx="628698" cy="738046"/>
              <a:chOff x="6057686" y="217382"/>
              <a:chExt cx="628698" cy="738046"/>
            </a:xfrm>
          </p:grpSpPr>
          <p:grpSp>
            <p:nvGrpSpPr>
              <p:cNvPr id="1038" name="Group 1037">
                <a:extLst>
                  <a:ext uri="{FF2B5EF4-FFF2-40B4-BE49-F238E27FC236}">
                    <a16:creationId xmlns:a16="http://schemas.microsoft.com/office/drawing/2014/main" id="{362BCE76-260C-98D5-AB50-2A5CBF74FC41}"/>
                  </a:ext>
                </a:extLst>
              </p:cNvPr>
              <p:cNvGrpSpPr/>
              <p:nvPr/>
            </p:nvGrpSpPr>
            <p:grpSpPr>
              <a:xfrm>
                <a:off x="6093172" y="217382"/>
                <a:ext cx="551682" cy="551682"/>
                <a:chOff x="3902173" y="1709861"/>
                <a:chExt cx="551682" cy="551682"/>
              </a:xfrm>
            </p:grpSpPr>
            <p:sp>
              <p:nvSpPr>
                <p:cNvPr id="1039" name="Oval 1038">
                  <a:extLst>
                    <a:ext uri="{FF2B5EF4-FFF2-40B4-BE49-F238E27FC236}">
                      <a16:creationId xmlns:a16="http://schemas.microsoft.com/office/drawing/2014/main" id="{303E9667-8660-5869-887B-9C377DE9D68A}"/>
                    </a:ext>
                  </a:extLst>
                </p:cNvPr>
                <p:cNvSpPr/>
                <p:nvPr/>
              </p:nvSpPr>
              <p:spPr>
                <a:xfrm>
                  <a:off x="3902173" y="1709861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1040" name="Picture 8" descr="SIPOC Analysis">
                  <a:hlinkClick r:id="rId3"/>
                  <a:extLst>
                    <a:ext uri="{FF2B5EF4-FFF2-40B4-BE49-F238E27FC236}">
                      <a16:creationId xmlns:a16="http://schemas.microsoft.com/office/drawing/2014/main" id="{DA435F72-8D50-A2D8-DFC3-B264F30EA79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04549" y="1743490"/>
                  <a:ext cx="546931" cy="48442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66" name="TextBox 3">
                <a:extLst>
                  <a:ext uri="{FF2B5EF4-FFF2-40B4-BE49-F238E27FC236}">
                    <a16:creationId xmlns:a16="http://schemas.microsoft.com/office/drawing/2014/main" id="{7C8B1A9D-4151-513C-F434-890D6393059A}"/>
                  </a:ext>
                </a:extLst>
              </p:cNvPr>
              <p:cNvSpPr txBox="1"/>
              <p:nvPr/>
            </p:nvSpPr>
            <p:spPr>
              <a:xfrm>
                <a:off x="6057686" y="770762"/>
                <a:ext cx="628698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SIPOC analysis</a:t>
                </a:r>
              </a:p>
            </p:txBody>
          </p:sp>
        </p:grpSp>
        <p:grpSp>
          <p:nvGrpSpPr>
            <p:cNvPr id="1118" name="Group 1117">
              <a:extLst>
                <a:ext uri="{FF2B5EF4-FFF2-40B4-BE49-F238E27FC236}">
                  <a16:creationId xmlns:a16="http://schemas.microsoft.com/office/drawing/2014/main" id="{49CCACF5-1547-D3B2-E79B-3EBF359CFDC4}"/>
                </a:ext>
              </a:extLst>
            </p:cNvPr>
            <p:cNvGrpSpPr/>
            <p:nvPr/>
          </p:nvGrpSpPr>
          <p:grpSpPr>
            <a:xfrm>
              <a:off x="7236694" y="217382"/>
              <a:ext cx="551682" cy="738046"/>
              <a:chOff x="7236694" y="217382"/>
              <a:chExt cx="551682" cy="738046"/>
            </a:xfrm>
          </p:grpSpPr>
          <p:grpSp>
            <p:nvGrpSpPr>
              <p:cNvPr id="1049" name="Group 1048">
                <a:extLst>
                  <a:ext uri="{FF2B5EF4-FFF2-40B4-BE49-F238E27FC236}">
                    <a16:creationId xmlns:a16="http://schemas.microsoft.com/office/drawing/2014/main" id="{6325369D-7FF5-B84C-CCF6-94404C2FA2F8}"/>
                  </a:ext>
                </a:extLst>
              </p:cNvPr>
              <p:cNvGrpSpPr/>
              <p:nvPr/>
            </p:nvGrpSpPr>
            <p:grpSpPr>
              <a:xfrm>
                <a:off x="7236694" y="217382"/>
                <a:ext cx="551682" cy="551682"/>
                <a:chOff x="1937180" y="1608650"/>
                <a:chExt cx="551682" cy="551682"/>
              </a:xfrm>
            </p:grpSpPr>
            <p:sp>
              <p:nvSpPr>
                <p:cNvPr id="1050" name="Oval 1049">
                  <a:extLst>
                    <a:ext uri="{FF2B5EF4-FFF2-40B4-BE49-F238E27FC236}">
                      <a16:creationId xmlns:a16="http://schemas.microsoft.com/office/drawing/2014/main" id="{4B94789A-8C3F-BC7B-8B66-0370355535B2}"/>
                    </a:ext>
                  </a:extLst>
                </p:cNvPr>
                <p:cNvSpPr/>
                <p:nvPr/>
              </p:nvSpPr>
              <p:spPr>
                <a:xfrm>
                  <a:off x="1937180" y="1608650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1051" name="Picture 10" descr="Value Stream Mapping">
                  <a:hlinkClick r:id="rId5"/>
                  <a:extLst>
                    <a:ext uri="{FF2B5EF4-FFF2-40B4-BE49-F238E27FC236}">
                      <a16:creationId xmlns:a16="http://schemas.microsoft.com/office/drawing/2014/main" id="{3AFF0103-6F85-BD96-E5D2-BD61F093A60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37180" y="1640175"/>
                  <a:ext cx="551682" cy="48863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70" name="TextBox 3">
                <a:extLst>
                  <a:ext uri="{FF2B5EF4-FFF2-40B4-BE49-F238E27FC236}">
                    <a16:creationId xmlns:a16="http://schemas.microsoft.com/office/drawing/2014/main" id="{F661686A-6ED0-AA68-295A-EEF65379592A}"/>
                  </a:ext>
                </a:extLst>
              </p:cNvPr>
              <p:cNvSpPr txBox="1"/>
              <p:nvPr/>
            </p:nvSpPr>
            <p:spPr>
              <a:xfrm>
                <a:off x="7363643" y="770762"/>
                <a:ext cx="320922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VSM</a:t>
                </a:r>
              </a:p>
            </p:txBody>
          </p:sp>
        </p:grpSp>
      </p:grpSp>
      <p:grpSp>
        <p:nvGrpSpPr>
          <p:cNvPr id="2264" name="Group 2263">
            <a:extLst>
              <a:ext uri="{FF2B5EF4-FFF2-40B4-BE49-F238E27FC236}">
                <a16:creationId xmlns:a16="http://schemas.microsoft.com/office/drawing/2014/main" id="{038F4A85-014C-F0DB-CE74-0E292D9FF633}"/>
              </a:ext>
            </a:extLst>
          </p:cNvPr>
          <p:cNvGrpSpPr/>
          <p:nvPr/>
        </p:nvGrpSpPr>
        <p:grpSpPr>
          <a:xfrm>
            <a:off x="7909517" y="217382"/>
            <a:ext cx="1764434" cy="738046"/>
            <a:chOff x="7909517" y="217382"/>
            <a:chExt cx="1764434" cy="738046"/>
          </a:xfrm>
        </p:grpSpPr>
        <p:sp>
          <p:nvSpPr>
            <p:cNvPr id="1052" name="Oval 1051">
              <a:extLst>
                <a:ext uri="{FF2B5EF4-FFF2-40B4-BE49-F238E27FC236}">
                  <a16:creationId xmlns:a16="http://schemas.microsoft.com/office/drawing/2014/main" id="{99A1C732-B868-12FD-CF2A-1FF8451F520D}"/>
                </a:ext>
              </a:extLst>
            </p:cNvPr>
            <p:cNvSpPr/>
            <p:nvPr/>
          </p:nvSpPr>
          <p:spPr>
            <a:xfrm>
              <a:off x="7909517" y="217382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COPQ</a:t>
              </a:r>
            </a:p>
          </p:txBody>
        </p:sp>
        <p:grpSp>
          <p:nvGrpSpPr>
            <p:cNvPr id="1117" name="Group 1116">
              <a:extLst>
                <a:ext uri="{FF2B5EF4-FFF2-40B4-BE49-F238E27FC236}">
                  <a16:creationId xmlns:a16="http://schemas.microsoft.com/office/drawing/2014/main" id="{0C522D7E-9A8A-09FE-339D-C0C473BB97CA}"/>
                </a:ext>
              </a:extLst>
            </p:cNvPr>
            <p:cNvGrpSpPr/>
            <p:nvPr/>
          </p:nvGrpSpPr>
          <p:grpSpPr>
            <a:xfrm>
              <a:off x="8379040" y="217382"/>
              <a:ext cx="777777" cy="738046"/>
              <a:chOff x="8379040" y="217382"/>
              <a:chExt cx="777777" cy="738046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20E61634-1E6F-FCCF-EDEE-66F4B5A2BD5C}"/>
                  </a:ext>
                </a:extLst>
              </p:cNvPr>
              <p:cNvGrpSpPr/>
              <p:nvPr/>
            </p:nvGrpSpPr>
            <p:grpSpPr>
              <a:xfrm>
                <a:off x="8492084" y="217382"/>
                <a:ext cx="551682" cy="551682"/>
                <a:chOff x="4256330" y="1703228"/>
                <a:chExt cx="551682" cy="551682"/>
              </a:xfrm>
            </p:grpSpPr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0747C97B-DE56-5202-1164-239397BFD061}"/>
                    </a:ext>
                  </a:extLst>
                </p:cNvPr>
                <p:cNvSpPr/>
                <p:nvPr/>
              </p:nvSpPr>
              <p:spPr>
                <a:xfrm>
                  <a:off x="4256330" y="1703228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12" name="Picture 4" descr="Stakeholder Analysis">
                  <a:hlinkClick r:id="rId7"/>
                  <a:extLst>
                    <a:ext uri="{FF2B5EF4-FFF2-40B4-BE49-F238E27FC236}">
                      <a16:creationId xmlns:a16="http://schemas.microsoft.com/office/drawing/2014/main" id="{C63DDF40-B128-02D2-1A89-1F5E4F53443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8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56330" y="1734753"/>
                  <a:ext cx="551682" cy="48863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72" name="TextBox 3">
                <a:extLst>
                  <a:ext uri="{FF2B5EF4-FFF2-40B4-BE49-F238E27FC236}">
                    <a16:creationId xmlns:a16="http://schemas.microsoft.com/office/drawing/2014/main" id="{11CABD1D-A0E6-21D0-828D-FEF0D67D15B0}"/>
                  </a:ext>
                </a:extLst>
              </p:cNvPr>
              <p:cNvSpPr txBox="1"/>
              <p:nvPr/>
            </p:nvSpPr>
            <p:spPr>
              <a:xfrm>
                <a:off x="8379040" y="770762"/>
                <a:ext cx="777777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Stakeholder Analysis</a:t>
                </a:r>
              </a:p>
            </p:txBody>
          </p:sp>
        </p:grpSp>
        <p:grpSp>
          <p:nvGrpSpPr>
            <p:cNvPr id="1116" name="Group 1115">
              <a:extLst>
                <a:ext uri="{FF2B5EF4-FFF2-40B4-BE49-F238E27FC236}">
                  <a16:creationId xmlns:a16="http://schemas.microsoft.com/office/drawing/2014/main" id="{8F6D121B-D158-C3A1-174E-AB5EA583C5CB}"/>
                </a:ext>
              </a:extLst>
            </p:cNvPr>
            <p:cNvGrpSpPr/>
            <p:nvPr/>
          </p:nvGrpSpPr>
          <p:grpSpPr>
            <a:xfrm>
              <a:off x="9064489" y="217382"/>
              <a:ext cx="609462" cy="738046"/>
              <a:chOff x="9064489" y="217382"/>
              <a:chExt cx="609462" cy="738046"/>
            </a:xfrm>
          </p:grpSpPr>
          <p:grpSp>
            <p:nvGrpSpPr>
              <p:cNvPr id="1053" name="Group 1052">
                <a:extLst>
                  <a:ext uri="{FF2B5EF4-FFF2-40B4-BE49-F238E27FC236}">
                    <a16:creationId xmlns:a16="http://schemas.microsoft.com/office/drawing/2014/main" id="{CC2D626A-DBB1-F56B-9C31-11DD75DAF346}"/>
                  </a:ext>
                </a:extLst>
              </p:cNvPr>
              <p:cNvGrpSpPr/>
              <p:nvPr/>
            </p:nvGrpSpPr>
            <p:grpSpPr>
              <a:xfrm>
                <a:off x="9086264" y="217382"/>
                <a:ext cx="566922" cy="551682"/>
                <a:chOff x="4817270" y="1676498"/>
                <a:chExt cx="566922" cy="551682"/>
              </a:xfrm>
            </p:grpSpPr>
            <p:sp>
              <p:nvSpPr>
                <p:cNvPr id="1054" name="Oval 1053">
                  <a:extLst>
                    <a:ext uri="{FF2B5EF4-FFF2-40B4-BE49-F238E27FC236}">
                      <a16:creationId xmlns:a16="http://schemas.microsoft.com/office/drawing/2014/main" id="{7714AD41-1708-0765-568D-2838AE3585DC}"/>
                    </a:ext>
                  </a:extLst>
                </p:cNvPr>
                <p:cNvSpPr/>
                <p:nvPr/>
              </p:nvSpPr>
              <p:spPr>
                <a:xfrm>
                  <a:off x="4817270" y="1676498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1055" name="Picture 2" descr="Project Charter">
                  <a:hlinkClick r:id="rId9"/>
                  <a:extLst>
                    <a:ext uri="{FF2B5EF4-FFF2-40B4-BE49-F238E27FC236}">
                      <a16:creationId xmlns:a16="http://schemas.microsoft.com/office/drawing/2014/main" id="{F2F1EDD1-5297-4D7F-CC45-9BB80077A7F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0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32510" y="1708023"/>
                  <a:ext cx="551682" cy="48863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76" name="TextBox 3">
                <a:extLst>
                  <a:ext uri="{FF2B5EF4-FFF2-40B4-BE49-F238E27FC236}">
                    <a16:creationId xmlns:a16="http://schemas.microsoft.com/office/drawing/2014/main" id="{213CC1A4-1422-CFFF-3C44-9BD721D3F2DF}"/>
                  </a:ext>
                </a:extLst>
              </p:cNvPr>
              <p:cNvSpPr txBox="1"/>
              <p:nvPr/>
            </p:nvSpPr>
            <p:spPr>
              <a:xfrm>
                <a:off x="9064489" y="770762"/>
                <a:ext cx="609462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Project Charter</a:t>
                </a:r>
              </a:p>
            </p:txBody>
          </p:sp>
        </p:grpSp>
      </p:grpSp>
      <p:grpSp>
        <p:nvGrpSpPr>
          <p:cNvPr id="2268" name="Group 2267">
            <a:extLst>
              <a:ext uri="{FF2B5EF4-FFF2-40B4-BE49-F238E27FC236}">
                <a16:creationId xmlns:a16="http://schemas.microsoft.com/office/drawing/2014/main" id="{3CCF1316-4EBE-BDC9-C4C5-B8276C79AC9F}"/>
              </a:ext>
            </a:extLst>
          </p:cNvPr>
          <p:cNvGrpSpPr/>
          <p:nvPr/>
        </p:nvGrpSpPr>
        <p:grpSpPr>
          <a:xfrm>
            <a:off x="9716969" y="217382"/>
            <a:ext cx="2098258" cy="741943"/>
            <a:chOff x="9716969" y="217382"/>
            <a:chExt cx="2098258" cy="741943"/>
          </a:xfrm>
        </p:grpSpPr>
        <p:sp>
          <p:nvSpPr>
            <p:cNvPr id="1059" name="Oval 1058">
              <a:extLst>
                <a:ext uri="{FF2B5EF4-FFF2-40B4-BE49-F238E27FC236}">
                  <a16:creationId xmlns:a16="http://schemas.microsoft.com/office/drawing/2014/main" id="{46E83B98-ABB4-0127-3A8C-BD48395D235E}"/>
                </a:ext>
              </a:extLst>
            </p:cNvPr>
            <p:cNvSpPr/>
            <p:nvPr/>
          </p:nvSpPr>
          <p:spPr>
            <a:xfrm>
              <a:off x="9716969" y="217382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PERT</a:t>
              </a:r>
            </a:p>
          </p:txBody>
        </p:sp>
        <p:grpSp>
          <p:nvGrpSpPr>
            <p:cNvPr id="1115" name="Group 1114">
              <a:extLst>
                <a:ext uri="{FF2B5EF4-FFF2-40B4-BE49-F238E27FC236}">
                  <a16:creationId xmlns:a16="http://schemas.microsoft.com/office/drawing/2014/main" id="{27B22165-604B-8F5A-3601-D7258ED86B8D}"/>
                </a:ext>
              </a:extLst>
            </p:cNvPr>
            <p:cNvGrpSpPr/>
            <p:nvPr/>
          </p:nvGrpSpPr>
          <p:grpSpPr>
            <a:xfrm>
              <a:off x="10230820" y="217382"/>
              <a:ext cx="551684" cy="741943"/>
              <a:chOff x="10230820" y="217382"/>
              <a:chExt cx="551684" cy="741943"/>
            </a:xfrm>
          </p:grpSpPr>
          <p:grpSp>
            <p:nvGrpSpPr>
              <p:cNvPr id="1061" name="Group 1060">
                <a:extLst>
                  <a:ext uri="{FF2B5EF4-FFF2-40B4-BE49-F238E27FC236}">
                    <a16:creationId xmlns:a16="http://schemas.microsoft.com/office/drawing/2014/main" id="{9A12487B-7195-7A63-A20D-B861E9038426}"/>
                  </a:ext>
                </a:extLst>
              </p:cNvPr>
              <p:cNvGrpSpPr/>
              <p:nvPr/>
            </p:nvGrpSpPr>
            <p:grpSpPr>
              <a:xfrm>
                <a:off x="10230820" y="217382"/>
                <a:ext cx="551684" cy="551682"/>
                <a:chOff x="5658524" y="1587926"/>
                <a:chExt cx="551684" cy="551682"/>
              </a:xfrm>
            </p:grpSpPr>
            <p:sp>
              <p:nvSpPr>
                <p:cNvPr id="1084" name="Oval 1083">
                  <a:extLst>
                    <a:ext uri="{FF2B5EF4-FFF2-40B4-BE49-F238E27FC236}">
                      <a16:creationId xmlns:a16="http://schemas.microsoft.com/office/drawing/2014/main" id="{08514D3B-0182-996C-680D-1F71869216B8}"/>
                    </a:ext>
                  </a:extLst>
                </p:cNvPr>
                <p:cNvSpPr/>
                <p:nvPr/>
              </p:nvSpPr>
              <p:spPr>
                <a:xfrm>
                  <a:off x="5658525" y="1587926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1088" name="Picture 6" descr="Gantt Chart">
                  <a:hlinkClick r:id="rId11"/>
                  <a:extLst>
                    <a:ext uri="{FF2B5EF4-FFF2-40B4-BE49-F238E27FC236}">
                      <a16:creationId xmlns:a16="http://schemas.microsoft.com/office/drawing/2014/main" id="{28A84524-6B07-77F2-D73F-D7FCE6AA80E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58524" y="1619450"/>
                  <a:ext cx="551684" cy="48863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78" name="TextBox 3">
                <a:extLst>
                  <a:ext uri="{FF2B5EF4-FFF2-40B4-BE49-F238E27FC236}">
                    <a16:creationId xmlns:a16="http://schemas.microsoft.com/office/drawing/2014/main" id="{969AA0C7-AB5B-0A9D-3A38-9FF97F2A7D62}"/>
                  </a:ext>
                </a:extLst>
              </p:cNvPr>
              <p:cNvSpPr txBox="1"/>
              <p:nvPr/>
            </p:nvSpPr>
            <p:spPr>
              <a:xfrm>
                <a:off x="10259027" y="774659"/>
                <a:ext cx="511679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Gantt Chart</a:t>
                </a:r>
              </a:p>
            </p:txBody>
          </p:sp>
        </p:grpSp>
        <p:grpSp>
          <p:nvGrpSpPr>
            <p:cNvPr id="1114" name="Group 1113">
              <a:extLst>
                <a:ext uri="{FF2B5EF4-FFF2-40B4-BE49-F238E27FC236}">
                  <a16:creationId xmlns:a16="http://schemas.microsoft.com/office/drawing/2014/main" id="{DBE6CFB8-53CF-F106-CB0C-540FA55A88AE}"/>
                </a:ext>
              </a:extLst>
            </p:cNvPr>
            <p:cNvGrpSpPr/>
            <p:nvPr/>
          </p:nvGrpSpPr>
          <p:grpSpPr>
            <a:xfrm>
              <a:off x="10738853" y="217382"/>
              <a:ext cx="1076374" cy="741943"/>
              <a:chOff x="10738853" y="217382"/>
              <a:chExt cx="1076374" cy="741943"/>
            </a:xfrm>
          </p:grpSpPr>
          <p:sp>
            <p:nvSpPr>
              <p:cNvPr id="1060" name="Oval 1059">
                <a:extLst>
                  <a:ext uri="{FF2B5EF4-FFF2-40B4-BE49-F238E27FC236}">
                    <a16:creationId xmlns:a16="http://schemas.microsoft.com/office/drawing/2014/main" id="{55F7A4C3-DBA8-3144-8719-32314D30AEEB}"/>
                  </a:ext>
                </a:extLst>
              </p:cNvPr>
              <p:cNvSpPr/>
              <p:nvPr/>
            </p:nvSpPr>
            <p:spPr>
              <a:xfrm>
                <a:off x="11263545" y="217382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Quick Wins</a:t>
                </a:r>
                <a:endParaRPr lang="en-US" sz="1100" dirty="0">
                  <a:solidFill>
                    <a:schemeClr val="tx1"/>
                  </a:solidFill>
                  <a:latin typeface="Aleo" panose="00000500000000000000" pitchFamily="2" charset="0"/>
                </a:endParaRPr>
              </a:p>
            </p:txBody>
          </p: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AEB70817-CD9B-F1FD-DA9F-59770B664A6F}"/>
                  </a:ext>
                </a:extLst>
              </p:cNvPr>
              <p:cNvGrpSpPr/>
              <p:nvPr/>
            </p:nvGrpSpPr>
            <p:grpSpPr>
              <a:xfrm>
                <a:off x="10738853" y="217382"/>
                <a:ext cx="556704" cy="551682"/>
                <a:chOff x="4741912" y="5754379"/>
                <a:chExt cx="556704" cy="551682"/>
              </a:xfrm>
            </p:grpSpPr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E974DDED-3F14-F002-319B-AB2B5703118D}"/>
                    </a:ext>
                  </a:extLst>
                </p:cNvPr>
                <p:cNvSpPr/>
                <p:nvPr/>
              </p:nvSpPr>
              <p:spPr>
                <a:xfrm>
                  <a:off x="4744423" y="5754379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16" name="Picture 48" descr="Risk Analysis">
                  <a:hlinkClick r:id="rId13"/>
                  <a:extLst>
                    <a:ext uri="{FF2B5EF4-FFF2-40B4-BE49-F238E27FC236}">
                      <a16:creationId xmlns:a16="http://schemas.microsoft.com/office/drawing/2014/main" id="{48A05BBC-7FE0-0040-8FFE-1CF30FC53BB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41912" y="5783680"/>
                  <a:ext cx="556704" cy="49308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79" name="TextBox 3">
                <a:extLst>
                  <a:ext uri="{FF2B5EF4-FFF2-40B4-BE49-F238E27FC236}">
                    <a16:creationId xmlns:a16="http://schemas.microsoft.com/office/drawing/2014/main" id="{F4B00EFB-2E60-67B6-2869-171C3CA32B33}"/>
                  </a:ext>
                </a:extLst>
              </p:cNvPr>
              <p:cNvSpPr txBox="1"/>
              <p:nvPr/>
            </p:nvSpPr>
            <p:spPr>
              <a:xfrm>
                <a:off x="10739574" y="774659"/>
                <a:ext cx="562975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Risk Analysis</a:t>
                </a:r>
              </a:p>
            </p:txBody>
          </p:sp>
        </p:grpSp>
      </p:grpSp>
      <p:grpSp>
        <p:nvGrpSpPr>
          <p:cNvPr id="2269" name="Group 2268">
            <a:extLst>
              <a:ext uri="{FF2B5EF4-FFF2-40B4-BE49-F238E27FC236}">
                <a16:creationId xmlns:a16="http://schemas.microsoft.com/office/drawing/2014/main" id="{F093FE27-666F-39DB-3B46-30187E8C95F3}"/>
              </a:ext>
            </a:extLst>
          </p:cNvPr>
          <p:cNvGrpSpPr/>
          <p:nvPr/>
        </p:nvGrpSpPr>
        <p:grpSpPr>
          <a:xfrm>
            <a:off x="9066397" y="962171"/>
            <a:ext cx="2774230" cy="1415733"/>
            <a:chOff x="9066397" y="962171"/>
            <a:chExt cx="2774230" cy="1415733"/>
          </a:xfrm>
        </p:grpSpPr>
        <p:grpSp>
          <p:nvGrpSpPr>
            <p:cNvPr id="2261" name="Group 2260">
              <a:extLst>
                <a:ext uri="{FF2B5EF4-FFF2-40B4-BE49-F238E27FC236}">
                  <a16:creationId xmlns:a16="http://schemas.microsoft.com/office/drawing/2014/main" id="{D2E831F5-6BB9-4932-08FB-E2DA6F04C2E3}"/>
                </a:ext>
              </a:extLst>
            </p:cNvPr>
            <p:cNvGrpSpPr/>
            <p:nvPr/>
          </p:nvGrpSpPr>
          <p:grpSpPr>
            <a:xfrm>
              <a:off x="9066397" y="1636173"/>
              <a:ext cx="784828" cy="551682"/>
              <a:chOff x="6193158" y="1775828"/>
              <a:chExt cx="784828" cy="551682"/>
            </a:xfrm>
          </p:grpSpPr>
          <p:sp>
            <p:nvSpPr>
              <p:cNvPr id="2259" name="Oval 2258">
                <a:extLst>
                  <a:ext uri="{FF2B5EF4-FFF2-40B4-BE49-F238E27FC236}">
                    <a16:creationId xmlns:a16="http://schemas.microsoft.com/office/drawing/2014/main" id="{833A875E-348A-4CF6-9A95-A6139DBE3A98}"/>
                  </a:ext>
                </a:extLst>
              </p:cNvPr>
              <p:cNvSpPr/>
              <p:nvPr/>
            </p:nvSpPr>
            <p:spPr>
              <a:xfrm>
                <a:off x="6309731" y="1775828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260" name="TextBox 2259">
                <a:extLst>
                  <a:ext uri="{FF2B5EF4-FFF2-40B4-BE49-F238E27FC236}">
                    <a16:creationId xmlns:a16="http://schemas.microsoft.com/office/drawing/2014/main" id="{2F4D531C-42A5-BC46-7DC6-DDE0675B5373}"/>
                  </a:ext>
                </a:extLst>
              </p:cNvPr>
              <p:cNvSpPr txBox="1"/>
              <p:nvPr/>
            </p:nvSpPr>
            <p:spPr>
              <a:xfrm>
                <a:off x="6193158" y="1882392"/>
                <a:ext cx="784828" cy="338554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algn="ctr"/>
                <a:r>
                  <a:rPr lang="en-AE" sz="800" u="sng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Spaghetti</a:t>
                </a:r>
                <a:endParaRPr lang="en-AE" sz="800" u="sng" dirty="0">
                  <a:latin typeface="Aleo" panose="00000500000000000000" pitchFamily="2" charset="0"/>
                </a:endParaRPr>
              </a:p>
              <a:p>
                <a:pPr algn="ctr"/>
                <a:r>
                  <a:rPr lang="en-AE" sz="800" u="sng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Diagram</a:t>
                </a:r>
              </a:p>
            </p:txBody>
          </p:sp>
        </p:grpSp>
        <p:grpSp>
          <p:nvGrpSpPr>
            <p:cNvPr id="1113" name="Group 1112">
              <a:extLst>
                <a:ext uri="{FF2B5EF4-FFF2-40B4-BE49-F238E27FC236}">
                  <a16:creationId xmlns:a16="http://schemas.microsoft.com/office/drawing/2014/main" id="{E4AA8233-85FB-500A-D409-E96D73D561E7}"/>
                </a:ext>
              </a:extLst>
            </p:cNvPr>
            <p:cNvGrpSpPr/>
            <p:nvPr/>
          </p:nvGrpSpPr>
          <p:grpSpPr>
            <a:xfrm>
              <a:off x="10982998" y="962171"/>
              <a:ext cx="675186" cy="700986"/>
              <a:chOff x="10982998" y="962171"/>
              <a:chExt cx="675186" cy="700986"/>
            </a:xfrm>
          </p:grpSpPr>
          <p:grpSp>
            <p:nvGrpSpPr>
              <p:cNvPr id="1148" name="Group 1147">
                <a:extLst>
                  <a:ext uri="{FF2B5EF4-FFF2-40B4-BE49-F238E27FC236}">
                    <a16:creationId xmlns:a16="http://schemas.microsoft.com/office/drawing/2014/main" id="{D38ADF35-D183-9BAE-28B4-21E3C313386A}"/>
                  </a:ext>
                </a:extLst>
              </p:cNvPr>
              <p:cNvGrpSpPr/>
              <p:nvPr/>
            </p:nvGrpSpPr>
            <p:grpSpPr>
              <a:xfrm>
                <a:off x="11043392" y="962171"/>
                <a:ext cx="554398" cy="551682"/>
                <a:chOff x="8601116" y="1640804"/>
                <a:chExt cx="554398" cy="551682"/>
              </a:xfrm>
            </p:grpSpPr>
            <p:sp>
              <p:nvSpPr>
                <p:cNvPr id="1048" name="Oval 1047">
                  <a:extLst>
                    <a:ext uri="{FF2B5EF4-FFF2-40B4-BE49-F238E27FC236}">
                      <a16:creationId xmlns:a16="http://schemas.microsoft.com/office/drawing/2014/main" id="{26C673EF-F445-6400-AD55-B6158E18FE76}"/>
                    </a:ext>
                  </a:extLst>
                </p:cNvPr>
                <p:cNvSpPr/>
                <p:nvPr/>
              </p:nvSpPr>
              <p:spPr>
                <a:xfrm>
                  <a:off x="8602474" y="1640804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052" name="Picture 4" descr="Process Mapping">
                  <a:hlinkClick r:id="rId15"/>
                  <a:extLst>
                    <a:ext uri="{FF2B5EF4-FFF2-40B4-BE49-F238E27FC236}">
                      <a16:creationId xmlns:a16="http://schemas.microsoft.com/office/drawing/2014/main" id="{6953A5AF-FF71-FBF1-52D5-EC5E697C741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601116" y="1671126"/>
                  <a:ext cx="554398" cy="49103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80" name="TextBox 3">
                <a:extLst>
                  <a:ext uri="{FF2B5EF4-FFF2-40B4-BE49-F238E27FC236}">
                    <a16:creationId xmlns:a16="http://schemas.microsoft.com/office/drawing/2014/main" id="{520DC377-658B-C8CF-7492-97B270135C7C}"/>
                  </a:ext>
                </a:extLst>
              </p:cNvPr>
              <p:cNvSpPr txBox="1"/>
              <p:nvPr/>
            </p:nvSpPr>
            <p:spPr>
              <a:xfrm>
                <a:off x="10982998" y="1478491"/>
                <a:ext cx="675186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Process Mapping</a:t>
                </a:r>
              </a:p>
            </p:txBody>
          </p:sp>
        </p:grpSp>
        <p:grpSp>
          <p:nvGrpSpPr>
            <p:cNvPr id="1112" name="Group 1111">
              <a:extLst>
                <a:ext uri="{FF2B5EF4-FFF2-40B4-BE49-F238E27FC236}">
                  <a16:creationId xmlns:a16="http://schemas.microsoft.com/office/drawing/2014/main" id="{4B093F48-C5CE-0256-D2C9-8A4B9325DEBB}"/>
                </a:ext>
              </a:extLst>
            </p:cNvPr>
            <p:cNvGrpSpPr/>
            <p:nvPr/>
          </p:nvGrpSpPr>
          <p:grpSpPr>
            <a:xfrm>
              <a:off x="11288945" y="1636173"/>
              <a:ext cx="551682" cy="741731"/>
              <a:chOff x="11288945" y="1636173"/>
              <a:chExt cx="551682" cy="741731"/>
            </a:xfrm>
          </p:grpSpPr>
          <p:grpSp>
            <p:nvGrpSpPr>
              <p:cNvPr id="1146" name="Group 1145">
                <a:extLst>
                  <a:ext uri="{FF2B5EF4-FFF2-40B4-BE49-F238E27FC236}">
                    <a16:creationId xmlns:a16="http://schemas.microsoft.com/office/drawing/2014/main" id="{AB40CC9F-74DB-791B-E908-4A2122042BD5}"/>
                  </a:ext>
                </a:extLst>
              </p:cNvPr>
              <p:cNvGrpSpPr/>
              <p:nvPr/>
            </p:nvGrpSpPr>
            <p:grpSpPr>
              <a:xfrm>
                <a:off x="11288945" y="1636173"/>
                <a:ext cx="551682" cy="551682"/>
                <a:chOff x="7977492" y="1612938"/>
                <a:chExt cx="551682" cy="551682"/>
              </a:xfrm>
            </p:grpSpPr>
            <p:sp>
              <p:nvSpPr>
                <p:cNvPr id="1145" name="Oval 1144">
                  <a:extLst>
                    <a:ext uri="{FF2B5EF4-FFF2-40B4-BE49-F238E27FC236}">
                      <a16:creationId xmlns:a16="http://schemas.microsoft.com/office/drawing/2014/main" id="{EEE530F6-917B-3C80-62E8-06FA615C7255}"/>
                    </a:ext>
                  </a:extLst>
                </p:cNvPr>
                <p:cNvSpPr/>
                <p:nvPr/>
              </p:nvSpPr>
              <p:spPr>
                <a:xfrm>
                  <a:off x="7977492" y="1612938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050" name="Picture 2" descr="Flowchart">
                  <a:hlinkClick r:id="rId17"/>
                  <a:extLst>
                    <a:ext uri="{FF2B5EF4-FFF2-40B4-BE49-F238E27FC236}">
                      <a16:creationId xmlns:a16="http://schemas.microsoft.com/office/drawing/2014/main" id="{8E4AAA6F-401C-B2B0-8F74-6BA71507AF3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8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80591" y="1647208"/>
                  <a:ext cx="545484" cy="48314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81" name="TextBox 3">
                <a:extLst>
                  <a:ext uri="{FF2B5EF4-FFF2-40B4-BE49-F238E27FC236}">
                    <a16:creationId xmlns:a16="http://schemas.microsoft.com/office/drawing/2014/main" id="{D7706881-3A3D-2DA3-77E5-323ECB0F5FF7}"/>
                  </a:ext>
                </a:extLst>
              </p:cNvPr>
              <p:cNvSpPr txBox="1"/>
              <p:nvPr/>
            </p:nvSpPr>
            <p:spPr>
              <a:xfrm>
                <a:off x="11336982" y="2193238"/>
                <a:ext cx="458780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Flowchart</a:t>
                </a:r>
              </a:p>
            </p:txBody>
          </p:sp>
        </p:grpSp>
        <p:grpSp>
          <p:nvGrpSpPr>
            <p:cNvPr id="1111" name="Group 1110">
              <a:extLst>
                <a:ext uri="{FF2B5EF4-FFF2-40B4-BE49-F238E27FC236}">
                  <a16:creationId xmlns:a16="http://schemas.microsoft.com/office/drawing/2014/main" id="{197FA7EF-E552-6480-0BBE-89E0C7CAF7A2}"/>
                </a:ext>
              </a:extLst>
            </p:cNvPr>
            <p:cNvGrpSpPr/>
            <p:nvPr/>
          </p:nvGrpSpPr>
          <p:grpSpPr>
            <a:xfrm>
              <a:off x="10762962" y="1636173"/>
              <a:ext cx="551682" cy="741731"/>
              <a:chOff x="10762962" y="1636173"/>
              <a:chExt cx="551682" cy="741731"/>
            </a:xfrm>
          </p:grpSpPr>
          <p:grpSp>
            <p:nvGrpSpPr>
              <p:cNvPr id="1182" name="Group 1181">
                <a:extLst>
                  <a:ext uri="{FF2B5EF4-FFF2-40B4-BE49-F238E27FC236}">
                    <a16:creationId xmlns:a16="http://schemas.microsoft.com/office/drawing/2014/main" id="{3CB0B782-3E58-3192-73B8-897CF5B5AD2F}"/>
                  </a:ext>
                </a:extLst>
              </p:cNvPr>
              <p:cNvGrpSpPr/>
              <p:nvPr/>
            </p:nvGrpSpPr>
            <p:grpSpPr>
              <a:xfrm>
                <a:off x="10762962" y="1636173"/>
                <a:ext cx="551682" cy="551682"/>
                <a:chOff x="1937180" y="1608650"/>
                <a:chExt cx="551682" cy="551682"/>
              </a:xfrm>
            </p:grpSpPr>
            <p:sp>
              <p:nvSpPr>
                <p:cNvPr id="1183" name="Oval 1182">
                  <a:extLst>
                    <a:ext uri="{FF2B5EF4-FFF2-40B4-BE49-F238E27FC236}">
                      <a16:creationId xmlns:a16="http://schemas.microsoft.com/office/drawing/2014/main" id="{C02DFCA1-2D11-9A3D-F2A9-3EF8D86D8432}"/>
                    </a:ext>
                  </a:extLst>
                </p:cNvPr>
                <p:cNvSpPr/>
                <p:nvPr/>
              </p:nvSpPr>
              <p:spPr>
                <a:xfrm>
                  <a:off x="1937180" y="1608650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1184" name="Picture 10" descr="Value Stream Mapping">
                  <a:hlinkClick r:id="rId5"/>
                  <a:extLst>
                    <a:ext uri="{FF2B5EF4-FFF2-40B4-BE49-F238E27FC236}">
                      <a16:creationId xmlns:a16="http://schemas.microsoft.com/office/drawing/2014/main" id="{7A748626-47F1-07D1-057F-25ECE908320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37180" y="1640175"/>
                  <a:ext cx="551682" cy="48863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82" name="TextBox 3">
                <a:extLst>
                  <a:ext uri="{FF2B5EF4-FFF2-40B4-BE49-F238E27FC236}">
                    <a16:creationId xmlns:a16="http://schemas.microsoft.com/office/drawing/2014/main" id="{03A95053-EAEE-2E27-1D68-03E050264367}"/>
                  </a:ext>
                </a:extLst>
              </p:cNvPr>
              <p:cNvSpPr txBox="1"/>
              <p:nvPr/>
            </p:nvSpPr>
            <p:spPr>
              <a:xfrm>
                <a:off x="10873694" y="2193238"/>
                <a:ext cx="320922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VSM</a:t>
                </a:r>
              </a:p>
            </p:txBody>
          </p:sp>
        </p:grpSp>
        <p:grpSp>
          <p:nvGrpSpPr>
            <p:cNvPr id="1110" name="Group 1109">
              <a:extLst>
                <a:ext uri="{FF2B5EF4-FFF2-40B4-BE49-F238E27FC236}">
                  <a16:creationId xmlns:a16="http://schemas.microsoft.com/office/drawing/2014/main" id="{849B7778-CA2B-25DB-C846-F80F201FE071}"/>
                </a:ext>
              </a:extLst>
            </p:cNvPr>
            <p:cNvGrpSpPr/>
            <p:nvPr/>
          </p:nvGrpSpPr>
          <p:grpSpPr>
            <a:xfrm>
              <a:off x="10193615" y="1636173"/>
              <a:ext cx="641521" cy="741731"/>
              <a:chOff x="10193615" y="1636173"/>
              <a:chExt cx="641521" cy="741731"/>
            </a:xfrm>
          </p:grpSpPr>
          <p:grpSp>
            <p:nvGrpSpPr>
              <p:cNvPr id="1190" name="Group 1189">
                <a:extLst>
                  <a:ext uri="{FF2B5EF4-FFF2-40B4-BE49-F238E27FC236}">
                    <a16:creationId xmlns:a16="http://schemas.microsoft.com/office/drawing/2014/main" id="{D3E60462-2B49-1D17-E599-B31B7B616BC1}"/>
                  </a:ext>
                </a:extLst>
              </p:cNvPr>
              <p:cNvGrpSpPr/>
              <p:nvPr/>
            </p:nvGrpSpPr>
            <p:grpSpPr>
              <a:xfrm>
                <a:off x="10232960" y="1636173"/>
                <a:ext cx="555701" cy="551682"/>
                <a:chOff x="3672523" y="3096237"/>
                <a:chExt cx="555701" cy="551682"/>
              </a:xfrm>
            </p:grpSpPr>
            <p:sp>
              <p:nvSpPr>
                <p:cNvPr id="1029" name="Oval 1028">
                  <a:extLst>
                    <a:ext uri="{FF2B5EF4-FFF2-40B4-BE49-F238E27FC236}">
                      <a16:creationId xmlns:a16="http://schemas.microsoft.com/office/drawing/2014/main" id="{D1D4133E-7D80-5C50-BD01-F306ABA35296}"/>
                    </a:ext>
                  </a:extLst>
                </p:cNvPr>
                <p:cNvSpPr/>
                <p:nvPr/>
              </p:nvSpPr>
              <p:spPr>
                <a:xfrm>
                  <a:off x="3674532" y="3096237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060" name="Picture 12" descr="Process Sequence Chart">
                  <a:hlinkClick r:id="rId19"/>
                  <a:extLst>
                    <a:ext uri="{FF2B5EF4-FFF2-40B4-BE49-F238E27FC236}">
                      <a16:creationId xmlns:a16="http://schemas.microsoft.com/office/drawing/2014/main" id="{95739E2C-7008-6013-45A4-517A338AC96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0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72523" y="3125982"/>
                  <a:ext cx="555701" cy="49219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83" name="TextBox 3">
                <a:extLst>
                  <a:ext uri="{FF2B5EF4-FFF2-40B4-BE49-F238E27FC236}">
                    <a16:creationId xmlns:a16="http://schemas.microsoft.com/office/drawing/2014/main" id="{D641D129-48D8-C5E2-42E6-84596D94949F}"/>
                  </a:ext>
                </a:extLst>
              </p:cNvPr>
              <p:cNvSpPr txBox="1"/>
              <p:nvPr/>
            </p:nvSpPr>
            <p:spPr>
              <a:xfrm>
                <a:off x="10193615" y="2193238"/>
                <a:ext cx="641521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Sequence Chart</a:t>
                </a:r>
              </a:p>
            </p:txBody>
          </p:sp>
        </p:grpSp>
        <p:grpSp>
          <p:nvGrpSpPr>
            <p:cNvPr id="1109" name="Group 1108">
              <a:extLst>
                <a:ext uri="{FF2B5EF4-FFF2-40B4-BE49-F238E27FC236}">
                  <a16:creationId xmlns:a16="http://schemas.microsoft.com/office/drawing/2014/main" id="{9964BD7A-03AF-FB01-7C81-4FFFCC824B41}"/>
                </a:ext>
              </a:extLst>
            </p:cNvPr>
            <p:cNvGrpSpPr/>
            <p:nvPr/>
          </p:nvGrpSpPr>
          <p:grpSpPr>
            <a:xfrm>
              <a:off x="9661630" y="1636173"/>
              <a:ext cx="646332" cy="741731"/>
              <a:chOff x="9661630" y="1636173"/>
              <a:chExt cx="646332" cy="741731"/>
            </a:xfrm>
          </p:grpSpPr>
          <p:grpSp>
            <p:nvGrpSpPr>
              <p:cNvPr id="2245" name="Group 2244">
                <a:extLst>
                  <a:ext uri="{FF2B5EF4-FFF2-40B4-BE49-F238E27FC236}">
                    <a16:creationId xmlns:a16="http://schemas.microsoft.com/office/drawing/2014/main" id="{5901ED5C-9DD9-EB06-2967-FDD491D370D5}"/>
                  </a:ext>
                </a:extLst>
              </p:cNvPr>
              <p:cNvGrpSpPr/>
              <p:nvPr/>
            </p:nvGrpSpPr>
            <p:grpSpPr>
              <a:xfrm>
                <a:off x="9708953" y="1636173"/>
                <a:ext cx="551683" cy="551682"/>
                <a:chOff x="8934146" y="2447446"/>
                <a:chExt cx="551683" cy="551682"/>
              </a:xfrm>
            </p:grpSpPr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6B3068AD-14AD-1725-6D2F-0CE6D6F8F114}"/>
                    </a:ext>
                  </a:extLst>
                </p:cNvPr>
                <p:cNvSpPr/>
                <p:nvPr/>
              </p:nvSpPr>
              <p:spPr>
                <a:xfrm>
                  <a:off x="8934146" y="2447446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7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  <a:endParaRPr lang="en-AE" sz="600" dirty="0">
                    <a:solidFill>
                      <a:schemeClr val="tx1"/>
                    </a:solidFill>
                    <a:latin typeface="Aleo" panose="00000500000000000000" pitchFamily="2" charset="0"/>
                  </a:endParaRPr>
                </a:p>
              </p:txBody>
            </p:sp>
            <p:pic>
              <p:nvPicPr>
                <p:cNvPr id="59" name="Picture 2" descr="Time Value Map">
                  <a:hlinkClick r:id="rId21"/>
                  <a:extLst>
                    <a:ext uri="{FF2B5EF4-FFF2-40B4-BE49-F238E27FC236}">
                      <a16:creationId xmlns:a16="http://schemas.microsoft.com/office/drawing/2014/main" id="{841A41F3-73DF-CBF5-E9DF-9A8220AC1B7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934146" y="2478970"/>
                  <a:ext cx="551683" cy="48863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84" name="TextBox 3">
                <a:extLst>
                  <a:ext uri="{FF2B5EF4-FFF2-40B4-BE49-F238E27FC236}">
                    <a16:creationId xmlns:a16="http://schemas.microsoft.com/office/drawing/2014/main" id="{E7459FA0-23E1-FB03-D3AD-F0473653813E}"/>
                  </a:ext>
                </a:extLst>
              </p:cNvPr>
              <p:cNvSpPr txBox="1"/>
              <p:nvPr/>
            </p:nvSpPr>
            <p:spPr>
              <a:xfrm>
                <a:off x="9661630" y="2193238"/>
                <a:ext cx="646332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Time Value Map</a:t>
                </a:r>
              </a:p>
            </p:txBody>
          </p:sp>
        </p:grpSp>
      </p:grpSp>
      <p:grpSp>
        <p:nvGrpSpPr>
          <p:cNvPr id="2271" name="Group 2270">
            <a:extLst>
              <a:ext uri="{FF2B5EF4-FFF2-40B4-BE49-F238E27FC236}">
                <a16:creationId xmlns:a16="http://schemas.microsoft.com/office/drawing/2014/main" id="{7968D430-FC19-50E2-76E3-A4974E6234C8}"/>
              </a:ext>
            </a:extLst>
          </p:cNvPr>
          <p:cNvGrpSpPr/>
          <p:nvPr/>
        </p:nvGrpSpPr>
        <p:grpSpPr>
          <a:xfrm>
            <a:off x="7298069" y="1636173"/>
            <a:ext cx="1879965" cy="741731"/>
            <a:chOff x="7298069" y="1636173"/>
            <a:chExt cx="1879965" cy="741731"/>
          </a:xfrm>
        </p:grpSpPr>
        <p:grpSp>
          <p:nvGrpSpPr>
            <p:cNvPr id="1178" name="Group 1177">
              <a:extLst>
                <a:ext uri="{FF2B5EF4-FFF2-40B4-BE49-F238E27FC236}">
                  <a16:creationId xmlns:a16="http://schemas.microsoft.com/office/drawing/2014/main" id="{93453239-7880-F2A4-1565-56F98CBB2D3E}"/>
                </a:ext>
              </a:extLst>
            </p:cNvPr>
            <p:cNvGrpSpPr/>
            <p:nvPr/>
          </p:nvGrpSpPr>
          <p:grpSpPr>
            <a:xfrm>
              <a:off x="7298069" y="1636173"/>
              <a:ext cx="784828" cy="551682"/>
              <a:chOff x="8847553" y="1610793"/>
              <a:chExt cx="784828" cy="551682"/>
            </a:xfrm>
          </p:grpSpPr>
          <p:sp>
            <p:nvSpPr>
              <p:cNvPr id="1168" name="Oval 1167">
                <a:extLst>
                  <a:ext uri="{FF2B5EF4-FFF2-40B4-BE49-F238E27FC236}">
                    <a16:creationId xmlns:a16="http://schemas.microsoft.com/office/drawing/2014/main" id="{E3BD6967-1A54-67C4-0567-149366145221}"/>
                  </a:ext>
                </a:extLst>
              </p:cNvPr>
              <p:cNvSpPr/>
              <p:nvPr/>
            </p:nvSpPr>
            <p:spPr>
              <a:xfrm>
                <a:off x="8957776" y="1610793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1177" name="TextBox 1176">
                <a:extLst>
                  <a:ext uri="{FF2B5EF4-FFF2-40B4-BE49-F238E27FC236}">
                    <a16:creationId xmlns:a16="http://schemas.microsoft.com/office/drawing/2014/main" id="{F06A9F9E-E670-CDCF-0A3B-4A2CF6100F23}"/>
                  </a:ext>
                </a:extLst>
              </p:cNvPr>
              <p:cNvSpPr txBox="1"/>
              <p:nvPr/>
            </p:nvSpPr>
            <p:spPr>
              <a:xfrm>
                <a:off x="8847553" y="1732746"/>
                <a:ext cx="784828" cy="307777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algn="ctr"/>
                <a:r>
                  <a:rPr lang="en-AE" sz="7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Operational Definition</a:t>
                </a:r>
              </a:p>
            </p:txBody>
          </p:sp>
        </p:grpSp>
        <p:grpSp>
          <p:nvGrpSpPr>
            <p:cNvPr id="1108" name="Group 1107">
              <a:extLst>
                <a:ext uri="{FF2B5EF4-FFF2-40B4-BE49-F238E27FC236}">
                  <a16:creationId xmlns:a16="http://schemas.microsoft.com/office/drawing/2014/main" id="{D5E6F11A-6B54-ECEE-2FDE-CC3AB5065A8F}"/>
                </a:ext>
              </a:extLst>
            </p:cNvPr>
            <p:cNvGrpSpPr/>
            <p:nvPr/>
          </p:nvGrpSpPr>
          <p:grpSpPr>
            <a:xfrm>
              <a:off x="8373005" y="1636173"/>
              <a:ext cx="805029" cy="741731"/>
              <a:chOff x="8373005" y="1636173"/>
              <a:chExt cx="805029" cy="741731"/>
            </a:xfrm>
          </p:grpSpPr>
          <p:grpSp>
            <p:nvGrpSpPr>
              <p:cNvPr id="1186" name="Group 1185">
                <a:extLst>
                  <a:ext uri="{FF2B5EF4-FFF2-40B4-BE49-F238E27FC236}">
                    <a16:creationId xmlns:a16="http://schemas.microsoft.com/office/drawing/2014/main" id="{F30F029D-33C7-0A69-9D84-EE43A881A896}"/>
                  </a:ext>
                </a:extLst>
              </p:cNvPr>
              <p:cNvGrpSpPr/>
              <p:nvPr/>
            </p:nvGrpSpPr>
            <p:grpSpPr>
              <a:xfrm>
                <a:off x="8432538" y="1636173"/>
                <a:ext cx="685962" cy="551682"/>
                <a:chOff x="4608223" y="1595218"/>
                <a:chExt cx="685962" cy="551682"/>
              </a:xfrm>
            </p:grpSpPr>
            <p:sp>
              <p:nvSpPr>
                <p:cNvPr id="1031" name="Oval 1030">
                  <a:extLst>
                    <a:ext uri="{FF2B5EF4-FFF2-40B4-BE49-F238E27FC236}">
                      <a16:creationId xmlns:a16="http://schemas.microsoft.com/office/drawing/2014/main" id="{4DE2A6F6-1E33-A1FA-018C-4063939A71DE}"/>
                    </a:ext>
                  </a:extLst>
                </p:cNvPr>
                <p:cNvSpPr/>
                <p:nvPr/>
              </p:nvSpPr>
              <p:spPr>
                <a:xfrm>
                  <a:off x="4675363" y="1595218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056" name="Picture 8" descr="Opportunity Flowcharts">
                  <a:hlinkClick r:id="rId23"/>
                  <a:extLst>
                    <a:ext uri="{FF2B5EF4-FFF2-40B4-BE49-F238E27FC236}">
                      <a16:creationId xmlns:a16="http://schemas.microsoft.com/office/drawing/2014/main" id="{02B968A2-F6CB-022A-FC63-7F1B8080E6D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08223" y="1626744"/>
                  <a:ext cx="685962" cy="48863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85" name="TextBox 3">
                <a:extLst>
                  <a:ext uri="{FF2B5EF4-FFF2-40B4-BE49-F238E27FC236}">
                    <a16:creationId xmlns:a16="http://schemas.microsoft.com/office/drawing/2014/main" id="{C3A2EC52-881A-3FAF-128E-EBA574841DDE}"/>
                  </a:ext>
                </a:extLst>
              </p:cNvPr>
              <p:cNvSpPr txBox="1"/>
              <p:nvPr/>
            </p:nvSpPr>
            <p:spPr>
              <a:xfrm>
                <a:off x="8373005" y="2193238"/>
                <a:ext cx="805029" cy="184666"/>
              </a:xfrm>
              <a:prstGeom prst="rect">
                <a:avLst/>
              </a:prstGeom>
              <a:noFill/>
              <a:effectLst/>
            </p:spPr>
            <p:txBody>
              <a:bodyPr wrap="squar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Opportunity Flowchart</a:t>
                </a:r>
              </a:p>
            </p:txBody>
          </p:sp>
        </p:grpSp>
        <p:grpSp>
          <p:nvGrpSpPr>
            <p:cNvPr id="1107" name="Group 1106">
              <a:extLst>
                <a:ext uri="{FF2B5EF4-FFF2-40B4-BE49-F238E27FC236}">
                  <a16:creationId xmlns:a16="http://schemas.microsoft.com/office/drawing/2014/main" id="{90CBB6C3-A7AC-9E81-B3E4-297B4BD59313}"/>
                </a:ext>
              </a:extLst>
            </p:cNvPr>
            <p:cNvGrpSpPr/>
            <p:nvPr/>
          </p:nvGrpSpPr>
          <p:grpSpPr>
            <a:xfrm>
              <a:off x="7937876" y="1636173"/>
              <a:ext cx="585417" cy="741731"/>
              <a:chOff x="7937876" y="1636173"/>
              <a:chExt cx="585417" cy="741731"/>
            </a:xfrm>
          </p:grpSpPr>
          <p:grpSp>
            <p:nvGrpSpPr>
              <p:cNvPr id="1185" name="Group 1184">
                <a:extLst>
                  <a:ext uri="{FF2B5EF4-FFF2-40B4-BE49-F238E27FC236}">
                    <a16:creationId xmlns:a16="http://schemas.microsoft.com/office/drawing/2014/main" id="{E5790C18-B522-6C65-B84E-925635DF6A0D}"/>
                  </a:ext>
                </a:extLst>
              </p:cNvPr>
              <p:cNvGrpSpPr/>
              <p:nvPr/>
            </p:nvGrpSpPr>
            <p:grpSpPr>
              <a:xfrm>
                <a:off x="7954743" y="1636173"/>
                <a:ext cx="551682" cy="551682"/>
                <a:chOff x="3881242" y="1595218"/>
                <a:chExt cx="551682" cy="551682"/>
              </a:xfrm>
            </p:grpSpPr>
            <p:sp>
              <p:nvSpPr>
                <p:cNvPr id="1030" name="Oval 1029">
                  <a:extLst>
                    <a:ext uri="{FF2B5EF4-FFF2-40B4-BE49-F238E27FC236}">
                      <a16:creationId xmlns:a16="http://schemas.microsoft.com/office/drawing/2014/main" id="{264DFD18-9ABD-58E6-1117-F82E3AABF9EA}"/>
                    </a:ext>
                  </a:extLst>
                </p:cNvPr>
                <p:cNvSpPr/>
                <p:nvPr/>
              </p:nvSpPr>
              <p:spPr>
                <a:xfrm>
                  <a:off x="3881242" y="1595218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054" name="Picture 6" descr="Process Chart">
                  <a:hlinkClick r:id="rId25"/>
                  <a:extLst>
                    <a:ext uri="{FF2B5EF4-FFF2-40B4-BE49-F238E27FC236}">
                      <a16:creationId xmlns:a16="http://schemas.microsoft.com/office/drawing/2014/main" id="{2B289368-8075-5BC7-2C7A-C1F1F51C465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81242" y="1626743"/>
                  <a:ext cx="551682" cy="48863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86" name="TextBox 3">
                <a:extLst>
                  <a:ext uri="{FF2B5EF4-FFF2-40B4-BE49-F238E27FC236}">
                    <a16:creationId xmlns:a16="http://schemas.microsoft.com/office/drawing/2014/main" id="{E035DFD0-C332-74A1-A7E5-DC56DF3CDA1C}"/>
                  </a:ext>
                </a:extLst>
              </p:cNvPr>
              <p:cNvSpPr txBox="1"/>
              <p:nvPr/>
            </p:nvSpPr>
            <p:spPr>
              <a:xfrm>
                <a:off x="7937876" y="2193238"/>
                <a:ext cx="585417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Process Chart</a:t>
                </a:r>
              </a:p>
            </p:txBody>
          </p:sp>
        </p:grpSp>
      </p:grpSp>
      <p:grpSp>
        <p:nvGrpSpPr>
          <p:cNvPr id="2273" name="Group 2272">
            <a:extLst>
              <a:ext uri="{FF2B5EF4-FFF2-40B4-BE49-F238E27FC236}">
                <a16:creationId xmlns:a16="http://schemas.microsoft.com/office/drawing/2014/main" id="{581C67EA-FD41-4138-BFB3-8EF43F274BB6}"/>
              </a:ext>
            </a:extLst>
          </p:cNvPr>
          <p:cNvGrpSpPr/>
          <p:nvPr/>
        </p:nvGrpSpPr>
        <p:grpSpPr>
          <a:xfrm>
            <a:off x="3034000" y="1636173"/>
            <a:ext cx="2916766" cy="741731"/>
            <a:chOff x="3034000" y="1636173"/>
            <a:chExt cx="2916766" cy="741731"/>
          </a:xfrm>
        </p:grpSpPr>
        <p:grpSp>
          <p:nvGrpSpPr>
            <p:cNvPr id="2051" name="Group 2050">
              <a:extLst>
                <a:ext uri="{FF2B5EF4-FFF2-40B4-BE49-F238E27FC236}">
                  <a16:creationId xmlns:a16="http://schemas.microsoft.com/office/drawing/2014/main" id="{9A8548FC-E823-8D69-B56E-AE65E7392917}"/>
                </a:ext>
              </a:extLst>
            </p:cNvPr>
            <p:cNvGrpSpPr/>
            <p:nvPr/>
          </p:nvGrpSpPr>
          <p:grpSpPr>
            <a:xfrm>
              <a:off x="3034000" y="1636173"/>
              <a:ext cx="784828" cy="551682"/>
              <a:chOff x="6333366" y="1610793"/>
              <a:chExt cx="784828" cy="551682"/>
            </a:xfrm>
          </p:grpSpPr>
          <p:sp>
            <p:nvSpPr>
              <p:cNvPr id="2053" name="Oval 2052">
                <a:extLst>
                  <a:ext uri="{FF2B5EF4-FFF2-40B4-BE49-F238E27FC236}">
                    <a16:creationId xmlns:a16="http://schemas.microsoft.com/office/drawing/2014/main" id="{8D8CA90B-3B57-CB53-3CD1-37B8CCD3F572}"/>
                  </a:ext>
                </a:extLst>
              </p:cNvPr>
              <p:cNvSpPr/>
              <p:nvPr/>
            </p:nvSpPr>
            <p:spPr>
              <a:xfrm>
                <a:off x="6449939" y="1610793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055" name="TextBox 2054">
                <a:extLst>
                  <a:ext uri="{FF2B5EF4-FFF2-40B4-BE49-F238E27FC236}">
                    <a16:creationId xmlns:a16="http://schemas.microsoft.com/office/drawing/2014/main" id="{C20D6B87-9C61-56BA-342A-44AA63FEDD45}"/>
                  </a:ext>
                </a:extLst>
              </p:cNvPr>
              <p:cNvSpPr txBox="1"/>
              <p:nvPr/>
            </p:nvSpPr>
            <p:spPr>
              <a:xfrm>
                <a:off x="6333366" y="1701967"/>
                <a:ext cx="784828" cy="369332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algn="ctr"/>
                <a:r>
                  <a:rPr lang="en-AE" sz="9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Measles Chart</a:t>
                </a:r>
              </a:p>
            </p:txBody>
          </p:sp>
        </p:grpSp>
        <p:grpSp>
          <p:nvGrpSpPr>
            <p:cNvPr id="1106" name="Group 1105">
              <a:extLst>
                <a:ext uri="{FF2B5EF4-FFF2-40B4-BE49-F238E27FC236}">
                  <a16:creationId xmlns:a16="http://schemas.microsoft.com/office/drawing/2014/main" id="{AE223429-59EC-DBB6-DCD0-FDA49722F3E1}"/>
                </a:ext>
              </a:extLst>
            </p:cNvPr>
            <p:cNvGrpSpPr/>
            <p:nvPr/>
          </p:nvGrpSpPr>
          <p:grpSpPr>
            <a:xfrm>
              <a:off x="5398759" y="1636173"/>
              <a:ext cx="552007" cy="741731"/>
              <a:chOff x="5398759" y="1636173"/>
              <a:chExt cx="552007" cy="741731"/>
            </a:xfrm>
          </p:grpSpPr>
          <p:grpSp>
            <p:nvGrpSpPr>
              <p:cNvPr id="2075" name="Group 2074">
                <a:extLst>
                  <a:ext uri="{FF2B5EF4-FFF2-40B4-BE49-F238E27FC236}">
                    <a16:creationId xmlns:a16="http://schemas.microsoft.com/office/drawing/2014/main" id="{DFD6E75D-8ACB-47A4-D525-75D41E7F4F0C}"/>
                  </a:ext>
                </a:extLst>
              </p:cNvPr>
              <p:cNvGrpSpPr/>
              <p:nvPr/>
            </p:nvGrpSpPr>
            <p:grpSpPr>
              <a:xfrm>
                <a:off x="5398759" y="1636173"/>
                <a:ext cx="552007" cy="551682"/>
                <a:chOff x="8300806" y="3018300"/>
                <a:chExt cx="552007" cy="551682"/>
              </a:xfrm>
            </p:grpSpPr>
            <p:sp>
              <p:nvSpPr>
                <p:cNvPr id="2067" name="Oval 2066">
                  <a:extLst>
                    <a:ext uri="{FF2B5EF4-FFF2-40B4-BE49-F238E27FC236}">
                      <a16:creationId xmlns:a16="http://schemas.microsoft.com/office/drawing/2014/main" id="{299714D9-0140-D91D-D417-48BFF04FF365}"/>
                    </a:ext>
                  </a:extLst>
                </p:cNvPr>
                <p:cNvSpPr/>
                <p:nvPr/>
              </p:nvSpPr>
              <p:spPr>
                <a:xfrm>
                  <a:off x="8300968" y="3018300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070" name="Picture 22" descr="Observation and Gemba Walks">
                  <a:hlinkClick r:id="rId27"/>
                  <a:extLst>
                    <a:ext uri="{FF2B5EF4-FFF2-40B4-BE49-F238E27FC236}">
                      <a16:creationId xmlns:a16="http://schemas.microsoft.com/office/drawing/2014/main" id="{91D8AC72-5A6D-1EB8-9417-B0E2748ABFE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8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300806" y="3049681"/>
                  <a:ext cx="552007" cy="488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87" name="TextBox 3">
                <a:extLst>
                  <a:ext uri="{FF2B5EF4-FFF2-40B4-BE49-F238E27FC236}">
                    <a16:creationId xmlns:a16="http://schemas.microsoft.com/office/drawing/2014/main" id="{62F5F251-1C92-A6FA-526F-D4EAE9485E7E}"/>
                  </a:ext>
                </a:extLst>
              </p:cNvPr>
              <p:cNvSpPr txBox="1"/>
              <p:nvPr/>
            </p:nvSpPr>
            <p:spPr>
              <a:xfrm>
                <a:off x="5410909" y="2193238"/>
                <a:ext cx="527710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Observation</a:t>
                </a:r>
              </a:p>
            </p:txBody>
          </p:sp>
        </p:grpSp>
        <p:grpSp>
          <p:nvGrpSpPr>
            <p:cNvPr id="1105" name="Group 1104">
              <a:extLst>
                <a:ext uri="{FF2B5EF4-FFF2-40B4-BE49-F238E27FC236}">
                  <a16:creationId xmlns:a16="http://schemas.microsoft.com/office/drawing/2014/main" id="{0DE7B897-64D6-7450-6135-AD0E2A492168}"/>
                </a:ext>
              </a:extLst>
            </p:cNvPr>
            <p:cNvGrpSpPr/>
            <p:nvPr/>
          </p:nvGrpSpPr>
          <p:grpSpPr>
            <a:xfrm>
              <a:off x="4839613" y="1636173"/>
              <a:ext cx="551682" cy="741731"/>
              <a:chOff x="4839613" y="1636173"/>
              <a:chExt cx="551682" cy="741731"/>
            </a:xfrm>
          </p:grpSpPr>
          <p:grpSp>
            <p:nvGrpSpPr>
              <p:cNvPr id="2078" name="Group 2077">
                <a:extLst>
                  <a:ext uri="{FF2B5EF4-FFF2-40B4-BE49-F238E27FC236}">
                    <a16:creationId xmlns:a16="http://schemas.microsoft.com/office/drawing/2014/main" id="{3BE08205-E12A-B4BF-C092-69A5BCCCB1ED}"/>
                  </a:ext>
                </a:extLst>
              </p:cNvPr>
              <p:cNvGrpSpPr/>
              <p:nvPr/>
            </p:nvGrpSpPr>
            <p:grpSpPr>
              <a:xfrm>
                <a:off x="4839613" y="1636173"/>
                <a:ext cx="551682" cy="551682"/>
                <a:chOff x="4444178" y="3037877"/>
                <a:chExt cx="551682" cy="551682"/>
              </a:xfrm>
            </p:grpSpPr>
            <p:sp>
              <p:nvSpPr>
                <p:cNvPr id="2061" name="Oval 2060">
                  <a:extLst>
                    <a:ext uri="{FF2B5EF4-FFF2-40B4-BE49-F238E27FC236}">
                      <a16:creationId xmlns:a16="http://schemas.microsoft.com/office/drawing/2014/main" id="{70659D63-2B6B-8F54-7771-D13EC662AFB0}"/>
                    </a:ext>
                  </a:extLst>
                </p:cNvPr>
                <p:cNvSpPr/>
                <p:nvPr/>
              </p:nvSpPr>
              <p:spPr>
                <a:xfrm>
                  <a:off x="4444178" y="3037877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077" name="Picture 24" descr="Check Sheet">
                  <a:hlinkClick r:id="rId29"/>
                  <a:extLst>
                    <a:ext uri="{FF2B5EF4-FFF2-40B4-BE49-F238E27FC236}">
                      <a16:creationId xmlns:a16="http://schemas.microsoft.com/office/drawing/2014/main" id="{864E26B6-3E98-853E-3407-6948C323E88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0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44178" y="3069402"/>
                  <a:ext cx="551682" cy="48863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88" name="TextBox 3">
                <a:extLst>
                  <a:ext uri="{FF2B5EF4-FFF2-40B4-BE49-F238E27FC236}">
                    <a16:creationId xmlns:a16="http://schemas.microsoft.com/office/drawing/2014/main" id="{2E95B659-5E1F-38C9-61DD-24E7EDF8483A}"/>
                  </a:ext>
                </a:extLst>
              </p:cNvPr>
              <p:cNvSpPr txBox="1"/>
              <p:nvPr/>
            </p:nvSpPr>
            <p:spPr>
              <a:xfrm>
                <a:off x="4841983" y="2193238"/>
                <a:ext cx="546945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Check Sheet</a:t>
                </a:r>
              </a:p>
            </p:txBody>
          </p:sp>
        </p:grpSp>
        <p:grpSp>
          <p:nvGrpSpPr>
            <p:cNvPr id="1104" name="Group 1103">
              <a:extLst>
                <a:ext uri="{FF2B5EF4-FFF2-40B4-BE49-F238E27FC236}">
                  <a16:creationId xmlns:a16="http://schemas.microsoft.com/office/drawing/2014/main" id="{D9C05410-8A20-74D0-C4C7-A9A070AB1938}"/>
                </a:ext>
              </a:extLst>
            </p:cNvPr>
            <p:cNvGrpSpPr/>
            <p:nvPr/>
          </p:nvGrpSpPr>
          <p:grpSpPr>
            <a:xfrm>
              <a:off x="4268203" y="1636173"/>
              <a:ext cx="580608" cy="741731"/>
              <a:chOff x="4268203" y="1636173"/>
              <a:chExt cx="580608" cy="741731"/>
            </a:xfrm>
          </p:grpSpPr>
          <p:grpSp>
            <p:nvGrpSpPr>
              <p:cNvPr id="2076" name="Group 2075">
                <a:extLst>
                  <a:ext uri="{FF2B5EF4-FFF2-40B4-BE49-F238E27FC236}">
                    <a16:creationId xmlns:a16="http://schemas.microsoft.com/office/drawing/2014/main" id="{8D6FCECE-9A09-BE2F-41F1-A9DBB3FF2650}"/>
                  </a:ext>
                </a:extLst>
              </p:cNvPr>
              <p:cNvGrpSpPr/>
              <p:nvPr/>
            </p:nvGrpSpPr>
            <p:grpSpPr>
              <a:xfrm>
                <a:off x="4280142" y="1636173"/>
                <a:ext cx="552007" cy="551682"/>
                <a:chOff x="7698111" y="3018300"/>
                <a:chExt cx="552007" cy="551682"/>
              </a:xfrm>
            </p:grpSpPr>
            <p:sp>
              <p:nvSpPr>
                <p:cNvPr id="2069" name="Oval 2068">
                  <a:extLst>
                    <a:ext uri="{FF2B5EF4-FFF2-40B4-BE49-F238E27FC236}">
                      <a16:creationId xmlns:a16="http://schemas.microsoft.com/office/drawing/2014/main" id="{33824EE9-87B1-D753-1F65-7C1F4A0461B3}"/>
                    </a:ext>
                  </a:extLst>
                </p:cNvPr>
                <p:cNvSpPr/>
                <p:nvPr/>
              </p:nvSpPr>
              <p:spPr>
                <a:xfrm>
                  <a:off x="7698273" y="3018300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068" name="Picture 20" descr="Questionnaire">
                  <a:hlinkClick r:id="rId31"/>
                  <a:extLst>
                    <a:ext uri="{FF2B5EF4-FFF2-40B4-BE49-F238E27FC236}">
                      <a16:creationId xmlns:a16="http://schemas.microsoft.com/office/drawing/2014/main" id="{1285AB4D-D3F7-76CE-87A2-6EE76451171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98111" y="3049681"/>
                  <a:ext cx="552007" cy="488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89" name="TextBox 3">
                <a:extLst>
                  <a:ext uri="{FF2B5EF4-FFF2-40B4-BE49-F238E27FC236}">
                    <a16:creationId xmlns:a16="http://schemas.microsoft.com/office/drawing/2014/main" id="{3C96331C-CB04-A997-6B2D-21AA95811B0F}"/>
                  </a:ext>
                </a:extLst>
              </p:cNvPr>
              <p:cNvSpPr txBox="1"/>
              <p:nvPr/>
            </p:nvSpPr>
            <p:spPr>
              <a:xfrm>
                <a:off x="4268203" y="2193238"/>
                <a:ext cx="580608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Questionnaire</a:t>
                </a:r>
              </a:p>
            </p:txBody>
          </p:sp>
        </p:grpSp>
        <p:grpSp>
          <p:nvGrpSpPr>
            <p:cNvPr id="1103" name="Group 1102">
              <a:extLst>
                <a:ext uri="{FF2B5EF4-FFF2-40B4-BE49-F238E27FC236}">
                  <a16:creationId xmlns:a16="http://schemas.microsoft.com/office/drawing/2014/main" id="{21536BD1-A4D7-FFDF-CD5F-D901574DDCD5}"/>
                </a:ext>
              </a:extLst>
            </p:cNvPr>
            <p:cNvGrpSpPr/>
            <p:nvPr/>
          </p:nvGrpSpPr>
          <p:grpSpPr>
            <a:xfrm>
              <a:off x="3720671" y="1636173"/>
              <a:ext cx="552007" cy="741731"/>
              <a:chOff x="3720671" y="1636173"/>
              <a:chExt cx="552007" cy="741731"/>
            </a:xfrm>
          </p:grpSpPr>
          <p:grpSp>
            <p:nvGrpSpPr>
              <p:cNvPr id="2074" name="Group 2073">
                <a:extLst>
                  <a:ext uri="{FF2B5EF4-FFF2-40B4-BE49-F238E27FC236}">
                    <a16:creationId xmlns:a16="http://schemas.microsoft.com/office/drawing/2014/main" id="{AA276418-0829-7053-CD77-2723EF798517}"/>
                  </a:ext>
                </a:extLst>
              </p:cNvPr>
              <p:cNvGrpSpPr/>
              <p:nvPr/>
            </p:nvGrpSpPr>
            <p:grpSpPr>
              <a:xfrm>
                <a:off x="3720671" y="1636173"/>
                <a:ext cx="552007" cy="551682"/>
                <a:chOff x="7124541" y="3004404"/>
                <a:chExt cx="552007" cy="551682"/>
              </a:xfrm>
            </p:grpSpPr>
            <p:sp>
              <p:nvSpPr>
                <p:cNvPr id="2071" name="Oval 2070">
                  <a:extLst>
                    <a:ext uri="{FF2B5EF4-FFF2-40B4-BE49-F238E27FC236}">
                      <a16:creationId xmlns:a16="http://schemas.microsoft.com/office/drawing/2014/main" id="{285927F6-BA58-3F4D-D5F0-F734934D1B81}"/>
                    </a:ext>
                  </a:extLst>
                </p:cNvPr>
                <p:cNvSpPr/>
                <p:nvPr/>
              </p:nvSpPr>
              <p:spPr>
                <a:xfrm>
                  <a:off x="7124703" y="3004404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064" name="Picture 16" descr="Interview">
                  <a:hlinkClick r:id="rId33"/>
                  <a:extLst>
                    <a:ext uri="{FF2B5EF4-FFF2-40B4-BE49-F238E27FC236}">
                      <a16:creationId xmlns:a16="http://schemas.microsoft.com/office/drawing/2014/main" id="{B3B93F03-B993-BBD7-D167-ED42AA48496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24541" y="3035785"/>
                  <a:ext cx="552007" cy="488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90" name="TextBox 3">
                <a:extLst>
                  <a:ext uri="{FF2B5EF4-FFF2-40B4-BE49-F238E27FC236}">
                    <a16:creationId xmlns:a16="http://schemas.microsoft.com/office/drawing/2014/main" id="{23790FCB-7900-CE6A-5B98-506787DE3607}"/>
                  </a:ext>
                </a:extLst>
              </p:cNvPr>
              <p:cNvSpPr txBox="1"/>
              <p:nvPr/>
            </p:nvSpPr>
            <p:spPr>
              <a:xfrm>
                <a:off x="3781914" y="2193238"/>
                <a:ext cx="437941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Interview</a:t>
                </a:r>
              </a:p>
            </p:txBody>
          </p:sp>
        </p:grpSp>
      </p:grpSp>
      <p:grpSp>
        <p:nvGrpSpPr>
          <p:cNvPr id="1065" name="Group 1064">
            <a:extLst>
              <a:ext uri="{FF2B5EF4-FFF2-40B4-BE49-F238E27FC236}">
                <a16:creationId xmlns:a16="http://schemas.microsoft.com/office/drawing/2014/main" id="{AC83005F-A6EF-E567-94FE-486FCEF378F0}"/>
              </a:ext>
            </a:extLst>
          </p:cNvPr>
          <p:cNvGrpSpPr/>
          <p:nvPr/>
        </p:nvGrpSpPr>
        <p:grpSpPr>
          <a:xfrm>
            <a:off x="758320" y="1636173"/>
            <a:ext cx="2352496" cy="741731"/>
            <a:chOff x="758320" y="1636173"/>
            <a:chExt cx="2352496" cy="741731"/>
          </a:xfrm>
        </p:grpSpPr>
        <p:sp>
          <p:nvSpPr>
            <p:cNvPr id="1203" name="Oval 1202">
              <a:extLst>
                <a:ext uri="{FF2B5EF4-FFF2-40B4-BE49-F238E27FC236}">
                  <a16:creationId xmlns:a16="http://schemas.microsoft.com/office/drawing/2014/main" id="{CE4BABF6-7428-98C9-44D4-F0008358334D}"/>
                </a:ext>
              </a:extLst>
            </p:cNvPr>
            <p:cNvSpPr/>
            <p:nvPr/>
          </p:nvSpPr>
          <p:spPr>
            <a:xfrm>
              <a:off x="2005620" y="1636173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SPC</a:t>
              </a:r>
            </a:p>
          </p:txBody>
        </p:sp>
        <p:grpSp>
          <p:nvGrpSpPr>
            <p:cNvPr id="1208" name="Group 1207">
              <a:extLst>
                <a:ext uri="{FF2B5EF4-FFF2-40B4-BE49-F238E27FC236}">
                  <a16:creationId xmlns:a16="http://schemas.microsoft.com/office/drawing/2014/main" id="{1849F848-98AE-37BC-108C-C23CE0C899A7}"/>
                </a:ext>
              </a:extLst>
            </p:cNvPr>
            <p:cNvGrpSpPr/>
            <p:nvPr/>
          </p:nvGrpSpPr>
          <p:grpSpPr>
            <a:xfrm>
              <a:off x="758320" y="1636173"/>
              <a:ext cx="784828" cy="551682"/>
              <a:chOff x="6333366" y="1610793"/>
              <a:chExt cx="784828" cy="551682"/>
            </a:xfrm>
          </p:grpSpPr>
          <p:sp>
            <p:nvSpPr>
              <p:cNvPr id="1209" name="Oval 1208">
                <a:extLst>
                  <a:ext uri="{FF2B5EF4-FFF2-40B4-BE49-F238E27FC236}">
                    <a16:creationId xmlns:a16="http://schemas.microsoft.com/office/drawing/2014/main" id="{459C693A-E15B-2181-2DEE-B5A6A09C11B7}"/>
                  </a:ext>
                </a:extLst>
              </p:cNvPr>
              <p:cNvSpPr/>
              <p:nvPr/>
            </p:nvSpPr>
            <p:spPr>
              <a:xfrm>
                <a:off x="6449939" y="1610793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1210" name="TextBox 1209">
                <a:extLst>
                  <a:ext uri="{FF2B5EF4-FFF2-40B4-BE49-F238E27FC236}">
                    <a16:creationId xmlns:a16="http://schemas.microsoft.com/office/drawing/2014/main" id="{B9C0E0CF-086F-E394-88D1-9DE41FDEEFC8}"/>
                  </a:ext>
                </a:extLst>
              </p:cNvPr>
              <p:cNvSpPr txBox="1"/>
              <p:nvPr/>
            </p:nvSpPr>
            <p:spPr>
              <a:xfrm>
                <a:off x="6333366" y="1717357"/>
                <a:ext cx="784828" cy="338554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algn="ctr"/>
                <a:r>
                  <a:rPr lang="en-AE" sz="8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Capability</a:t>
                </a:r>
              </a:p>
              <a:p>
                <a:pPr algn="ctr"/>
                <a:r>
                  <a:rPr lang="en-AE" sz="800" dirty="0">
                    <a:latin typeface="Aleo" panose="00000500000000000000" pitchFamily="2" charset="0"/>
                  </a:rPr>
                  <a:t>Study</a:t>
                </a:r>
                <a:endParaRPr lang="en-AE" sz="800" dirty="0">
                  <a:solidFill>
                    <a:schemeClr val="tx1"/>
                  </a:solidFill>
                  <a:latin typeface="Aleo" panose="00000500000000000000" pitchFamily="2" charset="0"/>
                </a:endParaRPr>
              </a:p>
            </p:txBody>
          </p:sp>
        </p:grp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DA3E56E-544B-0C13-AF56-65FFCD034BBC}"/>
                </a:ext>
              </a:extLst>
            </p:cNvPr>
            <p:cNvSpPr/>
            <p:nvPr/>
          </p:nvSpPr>
          <p:spPr>
            <a:xfrm>
              <a:off x="2559134" y="1636173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MSA</a:t>
              </a:r>
            </a:p>
          </p:txBody>
        </p:sp>
        <p:grpSp>
          <p:nvGrpSpPr>
            <p:cNvPr id="1102" name="Group 1101">
              <a:extLst>
                <a:ext uri="{FF2B5EF4-FFF2-40B4-BE49-F238E27FC236}">
                  <a16:creationId xmlns:a16="http://schemas.microsoft.com/office/drawing/2014/main" id="{FB8B46A7-EA29-6694-5F85-E6E0F3FCAF9D}"/>
                </a:ext>
              </a:extLst>
            </p:cNvPr>
            <p:cNvGrpSpPr/>
            <p:nvPr/>
          </p:nvGrpSpPr>
          <p:grpSpPr>
            <a:xfrm>
              <a:off x="1407278" y="1636173"/>
              <a:ext cx="631904" cy="741731"/>
              <a:chOff x="1407278" y="1636173"/>
              <a:chExt cx="631904" cy="741731"/>
            </a:xfrm>
          </p:grpSpPr>
          <p:grpSp>
            <p:nvGrpSpPr>
              <p:cNvPr id="2123" name="Group 2122">
                <a:extLst>
                  <a:ext uri="{FF2B5EF4-FFF2-40B4-BE49-F238E27FC236}">
                    <a16:creationId xmlns:a16="http://schemas.microsoft.com/office/drawing/2014/main" id="{77631FF6-46BF-53AF-ED32-546C5204B527}"/>
                  </a:ext>
                </a:extLst>
              </p:cNvPr>
              <p:cNvGrpSpPr/>
              <p:nvPr/>
            </p:nvGrpSpPr>
            <p:grpSpPr>
              <a:xfrm>
                <a:off x="1447225" y="1636173"/>
                <a:ext cx="552007" cy="551682"/>
                <a:chOff x="2142021" y="2951980"/>
                <a:chExt cx="552007" cy="551682"/>
              </a:xfrm>
            </p:grpSpPr>
            <p:sp>
              <p:nvSpPr>
                <p:cNvPr id="1028" name="Oval 1027">
                  <a:extLst>
                    <a:ext uri="{FF2B5EF4-FFF2-40B4-BE49-F238E27FC236}">
                      <a16:creationId xmlns:a16="http://schemas.microsoft.com/office/drawing/2014/main" id="{345CB239-B39E-CC1E-8D15-752D817D487E}"/>
                    </a:ext>
                  </a:extLst>
                </p:cNvPr>
                <p:cNvSpPr/>
                <p:nvPr/>
              </p:nvSpPr>
              <p:spPr>
                <a:xfrm>
                  <a:off x="2142183" y="2951980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122" name="Picture 32" descr="Normal Distribution">
                  <a:hlinkClick r:id="rId35"/>
                  <a:extLst>
                    <a:ext uri="{FF2B5EF4-FFF2-40B4-BE49-F238E27FC236}">
                      <a16:creationId xmlns:a16="http://schemas.microsoft.com/office/drawing/2014/main" id="{EB986DFF-21D2-D5A8-B7D7-3F8E4C8F143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42021" y="2983361"/>
                  <a:ext cx="552007" cy="48892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91" name="TextBox 3">
                <a:extLst>
                  <a:ext uri="{FF2B5EF4-FFF2-40B4-BE49-F238E27FC236}">
                    <a16:creationId xmlns:a16="http://schemas.microsoft.com/office/drawing/2014/main" id="{0957BA72-5F16-8018-A37C-8495E0188BE1}"/>
                  </a:ext>
                </a:extLst>
              </p:cNvPr>
              <p:cNvSpPr txBox="1"/>
              <p:nvPr/>
            </p:nvSpPr>
            <p:spPr>
              <a:xfrm>
                <a:off x="1407278" y="2193238"/>
                <a:ext cx="631904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Normality Study</a:t>
                </a:r>
              </a:p>
            </p:txBody>
          </p:sp>
        </p:grpSp>
      </p:grpSp>
      <p:grpSp>
        <p:nvGrpSpPr>
          <p:cNvPr id="1067" name="Group 1066">
            <a:extLst>
              <a:ext uri="{FF2B5EF4-FFF2-40B4-BE49-F238E27FC236}">
                <a16:creationId xmlns:a16="http://schemas.microsoft.com/office/drawing/2014/main" id="{4AE36472-ABF7-4FFC-A674-5F9C60FB2E05}"/>
              </a:ext>
            </a:extLst>
          </p:cNvPr>
          <p:cNvGrpSpPr/>
          <p:nvPr/>
        </p:nvGrpSpPr>
        <p:grpSpPr>
          <a:xfrm>
            <a:off x="791474" y="2407666"/>
            <a:ext cx="2235068" cy="1405228"/>
            <a:chOff x="791474" y="2407666"/>
            <a:chExt cx="2235068" cy="140522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7A60E4C-7972-DE57-0C64-AEF66599694C}"/>
                </a:ext>
              </a:extLst>
            </p:cNvPr>
            <p:cNvSpPr/>
            <p:nvPr/>
          </p:nvSpPr>
          <p:spPr>
            <a:xfrm>
              <a:off x="1395792" y="3071185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1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  <a:r>
                <a:rPr lang="en-US" sz="900" dirty="0">
                  <a:solidFill>
                    <a:schemeClr val="tx1"/>
                  </a:solidFill>
                  <a:latin typeface="Aleo" panose="00000500000000000000" pitchFamily="2" charset="0"/>
                </a:rPr>
                <a:t>Run</a:t>
              </a:r>
            </a:p>
            <a:p>
              <a:pPr algn="ctr"/>
              <a:r>
                <a:rPr lang="en-US" sz="900" dirty="0">
                  <a:solidFill>
                    <a:schemeClr val="tx1"/>
                  </a:solidFill>
                  <a:latin typeface="Aleo" panose="00000500000000000000" pitchFamily="2" charset="0"/>
                </a:rPr>
                <a:t>Chart</a:t>
              </a:r>
            </a:p>
          </p:txBody>
        </p:sp>
        <p:grpSp>
          <p:nvGrpSpPr>
            <p:cNvPr id="1101" name="Group 1100">
              <a:extLst>
                <a:ext uri="{FF2B5EF4-FFF2-40B4-BE49-F238E27FC236}">
                  <a16:creationId xmlns:a16="http://schemas.microsoft.com/office/drawing/2014/main" id="{CC2DB34B-FB31-2016-FD44-8950609328A4}"/>
                </a:ext>
              </a:extLst>
            </p:cNvPr>
            <p:cNvGrpSpPr/>
            <p:nvPr/>
          </p:nvGrpSpPr>
          <p:grpSpPr>
            <a:xfrm>
              <a:off x="1330553" y="2407666"/>
              <a:ext cx="554585" cy="684814"/>
              <a:chOff x="1330553" y="2407666"/>
              <a:chExt cx="554585" cy="684814"/>
            </a:xfrm>
          </p:grpSpPr>
          <p:grpSp>
            <p:nvGrpSpPr>
              <p:cNvPr id="2133" name="Group 2132">
                <a:extLst>
                  <a:ext uri="{FF2B5EF4-FFF2-40B4-BE49-F238E27FC236}">
                    <a16:creationId xmlns:a16="http://schemas.microsoft.com/office/drawing/2014/main" id="{B7931C18-D744-E362-895D-74BB6EBA0AD3}"/>
                  </a:ext>
                </a:extLst>
              </p:cNvPr>
              <p:cNvGrpSpPr/>
              <p:nvPr/>
            </p:nvGrpSpPr>
            <p:grpSpPr>
              <a:xfrm>
                <a:off x="1330553" y="2407666"/>
                <a:ext cx="554585" cy="551682"/>
                <a:chOff x="1954938" y="3050575"/>
                <a:chExt cx="554585" cy="551682"/>
              </a:xfrm>
            </p:grpSpPr>
            <p:sp>
              <p:nvSpPr>
                <p:cNvPr id="2131" name="Oval 2130">
                  <a:extLst>
                    <a:ext uri="{FF2B5EF4-FFF2-40B4-BE49-F238E27FC236}">
                      <a16:creationId xmlns:a16="http://schemas.microsoft.com/office/drawing/2014/main" id="{24E08939-3B68-377C-DA08-FC15237B54A2}"/>
                    </a:ext>
                  </a:extLst>
                </p:cNvPr>
                <p:cNvSpPr/>
                <p:nvPr/>
              </p:nvSpPr>
              <p:spPr>
                <a:xfrm>
                  <a:off x="1956389" y="3050575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126" name="Picture 36" descr="Box Plot">
                  <a:hlinkClick r:id="rId37"/>
                  <a:extLst>
                    <a:ext uri="{FF2B5EF4-FFF2-40B4-BE49-F238E27FC236}">
                      <a16:creationId xmlns:a16="http://schemas.microsoft.com/office/drawing/2014/main" id="{4303C3BA-2BA7-B12E-94FC-E1D88936D64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8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54938" y="3080814"/>
                  <a:ext cx="554585" cy="49120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92" name="TextBox 3">
                <a:extLst>
                  <a:ext uri="{FF2B5EF4-FFF2-40B4-BE49-F238E27FC236}">
                    <a16:creationId xmlns:a16="http://schemas.microsoft.com/office/drawing/2014/main" id="{E67478CB-CB11-AFC4-3DC3-A3BDB06FBE70}"/>
                  </a:ext>
                </a:extLst>
              </p:cNvPr>
              <p:cNvSpPr txBox="1"/>
              <p:nvPr/>
            </p:nvSpPr>
            <p:spPr>
              <a:xfrm>
                <a:off x="1397691" y="2907814"/>
                <a:ext cx="420308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Box Plot</a:t>
                </a:r>
              </a:p>
            </p:txBody>
          </p:sp>
        </p:grpSp>
        <p:grpSp>
          <p:nvGrpSpPr>
            <p:cNvPr id="1100" name="Group 1099">
              <a:extLst>
                <a:ext uri="{FF2B5EF4-FFF2-40B4-BE49-F238E27FC236}">
                  <a16:creationId xmlns:a16="http://schemas.microsoft.com/office/drawing/2014/main" id="{FD36992B-A45B-7E5B-6951-6AF481173E4A}"/>
                </a:ext>
              </a:extLst>
            </p:cNvPr>
            <p:cNvGrpSpPr/>
            <p:nvPr/>
          </p:nvGrpSpPr>
          <p:grpSpPr>
            <a:xfrm>
              <a:off x="861204" y="2407666"/>
              <a:ext cx="551682" cy="684814"/>
              <a:chOff x="861204" y="2407666"/>
              <a:chExt cx="551682" cy="684814"/>
            </a:xfrm>
          </p:grpSpPr>
          <p:grpSp>
            <p:nvGrpSpPr>
              <p:cNvPr id="2134" name="Group 2133">
                <a:extLst>
                  <a:ext uri="{FF2B5EF4-FFF2-40B4-BE49-F238E27FC236}">
                    <a16:creationId xmlns:a16="http://schemas.microsoft.com/office/drawing/2014/main" id="{F1DC8718-028F-5A2F-BC46-320D8D2AF5F1}"/>
                  </a:ext>
                </a:extLst>
              </p:cNvPr>
              <p:cNvGrpSpPr/>
              <p:nvPr/>
            </p:nvGrpSpPr>
            <p:grpSpPr>
              <a:xfrm>
                <a:off x="861204" y="2407666"/>
                <a:ext cx="551682" cy="551682"/>
                <a:chOff x="2178445" y="4457227"/>
                <a:chExt cx="551682" cy="551682"/>
              </a:xfrm>
            </p:grpSpPr>
            <p:sp>
              <p:nvSpPr>
                <p:cNvPr id="2057" name="Oval 2056">
                  <a:extLst>
                    <a:ext uri="{FF2B5EF4-FFF2-40B4-BE49-F238E27FC236}">
                      <a16:creationId xmlns:a16="http://schemas.microsoft.com/office/drawing/2014/main" id="{DA2B7098-0A34-8778-AEC1-05623FF19953}"/>
                    </a:ext>
                  </a:extLst>
                </p:cNvPr>
                <p:cNvSpPr/>
                <p:nvPr/>
              </p:nvSpPr>
              <p:spPr>
                <a:xfrm>
                  <a:off x="2178445" y="4457227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128" name="Picture 40" descr="Histogram">
                  <a:hlinkClick r:id="rId39"/>
                  <a:extLst>
                    <a:ext uri="{FF2B5EF4-FFF2-40B4-BE49-F238E27FC236}">
                      <a16:creationId xmlns:a16="http://schemas.microsoft.com/office/drawing/2014/main" id="{E5EDC4CB-F957-F9F0-65B7-A95CDE5290B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0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78445" y="4488752"/>
                  <a:ext cx="551682" cy="48863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93" name="TextBox 3">
                <a:extLst>
                  <a:ext uri="{FF2B5EF4-FFF2-40B4-BE49-F238E27FC236}">
                    <a16:creationId xmlns:a16="http://schemas.microsoft.com/office/drawing/2014/main" id="{8DD074A3-9184-E500-C0B9-6E976D3CE23F}"/>
                  </a:ext>
                </a:extLst>
              </p:cNvPr>
              <p:cNvSpPr txBox="1"/>
              <p:nvPr/>
            </p:nvSpPr>
            <p:spPr>
              <a:xfrm>
                <a:off x="900442" y="2907814"/>
                <a:ext cx="473207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Histogram</a:t>
                </a:r>
              </a:p>
            </p:txBody>
          </p:sp>
        </p:grpSp>
        <p:grpSp>
          <p:nvGrpSpPr>
            <p:cNvPr id="1097" name="Group 1096">
              <a:extLst>
                <a:ext uri="{FF2B5EF4-FFF2-40B4-BE49-F238E27FC236}">
                  <a16:creationId xmlns:a16="http://schemas.microsoft.com/office/drawing/2014/main" id="{FC44A5D2-9DFA-22E8-F8DD-87F353247A0C}"/>
                </a:ext>
              </a:extLst>
            </p:cNvPr>
            <p:cNvGrpSpPr/>
            <p:nvPr/>
          </p:nvGrpSpPr>
          <p:grpSpPr>
            <a:xfrm>
              <a:off x="2425095" y="3071185"/>
              <a:ext cx="601447" cy="741709"/>
              <a:chOff x="2425095" y="3071185"/>
              <a:chExt cx="601447" cy="741709"/>
            </a:xfrm>
          </p:grpSpPr>
          <p:grpSp>
            <p:nvGrpSpPr>
              <p:cNvPr id="2247" name="Group 2246">
                <a:extLst>
                  <a:ext uri="{FF2B5EF4-FFF2-40B4-BE49-F238E27FC236}">
                    <a16:creationId xmlns:a16="http://schemas.microsoft.com/office/drawing/2014/main" id="{3FCD60F0-C535-5A1D-12B4-F75F104DCB92}"/>
                  </a:ext>
                </a:extLst>
              </p:cNvPr>
              <p:cNvGrpSpPr/>
              <p:nvPr/>
            </p:nvGrpSpPr>
            <p:grpSpPr>
              <a:xfrm>
                <a:off x="2449977" y="3071185"/>
                <a:ext cx="551682" cy="551682"/>
                <a:chOff x="2754900" y="2521265"/>
                <a:chExt cx="551682" cy="551682"/>
              </a:xfrm>
            </p:grpSpPr>
            <p:sp>
              <p:nvSpPr>
                <p:cNvPr id="34" name="Oval 33">
                  <a:extLst>
                    <a:ext uri="{FF2B5EF4-FFF2-40B4-BE49-F238E27FC236}">
                      <a16:creationId xmlns:a16="http://schemas.microsoft.com/office/drawing/2014/main" id="{078100E7-6FD8-F178-53F5-DEB4AD399166}"/>
                    </a:ext>
                  </a:extLst>
                </p:cNvPr>
                <p:cNvSpPr/>
                <p:nvPr/>
              </p:nvSpPr>
              <p:spPr>
                <a:xfrm>
                  <a:off x="2754900" y="2521265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1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  <a:r>
                    <a:rPr lang="en-US" sz="11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8" name="Picture 4" descr="Value Analysis">
                  <a:hlinkClick r:id="rId41"/>
                  <a:extLst>
                    <a:ext uri="{FF2B5EF4-FFF2-40B4-BE49-F238E27FC236}">
                      <a16:creationId xmlns:a16="http://schemas.microsoft.com/office/drawing/2014/main" id="{FFEF0C1F-9472-8D75-9760-A777AB94EB1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54901" y="2559170"/>
                  <a:ext cx="551681" cy="48863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94" name="TextBox 3">
                <a:extLst>
                  <a:ext uri="{FF2B5EF4-FFF2-40B4-BE49-F238E27FC236}">
                    <a16:creationId xmlns:a16="http://schemas.microsoft.com/office/drawing/2014/main" id="{28940E4C-952E-08B1-E345-B893111A1BFF}"/>
                  </a:ext>
                </a:extLst>
              </p:cNvPr>
              <p:cNvSpPr txBox="1"/>
              <p:nvPr/>
            </p:nvSpPr>
            <p:spPr>
              <a:xfrm>
                <a:off x="2425095" y="3628228"/>
                <a:ext cx="601447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Value Analysis</a:t>
                </a:r>
              </a:p>
            </p:txBody>
          </p:sp>
        </p:grpSp>
        <p:grpSp>
          <p:nvGrpSpPr>
            <p:cNvPr id="1098" name="Group 1097">
              <a:extLst>
                <a:ext uri="{FF2B5EF4-FFF2-40B4-BE49-F238E27FC236}">
                  <a16:creationId xmlns:a16="http://schemas.microsoft.com/office/drawing/2014/main" id="{B7C98678-EEC8-2E6D-401F-558A8B96929E}"/>
                </a:ext>
              </a:extLst>
            </p:cNvPr>
            <p:cNvGrpSpPr/>
            <p:nvPr/>
          </p:nvGrpSpPr>
          <p:grpSpPr>
            <a:xfrm>
              <a:off x="1889187" y="3071185"/>
              <a:ext cx="619080" cy="741709"/>
              <a:chOff x="1889187" y="3071185"/>
              <a:chExt cx="619080" cy="741709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E1ADB99B-964D-9420-1ABF-F2B99338CB3C}"/>
                  </a:ext>
                </a:extLst>
              </p:cNvPr>
              <p:cNvGrpSpPr/>
              <p:nvPr/>
            </p:nvGrpSpPr>
            <p:grpSpPr>
              <a:xfrm>
                <a:off x="1921433" y="3071185"/>
                <a:ext cx="554585" cy="551682"/>
                <a:chOff x="2051292" y="3069877"/>
                <a:chExt cx="554585" cy="551682"/>
              </a:xfrm>
            </p:grpSpPr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CFB658B0-8433-C3CC-CF82-30C4C5B89295}"/>
                    </a:ext>
                  </a:extLst>
                </p:cNvPr>
                <p:cNvSpPr/>
                <p:nvPr/>
              </p:nvSpPr>
              <p:spPr>
                <a:xfrm>
                  <a:off x="2052743" y="3069877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US" sz="11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6" name="Picture 2" descr="Waste Analysis">
                  <a:hlinkClick r:id="rId43"/>
                  <a:extLst>
                    <a:ext uri="{FF2B5EF4-FFF2-40B4-BE49-F238E27FC236}">
                      <a16:creationId xmlns:a16="http://schemas.microsoft.com/office/drawing/2014/main" id="{B0356CCF-A292-EE51-E5C4-F19B86B1229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51292" y="3100116"/>
                  <a:ext cx="554585" cy="49120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95" name="TextBox 3">
                <a:extLst>
                  <a:ext uri="{FF2B5EF4-FFF2-40B4-BE49-F238E27FC236}">
                    <a16:creationId xmlns:a16="http://schemas.microsoft.com/office/drawing/2014/main" id="{88013B32-CA3B-1FBC-1A81-7AB8978C2103}"/>
                  </a:ext>
                </a:extLst>
              </p:cNvPr>
              <p:cNvSpPr txBox="1"/>
              <p:nvPr/>
            </p:nvSpPr>
            <p:spPr>
              <a:xfrm>
                <a:off x="1889187" y="3628228"/>
                <a:ext cx="619080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Waste Analysis</a:t>
                </a:r>
              </a:p>
            </p:txBody>
          </p:sp>
        </p:grpSp>
        <p:grpSp>
          <p:nvGrpSpPr>
            <p:cNvPr id="1099" name="Group 1098">
              <a:extLst>
                <a:ext uri="{FF2B5EF4-FFF2-40B4-BE49-F238E27FC236}">
                  <a16:creationId xmlns:a16="http://schemas.microsoft.com/office/drawing/2014/main" id="{714E9C84-AC3F-4722-EE4B-5824C3A7B037}"/>
                </a:ext>
              </a:extLst>
            </p:cNvPr>
            <p:cNvGrpSpPr/>
            <p:nvPr/>
          </p:nvGrpSpPr>
          <p:grpSpPr>
            <a:xfrm>
              <a:off x="791474" y="3071185"/>
              <a:ext cx="816250" cy="741709"/>
              <a:chOff x="791474" y="3071185"/>
              <a:chExt cx="816250" cy="741709"/>
            </a:xfrm>
          </p:grpSpPr>
          <p:grpSp>
            <p:nvGrpSpPr>
              <p:cNvPr id="2125" name="Group 2124">
                <a:extLst>
                  <a:ext uri="{FF2B5EF4-FFF2-40B4-BE49-F238E27FC236}">
                    <a16:creationId xmlns:a16="http://schemas.microsoft.com/office/drawing/2014/main" id="{ABEE1023-BB8F-8F86-A8E2-F77F4E405852}"/>
                  </a:ext>
                </a:extLst>
              </p:cNvPr>
              <p:cNvGrpSpPr/>
              <p:nvPr/>
            </p:nvGrpSpPr>
            <p:grpSpPr>
              <a:xfrm>
                <a:off x="867248" y="3071185"/>
                <a:ext cx="554585" cy="551682"/>
                <a:chOff x="2214265" y="3116500"/>
                <a:chExt cx="554585" cy="551682"/>
              </a:xfrm>
            </p:grpSpPr>
            <p:sp>
              <p:nvSpPr>
                <p:cNvPr id="1026" name="Oval 1025">
                  <a:extLst>
                    <a:ext uri="{FF2B5EF4-FFF2-40B4-BE49-F238E27FC236}">
                      <a16:creationId xmlns:a16="http://schemas.microsoft.com/office/drawing/2014/main" id="{5AB50C82-8CD7-2647-2B21-795DBBCB234A}"/>
                    </a:ext>
                  </a:extLst>
                </p:cNvPr>
                <p:cNvSpPr/>
                <p:nvPr/>
              </p:nvSpPr>
              <p:spPr>
                <a:xfrm>
                  <a:off x="2215716" y="3116500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124" name="Picture 34" descr="Probability Distributions">
                  <a:hlinkClick r:id="rId45"/>
                  <a:extLst>
                    <a:ext uri="{FF2B5EF4-FFF2-40B4-BE49-F238E27FC236}">
                      <a16:creationId xmlns:a16="http://schemas.microsoft.com/office/drawing/2014/main" id="{419773DB-F809-B092-8238-C525293D823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14265" y="3146739"/>
                  <a:ext cx="554585" cy="49120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96" name="TextBox 3">
                <a:extLst>
                  <a:ext uri="{FF2B5EF4-FFF2-40B4-BE49-F238E27FC236}">
                    <a16:creationId xmlns:a16="http://schemas.microsoft.com/office/drawing/2014/main" id="{5EE35A2F-81C2-D876-B3A7-80CC29537D35}"/>
                  </a:ext>
                </a:extLst>
              </p:cNvPr>
              <p:cNvSpPr txBox="1"/>
              <p:nvPr/>
            </p:nvSpPr>
            <p:spPr>
              <a:xfrm>
                <a:off x="791474" y="3628228"/>
                <a:ext cx="816250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Probability Distribution</a:t>
                </a:r>
              </a:p>
            </p:txBody>
          </p:sp>
        </p:grpSp>
      </p:grpSp>
      <p:grpSp>
        <p:nvGrpSpPr>
          <p:cNvPr id="1075" name="Group 1074">
            <a:extLst>
              <a:ext uri="{FF2B5EF4-FFF2-40B4-BE49-F238E27FC236}">
                <a16:creationId xmlns:a16="http://schemas.microsoft.com/office/drawing/2014/main" id="{F78590D5-EF7E-4C3E-528A-1D625B3F1C33}"/>
              </a:ext>
            </a:extLst>
          </p:cNvPr>
          <p:cNvGrpSpPr/>
          <p:nvPr/>
        </p:nvGrpSpPr>
        <p:grpSpPr>
          <a:xfrm>
            <a:off x="2954621" y="3076459"/>
            <a:ext cx="2363291" cy="741180"/>
            <a:chOff x="2954621" y="3076459"/>
            <a:chExt cx="2363291" cy="741180"/>
          </a:xfrm>
        </p:grpSpPr>
        <p:grpSp>
          <p:nvGrpSpPr>
            <p:cNvPr id="2118" name="Group 2117">
              <a:extLst>
                <a:ext uri="{FF2B5EF4-FFF2-40B4-BE49-F238E27FC236}">
                  <a16:creationId xmlns:a16="http://schemas.microsoft.com/office/drawing/2014/main" id="{B05D8895-BCA1-3F43-9CCB-E269FF2DF824}"/>
                </a:ext>
              </a:extLst>
            </p:cNvPr>
            <p:cNvGrpSpPr/>
            <p:nvPr/>
          </p:nvGrpSpPr>
          <p:grpSpPr>
            <a:xfrm>
              <a:off x="2954621" y="3076459"/>
              <a:ext cx="784828" cy="551682"/>
              <a:chOff x="8847553" y="1610793"/>
              <a:chExt cx="784828" cy="551682"/>
            </a:xfrm>
          </p:grpSpPr>
          <p:sp>
            <p:nvSpPr>
              <p:cNvPr id="2119" name="Oval 2118">
                <a:extLst>
                  <a:ext uri="{FF2B5EF4-FFF2-40B4-BE49-F238E27FC236}">
                    <a16:creationId xmlns:a16="http://schemas.microsoft.com/office/drawing/2014/main" id="{C7FBE342-573F-59F4-5842-346E1AED05C9}"/>
                  </a:ext>
                </a:extLst>
              </p:cNvPr>
              <p:cNvSpPr/>
              <p:nvPr/>
            </p:nvSpPr>
            <p:spPr>
              <a:xfrm>
                <a:off x="8964126" y="1610793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120" name="TextBox 2119">
                <a:extLst>
                  <a:ext uri="{FF2B5EF4-FFF2-40B4-BE49-F238E27FC236}">
                    <a16:creationId xmlns:a16="http://schemas.microsoft.com/office/drawing/2014/main" id="{923747BA-9F62-4185-5E66-7D9AC559D6F5}"/>
                  </a:ext>
                </a:extLst>
              </p:cNvPr>
              <p:cNvSpPr txBox="1"/>
              <p:nvPr/>
            </p:nvSpPr>
            <p:spPr>
              <a:xfrm>
                <a:off x="8847553" y="1732746"/>
                <a:ext cx="784828" cy="307777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E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leo" panose="00000500000000000000" pitchFamily="2" charset="0"/>
                    <a:ea typeface="+mn-ea"/>
                    <a:cs typeface="+mn-cs"/>
                  </a:rPr>
                  <a:t>Brainstor-ming</a:t>
                </a:r>
                <a:endParaRPr kumimoji="0" lang="en-AE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leo" panose="00000500000000000000" pitchFamily="2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121" name="Oval 2120">
              <a:extLst>
                <a:ext uri="{FF2B5EF4-FFF2-40B4-BE49-F238E27FC236}">
                  <a16:creationId xmlns:a16="http://schemas.microsoft.com/office/drawing/2014/main" id="{3EC47E63-12CA-C9BF-99F8-7010F51DC176}"/>
                </a:ext>
              </a:extLst>
            </p:cNvPr>
            <p:cNvSpPr/>
            <p:nvPr/>
          </p:nvSpPr>
          <p:spPr>
            <a:xfrm>
              <a:off x="4766230" y="3076459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900" u="sng" dirty="0">
                  <a:solidFill>
                    <a:schemeClr val="tx1"/>
                  </a:solidFill>
                  <a:latin typeface="Aleo" panose="00000500000000000000" pitchFamily="2" charset="0"/>
                </a:rPr>
                <a:t>5W1H</a:t>
              </a:r>
            </a:p>
          </p:txBody>
        </p:sp>
        <p:grpSp>
          <p:nvGrpSpPr>
            <p:cNvPr id="1095" name="Group 1094">
              <a:extLst>
                <a:ext uri="{FF2B5EF4-FFF2-40B4-BE49-F238E27FC236}">
                  <a16:creationId xmlns:a16="http://schemas.microsoft.com/office/drawing/2014/main" id="{DEAFBA8D-8977-74CC-7700-E73B8CB974C0}"/>
                </a:ext>
              </a:extLst>
            </p:cNvPr>
            <p:cNvGrpSpPr/>
            <p:nvPr/>
          </p:nvGrpSpPr>
          <p:grpSpPr>
            <a:xfrm>
              <a:off x="4121207" y="3076459"/>
              <a:ext cx="715260" cy="741180"/>
              <a:chOff x="4121207" y="3076459"/>
              <a:chExt cx="715260" cy="741180"/>
            </a:xfrm>
          </p:grpSpPr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843AE419-0FB2-A217-CB9F-B36E84FFE601}"/>
                  </a:ext>
                </a:extLst>
              </p:cNvPr>
              <p:cNvGrpSpPr/>
              <p:nvPr/>
            </p:nvGrpSpPr>
            <p:grpSpPr>
              <a:xfrm>
                <a:off x="4202832" y="3076459"/>
                <a:ext cx="552008" cy="551682"/>
                <a:chOff x="4923474" y="3210944"/>
                <a:chExt cx="552008" cy="551682"/>
              </a:xfrm>
            </p:grpSpPr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E0CBE2D0-AB19-6A44-BF01-89E77B546099}"/>
                    </a:ext>
                  </a:extLst>
                </p:cNvPr>
                <p:cNvSpPr/>
                <p:nvPr/>
              </p:nvSpPr>
              <p:spPr>
                <a:xfrm>
                  <a:off x="4923637" y="3210944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9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56" name="Picture 6" descr="Why Why Diagram">
                  <a:hlinkClick r:id="rId47"/>
                  <a:extLst>
                    <a:ext uri="{FF2B5EF4-FFF2-40B4-BE49-F238E27FC236}">
                      <a16:creationId xmlns:a16="http://schemas.microsoft.com/office/drawing/2014/main" id="{0A85EFA0-B3D9-4EBC-4BE7-019A865521E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8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23474" y="3242325"/>
                  <a:ext cx="552008" cy="48892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97" name="TextBox 3">
                <a:extLst>
                  <a:ext uri="{FF2B5EF4-FFF2-40B4-BE49-F238E27FC236}">
                    <a16:creationId xmlns:a16="http://schemas.microsoft.com/office/drawing/2014/main" id="{ABCC4DD4-033B-3AB3-35D2-3FB09AB56766}"/>
                  </a:ext>
                </a:extLst>
              </p:cNvPr>
              <p:cNvSpPr txBox="1"/>
              <p:nvPr/>
            </p:nvSpPr>
            <p:spPr>
              <a:xfrm>
                <a:off x="4121207" y="3632973"/>
                <a:ext cx="715260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Why-Why Diagram</a:t>
                </a:r>
              </a:p>
            </p:txBody>
          </p:sp>
        </p:grpSp>
        <p:grpSp>
          <p:nvGrpSpPr>
            <p:cNvPr id="1096" name="Group 1095">
              <a:extLst>
                <a:ext uri="{FF2B5EF4-FFF2-40B4-BE49-F238E27FC236}">
                  <a16:creationId xmlns:a16="http://schemas.microsoft.com/office/drawing/2014/main" id="{33710217-66DF-8FCC-3092-78F8FA473715}"/>
                </a:ext>
              </a:extLst>
            </p:cNvPr>
            <p:cNvGrpSpPr/>
            <p:nvPr/>
          </p:nvGrpSpPr>
          <p:grpSpPr>
            <a:xfrm>
              <a:off x="3637722" y="3076459"/>
              <a:ext cx="552007" cy="741180"/>
              <a:chOff x="3637722" y="3076459"/>
              <a:chExt cx="552007" cy="741180"/>
            </a:xfrm>
          </p:grpSpPr>
          <p:grpSp>
            <p:nvGrpSpPr>
              <p:cNvPr id="2117" name="Group 2116">
                <a:extLst>
                  <a:ext uri="{FF2B5EF4-FFF2-40B4-BE49-F238E27FC236}">
                    <a16:creationId xmlns:a16="http://schemas.microsoft.com/office/drawing/2014/main" id="{63116BD5-9335-DD70-F863-646C92082B85}"/>
                  </a:ext>
                </a:extLst>
              </p:cNvPr>
              <p:cNvGrpSpPr/>
              <p:nvPr/>
            </p:nvGrpSpPr>
            <p:grpSpPr>
              <a:xfrm>
                <a:off x="3637722" y="3076459"/>
                <a:ext cx="552007" cy="551682"/>
                <a:chOff x="4146374" y="2916883"/>
                <a:chExt cx="552007" cy="551682"/>
              </a:xfrm>
            </p:grpSpPr>
            <p:sp>
              <p:nvSpPr>
                <p:cNvPr id="2059" name="Oval 2058">
                  <a:extLst>
                    <a:ext uri="{FF2B5EF4-FFF2-40B4-BE49-F238E27FC236}">
                      <a16:creationId xmlns:a16="http://schemas.microsoft.com/office/drawing/2014/main" id="{05C7F0BE-CE3A-AF4F-2A6E-FA6BFDE35B89}"/>
                    </a:ext>
                  </a:extLst>
                </p:cNvPr>
                <p:cNvSpPr/>
                <p:nvPr/>
              </p:nvSpPr>
              <p:spPr>
                <a:xfrm>
                  <a:off x="4146536" y="2916883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116" name="Picture 30" descr="Five Whys">
                  <a:hlinkClick r:id="rId49"/>
                  <a:extLst>
                    <a:ext uri="{FF2B5EF4-FFF2-40B4-BE49-F238E27FC236}">
                      <a16:creationId xmlns:a16="http://schemas.microsoft.com/office/drawing/2014/main" id="{947B5D38-39E1-6AF8-8DFF-C446F3793A3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0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6374" y="2948264"/>
                  <a:ext cx="552007" cy="48892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98" name="TextBox 3">
                <a:extLst>
                  <a:ext uri="{FF2B5EF4-FFF2-40B4-BE49-F238E27FC236}">
                    <a16:creationId xmlns:a16="http://schemas.microsoft.com/office/drawing/2014/main" id="{0651F677-4891-C691-395D-B70699F22765}"/>
                  </a:ext>
                </a:extLst>
              </p:cNvPr>
              <p:cNvSpPr txBox="1"/>
              <p:nvPr/>
            </p:nvSpPr>
            <p:spPr>
              <a:xfrm>
                <a:off x="3715594" y="3632973"/>
                <a:ext cx="396263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5 Whys</a:t>
                </a:r>
              </a:p>
            </p:txBody>
          </p:sp>
        </p:grpSp>
      </p:grpSp>
      <p:sp>
        <p:nvSpPr>
          <p:cNvPr id="2299" name="TextBox 3">
            <a:extLst>
              <a:ext uri="{FF2B5EF4-FFF2-40B4-BE49-F238E27FC236}">
                <a16:creationId xmlns:a16="http://schemas.microsoft.com/office/drawing/2014/main" id="{1A1BFBBF-97B8-3BB7-B42C-C311F1B865AA}"/>
              </a:ext>
            </a:extLst>
          </p:cNvPr>
          <p:cNvSpPr txBox="1"/>
          <p:nvPr/>
        </p:nvSpPr>
        <p:spPr>
          <a:xfrm>
            <a:off x="5307289" y="3632973"/>
            <a:ext cx="702436" cy="184666"/>
          </a:xfrm>
          <a:prstGeom prst="rect">
            <a:avLst/>
          </a:prstGeom>
          <a:noFill/>
          <a:effectLst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600" dirty="0">
                <a:solidFill>
                  <a:schemeClr val="bg1"/>
                </a:solidFill>
                <a:latin typeface="Arial Narrow" panose="020B0606020202030204" pitchFamily="34" charset="0"/>
                <a:cs typeface="Poppins" pitchFamily="2" charset="77"/>
              </a:rPr>
              <a:t>Fishbone Diagram</a:t>
            </a:r>
          </a:p>
        </p:txBody>
      </p:sp>
      <p:grpSp>
        <p:nvGrpSpPr>
          <p:cNvPr id="1123" name="Group 1122">
            <a:extLst>
              <a:ext uri="{FF2B5EF4-FFF2-40B4-BE49-F238E27FC236}">
                <a16:creationId xmlns:a16="http://schemas.microsoft.com/office/drawing/2014/main" id="{5B6F948F-4B00-2750-8837-0B48C6AB94AB}"/>
              </a:ext>
            </a:extLst>
          </p:cNvPr>
          <p:cNvGrpSpPr/>
          <p:nvPr/>
        </p:nvGrpSpPr>
        <p:grpSpPr>
          <a:xfrm>
            <a:off x="9731212" y="3076459"/>
            <a:ext cx="1921439" cy="741180"/>
            <a:chOff x="9731212" y="3076459"/>
            <a:chExt cx="1921439" cy="741180"/>
          </a:xfrm>
        </p:grpSpPr>
        <p:grpSp>
          <p:nvGrpSpPr>
            <p:cNvPr id="2086" name="Group 2085">
              <a:extLst>
                <a:ext uri="{FF2B5EF4-FFF2-40B4-BE49-F238E27FC236}">
                  <a16:creationId xmlns:a16="http://schemas.microsoft.com/office/drawing/2014/main" id="{B21BDD69-29F1-2F55-D290-73AF39776047}"/>
                </a:ext>
              </a:extLst>
            </p:cNvPr>
            <p:cNvGrpSpPr/>
            <p:nvPr/>
          </p:nvGrpSpPr>
          <p:grpSpPr>
            <a:xfrm>
              <a:off x="10260636" y="3076459"/>
              <a:ext cx="784828" cy="551682"/>
              <a:chOff x="6333366" y="1610793"/>
              <a:chExt cx="784828" cy="551682"/>
            </a:xfrm>
          </p:grpSpPr>
          <p:sp>
            <p:nvSpPr>
              <p:cNvPr id="2087" name="Oval 2086">
                <a:extLst>
                  <a:ext uri="{FF2B5EF4-FFF2-40B4-BE49-F238E27FC236}">
                    <a16:creationId xmlns:a16="http://schemas.microsoft.com/office/drawing/2014/main" id="{57685E65-3FD3-6EBF-92F5-BB483C7031A7}"/>
                  </a:ext>
                </a:extLst>
              </p:cNvPr>
              <p:cNvSpPr/>
              <p:nvPr/>
            </p:nvSpPr>
            <p:spPr>
              <a:xfrm>
                <a:off x="6449939" y="1610793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088" name="TextBox 2087">
                <a:extLst>
                  <a:ext uri="{FF2B5EF4-FFF2-40B4-BE49-F238E27FC236}">
                    <a16:creationId xmlns:a16="http://schemas.microsoft.com/office/drawing/2014/main" id="{F9A91D39-C06C-EA2B-9FC0-666A4A52F9D2}"/>
                  </a:ext>
                </a:extLst>
              </p:cNvPr>
              <p:cNvSpPr txBox="1"/>
              <p:nvPr/>
            </p:nvSpPr>
            <p:spPr>
              <a:xfrm>
                <a:off x="6333366" y="1778912"/>
                <a:ext cx="784828" cy="215444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algn="ctr"/>
                <a:r>
                  <a:rPr lang="en-AE" sz="800" dirty="0">
                    <a:latin typeface="Aleo" panose="00000500000000000000" pitchFamily="2" charset="0"/>
                  </a:rPr>
                  <a:t>Correlation</a:t>
                </a:r>
              </a:p>
            </p:txBody>
          </p:sp>
        </p:grpSp>
        <p:grpSp>
          <p:nvGrpSpPr>
            <p:cNvPr id="2089" name="Group 2088">
              <a:extLst>
                <a:ext uri="{FF2B5EF4-FFF2-40B4-BE49-F238E27FC236}">
                  <a16:creationId xmlns:a16="http://schemas.microsoft.com/office/drawing/2014/main" id="{86C24772-01AA-B6D6-2967-0C60F4A6B95F}"/>
                </a:ext>
              </a:extLst>
            </p:cNvPr>
            <p:cNvGrpSpPr/>
            <p:nvPr/>
          </p:nvGrpSpPr>
          <p:grpSpPr>
            <a:xfrm>
              <a:off x="10867823" y="3076459"/>
              <a:ext cx="784828" cy="551682"/>
              <a:chOff x="6333366" y="1610793"/>
              <a:chExt cx="784828" cy="551682"/>
            </a:xfrm>
          </p:grpSpPr>
          <p:sp>
            <p:nvSpPr>
              <p:cNvPr id="2090" name="Oval 2089">
                <a:extLst>
                  <a:ext uri="{FF2B5EF4-FFF2-40B4-BE49-F238E27FC236}">
                    <a16:creationId xmlns:a16="http://schemas.microsoft.com/office/drawing/2014/main" id="{98667047-A2B5-D6AC-285A-59C730621476}"/>
                  </a:ext>
                </a:extLst>
              </p:cNvPr>
              <p:cNvSpPr/>
              <p:nvPr/>
            </p:nvSpPr>
            <p:spPr>
              <a:xfrm>
                <a:off x="6449939" y="1610793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091" name="TextBox 2090">
                <a:extLst>
                  <a:ext uri="{FF2B5EF4-FFF2-40B4-BE49-F238E27FC236}">
                    <a16:creationId xmlns:a16="http://schemas.microsoft.com/office/drawing/2014/main" id="{1B221526-9F89-1484-B7D1-89088C06F8BC}"/>
                  </a:ext>
                </a:extLst>
              </p:cNvPr>
              <p:cNvSpPr txBox="1"/>
              <p:nvPr/>
            </p:nvSpPr>
            <p:spPr>
              <a:xfrm>
                <a:off x="6333366" y="1778911"/>
                <a:ext cx="784828" cy="215444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algn="ctr"/>
                <a:r>
                  <a:rPr lang="en-AE" sz="800" dirty="0">
                    <a:latin typeface="Aleo" panose="00000500000000000000" pitchFamily="2" charset="0"/>
                  </a:rPr>
                  <a:t>Regression</a:t>
                </a:r>
                <a:endParaRPr lang="en-AE" sz="800" dirty="0">
                  <a:solidFill>
                    <a:schemeClr val="tx1"/>
                  </a:solidFill>
                  <a:latin typeface="Aleo" panose="00000500000000000000" pitchFamily="2" charset="0"/>
                </a:endParaRPr>
              </a:p>
            </p:txBody>
          </p:sp>
        </p:grpSp>
        <p:grpSp>
          <p:nvGrpSpPr>
            <p:cNvPr id="1092" name="Group 1091">
              <a:extLst>
                <a:ext uri="{FF2B5EF4-FFF2-40B4-BE49-F238E27FC236}">
                  <a16:creationId xmlns:a16="http://schemas.microsoft.com/office/drawing/2014/main" id="{1D7108A9-CEF1-922C-B76E-328C6725A89A}"/>
                </a:ext>
              </a:extLst>
            </p:cNvPr>
            <p:cNvGrpSpPr/>
            <p:nvPr/>
          </p:nvGrpSpPr>
          <p:grpSpPr>
            <a:xfrm>
              <a:off x="9731212" y="3076459"/>
              <a:ext cx="641522" cy="741180"/>
              <a:chOff x="9731212" y="3076459"/>
              <a:chExt cx="641522" cy="741180"/>
            </a:xfrm>
          </p:grpSpPr>
          <p:grpSp>
            <p:nvGrpSpPr>
              <p:cNvPr id="2085" name="Group 2084">
                <a:extLst>
                  <a:ext uri="{FF2B5EF4-FFF2-40B4-BE49-F238E27FC236}">
                    <a16:creationId xmlns:a16="http://schemas.microsoft.com/office/drawing/2014/main" id="{4970D2BE-C8B0-CDA5-5044-B422F938A93B}"/>
                  </a:ext>
                </a:extLst>
              </p:cNvPr>
              <p:cNvGrpSpPr/>
              <p:nvPr/>
            </p:nvGrpSpPr>
            <p:grpSpPr>
              <a:xfrm>
                <a:off x="9778332" y="3076459"/>
                <a:ext cx="551682" cy="551682"/>
                <a:chOff x="9791275" y="3265368"/>
                <a:chExt cx="551682" cy="551682"/>
              </a:xfrm>
            </p:grpSpPr>
            <p:sp>
              <p:nvSpPr>
                <p:cNvPr id="1141" name="Oval 1140">
                  <a:extLst>
                    <a:ext uri="{FF2B5EF4-FFF2-40B4-BE49-F238E27FC236}">
                      <a16:creationId xmlns:a16="http://schemas.microsoft.com/office/drawing/2014/main" id="{7A4F90D2-9275-D784-AD0D-E8BC4C86F44E}"/>
                    </a:ext>
                  </a:extLst>
                </p:cNvPr>
                <p:cNvSpPr/>
                <p:nvPr/>
              </p:nvSpPr>
              <p:spPr>
                <a:xfrm>
                  <a:off x="9791275" y="3265368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084" name="Picture 26" descr="Scatter Diagram">
                  <a:hlinkClick r:id="rId51"/>
                  <a:extLst>
                    <a:ext uri="{FF2B5EF4-FFF2-40B4-BE49-F238E27FC236}">
                      <a16:creationId xmlns:a16="http://schemas.microsoft.com/office/drawing/2014/main" id="{0AC2E6CE-4E2A-F470-BC79-D3BF357A4CD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91276" y="3296894"/>
                  <a:ext cx="551681" cy="48863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302" name="TextBox 3">
                <a:extLst>
                  <a:ext uri="{FF2B5EF4-FFF2-40B4-BE49-F238E27FC236}">
                    <a16:creationId xmlns:a16="http://schemas.microsoft.com/office/drawing/2014/main" id="{C2422B62-1540-1B82-2CFD-4143A0D165D7}"/>
                  </a:ext>
                </a:extLst>
              </p:cNvPr>
              <p:cNvSpPr txBox="1"/>
              <p:nvPr/>
            </p:nvSpPr>
            <p:spPr>
              <a:xfrm>
                <a:off x="9731212" y="3632973"/>
                <a:ext cx="641522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Scatter Diagram</a:t>
                </a:r>
              </a:p>
            </p:txBody>
          </p:sp>
        </p:grpSp>
      </p:grpSp>
      <p:grpSp>
        <p:nvGrpSpPr>
          <p:cNvPr id="1124" name="Group 1123">
            <a:extLst>
              <a:ext uri="{FF2B5EF4-FFF2-40B4-BE49-F238E27FC236}">
                <a16:creationId xmlns:a16="http://schemas.microsoft.com/office/drawing/2014/main" id="{C06B94AA-7476-DB5A-3B02-1B953C32BBE2}"/>
              </a:ext>
            </a:extLst>
          </p:cNvPr>
          <p:cNvGrpSpPr/>
          <p:nvPr/>
        </p:nvGrpSpPr>
        <p:grpSpPr>
          <a:xfrm>
            <a:off x="9676895" y="3844883"/>
            <a:ext cx="1806513" cy="1401187"/>
            <a:chOff x="9676895" y="3844883"/>
            <a:chExt cx="1806513" cy="1401187"/>
          </a:xfrm>
        </p:grpSpPr>
        <p:sp>
          <p:nvSpPr>
            <p:cNvPr id="2140" name="Oval 2139">
              <a:extLst>
                <a:ext uri="{FF2B5EF4-FFF2-40B4-BE49-F238E27FC236}">
                  <a16:creationId xmlns:a16="http://schemas.microsoft.com/office/drawing/2014/main" id="{E0EE699D-044D-D52F-75A5-787A2029A4AB}"/>
                </a:ext>
              </a:extLst>
            </p:cNvPr>
            <p:cNvSpPr/>
            <p:nvPr/>
          </p:nvSpPr>
          <p:spPr>
            <a:xfrm>
              <a:off x="10931726" y="4509722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u="sng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  <a:r>
                <a:rPr lang="en-AE" sz="700" u="sng" dirty="0">
                  <a:solidFill>
                    <a:schemeClr val="tx1"/>
                  </a:solidFill>
                  <a:latin typeface="Aleo" panose="00000500000000000000" pitchFamily="2" charset="0"/>
                </a:rPr>
                <a:t>Brainstor-ming</a:t>
              </a:r>
              <a:endParaRPr lang="en-AE" sz="800" u="sng" dirty="0">
                <a:solidFill>
                  <a:schemeClr val="tx1"/>
                </a:solidFill>
                <a:latin typeface="Aleo" panose="00000500000000000000" pitchFamily="2" charset="0"/>
              </a:endParaRPr>
            </a:p>
            <a:p>
              <a:pPr algn="ctr"/>
              <a:endParaRPr lang="en-AE" sz="1000" u="sng" dirty="0">
                <a:solidFill>
                  <a:schemeClr val="tx1"/>
                </a:solidFill>
                <a:latin typeface="Aleo" panose="00000500000000000000" pitchFamily="2" charset="0"/>
              </a:endParaRPr>
            </a:p>
          </p:txBody>
        </p:sp>
        <p:grpSp>
          <p:nvGrpSpPr>
            <p:cNvPr id="2142" name="Group 2141">
              <a:extLst>
                <a:ext uri="{FF2B5EF4-FFF2-40B4-BE49-F238E27FC236}">
                  <a16:creationId xmlns:a16="http://schemas.microsoft.com/office/drawing/2014/main" id="{C2D0DADF-3CC0-FFE6-E8BF-C3E985A87A3F}"/>
                </a:ext>
              </a:extLst>
            </p:cNvPr>
            <p:cNvGrpSpPr/>
            <p:nvPr/>
          </p:nvGrpSpPr>
          <p:grpSpPr>
            <a:xfrm>
              <a:off x="10228299" y="4509722"/>
              <a:ext cx="784828" cy="551682"/>
              <a:chOff x="6333366" y="1610793"/>
              <a:chExt cx="784828" cy="551682"/>
            </a:xfrm>
          </p:grpSpPr>
          <p:sp>
            <p:nvSpPr>
              <p:cNvPr id="2143" name="Oval 2142">
                <a:extLst>
                  <a:ext uri="{FF2B5EF4-FFF2-40B4-BE49-F238E27FC236}">
                    <a16:creationId xmlns:a16="http://schemas.microsoft.com/office/drawing/2014/main" id="{D7EEF977-4DDF-E418-80A0-78FBF65BA63D}"/>
                  </a:ext>
                </a:extLst>
              </p:cNvPr>
              <p:cNvSpPr/>
              <p:nvPr/>
            </p:nvSpPr>
            <p:spPr>
              <a:xfrm>
                <a:off x="6456289" y="1610793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144" name="TextBox 2143">
                <a:extLst>
                  <a:ext uri="{FF2B5EF4-FFF2-40B4-BE49-F238E27FC236}">
                    <a16:creationId xmlns:a16="http://schemas.microsoft.com/office/drawing/2014/main" id="{A0A9AF63-BD1D-BA8D-B007-32AB7E2B9D77}"/>
                  </a:ext>
                </a:extLst>
              </p:cNvPr>
              <p:cNvSpPr txBox="1"/>
              <p:nvPr/>
            </p:nvSpPr>
            <p:spPr>
              <a:xfrm>
                <a:off x="6333366" y="1778912"/>
                <a:ext cx="784828" cy="215444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algn="ctr"/>
                <a:r>
                  <a:rPr lang="en-AE" sz="8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SCAMPER</a:t>
                </a:r>
              </a:p>
            </p:txBody>
          </p:sp>
        </p:grpSp>
        <p:sp>
          <p:nvSpPr>
            <p:cNvPr id="2277" name="Oval 2276">
              <a:extLst>
                <a:ext uri="{FF2B5EF4-FFF2-40B4-BE49-F238E27FC236}">
                  <a16:creationId xmlns:a16="http://schemas.microsoft.com/office/drawing/2014/main" id="{FBF55758-B845-D712-C9F1-869E6CDDA525}"/>
                </a:ext>
              </a:extLst>
            </p:cNvPr>
            <p:cNvSpPr/>
            <p:nvPr/>
          </p:nvSpPr>
          <p:spPr>
            <a:xfrm>
              <a:off x="10805438" y="3844883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100" dirty="0">
                  <a:solidFill>
                    <a:schemeClr val="tx1"/>
                  </a:solidFill>
                  <a:latin typeface="Aleo" panose="00000500000000000000" pitchFamily="2" charset="0"/>
                </a:rPr>
                <a:t>DOE</a:t>
              </a:r>
            </a:p>
          </p:txBody>
        </p:sp>
        <p:grpSp>
          <p:nvGrpSpPr>
            <p:cNvPr id="1091" name="Group 1090">
              <a:extLst>
                <a:ext uri="{FF2B5EF4-FFF2-40B4-BE49-F238E27FC236}">
                  <a16:creationId xmlns:a16="http://schemas.microsoft.com/office/drawing/2014/main" id="{42E32B92-8F16-736E-A316-3314E800B86E}"/>
                </a:ext>
              </a:extLst>
            </p:cNvPr>
            <p:cNvGrpSpPr/>
            <p:nvPr/>
          </p:nvGrpSpPr>
          <p:grpSpPr>
            <a:xfrm>
              <a:off x="9676895" y="4509722"/>
              <a:ext cx="712054" cy="736348"/>
              <a:chOff x="9676895" y="4509722"/>
              <a:chExt cx="712054" cy="736348"/>
            </a:xfrm>
          </p:grpSpPr>
          <p:grpSp>
            <p:nvGrpSpPr>
              <p:cNvPr id="2180" name="Group 2179">
                <a:extLst>
                  <a:ext uri="{FF2B5EF4-FFF2-40B4-BE49-F238E27FC236}">
                    <a16:creationId xmlns:a16="http://schemas.microsoft.com/office/drawing/2014/main" id="{1598FF12-CB11-051F-9E08-A5C9C20F2F2F}"/>
                  </a:ext>
                </a:extLst>
              </p:cNvPr>
              <p:cNvGrpSpPr/>
              <p:nvPr/>
            </p:nvGrpSpPr>
            <p:grpSpPr>
              <a:xfrm>
                <a:off x="9756142" y="4509722"/>
                <a:ext cx="553558" cy="551682"/>
                <a:chOff x="7666787" y="5951017"/>
                <a:chExt cx="553558" cy="551682"/>
              </a:xfrm>
            </p:grpSpPr>
            <p:sp>
              <p:nvSpPr>
                <p:cNvPr id="1144" name="Oval 1143">
                  <a:extLst>
                    <a:ext uri="{FF2B5EF4-FFF2-40B4-BE49-F238E27FC236}">
                      <a16:creationId xmlns:a16="http://schemas.microsoft.com/office/drawing/2014/main" id="{16B52CA9-9C7A-5740-00F7-080BAE94526A}"/>
                    </a:ext>
                  </a:extLst>
                </p:cNvPr>
                <p:cNvSpPr/>
                <p:nvPr/>
              </p:nvSpPr>
              <p:spPr>
                <a:xfrm>
                  <a:off x="7667725" y="5951017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179" name="Picture 54" descr="How How Diagram">
                  <a:hlinkClick r:id="rId53"/>
                  <a:extLst>
                    <a:ext uri="{FF2B5EF4-FFF2-40B4-BE49-F238E27FC236}">
                      <a16:creationId xmlns:a16="http://schemas.microsoft.com/office/drawing/2014/main" id="{5227C69D-70A0-FE3A-FCC1-DB2A427DC3C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66787" y="5981711"/>
                  <a:ext cx="553558" cy="49029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303" name="TextBox 3">
                <a:extLst>
                  <a:ext uri="{FF2B5EF4-FFF2-40B4-BE49-F238E27FC236}">
                    <a16:creationId xmlns:a16="http://schemas.microsoft.com/office/drawing/2014/main" id="{36675E84-9816-8AED-B42A-E092E01A0B94}"/>
                  </a:ext>
                </a:extLst>
              </p:cNvPr>
              <p:cNvSpPr txBox="1"/>
              <p:nvPr/>
            </p:nvSpPr>
            <p:spPr>
              <a:xfrm>
                <a:off x="9676895" y="5061404"/>
                <a:ext cx="712054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How-How Diagram</a:t>
                </a:r>
              </a:p>
            </p:txBody>
          </p:sp>
        </p:grpSp>
      </p:grpSp>
      <p:grpSp>
        <p:nvGrpSpPr>
          <p:cNvPr id="1125" name="Group 1124">
            <a:extLst>
              <a:ext uri="{FF2B5EF4-FFF2-40B4-BE49-F238E27FC236}">
                <a16:creationId xmlns:a16="http://schemas.microsoft.com/office/drawing/2014/main" id="{8583CA4A-1301-C4C9-67E2-39296599C59E}"/>
              </a:ext>
            </a:extLst>
          </p:cNvPr>
          <p:cNvGrpSpPr/>
          <p:nvPr/>
        </p:nvGrpSpPr>
        <p:grpSpPr>
          <a:xfrm>
            <a:off x="7440788" y="4509722"/>
            <a:ext cx="2335380" cy="736348"/>
            <a:chOff x="7440788" y="4509722"/>
            <a:chExt cx="2335380" cy="736348"/>
          </a:xfrm>
        </p:grpSpPr>
        <p:grpSp>
          <p:nvGrpSpPr>
            <p:cNvPr id="1090" name="Group 1089">
              <a:extLst>
                <a:ext uri="{FF2B5EF4-FFF2-40B4-BE49-F238E27FC236}">
                  <a16:creationId xmlns:a16="http://schemas.microsoft.com/office/drawing/2014/main" id="{8998C8EA-FD6A-DCD0-2EC5-3A686F091C48}"/>
                </a:ext>
              </a:extLst>
            </p:cNvPr>
            <p:cNvGrpSpPr/>
            <p:nvPr/>
          </p:nvGrpSpPr>
          <p:grpSpPr>
            <a:xfrm>
              <a:off x="9051290" y="4509722"/>
              <a:ext cx="724878" cy="736348"/>
              <a:chOff x="9051290" y="4509722"/>
              <a:chExt cx="724878" cy="736348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2881C4B6-371F-116E-DEAF-EAAA01690B68}"/>
                  </a:ext>
                </a:extLst>
              </p:cNvPr>
              <p:cNvGrpSpPr/>
              <p:nvPr/>
            </p:nvGrpSpPr>
            <p:grpSpPr>
              <a:xfrm>
                <a:off x="9123977" y="4509722"/>
                <a:ext cx="554586" cy="551682"/>
                <a:chOff x="-632094" y="3389613"/>
                <a:chExt cx="554586" cy="551682"/>
              </a:xfrm>
            </p:grpSpPr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6EA1BF08-5722-FC4D-A1BB-024C95D6C5F8}"/>
                    </a:ext>
                  </a:extLst>
                </p:cNvPr>
                <p:cNvSpPr/>
                <p:nvPr/>
              </p:nvSpPr>
              <p:spPr>
                <a:xfrm>
                  <a:off x="-630642" y="3389613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31" name="Picture 4" descr="Prioritization Matrix">
                  <a:hlinkClick r:id="rId55"/>
                  <a:extLst>
                    <a:ext uri="{FF2B5EF4-FFF2-40B4-BE49-F238E27FC236}">
                      <a16:creationId xmlns:a16="http://schemas.microsoft.com/office/drawing/2014/main" id="{608FCF64-331B-77D5-8660-7157EEFD2A2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632094" y="3419852"/>
                  <a:ext cx="554586" cy="4912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041" name="TextBox 3">
                <a:extLst>
                  <a:ext uri="{FF2B5EF4-FFF2-40B4-BE49-F238E27FC236}">
                    <a16:creationId xmlns:a16="http://schemas.microsoft.com/office/drawing/2014/main" id="{2A51E4F7-FED6-5972-17C6-B0A4666DD882}"/>
                  </a:ext>
                </a:extLst>
              </p:cNvPr>
              <p:cNvSpPr txBox="1"/>
              <p:nvPr/>
            </p:nvSpPr>
            <p:spPr>
              <a:xfrm>
                <a:off x="9051290" y="5061404"/>
                <a:ext cx="724878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Prioritization Matrix</a:t>
                </a:r>
              </a:p>
            </p:txBody>
          </p:sp>
        </p:grpSp>
        <p:grpSp>
          <p:nvGrpSpPr>
            <p:cNvPr id="1089" name="Group 1088">
              <a:extLst>
                <a:ext uri="{FF2B5EF4-FFF2-40B4-BE49-F238E27FC236}">
                  <a16:creationId xmlns:a16="http://schemas.microsoft.com/office/drawing/2014/main" id="{00496C73-B781-C85D-6D55-F3EF3DACEB86}"/>
                </a:ext>
              </a:extLst>
            </p:cNvPr>
            <p:cNvGrpSpPr/>
            <p:nvPr/>
          </p:nvGrpSpPr>
          <p:grpSpPr>
            <a:xfrm>
              <a:off x="8552566" y="4509722"/>
              <a:ext cx="631904" cy="736348"/>
              <a:chOff x="8552566" y="4509722"/>
              <a:chExt cx="631904" cy="736348"/>
            </a:xfrm>
          </p:grpSpPr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3EB5F2C7-05A0-5C02-CA39-A1D4C1596790}"/>
                  </a:ext>
                </a:extLst>
              </p:cNvPr>
              <p:cNvGrpSpPr/>
              <p:nvPr/>
            </p:nvGrpSpPr>
            <p:grpSpPr>
              <a:xfrm>
                <a:off x="8592672" y="4509722"/>
                <a:ext cx="551682" cy="551682"/>
                <a:chOff x="8592672" y="4509722"/>
                <a:chExt cx="551682" cy="551682"/>
              </a:xfrm>
            </p:grpSpPr>
            <p:sp>
              <p:nvSpPr>
                <p:cNvPr id="2063" name="Oval 2062">
                  <a:extLst>
                    <a:ext uri="{FF2B5EF4-FFF2-40B4-BE49-F238E27FC236}">
                      <a16:creationId xmlns:a16="http://schemas.microsoft.com/office/drawing/2014/main" id="{875C2D88-58D6-E868-9A54-5D1CD537F538}"/>
                    </a:ext>
                  </a:extLst>
                </p:cNvPr>
                <p:cNvSpPr/>
                <p:nvPr/>
              </p:nvSpPr>
              <p:spPr>
                <a:xfrm>
                  <a:off x="8592672" y="4509722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5" name="Picture 2" descr="Decision Balance Sheet">
                  <a:hlinkClick r:id="rId57"/>
                  <a:extLst>
                    <a:ext uri="{FF2B5EF4-FFF2-40B4-BE49-F238E27FC236}">
                      <a16:creationId xmlns:a16="http://schemas.microsoft.com/office/drawing/2014/main" id="{898CFA77-2D06-2F7A-0D31-5BCD0C94FD0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8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592673" y="4541247"/>
                  <a:ext cx="551681" cy="48863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042" name="TextBox 3">
                <a:extLst>
                  <a:ext uri="{FF2B5EF4-FFF2-40B4-BE49-F238E27FC236}">
                    <a16:creationId xmlns:a16="http://schemas.microsoft.com/office/drawing/2014/main" id="{6561EF55-CFA4-A059-76E0-B63C3F4349C0}"/>
                  </a:ext>
                </a:extLst>
              </p:cNvPr>
              <p:cNvSpPr txBox="1"/>
              <p:nvPr/>
            </p:nvSpPr>
            <p:spPr>
              <a:xfrm>
                <a:off x="8552566" y="5061404"/>
                <a:ext cx="631904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Balanced Sheet</a:t>
                </a:r>
              </a:p>
            </p:txBody>
          </p:sp>
        </p:grpSp>
        <p:grpSp>
          <p:nvGrpSpPr>
            <p:cNvPr id="1087" name="Group 1086">
              <a:extLst>
                <a:ext uri="{FF2B5EF4-FFF2-40B4-BE49-F238E27FC236}">
                  <a16:creationId xmlns:a16="http://schemas.microsoft.com/office/drawing/2014/main" id="{8D13A06E-EEE7-51B2-7787-9B8DA093EE26}"/>
                </a:ext>
              </a:extLst>
            </p:cNvPr>
            <p:cNvGrpSpPr/>
            <p:nvPr/>
          </p:nvGrpSpPr>
          <p:grpSpPr>
            <a:xfrm>
              <a:off x="8059492" y="4509722"/>
              <a:ext cx="553556" cy="736348"/>
              <a:chOff x="8059492" y="4509722"/>
              <a:chExt cx="553556" cy="736348"/>
            </a:xfrm>
          </p:grpSpPr>
          <p:grpSp>
            <p:nvGrpSpPr>
              <p:cNvPr id="2155" name="Group 2154">
                <a:extLst>
                  <a:ext uri="{FF2B5EF4-FFF2-40B4-BE49-F238E27FC236}">
                    <a16:creationId xmlns:a16="http://schemas.microsoft.com/office/drawing/2014/main" id="{A2DCD290-3A1A-2DF4-5B68-B6BF9F8035B7}"/>
                  </a:ext>
                </a:extLst>
              </p:cNvPr>
              <p:cNvGrpSpPr/>
              <p:nvPr/>
            </p:nvGrpSpPr>
            <p:grpSpPr>
              <a:xfrm>
                <a:off x="8059492" y="4509722"/>
                <a:ext cx="553556" cy="551682"/>
                <a:chOff x="7980248" y="4514978"/>
                <a:chExt cx="553556" cy="551682"/>
              </a:xfrm>
            </p:grpSpPr>
            <p:sp>
              <p:nvSpPr>
                <p:cNvPr id="2130" name="Oval 2129">
                  <a:extLst>
                    <a:ext uri="{FF2B5EF4-FFF2-40B4-BE49-F238E27FC236}">
                      <a16:creationId xmlns:a16="http://schemas.microsoft.com/office/drawing/2014/main" id="{11443104-0D73-16D6-8087-7A37D3DA8C22}"/>
                    </a:ext>
                  </a:extLst>
                </p:cNvPr>
                <p:cNvSpPr/>
                <p:nvPr/>
              </p:nvSpPr>
              <p:spPr>
                <a:xfrm>
                  <a:off x="7981185" y="4514978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154" name="Picture 42" descr="Pugh Matrix">
                  <a:hlinkClick r:id="rId59"/>
                  <a:extLst>
                    <a:ext uri="{FF2B5EF4-FFF2-40B4-BE49-F238E27FC236}">
                      <a16:creationId xmlns:a16="http://schemas.microsoft.com/office/drawing/2014/main" id="{AEC629BF-C79A-EA34-F191-784607DA15F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0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80248" y="4545673"/>
                  <a:ext cx="553556" cy="49029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043" name="TextBox 3">
                <a:extLst>
                  <a:ext uri="{FF2B5EF4-FFF2-40B4-BE49-F238E27FC236}">
                    <a16:creationId xmlns:a16="http://schemas.microsoft.com/office/drawing/2014/main" id="{E9283546-E675-7D8E-46BC-B74D27D5CC0B}"/>
                  </a:ext>
                </a:extLst>
              </p:cNvPr>
              <p:cNvSpPr txBox="1"/>
              <p:nvPr/>
            </p:nvSpPr>
            <p:spPr>
              <a:xfrm>
                <a:off x="8075423" y="5061404"/>
                <a:ext cx="522900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Pugh Matrix</a:t>
                </a:r>
              </a:p>
            </p:txBody>
          </p:sp>
        </p:grpSp>
        <p:grpSp>
          <p:nvGrpSpPr>
            <p:cNvPr id="1086" name="Group 1085">
              <a:extLst>
                <a:ext uri="{FF2B5EF4-FFF2-40B4-BE49-F238E27FC236}">
                  <a16:creationId xmlns:a16="http://schemas.microsoft.com/office/drawing/2014/main" id="{1352055D-2BE0-8DF7-2323-C366083598DE}"/>
                </a:ext>
              </a:extLst>
            </p:cNvPr>
            <p:cNvGrpSpPr/>
            <p:nvPr/>
          </p:nvGrpSpPr>
          <p:grpSpPr>
            <a:xfrm>
              <a:off x="7440788" y="4509722"/>
              <a:ext cx="726482" cy="736348"/>
              <a:chOff x="7440788" y="4509722"/>
              <a:chExt cx="726482" cy="736348"/>
            </a:xfrm>
          </p:grpSpPr>
          <p:grpSp>
            <p:nvGrpSpPr>
              <p:cNvPr id="2158" name="Group 2157">
                <a:extLst>
                  <a:ext uri="{FF2B5EF4-FFF2-40B4-BE49-F238E27FC236}">
                    <a16:creationId xmlns:a16="http://schemas.microsoft.com/office/drawing/2014/main" id="{463D2FDF-C19D-96C6-3CA9-D3C0425C241C}"/>
                  </a:ext>
                </a:extLst>
              </p:cNvPr>
              <p:cNvGrpSpPr/>
              <p:nvPr/>
            </p:nvGrpSpPr>
            <p:grpSpPr>
              <a:xfrm>
                <a:off x="7528186" y="4509722"/>
                <a:ext cx="551682" cy="551682"/>
                <a:chOff x="7975773" y="4491066"/>
                <a:chExt cx="551682" cy="551682"/>
              </a:xfrm>
            </p:grpSpPr>
            <p:sp>
              <p:nvSpPr>
                <p:cNvPr id="2156" name="Oval 2155">
                  <a:extLst>
                    <a:ext uri="{FF2B5EF4-FFF2-40B4-BE49-F238E27FC236}">
                      <a16:creationId xmlns:a16="http://schemas.microsoft.com/office/drawing/2014/main" id="{2CD05FDB-160B-E7AC-9713-43CB4DC58B94}"/>
                    </a:ext>
                  </a:extLst>
                </p:cNvPr>
                <p:cNvSpPr/>
                <p:nvPr/>
              </p:nvSpPr>
              <p:spPr>
                <a:xfrm>
                  <a:off x="7975773" y="4491066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157" name="Picture 44" descr="Paired Comparison Analysis">
                  <a:hlinkClick r:id="rId61"/>
                  <a:extLst>
                    <a:ext uri="{FF2B5EF4-FFF2-40B4-BE49-F238E27FC236}">
                      <a16:creationId xmlns:a16="http://schemas.microsoft.com/office/drawing/2014/main" id="{E3F145AE-E9C3-EBB9-818D-86BAA034162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75773" y="4522591"/>
                  <a:ext cx="551682" cy="48863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044" name="TextBox 3">
                <a:extLst>
                  <a:ext uri="{FF2B5EF4-FFF2-40B4-BE49-F238E27FC236}">
                    <a16:creationId xmlns:a16="http://schemas.microsoft.com/office/drawing/2014/main" id="{B2CA48E5-E98D-9E6B-F84D-2620A00F188C}"/>
                  </a:ext>
                </a:extLst>
              </p:cNvPr>
              <p:cNvSpPr txBox="1"/>
              <p:nvPr/>
            </p:nvSpPr>
            <p:spPr>
              <a:xfrm>
                <a:off x="7440788" y="5061404"/>
                <a:ext cx="726482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Paired Comparison</a:t>
                </a:r>
              </a:p>
            </p:txBody>
          </p:sp>
        </p:grpSp>
      </p:grpSp>
      <p:grpSp>
        <p:nvGrpSpPr>
          <p:cNvPr id="1126" name="Group 1125">
            <a:extLst>
              <a:ext uri="{FF2B5EF4-FFF2-40B4-BE49-F238E27FC236}">
                <a16:creationId xmlns:a16="http://schemas.microsoft.com/office/drawing/2014/main" id="{7F36818D-D31B-4A86-1283-EE88CCEA073B}"/>
              </a:ext>
            </a:extLst>
          </p:cNvPr>
          <p:cNvGrpSpPr/>
          <p:nvPr/>
        </p:nvGrpSpPr>
        <p:grpSpPr>
          <a:xfrm>
            <a:off x="5916997" y="4509722"/>
            <a:ext cx="1581230" cy="736348"/>
            <a:chOff x="5916997" y="4509722"/>
            <a:chExt cx="1581230" cy="736348"/>
          </a:xfrm>
        </p:grpSpPr>
        <p:grpSp>
          <p:nvGrpSpPr>
            <p:cNvPr id="1085" name="Group 1084">
              <a:extLst>
                <a:ext uri="{FF2B5EF4-FFF2-40B4-BE49-F238E27FC236}">
                  <a16:creationId xmlns:a16="http://schemas.microsoft.com/office/drawing/2014/main" id="{BA3ED630-439C-77E7-3060-852C329FCE3A}"/>
                </a:ext>
              </a:extLst>
            </p:cNvPr>
            <p:cNvGrpSpPr/>
            <p:nvPr/>
          </p:nvGrpSpPr>
          <p:grpSpPr>
            <a:xfrm>
              <a:off x="6946543" y="4509722"/>
              <a:ext cx="551684" cy="736348"/>
              <a:chOff x="6946543" y="4509722"/>
              <a:chExt cx="551684" cy="736348"/>
            </a:xfrm>
          </p:grpSpPr>
          <p:grpSp>
            <p:nvGrpSpPr>
              <p:cNvPr id="2162" name="Group 2161">
                <a:extLst>
                  <a:ext uri="{FF2B5EF4-FFF2-40B4-BE49-F238E27FC236}">
                    <a16:creationId xmlns:a16="http://schemas.microsoft.com/office/drawing/2014/main" id="{60E01C6B-549F-E2C8-332C-41FC847C9E1C}"/>
                  </a:ext>
                </a:extLst>
              </p:cNvPr>
              <p:cNvGrpSpPr/>
              <p:nvPr/>
            </p:nvGrpSpPr>
            <p:grpSpPr>
              <a:xfrm>
                <a:off x="6946543" y="4509722"/>
                <a:ext cx="551684" cy="551682"/>
                <a:chOff x="5658524" y="1587926"/>
                <a:chExt cx="551684" cy="551682"/>
              </a:xfrm>
            </p:grpSpPr>
            <p:sp>
              <p:nvSpPr>
                <p:cNvPr id="2163" name="Oval 2162">
                  <a:extLst>
                    <a:ext uri="{FF2B5EF4-FFF2-40B4-BE49-F238E27FC236}">
                      <a16:creationId xmlns:a16="http://schemas.microsoft.com/office/drawing/2014/main" id="{180B19FE-0A80-95C3-3BFB-8C08281D9BB9}"/>
                    </a:ext>
                  </a:extLst>
                </p:cNvPr>
                <p:cNvSpPr/>
                <p:nvPr/>
              </p:nvSpPr>
              <p:spPr>
                <a:xfrm>
                  <a:off x="5658525" y="1587926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164" name="Picture 6" descr="Gantt Chart">
                  <a:hlinkClick r:id="rId11"/>
                  <a:extLst>
                    <a:ext uri="{FF2B5EF4-FFF2-40B4-BE49-F238E27FC236}">
                      <a16:creationId xmlns:a16="http://schemas.microsoft.com/office/drawing/2014/main" id="{FE07C125-04F6-9B23-E179-2BB3243362C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58524" y="1619450"/>
                  <a:ext cx="551684" cy="48863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045" name="TextBox 3">
                <a:extLst>
                  <a:ext uri="{FF2B5EF4-FFF2-40B4-BE49-F238E27FC236}">
                    <a16:creationId xmlns:a16="http://schemas.microsoft.com/office/drawing/2014/main" id="{90E8A043-42CE-76A6-2DCD-23CBB746BA9D}"/>
                  </a:ext>
                </a:extLst>
              </p:cNvPr>
              <p:cNvSpPr txBox="1"/>
              <p:nvPr/>
            </p:nvSpPr>
            <p:spPr>
              <a:xfrm>
                <a:off x="6966570" y="5061404"/>
                <a:ext cx="511679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Gantt Chart</a:t>
                </a:r>
              </a:p>
            </p:txBody>
          </p:sp>
        </p:grpSp>
        <p:grpSp>
          <p:nvGrpSpPr>
            <p:cNvPr id="1083" name="Group 1082">
              <a:extLst>
                <a:ext uri="{FF2B5EF4-FFF2-40B4-BE49-F238E27FC236}">
                  <a16:creationId xmlns:a16="http://schemas.microsoft.com/office/drawing/2014/main" id="{044851D8-B4E2-59C2-2D02-891601700DF2}"/>
                </a:ext>
              </a:extLst>
            </p:cNvPr>
            <p:cNvGrpSpPr/>
            <p:nvPr/>
          </p:nvGrpSpPr>
          <p:grpSpPr>
            <a:xfrm>
              <a:off x="6436973" y="4509722"/>
              <a:ext cx="556703" cy="736348"/>
              <a:chOff x="6436973" y="4509722"/>
              <a:chExt cx="556703" cy="736348"/>
            </a:xfrm>
          </p:grpSpPr>
          <p:grpSp>
            <p:nvGrpSpPr>
              <p:cNvPr id="2165" name="Group 2164">
                <a:extLst>
                  <a:ext uri="{FF2B5EF4-FFF2-40B4-BE49-F238E27FC236}">
                    <a16:creationId xmlns:a16="http://schemas.microsoft.com/office/drawing/2014/main" id="{8C1DE773-0384-F666-446D-978DEC03C784}"/>
                  </a:ext>
                </a:extLst>
              </p:cNvPr>
              <p:cNvGrpSpPr/>
              <p:nvPr/>
            </p:nvGrpSpPr>
            <p:grpSpPr>
              <a:xfrm>
                <a:off x="6436973" y="4509722"/>
                <a:ext cx="556703" cy="551682"/>
                <a:chOff x="3674601" y="1723951"/>
                <a:chExt cx="556703" cy="551682"/>
              </a:xfrm>
            </p:grpSpPr>
            <p:sp>
              <p:nvSpPr>
                <p:cNvPr id="2166" name="Oval 2165">
                  <a:extLst>
                    <a:ext uri="{FF2B5EF4-FFF2-40B4-BE49-F238E27FC236}">
                      <a16:creationId xmlns:a16="http://schemas.microsoft.com/office/drawing/2014/main" id="{343093C2-EFBF-9F27-7673-36F30D8ED69D}"/>
                    </a:ext>
                  </a:extLst>
                </p:cNvPr>
                <p:cNvSpPr/>
                <p:nvPr/>
              </p:nvSpPr>
              <p:spPr>
                <a:xfrm>
                  <a:off x="3677111" y="1723951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167" name="Picture 8" descr="Raci Matrix">
                  <a:hlinkClick r:id="rId63"/>
                  <a:extLst>
                    <a:ext uri="{FF2B5EF4-FFF2-40B4-BE49-F238E27FC236}">
                      <a16:creationId xmlns:a16="http://schemas.microsoft.com/office/drawing/2014/main" id="{B1A94786-DA40-2BD5-BBEB-0CE75D3F42F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74601" y="1753252"/>
                  <a:ext cx="556703" cy="49308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046" name="TextBox 3">
                <a:extLst>
                  <a:ext uri="{FF2B5EF4-FFF2-40B4-BE49-F238E27FC236}">
                    <a16:creationId xmlns:a16="http://schemas.microsoft.com/office/drawing/2014/main" id="{8CED978C-C5A6-E6B4-984B-9AAA4C304A25}"/>
                  </a:ext>
                </a:extLst>
              </p:cNvPr>
              <p:cNvSpPr txBox="1"/>
              <p:nvPr/>
            </p:nvSpPr>
            <p:spPr>
              <a:xfrm>
                <a:off x="6453073" y="5061404"/>
                <a:ext cx="524503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RACI Matrix</a:t>
                </a:r>
              </a:p>
            </p:txBody>
          </p:sp>
        </p:grpSp>
        <p:grpSp>
          <p:nvGrpSpPr>
            <p:cNvPr id="1082" name="Group 1081">
              <a:extLst>
                <a:ext uri="{FF2B5EF4-FFF2-40B4-BE49-F238E27FC236}">
                  <a16:creationId xmlns:a16="http://schemas.microsoft.com/office/drawing/2014/main" id="{C92B7385-A558-C721-A190-EC9CDB6E6518}"/>
                </a:ext>
              </a:extLst>
            </p:cNvPr>
            <p:cNvGrpSpPr/>
            <p:nvPr/>
          </p:nvGrpSpPr>
          <p:grpSpPr>
            <a:xfrm>
              <a:off x="5916997" y="4509722"/>
              <a:ext cx="562975" cy="736348"/>
              <a:chOff x="5916997" y="4509722"/>
              <a:chExt cx="562975" cy="736348"/>
            </a:xfrm>
          </p:grpSpPr>
          <p:grpSp>
            <p:nvGrpSpPr>
              <p:cNvPr id="2169" name="Group 2168">
                <a:extLst>
                  <a:ext uri="{FF2B5EF4-FFF2-40B4-BE49-F238E27FC236}">
                    <a16:creationId xmlns:a16="http://schemas.microsoft.com/office/drawing/2014/main" id="{91327D3D-636A-36F0-D147-D5F0B9067E38}"/>
                  </a:ext>
                </a:extLst>
              </p:cNvPr>
              <p:cNvGrpSpPr/>
              <p:nvPr/>
            </p:nvGrpSpPr>
            <p:grpSpPr>
              <a:xfrm>
                <a:off x="5919675" y="4509722"/>
                <a:ext cx="556704" cy="551682"/>
                <a:chOff x="4741912" y="5754379"/>
                <a:chExt cx="556704" cy="551682"/>
              </a:xfrm>
            </p:grpSpPr>
            <p:sp>
              <p:nvSpPr>
                <p:cNvPr id="2132" name="Oval 2131">
                  <a:extLst>
                    <a:ext uri="{FF2B5EF4-FFF2-40B4-BE49-F238E27FC236}">
                      <a16:creationId xmlns:a16="http://schemas.microsoft.com/office/drawing/2014/main" id="{672D79EE-CE0F-9813-33E4-EC69C71B2C4B}"/>
                    </a:ext>
                  </a:extLst>
                </p:cNvPr>
                <p:cNvSpPr/>
                <p:nvPr/>
              </p:nvSpPr>
              <p:spPr>
                <a:xfrm>
                  <a:off x="4744423" y="5754379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168" name="Picture 48" descr="Risk Analysis">
                  <a:hlinkClick r:id="rId13"/>
                  <a:extLst>
                    <a:ext uri="{FF2B5EF4-FFF2-40B4-BE49-F238E27FC236}">
                      <a16:creationId xmlns:a16="http://schemas.microsoft.com/office/drawing/2014/main" id="{9C98A3E7-7D7A-57C9-9D3A-53A0C961B12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41912" y="5783680"/>
                  <a:ext cx="556704" cy="49308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056" name="TextBox 3">
                <a:extLst>
                  <a:ext uri="{FF2B5EF4-FFF2-40B4-BE49-F238E27FC236}">
                    <a16:creationId xmlns:a16="http://schemas.microsoft.com/office/drawing/2014/main" id="{E22E819A-C687-7E9A-327A-A36727CC4385}"/>
                  </a:ext>
                </a:extLst>
              </p:cNvPr>
              <p:cNvSpPr txBox="1"/>
              <p:nvPr/>
            </p:nvSpPr>
            <p:spPr>
              <a:xfrm>
                <a:off x="5916997" y="5061404"/>
                <a:ext cx="562975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Risk Analysis</a:t>
                </a:r>
              </a:p>
            </p:txBody>
          </p:sp>
        </p:grpSp>
      </p:grpSp>
      <p:grpSp>
        <p:nvGrpSpPr>
          <p:cNvPr id="1127" name="Group 1126">
            <a:extLst>
              <a:ext uri="{FF2B5EF4-FFF2-40B4-BE49-F238E27FC236}">
                <a16:creationId xmlns:a16="http://schemas.microsoft.com/office/drawing/2014/main" id="{78D66A3A-57DA-E62C-477C-7A579538BBEA}"/>
              </a:ext>
            </a:extLst>
          </p:cNvPr>
          <p:cNvGrpSpPr/>
          <p:nvPr/>
        </p:nvGrpSpPr>
        <p:grpSpPr>
          <a:xfrm>
            <a:off x="3234074" y="4509722"/>
            <a:ext cx="2657892" cy="736348"/>
            <a:chOff x="3234074" y="4509722"/>
            <a:chExt cx="2657892" cy="736348"/>
          </a:xfrm>
        </p:grpSpPr>
        <p:sp>
          <p:nvSpPr>
            <p:cNvPr id="2150" name="Oval 2149">
              <a:extLst>
                <a:ext uri="{FF2B5EF4-FFF2-40B4-BE49-F238E27FC236}">
                  <a16:creationId xmlns:a16="http://schemas.microsoft.com/office/drawing/2014/main" id="{24A3B7D6-D031-B74F-66BC-159CCDED2DAB}"/>
                </a:ext>
              </a:extLst>
            </p:cNvPr>
            <p:cNvSpPr/>
            <p:nvPr/>
          </p:nvSpPr>
          <p:spPr>
            <a:xfrm>
              <a:off x="5340284" y="4509722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100" dirty="0">
                  <a:solidFill>
                    <a:schemeClr val="tx1"/>
                  </a:solidFill>
                  <a:latin typeface="Aleo" panose="00000500000000000000" pitchFamily="2" charset="0"/>
                </a:rPr>
                <a:t>Pilot Study</a:t>
              </a:r>
              <a:endParaRPr lang="en-AE" sz="900" dirty="0">
                <a:solidFill>
                  <a:schemeClr val="tx1"/>
                </a:solidFill>
                <a:latin typeface="Aleo" panose="00000500000000000000" pitchFamily="2" charset="0"/>
              </a:endParaRPr>
            </a:p>
          </p:txBody>
        </p:sp>
        <p:sp>
          <p:nvSpPr>
            <p:cNvPr id="2174" name="Oval 2173">
              <a:extLst>
                <a:ext uri="{FF2B5EF4-FFF2-40B4-BE49-F238E27FC236}">
                  <a16:creationId xmlns:a16="http://schemas.microsoft.com/office/drawing/2014/main" id="{F69C8CC1-D50C-2AA4-8483-0F6CF1269A73}"/>
                </a:ext>
              </a:extLst>
            </p:cNvPr>
            <p:cNvSpPr/>
            <p:nvPr/>
          </p:nvSpPr>
          <p:spPr>
            <a:xfrm>
              <a:off x="4287178" y="4509722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u="sng" dirty="0">
                  <a:solidFill>
                    <a:schemeClr val="tx1"/>
                  </a:solidFill>
                  <a:latin typeface="Aleo" panose="00000500000000000000" pitchFamily="2" charset="0"/>
                </a:rPr>
                <a:t>Kaizen Events</a:t>
              </a:r>
            </a:p>
          </p:txBody>
        </p:sp>
        <p:sp>
          <p:nvSpPr>
            <p:cNvPr id="2254" name="Oval 2253">
              <a:extLst>
                <a:ext uri="{FF2B5EF4-FFF2-40B4-BE49-F238E27FC236}">
                  <a16:creationId xmlns:a16="http://schemas.microsoft.com/office/drawing/2014/main" id="{DCB77377-4882-BE49-4EA8-08EFAB809188}"/>
                </a:ext>
              </a:extLst>
            </p:cNvPr>
            <p:cNvSpPr/>
            <p:nvPr/>
          </p:nvSpPr>
          <p:spPr>
            <a:xfrm>
              <a:off x="3760626" y="4509722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Quick Wins</a:t>
              </a:r>
              <a:endParaRPr lang="en-US" sz="1100" dirty="0">
                <a:solidFill>
                  <a:schemeClr val="tx1"/>
                </a:solidFill>
                <a:latin typeface="Aleo" panose="00000500000000000000" pitchFamily="2" charset="0"/>
              </a:endParaRPr>
            </a:p>
          </p:txBody>
        </p:sp>
        <p:grpSp>
          <p:nvGrpSpPr>
            <p:cNvPr id="1081" name="Group 1080">
              <a:extLst>
                <a:ext uri="{FF2B5EF4-FFF2-40B4-BE49-F238E27FC236}">
                  <a16:creationId xmlns:a16="http://schemas.microsoft.com/office/drawing/2014/main" id="{66257B5C-683E-394B-DFF6-2FB569B8485B}"/>
                </a:ext>
              </a:extLst>
            </p:cNvPr>
            <p:cNvGrpSpPr/>
            <p:nvPr/>
          </p:nvGrpSpPr>
          <p:grpSpPr>
            <a:xfrm>
              <a:off x="4816891" y="4509722"/>
              <a:ext cx="551683" cy="736348"/>
              <a:chOff x="4816891" y="4509722"/>
              <a:chExt cx="551683" cy="736348"/>
            </a:xfrm>
          </p:grpSpPr>
          <p:grpSp>
            <p:nvGrpSpPr>
              <p:cNvPr id="2176" name="Group 2175">
                <a:extLst>
                  <a:ext uri="{FF2B5EF4-FFF2-40B4-BE49-F238E27FC236}">
                    <a16:creationId xmlns:a16="http://schemas.microsoft.com/office/drawing/2014/main" id="{76DDE076-63A4-B3A8-9ECF-0667DFEAFA84}"/>
                  </a:ext>
                </a:extLst>
              </p:cNvPr>
              <p:cNvGrpSpPr/>
              <p:nvPr/>
            </p:nvGrpSpPr>
            <p:grpSpPr>
              <a:xfrm>
                <a:off x="4816891" y="4509722"/>
                <a:ext cx="551683" cy="551682"/>
                <a:chOff x="4138260" y="4399751"/>
                <a:chExt cx="551683" cy="551682"/>
              </a:xfrm>
            </p:grpSpPr>
            <p:sp>
              <p:nvSpPr>
                <p:cNvPr id="1047" name="Oval 1046">
                  <a:extLst>
                    <a:ext uri="{FF2B5EF4-FFF2-40B4-BE49-F238E27FC236}">
                      <a16:creationId xmlns:a16="http://schemas.microsoft.com/office/drawing/2014/main" id="{BFB4401F-F441-FE32-0BE5-3B754EB44FE0}"/>
                    </a:ext>
                  </a:extLst>
                </p:cNvPr>
                <p:cNvSpPr/>
                <p:nvPr/>
              </p:nvSpPr>
              <p:spPr>
                <a:xfrm>
                  <a:off x="4138260" y="4399751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175" name="Picture 50" descr="PDCA Cycle">
                  <a:hlinkClick r:id="rId65"/>
                  <a:extLst>
                    <a:ext uri="{FF2B5EF4-FFF2-40B4-BE49-F238E27FC236}">
                      <a16:creationId xmlns:a16="http://schemas.microsoft.com/office/drawing/2014/main" id="{9AD2778D-F044-1401-EABF-62BD895F6FD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38260" y="4431275"/>
                  <a:ext cx="551683" cy="48863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057" name="TextBox 3">
                <a:extLst>
                  <a:ext uri="{FF2B5EF4-FFF2-40B4-BE49-F238E27FC236}">
                    <a16:creationId xmlns:a16="http://schemas.microsoft.com/office/drawing/2014/main" id="{08D378B6-7CBE-1091-B1E7-D78D07FF134B}"/>
                  </a:ext>
                </a:extLst>
              </p:cNvPr>
              <p:cNvSpPr txBox="1"/>
              <p:nvPr/>
            </p:nvSpPr>
            <p:spPr>
              <a:xfrm>
                <a:off x="4913838" y="5061404"/>
                <a:ext cx="357790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PDCA</a:t>
                </a:r>
              </a:p>
            </p:txBody>
          </p:sp>
        </p:grpSp>
        <p:grpSp>
          <p:nvGrpSpPr>
            <p:cNvPr id="1080" name="Group 1079">
              <a:extLst>
                <a:ext uri="{FF2B5EF4-FFF2-40B4-BE49-F238E27FC236}">
                  <a16:creationId xmlns:a16="http://schemas.microsoft.com/office/drawing/2014/main" id="{7423D2A7-2D7A-EB37-CC19-BA6FF0BFC44A}"/>
                </a:ext>
              </a:extLst>
            </p:cNvPr>
            <p:cNvGrpSpPr/>
            <p:nvPr/>
          </p:nvGrpSpPr>
          <p:grpSpPr>
            <a:xfrm>
              <a:off x="3234074" y="4509722"/>
              <a:ext cx="551682" cy="736348"/>
              <a:chOff x="3234074" y="4509722"/>
              <a:chExt cx="551682" cy="736348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C3C040C6-8E3B-C5CC-9B8B-D064DE0AA17E}"/>
                  </a:ext>
                </a:extLst>
              </p:cNvPr>
              <p:cNvGrpSpPr/>
              <p:nvPr/>
            </p:nvGrpSpPr>
            <p:grpSpPr>
              <a:xfrm>
                <a:off x="3234074" y="4509722"/>
                <a:ext cx="551682" cy="551682"/>
                <a:chOff x="7977492" y="1612938"/>
                <a:chExt cx="551682" cy="551682"/>
              </a:xfrm>
            </p:grpSpPr>
            <p:sp>
              <p:nvSpPr>
                <p:cNvPr id="3" name="Oval 2">
                  <a:extLst>
                    <a:ext uri="{FF2B5EF4-FFF2-40B4-BE49-F238E27FC236}">
                      <a16:creationId xmlns:a16="http://schemas.microsoft.com/office/drawing/2014/main" id="{9E276CDA-639F-C427-AED3-086E42048F12}"/>
                    </a:ext>
                  </a:extLst>
                </p:cNvPr>
                <p:cNvSpPr/>
                <p:nvPr/>
              </p:nvSpPr>
              <p:spPr>
                <a:xfrm>
                  <a:off x="7977492" y="1612938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4" name="Picture 2" descr="Flowchart">
                  <a:hlinkClick r:id="rId17"/>
                  <a:extLst>
                    <a:ext uri="{FF2B5EF4-FFF2-40B4-BE49-F238E27FC236}">
                      <a16:creationId xmlns:a16="http://schemas.microsoft.com/office/drawing/2014/main" id="{3369248A-5053-6464-83AF-BAE7ABEE0FA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8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80591" y="1647208"/>
                  <a:ext cx="545484" cy="48314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058" name="TextBox 3">
                <a:extLst>
                  <a:ext uri="{FF2B5EF4-FFF2-40B4-BE49-F238E27FC236}">
                    <a16:creationId xmlns:a16="http://schemas.microsoft.com/office/drawing/2014/main" id="{0948B19E-AF8C-6239-5C4B-63E982C5FC84}"/>
                  </a:ext>
                </a:extLst>
              </p:cNvPr>
              <p:cNvSpPr txBox="1"/>
              <p:nvPr/>
            </p:nvSpPr>
            <p:spPr>
              <a:xfrm>
                <a:off x="3280526" y="5061404"/>
                <a:ext cx="458780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Flowchart</a:t>
                </a:r>
              </a:p>
            </p:txBody>
          </p:sp>
        </p:grpSp>
      </p:grpSp>
      <p:grpSp>
        <p:nvGrpSpPr>
          <p:cNvPr id="1128" name="Group 1127">
            <a:extLst>
              <a:ext uri="{FF2B5EF4-FFF2-40B4-BE49-F238E27FC236}">
                <a16:creationId xmlns:a16="http://schemas.microsoft.com/office/drawing/2014/main" id="{BFDA365E-0964-0CD1-3F6D-D43291948E26}"/>
              </a:ext>
            </a:extLst>
          </p:cNvPr>
          <p:cNvGrpSpPr/>
          <p:nvPr/>
        </p:nvGrpSpPr>
        <p:grpSpPr>
          <a:xfrm>
            <a:off x="495887" y="4509722"/>
            <a:ext cx="2786445" cy="736348"/>
            <a:chOff x="495887" y="4509722"/>
            <a:chExt cx="2786445" cy="736348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18E53443-A637-B2AC-C06A-EF1B00C2BD9A}"/>
                </a:ext>
              </a:extLst>
            </p:cNvPr>
            <p:cNvSpPr/>
            <p:nvPr/>
          </p:nvSpPr>
          <p:spPr>
            <a:xfrm>
              <a:off x="1633710" y="4509722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SPC</a:t>
              </a: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FF0F684-DC14-5337-D49F-F0AB6766B322}"/>
                </a:ext>
              </a:extLst>
            </p:cNvPr>
            <p:cNvGrpSpPr/>
            <p:nvPr/>
          </p:nvGrpSpPr>
          <p:grpSpPr>
            <a:xfrm>
              <a:off x="495887" y="4509722"/>
              <a:ext cx="784828" cy="551682"/>
              <a:chOff x="6333366" y="1610793"/>
              <a:chExt cx="784828" cy="551682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98C6659F-B854-8FF9-0207-C074084070C9}"/>
                  </a:ext>
                </a:extLst>
              </p:cNvPr>
              <p:cNvSpPr/>
              <p:nvPr/>
            </p:nvSpPr>
            <p:spPr>
              <a:xfrm>
                <a:off x="6449939" y="1610793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13C6FC1-09D9-C983-7A0E-CAA65352C59D}"/>
                  </a:ext>
                </a:extLst>
              </p:cNvPr>
              <p:cNvSpPr txBox="1"/>
              <p:nvPr/>
            </p:nvSpPr>
            <p:spPr>
              <a:xfrm>
                <a:off x="6333366" y="1717357"/>
                <a:ext cx="784828" cy="338554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algn="ctr"/>
                <a:r>
                  <a:rPr lang="en-AE" sz="8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Capability</a:t>
                </a:r>
              </a:p>
              <a:p>
                <a:pPr algn="ctr"/>
                <a:r>
                  <a:rPr lang="en-AE" sz="800" dirty="0">
                    <a:latin typeface="Aleo" panose="00000500000000000000" pitchFamily="2" charset="0"/>
                  </a:rPr>
                  <a:t>Study</a:t>
                </a:r>
                <a:endParaRPr lang="en-AE" sz="800" dirty="0">
                  <a:solidFill>
                    <a:schemeClr val="tx1"/>
                  </a:solidFill>
                  <a:latin typeface="Aleo" panose="00000500000000000000" pitchFamily="2" charset="0"/>
                </a:endParaRPr>
              </a:p>
            </p:txBody>
          </p:sp>
        </p:grp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1C722567-EFA4-AAA3-CE46-4000E35BED78}"/>
                </a:ext>
              </a:extLst>
            </p:cNvPr>
            <p:cNvSpPr/>
            <p:nvPr/>
          </p:nvSpPr>
          <p:spPr>
            <a:xfrm>
              <a:off x="2147378" y="4509722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MSA</a:t>
              </a:r>
            </a:p>
          </p:txBody>
        </p:sp>
        <p:grpSp>
          <p:nvGrpSpPr>
            <p:cNvPr id="1079" name="Group 1078">
              <a:extLst>
                <a:ext uri="{FF2B5EF4-FFF2-40B4-BE49-F238E27FC236}">
                  <a16:creationId xmlns:a16="http://schemas.microsoft.com/office/drawing/2014/main" id="{1A3B7B9B-9A3F-9046-6977-5E8CE6801CDC}"/>
                </a:ext>
              </a:extLst>
            </p:cNvPr>
            <p:cNvGrpSpPr/>
            <p:nvPr/>
          </p:nvGrpSpPr>
          <p:grpSpPr>
            <a:xfrm>
              <a:off x="2563866" y="4509722"/>
              <a:ext cx="718466" cy="736348"/>
              <a:chOff x="2563866" y="4509722"/>
              <a:chExt cx="718466" cy="736348"/>
            </a:xfrm>
          </p:grpSpPr>
          <p:grpSp>
            <p:nvGrpSpPr>
              <p:cNvPr id="2195" name="Group 2194">
                <a:extLst>
                  <a:ext uri="{FF2B5EF4-FFF2-40B4-BE49-F238E27FC236}">
                    <a16:creationId xmlns:a16="http://schemas.microsoft.com/office/drawing/2014/main" id="{5917F278-611A-76C5-6B97-B10CB2921081}"/>
                  </a:ext>
                </a:extLst>
              </p:cNvPr>
              <p:cNvGrpSpPr/>
              <p:nvPr/>
            </p:nvGrpSpPr>
            <p:grpSpPr>
              <a:xfrm>
                <a:off x="2645806" y="4509722"/>
                <a:ext cx="554585" cy="551682"/>
                <a:chOff x="4875230" y="1606346"/>
                <a:chExt cx="554585" cy="551682"/>
              </a:xfrm>
            </p:grpSpPr>
            <p:sp>
              <p:nvSpPr>
                <p:cNvPr id="2196" name="Oval 2195">
                  <a:extLst>
                    <a:ext uri="{FF2B5EF4-FFF2-40B4-BE49-F238E27FC236}">
                      <a16:creationId xmlns:a16="http://schemas.microsoft.com/office/drawing/2014/main" id="{D5E5AC76-04EF-7DBD-49BE-26C8E93392D3}"/>
                    </a:ext>
                  </a:extLst>
                </p:cNvPr>
                <p:cNvSpPr/>
                <p:nvPr/>
              </p:nvSpPr>
              <p:spPr>
                <a:xfrm>
                  <a:off x="4876681" y="1606346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197" name="Picture 14" descr="Graphical Analysis">
                  <a:hlinkClick r:id="rId67"/>
                  <a:extLst>
                    <a:ext uri="{FF2B5EF4-FFF2-40B4-BE49-F238E27FC236}">
                      <a16:creationId xmlns:a16="http://schemas.microsoft.com/office/drawing/2014/main" id="{D4A10148-4D31-AFD2-A4A4-B37E029206A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8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75230" y="1636585"/>
                  <a:ext cx="554585" cy="49120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062" name="TextBox 3">
                <a:extLst>
                  <a:ext uri="{FF2B5EF4-FFF2-40B4-BE49-F238E27FC236}">
                    <a16:creationId xmlns:a16="http://schemas.microsoft.com/office/drawing/2014/main" id="{C4CFFFA6-361B-2314-3346-69C7C5F5B243}"/>
                  </a:ext>
                </a:extLst>
              </p:cNvPr>
              <p:cNvSpPr txBox="1"/>
              <p:nvPr/>
            </p:nvSpPr>
            <p:spPr>
              <a:xfrm>
                <a:off x="2563866" y="5061404"/>
                <a:ext cx="718466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Graphical Methods</a:t>
                </a:r>
              </a:p>
            </p:txBody>
          </p:sp>
        </p:grpSp>
        <p:grpSp>
          <p:nvGrpSpPr>
            <p:cNvPr id="1078" name="Group 1077">
              <a:extLst>
                <a:ext uri="{FF2B5EF4-FFF2-40B4-BE49-F238E27FC236}">
                  <a16:creationId xmlns:a16="http://schemas.microsoft.com/office/drawing/2014/main" id="{3119981D-802C-1E27-330C-D1FFCF419CDD}"/>
                </a:ext>
              </a:extLst>
            </p:cNvPr>
            <p:cNvGrpSpPr/>
            <p:nvPr/>
          </p:nvGrpSpPr>
          <p:grpSpPr>
            <a:xfrm>
              <a:off x="1081058" y="4509722"/>
              <a:ext cx="631904" cy="736348"/>
              <a:chOff x="1081058" y="4509722"/>
              <a:chExt cx="631904" cy="736348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39B473C4-0FEA-B25A-0C01-CB0DF85A5125}"/>
                  </a:ext>
                </a:extLst>
              </p:cNvPr>
              <p:cNvGrpSpPr/>
              <p:nvPr/>
            </p:nvGrpSpPr>
            <p:grpSpPr>
              <a:xfrm>
                <a:off x="1121007" y="4509722"/>
                <a:ext cx="552007" cy="551682"/>
                <a:chOff x="2142021" y="2951980"/>
                <a:chExt cx="552007" cy="551682"/>
              </a:xfrm>
            </p:grpSpPr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F7E8DB2D-B046-7840-04B0-37AD91700A88}"/>
                    </a:ext>
                  </a:extLst>
                </p:cNvPr>
                <p:cNvSpPr/>
                <p:nvPr/>
              </p:nvSpPr>
              <p:spPr>
                <a:xfrm>
                  <a:off x="2142183" y="2951980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44" name="Picture 32" descr="Normal Distribution">
                  <a:hlinkClick r:id="rId35"/>
                  <a:extLst>
                    <a:ext uri="{FF2B5EF4-FFF2-40B4-BE49-F238E27FC236}">
                      <a16:creationId xmlns:a16="http://schemas.microsoft.com/office/drawing/2014/main" id="{EB091B65-EE33-A902-C2B9-55EC6AC19ED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42021" y="2983361"/>
                  <a:ext cx="552007" cy="48892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063" name="TextBox 3">
                <a:extLst>
                  <a:ext uri="{FF2B5EF4-FFF2-40B4-BE49-F238E27FC236}">
                    <a16:creationId xmlns:a16="http://schemas.microsoft.com/office/drawing/2014/main" id="{F1E25AD8-C0E5-909E-27A0-9823DF146EEF}"/>
                  </a:ext>
                </a:extLst>
              </p:cNvPr>
              <p:cNvSpPr txBox="1"/>
              <p:nvPr/>
            </p:nvSpPr>
            <p:spPr>
              <a:xfrm>
                <a:off x="1081058" y="5061404"/>
                <a:ext cx="631904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Normality Study</a:t>
                </a:r>
              </a:p>
            </p:txBody>
          </p:sp>
        </p:grpSp>
      </p:grpSp>
      <p:grpSp>
        <p:nvGrpSpPr>
          <p:cNvPr id="1130" name="Group 1129">
            <a:extLst>
              <a:ext uri="{FF2B5EF4-FFF2-40B4-BE49-F238E27FC236}">
                <a16:creationId xmlns:a16="http://schemas.microsoft.com/office/drawing/2014/main" id="{5DB4D02E-DDFC-8066-50B8-B5E6387B3C57}"/>
              </a:ext>
            </a:extLst>
          </p:cNvPr>
          <p:cNvGrpSpPr/>
          <p:nvPr/>
        </p:nvGrpSpPr>
        <p:grpSpPr>
          <a:xfrm>
            <a:off x="7495973" y="5939461"/>
            <a:ext cx="1978125" cy="741053"/>
            <a:chOff x="7495973" y="5939461"/>
            <a:chExt cx="1978125" cy="741053"/>
          </a:xfrm>
        </p:grpSpPr>
        <p:grpSp>
          <p:nvGrpSpPr>
            <p:cNvPr id="2210" name="Group 2209">
              <a:extLst>
                <a:ext uri="{FF2B5EF4-FFF2-40B4-BE49-F238E27FC236}">
                  <a16:creationId xmlns:a16="http://schemas.microsoft.com/office/drawing/2014/main" id="{4C8392C4-1BAA-89C8-CD94-FA11542951A4}"/>
                </a:ext>
              </a:extLst>
            </p:cNvPr>
            <p:cNvGrpSpPr/>
            <p:nvPr/>
          </p:nvGrpSpPr>
          <p:grpSpPr>
            <a:xfrm>
              <a:off x="7495973" y="5939461"/>
              <a:ext cx="784828" cy="551682"/>
              <a:chOff x="6333366" y="1610793"/>
              <a:chExt cx="784828" cy="551682"/>
            </a:xfrm>
          </p:grpSpPr>
          <p:sp>
            <p:nvSpPr>
              <p:cNvPr id="2211" name="Oval 2210">
                <a:extLst>
                  <a:ext uri="{FF2B5EF4-FFF2-40B4-BE49-F238E27FC236}">
                    <a16:creationId xmlns:a16="http://schemas.microsoft.com/office/drawing/2014/main" id="{1F4D3D77-55F1-2ACE-447E-63A4E007CB38}"/>
                  </a:ext>
                </a:extLst>
              </p:cNvPr>
              <p:cNvSpPr/>
              <p:nvPr/>
            </p:nvSpPr>
            <p:spPr>
              <a:xfrm>
                <a:off x="6449939" y="1610793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212" name="TextBox 2211">
                <a:extLst>
                  <a:ext uri="{FF2B5EF4-FFF2-40B4-BE49-F238E27FC236}">
                    <a16:creationId xmlns:a16="http://schemas.microsoft.com/office/drawing/2014/main" id="{A9DCAC2E-8C65-AB8D-2AF8-A88E1B1FCE63}"/>
                  </a:ext>
                </a:extLst>
              </p:cNvPr>
              <p:cNvSpPr txBox="1"/>
              <p:nvPr/>
            </p:nvSpPr>
            <p:spPr>
              <a:xfrm>
                <a:off x="6333366" y="1778912"/>
                <a:ext cx="784828" cy="215444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algn="ctr"/>
                <a:r>
                  <a:rPr lang="en-AE" sz="8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Story</a:t>
                </a:r>
                <a:r>
                  <a:rPr lang="en-AE" sz="800" dirty="0">
                    <a:latin typeface="Aleo" panose="00000500000000000000" pitchFamily="2" charset="0"/>
                  </a:rPr>
                  <a:t>b</a:t>
                </a:r>
                <a:r>
                  <a:rPr lang="en-AE" sz="8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oard</a:t>
                </a:r>
              </a:p>
            </p:txBody>
          </p:sp>
        </p:grpSp>
        <p:grpSp>
          <p:nvGrpSpPr>
            <p:cNvPr id="2213" name="Group 2212">
              <a:extLst>
                <a:ext uri="{FF2B5EF4-FFF2-40B4-BE49-F238E27FC236}">
                  <a16:creationId xmlns:a16="http://schemas.microsoft.com/office/drawing/2014/main" id="{DF61CD32-994B-9EF6-F4E2-4380ECC506DE}"/>
                </a:ext>
              </a:extLst>
            </p:cNvPr>
            <p:cNvGrpSpPr/>
            <p:nvPr/>
          </p:nvGrpSpPr>
          <p:grpSpPr>
            <a:xfrm>
              <a:off x="8091979" y="5939461"/>
              <a:ext cx="784828" cy="551682"/>
              <a:chOff x="6333366" y="1610793"/>
              <a:chExt cx="784828" cy="551682"/>
            </a:xfrm>
          </p:grpSpPr>
          <p:sp>
            <p:nvSpPr>
              <p:cNvPr id="2214" name="Oval 2213">
                <a:extLst>
                  <a:ext uri="{FF2B5EF4-FFF2-40B4-BE49-F238E27FC236}">
                    <a16:creationId xmlns:a16="http://schemas.microsoft.com/office/drawing/2014/main" id="{647F8012-4DB2-DDE4-CFF0-C84BE0B7CAE4}"/>
                  </a:ext>
                </a:extLst>
              </p:cNvPr>
              <p:cNvSpPr/>
              <p:nvPr/>
            </p:nvSpPr>
            <p:spPr>
              <a:xfrm>
                <a:off x="6449939" y="1610793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215" name="TextBox 2214">
                <a:extLst>
                  <a:ext uri="{FF2B5EF4-FFF2-40B4-BE49-F238E27FC236}">
                    <a16:creationId xmlns:a16="http://schemas.microsoft.com/office/drawing/2014/main" id="{319C3DDF-482C-2331-E11D-235BB36A2232}"/>
                  </a:ext>
                </a:extLst>
              </p:cNvPr>
              <p:cNvSpPr txBox="1"/>
              <p:nvPr/>
            </p:nvSpPr>
            <p:spPr>
              <a:xfrm>
                <a:off x="6333366" y="1717357"/>
                <a:ext cx="784828" cy="338554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algn="ctr"/>
                <a:r>
                  <a:rPr lang="en-AE" sz="8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Lessons Learned</a:t>
                </a:r>
              </a:p>
            </p:txBody>
          </p:sp>
        </p:grpSp>
        <p:grpSp>
          <p:nvGrpSpPr>
            <p:cNvPr id="1073" name="Group 1072">
              <a:extLst>
                <a:ext uri="{FF2B5EF4-FFF2-40B4-BE49-F238E27FC236}">
                  <a16:creationId xmlns:a16="http://schemas.microsoft.com/office/drawing/2014/main" id="{A08DB84E-43D6-89F5-F9A2-D459DBD7B632}"/>
                </a:ext>
              </a:extLst>
            </p:cNvPr>
            <p:cNvGrpSpPr/>
            <p:nvPr/>
          </p:nvGrpSpPr>
          <p:grpSpPr>
            <a:xfrm>
              <a:off x="8680290" y="5939461"/>
              <a:ext cx="793808" cy="741053"/>
              <a:chOff x="8680290" y="5939461"/>
              <a:chExt cx="793808" cy="741053"/>
            </a:xfrm>
          </p:grpSpPr>
          <p:grpSp>
            <p:nvGrpSpPr>
              <p:cNvPr id="2220" name="Group 2219">
                <a:extLst>
                  <a:ext uri="{FF2B5EF4-FFF2-40B4-BE49-F238E27FC236}">
                    <a16:creationId xmlns:a16="http://schemas.microsoft.com/office/drawing/2014/main" id="{BCFE184F-A703-1D04-8A16-27FAB6D90789}"/>
                  </a:ext>
                </a:extLst>
              </p:cNvPr>
              <p:cNvGrpSpPr/>
              <p:nvPr/>
            </p:nvGrpSpPr>
            <p:grpSpPr>
              <a:xfrm>
                <a:off x="8799818" y="5939461"/>
                <a:ext cx="554742" cy="551682"/>
                <a:chOff x="7765816" y="5944738"/>
                <a:chExt cx="554742" cy="551682"/>
              </a:xfrm>
            </p:grpSpPr>
            <p:sp>
              <p:nvSpPr>
                <p:cNvPr id="2181" name="Oval 2180">
                  <a:extLst>
                    <a:ext uri="{FF2B5EF4-FFF2-40B4-BE49-F238E27FC236}">
                      <a16:creationId xmlns:a16="http://schemas.microsoft.com/office/drawing/2014/main" id="{2B9C49FE-49E4-7350-1EB1-7F43D8F3A24B}"/>
                    </a:ext>
                  </a:extLst>
                </p:cNvPr>
                <p:cNvSpPr/>
                <p:nvPr/>
              </p:nvSpPr>
              <p:spPr>
                <a:xfrm>
                  <a:off x="7767346" y="5944738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219" name="Picture 60" descr="Best Practice">
                  <a:hlinkClick r:id="rId69"/>
                  <a:extLst>
                    <a:ext uri="{FF2B5EF4-FFF2-40B4-BE49-F238E27FC236}">
                      <a16:creationId xmlns:a16="http://schemas.microsoft.com/office/drawing/2014/main" id="{0EC65F60-A09F-A1B6-B3E8-26A0BE059EA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70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65816" y="5974908"/>
                  <a:ext cx="554742" cy="49134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068" name="TextBox 3">
                <a:extLst>
                  <a:ext uri="{FF2B5EF4-FFF2-40B4-BE49-F238E27FC236}">
                    <a16:creationId xmlns:a16="http://schemas.microsoft.com/office/drawing/2014/main" id="{3EACE296-DAF7-1B69-921B-B28125D34F38}"/>
                  </a:ext>
                </a:extLst>
              </p:cNvPr>
              <p:cNvSpPr txBox="1"/>
              <p:nvPr/>
            </p:nvSpPr>
            <p:spPr>
              <a:xfrm>
                <a:off x="8680290" y="6495848"/>
                <a:ext cx="793808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Best Practice Sharing</a:t>
                </a:r>
              </a:p>
            </p:txBody>
          </p:sp>
        </p:grpSp>
      </p:grpSp>
      <p:grpSp>
        <p:nvGrpSpPr>
          <p:cNvPr id="1131" name="Group 1130">
            <a:extLst>
              <a:ext uri="{FF2B5EF4-FFF2-40B4-BE49-F238E27FC236}">
                <a16:creationId xmlns:a16="http://schemas.microsoft.com/office/drawing/2014/main" id="{46D55AD3-4117-4D5E-7231-3401945EF77E}"/>
              </a:ext>
            </a:extLst>
          </p:cNvPr>
          <p:cNvGrpSpPr/>
          <p:nvPr/>
        </p:nvGrpSpPr>
        <p:grpSpPr>
          <a:xfrm>
            <a:off x="9569478" y="5939461"/>
            <a:ext cx="2267050" cy="741053"/>
            <a:chOff x="9569478" y="5939461"/>
            <a:chExt cx="2267050" cy="741053"/>
          </a:xfrm>
        </p:grpSpPr>
        <p:sp>
          <p:nvSpPr>
            <p:cNvPr id="2221" name="Oval 2220">
              <a:extLst>
                <a:ext uri="{FF2B5EF4-FFF2-40B4-BE49-F238E27FC236}">
                  <a16:creationId xmlns:a16="http://schemas.microsoft.com/office/drawing/2014/main" id="{53529E3B-7181-2235-97DE-69C94336BD52}"/>
                </a:ext>
              </a:extLst>
            </p:cNvPr>
            <p:cNvSpPr/>
            <p:nvPr/>
          </p:nvSpPr>
          <p:spPr>
            <a:xfrm>
              <a:off x="9569478" y="5939461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SPC</a:t>
              </a:r>
            </a:p>
          </p:txBody>
        </p:sp>
        <p:grpSp>
          <p:nvGrpSpPr>
            <p:cNvPr id="2225" name="Group 2224">
              <a:extLst>
                <a:ext uri="{FF2B5EF4-FFF2-40B4-BE49-F238E27FC236}">
                  <a16:creationId xmlns:a16="http://schemas.microsoft.com/office/drawing/2014/main" id="{C2A155E0-CCB8-05DD-5D8F-1A9099DAD005}"/>
                </a:ext>
              </a:extLst>
            </p:cNvPr>
            <p:cNvGrpSpPr/>
            <p:nvPr/>
          </p:nvGrpSpPr>
          <p:grpSpPr>
            <a:xfrm>
              <a:off x="10003909" y="5939461"/>
              <a:ext cx="784828" cy="551682"/>
              <a:chOff x="6333366" y="1610793"/>
              <a:chExt cx="784828" cy="551682"/>
            </a:xfrm>
          </p:grpSpPr>
          <p:sp>
            <p:nvSpPr>
              <p:cNvPr id="2226" name="Oval 2225">
                <a:extLst>
                  <a:ext uri="{FF2B5EF4-FFF2-40B4-BE49-F238E27FC236}">
                    <a16:creationId xmlns:a16="http://schemas.microsoft.com/office/drawing/2014/main" id="{2355AE1E-82C4-F6DA-2EEB-9A32CE4C1CF8}"/>
                  </a:ext>
                </a:extLst>
              </p:cNvPr>
              <p:cNvSpPr/>
              <p:nvPr/>
            </p:nvSpPr>
            <p:spPr>
              <a:xfrm>
                <a:off x="6449939" y="1610793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227" name="TextBox 2226">
                <a:extLst>
                  <a:ext uri="{FF2B5EF4-FFF2-40B4-BE49-F238E27FC236}">
                    <a16:creationId xmlns:a16="http://schemas.microsoft.com/office/drawing/2014/main" id="{0F042C24-0656-5CA6-1D13-633D4FD837F1}"/>
                  </a:ext>
                </a:extLst>
              </p:cNvPr>
              <p:cNvSpPr txBox="1"/>
              <p:nvPr/>
            </p:nvSpPr>
            <p:spPr>
              <a:xfrm>
                <a:off x="6333366" y="1717357"/>
                <a:ext cx="784828" cy="338554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Process</a:t>
                </a:r>
              </a:p>
              <a:p>
                <a:pPr algn="ctr"/>
                <a:r>
                  <a:rPr lang="en-US" sz="800" dirty="0">
                    <a:latin typeface="Aleo" panose="00000500000000000000" pitchFamily="2" charset="0"/>
                  </a:rPr>
                  <a:t>Audit</a:t>
                </a:r>
                <a:endParaRPr lang="en-AE" sz="800" dirty="0">
                  <a:solidFill>
                    <a:schemeClr val="tx1"/>
                  </a:solidFill>
                  <a:latin typeface="Aleo" panose="00000500000000000000" pitchFamily="2" charset="0"/>
                </a:endParaRPr>
              </a:p>
            </p:txBody>
          </p:sp>
        </p:grpSp>
        <p:grpSp>
          <p:nvGrpSpPr>
            <p:cNvPr id="1071" name="Group 1070">
              <a:extLst>
                <a:ext uri="{FF2B5EF4-FFF2-40B4-BE49-F238E27FC236}">
                  <a16:creationId xmlns:a16="http://schemas.microsoft.com/office/drawing/2014/main" id="{0D2A60CD-6A7F-920A-087A-503CFA0FF088}"/>
                </a:ext>
              </a:extLst>
            </p:cNvPr>
            <p:cNvGrpSpPr/>
            <p:nvPr/>
          </p:nvGrpSpPr>
          <p:grpSpPr>
            <a:xfrm>
              <a:off x="11219050" y="5939461"/>
              <a:ext cx="617478" cy="741053"/>
              <a:chOff x="11274897" y="5939461"/>
              <a:chExt cx="617478" cy="741053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02F22E71-5335-1249-DE04-EC9CFB210843}"/>
                  </a:ext>
                </a:extLst>
              </p:cNvPr>
              <p:cNvGrpSpPr/>
              <p:nvPr/>
            </p:nvGrpSpPr>
            <p:grpSpPr>
              <a:xfrm>
                <a:off x="11304590" y="5939461"/>
                <a:ext cx="558093" cy="551682"/>
                <a:chOff x="11402063" y="5944659"/>
                <a:chExt cx="558093" cy="551682"/>
              </a:xfrm>
            </p:grpSpPr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8F53D095-5C6A-D5B2-1329-F2A67A00BF90}"/>
                    </a:ext>
                  </a:extLst>
                </p:cNvPr>
                <p:cNvSpPr/>
                <p:nvPr/>
              </p:nvSpPr>
              <p:spPr>
                <a:xfrm>
                  <a:off x="11402063" y="5944659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17" name="Picture 2" descr="Project Closure">
                  <a:hlinkClick r:id="rId71"/>
                  <a:extLst>
                    <a:ext uri="{FF2B5EF4-FFF2-40B4-BE49-F238E27FC236}">
                      <a16:creationId xmlns:a16="http://schemas.microsoft.com/office/drawing/2014/main" id="{4F30415F-8684-CBB2-4842-7D03F38F81A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7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409939" y="5976833"/>
                  <a:ext cx="550217" cy="48733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069" name="TextBox 3">
                <a:extLst>
                  <a:ext uri="{FF2B5EF4-FFF2-40B4-BE49-F238E27FC236}">
                    <a16:creationId xmlns:a16="http://schemas.microsoft.com/office/drawing/2014/main" id="{CDFBDBFE-C6BA-E514-E9DC-B6678A596E9B}"/>
                  </a:ext>
                </a:extLst>
              </p:cNvPr>
              <p:cNvSpPr txBox="1"/>
              <p:nvPr/>
            </p:nvSpPr>
            <p:spPr>
              <a:xfrm>
                <a:off x="11274897" y="6495848"/>
                <a:ext cx="617478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Project Closure</a:t>
                </a:r>
              </a:p>
            </p:txBody>
          </p:sp>
        </p:grpSp>
        <p:grpSp>
          <p:nvGrpSpPr>
            <p:cNvPr id="1072" name="Group 1071">
              <a:extLst>
                <a:ext uri="{FF2B5EF4-FFF2-40B4-BE49-F238E27FC236}">
                  <a16:creationId xmlns:a16="http://schemas.microsoft.com/office/drawing/2014/main" id="{8742F589-884A-349E-2E35-294C41D8C903}"/>
                </a:ext>
              </a:extLst>
            </p:cNvPr>
            <p:cNvGrpSpPr/>
            <p:nvPr/>
          </p:nvGrpSpPr>
          <p:grpSpPr>
            <a:xfrm>
              <a:off x="10675056" y="5939461"/>
              <a:ext cx="551682" cy="741053"/>
              <a:chOff x="10675056" y="5939461"/>
              <a:chExt cx="551682" cy="741053"/>
            </a:xfrm>
          </p:grpSpPr>
          <p:grpSp>
            <p:nvGrpSpPr>
              <p:cNvPr id="2222" name="Group 2221">
                <a:extLst>
                  <a:ext uri="{FF2B5EF4-FFF2-40B4-BE49-F238E27FC236}">
                    <a16:creationId xmlns:a16="http://schemas.microsoft.com/office/drawing/2014/main" id="{63C654F7-40CD-9F82-1898-50909F0940F1}"/>
                  </a:ext>
                </a:extLst>
              </p:cNvPr>
              <p:cNvGrpSpPr/>
              <p:nvPr/>
            </p:nvGrpSpPr>
            <p:grpSpPr>
              <a:xfrm>
                <a:off x="10675056" y="5939461"/>
                <a:ext cx="551682" cy="551682"/>
                <a:chOff x="3287738" y="211472"/>
                <a:chExt cx="551682" cy="551682"/>
              </a:xfrm>
            </p:grpSpPr>
            <p:sp>
              <p:nvSpPr>
                <p:cNvPr id="2223" name="Oval 2222">
                  <a:extLst>
                    <a:ext uri="{FF2B5EF4-FFF2-40B4-BE49-F238E27FC236}">
                      <a16:creationId xmlns:a16="http://schemas.microsoft.com/office/drawing/2014/main" id="{698887F9-AD15-8E87-920C-3A0382CDFD5E}"/>
                    </a:ext>
                  </a:extLst>
                </p:cNvPr>
                <p:cNvSpPr/>
                <p:nvPr/>
              </p:nvSpPr>
              <p:spPr>
                <a:xfrm>
                  <a:off x="3287738" y="211472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224" name="Picture 10" descr="Key Performance Indicators">
                  <a:hlinkClick r:id="rId73"/>
                  <a:extLst>
                    <a:ext uri="{FF2B5EF4-FFF2-40B4-BE49-F238E27FC236}">
                      <a16:creationId xmlns:a16="http://schemas.microsoft.com/office/drawing/2014/main" id="{F9B3CA79-9F80-8F78-32A0-826B2C9DBE1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7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87738" y="242997"/>
                  <a:ext cx="551682" cy="48863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070" name="TextBox 3">
                <a:extLst>
                  <a:ext uri="{FF2B5EF4-FFF2-40B4-BE49-F238E27FC236}">
                    <a16:creationId xmlns:a16="http://schemas.microsoft.com/office/drawing/2014/main" id="{CE2FF609-78B4-FBD4-8E2E-E398FF8322AB}"/>
                  </a:ext>
                </a:extLst>
              </p:cNvPr>
              <p:cNvSpPr txBox="1"/>
              <p:nvPr/>
            </p:nvSpPr>
            <p:spPr>
              <a:xfrm>
                <a:off x="10792039" y="6495848"/>
                <a:ext cx="317716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KPIs</a:t>
                </a:r>
              </a:p>
            </p:txBody>
          </p:sp>
        </p:grpSp>
      </p:grpSp>
      <p:grpSp>
        <p:nvGrpSpPr>
          <p:cNvPr id="2241" name="Group 2240">
            <a:extLst>
              <a:ext uri="{FF2B5EF4-FFF2-40B4-BE49-F238E27FC236}">
                <a16:creationId xmlns:a16="http://schemas.microsoft.com/office/drawing/2014/main" id="{372326EA-271C-AAA7-C7E1-7560DEAF66AC}"/>
              </a:ext>
            </a:extLst>
          </p:cNvPr>
          <p:cNvGrpSpPr/>
          <p:nvPr/>
        </p:nvGrpSpPr>
        <p:grpSpPr>
          <a:xfrm>
            <a:off x="1128084" y="217382"/>
            <a:ext cx="2294047" cy="738046"/>
            <a:chOff x="1128084" y="217382"/>
            <a:chExt cx="2294047" cy="738046"/>
          </a:xfrm>
        </p:grpSpPr>
        <p:grpSp>
          <p:nvGrpSpPr>
            <p:cNvPr id="2249" name="Group 2248">
              <a:extLst>
                <a:ext uri="{FF2B5EF4-FFF2-40B4-BE49-F238E27FC236}">
                  <a16:creationId xmlns:a16="http://schemas.microsoft.com/office/drawing/2014/main" id="{9670C7D3-B7B6-517B-802A-D0DC9F972285}"/>
                </a:ext>
              </a:extLst>
            </p:cNvPr>
            <p:cNvGrpSpPr/>
            <p:nvPr/>
          </p:nvGrpSpPr>
          <p:grpSpPr>
            <a:xfrm>
              <a:off x="1610759" y="217382"/>
              <a:ext cx="756938" cy="738046"/>
              <a:chOff x="1610759" y="217382"/>
              <a:chExt cx="756938" cy="738046"/>
            </a:xfrm>
          </p:grpSpPr>
          <p:grpSp>
            <p:nvGrpSpPr>
              <p:cNvPr id="1032" name="Group 1031">
                <a:extLst>
                  <a:ext uri="{FF2B5EF4-FFF2-40B4-BE49-F238E27FC236}">
                    <a16:creationId xmlns:a16="http://schemas.microsoft.com/office/drawing/2014/main" id="{2725E4E1-9D2D-4BB4-E97C-FEDDD834319C}"/>
                  </a:ext>
                </a:extLst>
              </p:cNvPr>
              <p:cNvGrpSpPr/>
              <p:nvPr/>
            </p:nvGrpSpPr>
            <p:grpSpPr>
              <a:xfrm>
                <a:off x="1713388" y="217382"/>
                <a:ext cx="551682" cy="551682"/>
                <a:chOff x="1593458" y="1615283"/>
                <a:chExt cx="551682" cy="551682"/>
              </a:xfrm>
            </p:grpSpPr>
            <p:sp>
              <p:nvSpPr>
                <p:cNvPr id="1033" name="Oval 1032">
                  <a:extLst>
                    <a:ext uri="{FF2B5EF4-FFF2-40B4-BE49-F238E27FC236}">
                      <a16:creationId xmlns:a16="http://schemas.microsoft.com/office/drawing/2014/main" id="{5A1FA29E-360A-1AF2-D9C7-4D7CD7800D92}"/>
                    </a:ext>
                  </a:extLst>
                </p:cNvPr>
                <p:cNvSpPr/>
                <p:nvPr/>
              </p:nvSpPr>
              <p:spPr>
                <a:xfrm>
                  <a:off x="1593458" y="1615283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1034" name="Picture 2" descr="Force Field Analysis">
                  <a:hlinkClick r:id="rId75"/>
                  <a:extLst>
                    <a:ext uri="{FF2B5EF4-FFF2-40B4-BE49-F238E27FC236}">
                      <a16:creationId xmlns:a16="http://schemas.microsoft.com/office/drawing/2014/main" id="{76664B73-FB93-2234-4114-2FC34BF3C92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7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93458" y="1646808"/>
                  <a:ext cx="551682" cy="48863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7" name="TextBox 3">
                <a:extLst>
                  <a:ext uri="{FF2B5EF4-FFF2-40B4-BE49-F238E27FC236}">
                    <a16:creationId xmlns:a16="http://schemas.microsoft.com/office/drawing/2014/main" id="{C7BB7CC1-99B5-8251-6BE4-7BD70595EC35}"/>
                  </a:ext>
                </a:extLst>
              </p:cNvPr>
              <p:cNvSpPr txBox="1"/>
              <p:nvPr/>
            </p:nvSpPr>
            <p:spPr>
              <a:xfrm>
                <a:off x="1610759" y="770762"/>
                <a:ext cx="756938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Force Field Analysis</a:t>
                </a:r>
              </a:p>
            </p:txBody>
          </p:sp>
        </p:grpSp>
        <p:grpSp>
          <p:nvGrpSpPr>
            <p:cNvPr id="2250" name="Group 2249">
              <a:extLst>
                <a:ext uri="{FF2B5EF4-FFF2-40B4-BE49-F238E27FC236}">
                  <a16:creationId xmlns:a16="http://schemas.microsoft.com/office/drawing/2014/main" id="{5EE85234-1746-B082-0ADC-A6AE5FEE8504}"/>
                </a:ext>
              </a:extLst>
            </p:cNvPr>
            <p:cNvGrpSpPr/>
            <p:nvPr/>
          </p:nvGrpSpPr>
          <p:grpSpPr>
            <a:xfrm>
              <a:off x="2254310" y="217382"/>
              <a:ext cx="625492" cy="738046"/>
              <a:chOff x="2254310" y="217382"/>
              <a:chExt cx="625492" cy="738046"/>
            </a:xfrm>
          </p:grpSpPr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EB1148D4-7FF9-F55B-6922-963EB0505B79}"/>
                  </a:ext>
                </a:extLst>
              </p:cNvPr>
              <p:cNvGrpSpPr/>
              <p:nvPr/>
            </p:nvGrpSpPr>
            <p:grpSpPr>
              <a:xfrm>
                <a:off x="2291904" y="217382"/>
                <a:ext cx="557941" cy="551682"/>
                <a:chOff x="2318295" y="174933"/>
                <a:chExt cx="557941" cy="551682"/>
              </a:xfrm>
            </p:grpSpPr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C3FF7836-CF09-9936-B998-3FC0BC22FBE0}"/>
                    </a:ext>
                  </a:extLst>
                </p:cNvPr>
                <p:cNvSpPr/>
                <p:nvPr/>
              </p:nvSpPr>
              <p:spPr>
                <a:xfrm>
                  <a:off x="2318295" y="174933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47" name="Picture 4" descr="Pareto Analysis">
                  <a:hlinkClick r:id="rId77"/>
                  <a:extLst>
                    <a:ext uri="{FF2B5EF4-FFF2-40B4-BE49-F238E27FC236}">
                      <a16:creationId xmlns:a16="http://schemas.microsoft.com/office/drawing/2014/main" id="{B2A7C043-5074-8B7E-06DF-80A86908068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78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24554" y="206457"/>
                  <a:ext cx="551682" cy="48863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8" name="TextBox 3">
                <a:extLst>
                  <a:ext uri="{FF2B5EF4-FFF2-40B4-BE49-F238E27FC236}">
                    <a16:creationId xmlns:a16="http://schemas.microsoft.com/office/drawing/2014/main" id="{C9E0B6A7-C1C2-9850-C1B7-34633141374B}"/>
                  </a:ext>
                </a:extLst>
              </p:cNvPr>
              <p:cNvSpPr txBox="1"/>
              <p:nvPr/>
            </p:nvSpPr>
            <p:spPr>
              <a:xfrm>
                <a:off x="2254310" y="770762"/>
                <a:ext cx="625492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Pareto Analysis</a:t>
                </a:r>
              </a:p>
            </p:txBody>
          </p:sp>
        </p:grpSp>
        <p:grpSp>
          <p:nvGrpSpPr>
            <p:cNvPr id="1122" name="Group 1121">
              <a:extLst>
                <a:ext uri="{FF2B5EF4-FFF2-40B4-BE49-F238E27FC236}">
                  <a16:creationId xmlns:a16="http://schemas.microsoft.com/office/drawing/2014/main" id="{E0F25183-683C-4F6B-0E13-87320CC3CAD6}"/>
                </a:ext>
              </a:extLst>
            </p:cNvPr>
            <p:cNvGrpSpPr/>
            <p:nvPr/>
          </p:nvGrpSpPr>
          <p:grpSpPr>
            <a:xfrm>
              <a:off x="2867545" y="217382"/>
              <a:ext cx="554586" cy="738046"/>
              <a:chOff x="2867545" y="217382"/>
              <a:chExt cx="554586" cy="738046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3D5D7F7-2FA9-7824-7E0E-989659E83B9E}"/>
                  </a:ext>
                </a:extLst>
              </p:cNvPr>
              <p:cNvGrpSpPr/>
              <p:nvPr/>
            </p:nvGrpSpPr>
            <p:grpSpPr>
              <a:xfrm>
                <a:off x="2867545" y="217382"/>
                <a:ext cx="554586" cy="551682"/>
                <a:chOff x="-632094" y="3389613"/>
                <a:chExt cx="554586" cy="551682"/>
              </a:xfrm>
            </p:grpSpPr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5BCCBF49-2A4D-E370-A1E1-E01044E39D4B}"/>
                    </a:ext>
                  </a:extLst>
                </p:cNvPr>
                <p:cNvSpPr/>
                <p:nvPr/>
              </p:nvSpPr>
              <p:spPr>
                <a:xfrm>
                  <a:off x="-630642" y="3389613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3" name="Picture 4" descr="Prioritization Matrix">
                  <a:hlinkClick r:id="rId55"/>
                  <a:extLst>
                    <a:ext uri="{FF2B5EF4-FFF2-40B4-BE49-F238E27FC236}">
                      <a16:creationId xmlns:a16="http://schemas.microsoft.com/office/drawing/2014/main" id="{2B55650E-0E62-5556-3B12-304D1137697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632094" y="3419852"/>
                  <a:ext cx="554586" cy="49120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9" name="TextBox 3">
                <a:extLst>
                  <a:ext uri="{FF2B5EF4-FFF2-40B4-BE49-F238E27FC236}">
                    <a16:creationId xmlns:a16="http://schemas.microsoft.com/office/drawing/2014/main" id="{E59C2853-7883-14FB-DBE6-830E7D75896C}"/>
                  </a:ext>
                </a:extLst>
              </p:cNvPr>
              <p:cNvSpPr txBox="1"/>
              <p:nvPr/>
            </p:nvSpPr>
            <p:spPr>
              <a:xfrm>
                <a:off x="2877779" y="770762"/>
                <a:ext cx="534122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Prioritization</a:t>
                </a: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12E37FD9-A503-5019-8183-2BE748DC50EC}"/>
                </a:ext>
              </a:extLst>
            </p:cNvPr>
            <p:cNvGrpSpPr/>
            <p:nvPr/>
          </p:nvGrpSpPr>
          <p:grpSpPr>
            <a:xfrm>
              <a:off x="1128084" y="217382"/>
              <a:ext cx="554398" cy="551682"/>
              <a:chOff x="1128084" y="217382"/>
              <a:chExt cx="554398" cy="551682"/>
            </a:xfrm>
          </p:grpSpPr>
          <p:sp>
            <p:nvSpPr>
              <p:cNvPr id="2136" name="Oval 2135">
                <a:extLst>
                  <a:ext uri="{FF2B5EF4-FFF2-40B4-BE49-F238E27FC236}">
                    <a16:creationId xmlns:a16="http://schemas.microsoft.com/office/drawing/2014/main" id="{BD6208E3-FB3D-22F1-4213-31E660897399}"/>
                  </a:ext>
                </a:extLst>
              </p:cNvPr>
              <p:cNvSpPr/>
              <p:nvPr/>
            </p:nvSpPr>
            <p:spPr>
              <a:xfrm>
                <a:off x="1129442" y="217382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AE" sz="700" u="sng" dirty="0">
                  <a:solidFill>
                    <a:schemeClr val="tx1"/>
                  </a:solidFill>
                  <a:latin typeface="Aleo" panose="00000500000000000000" pitchFamily="2" charset="0"/>
                </a:endParaRPr>
              </a:p>
            </p:txBody>
          </p:sp>
          <p:pic>
            <p:nvPicPr>
              <p:cNvPr id="54" name="Picture 4" descr="Benchmarking">
                <a:hlinkClick r:id="rId79"/>
                <a:extLst>
                  <a:ext uri="{FF2B5EF4-FFF2-40B4-BE49-F238E27FC236}">
                    <a16:creationId xmlns:a16="http://schemas.microsoft.com/office/drawing/2014/main" id="{EB825C13-B4AA-915F-AD33-AF0B9765206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0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8084" y="247704"/>
                <a:ext cx="554398" cy="4910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129" name="Group 1128">
            <a:extLst>
              <a:ext uri="{FF2B5EF4-FFF2-40B4-BE49-F238E27FC236}">
                <a16:creationId xmlns:a16="http://schemas.microsoft.com/office/drawing/2014/main" id="{761D36E2-2F64-E2DD-F0CA-390E89C575E6}"/>
              </a:ext>
            </a:extLst>
          </p:cNvPr>
          <p:cNvGrpSpPr/>
          <p:nvPr/>
        </p:nvGrpSpPr>
        <p:grpSpPr>
          <a:xfrm>
            <a:off x="2791105" y="5938993"/>
            <a:ext cx="2940148" cy="741521"/>
            <a:chOff x="2791105" y="5938993"/>
            <a:chExt cx="2940148" cy="741521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97515B04-AB52-EB9B-66DD-25614F31884D}"/>
                </a:ext>
              </a:extLst>
            </p:cNvPr>
            <p:cNvSpPr/>
            <p:nvPr/>
          </p:nvSpPr>
          <p:spPr>
            <a:xfrm>
              <a:off x="5179571" y="5938993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TPM</a:t>
              </a:r>
              <a:endParaRPr lang="en-AE" sz="900" dirty="0">
                <a:solidFill>
                  <a:schemeClr val="tx1"/>
                </a:solidFill>
                <a:latin typeface="Aleo" panose="00000500000000000000" pitchFamily="2" charset="0"/>
              </a:endParaRPr>
            </a:p>
          </p:txBody>
        </p:sp>
        <p:grpSp>
          <p:nvGrpSpPr>
            <p:cNvPr id="1074" name="Group 1073">
              <a:extLst>
                <a:ext uri="{FF2B5EF4-FFF2-40B4-BE49-F238E27FC236}">
                  <a16:creationId xmlns:a16="http://schemas.microsoft.com/office/drawing/2014/main" id="{FB20A891-D91E-45D7-50F7-B2E5E47480D0}"/>
                </a:ext>
              </a:extLst>
            </p:cNvPr>
            <p:cNvGrpSpPr/>
            <p:nvPr/>
          </p:nvGrpSpPr>
          <p:grpSpPr>
            <a:xfrm>
              <a:off x="4495286" y="5939929"/>
              <a:ext cx="745718" cy="740585"/>
              <a:chOff x="4495286" y="5939929"/>
              <a:chExt cx="745718" cy="740585"/>
            </a:xfrm>
          </p:grpSpPr>
          <p:grpSp>
            <p:nvGrpSpPr>
              <p:cNvPr id="2209" name="Group 2208">
                <a:extLst>
                  <a:ext uri="{FF2B5EF4-FFF2-40B4-BE49-F238E27FC236}">
                    <a16:creationId xmlns:a16="http://schemas.microsoft.com/office/drawing/2014/main" id="{D9443094-9E8D-16AA-7E04-6FCFBF7F520A}"/>
                  </a:ext>
                </a:extLst>
              </p:cNvPr>
              <p:cNvGrpSpPr/>
              <p:nvPr/>
            </p:nvGrpSpPr>
            <p:grpSpPr>
              <a:xfrm>
                <a:off x="4589303" y="5939929"/>
                <a:ext cx="557678" cy="551682"/>
                <a:chOff x="4080036" y="5944738"/>
                <a:chExt cx="557678" cy="551682"/>
              </a:xfrm>
            </p:grpSpPr>
            <p:sp>
              <p:nvSpPr>
                <p:cNvPr id="2182" name="Oval 2181">
                  <a:extLst>
                    <a:ext uri="{FF2B5EF4-FFF2-40B4-BE49-F238E27FC236}">
                      <a16:creationId xmlns:a16="http://schemas.microsoft.com/office/drawing/2014/main" id="{B5C06434-431C-A24D-AA2F-4A1EFB7A5C56}"/>
                    </a:ext>
                  </a:extLst>
                </p:cNvPr>
                <p:cNvSpPr/>
                <p:nvPr/>
              </p:nvSpPr>
              <p:spPr>
                <a:xfrm>
                  <a:off x="4083034" y="5944738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208" name="Picture 58" descr="Visual Management">
                  <a:hlinkClick r:id="rId81"/>
                  <a:extLst>
                    <a:ext uri="{FF2B5EF4-FFF2-40B4-BE49-F238E27FC236}">
                      <a16:creationId xmlns:a16="http://schemas.microsoft.com/office/drawing/2014/main" id="{773DA63B-C1CC-819C-E180-4867CE446BE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8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80036" y="5973607"/>
                  <a:ext cx="557678" cy="49394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064" name="TextBox 3">
                <a:extLst>
                  <a:ext uri="{FF2B5EF4-FFF2-40B4-BE49-F238E27FC236}">
                    <a16:creationId xmlns:a16="http://schemas.microsoft.com/office/drawing/2014/main" id="{F7DCFC94-3C61-6A51-63CC-8489A9525202}"/>
                  </a:ext>
                </a:extLst>
              </p:cNvPr>
              <p:cNvSpPr txBox="1"/>
              <p:nvPr/>
            </p:nvSpPr>
            <p:spPr>
              <a:xfrm>
                <a:off x="4495286" y="6495848"/>
                <a:ext cx="745718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Visual Management</a:t>
                </a:r>
              </a:p>
            </p:txBody>
          </p:sp>
        </p:grpSp>
        <p:grpSp>
          <p:nvGrpSpPr>
            <p:cNvPr id="1076" name="Group 1075">
              <a:extLst>
                <a:ext uri="{FF2B5EF4-FFF2-40B4-BE49-F238E27FC236}">
                  <a16:creationId xmlns:a16="http://schemas.microsoft.com/office/drawing/2014/main" id="{83355BE5-AD0E-BE22-B163-8BCD150BD62A}"/>
                </a:ext>
              </a:extLst>
            </p:cNvPr>
            <p:cNvGrpSpPr/>
            <p:nvPr/>
          </p:nvGrpSpPr>
          <p:grpSpPr>
            <a:xfrm>
              <a:off x="2791105" y="5939929"/>
              <a:ext cx="606256" cy="740585"/>
              <a:chOff x="3393534" y="5939929"/>
              <a:chExt cx="606256" cy="740585"/>
            </a:xfrm>
          </p:grpSpPr>
          <p:grpSp>
            <p:nvGrpSpPr>
              <p:cNvPr id="2207" name="Group 2206">
                <a:extLst>
                  <a:ext uri="{FF2B5EF4-FFF2-40B4-BE49-F238E27FC236}">
                    <a16:creationId xmlns:a16="http://schemas.microsoft.com/office/drawing/2014/main" id="{33804638-FA07-881A-7DBC-BC20EB574E9B}"/>
                  </a:ext>
                </a:extLst>
              </p:cNvPr>
              <p:cNvGrpSpPr/>
              <p:nvPr/>
            </p:nvGrpSpPr>
            <p:grpSpPr>
              <a:xfrm>
                <a:off x="3420676" y="5939929"/>
                <a:ext cx="551684" cy="551682"/>
                <a:chOff x="5007754" y="5802823"/>
                <a:chExt cx="551684" cy="551682"/>
              </a:xfrm>
            </p:grpSpPr>
            <p:sp>
              <p:nvSpPr>
                <p:cNvPr id="2185" name="Oval 2184">
                  <a:extLst>
                    <a:ext uri="{FF2B5EF4-FFF2-40B4-BE49-F238E27FC236}">
                      <a16:creationId xmlns:a16="http://schemas.microsoft.com/office/drawing/2014/main" id="{801F9388-0119-EA6A-A3CE-388216F44772}"/>
                    </a:ext>
                  </a:extLst>
                </p:cNvPr>
                <p:cNvSpPr/>
                <p:nvPr/>
              </p:nvSpPr>
              <p:spPr>
                <a:xfrm>
                  <a:off x="5007755" y="5802823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206" name="Picture 56" descr="Standard Work">
                  <a:hlinkClick r:id="rId83"/>
                  <a:extLst>
                    <a:ext uri="{FF2B5EF4-FFF2-40B4-BE49-F238E27FC236}">
                      <a16:creationId xmlns:a16="http://schemas.microsoft.com/office/drawing/2014/main" id="{35D25271-2FAB-5FC5-6A91-22AD4FC81C3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8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07754" y="5834347"/>
                  <a:ext cx="551684" cy="48863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066" name="TextBox 3">
                <a:extLst>
                  <a:ext uri="{FF2B5EF4-FFF2-40B4-BE49-F238E27FC236}">
                    <a16:creationId xmlns:a16="http://schemas.microsoft.com/office/drawing/2014/main" id="{2A512D22-9C7C-2D04-1191-797614E3CE82}"/>
                  </a:ext>
                </a:extLst>
              </p:cNvPr>
              <p:cNvSpPr txBox="1"/>
              <p:nvPr/>
            </p:nvSpPr>
            <p:spPr>
              <a:xfrm>
                <a:off x="3393534" y="6495848"/>
                <a:ext cx="606256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Standard Work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3DBDE40-B2EB-E038-2AF3-33531716CCA8}"/>
                </a:ext>
              </a:extLst>
            </p:cNvPr>
            <p:cNvGrpSpPr/>
            <p:nvPr/>
          </p:nvGrpSpPr>
          <p:grpSpPr>
            <a:xfrm>
              <a:off x="4002261" y="5939929"/>
              <a:ext cx="551682" cy="740585"/>
              <a:chOff x="2841990" y="5939929"/>
              <a:chExt cx="551682" cy="740585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B4BB727B-E4B0-16EC-A894-8ABD169FE437}"/>
                  </a:ext>
                </a:extLst>
              </p:cNvPr>
              <p:cNvGrpSpPr/>
              <p:nvPr/>
            </p:nvGrpSpPr>
            <p:grpSpPr>
              <a:xfrm>
                <a:off x="2841990" y="5939929"/>
                <a:ext cx="551682" cy="551682"/>
                <a:chOff x="2211734" y="5848072"/>
                <a:chExt cx="551682" cy="551682"/>
              </a:xfrm>
            </p:grpSpPr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7C16AA36-003D-84AE-31B9-3B0011CDCB6C}"/>
                    </a:ext>
                  </a:extLst>
                </p:cNvPr>
                <p:cNvSpPr/>
                <p:nvPr/>
              </p:nvSpPr>
              <p:spPr>
                <a:xfrm>
                  <a:off x="2211734" y="5848072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246" name="Picture 52" descr="5S">
                  <a:hlinkClick r:id="rId85"/>
                  <a:extLst>
                    <a:ext uri="{FF2B5EF4-FFF2-40B4-BE49-F238E27FC236}">
                      <a16:creationId xmlns:a16="http://schemas.microsoft.com/office/drawing/2014/main" id="{5C380525-8E82-901A-C967-88653C97F02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8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12311" y="5880108"/>
                  <a:ext cx="550528" cy="48761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61" name="TextBox 3">
                <a:extLst>
                  <a:ext uri="{FF2B5EF4-FFF2-40B4-BE49-F238E27FC236}">
                    <a16:creationId xmlns:a16="http://schemas.microsoft.com/office/drawing/2014/main" id="{B2F32FCD-CF4F-338E-B312-0C34185DFC6B}"/>
                  </a:ext>
                </a:extLst>
              </p:cNvPr>
              <p:cNvSpPr txBox="1"/>
              <p:nvPr/>
            </p:nvSpPr>
            <p:spPr>
              <a:xfrm>
                <a:off x="2987026" y="6495848"/>
                <a:ext cx="261610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5S</a:t>
                </a:r>
              </a:p>
            </p:txBody>
          </p:sp>
        </p:grpSp>
        <p:grpSp>
          <p:nvGrpSpPr>
            <p:cNvPr id="2248" name="Group 2247">
              <a:extLst>
                <a:ext uri="{FF2B5EF4-FFF2-40B4-BE49-F238E27FC236}">
                  <a16:creationId xmlns:a16="http://schemas.microsoft.com/office/drawing/2014/main" id="{2F09F3AC-8857-08E0-7BD2-B3A384AF728E}"/>
                </a:ext>
              </a:extLst>
            </p:cNvPr>
            <p:cNvGrpSpPr/>
            <p:nvPr/>
          </p:nvGrpSpPr>
          <p:grpSpPr>
            <a:xfrm>
              <a:off x="3410172" y="5939929"/>
              <a:ext cx="552008" cy="740585"/>
              <a:chOff x="4008279" y="5939929"/>
              <a:chExt cx="552008" cy="740585"/>
            </a:xfrm>
          </p:grpSpPr>
          <p:grpSp>
            <p:nvGrpSpPr>
              <p:cNvPr id="2251" name="Group 2250">
                <a:extLst>
                  <a:ext uri="{FF2B5EF4-FFF2-40B4-BE49-F238E27FC236}">
                    <a16:creationId xmlns:a16="http://schemas.microsoft.com/office/drawing/2014/main" id="{B531FF8D-8559-7A96-6067-7EF62402A276}"/>
                  </a:ext>
                </a:extLst>
              </p:cNvPr>
              <p:cNvGrpSpPr/>
              <p:nvPr/>
            </p:nvGrpSpPr>
            <p:grpSpPr>
              <a:xfrm>
                <a:off x="4008279" y="5939929"/>
                <a:ext cx="552008" cy="551682"/>
                <a:chOff x="5664736" y="5780007"/>
                <a:chExt cx="552008" cy="551682"/>
              </a:xfrm>
            </p:grpSpPr>
            <p:sp>
              <p:nvSpPr>
                <p:cNvPr id="2253" name="Oval 2252">
                  <a:extLst>
                    <a:ext uri="{FF2B5EF4-FFF2-40B4-BE49-F238E27FC236}">
                      <a16:creationId xmlns:a16="http://schemas.microsoft.com/office/drawing/2014/main" id="{1B015E1F-F226-9C23-EFCD-C138A553C3B8}"/>
                    </a:ext>
                  </a:extLst>
                </p:cNvPr>
                <p:cNvSpPr/>
                <p:nvPr/>
              </p:nvSpPr>
              <p:spPr>
                <a:xfrm>
                  <a:off x="5664899" y="5780007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255" name="Picture 62" descr="Standard Operating Procedure SOP">
                  <a:hlinkClick r:id="rId87"/>
                  <a:extLst>
                    <a:ext uri="{FF2B5EF4-FFF2-40B4-BE49-F238E27FC236}">
                      <a16:creationId xmlns:a16="http://schemas.microsoft.com/office/drawing/2014/main" id="{479A8EB0-5273-6FEB-5168-D9B1607A7CF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88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664736" y="5811388"/>
                  <a:ext cx="552008" cy="48892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52" name="TextBox 3">
                <a:extLst>
                  <a:ext uri="{FF2B5EF4-FFF2-40B4-BE49-F238E27FC236}">
                    <a16:creationId xmlns:a16="http://schemas.microsoft.com/office/drawing/2014/main" id="{4DB89CC4-9349-6445-5BB0-D966253F47B3}"/>
                  </a:ext>
                </a:extLst>
              </p:cNvPr>
              <p:cNvSpPr txBox="1"/>
              <p:nvPr/>
            </p:nvSpPr>
            <p:spPr>
              <a:xfrm>
                <a:off x="4125425" y="6495848"/>
                <a:ext cx="317716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SOP</a:t>
                </a:r>
              </a:p>
            </p:txBody>
          </p:sp>
        </p:grpSp>
      </p:grpSp>
      <p:grpSp>
        <p:nvGrpSpPr>
          <p:cNvPr id="2257" name="Group 2256">
            <a:extLst>
              <a:ext uri="{FF2B5EF4-FFF2-40B4-BE49-F238E27FC236}">
                <a16:creationId xmlns:a16="http://schemas.microsoft.com/office/drawing/2014/main" id="{F883AAFA-FC69-AC67-0EF8-05CA10D81309}"/>
              </a:ext>
            </a:extLst>
          </p:cNvPr>
          <p:cNvGrpSpPr/>
          <p:nvPr/>
        </p:nvGrpSpPr>
        <p:grpSpPr>
          <a:xfrm>
            <a:off x="3483154" y="217382"/>
            <a:ext cx="2538944" cy="738046"/>
            <a:chOff x="3483154" y="217382"/>
            <a:chExt cx="2538944" cy="738046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B3330297-2F76-8484-FA2A-5D9CB0344BEA}"/>
                </a:ext>
              </a:extLst>
            </p:cNvPr>
            <p:cNvSpPr/>
            <p:nvPr/>
          </p:nvSpPr>
          <p:spPr>
            <a:xfrm>
              <a:off x="4476785" y="217382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u="sng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sp>
          <p:nvSpPr>
            <p:cNvPr id="1024" name="Oval 1023">
              <a:extLst>
                <a:ext uri="{FF2B5EF4-FFF2-40B4-BE49-F238E27FC236}">
                  <a16:creationId xmlns:a16="http://schemas.microsoft.com/office/drawing/2014/main" id="{AE774835-74F0-4625-DC1F-F82EA893D851}"/>
                </a:ext>
              </a:extLst>
            </p:cNvPr>
            <p:cNvSpPr/>
            <p:nvPr/>
          </p:nvSpPr>
          <p:spPr>
            <a:xfrm>
              <a:off x="4973602" y="217382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200" dirty="0">
                  <a:solidFill>
                    <a:schemeClr val="tx1"/>
                  </a:solidFill>
                  <a:latin typeface="Aleo" panose="00000500000000000000" pitchFamily="2" charset="0"/>
                </a:rPr>
                <a:t> CTQ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BC24734C-EEB2-E50B-2DCA-4EC2E1AB729C}"/>
                </a:ext>
              </a:extLst>
            </p:cNvPr>
            <p:cNvSpPr/>
            <p:nvPr/>
          </p:nvSpPr>
          <p:spPr>
            <a:xfrm>
              <a:off x="3483154" y="217382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200" dirty="0">
                  <a:solidFill>
                    <a:schemeClr val="tx1"/>
                  </a:solidFill>
                  <a:latin typeface="Aleo" panose="00000500000000000000" pitchFamily="2" charset="0"/>
                </a:rPr>
                <a:t>VOC</a:t>
              </a:r>
            </a:p>
          </p:txBody>
        </p:sp>
        <p:grpSp>
          <p:nvGrpSpPr>
            <p:cNvPr id="1121" name="Group 1120">
              <a:extLst>
                <a:ext uri="{FF2B5EF4-FFF2-40B4-BE49-F238E27FC236}">
                  <a16:creationId xmlns:a16="http://schemas.microsoft.com/office/drawing/2014/main" id="{D702444B-A7AA-8DEA-2921-E05F670B8318}"/>
                </a:ext>
              </a:extLst>
            </p:cNvPr>
            <p:cNvGrpSpPr/>
            <p:nvPr/>
          </p:nvGrpSpPr>
          <p:grpSpPr>
            <a:xfrm>
              <a:off x="3962303" y="217382"/>
              <a:ext cx="587020" cy="738046"/>
              <a:chOff x="3962303" y="217382"/>
              <a:chExt cx="587020" cy="738046"/>
            </a:xfrm>
          </p:grpSpPr>
          <p:grpSp>
            <p:nvGrpSpPr>
              <p:cNvPr id="1035" name="Group 1034">
                <a:extLst>
                  <a:ext uri="{FF2B5EF4-FFF2-40B4-BE49-F238E27FC236}">
                    <a16:creationId xmlns:a16="http://schemas.microsoft.com/office/drawing/2014/main" id="{F8B65584-210E-F691-9E1E-6B34A51A933F}"/>
                  </a:ext>
                </a:extLst>
              </p:cNvPr>
              <p:cNvGrpSpPr/>
              <p:nvPr/>
            </p:nvGrpSpPr>
            <p:grpSpPr>
              <a:xfrm>
                <a:off x="3979970" y="217382"/>
                <a:ext cx="551682" cy="551682"/>
                <a:chOff x="3331598" y="1730584"/>
                <a:chExt cx="551682" cy="551682"/>
              </a:xfrm>
            </p:grpSpPr>
            <p:sp>
              <p:nvSpPr>
                <p:cNvPr id="1036" name="Oval 1035">
                  <a:extLst>
                    <a:ext uri="{FF2B5EF4-FFF2-40B4-BE49-F238E27FC236}">
                      <a16:creationId xmlns:a16="http://schemas.microsoft.com/office/drawing/2014/main" id="{50892F43-1004-5AD8-6E77-0289363FB1A3}"/>
                    </a:ext>
                  </a:extLst>
                </p:cNvPr>
                <p:cNvSpPr/>
                <p:nvPr/>
              </p:nvSpPr>
              <p:spPr>
                <a:xfrm>
                  <a:off x="3331598" y="1730584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1037" name="Picture 6" descr="Kano Analysis">
                  <a:hlinkClick r:id="rId89"/>
                  <a:extLst>
                    <a:ext uri="{FF2B5EF4-FFF2-40B4-BE49-F238E27FC236}">
                      <a16:creationId xmlns:a16="http://schemas.microsoft.com/office/drawing/2014/main" id="{9C4C64A5-C222-E8B7-FC53-DD2531C4CB0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90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331598" y="1762109"/>
                  <a:ext cx="551682" cy="48863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62" name="TextBox 3">
                <a:extLst>
                  <a:ext uri="{FF2B5EF4-FFF2-40B4-BE49-F238E27FC236}">
                    <a16:creationId xmlns:a16="http://schemas.microsoft.com/office/drawing/2014/main" id="{AA1CB92B-93BD-D455-4294-D2D6F6AE2195}"/>
                  </a:ext>
                </a:extLst>
              </p:cNvPr>
              <p:cNvSpPr txBox="1"/>
              <p:nvPr/>
            </p:nvSpPr>
            <p:spPr>
              <a:xfrm>
                <a:off x="3962303" y="770762"/>
                <a:ext cx="587020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Kano Analysis</a:t>
                </a:r>
              </a:p>
            </p:txBody>
          </p:sp>
        </p:grpSp>
        <p:grpSp>
          <p:nvGrpSpPr>
            <p:cNvPr id="1120" name="Group 1119">
              <a:extLst>
                <a:ext uri="{FF2B5EF4-FFF2-40B4-BE49-F238E27FC236}">
                  <a16:creationId xmlns:a16="http://schemas.microsoft.com/office/drawing/2014/main" id="{4EBB79FB-A849-7E04-E77B-128C46C6DA69}"/>
                </a:ext>
              </a:extLst>
            </p:cNvPr>
            <p:cNvGrpSpPr/>
            <p:nvPr/>
          </p:nvGrpSpPr>
          <p:grpSpPr>
            <a:xfrm>
              <a:off x="5470416" y="217382"/>
              <a:ext cx="551682" cy="738046"/>
              <a:chOff x="5470416" y="217382"/>
              <a:chExt cx="551682" cy="738046"/>
            </a:xfrm>
          </p:grpSpPr>
          <p:grpSp>
            <p:nvGrpSpPr>
              <p:cNvPr id="1188" name="Group 1187">
                <a:extLst>
                  <a:ext uri="{FF2B5EF4-FFF2-40B4-BE49-F238E27FC236}">
                    <a16:creationId xmlns:a16="http://schemas.microsoft.com/office/drawing/2014/main" id="{9E3CE26B-3032-CCBD-3D4C-325923A88992}"/>
                  </a:ext>
                </a:extLst>
              </p:cNvPr>
              <p:cNvGrpSpPr/>
              <p:nvPr/>
            </p:nvGrpSpPr>
            <p:grpSpPr>
              <a:xfrm>
                <a:off x="5470416" y="217382"/>
                <a:ext cx="551682" cy="551682"/>
                <a:chOff x="3287738" y="211472"/>
                <a:chExt cx="551682" cy="551682"/>
              </a:xfrm>
            </p:grpSpPr>
            <p:sp>
              <p:nvSpPr>
                <p:cNvPr id="1027" name="Oval 1026">
                  <a:extLst>
                    <a:ext uri="{FF2B5EF4-FFF2-40B4-BE49-F238E27FC236}">
                      <a16:creationId xmlns:a16="http://schemas.microsoft.com/office/drawing/2014/main" id="{E5EF9414-D18C-B8F6-9DFC-A4F136822F15}"/>
                    </a:ext>
                  </a:extLst>
                </p:cNvPr>
                <p:cNvSpPr/>
                <p:nvPr/>
              </p:nvSpPr>
              <p:spPr>
                <a:xfrm>
                  <a:off x="3287738" y="211472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058" name="Picture 10" descr="Key Performance Indicators">
                  <a:hlinkClick r:id="rId73"/>
                  <a:extLst>
                    <a:ext uri="{FF2B5EF4-FFF2-40B4-BE49-F238E27FC236}">
                      <a16:creationId xmlns:a16="http://schemas.microsoft.com/office/drawing/2014/main" id="{59EE8AAB-C480-2824-E7DF-D59227B168C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7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87738" y="242997"/>
                  <a:ext cx="551682" cy="48863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265" name="TextBox 3">
                <a:extLst>
                  <a:ext uri="{FF2B5EF4-FFF2-40B4-BE49-F238E27FC236}">
                    <a16:creationId xmlns:a16="http://schemas.microsoft.com/office/drawing/2014/main" id="{759BF161-1539-2418-E346-E4B404DA67A8}"/>
                  </a:ext>
                </a:extLst>
              </p:cNvPr>
              <p:cNvSpPr txBox="1"/>
              <p:nvPr/>
            </p:nvSpPr>
            <p:spPr>
              <a:xfrm>
                <a:off x="5582782" y="770762"/>
                <a:ext cx="317716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KPIs</a:t>
                </a:r>
              </a:p>
            </p:txBody>
          </p:sp>
        </p:grpSp>
        <p:pic>
          <p:nvPicPr>
            <p:cNvPr id="2240" name="Picture 2" descr="Gantt Chart">
              <a:hlinkClick r:id="rId91"/>
              <a:extLst>
                <a:ext uri="{FF2B5EF4-FFF2-40B4-BE49-F238E27FC236}">
                  <a16:creationId xmlns:a16="http://schemas.microsoft.com/office/drawing/2014/main" id="{C96BC0C0-906C-CA88-77B4-229009E2F7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6785" y="248906"/>
              <a:ext cx="551683" cy="4886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33" name="Group 1132">
            <a:extLst>
              <a:ext uri="{FF2B5EF4-FFF2-40B4-BE49-F238E27FC236}">
                <a16:creationId xmlns:a16="http://schemas.microsoft.com/office/drawing/2014/main" id="{C70B3534-7790-0D92-1834-9BD5F7D03C78}"/>
              </a:ext>
            </a:extLst>
          </p:cNvPr>
          <p:cNvGrpSpPr/>
          <p:nvPr/>
        </p:nvGrpSpPr>
        <p:grpSpPr>
          <a:xfrm>
            <a:off x="5376085" y="3075902"/>
            <a:ext cx="2805680" cy="741737"/>
            <a:chOff x="5376085" y="3075902"/>
            <a:chExt cx="2805680" cy="741737"/>
          </a:xfrm>
        </p:grpSpPr>
        <p:grpSp>
          <p:nvGrpSpPr>
            <p:cNvPr id="2101" name="Group 2100">
              <a:extLst>
                <a:ext uri="{FF2B5EF4-FFF2-40B4-BE49-F238E27FC236}">
                  <a16:creationId xmlns:a16="http://schemas.microsoft.com/office/drawing/2014/main" id="{D8931B63-EF0D-6323-B8CD-4777A71F200E}"/>
                </a:ext>
              </a:extLst>
            </p:cNvPr>
            <p:cNvGrpSpPr/>
            <p:nvPr/>
          </p:nvGrpSpPr>
          <p:grpSpPr>
            <a:xfrm>
              <a:off x="5376085" y="3075902"/>
              <a:ext cx="552008" cy="551682"/>
              <a:chOff x="6080207" y="3093358"/>
              <a:chExt cx="552008" cy="551682"/>
            </a:xfrm>
          </p:grpSpPr>
          <p:sp>
            <p:nvSpPr>
              <p:cNvPr id="2100" name="Oval 2099">
                <a:extLst>
                  <a:ext uri="{FF2B5EF4-FFF2-40B4-BE49-F238E27FC236}">
                    <a16:creationId xmlns:a16="http://schemas.microsoft.com/office/drawing/2014/main" id="{07415151-4A56-EA35-EF72-1DA4AE029EE1}"/>
                  </a:ext>
                </a:extLst>
              </p:cNvPr>
              <p:cNvSpPr/>
              <p:nvPr/>
            </p:nvSpPr>
            <p:spPr>
              <a:xfrm>
                <a:off x="6080370" y="3093358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pic>
            <p:nvPicPr>
              <p:cNvPr id="2099" name="Picture 28" descr="Fishbone Diagram">
                <a:hlinkClick r:id="rId93"/>
                <a:extLst>
                  <a:ext uri="{FF2B5EF4-FFF2-40B4-BE49-F238E27FC236}">
                    <a16:creationId xmlns:a16="http://schemas.microsoft.com/office/drawing/2014/main" id="{1A6289DC-83B0-EF3C-19D0-36243977A5F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80207" y="3124739"/>
                <a:ext cx="552008" cy="48892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08" name="Oval 2107">
              <a:extLst>
                <a:ext uri="{FF2B5EF4-FFF2-40B4-BE49-F238E27FC236}">
                  <a16:creationId xmlns:a16="http://schemas.microsoft.com/office/drawing/2014/main" id="{A374F40E-F552-7CE6-1FD4-F618669CCD0D}"/>
                </a:ext>
              </a:extLst>
            </p:cNvPr>
            <p:cNvSpPr/>
            <p:nvPr/>
          </p:nvSpPr>
          <p:spPr>
            <a:xfrm>
              <a:off x="5938264" y="3075902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900" dirty="0">
                  <a:solidFill>
                    <a:schemeClr val="tx1"/>
                  </a:solidFill>
                  <a:latin typeface="Aleo" panose="00000500000000000000" pitchFamily="2" charset="0"/>
                </a:rPr>
                <a:t>C&amp;E</a:t>
              </a:r>
            </a:p>
            <a:p>
              <a:pPr algn="ctr"/>
              <a:r>
                <a:rPr lang="en-AE" sz="900" dirty="0">
                  <a:solidFill>
                    <a:schemeClr val="tx1"/>
                  </a:solidFill>
                  <a:latin typeface="Aleo" panose="00000500000000000000" pitchFamily="2" charset="0"/>
                </a:rPr>
                <a:t>Matrix</a:t>
              </a:r>
            </a:p>
          </p:txBody>
        </p:sp>
        <p:sp>
          <p:nvSpPr>
            <p:cNvPr id="2107" name="Oval 2106">
              <a:extLst>
                <a:ext uri="{FF2B5EF4-FFF2-40B4-BE49-F238E27FC236}">
                  <a16:creationId xmlns:a16="http://schemas.microsoft.com/office/drawing/2014/main" id="{E94662AF-3E82-E6B0-2A86-C1C48ED57318}"/>
                </a:ext>
              </a:extLst>
            </p:cNvPr>
            <p:cNvSpPr/>
            <p:nvPr/>
          </p:nvSpPr>
          <p:spPr>
            <a:xfrm>
              <a:off x="7630083" y="3075902"/>
              <a:ext cx="551682" cy="5516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u="sng" dirty="0">
                  <a:solidFill>
                    <a:schemeClr val="tx1"/>
                  </a:solidFill>
                  <a:latin typeface="Aleo" panose="00000500000000000000" pitchFamily="2" charset="0"/>
                </a:rPr>
                <a:t>FMEA</a:t>
              </a:r>
            </a:p>
          </p:txBody>
        </p:sp>
        <p:grpSp>
          <p:nvGrpSpPr>
            <p:cNvPr id="1094" name="Group 1093">
              <a:extLst>
                <a:ext uri="{FF2B5EF4-FFF2-40B4-BE49-F238E27FC236}">
                  <a16:creationId xmlns:a16="http://schemas.microsoft.com/office/drawing/2014/main" id="{B52FDF6F-0B21-758C-1575-E347694B1E1B}"/>
                </a:ext>
              </a:extLst>
            </p:cNvPr>
            <p:cNvGrpSpPr/>
            <p:nvPr/>
          </p:nvGrpSpPr>
          <p:grpSpPr>
            <a:xfrm>
              <a:off x="6466343" y="3075902"/>
              <a:ext cx="625492" cy="741737"/>
              <a:chOff x="6466343" y="3075902"/>
              <a:chExt cx="625492" cy="741737"/>
            </a:xfrm>
          </p:grpSpPr>
          <p:grpSp>
            <p:nvGrpSpPr>
              <p:cNvPr id="2102" name="Group 2101">
                <a:extLst>
                  <a:ext uri="{FF2B5EF4-FFF2-40B4-BE49-F238E27FC236}">
                    <a16:creationId xmlns:a16="http://schemas.microsoft.com/office/drawing/2014/main" id="{E3774DB2-D33C-52EA-4D72-9540008F4D15}"/>
                  </a:ext>
                </a:extLst>
              </p:cNvPr>
              <p:cNvGrpSpPr/>
              <p:nvPr/>
            </p:nvGrpSpPr>
            <p:grpSpPr>
              <a:xfrm>
                <a:off x="6500117" y="3075902"/>
                <a:ext cx="557941" cy="551682"/>
                <a:chOff x="2318295" y="174933"/>
                <a:chExt cx="557941" cy="551682"/>
              </a:xfrm>
            </p:grpSpPr>
            <p:sp>
              <p:nvSpPr>
                <p:cNvPr id="2103" name="Oval 2102">
                  <a:extLst>
                    <a:ext uri="{FF2B5EF4-FFF2-40B4-BE49-F238E27FC236}">
                      <a16:creationId xmlns:a16="http://schemas.microsoft.com/office/drawing/2014/main" id="{73101275-C8D7-ED65-6329-BD3BF1CEAC47}"/>
                    </a:ext>
                  </a:extLst>
                </p:cNvPr>
                <p:cNvSpPr/>
                <p:nvPr/>
              </p:nvSpPr>
              <p:spPr>
                <a:xfrm>
                  <a:off x="2318295" y="174933"/>
                  <a:ext cx="551682" cy="55168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104" name="Picture 4" descr="Pareto Analysis">
                  <a:hlinkClick r:id="rId77"/>
                  <a:extLst>
                    <a:ext uri="{FF2B5EF4-FFF2-40B4-BE49-F238E27FC236}">
                      <a16:creationId xmlns:a16="http://schemas.microsoft.com/office/drawing/2014/main" id="{2107B928-C706-7861-6BD2-F03A08E35F1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78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24554" y="206457"/>
                  <a:ext cx="551682" cy="48863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301" name="TextBox 3">
                <a:extLst>
                  <a:ext uri="{FF2B5EF4-FFF2-40B4-BE49-F238E27FC236}">
                    <a16:creationId xmlns:a16="http://schemas.microsoft.com/office/drawing/2014/main" id="{57ECB547-1838-8030-0936-22D2D6563F2C}"/>
                  </a:ext>
                </a:extLst>
              </p:cNvPr>
              <p:cNvSpPr txBox="1"/>
              <p:nvPr/>
            </p:nvSpPr>
            <p:spPr>
              <a:xfrm>
                <a:off x="6466343" y="3632973"/>
                <a:ext cx="625492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Pareto Analysis</a:t>
                </a:r>
              </a:p>
            </p:txBody>
          </p:sp>
        </p:grpSp>
        <p:grpSp>
          <p:nvGrpSpPr>
            <p:cNvPr id="1132" name="Group 1131">
              <a:extLst>
                <a:ext uri="{FF2B5EF4-FFF2-40B4-BE49-F238E27FC236}">
                  <a16:creationId xmlns:a16="http://schemas.microsoft.com/office/drawing/2014/main" id="{BED5D639-A5B8-A628-9DED-9B14B1E27A83}"/>
                </a:ext>
              </a:extLst>
            </p:cNvPr>
            <p:cNvGrpSpPr/>
            <p:nvPr/>
          </p:nvGrpSpPr>
          <p:grpSpPr>
            <a:xfrm>
              <a:off x="6954230" y="3075902"/>
              <a:ext cx="777778" cy="741737"/>
              <a:chOff x="6954230" y="3075902"/>
              <a:chExt cx="777778" cy="741737"/>
            </a:xfrm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786BE2E2-CBE5-7928-A8B4-28E2ED371C91}"/>
                  </a:ext>
                </a:extLst>
              </p:cNvPr>
              <p:cNvSpPr/>
              <p:nvPr/>
            </p:nvSpPr>
            <p:spPr>
              <a:xfrm>
                <a:off x="7068706" y="3075902"/>
                <a:ext cx="551682" cy="55168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300" name="TextBox 3">
                <a:extLst>
                  <a:ext uri="{FF2B5EF4-FFF2-40B4-BE49-F238E27FC236}">
                    <a16:creationId xmlns:a16="http://schemas.microsoft.com/office/drawing/2014/main" id="{675A272A-9314-1426-E16D-C79D56BE9CFC}"/>
                  </a:ext>
                </a:extLst>
              </p:cNvPr>
              <p:cNvSpPr txBox="1"/>
              <p:nvPr/>
            </p:nvSpPr>
            <p:spPr>
              <a:xfrm>
                <a:off x="6954230" y="3632973"/>
                <a:ext cx="777778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Interrelationship Map</a:t>
                </a:r>
              </a:p>
            </p:txBody>
          </p:sp>
          <p:pic>
            <p:nvPicPr>
              <p:cNvPr id="2256" name="Picture 2" descr="Interrelationship Diagram">
                <a:hlinkClick r:id="rId95"/>
                <a:extLst>
                  <a:ext uri="{FF2B5EF4-FFF2-40B4-BE49-F238E27FC236}">
                    <a16:creationId xmlns:a16="http://schemas.microsoft.com/office/drawing/2014/main" id="{6EFC429B-4AE7-A83A-8AC1-7C571AE9373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67255" y="3106141"/>
                <a:ext cx="554585" cy="4912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670539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C4CBFC9B-0829-A288-AC94-BBBEFEF69E69}"/>
              </a:ext>
            </a:extLst>
          </p:cNvPr>
          <p:cNvGrpSpPr/>
          <p:nvPr/>
        </p:nvGrpSpPr>
        <p:grpSpPr>
          <a:xfrm>
            <a:off x="495887" y="217382"/>
            <a:ext cx="11344740" cy="6463132"/>
            <a:chOff x="495887" y="217382"/>
            <a:chExt cx="11344740" cy="6463132"/>
          </a:xfrm>
        </p:grpSpPr>
        <p:sp>
          <p:nvSpPr>
            <p:cNvPr id="1025" name="Rectangle 1024">
              <a:extLst>
                <a:ext uri="{FF2B5EF4-FFF2-40B4-BE49-F238E27FC236}">
                  <a16:creationId xmlns:a16="http://schemas.microsoft.com/office/drawing/2014/main" id="{973898A1-8DEA-28EC-97FD-7B7ADB1D9145}"/>
                </a:ext>
              </a:extLst>
            </p:cNvPr>
            <p:cNvSpPr/>
            <p:nvPr/>
          </p:nvSpPr>
          <p:spPr>
            <a:xfrm>
              <a:off x="6664933" y="21738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Y=f(x)</a:t>
              </a:r>
              <a:b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</a:br>
              <a:r>
                <a:rPr lang="en-AE" sz="700" dirty="0">
                  <a:solidFill>
                    <a:schemeClr val="tx1"/>
                  </a:solidFill>
                  <a:latin typeface="Aleo" panose="00000500000000000000" pitchFamily="2" charset="0"/>
                </a:rPr>
                <a:t>Cascade</a:t>
              </a:r>
              <a:endParaRPr lang="en-AE" sz="800" dirty="0">
                <a:solidFill>
                  <a:schemeClr val="tx1"/>
                </a:solidFill>
                <a:latin typeface="Aleo" panose="00000500000000000000" pitchFamily="2" charset="0"/>
              </a:endParaRPr>
            </a:p>
          </p:txBody>
        </p:sp>
        <p:sp>
          <p:nvSpPr>
            <p:cNvPr id="1168" name="Rectangle 1167">
              <a:extLst>
                <a:ext uri="{FF2B5EF4-FFF2-40B4-BE49-F238E27FC236}">
                  <a16:creationId xmlns:a16="http://schemas.microsoft.com/office/drawing/2014/main" id="{E3BD6967-1A54-67C4-0567-149366145221}"/>
                </a:ext>
              </a:extLst>
            </p:cNvPr>
            <p:cNvSpPr/>
            <p:nvPr/>
          </p:nvSpPr>
          <p:spPr>
            <a:xfrm>
              <a:off x="7362532" y="1636173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700" dirty="0">
                  <a:solidFill>
                    <a:schemeClr val="tx1"/>
                  </a:solidFill>
                  <a:latin typeface="Aleo" panose="00000500000000000000" pitchFamily="2" charset="0"/>
                </a:rPr>
                <a:t>Operational Definition</a:t>
              </a:r>
            </a:p>
          </p:txBody>
        </p:sp>
        <p:sp>
          <p:nvSpPr>
            <p:cNvPr id="2053" name="Rectangle 2052">
              <a:extLst>
                <a:ext uri="{FF2B5EF4-FFF2-40B4-BE49-F238E27FC236}">
                  <a16:creationId xmlns:a16="http://schemas.microsoft.com/office/drawing/2014/main" id="{8D8CA90B-3B57-CB53-3CD1-37B8CCD3F572}"/>
                </a:ext>
              </a:extLst>
            </p:cNvPr>
            <p:cNvSpPr/>
            <p:nvPr/>
          </p:nvSpPr>
          <p:spPr>
            <a:xfrm>
              <a:off x="3150573" y="1636173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sp>
          <p:nvSpPr>
            <p:cNvPr id="2055" name="TextBox 2054">
              <a:extLst>
                <a:ext uri="{FF2B5EF4-FFF2-40B4-BE49-F238E27FC236}">
                  <a16:creationId xmlns:a16="http://schemas.microsoft.com/office/drawing/2014/main" id="{C20D6B87-9C61-56BA-342A-44AA63FEDD45}"/>
                </a:ext>
              </a:extLst>
            </p:cNvPr>
            <p:cNvSpPr txBox="1"/>
            <p:nvPr/>
          </p:nvSpPr>
          <p:spPr>
            <a:xfrm>
              <a:off x="3034000" y="1727347"/>
              <a:ext cx="784828" cy="369332"/>
            </a:xfrm>
            <a:prstGeom prst="rect">
              <a:avLst/>
            </a:prstGeom>
            <a:noFill/>
          </p:spPr>
          <p:txBody>
            <a:bodyPr wrap="square" anchor="ctr" anchorCtr="0">
              <a:spAutoFit/>
            </a:bodyPr>
            <a:lstStyle/>
            <a:p>
              <a:pPr algn="ctr"/>
              <a:r>
                <a:rPr lang="en-AE" sz="900" dirty="0">
                  <a:solidFill>
                    <a:schemeClr val="tx1"/>
                  </a:solidFill>
                  <a:latin typeface="Aleo" panose="00000500000000000000" pitchFamily="2" charset="0"/>
                </a:rPr>
                <a:t>Measles Chart</a:t>
              </a:r>
            </a:p>
          </p:txBody>
        </p:sp>
        <p:sp>
          <p:nvSpPr>
            <p:cNvPr id="2087" name="Rectangle 2086">
              <a:extLst>
                <a:ext uri="{FF2B5EF4-FFF2-40B4-BE49-F238E27FC236}">
                  <a16:creationId xmlns:a16="http://schemas.microsoft.com/office/drawing/2014/main" id="{57685E65-3FD3-6EBF-92F5-BB483C7031A7}"/>
                </a:ext>
              </a:extLst>
            </p:cNvPr>
            <p:cNvSpPr/>
            <p:nvPr/>
          </p:nvSpPr>
          <p:spPr>
            <a:xfrm>
              <a:off x="10377209" y="3076459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800" dirty="0">
                  <a:solidFill>
                    <a:schemeClr val="tx1"/>
                  </a:solidFill>
                  <a:latin typeface="Aleo" panose="00000500000000000000" pitchFamily="2" charset="0"/>
                </a:rPr>
                <a:t>Correlation</a:t>
              </a:r>
            </a:p>
          </p:txBody>
        </p:sp>
        <p:sp>
          <p:nvSpPr>
            <p:cNvPr id="2090" name="Rectangle 2089">
              <a:extLst>
                <a:ext uri="{FF2B5EF4-FFF2-40B4-BE49-F238E27FC236}">
                  <a16:creationId xmlns:a16="http://schemas.microsoft.com/office/drawing/2014/main" id="{98667047-A2B5-D6AC-285A-59C730621476}"/>
                </a:ext>
              </a:extLst>
            </p:cNvPr>
            <p:cNvSpPr/>
            <p:nvPr/>
          </p:nvSpPr>
          <p:spPr>
            <a:xfrm>
              <a:off x="10984396" y="3076459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800" dirty="0">
                  <a:solidFill>
                    <a:schemeClr val="tx1"/>
                  </a:solidFill>
                  <a:latin typeface="Aleo" panose="00000500000000000000" pitchFamily="2" charset="0"/>
                </a:rPr>
                <a:t>Regression</a:t>
              </a:r>
            </a:p>
          </p:txBody>
        </p:sp>
        <p:sp>
          <p:nvSpPr>
            <p:cNvPr id="2140" name="Rectangle 2139">
              <a:extLst>
                <a:ext uri="{FF2B5EF4-FFF2-40B4-BE49-F238E27FC236}">
                  <a16:creationId xmlns:a16="http://schemas.microsoft.com/office/drawing/2014/main" id="{E0EE699D-044D-D52F-75A5-787A2029A4AB}"/>
                </a:ext>
              </a:extLst>
            </p:cNvPr>
            <p:cNvSpPr/>
            <p:nvPr/>
          </p:nvSpPr>
          <p:spPr>
            <a:xfrm>
              <a:off x="10931726" y="450972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  <a:r>
                <a:rPr lang="en-AE" sz="700" dirty="0">
                  <a:solidFill>
                    <a:schemeClr val="tx1"/>
                  </a:solidFill>
                  <a:latin typeface="Aleo" panose="00000500000000000000" pitchFamily="2" charset="0"/>
                </a:rPr>
                <a:t>Brainstor-ming</a:t>
              </a:r>
              <a:endParaRPr lang="en-AE" sz="800" dirty="0">
                <a:solidFill>
                  <a:schemeClr val="tx1"/>
                </a:solidFill>
                <a:latin typeface="Aleo" panose="00000500000000000000" pitchFamily="2" charset="0"/>
              </a:endParaRPr>
            </a:p>
          </p:txBody>
        </p:sp>
        <p:sp>
          <p:nvSpPr>
            <p:cNvPr id="2143" name="Rectangle 2142">
              <a:extLst>
                <a:ext uri="{FF2B5EF4-FFF2-40B4-BE49-F238E27FC236}">
                  <a16:creationId xmlns:a16="http://schemas.microsoft.com/office/drawing/2014/main" id="{D7EEF977-4DDF-E418-80A0-78FBF65BA63D}"/>
                </a:ext>
              </a:extLst>
            </p:cNvPr>
            <p:cNvSpPr/>
            <p:nvPr/>
          </p:nvSpPr>
          <p:spPr>
            <a:xfrm>
              <a:off x="10351222" y="450972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800" dirty="0">
                  <a:solidFill>
                    <a:schemeClr val="tx1"/>
                  </a:solidFill>
                  <a:latin typeface="Aleo" panose="00000500000000000000" pitchFamily="2" charset="0"/>
                </a:rPr>
                <a:t>SCAMPER</a:t>
              </a:r>
            </a:p>
          </p:txBody>
        </p:sp>
        <p:sp>
          <p:nvSpPr>
            <p:cNvPr id="2204" name="Rectangle 2203">
              <a:extLst>
                <a:ext uri="{FF2B5EF4-FFF2-40B4-BE49-F238E27FC236}">
                  <a16:creationId xmlns:a16="http://schemas.microsoft.com/office/drawing/2014/main" id="{02DDD0FC-FBDD-4F1A-55E1-A00E5B096D1E}"/>
                </a:ext>
              </a:extLst>
            </p:cNvPr>
            <p:cNvSpPr/>
            <p:nvPr/>
          </p:nvSpPr>
          <p:spPr>
            <a:xfrm>
              <a:off x="2043132" y="5939461"/>
              <a:ext cx="551682" cy="5516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900" u="sng" dirty="0">
                  <a:solidFill>
                    <a:schemeClr val="tx1"/>
                  </a:solidFill>
                  <a:latin typeface="Aleo" panose="00000500000000000000" pitchFamily="2" charset="0"/>
                </a:rPr>
                <a:t>Mistake</a:t>
              </a:r>
              <a:br>
                <a:rPr lang="en-AE" sz="900" u="sng" dirty="0">
                  <a:solidFill>
                    <a:schemeClr val="tx1"/>
                  </a:solidFill>
                  <a:latin typeface="Aleo" panose="00000500000000000000" pitchFamily="2" charset="0"/>
                </a:rPr>
              </a:br>
              <a:r>
                <a:rPr lang="en-AE" sz="900" u="sng" dirty="0">
                  <a:solidFill>
                    <a:schemeClr val="tx1"/>
                  </a:solidFill>
                  <a:latin typeface="Aleo" panose="00000500000000000000" pitchFamily="2" charset="0"/>
                </a:rPr>
                <a:t>Proofing</a:t>
              </a:r>
            </a:p>
          </p:txBody>
        </p:sp>
        <p:sp>
          <p:nvSpPr>
            <p:cNvPr id="2211" name="Rectangle 2210">
              <a:extLst>
                <a:ext uri="{FF2B5EF4-FFF2-40B4-BE49-F238E27FC236}">
                  <a16:creationId xmlns:a16="http://schemas.microsoft.com/office/drawing/2014/main" id="{1F4D3D77-55F1-2ACE-447E-63A4E007CB38}"/>
                </a:ext>
              </a:extLst>
            </p:cNvPr>
            <p:cNvSpPr/>
            <p:nvPr/>
          </p:nvSpPr>
          <p:spPr>
            <a:xfrm>
              <a:off x="7612546" y="5939461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sp>
          <p:nvSpPr>
            <p:cNvPr id="2212" name="TextBox 2211">
              <a:extLst>
                <a:ext uri="{FF2B5EF4-FFF2-40B4-BE49-F238E27FC236}">
                  <a16:creationId xmlns:a16="http://schemas.microsoft.com/office/drawing/2014/main" id="{A9DCAC2E-8C65-AB8D-2AF8-A88E1B1FCE63}"/>
                </a:ext>
              </a:extLst>
            </p:cNvPr>
            <p:cNvSpPr txBox="1"/>
            <p:nvPr/>
          </p:nvSpPr>
          <p:spPr>
            <a:xfrm>
              <a:off x="7495973" y="6107580"/>
              <a:ext cx="784828" cy="215444"/>
            </a:xfrm>
            <a:prstGeom prst="rect">
              <a:avLst/>
            </a:prstGeom>
            <a:noFill/>
          </p:spPr>
          <p:txBody>
            <a:bodyPr wrap="square" anchor="ctr" anchorCtr="0">
              <a:spAutoFit/>
            </a:bodyPr>
            <a:lstStyle/>
            <a:p>
              <a:pPr algn="ctr"/>
              <a:r>
                <a:rPr lang="en-AE" sz="800" dirty="0">
                  <a:solidFill>
                    <a:schemeClr val="tx1"/>
                  </a:solidFill>
                  <a:latin typeface="Aleo" panose="00000500000000000000" pitchFamily="2" charset="0"/>
                </a:rPr>
                <a:t>Story</a:t>
              </a:r>
              <a:r>
                <a:rPr lang="en-AE" sz="800" dirty="0">
                  <a:latin typeface="Aleo" panose="00000500000000000000" pitchFamily="2" charset="0"/>
                </a:rPr>
                <a:t>b</a:t>
              </a:r>
              <a:r>
                <a:rPr lang="en-AE" sz="800" dirty="0">
                  <a:solidFill>
                    <a:schemeClr val="tx1"/>
                  </a:solidFill>
                  <a:latin typeface="Aleo" panose="00000500000000000000" pitchFamily="2" charset="0"/>
                </a:rPr>
                <a:t>oard</a:t>
              </a:r>
            </a:p>
          </p:txBody>
        </p:sp>
        <p:sp>
          <p:nvSpPr>
            <p:cNvPr id="2214" name="Rectangle 2213">
              <a:extLst>
                <a:ext uri="{FF2B5EF4-FFF2-40B4-BE49-F238E27FC236}">
                  <a16:creationId xmlns:a16="http://schemas.microsoft.com/office/drawing/2014/main" id="{647F8012-4DB2-DDE4-CFF0-C84BE0B7CAE4}"/>
                </a:ext>
              </a:extLst>
            </p:cNvPr>
            <p:cNvSpPr/>
            <p:nvPr/>
          </p:nvSpPr>
          <p:spPr>
            <a:xfrm>
              <a:off x="8208552" y="5939461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sp>
          <p:nvSpPr>
            <p:cNvPr id="2215" name="TextBox 2214">
              <a:extLst>
                <a:ext uri="{FF2B5EF4-FFF2-40B4-BE49-F238E27FC236}">
                  <a16:creationId xmlns:a16="http://schemas.microsoft.com/office/drawing/2014/main" id="{319C3DDF-482C-2331-E11D-235BB36A2232}"/>
                </a:ext>
              </a:extLst>
            </p:cNvPr>
            <p:cNvSpPr txBox="1"/>
            <p:nvPr/>
          </p:nvSpPr>
          <p:spPr>
            <a:xfrm>
              <a:off x="8091979" y="6046025"/>
              <a:ext cx="784828" cy="338554"/>
            </a:xfrm>
            <a:prstGeom prst="rect">
              <a:avLst/>
            </a:prstGeom>
            <a:noFill/>
          </p:spPr>
          <p:txBody>
            <a:bodyPr wrap="square" anchor="ctr" anchorCtr="0">
              <a:spAutoFit/>
            </a:bodyPr>
            <a:lstStyle/>
            <a:p>
              <a:pPr algn="ctr"/>
              <a:r>
                <a:rPr lang="en-AE" sz="800" dirty="0">
                  <a:solidFill>
                    <a:schemeClr val="tx1"/>
                  </a:solidFill>
                  <a:latin typeface="Aleo" panose="00000500000000000000" pitchFamily="2" charset="0"/>
                </a:rPr>
                <a:t>Lessons Learned</a:t>
              </a:r>
            </a:p>
          </p:txBody>
        </p:sp>
        <p:grpSp>
          <p:nvGrpSpPr>
            <p:cNvPr id="1215" name="Group 1214">
              <a:extLst>
                <a:ext uri="{FF2B5EF4-FFF2-40B4-BE49-F238E27FC236}">
                  <a16:creationId xmlns:a16="http://schemas.microsoft.com/office/drawing/2014/main" id="{DFEC5F65-2B25-55B9-63B5-3B049A2C1C82}"/>
                </a:ext>
              </a:extLst>
            </p:cNvPr>
            <p:cNvGrpSpPr/>
            <p:nvPr/>
          </p:nvGrpSpPr>
          <p:grpSpPr>
            <a:xfrm>
              <a:off x="5952460" y="1636173"/>
              <a:ext cx="784828" cy="551682"/>
              <a:chOff x="6333366" y="1610793"/>
              <a:chExt cx="784828" cy="551682"/>
            </a:xfrm>
          </p:grpSpPr>
          <p:sp>
            <p:nvSpPr>
              <p:cNvPr id="2048" name="Rectangle 2047">
                <a:extLst>
                  <a:ext uri="{FF2B5EF4-FFF2-40B4-BE49-F238E27FC236}">
                    <a16:creationId xmlns:a16="http://schemas.microsoft.com/office/drawing/2014/main" id="{A4D7E7C4-8DAF-0B33-0F23-121A109E8AEA}"/>
                  </a:ext>
                </a:extLst>
              </p:cNvPr>
              <p:cNvSpPr/>
              <p:nvPr/>
            </p:nvSpPr>
            <p:spPr>
              <a:xfrm>
                <a:off x="6449939" y="1610793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049" name="TextBox 2048">
                <a:extLst>
                  <a:ext uri="{FF2B5EF4-FFF2-40B4-BE49-F238E27FC236}">
                    <a16:creationId xmlns:a16="http://schemas.microsoft.com/office/drawing/2014/main" id="{2CE8D1D6-3447-399E-91C2-27B89A4347DF}"/>
                  </a:ext>
                </a:extLst>
              </p:cNvPr>
              <p:cNvSpPr txBox="1"/>
              <p:nvPr/>
            </p:nvSpPr>
            <p:spPr>
              <a:xfrm>
                <a:off x="6333366" y="1778912"/>
                <a:ext cx="784828" cy="215444"/>
              </a:xfrm>
              <a:prstGeom prst="rect">
                <a:avLst/>
              </a:prstGeom>
              <a:noFill/>
            </p:spPr>
            <p:txBody>
              <a:bodyPr wrap="square" anchor="ctr" anchorCtr="0">
                <a:spAutoFit/>
              </a:bodyPr>
              <a:lstStyle/>
              <a:p>
                <a:pPr algn="ctr"/>
                <a:r>
                  <a:rPr lang="en-AE" sz="8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Sampling</a:t>
                </a:r>
              </a:p>
            </p:txBody>
          </p:sp>
        </p:grpSp>
        <p:sp>
          <p:nvSpPr>
            <p:cNvPr id="1059" name="Rectangle 1058">
              <a:extLst>
                <a:ext uri="{FF2B5EF4-FFF2-40B4-BE49-F238E27FC236}">
                  <a16:creationId xmlns:a16="http://schemas.microsoft.com/office/drawing/2014/main" id="{46E83B98-ABB4-0127-3A8C-BD48395D235E}"/>
                </a:ext>
              </a:extLst>
            </p:cNvPr>
            <p:cNvSpPr/>
            <p:nvPr/>
          </p:nvSpPr>
          <p:spPr>
            <a:xfrm>
              <a:off x="9716969" y="21738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PERT</a:t>
              </a:r>
            </a:p>
          </p:txBody>
        </p:sp>
        <p:sp>
          <p:nvSpPr>
            <p:cNvPr id="2221" name="Rectangle 2220">
              <a:extLst>
                <a:ext uri="{FF2B5EF4-FFF2-40B4-BE49-F238E27FC236}">
                  <a16:creationId xmlns:a16="http://schemas.microsoft.com/office/drawing/2014/main" id="{53529E3B-7181-2235-97DE-69C94336BD52}"/>
                </a:ext>
              </a:extLst>
            </p:cNvPr>
            <p:cNvSpPr/>
            <p:nvPr/>
          </p:nvSpPr>
          <p:spPr>
            <a:xfrm>
              <a:off x="9516768" y="5939461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SPC</a:t>
              </a:r>
            </a:p>
          </p:txBody>
        </p:sp>
        <p:sp>
          <p:nvSpPr>
            <p:cNvPr id="1024" name="Rectangle 1023">
              <a:extLst>
                <a:ext uri="{FF2B5EF4-FFF2-40B4-BE49-F238E27FC236}">
                  <a16:creationId xmlns:a16="http://schemas.microsoft.com/office/drawing/2014/main" id="{AE774835-74F0-4625-DC1F-F82EA893D851}"/>
                </a:ext>
              </a:extLst>
            </p:cNvPr>
            <p:cNvSpPr/>
            <p:nvPr/>
          </p:nvSpPr>
          <p:spPr>
            <a:xfrm>
              <a:off x="4984198" y="21738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200" dirty="0">
                  <a:solidFill>
                    <a:schemeClr val="tx1"/>
                  </a:solidFill>
                  <a:latin typeface="Aleo" panose="00000500000000000000" pitchFamily="2" charset="0"/>
                </a:rPr>
                <a:t> CTQ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C24734C-EEB2-E50B-2DCA-4EC2E1AB729C}"/>
                </a:ext>
              </a:extLst>
            </p:cNvPr>
            <p:cNvSpPr/>
            <p:nvPr/>
          </p:nvSpPr>
          <p:spPr>
            <a:xfrm>
              <a:off x="3479344" y="21738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200" dirty="0">
                  <a:solidFill>
                    <a:schemeClr val="tx1"/>
                  </a:solidFill>
                  <a:latin typeface="Aleo" panose="00000500000000000000" pitchFamily="2" charset="0"/>
                </a:rPr>
                <a:t>VOC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FAB7A55-6A97-8CE2-A1EE-0842D63B0F9A}"/>
                </a:ext>
              </a:extLst>
            </p:cNvPr>
            <p:cNvGrpSpPr/>
            <p:nvPr/>
          </p:nvGrpSpPr>
          <p:grpSpPr>
            <a:xfrm>
              <a:off x="8383666" y="3075902"/>
              <a:ext cx="1144580" cy="551682"/>
              <a:chOff x="8434466" y="3075902"/>
              <a:chExt cx="1144580" cy="551682"/>
            </a:xfrm>
          </p:grpSpPr>
          <p:sp>
            <p:nvSpPr>
              <p:cNvPr id="2093" name="Rectangle 2092">
                <a:extLst>
                  <a:ext uri="{FF2B5EF4-FFF2-40B4-BE49-F238E27FC236}">
                    <a16:creationId xmlns:a16="http://schemas.microsoft.com/office/drawing/2014/main" id="{938C2CCE-1E7E-DD01-5951-F94437846045}"/>
                  </a:ext>
                </a:extLst>
              </p:cNvPr>
              <p:cNvSpPr/>
              <p:nvPr/>
            </p:nvSpPr>
            <p:spPr>
              <a:xfrm>
                <a:off x="8434466" y="307590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8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Hypothesis</a:t>
                </a:r>
              </a:p>
              <a:p>
                <a:pPr algn="ctr"/>
                <a:r>
                  <a:rPr lang="en-AE" sz="8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Testing</a:t>
                </a:r>
              </a:p>
            </p:txBody>
          </p:sp>
          <p:sp>
            <p:nvSpPr>
              <p:cNvPr id="2096" name="Rectangle 2095">
                <a:extLst>
                  <a:ext uri="{FF2B5EF4-FFF2-40B4-BE49-F238E27FC236}">
                    <a16:creationId xmlns:a16="http://schemas.microsoft.com/office/drawing/2014/main" id="{6558C163-60F5-5852-6AD5-2951A2858415}"/>
                  </a:ext>
                </a:extLst>
              </p:cNvPr>
              <p:cNvSpPr/>
              <p:nvPr/>
            </p:nvSpPr>
            <p:spPr>
              <a:xfrm>
                <a:off x="9027364" y="307590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7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ANOVA</a:t>
                </a:r>
                <a:endParaRPr lang="en-AE" sz="600" dirty="0">
                  <a:solidFill>
                    <a:schemeClr val="tx1"/>
                  </a:solidFill>
                  <a:latin typeface="Aleo" panose="00000500000000000000" pitchFamily="2" charset="0"/>
                </a:endParaRPr>
              </a:p>
            </p:txBody>
          </p:sp>
        </p:grp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7515B04-AB52-EB9B-66DD-25614F31884D}"/>
                </a:ext>
              </a:extLst>
            </p:cNvPr>
            <p:cNvSpPr/>
            <p:nvPr/>
          </p:nvSpPr>
          <p:spPr>
            <a:xfrm>
              <a:off x="5179571" y="5938993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TPM</a:t>
              </a:r>
              <a:endParaRPr lang="en-AE" sz="900" dirty="0">
                <a:solidFill>
                  <a:schemeClr val="tx1"/>
                </a:solidFill>
                <a:latin typeface="Aleo" panose="00000500000000000000" pitchFamily="2" charset="0"/>
              </a:endParaRPr>
            </a:p>
          </p:txBody>
        </p:sp>
        <p:sp>
          <p:nvSpPr>
            <p:cNvPr id="2119" name="Rectangle 2118">
              <a:extLst>
                <a:ext uri="{FF2B5EF4-FFF2-40B4-BE49-F238E27FC236}">
                  <a16:creationId xmlns:a16="http://schemas.microsoft.com/office/drawing/2014/main" id="{C7FBE342-573F-59F4-5842-346E1AED05C9}"/>
                </a:ext>
              </a:extLst>
            </p:cNvPr>
            <p:cNvSpPr/>
            <p:nvPr/>
          </p:nvSpPr>
          <p:spPr>
            <a:xfrm>
              <a:off x="3071194" y="3076459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sp>
          <p:nvSpPr>
            <p:cNvPr id="2120" name="TextBox 2119">
              <a:extLst>
                <a:ext uri="{FF2B5EF4-FFF2-40B4-BE49-F238E27FC236}">
                  <a16:creationId xmlns:a16="http://schemas.microsoft.com/office/drawing/2014/main" id="{923747BA-9F62-4185-5E66-7D9AC559D6F5}"/>
                </a:ext>
              </a:extLst>
            </p:cNvPr>
            <p:cNvSpPr txBox="1"/>
            <p:nvPr/>
          </p:nvSpPr>
          <p:spPr>
            <a:xfrm>
              <a:off x="2954621" y="3198412"/>
              <a:ext cx="784828" cy="307777"/>
            </a:xfrm>
            <a:prstGeom prst="rect">
              <a:avLst/>
            </a:prstGeom>
            <a:noFill/>
          </p:spPr>
          <p:txBody>
            <a:bodyPr wrap="square" anchor="ctr" anchorCtr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E" sz="7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leo" panose="00000500000000000000" pitchFamily="2" charset="0"/>
                  <a:ea typeface="+mn-ea"/>
                  <a:cs typeface="+mn-cs"/>
                </a:rPr>
                <a:t>Brainstor-ming</a:t>
              </a:r>
              <a:endParaRPr kumimoji="0" lang="en-A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leo" panose="00000500000000000000" pitchFamily="2" charset="0"/>
                <a:ea typeface="+mn-ea"/>
                <a:cs typeface="+mn-cs"/>
              </a:endParaRPr>
            </a:p>
          </p:txBody>
        </p:sp>
        <p:sp>
          <p:nvSpPr>
            <p:cNvPr id="2121" name="Rectangle 2120">
              <a:extLst>
                <a:ext uri="{FF2B5EF4-FFF2-40B4-BE49-F238E27FC236}">
                  <a16:creationId xmlns:a16="http://schemas.microsoft.com/office/drawing/2014/main" id="{3EC47E63-12CA-C9BF-99F8-7010F51DC176}"/>
                </a:ext>
              </a:extLst>
            </p:cNvPr>
            <p:cNvSpPr/>
            <p:nvPr/>
          </p:nvSpPr>
          <p:spPr>
            <a:xfrm>
              <a:off x="4766230" y="3076459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900" u="sng" dirty="0">
                  <a:solidFill>
                    <a:schemeClr val="tx1"/>
                  </a:solidFill>
                  <a:latin typeface="Aleo" panose="00000500000000000000" pitchFamily="2" charset="0"/>
                </a:rPr>
                <a:t>5W1H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8471112-E414-D52B-11DA-6C247D7A0EB3}"/>
                </a:ext>
              </a:extLst>
            </p:cNvPr>
            <p:cNvSpPr/>
            <p:nvPr/>
          </p:nvSpPr>
          <p:spPr>
            <a:xfrm>
              <a:off x="6072505" y="5939461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700" dirty="0">
                  <a:solidFill>
                    <a:schemeClr val="tx1"/>
                  </a:solidFill>
                  <a:latin typeface="Aleo" panose="00000500000000000000" pitchFamily="2" charset="0"/>
                </a:rPr>
                <a:t>Training</a:t>
              </a:r>
              <a:br>
                <a:rPr lang="en-AE" sz="700" dirty="0">
                  <a:solidFill>
                    <a:schemeClr val="tx1"/>
                  </a:solidFill>
                  <a:latin typeface="Aleo" panose="00000500000000000000" pitchFamily="2" charset="0"/>
                </a:rPr>
              </a:br>
              <a:r>
                <a:rPr lang="en-AE" sz="700" dirty="0">
                  <a:solidFill>
                    <a:schemeClr val="tx1"/>
                  </a:solidFill>
                  <a:latin typeface="Aleo" panose="00000500000000000000" pitchFamily="2" charset="0"/>
                </a:rPr>
                <a:t>Plan</a:t>
              </a:r>
              <a:br>
                <a:rPr lang="en-AE" sz="700" dirty="0">
                  <a:solidFill>
                    <a:schemeClr val="tx1"/>
                  </a:solidFill>
                  <a:latin typeface="Aleo" panose="00000500000000000000" pitchFamily="2" charset="0"/>
                </a:rPr>
              </a:br>
              <a:r>
                <a:rPr lang="en-AE" sz="700" dirty="0">
                  <a:solidFill>
                    <a:schemeClr val="tx1"/>
                  </a:solidFill>
                  <a:latin typeface="Aleo" panose="00000500000000000000" pitchFamily="2" charset="0"/>
                </a:rPr>
                <a:t>Deployment</a:t>
              </a:r>
            </a:p>
          </p:txBody>
        </p:sp>
        <p:sp>
          <p:nvSpPr>
            <p:cNvPr id="2277" name="Rectangle 2276">
              <a:extLst>
                <a:ext uri="{FF2B5EF4-FFF2-40B4-BE49-F238E27FC236}">
                  <a16:creationId xmlns:a16="http://schemas.microsoft.com/office/drawing/2014/main" id="{FBF55758-B845-D712-C9F1-869E6CDDA525}"/>
                </a:ext>
              </a:extLst>
            </p:cNvPr>
            <p:cNvSpPr/>
            <p:nvPr/>
          </p:nvSpPr>
          <p:spPr>
            <a:xfrm>
              <a:off x="10805438" y="3844883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100" dirty="0">
                  <a:solidFill>
                    <a:schemeClr val="tx1"/>
                  </a:solidFill>
                  <a:latin typeface="Aleo" panose="00000500000000000000" pitchFamily="2" charset="0"/>
                </a:rPr>
                <a:t>DOE</a:t>
              </a:r>
            </a:p>
          </p:txBody>
        </p:sp>
        <p:sp>
          <p:nvSpPr>
            <p:cNvPr id="1052" name="Rectangle 1051">
              <a:extLst>
                <a:ext uri="{FF2B5EF4-FFF2-40B4-BE49-F238E27FC236}">
                  <a16:creationId xmlns:a16="http://schemas.microsoft.com/office/drawing/2014/main" id="{99A1C732-B868-12FD-CF2A-1FF8451F520D}"/>
                </a:ext>
              </a:extLst>
            </p:cNvPr>
            <p:cNvSpPr/>
            <p:nvPr/>
          </p:nvSpPr>
          <p:spPr>
            <a:xfrm>
              <a:off x="7909517" y="217382"/>
              <a:ext cx="551682" cy="5516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u="sng" dirty="0">
                  <a:solidFill>
                    <a:schemeClr val="tx1"/>
                  </a:solidFill>
                  <a:latin typeface="Aleo" panose="00000500000000000000" pitchFamily="2" charset="0"/>
                </a:rPr>
                <a:t> COPQ</a:t>
              </a:r>
            </a:p>
          </p:txBody>
        </p:sp>
        <p:sp>
          <p:nvSpPr>
            <p:cNvPr id="1203" name="Rectangle 1202">
              <a:extLst>
                <a:ext uri="{FF2B5EF4-FFF2-40B4-BE49-F238E27FC236}">
                  <a16:creationId xmlns:a16="http://schemas.microsoft.com/office/drawing/2014/main" id="{CE4BABF6-7428-98C9-44D4-F0008358334D}"/>
                </a:ext>
              </a:extLst>
            </p:cNvPr>
            <p:cNvSpPr/>
            <p:nvPr/>
          </p:nvSpPr>
          <p:spPr>
            <a:xfrm>
              <a:off x="1997721" y="1636173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SPC</a:t>
              </a:r>
            </a:p>
          </p:txBody>
        </p:sp>
        <p:sp>
          <p:nvSpPr>
            <p:cNvPr id="1209" name="Rectangle 1208">
              <a:extLst>
                <a:ext uri="{FF2B5EF4-FFF2-40B4-BE49-F238E27FC236}">
                  <a16:creationId xmlns:a16="http://schemas.microsoft.com/office/drawing/2014/main" id="{459C693A-E15B-2181-2DEE-B5A6A09C11B7}"/>
                </a:ext>
              </a:extLst>
            </p:cNvPr>
            <p:cNvSpPr/>
            <p:nvPr/>
          </p:nvSpPr>
          <p:spPr>
            <a:xfrm>
              <a:off x="874893" y="1636173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900" dirty="0">
                  <a:solidFill>
                    <a:schemeClr val="tx1"/>
                  </a:solidFill>
                  <a:latin typeface="Aleo" panose="00000500000000000000" pitchFamily="2" charset="0"/>
                </a:rPr>
                <a:t>Capability</a:t>
              </a:r>
            </a:p>
            <a:p>
              <a:pPr algn="ctr"/>
              <a:r>
                <a:rPr lang="en-AE" sz="900" dirty="0">
                  <a:solidFill>
                    <a:schemeClr val="tx1"/>
                  </a:solidFill>
                  <a:latin typeface="Aleo" panose="00000500000000000000" pitchFamily="2" charset="0"/>
                </a:rPr>
                <a:t>Study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DA3E56E-544B-0C13-AF56-65FFCD034BBC}"/>
                </a:ext>
              </a:extLst>
            </p:cNvPr>
            <p:cNvSpPr/>
            <p:nvPr/>
          </p:nvSpPr>
          <p:spPr>
            <a:xfrm>
              <a:off x="2559134" y="1636173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MSA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18E53443-A637-B2AC-C06A-EF1B00C2BD9A}"/>
                </a:ext>
              </a:extLst>
            </p:cNvPr>
            <p:cNvSpPr/>
            <p:nvPr/>
          </p:nvSpPr>
          <p:spPr>
            <a:xfrm>
              <a:off x="1633710" y="450972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SPC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8C6659F-B854-8FF9-0207-C074084070C9}"/>
                </a:ext>
              </a:extLst>
            </p:cNvPr>
            <p:cNvSpPr/>
            <p:nvPr/>
          </p:nvSpPr>
          <p:spPr>
            <a:xfrm>
              <a:off x="612460" y="450972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13C6FC1-09D9-C983-7A0E-CAA65352C59D}"/>
                </a:ext>
              </a:extLst>
            </p:cNvPr>
            <p:cNvSpPr txBox="1"/>
            <p:nvPr/>
          </p:nvSpPr>
          <p:spPr>
            <a:xfrm>
              <a:off x="495887" y="4616286"/>
              <a:ext cx="784828" cy="338554"/>
            </a:xfrm>
            <a:prstGeom prst="rect">
              <a:avLst/>
            </a:prstGeom>
            <a:noFill/>
          </p:spPr>
          <p:txBody>
            <a:bodyPr wrap="square" anchor="ctr" anchorCtr="0">
              <a:spAutoFit/>
            </a:bodyPr>
            <a:lstStyle/>
            <a:p>
              <a:pPr algn="ctr"/>
              <a:r>
                <a:rPr lang="en-AE" sz="800" dirty="0">
                  <a:solidFill>
                    <a:schemeClr val="tx1"/>
                  </a:solidFill>
                  <a:latin typeface="Aleo" panose="00000500000000000000" pitchFamily="2" charset="0"/>
                </a:rPr>
                <a:t>Capability</a:t>
              </a:r>
            </a:p>
            <a:p>
              <a:pPr algn="ctr"/>
              <a:r>
                <a:rPr lang="en-AE" sz="800" dirty="0">
                  <a:latin typeface="Aleo" panose="00000500000000000000" pitchFamily="2" charset="0"/>
                </a:rPr>
                <a:t>Study</a:t>
              </a:r>
              <a:endParaRPr lang="en-AE" sz="800" dirty="0">
                <a:solidFill>
                  <a:schemeClr val="tx1"/>
                </a:solidFill>
                <a:latin typeface="Aleo" panose="00000500000000000000" pitchFamily="2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C722567-EFA4-AAA3-CE46-4000E35BED78}"/>
                </a:ext>
              </a:extLst>
            </p:cNvPr>
            <p:cNvSpPr/>
            <p:nvPr/>
          </p:nvSpPr>
          <p:spPr>
            <a:xfrm>
              <a:off x="2147378" y="450972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MSA</a:t>
              </a:r>
            </a:p>
          </p:txBody>
        </p:sp>
        <p:sp>
          <p:nvSpPr>
            <p:cNvPr id="2259" name="Rectangle 2258">
              <a:extLst>
                <a:ext uri="{FF2B5EF4-FFF2-40B4-BE49-F238E27FC236}">
                  <a16:creationId xmlns:a16="http://schemas.microsoft.com/office/drawing/2014/main" id="{833A875E-348A-4CF6-9A95-A6139DBE3A98}"/>
                </a:ext>
              </a:extLst>
            </p:cNvPr>
            <p:cNvSpPr/>
            <p:nvPr/>
          </p:nvSpPr>
          <p:spPr>
            <a:xfrm>
              <a:off x="9182970" y="1636173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</a:p>
          </p:txBody>
        </p:sp>
        <p:sp>
          <p:nvSpPr>
            <p:cNvPr id="2260" name="TextBox 2259">
              <a:extLst>
                <a:ext uri="{FF2B5EF4-FFF2-40B4-BE49-F238E27FC236}">
                  <a16:creationId xmlns:a16="http://schemas.microsoft.com/office/drawing/2014/main" id="{2F4D531C-42A5-BC46-7DC6-DDE0675B5373}"/>
                </a:ext>
              </a:extLst>
            </p:cNvPr>
            <p:cNvSpPr txBox="1"/>
            <p:nvPr/>
          </p:nvSpPr>
          <p:spPr>
            <a:xfrm>
              <a:off x="9066397" y="1742737"/>
              <a:ext cx="784828" cy="338554"/>
            </a:xfrm>
            <a:prstGeom prst="rect">
              <a:avLst/>
            </a:prstGeom>
            <a:noFill/>
          </p:spPr>
          <p:txBody>
            <a:bodyPr wrap="square" anchor="ctr" anchorCtr="0">
              <a:spAutoFit/>
            </a:bodyPr>
            <a:lstStyle/>
            <a:p>
              <a:pPr algn="ctr"/>
              <a:r>
                <a:rPr lang="en-AE" sz="800" dirty="0">
                  <a:solidFill>
                    <a:schemeClr val="tx1"/>
                  </a:solidFill>
                  <a:latin typeface="Aleo" panose="00000500000000000000" pitchFamily="2" charset="0"/>
                </a:rPr>
                <a:t>Spaghetti</a:t>
              </a:r>
              <a:endParaRPr lang="en-AE" sz="800" dirty="0">
                <a:latin typeface="Aleo" panose="00000500000000000000" pitchFamily="2" charset="0"/>
              </a:endParaRPr>
            </a:p>
            <a:p>
              <a:pPr algn="ctr"/>
              <a:r>
                <a:rPr lang="en-AE" sz="800" dirty="0">
                  <a:solidFill>
                    <a:schemeClr val="tx1"/>
                  </a:solidFill>
                  <a:latin typeface="Aleo" panose="00000500000000000000" pitchFamily="2" charset="0"/>
                </a:rPr>
                <a:t>Diagram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7A60E4C-7972-DE57-0C64-AEF66599694C}"/>
                </a:ext>
              </a:extLst>
            </p:cNvPr>
            <p:cNvSpPr/>
            <p:nvPr/>
          </p:nvSpPr>
          <p:spPr>
            <a:xfrm>
              <a:off x="1395792" y="3071185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  <a:r>
                <a:rPr lang="en-US" sz="900" dirty="0">
                  <a:solidFill>
                    <a:schemeClr val="tx1"/>
                  </a:solidFill>
                  <a:latin typeface="Aleo" panose="00000500000000000000" pitchFamily="2" charset="0"/>
                </a:rPr>
                <a:t>Run</a:t>
              </a:r>
            </a:p>
            <a:p>
              <a:pPr algn="ctr"/>
              <a:r>
                <a:rPr lang="en-US" sz="900" dirty="0">
                  <a:solidFill>
                    <a:schemeClr val="tx1"/>
                  </a:solidFill>
                  <a:latin typeface="Aleo" panose="00000500000000000000" pitchFamily="2" charset="0"/>
                </a:rPr>
                <a:t>Chart</a:t>
              </a:r>
            </a:p>
          </p:txBody>
        </p:sp>
        <p:sp>
          <p:nvSpPr>
            <p:cNvPr id="2150" name="Rectangle 2149">
              <a:extLst>
                <a:ext uri="{FF2B5EF4-FFF2-40B4-BE49-F238E27FC236}">
                  <a16:creationId xmlns:a16="http://schemas.microsoft.com/office/drawing/2014/main" id="{24A3B7D6-D031-B74F-66BC-159CCDED2DAB}"/>
                </a:ext>
              </a:extLst>
            </p:cNvPr>
            <p:cNvSpPr/>
            <p:nvPr/>
          </p:nvSpPr>
          <p:spPr>
            <a:xfrm>
              <a:off x="5340284" y="450972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100" dirty="0">
                  <a:solidFill>
                    <a:schemeClr val="tx1"/>
                  </a:solidFill>
                  <a:latin typeface="Aleo" panose="00000500000000000000" pitchFamily="2" charset="0"/>
                </a:rPr>
                <a:t>Pilot Study</a:t>
              </a:r>
              <a:endParaRPr lang="en-AE" sz="900" dirty="0">
                <a:solidFill>
                  <a:schemeClr val="tx1"/>
                </a:solidFill>
                <a:latin typeface="Aleo" panose="00000500000000000000" pitchFamily="2" charset="0"/>
              </a:endParaRPr>
            </a:p>
          </p:txBody>
        </p:sp>
        <p:sp>
          <p:nvSpPr>
            <p:cNvPr id="1036" name="Rectangle 1035">
              <a:extLst>
                <a:ext uri="{FF2B5EF4-FFF2-40B4-BE49-F238E27FC236}">
                  <a16:creationId xmlns:a16="http://schemas.microsoft.com/office/drawing/2014/main" id="{50892F43-1004-5AD8-6E77-0289363FB1A3}"/>
                </a:ext>
              </a:extLst>
            </p:cNvPr>
            <p:cNvSpPr/>
            <p:nvPr/>
          </p:nvSpPr>
          <p:spPr>
            <a:xfrm>
              <a:off x="3980962" y="21738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800" dirty="0">
                  <a:solidFill>
                    <a:schemeClr val="tx1"/>
                  </a:solidFill>
                  <a:latin typeface="Aleo" panose="00000500000000000000" pitchFamily="2" charset="0"/>
                </a:rPr>
                <a:t> Kano Analysis</a:t>
              </a:r>
            </a:p>
          </p:txBody>
        </p:sp>
        <p:sp>
          <p:nvSpPr>
            <p:cNvPr id="2272" name="TextBox 3">
              <a:extLst>
                <a:ext uri="{FF2B5EF4-FFF2-40B4-BE49-F238E27FC236}">
                  <a16:creationId xmlns:a16="http://schemas.microsoft.com/office/drawing/2014/main" id="{11CABD1D-A0E6-21D0-828D-FEF0D67D15B0}"/>
                </a:ext>
              </a:extLst>
            </p:cNvPr>
            <p:cNvSpPr txBox="1"/>
            <p:nvPr/>
          </p:nvSpPr>
          <p:spPr>
            <a:xfrm>
              <a:off x="8379040" y="770762"/>
              <a:ext cx="777777" cy="184666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/>
                  </a:solidFill>
                  <a:latin typeface="Arial Narrow" panose="020B0606020202030204" pitchFamily="34" charset="0"/>
                  <a:cs typeface="Poppins" pitchFamily="2" charset="77"/>
                </a:rPr>
                <a:t>Stakeholder Analysis</a:t>
              </a:r>
            </a:p>
          </p:txBody>
        </p:sp>
        <p:sp>
          <p:nvSpPr>
            <p:cNvPr id="1060" name="Rectangle 1059">
              <a:extLst>
                <a:ext uri="{FF2B5EF4-FFF2-40B4-BE49-F238E27FC236}">
                  <a16:creationId xmlns:a16="http://schemas.microsoft.com/office/drawing/2014/main" id="{55F7A4C3-DBA8-3144-8719-32314D30AEEB}"/>
                </a:ext>
              </a:extLst>
            </p:cNvPr>
            <p:cNvSpPr/>
            <p:nvPr/>
          </p:nvSpPr>
          <p:spPr>
            <a:xfrm>
              <a:off x="11263545" y="21738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Quick Wins</a:t>
              </a:r>
              <a:endParaRPr lang="en-US" sz="1100" dirty="0">
                <a:solidFill>
                  <a:schemeClr val="tx1"/>
                </a:solidFill>
                <a:latin typeface="Aleo" panose="00000500000000000000" pitchFamily="2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974DDED-3F14-F002-319B-AB2B5703118D}"/>
                </a:ext>
              </a:extLst>
            </p:cNvPr>
            <p:cNvSpPr/>
            <p:nvPr/>
          </p:nvSpPr>
          <p:spPr>
            <a:xfrm>
              <a:off x="10741364" y="21738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900" u="sng" dirty="0">
                  <a:solidFill>
                    <a:schemeClr val="tx1"/>
                  </a:solidFill>
                  <a:latin typeface="Aleo" panose="00000500000000000000" pitchFamily="2" charset="0"/>
                </a:rPr>
                <a:t> Risk Analysis</a:t>
              </a:r>
            </a:p>
          </p:txBody>
        </p:sp>
        <p:sp>
          <p:nvSpPr>
            <p:cNvPr id="1029" name="Rectangle 1028">
              <a:extLst>
                <a:ext uri="{FF2B5EF4-FFF2-40B4-BE49-F238E27FC236}">
                  <a16:creationId xmlns:a16="http://schemas.microsoft.com/office/drawing/2014/main" id="{D1D4133E-7D80-5C50-BD01-F306ABA35296}"/>
                </a:ext>
              </a:extLst>
            </p:cNvPr>
            <p:cNvSpPr/>
            <p:nvPr/>
          </p:nvSpPr>
          <p:spPr>
            <a:xfrm>
              <a:off x="10234969" y="1636173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800" dirty="0">
                  <a:solidFill>
                    <a:schemeClr val="tx1"/>
                  </a:solidFill>
                  <a:latin typeface="Aleo" panose="00000500000000000000" pitchFamily="2" charset="0"/>
                </a:rPr>
                <a:t> Process Sequence</a:t>
              </a:r>
            </a:p>
            <a:p>
              <a:pPr algn="ctr"/>
              <a:r>
                <a:rPr lang="en-AE" sz="800" dirty="0">
                  <a:solidFill>
                    <a:schemeClr val="tx1"/>
                  </a:solidFill>
                  <a:latin typeface="Aleo" panose="00000500000000000000" pitchFamily="2" charset="0"/>
                </a:rPr>
                <a:t>Chart</a:t>
              </a:r>
            </a:p>
          </p:txBody>
        </p:sp>
        <p:sp>
          <p:nvSpPr>
            <p:cNvPr id="1031" name="Rectangle 1030">
              <a:extLst>
                <a:ext uri="{FF2B5EF4-FFF2-40B4-BE49-F238E27FC236}">
                  <a16:creationId xmlns:a16="http://schemas.microsoft.com/office/drawing/2014/main" id="{4DE2A6F6-1E33-A1FA-018C-4063939A71DE}"/>
                </a:ext>
              </a:extLst>
            </p:cNvPr>
            <p:cNvSpPr/>
            <p:nvPr/>
          </p:nvSpPr>
          <p:spPr>
            <a:xfrm>
              <a:off x="8545955" y="1636173"/>
              <a:ext cx="551682" cy="5516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700" u="sng" dirty="0">
                  <a:solidFill>
                    <a:schemeClr val="tx1"/>
                  </a:solidFill>
                  <a:latin typeface="Aleo" panose="00000500000000000000" pitchFamily="2" charset="0"/>
                </a:rPr>
                <a:t> Opportunity Flowchart</a:t>
              </a:r>
            </a:p>
          </p:txBody>
        </p:sp>
        <p:sp>
          <p:nvSpPr>
            <p:cNvPr id="2061" name="Rectangle 2060">
              <a:extLst>
                <a:ext uri="{FF2B5EF4-FFF2-40B4-BE49-F238E27FC236}">
                  <a16:creationId xmlns:a16="http://schemas.microsoft.com/office/drawing/2014/main" id="{70659D63-2B6B-8F54-7771-D13EC662AFB0}"/>
                </a:ext>
              </a:extLst>
            </p:cNvPr>
            <p:cNvSpPr/>
            <p:nvPr/>
          </p:nvSpPr>
          <p:spPr>
            <a:xfrm>
              <a:off x="4836834" y="1636173"/>
              <a:ext cx="551682" cy="5516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10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  <a:r>
                <a:rPr lang="en-AE" sz="1000" u="sng" dirty="0">
                  <a:solidFill>
                    <a:schemeClr val="tx1"/>
                  </a:solidFill>
                  <a:latin typeface="Aleo" panose="00000500000000000000" pitchFamily="2" charset="0"/>
                </a:rPr>
                <a:t>Check Sheet</a:t>
              </a:r>
            </a:p>
          </p:txBody>
        </p:sp>
        <p:sp>
          <p:nvSpPr>
            <p:cNvPr id="2071" name="Rectangle 2070">
              <a:extLst>
                <a:ext uri="{FF2B5EF4-FFF2-40B4-BE49-F238E27FC236}">
                  <a16:creationId xmlns:a16="http://schemas.microsoft.com/office/drawing/2014/main" id="{285927F6-BA58-3F4D-D5F0-F734934D1B81}"/>
                </a:ext>
              </a:extLst>
            </p:cNvPr>
            <p:cNvSpPr/>
            <p:nvPr/>
          </p:nvSpPr>
          <p:spPr>
            <a:xfrm>
              <a:off x="3712660" y="1636173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900" dirty="0">
                  <a:solidFill>
                    <a:schemeClr val="tx1"/>
                  </a:solidFill>
                  <a:latin typeface="Aleo" panose="00000500000000000000" pitchFamily="2" charset="0"/>
                </a:rPr>
                <a:t> Interview</a:t>
              </a:r>
            </a:p>
          </p:txBody>
        </p:sp>
        <p:sp>
          <p:nvSpPr>
            <p:cNvPr id="1028" name="Rectangle 1027">
              <a:extLst>
                <a:ext uri="{FF2B5EF4-FFF2-40B4-BE49-F238E27FC236}">
                  <a16:creationId xmlns:a16="http://schemas.microsoft.com/office/drawing/2014/main" id="{345CB239-B39E-CC1E-8D15-752D817D487E}"/>
                </a:ext>
              </a:extLst>
            </p:cNvPr>
            <p:cNvSpPr/>
            <p:nvPr/>
          </p:nvSpPr>
          <p:spPr>
            <a:xfrm>
              <a:off x="1436307" y="1636173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900" dirty="0">
                  <a:solidFill>
                    <a:schemeClr val="tx1"/>
                  </a:solidFill>
                  <a:latin typeface="Aleo" panose="00000500000000000000" pitchFamily="2" charset="0"/>
                </a:rPr>
                <a:t>Normality Study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78100E7-6FD8-F178-53F5-DEB4AD399166}"/>
                </a:ext>
              </a:extLst>
            </p:cNvPr>
            <p:cNvSpPr/>
            <p:nvPr/>
          </p:nvSpPr>
          <p:spPr>
            <a:xfrm>
              <a:off x="2449977" y="3071185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9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  <a:r>
                <a:rPr lang="en-US" sz="900" dirty="0">
                  <a:solidFill>
                    <a:schemeClr val="tx1"/>
                  </a:solidFill>
                  <a:latin typeface="Aleo" panose="00000500000000000000" pitchFamily="2" charset="0"/>
                </a:rPr>
                <a:t> Value Analysis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FB658B0-8433-C3CC-CF82-30C4C5B89295}"/>
                </a:ext>
              </a:extLst>
            </p:cNvPr>
            <p:cNvSpPr/>
            <p:nvPr/>
          </p:nvSpPr>
          <p:spPr>
            <a:xfrm>
              <a:off x="1922884" y="3071185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900" u="sng" dirty="0">
                  <a:solidFill>
                    <a:schemeClr val="tx1"/>
                  </a:solidFill>
                  <a:latin typeface="Aleo" panose="00000500000000000000" pitchFamily="2" charset="0"/>
                </a:rPr>
                <a:t> Waste Analysis</a:t>
              </a:r>
            </a:p>
          </p:txBody>
        </p:sp>
        <p:sp>
          <p:nvSpPr>
            <p:cNvPr id="1026" name="Rectangle 1025">
              <a:extLst>
                <a:ext uri="{FF2B5EF4-FFF2-40B4-BE49-F238E27FC236}">
                  <a16:creationId xmlns:a16="http://schemas.microsoft.com/office/drawing/2014/main" id="{5AB50C82-8CD7-2647-2B21-795DBBCB234A}"/>
                </a:ext>
              </a:extLst>
            </p:cNvPr>
            <p:cNvSpPr/>
            <p:nvPr/>
          </p:nvSpPr>
          <p:spPr>
            <a:xfrm>
              <a:off x="868699" y="3071185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700" dirty="0">
                  <a:solidFill>
                    <a:schemeClr val="tx1"/>
                  </a:solidFill>
                  <a:latin typeface="Aleo" panose="00000500000000000000" pitchFamily="2" charset="0"/>
                </a:rPr>
                <a:t> Probability Distribution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0CBE2D0-AB19-6A44-BF01-89E77B546099}"/>
                </a:ext>
              </a:extLst>
            </p:cNvPr>
            <p:cNvSpPr/>
            <p:nvPr/>
          </p:nvSpPr>
          <p:spPr>
            <a:xfrm>
              <a:off x="4202995" y="3076459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9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  <a:r>
                <a:rPr lang="en-AE" sz="800" dirty="0">
                  <a:solidFill>
                    <a:schemeClr val="tx1"/>
                  </a:solidFill>
                  <a:latin typeface="Aleo" panose="00000500000000000000" pitchFamily="2" charset="0"/>
                </a:rPr>
                <a:t>Why-Why Diagram</a:t>
              </a:r>
              <a:endParaRPr lang="en-AE" sz="900" dirty="0">
                <a:solidFill>
                  <a:schemeClr val="tx1"/>
                </a:solidFill>
                <a:latin typeface="Aleo" panose="00000500000000000000" pitchFamily="2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86BE2E2-CBE5-7928-A8B4-28E2ED371C91}"/>
                </a:ext>
              </a:extLst>
            </p:cNvPr>
            <p:cNvSpPr/>
            <p:nvPr/>
          </p:nvSpPr>
          <p:spPr>
            <a:xfrm>
              <a:off x="7068229" y="307590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700" dirty="0">
                  <a:solidFill>
                    <a:schemeClr val="tx1"/>
                  </a:solidFill>
                  <a:latin typeface="Aleo" panose="00000500000000000000" pitchFamily="2" charset="0"/>
                </a:rPr>
                <a:t> Relationship Mapping</a:t>
              </a:r>
            </a:p>
          </p:txBody>
        </p:sp>
        <p:sp>
          <p:nvSpPr>
            <p:cNvPr id="1144" name="Rectangle 1143">
              <a:extLst>
                <a:ext uri="{FF2B5EF4-FFF2-40B4-BE49-F238E27FC236}">
                  <a16:creationId xmlns:a16="http://schemas.microsoft.com/office/drawing/2014/main" id="{16B52CA9-9C7A-5740-00F7-080BAE94526A}"/>
                </a:ext>
              </a:extLst>
            </p:cNvPr>
            <p:cNvSpPr/>
            <p:nvPr/>
          </p:nvSpPr>
          <p:spPr>
            <a:xfrm>
              <a:off x="9757080" y="450972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latin typeface="Aleo" panose="00000500000000000000" pitchFamily="2" charset="0"/>
                </a:rPr>
                <a:t>How-How Diagram</a:t>
              </a:r>
            </a:p>
          </p:txBody>
        </p:sp>
        <p:sp>
          <p:nvSpPr>
            <p:cNvPr id="2063" name="Rectangle 2062">
              <a:extLst>
                <a:ext uri="{FF2B5EF4-FFF2-40B4-BE49-F238E27FC236}">
                  <a16:creationId xmlns:a16="http://schemas.microsoft.com/office/drawing/2014/main" id="{875C2D88-58D6-E868-9A54-5D1CD537F538}"/>
                </a:ext>
              </a:extLst>
            </p:cNvPr>
            <p:cNvSpPr/>
            <p:nvPr/>
          </p:nvSpPr>
          <p:spPr>
            <a:xfrm>
              <a:off x="8592672" y="450972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800" dirty="0">
                  <a:solidFill>
                    <a:schemeClr val="tx1"/>
                  </a:solidFill>
                  <a:latin typeface="Aleo" panose="00000500000000000000" pitchFamily="2" charset="0"/>
                </a:rPr>
                <a:t> </a:t>
              </a:r>
              <a:r>
                <a:rPr lang="en-AE" sz="800" u="sng" dirty="0">
                  <a:solidFill>
                    <a:schemeClr val="tx1"/>
                  </a:solidFill>
                  <a:latin typeface="Aleo" panose="00000500000000000000" pitchFamily="2" charset="0"/>
                </a:rPr>
                <a:t>Decision Balanced Sheet</a:t>
              </a:r>
            </a:p>
          </p:txBody>
        </p:sp>
        <p:sp>
          <p:nvSpPr>
            <p:cNvPr id="2156" name="Rectangle 2155">
              <a:extLst>
                <a:ext uri="{FF2B5EF4-FFF2-40B4-BE49-F238E27FC236}">
                  <a16:creationId xmlns:a16="http://schemas.microsoft.com/office/drawing/2014/main" id="{2CD05FDB-160B-E7AC-9713-43CB4DC58B94}"/>
                </a:ext>
              </a:extLst>
            </p:cNvPr>
            <p:cNvSpPr/>
            <p:nvPr/>
          </p:nvSpPr>
          <p:spPr>
            <a:xfrm>
              <a:off x="7528186" y="450972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700" u="sng" dirty="0">
                  <a:solidFill>
                    <a:schemeClr val="tx1"/>
                  </a:solidFill>
                  <a:latin typeface="Aleo" panose="00000500000000000000" pitchFamily="2" charset="0"/>
                </a:rPr>
                <a:t> Paired Comparison</a:t>
              </a:r>
            </a:p>
          </p:txBody>
        </p:sp>
        <p:sp>
          <p:nvSpPr>
            <p:cNvPr id="2132" name="Rectangle 2131">
              <a:extLst>
                <a:ext uri="{FF2B5EF4-FFF2-40B4-BE49-F238E27FC236}">
                  <a16:creationId xmlns:a16="http://schemas.microsoft.com/office/drawing/2014/main" id="{672D79EE-CE0F-9813-33E4-EC69C71B2C4B}"/>
                </a:ext>
              </a:extLst>
            </p:cNvPr>
            <p:cNvSpPr/>
            <p:nvPr/>
          </p:nvSpPr>
          <p:spPr>
            <a:xfrm>
              <a:off x="5922186" y="450972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900" dirty="0">
                  <a:solidFill>
                    <a:schemeClr val="tx1"/>
                  </a:solidFill>
                  <a:latin typeface="Aleo" panose="00000500000000000000" pitchFamily="2" charset="0"/>
                </a:rPr>
                <a:t> Risk Analysis</a:t>
              </a:r>
            </a:p>
          </p:txBody>
        </p:sp>
        <p:sp>
          <p:nvSpPr>
            <p:cNvPr id="2196" name="Rectangle 2195">
              <a:extLst>
                <a:ext uri="{FF2B5EF4-FFF2-40B4-BE49-F238E27FC236}">
                  <a16:creationId xmlns:a16="http://schemas.microsoft.com/office/drawing/2014/main" id="{D5E5AC76-04EF-7DBD-49BE-26C8E93392D3}"/>
                </a:ext>
              </a:extLst>
            </p:cNvPr>
            <p:cNvSpPr/>
            <p:nvPr/>
          </p:nvSpPr>
          <p:spPr>
            <a:xfrm>
              <a:off x="2647257" y="450972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900" dirty="0">
                  <a:solidFill>
                    <a:schemeClr val="tx1"/>
                  </a:solidFill>
                  <a:latin typeface="Aleo" panose="00000500000000000000" pitchFamily="2" charset="0"/>
                </a:rPr>
                <a:t> Graphical Methods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7E8DB2D-B046-7840-04B0-37AD91700A88}"/>
                </a:ext>
              </a:extLst>
            </p:cNvPr>
            <p:cNvSpPr/>
            <p:nvPr/>
          </p:nvSpPr>
          <p:spPr>
            <a:xfrm>
              <a:off x="1121169" y="4509722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900">
                  <a:solidFill>
                    <a:schemeClr val="tx1"/>
                  </a:solidFill>
                  <a:latin typeface="Aleo" panose="00000500000000000000" pitchFamily="2" charset="0"/>
                </a:rPr>
                <a:t>Normality Study</a:t>
              </a:r>
              <a:endParaRPr lang="en-AE" sz="900" dirty="0">
                <a:solidFill>
                  <a:schemeClr val="tx1"/>
                </a:solidFill>
                <a:latin typeface="Aleo" panose="00000500000000000000" pitchFamily="2" charset="0"/>
              </a:endParaRPr>
            </a:p>
          </p:txBody>
        </p:sp>
        <p:sp>
          <p:nvSpPr>
            <p:cNvPr id="2181" name="Rectangle 2180">
              <a:extLst>
                <a:ext uri="{FF2B5EF4-FFF2-40B4-BE49-F238E27FC236}">
                  <a16:creationId xmlns:a16="http://schemas.microsoft.com/office/drawing/2014/main" id="{2B9C49FE-49E4-7350-1EB1-7F43D8F3A24B}"/>
                </a:ext>
              </a:extLst>
            </p:cNvPr>
            <p:cNvSpPr/>
            <p:nvPr/>
          </p:nvSpPr>
          <p:spPr>
            <a:xfrm>
              <a:off x="8801348" y="5939461"/>
              <a:ext cx="551682" cy="5516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900" u="sng" dirty="0">
                  <a:solidFill>
                    <a:schemeClr val="tx1"/>
                  </a:solidFill>
                  <a:latin typeface="Aleo" panose="00000500000000000000" pitchFamily="2" charset="0"/>
                </a:rPr>
                <a:t> Best Practice Sharing</a:t>
              </a:r>
            </a:p>
          </p:txBody>
        </p:sp>
        <p:grpSp>
          <p:nvGrpSpPr>
            <p:cNvPr id="1176" name="Group 1175">
              <a:extLst>
                <a:ext uri="{FF2B5EF4-FFF2-40B4-BE49-F238E27FC236}">
                  <a16:creationId xmlns:a16="http://schemas.microsoft.com/office/drawing/2014/main" id="{CAD0ABE2-D434-3137-AC8E-BC366BE821E3}"/>
                </a:ext>
              </a:extLst>
            </p:cNvPr>
            <p:cNvGrpSpPr/>
            <p:nvPr/>
          </p:nvGrpSpPr>
          <p:grpSpPr>
            <a:xfrm>
              <a:off x="4816891" y="4509722"/>
              <a:ext cx="551682" cy="736348"/>
              <a:chOff x="4816891" y="4509722"/>
              <a:chExt cx="551682" cy="736348"/>
            </a:xfrm>
          </p:grpSpPr>
          <p:sp>
            <p:nvSpPr>
              <p:cNvPr id="1047" name="Rectangle 1046">
                <a:extLst>
                  <a:ext uri="{FF2B5EF4-FFF2-40B4-BE49-F238E27FC236}">
                    <a16:creationId xmlns:a16="http://schemas.microsoft.com/office/drawing/2014/main" id="{BFB4401F-F441-FE32-0BE5-3B754EB44FE0}"/>
                  </a:ext>
                </a:extLst>
              </p:cNvPr>
              <p:cNvSpPr/>
              <p:nvPr/>
            </p:nvSpPr>
            <p:spPr>
              <a:xfrm>
                <a:off x="4816891" y="450972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1057" name="TextBox 3">
                <a:extLst>
                  <a:ext uri="{FF2B5EF4-FFF2-40B4-BE49-F238E27FC236}">
                    <a16:creationId xmlns:a16="http://schemas.microsoft.com/office/drawing/2014/main" id="{08D378B6-7CBE-1091-B1E7-D78D07FF134B}"/>
                  </a:ext>
                </a:extLst>
              </p:cNvPr>
              <p:cNvSpPr txBox="1"/>
              <p:nvPr/>
            </p:nvSpPr>
            <p:spPr>
              <a:xfrm>
                <a:off x="4913837" y="5061404"/>
                <a:ext cx="357790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PDCA</a:t>
                </a:r>
              </a:p>
            </p:txBody>
          </p:sp>
          <p:pic>
            <p:nvPicPr>
              <p:cNvPr id="13" name="Picture 2" descr="PDCA Template">
                <a:hlinkClick r:id="rId3"/>
                <a:extLst>
                  <a:ext uri="{FF2B5EF4-FFF2-40B4-BE49-F238E27FC236}">
                    <a16:creationId xmlns:a16="http://schemas.microsoft.com/office/drawing/2014/main" id="{E76ECD13-9E47-42E3-3267-D2DBE2DC309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7932" y="4568741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59" name="Group 1158">
              <a:extLst>
                <a:ext uri="{FF2B5EF4-FFF2-40B4-BE49-F238E27FC236}">
                  <a16:creationId xmlns:a16="http://schemas.microsoft.com/office/drawing/2014/main" id="{E1FDB3C4-ABE6-ACC5-770E-4D8E7BAFB70A}"/>
                </a:ext>
              </a:extLst>
            </p:cNvPr>
            <p:cNvGrpSpPr/>
            <p:nvPr/>
          </p:nvGrpSpPr>
          <p:grpSpPr>
            <a:xfrm>
              <a:off x="5307289" y="3075902"/>
              <a:ext cx="702436" cy="741737"/>
              <a:chOff x="5307289" y="3075902"/>
              <a:chExt cx="702436" cy="741737"/>
            </a:xfrm>
          </p:grpSpPr>
          <p:sp>
            <p:nvSpPr>
              <p:cNvPr id="2100" name="Rectangle 2099">
                <a:extLst>
                  <a:ext uri="{FF2B5EF4-FFF2-40B4-BE49-F238E27FC236}">
                    <a16:creationId xmlns:a16="http://schemas.microsoft.com/office/drawing/2014/main" id="{07415151-4A56-EA35-EF72-1DA4AE029EE1}"/>
                  </a:ext>
                </a:extLst>
              </p:cNvPr>
              <p:cNvSpPr/>
              <p:nvPr/>
            </p:nvSpPr>
            <p:spPr>
              <a:xfrm>
                <a:off x="5376248" y="307590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299" name="TextBox 3">
                <a:extLst>
                  <a:ext uri="{FF2B5EF4-FFF2-40B4-BE49-F238E27FC236}">
                    <a16:creationId xmlns:a16="http://schemas.microsoft.com/office/drawing/2014/main" id="{1A1BFBBF-97B8-3BB7-B42C-C311F1B865AA}"/>
                  </a:ext>
                </a:extLst>
              </p:cNvPr>
              <p:cNvSpPr txBox="1"/>
              <p:nvPr/>
            </p:nvSpPr>
            <p:spPr>
              <a:xfrm>
                <a:off x="5307289" y="3632973"/>
                <a:ext cx="702436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Fishbone Diagram</a:t>
                </a:r>
              </a:p>
            </p:txBody>
          </p:sp>
          <p:pic>
            <p:nvPicPr>
              <p:cNvPr id="52" name="Picture 4" descr="Fishbone Diagram Template">
                <a:hlinkClick r:id="rId5"/>
                <a:extLst>
                  <a:ext uri="{FF2B5EF4-FFF2-40B4-BE49-F238E27FC236}">
                    <a16:creationId xmlns:a16="http://schemas.microsoft.com/office/drawing/2014/main" id="{AB63951D-FFC5-7229-FD83-AD54F2B98CB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07289" y="3134921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98" name="Group 1197">
              <a:extLst>
                <a:ext uri="{FF2B5EF4-FFF2-40B4-BE49-F238E27FC236}">
                  <a16:creationId xmlns:a16="http://schemas.microsoft.com/office/drawing/2014/main" id="{285968DB-4021-6BE8-75C8-89FA3EC3F7B6}"/>
                </a:ext>
              </a:extLst>
            </p:cNvPr>
            <p:cNvGrpSpPr/>
            <p:nvPr/>
          </p:nvGrpSpPr>
          <p:grpSpPr>
            <a:xfrm>
              <a:off x="9661630" y="1636173"/>
              <a:ext cx="646332" cy="741731"/>
              <a:chOff x="9661630" y="1636173"/>
              <a:chExt cx="646332" cy="741731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6B3068AD-14AD-1725-6D2F-0CE6D6F8F114}"/>
                  </a:ext>
                </a:extLst>
              </p:cNvPr>
              <p:cNvSpPr/>
              <p:nvPr/>
            </p:nvSpPr>
            <p:spPr>
              <a:xfrm>
                <a:off x="9708955" y="1636173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7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  <a:endParaRPr lang="en-AE" sz="600" dirty="0">
                  <a:solidFill>
                    <a:schemeClr val="tx1"/>
                  </a:solidFill>
                  <a:latin typeface="Aleo" panose="00000500000000000000" pitchFamily="2" charset="0"/>
                </a:endParaRPr>
              </a:p>
            </p:txBody>
          </p:sp>
          <p:sp>
            <p:nvSpPr>
              <p:cNvPr id="2284" name="TextBox 3">
                <a:extLst>
                  <a:ext uri="{FF2B5EF4-FFF2-40B4-BE49-F238E27FC236}">
                    <a16:creationId xmlns:a16="http://schemas.microsoft.com/office/drawing/2014/main" id="{E7459FA0-23E1-FB03-D3AD-F0473653813E}"/>
                  </a:ext>
                </a:extLst>
              </p:cNvPr>
              <p:cNvSpPr txBox="1"/>
              <p:nvPr/>
            </p:nvSpPr>
            <p:spPr>
              <a:xfrm>
                <a:off x="9661630" y="2193238"/>
                <a:ext cx="646332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Time Value Map</a:t>
                </a:r>
              </a:p>
            </p:txBody>
          </p:sp>
          <p:pic>
            <p:nvPicPr>
              <p:cNvPr id="54" name="Picture 6" descr="Time Value Map Template">
                <a:hlinkClick r:id="rId7"/>
                <a:extLst>
                  <a:ext uri="{FF2B5EF4-FFF2-40B4-BE49-F238E27FC236}">
                    <a16:creationId xmlns:a16="http://schemas.microsoft.com/office/drawing/2014/main" id="{E91DF7DB-08BE-425D-ED8E-021D4F7D1D6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39996" y="1695192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40" name="Group 1139">
              <a:extLst>
                <a:ext uri="{FF2B5EF4-FFF2-40B4-BE49-F238E27FC236}">
                  <a16:creationId xmlns:a16="http://schemas.microsoft.com/office/drawing/2014/main" id="{7BFDD259-D957-3C16-4B12-8449E02CD96B}"/>
                </a:ext>
              </a:extLst>
            </p:cNvPr>
            <p:cNvGrpSpPr/>
            <p:nvPr/>
          </p:nvGrpSpPr>
          <p:grpSpPr>
            <a:xfrm>
              <a:off x="8492084" y="217382"/>
              <a:ext cx="551682" cy="551682"/>
              <a:chOff x="8492084" y="217382"/>
              <a:chExt cx="551682" cy="551682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747C97B-DE56-5202-1164-239397BFD061}"/>
                  </a:ext>
                </a:extLst>
              </p:cNvPr>
              <p:cNvSpPr/>
              <p:nvPr/>
            </p:nvSpPr>
            <p:spPr>
              <a:xfrm>
                <a:off x="8492084" y="21738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pic>
            <p:nvPicPr>
              <p:cNvPr id="58" name="Picture 8" descr="Stakeholder Analysis Template">
                <a:hlinkClick r:id="rId9"/>
                <a:extLst>
                  <a:ext uri="{FF2B5EF4-FFF2-40B4-BE49-F238E27FC236}">
                    <a16:creationId xmlns:a16="http://schemas.microsoft.com/office/drawing/2014/main" id="{2663A9A9-706A-DB8A-BD47-C6FD405CBCD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23125" y="276401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A738D42C-FD07-23E4-2E1A-1D78C60284B6}"/>
                </a:ext>
              </a:extLst>
            </p:cNvPr>
            <p:cNvGrpSpPr/>
            <p:nvPr/>
          </p:nvGrpSpPr>
          <p:grpSpPr>
            <a:xfrm>
              <a:off x="1332004" y="2407666"/>
              <a:ext cx="551682" cy="684814"/>
              <a:chOff x="1332004" y="2407666"/>
              <a:chExt cx="551682" cy="684814"/>
            </a:xfrm>
          </p:grpSpPr>
          <p:sp>
            <p:nvSpPr>
              <p:cNvPr id="2131" name="Rectangle 2130">
                <a:extLst>
                  <a:ext uri="{FF2B5EF4-FFF2-40B4-BE49-F238E27FC236}">
                    <a16:creationId xmlns:a16="http://schemas.microsoft.com/office/drawing/2014/main" id="{24E08939-3B68-377C-DA08-FC15237B54A2}"/>
                  </a:ext>
                </a:extLst>
              </p:cNvPr>
              <p:cNvSpPr/>
              <p:nvPr/>
            </p:nvSpPr>
            <p:spPr>
              <a:xfrm>
                <a:off x="1332004" y="2407666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292" name="TextBox 3">
                <a:extLst>
                  <a:ext uri="{FF2B5EF4-FFF2-40B4-BE49-F238E27FC236}">
                    <a16:creationId xmlns:a16="http://schemas.microsoft.com/office/drawing/2014/main" id="{E67478CB-CB11-AFC4-3DC3-A3BDB06FBE70}"/>
                  </a:ext>
                </a:extLst>
              </p:cNvPr>
              <p:cNvSpPr txBox="1"/>
              <p:nvPr/>
            </p:nvSpPr>
            <p:spPr>
              <a:xfrm>
                <a:off x="1397691" y="2907814"/>
                <a:ext cx="420308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Box Plot</a:t>
                </a:r>
              </a:p>
            </p:txBody>
          </p:sp>
          <p:pic>
            <p:nvPicPr>
              <p:cNvPr id="61" name="Picture 10" descr="Box Plot Template">
                <a:hlinkClick r:id="rId11"/>
                <a:extLst>
                  <a:ext uri="{FF2B5EF4-FFF2-40B4-BE49-F238E27FC236}">
                    <a16:creationId xmlns:a16="http://schemas.microsoft.com/office/drawing/2014/main" id="{D0026E24-AE0C-B7E8-217A-B03DED907BF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63045" y="2463343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B01604B-1942-FA84-CA7B-1F7F3C3C9238}"/>
                </a:ext>
              </a:extLst>
            </p:cNvPr>
            <p:cNvGrpSpPr/>
            <p:nvPr/>
          </p:nvGrpSpPr>
          <p:grpSpPr>
            <a:xfrm>
              <a:off x="861204" y="2407666"/>
              <a:ext cx="551682" cy="684814"/>
              <a:chOff x="861204" y="2407666"/>
              <a:chExt cx="551682" cy="684814"/>
            </a:xfrm>
          </p:grpSpPr>
          <p:sp>
            <p:nvSpPr>
              <p:cNvPr id="2057" name="Rectangle 2056">
                <a:extLst>
                  <a:ext uri="{FF2B5EF4-FFF2-40B4-BE49-F238E27FC236}">
                    <a16:creationId xmlns:a16="http://schemas.microsoft.com/office/drawing/2014/main" id="{DA2B7098-0A34-8778-AEC1-05623FF19953}"/>
                  </a:ext>
                </a:extLst>
              </p:cNvPr>
              <p:cNvSpPr/>
              <p:nvPr/>
            </p:nvSpPr>
            <p:spPr>
              <a:xfrm>
                <a:off x="861204" y="2407666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293" name="TextBox 3">
                <a:extLst>
                  <a:ext uri="{FF2B5EF4-FFF2-40B4-BE49-F238E27FC236}">
                    <a16:creationId xmlns:a16="http://schemas.microsoft.com/office/drawing/2014/main" id="{8DD074A3-9184-E500-C0B9-6E976D3CE23F}"/>
                  </a:ext>
                </a:extLst>
              </p:cNvPr>
              <p:cNvSpPr txBox="1"/>
              <p:nvPr/>
            </p:nvSpPr>
            <p:spPr>
              <a:xfrm>
                <a:off x="900442" y="2907814"/>
                <a:ext cx="473207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Histogram</a:t>
                </a:r>
              </a:p>
            </p:txBody>
          </p:sp>
          <p:pic>
            <p:nvPicPr>
              <p:cNvPr id="62" name="Picture 12" descr="Histogram Template">
                <a:hlinkClick r:id="rId13"/>
                <a:extLst>
                  <a:ext uri="{FF2B5EF4-FFF2-40B4-BE49-F238E27FC236}">
                    <a16:creationId xmlns:a16="http://schemas.microsoft.com/office/drawing/2014/main" id="{6BCD34AC-B3BA-49C5-3032-197097162A9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92245" y="2460240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97" name="Group 1196">
              <a:extLst>
                <a:ext uri="{FF2B5EF4-FFF2-40B4-BE49-F238E27FC236}">
                  <a16:creationId xmlns:a16="http://schemas.microsoft.com/office/drawing/2014/main" id="{069F1213-2B3B-00FE-A3A5-973C7512B89D}"/>
                </a:ext>
              </a:extLst>
            </p:cNvPr>
            <p:cNvGrpSpPr/>
            <p:nvPr/>
          </p:nvGrpSpPr>
          <p:grpSpPr>
            <a:xfrm>
              <a:off x="9731212" y="3076459"/>
              <a:ext cx="641522" cy="741180"/>
              <a:chOff x="9731212" y="3076459"/>
              <a:chExt cx="641522" cy="741180"/>
            </a:xfrm>
          </p:grpSpPr>
          <p:sp>
            <p:nvSpPr>
              <p:cNvPr id="1141" name="Rectangle 1140">
                <a:extLst>
                  <a:ext uri="{FF2B5EF4-FFF2-40B4-BE49-F238E27FC236}">
                    <a16:creationId xmlns:a16="http://schemas.microsoft.com/office/drawing/2014/main" id="{7A4F90D2-9275-D784-AD0D-E8BC4C86F44E}"/>
                  </a:ext>
                </a:extLst>
              </p:cNvPr>
              <p:cNvSpPr/>
              <p:nvPr/>
            </p:nvSpPr>
            <p:spPr>
              <a:xfrm>
                <a:off x="9776132" y="3076459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302" name="TextBox 3">
                <a:extLst>
                  <a:ext uri="{FF2B5EF4-FFF2-40B4-BE49-F238E27FC236}">
                    <a16:creationId xmlns:a16="http://schemas.microsoft.com/office/drawing/2014/main" id="{C2422B62-1540-1B82-2CFD-4143A0D165D7}"/>
                  </a:ext>
                </a:extLst>
              </p:cNvPr>
              <p:cNvSpPr txBox="1"/>
              <p:nvPr/>
            </p:nvSpPr>
            <p:spPr>
              <a:xfrm>
                <a:off x="9731212" y="3632973"/>
                <a:ext cx="641522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Scatter Diagram</a:t>
                </a:r>
              </a:p>
            </p:txBody>
          </p:sp>
          <p:pic>
            <p:nvPicPr>
              <p:cNvPr id="2062" name="Picture 14" descr="Scatter Diagram Template">
                <a:hlinkClick r:id="rId15"/>
                <a:extLst>
                  <a:ext uri="{FF2B5EF4-FFF2-40B4-BE49-F238E27FC236}">
                    <a16:creationId xmlns:a16="http://schemas.microsoft.com/office/drawing/2014/main" id="{FF055F4E-B9AB-072E-167F-E2C7A893985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807173" y="3135478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80" name="Group 1179">
              <a:extLst>
                <a:ext uri="{FF2B5EF4-FFF2-40B4-BE49-F238E27FC236}">
                  <a16:creationId xmlns:a16="http://schemas.microsoft.com/office/drawing/2014/main" id="{89718E30-3199-6B37-7D8F-88EF39CF6163}"/>
                </a:ext>
              </a:extLst>
            </p:cNvPr>
            <p:cNvGrpSpPr/>
            <p:nvPr/>
          </p:nvGrpSpPr>
          <p:grpSpPr>
            <a:xfrm>
              <a:off x="6439483" y="4509722"/>
              <a:ext cx="551682" cy="736348"/>
              <a:chOff x="6439483" y="4509722"/>
              <a:chExt cx="551682" cy="736348"/>
            </a:xfrm>
          </p:grpSpPr>
          <p:sp>
            <p:nvSpPr>
              <p:cNvPr id="2166" name="Rectangle 2165">
                <a:extLst>
                  <a:ext uri="{FF2B5EF4-FFF2-40B4-BE49-F238E27FC236}">
                    <a16:creationId xmlns:a16="http://schemas.microsoft.com/office/drawing/2014/main" id="{343093C2-EFBF-9F27-7673-36F30D8ED69D}"/>
                  </a:ext>
                </a:extLst>
              </p:cNvPr>
              <p:cNvSpPr/>
              <p:nvPr/>
            </p:nvSpPr>
            <p:spPr>
              <a:xfrm>
                <a:off x="6439483" y="450972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1046" name="TextBox 3">
                <a:extLst>
                  <a:ext uri="{FF2B5EF4-FFF2-40B4-BE49-F238E27FC236}">
                    <a16:creationId xmlns:a16="http://schemas.microsoft.com/office/drawing/2014/main" id="{8CED978C-C5A6-E6B4-984B-9AAA4C304A25}"/>
                  </a:ext>
                </a:extLst>
              </p:cNvPr>
              <p:cNvSpPr txBox="1"/>
              <p:nvPr/>
            </p:nvSpPr>
            <p:spPr>
              <a:xfrm>
                <a:off x="6453073" y="5061404"/>
                <a:ext cx="524503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RACI Matrix</a:t>
                </a:r>
              </a:p>
            </p:txBody>
          </p:sp>
          <p:pic>
            <p:nvPicPr>
              <p:cNvPr id="2246" name="Picture 16" descr="RACI Matrix Template">
                <a:hlinkClick r:id="rId17"/>
                <a:extLst>
                  <a:ext uri="{FF2B5EF4-FFF2-40B4-BE49-F238E27FC236}">
                    <a16:creationId xmlns:a16="http://schemas.microsoft.com/office/drawing/2014/main" id="{B5DE7027-6968-46D1-702A-D5DF14B7DFB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70617" y="4568741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79" name="Group 1178">
              <a:extLst>
                <a:ext uri="{FF2B5EF4-FFF2-40B4-BE49-F238E27FC236}">
                  <a16:creationId xmlns:a16="http://schemas.microsoft.com/office/drawing/2014/main" id="{30FFA414-10EA-0614-1125-25B5DD115256}"/>
                </a:ext>
              </a:extLst>
            </p:cNvPr>
            <p:cNvGrpSpPr/>
            <p:nvPr/>
          </p:nvGrpSpPr>
          <p:grpSpPr>
            <a:xfrm>
              <a:off x="3234074" y="4509722"/>
              <a:ext cx="551682" cy="736348"/>
              <a:chOff x="3234074" y="4509722"/>
              <a:chExt cx="551682" cy="736348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E276CDA-639F-C427-AED3-086E42048F12}"/>
                  </a:ext>
                </a:extLst>
              </p:cNvPr>
              <p:cNvSpPr/>
              <p:nvPr/>
            </p:nvSpPr>
            <p:spPr>
              <a:xfrm>
                <a:off x="3234074" y="450972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1058" name="TextBox 3">
                <a:extLst>
                  <a:ext uri="{FF2B5EF4-FFF2-40B4-BE49-F238E27FC236}">
                    <a16:creationId xmlns:a16="http://schemas.microsoft.com/office/drawing/2014/main" id="{0948B19E-AF8C-6239-5C4B-63E982C5FC84}"/>
                  </a:ext>
                </a:extLst>
              </p:cNvPr>
              <p:cNvSpPr txBox="1"/>
              <p:nvPr/>
            </p:nvSpPr>
            <p:spPr>
              <a:xfrm>
                <a:off x="3280525" y="5061404"/>
                <a:ext cx="458780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Flowchart</a:t>
                </a:r>
              </a:p>
            </p:txBody>
          </p:sp>
          <p:pic>
            <p:nvPicPr>
              <p:cNvPr id="2066" name="Picture 18" descr="Flowchart Template">
                <a:hlinkClick r:id="rId19"/>
                <a:extLst>
                  <a:ext uri="{FF2B5EF4-FFF2-40B4-BE49-F238E27FC236}">
                    <a16:creationId xmlns:a16="http://schemas.microsoft.com/office/drawing/2014/main" id="{17341D16-71F2-781A-5640-189B28EBC69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65115" y="4568741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47" name="Group 1146">
              <a:extLst>
                <a:ext uri="{FF2B5EF4-FFF2-40B4-BE49-F238E27FC236}">
                  <a16:creationId xmlns:a16="http://schemas.microsoft.com/office/drawing/2014/main" id="{0489C067-B2A4-C2C4-6327-5D4C591893B2}"/>
                </a:ext>
              </a:extLst>
            </p:cNvPr>
            <p:cNvGrpSpPr/>
            <p:nvPr/>
          </p:nvGrpSpPr>
          <p:grpSpPr>
            <a:xfrm>
              <a:off x="5485816" y="217382"/>
              <a:ext cx="551682" cy="738046"/>
              <a:chOff x="5485816" y="217382"/>
              <a:chExt cx="551682" cy="738046"/>
            </a:xfrm>
          </p:grpSpPr>
          <p:sp>
            <p:nvSpPr>
              <p:cNvPr id="1027" name="Rectangle 1026">
                <a:extLst>
                  <a:ext uri="{FF2B5EF4-FFF2-40B4-BE49-F238E27FC236}">
                    <a16:creationId xmlns:a16="http://schemas.microsoft.com/office/drawing/2014/main" id="{E5EF9414-D18C-B8F6-9DFC-A4F136822F15}"/>
                  </a:ext>
                </a:extLst>
              </p:cNvPr>
              <p:cNvSpPr/>
              <p:nvPr/>
            </p:nvSpPr>
            <p:spPr>
              <a:xfrm>
                <a:off x="5485816" y="21738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265" name="TextBox 3">
                <a:extLst>
                  <a:ext uri="{FF2B5EF4-FFF2-40B4-BE49-F238E27FC236}">
                    <a16:creationId xmlns:a16="http://schemas.microsoft.com/office/drawing/2014/main" id="{759BF161-1539-2418-E346-E4B404DA67A8}"/>
                  </a:ext>
                </a:extLst>
              </p:cNvPr>
              <p:cNvSpPr txBox="1"/>
              <p:nvPr/>
            </p:nvSpPr>
            <p:spPr>
              <a:xfrm>
                <a:off x="5587559" y="770762"/>
                <a:ext cx="317716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KPIs</a:t>
                </a:r>
              </a:p>
            </p:txBody>
          </p:sp>
          <p:pic>
            <p:nvPicPr>
              <p:cNvPr id="2248" name="Picture 20" descr="Monthly Performance Report Template">
                <a:hlinkClick r:id="rId21"/>
                <a:extLst>
                  <a:ext uri="{FF2B5EF4-FFF2-40B4-BE49-F238E27FC236}">
                    <a16:creationId xmlns:a16="http://schemas.microsoft.com/office/drawing/2014/main" id="{A21705DB-E939-B8E3-EF32-5E670F995A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16857" y="276401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95" name="Group 1194">
              <a:extLst>
                <a:ext uri="{FF2B5EF4-FFF2-40B4-BE49-F238E27FC236}">
                  <a16:creationId xmlns:a16="http://schemas.microsoft.com/office/drawing/2014/main" id="{F02EBCF5-8DB3-BE93-CCAF-DB38E4FFFE27}"/>
                </a:ext>
              </a:extLst>
            </p:cNvPr>
            <p:cNvGrpSpPr/>
            <p:nvPr/>
          </p:nvGrpSpPr>
          <p:grpSpPr>
            <a:xfrm>
              <a:off x="8060429" y="4509722"/>
              <a:ext cx="551682" cy="736348"/>
              <a:chOff x="8060429" y="4509722"/>
              <a:chExt cx="551682" cy="736348"/>
            </a:xfrm>
          </p:grpSpPr>
          <p:sp>
            <p:nvSpPr>
              <p:cNvPr id="2130" name="Rectangle 2129">
                <a:extLst>
                  <a:ext uri="{FF2B5EF4-FFF2-40B4-BE49-F238E27FC236}">
                    <a16:creationId xmlns:a16="http://schemas.microsoft.com/office/drawing/2014/main" id="{11443104-0D73-16D6-8087-7A37D3DA8C22}"/>
                  </a:ext>
                </a:extLst>
              </p:cNvPr>
              <p:cNvSpPr/>
              <p:nvPr/>
            </p:nvSpPr>
            <p:spPr>
              <a:xfrm>
                <a:off x="8060429" y="450972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1043" name="TextBox 3">
                <a:extLst>
                  <a:ext uri="{FF2B5EF4-FFF2-40B4-BE49-F238E27FC236}">
                    <a16:creationId xmlns:a16="http://schemas.microsoft.com/office/drawing/2014/main" id="{E9283546-E675-7D8E-46BC-B74D27D5CC0B}"/>
                  </a:ext>
                </a:extLst>
              </p:cNvPr>
              <p:cNvSpPr txBox="1"/>
              <p:nvPr/>
            </p:nvSpPr>
            <p:spPr>
              <a:xfrm>
                <a:off x="8075423" y="5061404"/>
                <a:ext cx="522900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Pugh Matrix</a:t>
                </a:r>
              </a:p>
            </p:txBody>
          </p:sp>
          <p:pic>
            <p:nvPicPr>
              <p:cNvPr id="2251" name="Picture 22" descr="Pugh Matrix Template">
                <a:hlinkClick r:id="rId23"/>
                <a:extLst>
                  <a:ext uri="{FF2B5EF4-FFF2-40B4-BE49-F238E27FC236}">
                    <a16:creationId xmlns:a16="http://schemas.microsoft.com/office/drawing/2014/main" id="{679CE6BA-BCD4-CE2A-916C-50E9408AFB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092073" y="4568741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52" name="Group 1151">
              <a:extLst>
                <a:ext uri="{FF2B5EF4-FFF2-40B4-BE49-F238E27FC236}">
                  <a16:creationId xmlns:a16="http://schemas.microsoft.com/office/drawing/2014/main" id="{04AEEBDD-2A28-83FF-EC2A-F93774CB8436}"/>
                </a:ext>
              </a:extLst>
            </p:cNvPr>
            <p:cNvGrpSpPr/>
            <p:nvPr/>
          </p:nvGrpSpPr>
          <p:grpSpPr>
            <a:xfrm>
              <a:off x="2254310" y="217382"/>
              <a:ext cx="625492" cy="738046"/>
              <a:chOff x="2254310" y="217382"/>
              <a:chExt cx="625492" cy="738046"/>
            </a:xfrm>
          </p:grpSpPr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C3FF7836-CF09-9936-B998-3FC0BC22FBE0}"/>
                  </a:ext>
                </a:extLst>
              </p:cNvPr>
              <p:cNvSpPr/>
              <p:nvPr/>
            </p:nvSpPr>
            <p:spPr>
              <a:xfrm>
                <a:off x="2291215" y="21738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8" name="TextBox 3">
                <a:extLst>
                  <a:ext uri="{FF2B5EF4-FFF2-40B4-BE49-F238E27FC236}">
                    <a16:creationId xmlns:a16="http://schemas.microsoft.com/office/drawing/2014/main" id="{C9E0B6A7-C1C2-9850-C1B7-34633141374B}"/>
                  </a:ext>
                </a:extLst>
              </p:cNvPr>
              <p:cNvSpPr txBox="1"/>
              <p:nvPr/>
            </p:nvSpPr>
            <p:spPr>
              <a:xfrm>
                <a:off x="2254310" y="770762"/>
                <a:ext cx="625492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Pareto Analysis</a:t>
                </a:r>
              </a:p>
            </p:txBody>
          </p:sp>
          <p:pic>
            <p:nvPicPr>
              <p:cNvPr id="2252" name="Picture 26" descr="Pareto Chart Template">
                <a:hlinkClick r:id="rId25"/>
                <a:extLst>
                  <a:ext uri="{FF2B5EF4-FFF2-40B4-BE49-F238E27FC236}">
                    <a16:creationId xmlns:a16="http://schemas.microsoft.com/office/drawing/2014/main" id="{03157C20-78A2-CB01-529C-1CFC1604EF0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22256" y="276401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EDC6225-EB2E-BF80-F207-8DE948C85FC5}"/>
                </a:ext>
              </a:extLst>
            </p:cNvPr>
            <p:cNvGrpSpPr/>
            <p:nvPr/>
          </p:nvGrpSpPr>
          <p:grpSpPr>
            <a:xfrm>
              <a:off x="4268203" y="1636173"/>
              <a:ext cx="580608" cy="741731"/>
              <a:chOff x="4268203" y="1636173"/>
              <a:chExt cx="580608" cy="741731"/>
            </a:xfrm>
          </p:grpSpPr>
          <p:sp>
            <p:nvSpPr>
              <p:cNvPr id="2289" name="TextBox 3">
                <a:extLst>
                  <a:ext uri="{FF2B5EF4-FFF2-40B4-BE49-F238E27FC236}">
                    <a16:creationId xmlns:a16="http://schemas.microsoft.com/office/drawing/2014/main" id="{3C96331C-CB04-A997-6B2D-21AA95811B0F}"/>
                  </a:ext>
                </a:extLst>
              </p:cNvPr>
              <p:cNvSpPr txBox="1"/>
              <p:nvPr/>
            </p:nvSpPr>
            <p:spPr>
              <a:xfrm>
                <a:off x="4268203" y="2193238"/>
                <a:ext cx="580608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Questionnaire</a:t>
                </a:r>
              </a:p>
            </p:txBody>
          </p: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991FFC00-8E2B-D514-B76D-37ECC0C3894C}"/>
                  </a:ext>
                </a:extLst>
              </p:cNvPr>
              <p:cNvGrpSpPr/>
              <p:nvPr/>
            </p:nvGrpSpPr>
            <p:grpSpPr>
              <a:xfrm>
                <a:off x="4274747" y="1636173"/>
                <a:ext cx="551682" cy="551682"/>
                <a:chOff x="4280304" y="1636173"/>
                <a:chExt cx="551682" cy="551682"/>
              </a:xfrm>
            </p:grpSpPr>
            <p:sp>
              <p:nvSpPr>
                <p:cNvPr id="2069" name="Rectangle 2068">
                  <a:extLst>
                    <a:ext uri="{FF2B5EF4-FFF2-40B4-BE49-F238E27FC236}">
                      <a16:creationId xmlns:a16="http://schemas.microsoft.com/office/drawing/2014/main" id="{33824EE9-87B1-D753-1F65-7C1F4A0461B3}"/>
                    </a:ext>
                  </a:extLst>
                </p:cNvPr>
                <p:cNvSpPr/>
                <p:nvPr/>
              </p:nvSpPr>
              <p:spPr>
                <a:xfrm>
                  <a:off x="4280304" y="1636173"/>
                  <a:ext cx="551682" cy="551682"/>
                </a:xfrm>
                <a:prstGeom prst="rect">
                  <a:avLst/>
                </a:prstGeom>
                <a:solidFill>
                  <a:srgbClr val="EEEEEE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255" name="Picture 30" descr="Questionnaire Analysis Report">
                  <a:hlinkClick r:id="rId27"/>
                  <a:extLst>
                    <a:ext uri="{FF2B5EF4-FFF2-40B4-BE49-F238E27FC236}">
                      <a16:creationId xmlns:a16="http://schemas.microsoft.com/office/drawing/2014/main" id="{4B0605C6-958D-F152-74B1-3CC48390A09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11345" y="1695192"/>
                  <a:ext cx="489600" cy="43364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grpSp>
          <p:nvGrpSpPr>
            <p:cNvPr id="1194" name="Group 1193">
              <a:extLst>
                <a:ext uri="{FF2B5EF4-FFF2-40B4-BE49-F238E27FC236}">
                  <a16:creationId xmlns:a16="http://schemas.microsoft.com/office/drawing/2014/main" id="{B357386C-12F3-9C50-6CEF-9070B86FF494}"/>
                </a:ext>
              </a:extLst>
            </p:cNvPr>
            <p:cNvGrpSpPr/>
            <p:nvPr/>
          </p:nvGrpSpPr>
          <p:grpSpPr>
            <a:xfrm>
              <a:off x="4495286" y="5939929"/>
              <a:ext cx="745718" cy="740585"/>
              <a:chOff x="4495286" y="5939929"/>
              <a:chExt cx="745718" cy="740585"/>
            </a:xfrm>
          </p:grpSpPr>
          <p:sp>
            <p:nvSpPr>
              <p:cNvPr id="2182" name="Rectangle 2181">
                <a:extLst>
                  <a:ext uri="{FF2B5EF4-FFF2-40B4-BE49-F238E27FC236}">
                    <a16:creationId xmlns:a16="http://schemas.microsoft.com/office/drawing/2014/main" id="{B5C06434-431C-A24D-AA2F-4A1EFB7A5C56}"/>
                  </a:ext>
                </a:extLst>
              </p:cNvPr>
              <p:cNvSpPr/>
              <p:nvPr/>
            </p:nvSpPr>
            <p:spPr>
              <a:xfrm>
                <a:off x="4592304" y="5939929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1064" name="TextBox 3">
                <a:extLst>
                  <a:ext uri="{FF2B5EF4-FFF2-40B4-BE49-F238E27FC236}">
                    <a16:creationId xmlns:a16="http://schemas.microsoft.com/office/drawing/2014/main" id="{F7DCFC94-3C61-6A51-63CC-8489A9525202}"/>
                  </a:ext>
                </a:extLst>
              </p:cNvPr>
              <p:cNvSpPr txBox="1"/>
              <p:nvPr/>
            </p:nvSpPr>
            <p:spPr>
              <a:xfrm>
                <a:off x="4495286" y="6495848"/>
                <a:ext cx="745718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Visual Management</a:t>
                </a:r>
              </a:p>
            </p:txBody>
          </p:sp>
          <p:pic>
            <p:nvPicPr>
              <p:cNvPr id="2256" name="Picture 36" descr="Visual Management Audit Checklist">
                <a:hlinkClick r:id="rId29"/>
                <a:extLst>
                  <a:ext uri="{FF2B5EF4-FFF2-40B4-BE49-F238E27FC236}">
                    <a16:creationId xmlns:a16="http://schemas.microsoft.com/office/drawing/2014/main" id="{913F4A7E-D80D-DABB-4ACC-C08072A4442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23345" y="5998948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99" name="Group 1198">
              <a:extLst>
                <a:ext uri="{FF2B5EF4-FFF2-40B4-BE49-F238E27FC236}">
                  <a16:creationId xmlns:a16="http://schemas.microsoft.com/office/drawing/2014/main" id="{4DCEEEA2-13D5-1706-C7AB-3376DCA6CEAC}"/>
                </a:ext>
              </a:extLst>
            </p:cNvPr>
            <p:cNvGrpSpPr/>
            <p:nvPr/>
          </p:nvGrpSpPr>
          <p:grpSpPr>
            <a:xfrm>
              <a:off x="7937376" y="1636173"/>
              <a:ext cx="585417" cy="741731"/>
              <a:chOff x="7937876" y="1636173"/>
              <a:chExt cx="585417" cy="741731"/>
            </a:xfrm>
          </p:grpSpPr>
          <p:sp>
            <p:nvSpPr>
              <p:cNvPr id="1030" name="Rectangle 1029">
                <a:extLst>
                  <a:ext uri="{FF2B5EF4-FFF2-40B4-BE49-F238E27FC236}">
                    <a16:creationId xmlns:a16="http://schemas.microsoft.com/office/drawing/2014/main" id="{264DFD18-9ABD-58E6-1117-F82E3AABF9EA}"/>
                  </a:ext>
                </a:extLst>
              </p:cNvPr>
              <p:cNvSpPr/>
              <p:nvPr/>
            </p:nvSpPr>
            <p:spPr>
              <a:xfrm>
                <a:off x="7954743" y="1636173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286" name="TextBox 3">
                <a:extLst>
                  <a:ext uri="{FF2B5EF4-FFF2-40B4-BE49-F238E27FC236}">
                    <a16:creationId xmlns:a16="http://schemas.microsoft.com/office/drawing/2014/main" id="{E035DFD0-C332-74A1-A7E5-DC56DF3CDA1C}"/>
                  </a:ext>
                </a:extLst>
              </p:cNvPr>
              <p:cNvSpPr txBox="1"/>
              <p:nvPr/>
            </p:nvSpPr>
            <p:spPr>
              <a:xfrm>
                <a:off x="7937876" y="2193238"/>
                <a:ext cx="585417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Process Chart</a:t>
                </a:r>
              </a:p>
            </p:txBody>
          </p:sp>
          <p:pic>
            <p:nvPicPr>
              <p:cNvPr id="2257" name="Picture 38" descr="Process Chart Template">
                <a:hlinkClick r:id="rId31"/>
                <a:extLst>
                  <a:ext uri="{FF2B5EF4-FFF2-40B4-BE49-F238E27FC236}">
                    <a16:creationId xmlns:a16="http://schemas.microsoft.com/office/drawing/2014/main" id="{8FD9D2CD-E018-881B-C28E-6E0B5DAADE4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985784" y="1695192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43" name="Group 1142">
              <a:extLst>
                <a:ext uri="{FF2B5EF4-FFF2-40B4-BE49-F238E27FC236}">
                  <a16:creationId xmlns:a16="http://schemas.microsoft.com/office/drawing/2014/main" id="{1332045F-437C-39C5-ACFF-23F75C5886F4}"/>
                </a:ext>
              </a:extLst>
            </p:cNvPr>
            <p:cNvGrpSpPr/>
            <p:nvPr/>
          </p:nvGrpSpPr>
          <p:grpSpPr>
            <a:xfrm>
              <a:off x="9064489" y="217382"/>
              <a:ext cx="609462" cy="738046"/>
              <a:chOff x="9064489" y="217382"/>
              <a:chExt cx="609462" cy="738046"/>
            </a:xfrm>
          </p:grpSpPr>
          <p:sp>
            <p:nvSpPr>
              <p:cNvPr id="1054" name="Rectangle 1053">
                <a:extLst>
                  <a:ext uri="{FF2B5EF4-FFF2-40B4-BE49-F238E27FC236}">
                    <a16:creationId xmlns:a16="http://schemas.microsoft.com/office/drawing/2014/main" id="{7714AD41-1708-0765-568D-2838AE3585DC}"/>
                  </a:ext>
                </a:extLst>
              </p:cNvPr>
              <p:cNvSpPr/>
              <p:nvPr/>
            </p:nvSpPr>
            <p:spPr>
              <a:xfrm>
                <a:off x="9086264" y="21738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276" name="TextBox 3">
                <a:extLst>
                  <a:ext uri="{FF2B5EF4-FFF2-40B4-BE49-F238E27FC236}">
                    <a16:creationId xmlns:a16="http://schemas.microsoft.com/office/drawing/2014/main" id="{213CC1A4-1422-CFFF-3C44-9BD721D3F2DF}"/>
                  </a:ext>
                </a:extLst>
              </p:cNvPr>
              <p:cNvSpPr txBox="1"/>
              <p:nvPr/>
            </p:nvSpPr>
            <p:spPr>
              <a:xfrm>
                <a:off x="9064489" y="770762"/>
                <a:ext cx="609462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Project Charter</a:t>
                </a:r>
              </a:p>
            </p:txBody>
          </p:sp>
          <p:pic>
            <p:nvPicPr>
              <p:cNvPr id="2263" name="Picture 40" descr="Project Charter Template">
                <a:hlinkClick r:id="rId33"/>
                <a:extLst>
                  <a:ext uri="{FF2B5EF4-FFF2-40B4-BE49-F238E27FC236}">
                    <a16:creationId xmlns:a16="http://schemas.microsoft.com/office/drawing/2014/main" id="{859D0686-B302-0963-8A25-439DEB0CFAB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17305" y="276400"/>
                <a:ext cx="489600" cy="4336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07" name="Group 1206">
              <a:extLst>
                <a:ext uri="{FF2B5EF4-FFF2-40B4-BE49-F238E27FC236}">
                  <a16:creationId xmlns:a16="http://schemas.microsoft.com/office/drawing/2014/main" id="{F54082C0-466F-3A6D-924D-07E8E91766DB}"/>
                </a:ext>
              </a:extLst>
            </p:cNvPr>
            <p:cNvGrpSpPr/>
            <p:nvPr/>
          </p:nvGrpSpPr>
          <p:grpSpPr>
            <a:xfrm>
              <a:off x="11223149" y="5939461"/>
              <a:ext cx="617478" cy="741053"/>
              <a:chOff x="11271457" y="5939461"/>
              <a:chExt cx="617478" cy="741053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F53D095-5C6A-D5B2-1329-F2A67A00BF90}"/>
                  </a:ext>
                </a:extLst>
              </p:cNvPr>
              <p:cNvSpPr/>
              <p:nvPr/>
            </p:nvSpPr>
            <p:spPr>
              <a:xfrm>
                <a:off x="11304590" y="5939461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1069" name="TextBox 3">
                <a:extLst>
                  <a:ext uri="{FF2B5EF4-FFF2-40B4-BE49-F238E27FC236}">
                    <a16:creationId xmlns:a16="http://schemas.microsoft.com/office/drawing/2014/main" id="{CDFBDBFE-C6BA-E514-E9DC-B6678A596E9B}"/>
                  </a:ext>
                </a:extLst>
              </p:cNvPr>
              <p:cNvSpPr txBox="1"/>
              <p:nvPr/>
            </p:nvSpPr>
            <p:spPr>
              <a:xfrm>
                <a:off x="11271457" y="6495848"/>
                <a:ext cx="617478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Project Closure</a:t>
                </a:r>
              </a:p>
            </p:txBody>
          </p:sp>
          <p:pic>
            <p:nvPicPr>
              <p:cNvPr id="2264" name="Picture 42" descr="Project Closure Template">
                <a:hlinkClick r:id="rId35"/>
                <a:extLst>
                  <a:ext uri="{FF2B5EF4-FFF2-40B4-BE49-F238E27FC236}">
                    <a16:creationId xmlns:a16="http://schemas.microsoft.com/office/drawing/2014/main" id="{938480F6-0F95-4CC8-4996-C673EEEFD34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35396" y="5998479"/>
                <a:ext cx="489600" cy="4336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89" name="Group 1188">
              <a:extLst>
                <a:ext uri="{FF2B5EF4-FFF2-40B4-BE49-F238E27FC236}">
                  <a16:creationId xmlns:a16="http://schemas.microsoft.com/office/drawing/2014/main" id="{6804B5A4-7898-AAF9-39E0-CFA9D2710AF2}"/>
                </a:ext>
              </a:extLst>
            </p:cNvPr>
            <p:cNvGrpSpPr/>
            <p:nvPr/>
          </p:nvGrpSpPr>
          <p:grpSpPr>
            <a:xfrm>
              <a:off x="4006810" y="5939929"/>
              <a:ext cx="551682" cy="740585"/>
              <a:chOff x="4013160" y="5939929"/>
              <a:chExt cx="551682" cy="740585"/>
            </a:xfrm>
          </p:grpSpPr>
          <p:sp>
            <p:nvSpPr>
              <p:cNvPr id="2129" name="Rectangle 2128">
                <a:extLst>
                  <a:ext uri="{FF2B5EF4-FFF2-40B4-BE49-F238E27FC236}">
                    <a16:creationId xmlns:a16="http://schemas.microsoft.com/office/drawing/2014/main" id="{7C16AA36-003D-84AE-31B9-3B0011CDCB6C}"/>
                  </a:ext>
                </a:extLst>
              </p:cNvPr>
              <p:cNvSpPr/>
              <p:nvPr/>
            </p:nvSpPr>
            <p:spPr>
              <a:xfrm>
                <a:off x="4013160" y="5939929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1067" name="TextBox 3">
                <a:extLst>
                  <a:ext uri="{FF2B5EF4-FFF2-40B4-BE49-F238E27FC236}">
                    <a16:creationId xmlns:a16="http://schemas.microsoft.com/office/drawing/2014/main" id="{B2F32FCD-CF4F-338E-B312-0C34185DFC6B}"/>
                  </a:ext>
                </a:extLst>
              </p:cNvPr>
              <p:cNvSpPr txBox="1"/>
              <p:nvPr/>
            </p:nvSpPr>
            <p:spPr>
              <a:xfrm>
                <a:off x="4158196" y="6495848"/>
                <a:ext cx="261610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5S</a:t>
                </a:r>
              </a:p>
            </p:txBody>
          </p:sp>
          <p:pic>
            <p:nvPicPr>
              <p:cNvPr id="2268" name="Picture 44" descr="5S Audit Checklist">
                <a:hlinkClick r:id="rId37"/>
                <a:extLst>
                  <a:ext uri="{FF2B5EF4-FFF2-40B4-BE49-F238E27FC236}">
                    <a16:creationId xmlns:a16="http://schemas.microsoft.com/office/drawing/2014/main" id="{89A977C4-16C0-30A3-A542-6F0A7130AEC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44201" y="5998947"/>
                <a:ext cx="489600" cy="4336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D49648C-F52C-9274-BED7-E8818555BB16}"/>
                </a:ext>
              </a:extLst>
            </p:cNvPr>
            <p:cNvGrpSpPr/>
            <p:nvPr/>
          </p:nvGrpSpPr>
          <p:grpSpPr>
            <a:xfrm>
              <a:off x="3637884" y="3076459"/>
              <a:ext cx="551682" cy="741180"/>
              <a:chOff x="3637884" y="3076459"/>
              <a:chExt cx="551682" cy="741180"/>
            </a:xfrm>
          </p:grpSpPr>
          <p:sp>
            <p:nvSpPr>
              <p:cNvPr id="2059" name="Rectangle 2058">
                <a:extLst>
                  <a:ext uri="{FF2B5EF4-FFF2-40B4-BE49-F238E27FC236}">
                    <a16:creationId xmlns:a16="http://schemas.microsoft.com/office/drawing/2014/main" id="{05C7F0BE-CE3A-AF4F-2A6E-FA6BFDE35B89}"/>
                  </a:ext>
                </a:extLst>
              </p:cNvPr>
              <p:cNvSpPr/>
              <p:nvPr/>
            </p:nvSpPr>
            <p:spPr>
              <a:xfrm>
                <a:off x="3637884" y="3076459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298" name="TextBox 3">
                <a:extLst>
                  <a:ext uri="{FF2B5EF4-FFF2-40B4-BE49-F238E27FC236}">
                    <a16:creationId xmlns:a16="http://schemas.microsoft.com/office/drawing/2014/main" id="{0651F677-4891-C691-395D-B70699F22765}"/>
                  </a:ext>
                </a:extLst>
              </p:cNvPr>
              <p:cNvSpPr txBox="1"/>
              <p:nvPr/>
            </p:nvSpPr>
            <p:spPr>
              <a:xfrm>
                <a:off x="3715594" y="3632973"/>
                <a:ext cx="396263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5 Whys</a:t>
                </a:r>
              </a:p>
            </p:txBody>
          </p:sp>
          <p:pic>
            <p:nvPicPr>
              <p:cNvPr id="2271" name="Picture 48" descr="5 Whys Template">
                <a:hlinkClick r:id="rId39"/>
                <a:extLst>
                  <a:ext uri="{FF2B5EF4-FFF2-40B4-BE49-F238E27FC236}">
                    <a16:creationId xmlns:a16="http://schemas.microsoft.com/office/drawing/2014/main" id="{DA74C58C-A146-722A-ECBE-B638FB84EAD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68925" y="3135477"/>
                <a:ext cx="489600" cy="4336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C85C382-ACF7-3E37-8AFA-2B8FB944F1AD}"/>
                </a:ext>
              </a:extLst>
            </p:cNvPr>
            <p:cNvGrpSpPr/>
            <p:nvPr/>
          </p:nvGrpSpPr>
          <p:grpSpPr>
            <a:xfrm>
              <a:off x="5398921" y="1636173"/>
              <a:ext cx="551682" cy="741731"/>
              <a:chOff x="5398921" y="1636173"/>
              <a:chExt cx="551682" cy="741731"/>
            </a:xfrm>
          </p:grpSpPr>
          <p:sp>
            <p:nvSpPr>
              <p:cNvPr id="2287" name="TextBox 3">
                <a:extLst>
                  <a:ext uri="{FF2B5EF4-FFF2-40B4-BE49-F238E27FC236}">
                    <a16:creationId xmlns:a16="http://schemas.microsoft.com/office/drawing/2014/main" id="{62F5F251-1C92-A6FA-526F-D4EAE9485E7E}"/>
                  </a:ext>
                </a:extLst>
              </p:cNvPr>
              <p:cNvSpPr txBox="1"/>
              <p:nvPr/>
            </p:nvSpPr>
            <p:spPr>
              <a:xfrm>
                <a:off x="5410907" y="2193238"/>
                <a:ext cx="527710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Observation</a:t>
                </a:r>
              </a:p>
            </p:txBody>
          </p:sp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49428491-45FB-83A3-EF6B-3D48CEE2427D}"/>
                  </a:ext>
                </a:extLst>
              </p:cNvPr>
              <p:cNvGrpSpPr/>
              <p:nvPr/>
            </p:nvGrpSpPr>
            <p:grpSpPr>
              <a:xfrm>
                <a:off x="5398921" y="1636173"/>
                <a:ext cx="551682" cy="551682"/>
                <a:chOff x="5398921" y="1636173"/>
                <a:chExt cx="551682" cy="551682"/>
              </a:xfrm>
            </p:grpSpPr>
            <p:sp>
              <p:nvSpPr>
                <p:cNvPr id="2067" name="Rectangle 2066">
                  <a:extLst>
                    <a:ext uri="{FF2B5EF4-FFF2-40B4-BE49-F238E27FC236}">
                      <a16:creationId xmlns:a16="http://schemas.microsoft.com/office/drawing/2014/main" id="{299714D9-0140-D91D-D417-48BFF04FF365}"/>
                    </a:ext>
                  </a:extLst>
                </p:cNvPr>
                <p:cNvSpPr/>
                <p:nvPr/>
              </p:nvSpPr>
              <p:spPr>
                <a:xfrm>
                  <a:off x="5398921" y="1636173"/>
                  <a:ext cx="551682" cy="551682"/>
                </a:xfrm>
                <a:prstGeom prst="rect">
                  <a:avLst/>
                </a:prstGeom>
                <a:solidFill>
                  <a:srgbClr val="EEEEEE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en-AE" sz="1000" dirty="0">
                      <a:solidFill>
                        <a:schemeClr val="tx1"/>
                      </a:solidFill>
                      <a:latin typeface="Aleo" panose="00000500000000000000" pitchFamily="2" charset="0"/>
                    </a:rPr>
                    <a:t> </a:t>
                  </a:r>
                </a:p>
              </p:txBody>
            </p:sp>
            <p:pic>
              <p:nvPicPr>
                <p:cNvPr id="2098" name="Picture 50" descr="Gemba Walk Template">
                  <a:hlinkClick r:id="rId41"/>
                  <a:extLst>
                    <a:ext uri="{FF2B5EF4-FFF2-40B4-BE49-F238E27FC236}">
                      <a16:creationId xmlns:a16="http://schemas.microsoft.com/office/drawing/2014/main" id="{46EBEB48-DC0D-33F0-09F5-5C4E821006A1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9962" y="1695191"/>
                  <a:ext cx="489600" cy="43364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sp>
          <p:nvSpPr>
            <p:cNvPr id="7" name="TextBox 3">
              <a:extLst>
                <a:ext uri="{FF2B5EF4-FFF2-40B4-BE49-F238E27FC236}">
                  <a16:creationId xmlns:a16="http://schemas.microsoft.com/office/drawing/2014/main" id="{C7BB7CC1-99B5-8251-6BE4-7BD70595EC35}"/>
                </a:ext>
              </a:extLst>
            </p:cNvPr>
            <p:cNvSpPr txBox="1"/>
            <p:nvPr/>
          </p:nvSpPr>
          <p:spPr>
            <a:xfrm>
              <a:off x="1610759" y="770762"/>
              <a:ext cx="756938" cy="184666"/>
            </a:xfrm>
            <a:prstGeom prst="rect">
              <a:avLst/>
            </a:prstGeom>
            <a:noFill/>
            <a:effectLst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/>
                  </a:solidFill>
                  <a:latin typeface="Arial Narrow" panose="020B0606020202030204" pitchFamily="34" charset="0"/>
                  <a:cs typeface="Poppins" pitchFamily="2" charset="77"/>
                </a:rPr>
                <a:t>Force Field Analysis</a:t>
              </a:r>
            </a:p>
          </p:txBody>
        </p:sp>
        <p:grpSp>
          <p:nvGrpSpPr>
            <p:cNvPr id="1153" name="Group 1152">
              <a:extLst>
                <a:ext uri="{FF2B5EF4-FFF2-40B4-BE49-F238E27FC236}">
                  <a16:creationId xmlns:a16="http://schemas.microsoft.com/office/drawing/2014/main" id="{6A5753D2-70FE-6854-9282-04B691F5D6E0}"/>
                </a:ext>
              </a:extLst>
            </p:cNvPr>
            <p:cNvGrpSpPr/>
            <p:nvPr/>
          </p:nvGrpSpPr>
          <p:grpSpPr>
            <a:xfrm>
              <a:off x="1713387" y="217382"/>
              <a:ext cx="551682" cy="551682"/>
              <a:chOff x="1713387" y="217382"/>
              <a:chExt cx="551682" cy="551682"/>
            </a:xfrm>
          </p:grpSpPr>
          <p:sp>
            <p:nvSpPr>
              <p:cNvPr id="1033" name="Rectangle 1032">
                <a:extLst>
                  <a:ext uri="{FF2B5EF4-FFF2-40B4-BE49-F238E27FC236}">
                    <a16:creationId xmlns:a16="http://schemas.microsoft.com/office/drawing/2014/main" id="{5A1FA29E-360A-1AF2-D9C7-4D7CD7800D92}"/>
                  </a:ext>
                </a:extLst>
              </p:cNvPr>
              <p:cNvSpPr/>
              <p:nvPr/>
            </p:nvSpPr>
            <p:spPr>
              <a:xfrm>
                <a:off x="1713387" y="21738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pic>
            <p:nvPicPr>
              <p:cNvPr id="1123" name="Picture 54" descr="Force Field Analysis Template">
                <a:hlinkClick r:id="rId43"/>
                <a:extLst>
                  <a:ext uri="{FF2B5EF4-FFF2-40B4-BE49-F238E27FC236}">
                    <a16:creationId xmlns:a16="http://schemas.microsoft.com/office/drawing/2014/main" id="{383F9E91-5859-0DDC-45FC-169CCFE196C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44428" y="276400"/>
                <a:ext cx="489600" cy="4336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51" name="Group 1150">
              <a:extLst>
                <a:ext uri="{FF2B5EF4-FFF2-40B4-BE49-F238E27FC236}">
                  <a16:creationId xmlns:a16="http://schemas.microsoft.com/office/drawing/2014/main" id="{83AA19C1-2F55-3ADD-3A18-CD0A06942A34}"/>
                </a:ext>
              </a:extLst>
            </p:cNvPr>
            <p:cNvGrpSpPr/>
            <p:nvPr/>
          </p:nvGrpSpPr>
          <p:grpSpPr>
            <a:xfrm>
              <a:off x="2868997" y="217382"/>
              <a:ext cx="551682" cy="738046"/>
              <a:chOff x="2868997" y="217382"/>
              <a:chExt cx="551682" cy="738046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5BCCBF49-2A4D-E370-A1E1-E01044E39D4B}"/>
                  </a:ext>
                </a:extLst>
              </p:cNvPr>
              <p:cNvSpPr/>
              <p:nvPr/>
            </p:nvSpPr>
            <p:spPr>
              <a:xfrm>
                <a:off x="2868997" y="21738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9" name="TextBox 3">
                <a:extLst>
                  <a:ext uri="{FF2B5EF4-FFF2-40B4-BE49-F238E27FC236}">
                    <a16:creationId xmlns:a16="http://schemas.microsoft.com/office/drawing/2014/main" id="{E59C2853-7883-14FB-DBE6-830E7D75896C}"/>
                  </a:ext>
                </a:extLst>
              </p:cNvPr>
              <p:cNvSpPr txBox="1"/>
              <p:nvPr/>
            </p:nvSpPr>
            <p:spPr>
              <a:xfrm>
                <a:off x="2877777" y="770762"/>
                <a:ext cx="534122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Prioritization</a:t>
                </a:r>
              </a:p>
            </p:txBody>
          </p:sp>
          <p:pic>
            <p:nvPicPr>
              <p:cNvPr id="1124" name="Picture 56" descr="Prioritization Matrix Template">
                <a:hlinkClick r:id="rId45"/>
                <a:extLst>
                  <a:ext uri="{FF2B5EF4-FFF2-40B4-BE49-F238E27FC236}">
                    <a16:creationId xmlns:a16="http://schemas.microsoft.com/office/drawing/2014/main" id="{8FCDEA99-A1B7-2B19-B808-4DB7AC41576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00038" y="276400"/>
                <a:ext cx="489600" cy="4336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55" name="Group 1154">
              <a:extLst>
                <a:ext uri="{FF2B5EF4-FFF2-40B4-BE49-F238E27FC236}">
                  <a16:creationId xmlns:a16="http://schemas.microsoft.com/office/drawing/2014/main" id="{ED70464C-1DFF-2736-0AF3-E59A748E4103}"/>
                </a:ext>
              </a:extLst>
            </p:cNvPr>
            <p:cNvGrpSpPr/>
            <p:nvPr/>
          </p:nvGrpSpPr>
          <p:grpSpPr>
            <a:xfrm>
              <a:off x="10230821" y="217382"/>
              <a:ext cx="551682" cy="741943"/>
              <a:chOff x="10230821" y="217382"/>
              <a:chExt cx="551682" cy="741943"/>
            </a:xfrm>
          </p:grpSpPr>
          <p:sp>
            <p:nvSpPr>
              <p:cNvPr id="1084" name="Rectangle 1083">
                <a:extLst>
                  <a:ext uri="{FF2B5EF4-FFF2-40B4-BE49-F238E27FC236}">
                    <a16:creationId xmlns:a16="http://schemas.microsoft.com/office/drawing/2014/main" id="{08514D3B-0182-996C-680D-1F71869216B8}"/>
                  </a:ext>
                </a:extLst>
              </p:cNvPr>
              <p:cNvSpPr/>
              <p:nvPr/>
            </p:nvSpPr>
            <p:spPr>
              <a:xfrm>
                <a:off x="10230821" y="21738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278" name="TextBox 3">
                <a:extLst>
                  <a:ext uri="{FF2B5EF4-FFF2-40B4-BE49-F238E27FC236}">
                    <a16:creationId xmlns:a16="http://schemas.microsoft.com/office/drawing/2014/main" id="{969AA0C7-AB5B-0A9D-3A38-9FF97F2A7D62}"/>
                  </a:ext>
                </a:extLst>
              </p:cNvPr>
              <p:cNvSpPr txBox="1"/>
              <p:nvPr/>
            </p:nvSpPr>
            <p:spPr>
              <a:xfrm>
                <a:off x="10258443" y="774659"/>
                <a:ext cx="511679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Gantt Chart</a:t>
                </a:r>
              </a:p>
            </p:txBody>
          </p:sp>
          <p:pic>
            <p:nvPicPr>
              <p:cNvPr id="1125" name="Picture 60" descr="Gantt Chart Template">
                <a:hlinkClick r:id="rId47"/>
                <a:extLst>
                  <a:ext uri="{FF2B5EF4-FFF2-40B4-BE49-F238E27FC236}">
                    <a16:creationId xmlns:a16="http://schemas.microsoft.com/office/drawing/2014/main" id="{B884E891-5D56-4704-877B-08877C79590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61862" y="272686"/>
                <a:ext cx="489600" cy="4336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64" name="Group 1163">
              <a:extLst>
                <a:ext uri="{FF2B5EF4-FFF2-40B4-BE49-F238E27FC236}">
                  <a16:creationId xmlns:a16="http://schemas.microsoft.com/office/drawing/2014/main" id="{7AA44CE5-2F43-88F8-F24D-C29B837BF497}"/>
                </a:ext>
              </a:extLst>
            </p:cNvPr>
            <p:cNvGrpSpPr/>
            <p:nvPr/>
          </p:nvGrpSpPr>
          <p:grpSpPr>
            <a:xfrm>
              <a:off x="7630083" y="3075902"/>
              <a:ext cx="551682" cy="741737"/>
              <a:chOff x="7630083" y="3075902"/>
              <a:chExt cx="551682" cy="741737"/>
            </a:xfrm>
          </p:grpSpPr>
          <p:sp>
            <p:nvSpPr>
              <p:cNvPr id="2107" name="Rectangle 2106">
                <a:extLst>
                  <a:ext uri="{FF2B5EF4-FFF2-40B4-BE49-F238E27FC236}">
                    <a16:creationId xmlns:a16="http://schemas.microsoft.com/office/drawing/2014/main" id="{E94662AF-3E82-E6B0-2A86-C1C48ED57318}"/>
                  </a:ext>
                </a:extLst>
              </p:cNvPr>
              <p:cNvSpPr/>
              <p:nvPr/>
            </p:nvSpPr>
            <p:spPr>
              <a:xfrm>
                <a:off x="7630083" y="307590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300" name="TextBox 3">
                <a:extLst>
                  <a:ext uri="{FF2B5EF4-FFF2-40B4-BE49-F238E27FC236}">
                    <a16:creationId xmlns:a16="http://schemas.microsoft.com/office/drawing/2014/main" id="{675A272A-9314-1426-E16D-C79D56BE9CFC}"/>
                  </a:ext>
                </a:extLst>
              </p:cNvPr>
              <p:cNvSpPr txBox="1"/>
              <p:nvPr/>
            </p:nvSpPr>
            <p:spPr>
              <a:xfrm>
                <a:off x="7726227" y="3632973"/>
                <a:ext cx="359394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FMEA</a:t>
                </a:r>
              </a:p>
            </p:txBody>
          </p:sp>
          <p:pic>
            <p:nvPicPr>
              <p:cNvPr id="2110" name="Picture 62" descr="Failure Mode and Effect Analysis Template">
                <a:hlinkClick r:id="rId49"/>
                <a:extLst>
                  <a:ext uri="{FF2B5EF4-FFF2-40B4-BE49-F238E27FC236}">
                    <a16:creationId xmlns:a16="http://schemas.microsoft.com/office/drawing/2014/main" id="{A20ED87D-34CC-E75B-198C-842132911EB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61124" y="3134920"/>
                <a:ext cx="489600" cy="4336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56" name="Group 1155">
              <a:extLst>
                <a:ext uri="{FF2B5EF4-FFF2-40B4-BE49-F238E27FC236}">
                  <a16:creationId xmlns:a16="http://schemas.microsoft.com/office/drawing/2014/main" id="{CDFEBBB0-456A-F378-6E05-11DF44D5CEE9}"/>
                </a:ext>
              </a:extLst>
            </p:cNvPr>
            <p:cNvGrpSpPr/>
            <p:nvPr/>
          </p:nvGrpSpPr>
          <p:grpSpPr>
            <a:xfrm>
              <a:off x="10982998" y="962171"/>
              <a:ext cx="675186" cy="700986"/>
              <a:chOff x="10982998" y="962171"/>
              <a:chExt cx="675186" cy="700986"/>
            </a:xfrm>
          </p:grpSpPr>
          <p:sp>
            <p:nvSpPr>
              <p:cNvPr id="1048" name="Rectangle 1047">
                <a:extLst>
                  <a:ext uri="{FF2B5EF4-FFF2-40B4-BE49-F238E27FC236}">
                    <a16:creationId xmlns:a16="http://schemas.microsoft.com/office/drawing/2014/main" id="{26C673EF-F445-6400-AD55-B6158E18FE76}"/>
                  </a:ext>
                </a:extLst>
              </p:cNvPr>
              <p:cNvSpPr/>
              <p:nvPr/>
            </p:nvSpPr>
            <p:spPr>
              <a:xfrm>
                <a:off x="11044750" y="962171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280" name="TextBox 3">
                <a:extLst>
                  <a:ext uri="{FF2B5EF4-FFF2-40B4-BE49-F238E27FC236}">
                    <a16:creationId xmlns:a16="http://schemas.microsoft.com/office/drawing/2014/main" id="{520DC377-658B-C8CF-7492-97B270135C7C}"/>
                  </a:ext>
                </a:extLst>
              </p:cNvPr>
              <p:cNvSpPr txBox="1"/>
              <p:nvPr/>
            </p:nvSpPr>
            <p:spPr>
              <a:xfrm>
                <a:off x="10982998" y="1478491"/>
                <a:ext cx="675186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Process Mapping</a:t>
                </a:r>
              </a:p>
            </p:txBody>
          </p:sp>
          <p:pic>
            <p:nvPicPr>
              <p:cNvPr id="2112" name="Picture 64" descr="Process Map Template">
                <a:hlinkClick r:id="rId51"/>
                <a:extLst>
                  <a:ext uri="{FF2B5EF4-FFF2-40B4-BE49-F238E27FC236}">
                    <a16:creationId xmlns:a16="http://schemas.microsoft.com/office/drawing/2014/main" id="{A322C2E7-A0DA-D2F0-F7EC-5E5721BD22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75791" y="1012266"/>
                <a:ext cx="489600" cy="4336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02" name="Group 1201">
              <a:extLst>
                <a:ext uri="{FF2B5EF4-FFF2-40B4-BE49-F238E27FC236}">
                  <a16:creationId xmlns:a16="http://schemas.microsoft.com/office/drawing/2014/main" id="{2A63098E-F209-FA87-549F-B88145597716}"/>
                </a:ext>
              </a:extLst>
            </p:cNvPr>
            <p:cNvGrpSpPr/>
            <p:nvPr/>
          </p:nvGrpSpPr>
          <p:grpSpPr>
            <a:xfrm>
              <a:off x="10762962" y="1636173"/>
              <a:ext cx="551682" cy="741731"/>
              <a:chOff x="10762962" y="1636173"/>
              <a:chExt cx="551682" cy="741731"/>
            </a:xfrm>
          </p:grpSpPr>
          <p:sp>
            <p:nvSpPr>
              <p:cNvPr id="1183" name="Rectangle 1182">
                <a:extLst>
                  <a:ext uri="{FF2B5EF4-FFF2-40B4-BE49-F238E27FC236}">
                    <a16:creationId xmlns:a16="http://schemas.microsoft.com/office/drawing/2014/main" id="{C02DFCA1-2D11-9A3D-F2A9-3EF8D86D8432}"/>
                  </a:ext>
                </a:extLst>
              </p:cNvPr>
              <p:cNvSpPr/>
              <p:nvPr/>
            </p:nvSpPr>
            <p:spPr>
              <a:xfrm>
                <a:off x="10762962" y="1636173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282" name="TextBox 3">
                <a:extLst>
                  <a:ext uri="{FF2B5EF4-FFF2-40B4-BE49-F238E27FC236}">
                    <a16:creationId xmlns:a16="http://schemas.microsoft.com/office/drawing/2014/main" id="{03A95053-EAEE-2E27-1D68-03E050264367}"/>
                  </a:ext>
                </a:extLst>
              </p:cNvPr>
              <p:cNvSpPr txBox="1"/>
              <p:nvPr/>
            </p:nvSpPr>
            <p:spPr>
              <a:xfrm>
                <a:off x="10870722" y="2193238"/>
                <a:ext cx="320922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VSM</a:t>
                </a:r>
              </a:p>
            </p:txBody>
          </p:sp>
          <p:pic>
            <p:nvPicPr>
              <p:cNvPr id="1129" name="Picture 74" descr="Value Stream Map Template">
                <a:hlinkClick r:id="rId53"/>
                <a:extLst>
                  <a:ext uri="{FF2B5EF4-FFF2-40B4-BE49-F238E27FC236}">
                    <a16:creationId xmlns:a16="http://schemas.microsoft.com/office/drawing/2014/main" id="{BE0CC072-8627-245F-37C8-609182DDABE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94003" y="1695191"/>
                <a:ext cx="489600" cy="4336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49" name="Group 1148">
              <a:extLst>
                <a:ext uri="{FF2B5EF4-FFF2-40B4-BE49-F238E27FC236}">
                  <a16:creationId xmlns:a16="http://schemas.microsoft.com/office/drawing/2014/main" id="{6E9D4318-F7E2-EE0E-8E5A-AF8D878D9997}"/>
                </a:ext>
              </a:extLst>
            </p:cNvPr>
            <p:cNvGrpSpPr/>
            <p:nvPr/>
          </p:nvGrpSpPr>
          <p:grpSpPr>
            <a:xfrm>
              <a:off x="6057686" y="217382"/>
              <a:ext cx="628698" cy="738046"/>
              <a:chOff x="6057686" y="217382"/>
              <a:chExt cx="628698" cy="738046"/>
            </a:xfrm>
          </p:grpSpPr>
          <p:sp>
            <p:nvSpPr>
              <p:cNvPr id="1039" name="Rectangle 1038">
                <a:extLst>
                  <a:ext uri="{FF2B5EF4-FFF2-40B4-BE49-F238E27FC236}">
                    <a16:creationId xmlns:a16="http://schemas.microsoft.com/office/drawing/2014/main" id="{303E9667-8660-5869-887B-9C377DE9D68A}"/>
                  </a:ext>
                </a:extLst>
              </p:cNvPr>
              <p:cNvSpPr/>
              <p:nvPr/>
            </p:nvSpPr>
            <p:spPr>
              <a:xfrm>
                <a:off x="6093172" y="21738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266" name="TextBox 3">
                <a:extLst>
                  <a:ext uri="{FF2B5EF4-FFF2-40B4-BE49-F238E27FC236}">
                    <a16:creationId xmlns:a16="http://schemas.microsoft.com/office/drawing/2014/main" id="{7C8B1A9D-4151-513C-F434-890D6393059A}"/>
                  </a:ext>
                </a:extLst>
              </p:cNvPr>
              <p:cNvSpPr txBox="1"/>
              <p:nvPr/>
            </p:nvSpPr>
            <p:spPr>
              <a:xfrm>
                <a:off x="6057686" y="770762"/>
                <a:ext cx="628698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SIPOC analysis</a:t>
                </a:r>
              </a:p>
            </p:txBody>
          </p:sp>
          <p:pic>
            <p:nvPicPr>
              <p:cNvPr id="1131" name="Picture 78" descr="SIPOC Map Template">
                <a:hlinkClick r:id="rId55"/>
                <a:extLst>
                  <a:ext uri="{FF2B5EF4-FFF2-40B4-BE49-F238E27FC236}">
                    <a16:creationId xmlns:a16="http://schemas.microsoft.com/office/drawing/2014/main" id="{64834222-E796-0175-7223-719478AB80D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24213" y="276400"/>
                <a:ext cx="489600" cy="4336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54" name="Group 1153">
              <a:extLst>
                <a:ext uri="{FF2B5EF4-FFF2-40B4-BE49-F238E27FC236}">
                  <a16:creationId xmlns:a16="http://schemas.microsoft.com/office/drawing/2014/main" id="{A2DB07BE-9EE4-874E-1B2A-7538379755D4}"/>
                </a:ext>
              </a:extLst>
            </p:cNvPr>
            <p:cNvGrpSpPr/>
            <p:nvPr/>
          </p:nvGrpSpPr>
          <p:grpSpPr>
            <a:xfrm>
              <a:off x="1117000" y="217382"/>
              <a:ext cx="590226" cy="738046"/>
              <a:chOff x="1117000" y="217382"/>
              <a:chExt cx="590226" cy="738046"/>
            </a:xfrm>
          </p:grpSpPr>
          <p:sp>
            <p:nvSpPr>
              <p:cNvPr id="2136" name="Rectangle 2135">
                <a:extLst>
                  <a:ext uri="{FF2B5EF4-FFF2-40B4-BE49-F238E27FC236}">
                    <a16:creationId xmlns:a16="http://schemas.microsoft.com/office/drawing/2014/main" id="{BD6208E3-FB3D-22F1-4213-31E660897399}"/>
                  </a:ext>
                </a:extLst>
              </p:cNvPr>
              <p:cNvSpPr/>
              <p:nvPr/>
            </p:nvSpPr>
            <p:spPr>
              <a:xfrm>
                <a:off x="1136272" y="21738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7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pic>
            <p:nvPicPr>
              <p:cNvPr id="2072" name="Picture 24" descr="Benchmark Summary Report">
                <a:hlinkClick r:id="rId57"/>
                <a:extLst>
                  <a:ext uri="{FF2B5EF4-FFF2-40B4-BE49-F238E27FC236}">
                    <a16:creationId xmlns:a16="http://schemas.microsoft.com/office/drawing/2014/main" id="{9DE2F5C1-BFC4-6A8E-70A9-3DC14DA74E3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7313" y="276401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32" name="TextBox 3">
                <a:extLst>
                  <a:ext uri="{FF2B5EF4-FFF2-40B4-BE49-F238E27FC236}">
                    <a16:creationId xmlns:a16="http://schemas.microsoft.com/office/drawing/2014/main" id="{953F1DE0-8609-13BB-C5A4-0675BCAE71F4}"/>
                  </a:ext>
                </a:extLst>
              </p:cNvPr>
              <p:cNvSpPr txBox="1"/>
              <p:nvPr/>
            </p:nvSpPr>
            <p:spPr>
              <a:xfrm>
                <a:off x="1117000" y="770762"/>
                <a:ext cx="590226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Benchmarking</a:t>
                </a:r>
              </a:p>
            </p:txBody>
          </p:sp>
        </p:grpSp>
        <p:grpSp>
          <p:nvGrpSpPr>
            <p:cNvPr id="1150" name="Group 1149">
              <a:extLst>
                <a:ext uri="{FF2B5EF4-FFF2-40B4-BE49-F238E27FC236}">
                  <a16:creationId xmlns:a16="http://schemas.microsoft.com/office/drawing/2014/main" id="{583E1033-3854-C5AE-B85E-9A3EB751FAD6}"/>
                </a:ext>
              </a:extLst>
            </p:cNvPr>
            <p:cNvGrpSpPr/>
            <p:nvPr/>
          </p:nvGrpSpPr>
          <p:grpSpPr>
            <a:xfrm>
              <a:off x="4482580" y="217382"/>
              <a:ext cx="551682" cy="738046"/>
              <a:chOff x="4482580" y="217382"/>
              <a:chExt cx="551682" cy="738046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B3330297-2F76-8484-FA2A-5D9CB0344BEA}"/>
                  </a:ext>
                </a:extLst>
              </p:cNvPr>
              <p:cNvSpPr/>
              <p:nvPr/>
            </p:nvSpPr>
            <p:spPr>
              <a:xfrm>
                <a:off x="4482580" y="21738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pic>
            <p:nvPicPr>
              <p:cNvPr id="2114" name="Picture 66" descr="Quality Function Deployment Template">
                <a:hlinkClick r:id="rId59"/>
                <a:extLst>
                  <a:ext uri="{FF2B5EF4-FFF2-40B4-BE49-F238E27FC236}">
                    <a16:creationId xmlns:a16="http://schemas.microsoft.com/office/drawing/2014/main" id="{62D2BA8A-BE36-EE5D-D931-BD0A63C2FC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13621" y="276400"/>
                <a:ext cx="489600" cy="4336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36" name="TextBox 3">
                <a:extLst>
                  <a:ext uri="{FF2B5EF4-FFF2-40B4-BE49-F238E27FC236}">
                    <a16:creationId xmlns:a16="http://schemas.microsoft.com/office/drawing/2014/main" id="{FD2EE2CB-3081-DF97-B431-CA96009DEB4B}"/>
                  </a:ext>
                </a:extLst>
              </p:cNvPr>
              <p:cNvSpPr txBox="1"/>
              <p:nvPr/>
            </p:nvSpPr>
            <p:spPr>
              <a:xfrm>
                <a:off x="4599563" y="770762"/>
                <a:ext cx="317716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QFD</a:t>
                </a:r>
              </a:p>
            </p:txBody>
          </p:sp>
        </p:grpSp>
        <p:grpSp>
          <p:nvGrpSpPr>
            <p:cNvPr id="1142" name="Group 1141">
              <a:extLst>
                <a:ext uri="{FF2B5EF4-FFF2-40B4-BE49-F238E27FC236}">
                  <a16:creationId xmlns:a16="http://schemas.microsoft.com/office/drawing/2014/main" id="{1F8D6842-1846-A27F-1A52-A6B94F97FDDC}"/>
                </a:ext>
              </a:extLst>
            </p:cNvPr>
            <p:cNvGrpSpPr/>
            <p:nvPr/>
          </p:nvGrpSpPr>
          <p:grpSpPr>
            <a:xfrm>
              <a:off x="7236694" y="217382"/>
              <a:ext cx="551682" cy="738046"/>
              <a:chOff x="7236694" y="217382"/>
              <a:chExt cx="551682" cy="738046"/>
            </a:xfrm>
          </p:grpSpPr>
          <p:sp>
            <p:nvSpPr>
              <p:cNvPr id="1050" name="Rectangle 1049">
                <a:extLst>
                  <a:ext uri="{FF2B5EF4-FFF2-40B4-BE49-F238E27FC236}">
                    <a16:creationId xmlns:a16="http://schemas.microsoft.com/office/drawing/2014/main" id="{4B94789A-8C3F-BC7B-8B66-0370355535B2}"/>
                  </a:ext>
                </a:extLst>
              </p:cNvPr>
              <p:cNvSpPr/>
              <p:nvPr/>
            </p:nvSpPr>
            <p:spPr>
              <a:xfrm>
                <a:off x="7236694" y="21738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270" name="TextBox 3">
                <a:extLst>
                  <a:ext uri="{FF2B5EF4-FFF2-40B4-BE49-F238E27FC236}">
                    <a16:creationId xmlns:a16="http://schemas.microsoft.com/office/drawing/2014/main" id="{F661686A-6ED0-AA68-295A-EEF65379592A}"/>
                  </a:ext>
                </a:extLst>
              </p:cNvPr>
              <p:cNvSpPr txBox="1"/>
              <p:nvPr/>
            </p:nvSpPr>
            <p:spPr>
              <a:xfrm>
                <a:off x="7363643" y="770762"/>
                <a:ext cx="320922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VSM</a:t>
                </a:r>
              </a:p>
            </p:txBody>
          </p:sp>
          <p:pic>
            <p:nvPicPr>
              <p:cNvPr id="1139" name="Picture 74" descr="Value Stream Map Template">
                <a:hlinkClick r:id="rId53"/>
                <a:extLst>
                  <a:ext uri="{FF2B5EF4-FFF2-40B4-BE49-F238E27FC236}">
                    <a16:creationId xmlns:a16="http://schemas.microsoft.com/office/drawing/2014/main" id="{5155DD62-EF4A-8341-4EAF-BA2476B5AF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67735" y="276400"/>
                <a:ext cx="489600" cy="4336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04" name="Group 1203">
              <a:extLst>
                <a:ext uri="{FF2B5EF4-FFF2-40B4-BE49-F238E27FC236}">
                  <a16:creationId xmlns:a16="http://schemas.microsoft.com/office/drawing/2014/main" id="{E0FA14FA-50D9-5C73-20BB-FC8B8DBD6A5E}"/>
                </a:ext>
              </a:extLst>
            </p:cNvPr>
            <p:cNvGrpSpPr/>
            <p:nvPr/>
          </p:nvGrpSpPr>
          <p:grpSpPr>
            <a:xfrm>
              <a:off x="11288945" y="1636173"/>
              <a:ext cx="551682" cy="741731"/>
              <a:chOff x="11288945" y="1636173"/>
              <a:chExt cx="551682" cy="741731"/>
            </a:xfrm>
          </p:grpSpPr>
          <p:sp>
            <p:nvSpPr>
              <p:cNvPr id="1145" name="Rectangle 1144">
                <a:extLst>
                  <a:ext uri="{FF2B5EF4-FFF2-40B4-BE49-F238E27FC236}">
                    <a16:creationId xmlns:a16="http://schemas.microsoft.com/office/drawing/2014/main" id="{EEE530F6-917B-3C80-62E8-06FA615C7255}"/>
                  </a:ext>
                </a:extLst>
              </p:cNvPr>
              <p:cNvSpPr/>
              <p:nvPr/>
            </p:nvSpPr>
            <p:spPr>
              <a:xfrm>
                <a:off x="11288945" y="1636173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281" name="TextBox 3">
                <a:extLst>
                  <a:ext uri="{FF2B5EF4-FFF2-40B4-BE49-F238E27FC236}">
                    <a16:creationId xmlns:a16="http://schemas.microsoft.com/office/drawing/2014/main" id="{D7706881-3A3D-2DA3-77E5-323ECB0F5FF7}"/>
                  </a:ext>
                </a:extLst>
              </p:cNvPr>
              <p:cNvSpPr txBox="1"/>
              <p:nvPr/>
            </p:nvSpPr>
            <p:spPr>
              <a:xfrm>
                <a:off x="11335396" y="2193238"/>
                <a:ext cx="458780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Flowchart</a:t>
                </a:r>
              </a:p>
            </p:txBody>
          </p:sp>
          <p:pic>
            <p:nvPicPr>
              <p:cNvPr id="1157" name="Picture 18" descr="Flowchart Template">
                <a:hlinkClick r:id="rId19"/>
                <a:extLst>
                  <a:ext uri="{FF2B5EF4-FFF2-40B4-BE49-F238E27FC236}">
                    <a16:creationId xmlns:a16="http://schemas.microsoft.com/office/drawing/2014/main" id="{E594BC45-97CA-2B8A-EEE5-0090022BB41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319986" y="1695192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00" name="Group 1199">
              <a:extLst>
                <a:ext uri="{FF2B5EF4-FFF2-40B4-BE49-F238E27FC236}">
                  <a16:creationId xmlns:a16="http://schemas.microsoft.com/office/drawing/2014/main" id="{D2C73E7F-7D43-C200-C9CC-D9EB30CEF6A7}"/>
                </a:ext>
              </a:extLst>
            </p:cNvPr>
            <p:cNvGrpSpPr/>
            <p:nvPr/>
          </p:nvGrpSpPr>
          <p:grpSpPr>
            <a:xfrm>
              <a:off x="6557245" y="1636173"/>
              <a:ext cx="758542" cy="741731"/>
              <a:chOff x="6550408" y="1636173"/>
              <a:chExt cx="758542" cy="741731"/>
            </a:xfrm>
          </p:grpSpPr>
          <p:sp>
            <p:nvSpPr>
              <p:cNvPr id="2243" name="Rectangle 2242">
                <a:extLst>
                  <a:ext uri="{FF2B5EF4-FFF2-40B4-BE49-F238E27FC236}">
                    <a16:creationId xmlns:a16="http://schemas.microsoft.com/office/drawing/2014/main" id="{5CBF6233-3D65-A68F-D156-E02BA9E12DB7}"/>
                  </a:ext>
                </a:extLst>
              </p:cNvPr>
              <p:cNvSpPr/>
              <p:nvPr/>
            </p:nvSpPr>
            <p:spPr>
              <a:xfrm>
                <a:off x="6653838" y="1636173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pic>
            <p:nvPicPr>
              <p:cNvPr id="2082" name="Picture 34" descr="Data Collection Plan Template">
                <a:hlinkClick r:id="rId61"/>
                <a:extLst>
                  <a:ext uri="{FF2B5EF4-FFF2-40B4-BE49-F238E27FC236}">
                    <a16:creationId xmlns:a16="http://schemas.microsoft.com/office/drawing/2014/main" id="{1B87F6CE-6FF2-71A1-AB74-9A88EF6EC69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684879" y="1695192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58" name="TextBox 3">
                <a:extLst>
                  <a:ext uri="{FF2B5EF4-FFF2-40B4-BE49-F238E27FC236}">
                    <a16:creationId xmlns:a16="http://schemas.microsoft.com/office/drawing/2014/main" id="{B604329E-05A5-3BEC-6DB2-8989081D1A41}"/>
                  </a:ext>
                </a:extLst>
              </p:cNvPr>
              <p:cNvSpPr txBox="1"/>
              <p:nvPr/>
            </p:nvSpPr>
            <p:spPr>
              <a:xfrm>
                <a:off x="6550408" y="2193238"/>
                <a:ext cx="758542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Data Collection Plan</a:t>
                </a:r>
              </a:p>
            </p:txBody>
          </p:sp>
        </p:grpSp>
        <p:grpSp>
          <p:nvGrpSpPr>
            <p:cNvPr id="1161" name="Group 1160">
              <a:extLst>
                <a:ext uri="{FF2B5EF4-FFF2-40B4-BE49-F238E27FC236}">
                  <a16:creationId xmlns:a16="http://schemas.microsoft.com/office/drawing/2014/main" id="{131DAB26-FF0C-73AB-2E0D-2FD8FC330EEB}"/>
                </a:ext>
              </a:extLst>
            </p:cNvPr>
            <p:cNvGrpSpPr/>
            <p:nvPr/>
          </p:nvGrpSpPr>
          <p:grpSpPr>
            <a:xfrm>
              <a:off x="5938264" y="3075902"/>
              <a:ext cx="551682" cy="741737"/>
              <a:chOff x="5938264" y="3075902"/>
              <a:chExt cx="551682" cy="741737"/>
            </a:xfrm>
          </p:grpSpPr>
          <p:sp>
            <p:nvSpPr>
              <p:cNvPr id="2108" name="Rectangle 2107">
                <a:extLst>
                  <a:ext uri="{FF2B5EF4-FFF2-40B4-BE49-F238E27FC236}">
                    <a16:creationId xmlns:a16="http://schemas.microsoft.com/office/drawing/2014/main" id="{A374F40E-F552-7CE6-1FD4-F618669CCD0D}"/>
                  </a:ext>
                </a:extLst>
              </p:cNvPr>
              <p:cNvSpPr/>
              <p:nvPr/>
            </p:nvSpPr>
            <p:spPr>
              <a:xfrm>
                <a:off x="5938264" y="307590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9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pic>
            <p:nvPicPr>
              <p:cNvPr id="2269" name="Picture 46" descr="Cause and Effect Matrix Template">
                <a:hlinkClick r:id="rId63"/>
                <a:extLst>
                  <a:ext uri="{FF2B5EF4-FFF2-40B4-BE49-F238E27FC236}">
                    <a16:creationId xmlns:a16="http://schemas.microsoft.com/office/drawing/2014/main" id="{6D45B4B6-E324-F5F6-9916-46EC62D68A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69305" y="3134921"/>
                <a:ext cx="489600" cy="4336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60" name="TextBox 3">
                <a:extLst>
                  <a:ext uri="{FF2B5EF4-FFF2-40B4-BE49-F238E27FC236}">
                    <a16:creationId xmlns:a16="http://schemas.microsoft.com/office/drawing/2014/main" id="{34D8D2FD-9572-835E-CD7F-01930AB4FE2A}"/>
                  </a:ext>
                </a:extLst>
              </p:cNvPr>
              <p:cNvSpPr txBox="1"/>
              <p:nvPr/>
            </p:nvSpPr>
            <p:spPr>
              <a:xfrm>
                <a:off x="5962275" y="3632973"/>
                <a:ext cx="503664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C&amp;E Matrix</a:t>
                </a:r>
              </a:p>
            </p:txBody>
          </p:sp>
        </p:grpSp>
        <p:grpSp>
          <p:nvGrpSpPr>
            <p:cNvPr id="1163" name="Group 1162">
              <a:extLst>
                <a:ext uri="{FF2B5EF4-FFF2-40B4-BE49-F238E27FC236}">
                  <a16:creationId xmlns:a16="http://schemas.microsoft.com/office/drawing/2014/main" id="{2B32799F-FEDA-5905-3E11-2AD494694617}"/>
                </a:ext>
              </a:extLst>
            </p:cNvPr>
            <p:cNvGrpSpPr/>
            <p:nvPr/>
          </p:nvGrpSpPr>
          <p:grpSpPr>
            <a:xfrm>
              <a:off x="6466343" y="3075902"/>
              <a:ext cx="625492" cy="741737"/>
              <a:chOff x="6466343" y="3075902"/>
              <a:chExt cx="625492" cy="741737"/>
            </a:xfrm>
          </p:grpSpPr>
          <p:sp>
            <p:nvSpPr>
              <p:cNvPr id="2103" name="Rectangle 2102">
                <a:extLst>
                  <a:ext uri="{FF2B5EF4-FFF2-40B4-BE49-F238E27FC236}">
                    <a16:creationId xmlns:a16="http://schemas.microsoft.com/office/drawing/2014/main" id="{73101275-C8D7-ED65-6329-BD3BF1CEAC47}"/>
                  </a:ext>
                </a:extLst>
              </p:cNvPr>
              <p:cNvSpPr/>
              <p:nvPr/>
            </p:nvSpPr>
            <p:spPr>
              <a:xfrm>
                <a:off x="6503248" y="307590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301" name="TextBox 3">
                <a:extLst>
                  <a:ext uri="{FF2B5EF4-FFF2-40B4-BE49-F238E27FC236}">
                    <a16:creationId xmlns:a16="http://schemas.microsoft.com/office/drawing/2014/main" id="{57ECB547-1838-8030-0936-22D2D6563F2C}"/>
                  </a:ext>
                </a:extLst>
              </p:cNvPr>
              <p:cNvSpPr txBox="1"/>
              <p:nvPr/>
            </p:nvSpPr>
            <p:spPr>
              <a:xfrm>
                <a:off x="6466343" y="3632973"/>
                <a:ext cx="625492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Pareto Analysis</a:t>
                </a:r>
              </a:p>
            </p:txBody>
          </p:sp>
          <p:pic>
            <p:nvPicPr>
              <p:cNvPr id="1162" name="Picture 26" descr="Pareto Chart Template">
                <a:hlinkClick r:id="rId25"/>
                <a:extLst>
                  <a:ext uri="{FF2B5EF4-FFF2-40B4-BE49-F238E27FC236}">
                    <a16:creationId xmlns:a16="http://schemas.microsoft.com/office/drawing/2014/main" id="{A997B907-9A6E-107E-143A-317815C5329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34289" y="3134921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96" name="Group 1195">
              <a:extLst>
                <a:ext uri="{FF2B5EF4-FFF2-40B4-BE49-F238E27FC236}">
                  <a16:creationId xmlns:a16="http://schemas.microsoft.com/office/drawing/2014/main" id="{EECF1404-9300-794E-F4EE-A6513E20BC64}"/>
                </a:ext>
              </a:extLst>
            </p:cNvPr>
            <p:cNvGrpSpPr/>
            <p:nvPr/>
          </p:nvGrpSpPr>
          <p:grpSpPr>
            <a:xfrm>
              <a:off x="9051290" y="4509722"/>
              <a:ext cx="724878" cy="736348"/>
              <a:chOff x="9051290" y="4509722"/>
              <a:chExt cx="724878" cy="736348"/>
            </a:xfrm>
          </p:grpSpPr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EA1BF08-5722-FC4D-A1BB-024C95D6C5F8}"/>
                  </a:ext>
                </a:extLst>
              </p:cNvPr>
              <p:cNvSpPr/>
              <p:nvPr/>
            </p:nvSpPr>
            <p:spPr>
              <a:xfrm>
                <a:off x="9125429" y="450972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1041" name="TextBox 3">
                <a:extLst>
                  <a:ext uri="{FF2B5EF4-FFF2-40B4-BE49-F238E27FC236}">
                    <a16:creationId xmlns:a16="http://schemas.microsoft.com/office/drawing/2014/main" id="{2A51E4F7-FED6-5972-17C6-B0A4666DD882}"/>
                  </a:ext>
                </a:extLst>
              </p:cNvPr>
              <p:cNvSpPr txBox="1"/>
              <p:nvPr/>
            </p:nvSpPr>
            <p:spPr>
              <a:xfrm>
                <a:off x="9051290" y="5061404"/>
                <a:ext cx="724878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Prioritization Matrix</a:t>
                </a:r>
              </a:p>
            </p:txBody>
          </p:sp>
          <p:pic>
            <p:nvPicPr>
              <p:cNvPr id="1165" name="Picture 56" descr="Prioritization Matrix Template">
                <a:hlinkClick r:id="rId45"/>
                <a:extLst>
                  <a:ext uri="{FF2B5EF4-FFF2-40B4-BE49-F238E27FC236}">
                    <a16:creationId xmlns:a16="http://schemas.microsoft.com/office/drawing/2014/main" id="{A8944AD0-F42A-1894-1057-654C3EEEA69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68929" y="4569511"/>
                <a:ext cx="489600" cy="4336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81" name="Group 1180">
              <a:extLst>
                <a:ext uri="{FF2B5EF4-FFF2-40B4-BE49-F238E27FC236}">
                  <a16:creationId xmlns:a16="http://schemas.microsoft.com/office/drawing/2014/main" id="{E26DACC9-BFF9-A8CE-CC85-974FFD6222A6}"/>
                </a:ext>
              </a:extLst>
            </p:cNvPr>
            <p:cNvGrpSpPr/>
            <p:nvPr/>
          </p:nvGrpSpPr>
          <p:grpSpPr>
            <a:xfrm>
              <a:off x="6946544" y="4509722"/>
              <a:ext cx="551682" cy="736348"/>
              <a:chOff x="6946544" y="4509722"/>
              <a:chExt cx="551682" cy="736348"/>
            </a:xfrm>
          </p:grpSpPr>
          <p:sp>
            <p:nvSpPr>
              <p:cNvPr id="2163" name="Rectangle 2162">
                <a:extLst>
                  <a:ext uri="{FF2B5EF4-FFF2-40B4-BE49-F238E27FC236}">
                    <a16:creationId xmlns:a16="http://schemas.microsoft.com/office/drawing/2014/main" id="{180B19FE-0A80-95C3-3BFB-8C08281D9BB9}"/>
                  </a:ext>
                </a:extLst>
              </p:cNvPr>
              <p:cNvSpPr/>
              <p:nvPr/>
            </p:nvSpPr>
            <p:spPr>
              <a:xfrm>
                <a:off x="6946544" y="450972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1045" name="TextBox 3">
                <a:extLst>
                  <a:ext uri="{FF2B5EF4-FFF2-40B4-BE49-F238E27FC236}">
                    <a16:creationId xmlns:a16="http://schemas.microsoft.com/office/drawing/2014/main" id="{90E8A043-42CE-76A6-2DCD-23CBB746BA9D}"/>
                  </a:ext>
                </a:extLst>
              </p:cNvPr>
              <p:cNvSpPr txBox="1"/>
              <p:nvPr/>
            </p:nvSpPr>
            <p:spPr>
              <a:xfrm>
                <a:off x="6966546" y="5061404"/>
                <a:ext cx="511679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Gantt Chart</a:t>
                </a:r>
              </a:p>
            </p:txBody>
          </p:sp>
          <p:pic>
            <p:nvPicPr>
              <p:cNvPr id="1167" name="Picture 60" descr="Gantt Chart Template">
                <a:hlinkClick r:id="rId47"/>
                <a:extLst>
                  <a:ext uri="{FF2B5EF4-FFF2-40B4-BE49-F238E27FC236}">
                    <a16:creationId xmlns:a16="http://schemas.microsoft.com/office/drawing/2014/main" id="{E3E003FE-3A8E-D46F-8741-CEA1B695A4D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977585" y="4568740"/>
                <a:ext cx="489600" cy="4336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75" name="Group 1174">
              <a:extLst>
                <a:ext uri="{FF2B5EF4-FFF2-40B4-BE49-F238E27FC236}">
                  <a16:creationId xmlns:a16="http://schemas.microsoft.com/office/drawing/2014/main" id="{CD3006E6-0F2D-278F-A805-C60A6B124FBA}"/>
                </a:ext>
              </a:extLst>
            </p:cNvPr>
            <p:cNvGrpSpPr/>
            <p:nvPr/>
          </p:nvGrpSpPr>
          <p:grpSpPr>
            <a:xfrm>
              <a:off x="4170125" y="4509722"/>
              <a:ext cx="785793" cy="736348"/>
              <a:chOff x="4170125" y="4509722"/>
              <a:chExt cx="785793" cy="736348"/>
            </a:xfrm>
          </p:grpSpPr>
          <p:sp>
            <p:nvSpPr>
              <p:cNvPr id="2174" name="Rectangle 2173">
                <a:extLst>
                  <a:ext uri="{FF2B5EF4-FFF2-40B4-BE49-F238E27FC236}">
                    <a16:creationId xmlns:a16="http://schemas.microsoft.com/office/drawing/2014/main" id="{F69C8CC1-D50C-2AA4-8483-0F6CF1269A73}"/>
                  </a:ext>
                </a:extLst>
              </p:cNvPr>
              <p:cNvSpPr/>
              <p:nvPr/>
            </p:nvSpPr>
            <p:spPr>
              <a:xfrm>
                <a:off x="4287178" y="450972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9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1169" name="TextBox 3">
                <a:extLst>
                  <a:ext uri="{FF2B5EF4-FFF2-40B4-BE49-F238E27FC236}">
                    <a16:creationId xmlns:a16="http://schemas.microsoft.com/office/drawing/2014/main" id="{0BC7F1FA-22F3-95BC-FA22-F0C5AE5615C1}"/>
                  </a:ext>
                </a:extLst>
              </p:cNvPr>
              <p:cNvSpPr txBox="1"/>
              <p:nvPr/>
            </p:nvSpPr>
            <p:spPr>
              <a:xfrm>
                <a:off x="4170125" y="5061404"/>
                <a:ext cx="785793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Kaizen Event Charter</a:t>
                </a:r>
              </a:p>
            </p:txBody>
          </p:sp>
          <p:pic>
            <p:nvPicPr>
              <p:cNvPr id="1170" name="Picture 80" descr="Kaizen Event Charter Template">
                <a:hlinkClick r:id="rId65"/>
                <a:extLst>
                  <a:ext uri="{FF2B5EF4-FFF2-40B4-BE49-F238E27FC236}">
                    <a16:creationId xmlns:a16="http://schemas.microsoft.com/office/drawing/2014/main" id="{0BFD462D-95C1-C8FA-28BA-D0B3FF838CC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18220" y="4568740"/>
                <a:ext cx="489599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73" name="Group 1172">
              <a:extLst>
                <a:ext uri="{FF2B5EF4-FFF2-40B4-BE49-F238E27FC236}">
                  <a16:creationId xmlns:a16="http://schemas.microsoft.com/office/drawing/2014/main" id="{9B5C3A14-2DB5-CA1B-89CD-71E6E312F6E6}"/>
                </a:ext>
              </a:extLst>
            </p:cNvPr>
            <p:cNvGrpSpPr/>
            <p:nvPr/>
          </p:nvGrpSpPr>
          <p:grpSpPr>
            <a:xfrm>
              <a:off x="3756997" y="4509722"/>
              <a:ext cx="585417" cy="736348"/>
              <a:chOff x="3756997" y="4509722"/>
              <a:chExt cx="585417" cy="736348"/>
            </a:xfrm>
          </p:grpSpPr>
          <p:sp>
            <p:nvSpPr>
              <p:cNvPr id="2254" name="Rectangle 2253">
                <a:extLst>
                  <a:ext uri="{FF2B5EF4-FFF2-40B4-BE49-F238E27FC236}">
                    <a16:creationId xmlns:a16="http://schemas.microsoft.com/office/drawing/2014/main" id="{DCB77377-4882-BE49-4EA8-08EFAB809188}"/>
                  </a:ext>
                </a:extLst>
              </p:cNvPr>
              <p:cNvSpPr/>
              <p:nvPr/>
            </p:nvSpPr>
            <p:spPr>
              <a:xfrm>
                <a:off x="3773864" y="4509722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  <a:endParaRPr lang="en-US" sz="1100" dirty="0">
                  <a:solidFill>
                    <a:schemeClr val="tx1"/>
                  </a:solidFill>
                  <a:latin typeface="Aleo" panose="00000500000000000000" pitchFamily="2" charset="0"/>
                </a:endParaRPr>
              </a:p>
            </p:txBody>
          </p:sp>
          <p:pic>
            <p:nvPicPr>
              <p:cNvPr id="1127" name="Picture 70" descr="Kaizen Report Template">
                <a:hlinkClick r:id="rId67"/>
                <a:extLst>
                  <a:ext uri="{FF2B5EF4-FFF2-40B4-BE49-F238E27FC236}">
                    <a16:creationId xmlns:a16="http://schemas.microsoft.com/office/drawing/2014/main" id="{9D5B803E-529D-1CC1-9C4D-450429FF92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04905" y="4568739"/>
                <a:ext cx="489600" cy="4336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71" name="TextBox 3">
                <a:extLst>
                  <a:ext uri="{FF2B5EF4-FFF2-40B4-BE49-F238E27FC236}">
                    <a16:creationId xmlns:a16="http://schemas.microsoft.com/office/drawing/2014/main" id="{527C0CE9-8D58-E9AC-8A76-B19DBE662111}"/>
                  </a:ext>
                </a:extLst>
              </p:cNvPr>
              <p:cNvSpPr txBox="1"/>
              <p:nvPr/>
            </p:nvSpPr>
            <p:spPr>
              <a:xfrm>
                <a:off x="3756997" y="5061404"/>
                <a:ext cx="585417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Kaizen Report</a:t>
                </a:r>
              </a:p>
            </p:txBody>
          </p:sp>
        </p:grpSp>
        <p:grpSp>
          <p:nvGrpSpPr>
            <p:cNvPr id="1187" name="Group 1186">
              <a:extLst>
                <a:ext uri="{FF2B5EF4-FFF2-40B4-BE49-F238E27FC236}">
                  <a16:creationId xmlns:a16="http://schemas.microsoft.com/office/drawing/2014/main" id="{59CA6ADC-AE61-26CF-78C0-B2B7FFC328E8}"/>
                </a:ext>
              </a:extLst>
            </p:cNvPr>
            <p:cNvGrpSpPr/>
            <p:nvPr/>
          </p:nvGrpSpPr>
          <p:grpSpPr>
            <a:xfrm>
              <a:off x="1447126" y="5939461"/>
              <a:ext cx="551682" cy="741053"/>
              <a:chOff x="1447126" y="5939461"/>
              <a:chExt cx="551682" cy="741053"/>
            </a:xfrm>
          </p:grpSpPr>
          <p:sp>
            <p:nvSpPr>
              <p:cNvPr id="1166" name="Rectangle 1165">
                <a:extLst>
                  <a:ext uri="{FF2B5EF4-FFF2-40B4-BE49-F238E27FC236}">
                    <a16:creationId xmlns:a16="http://schemas.microsoft.com/office/drawing/2014/main" id="{E9CEC63A-17FD-39F5-3672-70BF25943831}"/>
                  </a:ext>
                </a:extLst>
              </p:cNvPr>
              <p:cNvSpPr/>
              <p:nvPr/>
            </p:nvSpPr>
            <p:spPr>
              <a:xfrm>
                <a:off x="1447126" y="5939461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pic>
            <p:nvPicPr>
              <p:cNvPr id="1126" name="Picture 68" descr="Control Plan Template">
                <a:hlinkClick r:id="rId69"/>
                <a:extLst>
                  <a:ext uri="{FF2B5EF4-FFF2-40B4-BE49-F238E27FC236}">
                    <a16:creationId xmlns:a16="http://schemas.microsoft.com/office/drawing/2014/main" id="{410E7E03-E643-A6C0-CB52-8B19708D987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78167" y="5998479"/>
                <a:ext cx="489600" cy="433646"/>
              </a:xfrm>
              <a:prstGeom prst="rect">
                <a:avLst/>
              </a:prstGeom>
              <a:solidFill>
                <a:srgbClr val="EEEEEE"/>
              </a:solidFill>
            </p:spPr>
          </p:pic>
          <p:sp>
            <p:nvSpPr>
              <p:cNvPr id="1172" name="TextBox 3">
                <a:extLst>
                  <a:ext uri="{FF2B5EF4-FFF2-40B4-BE49-F238E27FC236}">
                    <a16:creationId xmlns:a16="http://schemas.microsoft.com/office/drawing/2014/main" id="{05C40E4E-D2FE-7BA2-309D-94F81AD19A56}"/>
                  </a:ext>
                </a:extLst>
              </p:cNvPr>
              <p:cNvSpPr txBox="1"/>
              <p:nvPr/>
            </p:nvSpPr>
            <p:spPr>
              <a:xfrm>
                <a:off x="1456708" y="6495848"/>
                <a:ext cx="532518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Control Plan</a:t>
                </a:r>
              </a:p>
            </p:txBody>
          </p:sp>
        </p:grpSp>
        <p:grpSp>
          <p:nvGrpSpPr>
            <p:cNvPr id="1206" name="Group 1205">
              <a:extLst>
                <a:ext uri="{FF2B5EF4-FFF2-40B4-BE49-F238E27FC236}">
                  <a16:creationId xmlns:a16="http://schemas.microsoft.com/office/drawing/2014/main" id="{375703BB-D05B-AB76-296D-F242BCFEA03F}"/>
                </a:ext>
              </a:extLst>
            </p:cNvPr>
            <p:cNvGrpSpPr/>
            <p:nvPr/>
          </p:nvGrpSpPr>
          <p:grpSpPr>
            <a:xfrm>
              <a:off x="6716053" y="5939461"/>
              <a:ext cx="551682" cy="741053"/>
              <a:chOff x="6716053" y="5939461"/>
              <a:chExt cx="551682" cy="741053"/>
            </a:xfrm>
          </p:grpSpPr>
          <p:sp>
            <p:nvSpPr>
              <p:cNvPr id="2274" name="Rectangle 2273">
                <a:extLst>
                  <a:ext uri="{FF2B5EF4-FFF2-40B4-BE49-F238E27FC236}">
                    <a16:creationId xmlns:a16="http://schemas.microsoft.com/office/drawing/2014/main" id="{2ABF5DA6-D1F3-CF5F-A60E-68DE2D71AAF4}"/>
                  </a:ext>
                </a:extLst>
              </p:cNvPr>
              <p:cNvSpPr/>
              <p:nvPr/>
            </p:nvSpPr>
            <p:spPr>
              <a:xfrm>
                <a:off x="6716053" y="5939461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9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  <a:endParaRPr lang="en-AE" sz="800" dirty="0">
                  <a:solidFill>
                    <a:schemeClr val="tx1"/>
                  </a:solidFill>
                  <a:latin typeface="Aleo" panose="00000500000000000000" pitchFamily="2" charset="0"/>
                </a:endParaRPr>
              </a:p>
            </p:txBody>
          </p:sp>
          <p:pic>
            <p:nvPicPr>
              <p:cNvPr id="2080" name="Picture 32" descr="Skills Matrix Template">
                <a:hlinkClick r:id="rId71"/>
                <a:extLst>
                  <a:ext uri="{FF2B5EF4-FFF2-40B4-BE49-F238E27FC236}">
                    <a16:creationId xmlns:a16="http://schemas.microsoft.com/office/drawing/2014/main" id="{2DD9F9D5-C3BC-7140-A107-3F2002A124E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47094" y="5998480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05" name="TextBox 3">
                <a:extLst>
                  <a:ext uri="{FF2B5EF4-FFF2-40B4-BE49-F238E27FC236}">
                    <a16:creationId xmlns:a16="http://schemas.microsoft.com/office/drawing/2014/main" id="{FF34FB9C-8FB9-914F-CEFA-F86EB31FCDDB}"/>
                  </a:ext>
                </a:extLst>
              </p:cNvPr>
              <p:cNvSpPr txBox="1"/>
              <p:nvPr/>
            </p:nvSpPr>
            <p:spPr>
              <a:xfrm>
                <a:off x="6729643" y="6495848"/>
                <a:ext cx="524503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Skills Matrix</a:t>
                </a:r>
              </a:p>
            </p:txBody>
          </p:sp>
        </p:grpSp>
        <p:grpSp>
          <p:nvGrpSpPr>
            <p:cNvPr id="1212" name="Group 1211">
              <a:extLst>
                <a:ext uri="{FF2B5EF4-FFF2-40B4-BE49-F238E27FC236}">
                  <a16:creationId xmlns:a16="http://schemas.microsoft.com/office/drawing/2014/main" id="{15F23A5D-9D27-8902-C951-9F371E4A9BF0}"/>
                </a:ext>
              </a:extLst>
            </p:cNvPr>
            <p:cNvGrpSpPr/>
            <p:nvPr/>
          </p:nvGrpSpPr>
          <p:grpSpPr>
            <a:xfrm>
              <a:off x="10675056" y="5939461"/>
              <a:ext cx="551682" cy="741053"/>
              <a:chOff x="10675056" y="5939461"/>
              <a:chExt cx="551682" cy="741053"/>
            </a:xfrm>
          </p:grpSpPr>
          <p:sp>
            <p:nvSpPr>
              <p:cNvPr id="2223" name="Rectangle 2222">
                <a:extLst>
                  <a:ext uri="{FF2B5EF4-FFF2-40B4-BE49-F238E27FC236}">
                    <a16:creationId xmlns:a16="http://schemas.microsoft.com/office/drawing/2014/main" id="{698887F9-AD15-8E87-920C-3A0382CDFD5E}"/>
                  </a:ext>
                </a:extLst>
              </p:cNvPr>
              <p:cNvSpPr/>
              <p:nvPr/>
            </p:nvSpPr>
            <p:spPr>
              <a:xfrm>
                <a:off x="10675056" y="5939461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1070" name="TextBox 3">
                <a:extLst>
                  <a:ext uri="{FF2B5EF4-FFF2-40B4-BE49-F238E27FC236}">
                    <a16:creationId xmlns:a16="http://schemas.microsoft.com/office/drawing/2014/main" id="{CE2FF609-78B4-FBD4-8E2E-E398FF8322AB}"/>
                  </a:ext>
                </a:extLst>
              </p:cNvPr>
              <p:cNvSpPr txBox="1"/>
              <p:nvPr/>
            </p:nvSpPr>
            <p:spPr>
              <a:xfrm>
                <a:off x="10792039" y="6495848"/>
                <a:ext cx="317716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KPIs</a:t>
                </a:r>
              </a:p>
            </p:txBody>
          </p:sp>
          <p:pic>
            <p:nvPicPr>
              <p:cNvPr id="1211" name="Picture 20" descr="Monthly Performance Report Template">
                <a:hlinkClick r:id="rId21"/>
                <a:extLst>
                  <a:ext uri="{FF2B5EF4-FFF2-40B4-BE49-F238E27FC236}">
                    <a16:creationId xmlns:a16="http://schemas.microsoft.com/office/drawing/2014/main" id="{EB1195E6-B07C-AC15-EBF8-A4C562CFD36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06097" y="5998480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065" name="Group 2064">
              <a:extLst>
                <a:ext uri="{FF2B5EF4-FFF2-40B4-BE49-F238E27FC236}">
                  <a16:creationId xmlns:a16="http://schemas.microsoft.com/office/drawing/2014/main" id="{258197A8-C12C-3A19-53ED-5B54BD46FE0F}"/>
                </a:ext>
              </a:extLst>
            </p:cNvPr>
            <p:cNvGrpSpPr/>
            <p:nvPr/>
          </p:nvGrpSpPr>
          <p:grpSpPr>
            <a:xfrm>
              <a:off x="10069427" y="5939461"/>
              <a:ext cx="604653" cy="741053"/>
              <a:chOff x="10089909" y="5939461"/>
              <a:chExt cx="604653" cy="741053"/>
            </a:xfrm>
          </p:grpSpPr>
          <p:sp>
            <p:nvSpPr>
              <p:cNvPr id="2226" name="Rectangle 2225">
                <a:extLst>
                  <a:ext uri="{FF2B5EF4-FFF2-40B4-BE49-F238E27FC236}">
                    <a16:creationId xmlns:a16="http://schemas.microsoft.com/office/drawing/2014/main" id="{2355AE1E-82C4-F6DA-2EEB-9A32CE4C1CF8}"/>
                  </a:ext>
                </a:extLst>
              </p:cNvPr>
              <p:cNvSpPr/>
              <p:nvPr/>
            </p:nvSpPr>
            <p:spPr>
              <a:xfrm>
                <a:off x="10120482" y="5939461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pic>
            <p:nvPicPr>
              <p:cNvPr id="2253" name="Picture 28" descr="Audit Checklist">
                <a:hlinkClick r:id="rId73"/>
                <a:extLst>
                  <a:ext uri="{FF2B5EF4-FFF2-40B4-BE49-F238E27FC236}">
                    <a16:creationId xmlns:a16="http://schemas.microsoft.com/office/drawing/2014/main" id="{6D2C1A75-EC52-DB5D-814E-C557733FF9A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151523" y="5998480"/>
                <a:ext cx="489600" cy="433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14" name="TextBox 3">
                <a:extLst>
                  <a:ext uri="{FF2B5EF4-FFF2-40B4-BE49-F238E27FC236}">
                    <a16:creationId xmlns:a16="http://schemas.microsoft.com/office/drawing/2014/main" id="{82BCC1F1-5EEB-94FC-09DE-CC32A77F99B6}"/>
                  </a:ext>
                </a:extLst>
              </p:cNvPr>
              <p:cNvSpPr txBox="1"/>
              <p:nvPr/>
            </p:nvSpPr>
            <p:spPr>
              <a:xfrm>
                <a:off x="10089909" y="6495848"/>
                <a:ext cx="604653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Audit Checklist</a:t>
                </a:r>
              </a:p>
            </p:txBody>
          </p: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01F9388-0119-EA6A-A3CE-388216F44772}"/>
                </a:ext>
              </a:extLst>
            </p:cNvPr>
            <p:cNvSpPr/>
            <p:nvPr/>
          </p:nvSpPr>
          <p:spPr>
            <a:xfrm>
              <a:off x="2833740" y="5939929"/>
              <a:ext cx="551682" cy="551682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AE" sz="900" dirty="0">
                  <a:solidFill>
                    <a:schemeClr val="tx1"/>
                  </a:solidFill>
                  <a:latin typeface="Aleo" panose="00000500000000000000" pitchFamily="2" charset="0"/>
                </a:rPr>
                <a:t> Standard Work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AD658045-D8E0-AF34-66B9-1FE33DBED95C}"/>
                </a:ext>
              </a:extLst>
            </p:cNvPr>
            <p:cNvGrpSpPr/>
            <p:nvPr/>
          </p:nvGrpSpPr>
          <p:grpSpPr>
            <a:xfrm>
              <a:off x="3420275" y="5939929"/>
              <a:ext cx="551682" cy="740585"/>
              <a:chOff x="3427855" y="5939929"/>
              <a:chExt cx="551682" cy="740585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B015E1F-F226-9C23-EFCD-C138A553C3B8}"/>
                  </a:ext>
                </a:extLst>
              </p:cNvPr>
              <p:cNvSpPr/>
              <p:nvPr/>
            </p:nvSpPr>
            <p:spPr>
              <a:xfrm>
                <a:off x="3427855" y="5939929"/>
                <a:ext cx="551682" cy="551682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AE" sz="1000" dirty="0">
                    <a:solidFill>
                      <a:schemeClr val="tx1"/>
                    </a:solidFill>
                    <a:latin typeface="Aleo" panose="00000500000000000000" pitchFamily="2" charset="0"/>
                  </a:rPr>
                  <a:t> </a:t>
                </a:r>
              </a:p>
            </p:txBody>
          </p:sp>
          <p:sp>
            <p:nvSpPr>
              <p:cNvPr id="23" name="TextBox 3">
                <a:extLst>
                  <a:ext uri="{FF2B5EF4-FFF2-40B4-BE49-F238E27FC236}">
                    <a16:creationId xmlns:a16="http://schemas.microsoft.com/office/drawing/2014/main" id="{4DB89CC4-9349-6445-5BB0-D966253F47B3}"/>
                  </a:ext>
                </a:extLst>
              </p:cNvPr>
              <p:cNvSpPr txBox="1"/>
              <p:nvPr/>
            </p:nvSpPr>
            <p:spPr>
              <a:xfrm>
                <a:off x="3544838" y="6495848"/>
                <a:ext cx="317716" cy="184666"/>
              </a:xfrm>
              <a:prstGeom prst="rect">
                <a:avLst/>
              </a:prstGeom>
              <a:noFill/>
              <a:effectLst/>
            </p:spPr>
            <p:txBody>
              <a:bodyPr wrap="none" rtlCol="0" anchor="ctr" anchorCtr="0">
                <a:spAutoFit/>
              </a:bodyPr>
              <a:lstStyle/>
              <a:p>
                <a:pPr algn="ctr"/>
                <a:r>
                  <a:rPr lang="en-US" sz="600" dirty="0">
                    <a:solidFill>
                      <a:schemeClr val="bg1"/>
                    </a:solidFill>
                    <a:latin typeface="Arial Narrow" panose="020B0606020202030204" pitchFamily="34" charset="0"/>
                    <a:cs typeface="Poppins" pitchFamily="2" charset="77"/>
                  </a:rPr>
                  <a:t>SOP</a:t>
                </a:r>
              </a:p>
            </p:txBody>
          </p:sp>
          <p:pic>
            <p:nvPicPr>
              <p:cNvPr id="25" name="Picture 52" descr="SOP Template">
                <a:hlinkClick r:id="rId75"/>
                <a:extLst>
                  <a:ext uri="{FF2B5EF4-FFF2-40B4-BE49-F238E27FC236}">
                    <a16:creationId xmlns:a16="http://schemas.microsoft.com/office/drawing/2014/main" id="{4686D0E7-1883-7F4E-30B1-032A83E7B8C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58896" y="5998947"/>
                <a:ext cx="489600" cy="4336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517686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0565047-D60B-7182-3821-36EA5436398F}"/>
              </a:ext>
            </a:extLst>
          </p:cNvPr>
          <p:cNvSpPr/>
          <p:nvPr/>
        </p:nvSpPr>
        <p:spPr>
          <a:xfrm>
            <a:off x="0" y="2647065"/>
            <a:ext cx="12192000" cy="706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CITOOLKIT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D08EEB-CF7B-2723-7957-00619CC06FFE}"/>
              </a:ext>
            </a:extLst>
          </p:cNvPr>
          <p:cNvSpPr txBox="1"/>
          <p:nvPr/>
        </p:nvSpPr>
        <p:spPr>
          <a:xfrm>
            <a:off x="0" y="2264643"/>
            <a:ext cx="12192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Made with         by</a:t>
            </a:r>
          </a:p>
        </p:txBody>
      </p:sp>
      <p:sp>
        <p:nvSpPr>
          <p:cNvPr id="6" name="Freeform 290">
            <a:extLst>
              <a:ext uri="{FF2B5EF4-FFF2-40B4-BE49-F238E27FC236}">
                <a16:creationId xmlns:a16="http://schemas.microsoft.com/office/drawing/2014/main" id="{D4CA3AC8-3311-61F9-C2B4-62C41DCA7082}"/>
              </a:ext>
            </a:extLst>
          </p:cNvPr>
          <p:cNvSpPr/>
          <p:nvPr/>
        </p:nvSpPr>
        <p:spPr>
          <a:xfrm>
            <a:off x="6338600" y="2337315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C9D7F6-8724-7966-32EF-8FD90B767268}"/>
              </a:ext>
            </a:extLst>
          </p:cNvPr>
          <p:cNvSpPr txBox="1"/>
          <p:nvPr/>
        </p:nvSpPr>
        <p:spPr>
          <a:xfrm>
            <a:off x="-1" y="5580791"/>
            <a:ext cx="12191999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0" i="0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© Copyright Citoolkit.com. All Rights Reserved.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3F744-8AF1-98E1-96C2-D5BD497ABF94}"/>
              </a:ext>
            </a:extLst>
          </p:cNvPr>
          <p:cNvSpPr/>
          <p:nvPr/>
        </p:nvSpPr>
        <p:spPr>
          <a:xfrm>
            <a:off x="0" y="3367005"/>
            <a:ext cx="12192000" cy="673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Continuous Improvement Toolkit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US" sz="2000" b="0" i="0" dirty="0">
                <a:solidFill>
                  <a:srgbClr val="0066CC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www.citoolkit.com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627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3440</TotalTime>
  <Words>858</Words>
  <Application>Microsoft Office PowerPoint</Application>
  <PresentationFormat>Widescreen</PresentationFormat>
  <Paragraphs>424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Aleo</vt:lpstr>
      <vt:lpstr>Aleo-Regular</vt:lpstr>
      <vt:lpstr>Arial</vt:lpstr>
      <vt:lpstr>Arial Narrow</vt:lpstr>
      <vt:lpstr>Calibri</vt:lpstr>
      <vt:lpstr>Poppins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Daoud Saadeddin</dc:creator>
  <cp:lastModifiedBy>Daoud Saadeddin</cp:lastModifiedBy>
  <cp:revision>1</cp:revision>
  <dcterms:created xsi:type="dcterms:W3CDTF">2023-11-22T08:45:15Z</dcterms:created>
  <dcterms:modified xsi:type="dcterms:W3CDTF">2024-03-06T15:58:22Z</dcterms:modified>
</cp:coreProperties>
</file>