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9D9D9"/>
    <a:srgbClr val="FC4315"/>
    <a:srgbClr val="47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33" autoAdjust="0"/>
  </p:normalViewPr>
  <p:slideViewPr>
    <p:cSldViewPr snapToGrid="0">
      <p:cViewPr varScale="1">
        <p:scale>
          <a:sx n="72" d="100"/>
          <a:sy n="72" d="100"/>
        </p:scale>
        <p:origin x="13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20/11/09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Value Stream Map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800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2286148" y="4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858441" y="4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#</a:t>
            </a:r>
          </a:p>
        </p:txBody>
      </p:sp>
      <p:sp>
        <p:nvSpPr>
          <p:cNvPr id="14" name="Freeform 13"/>
          <p:cNvSpPr/>
          <p:nvPr/>
        </p:nvSpPr>
        <p:spPr>
          <a:xfrm>
            <a:off x="2" y="4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72294" y="4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8" y="215125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Current/Future?</a:t>
            </a:r>
          </a:p>
        </p:txBody>
      </p:sp>
      <p:sp>
        <p:nvSpPr>
          <p:cNvPr id="18" name="Freeform 17"/>
          <p:cNvSpPr/>
          <p:nvPr userDrawn="1"/>
        </p:nvSpPr>
        <p:spPr>
          <a:xfrm>
            <a:off x="6858441" y="215125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9" name="Freeform 18"/>
          <p:cNvSpPr/>
          <p:nvPr userDrawn="1"/>
        </p:nvSpPr>
        <p:spPr>
          <a:xfrm>
            <a:off x="4572294" y="215125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Charted by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2285563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BEE316-813A-4409-B560-ACD9F4A5F4EC}"/>
              </a:ext>
            </a:extLst>
          </p:cNvPr>
          <p:cNvGrpSpPr/>
          <p:nvPr userDrawn="1"/>
        </p:nvGrpSpPr>
        <p:grpSpPr>
          <a:xfrm>
            <a:off x="0" y="1079499"/>
            <a:ext cx="9144000" cy="5443401"/>
            <a:chOff x="0" y="1079499"/>
            <a:chExt cx="9144000" cy="544340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818B9E4-0429-4E5F-8627-9F5F9D1B9197}"/>
                </a:ext>
              </a:extLst>
            </p:cNvPr>
            <p:cNvSpPr txBox="1"/>
            <p:nvPr userDrawn="1"/>
          </p:nvSpPr>
          <p:spPr>
            <a:xfrm rot="16200000">
              <a:off x="-819735" y="1899235"/>
              <a:ext cx="1978026" cy="338554"/>
            </a:xfrm>
            <a:prstGeom prst="rect">
              <a:avLst/>
            </a:prstGeom>
            <a:solidFill>
              <a:srgbClr val="F8F8F8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>
                      <a:lumMod val="85000"/>
                    </a:schemeClr>
                  </a:solidFill>
                </a:rPr>
                <a:t>INFORMATION FLOW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27A3A9B-4FB3-48B3-94C7-A11B9CE3D345}"/>
                </a:ext>
              </a:extLst>
            </p:cNvPr>
            <p:cNvSpPr txBox="1"/>
            <p:nvPr userDrawn="1"/>
          </p:nvSpPr>
          <p:spPr>
            <a:xfrm rot="16200000">
              <a:off x="-1057860" y="4115386"/>
              <a:ext cx="2454277" cy="338554"/>
            </a:xfrm>
            <a:prstGeom prst="rect">
              <a:avLst/>
            </a:prstGeom>
            <a:solidFill>
              <a:srgbClr val="F8F8F8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>
                      <a:lumMod val="85000"/>
                    </a:schemeClr>
                  </a:solidFill>
                </a:rPr>
                <a:t>MATERIAL FLOW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374B111-5D0C-4454-8D1C-28A5B2900B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3057525"/>
              <a:ext cx="9144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B3B1316-77FC-4860-A3ED-72738158224E}"/>
                </a:ext>
              </a:extLst>
            </p:cNvPr>
            <p:cNvSpPr txBox="1"/>
            <p:nvPr userDrawn="1"/>
          </p:nvSpPr>
          <p:spPr>
            <a:xfrm rot="16200000">
              <a:off x="-335548" y="5848798"/>
              <a:ext cx="1009650" cy="338554"/>
            </a:xfrm>
            <a:prstGeom prst="rect">
              <a:avLst/>
            </a:prstGeom>
            <a:solidFill>
              <a:srgbClr val="F8F8F8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>
                      <a:lumMod val="85000"/>
                    </a:schemeClr>
                  </a:solidFill>
                </a:rPr>
                <a:t>TIMELINE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B00A5B9-6DFF-491C-AF66-57CC77AF6E9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5511801"/>
              <a:ext cx="91440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 . 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6B71006-47B4-4A1C-AC18-9A56A129CA66}"/>
              </a:ext>
            </a:extLst>
          </p:cNvPr>
          <p:cNvGrpSpPr/>
          <p:nvPr/>
        </p:nvGrpSpPr>
        <p:grpSpPr>
          <a:xfrm>
            <a:off x="-1182458" y="142723"/>
            <a:ext cx="872396" cy="6572554"/>
            <a:chOff x="-1182458" y="142723"/>
            <a:chExt cx="872396" cy="6572554"/>
          </a:xfrm>
        </p:grpSpPr>
        <p:sp>
          <p:nvSpPr>
            <p:cNvPr id="106" name="Arc 154">
              <a:extLst>
                <a:ext uri="{FF2B5EF4-FFF2-40B4-BE49-F238E27FC236}">
                  <a16:creationId xmlns:a16="http://schemas.microsoft.com/office/drawing/2014/main" id="{9C992834-685C-45E8-8350-385C8179748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-999956" y="3542236"/>
              <a:ext cx="507392" cy="488608"/>
            </a:xfrm>
            <a:custGeom>
              <a:avLst/>
              <a:gdLst>
                <a:gd name="T0" fmla="*/ 578 w 43200"/>
                <a:gd name="T1" fmla="*/ 499 h 43200"/>
                <a:gd name="T2" fmla="*/ 726 w 43200"/>
                <a:gd name="T3" fmla="*/ 277 h 43200"/>
                <a:gd name="T4" fmla="*/ 363 w 43200"/>
                <a:gd name="T5" fmla="*/ 27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34413" y="38989"/>
                  </a:moveTo>
                  <a:cubicBezTo>
                    <a:pt x="30701" y="41724"/>
                    <a:pt x="26211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34413" y="38989"/>
                  </a:moveTo>
                  <a:cubicBezTo>
                    <a:pt x="30701" y="41724"/>
                    <a:pt x="26211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lnTo>
                    <a:pt x="34413" y="38989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43A19F3E-BCA0-4976-8159-B208DF53553F}"/>
                </a:ext>
              </a:extLst>
            </p:cNvPr>
            <p:cNvGrpSpPr/>
            <p:nvPr/>
          </p:nvGrpSpPr>
          <p:grpSpPr>
            <a:xfrm>
              <a:off x="-1146364" y="1139466"/>
              <a:ext cx="800208" cy="372910"/>
              <a:chOff x="4932040" y="2258482"/>
              <a:chExt cx="1164864" cy="542846"/>
            </a:xfrm>
          </p:grpSpPr>
          <p:sp>
            <p:nvSpPr>
              <p:cNvPr id="115" name="Line 75">
                <a:extLst>
                  <a:ext uri="{FF2B5EF4-FFF2-40B4-BE49-F238E27FC236}">
                    <a16:creationId xmlns:a16="http://schemas.microsoft.com/office/drawing/2014/main" id="{A928D529-2A57-479D-8D9D-FAC8574D7CEB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4932040" y="2258482"/>
                <a:ext cx="11648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76">
                <a:extLst>
                  <a:ext uri="{FF2B5EF4-FFF2-40B4-BE49-F238E27FC236}">
                    <a16:creationId xmlns:a16="http://schemas.microsoft.com/office/drawing/2014/main" id="{A0A3ED0A-E281-437F-AE09-E10CCEDB4C0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21031611">
                <a:off x="4954546" y="2516056"/>
                <a:ext cx="1119853" cy="285272"/>
              </a:xfrm>
              <a:custGeom>
                <a:avLst/>
                <a:gdLst>
                  <a:gd name="T0" fmla="*/ 0 w 839"/>
                  <a:gd name="T1" fmla="*/ 6 h 265"/>
                  <a:gd name="T2" fmla="*/ 344 w 839"/>
                  <a:gd name="T3" fmla="*/ 123 h 265"/>
                  <a:gd name="T4" fmla="*/ 288 w 839"/>
                  <a:gd name="T5" fmla="*/ 0 h 265"/>
                  <a:gd name="T6" fmla="*/ 839 w 839"/>
                  <a:gd name="T7" fmla="*/ 194 h 2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9" h="265">
                    <a:moveTo>
                      <a:pt x="0" y="8"/>
                    </a:moveTo>
                    <a:lnTo>
                      <a:pt x="344" y="168"/>
                    </a:lnTo>
                    <a:lnTo>
                      <a:pt x="288" y="0"/>
                    </a:lnTo>
                    <a:lnTo>
                      <a:pt x="839" y="265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7" name="AutoShape 168" descr="Dark vertical">
              <a:extLst>
                <a:ext uri="{FF2B5EF4-FFF2-40B4-BE49-F238E27FC236}">
                  <a16:creationId xmlns:a16="http://schemas.microsoft.com/office/drawing/2014/main" id="{C89E819C-5193-4804-A7EF-22603AED69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-1124174" y="1924230"/>
              <a:ext cx="755828" cy="397149"/>
            </a:xfrm>
            <a:prstGeom prst="rightArrow">
              <a:avLst>
                <a:gd name="adj1" fmla="val 50000"/>
                <a:gd name="adj2" fmla="val 50261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D5FA15C8-AFA1-4B0A-9DE7-2B38772DD601}"/>
                </a:ext>
              </a:extLst>
            </p:cNvPr>
            <p:cNvGrpSpPr/>
            <p:nvPr/>
          </p:nvGrpSpPr>
          <p:grpSpPr>
            <a:xfrm>
              <a:off x="-1147705" y="4442698"/>
              <a:ext cx="802890" cy="532129"/>
              <a:chOff x="4763581" y="3241167"/>
              <a:chExt cx="1052224" cy="697380"/>
            </a:xfrm>
          </p:grpSpPr>
          <p:sp>
            <p:nvSpPr>
              <p:cNvPr id="163" name="AutoShape 164">
                <a:extLst>
                  <a:ext uri="{FF2B5EF4-FFF2-40B4-BE49-F238E27FC236}">
                    <a16:creationId xmlns:a16="http://schemas.microsoft.com/office/drawing/2014/main" id="{80023803-64A2-4865-80A8-8A725DFDD18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blackWhite">
              <a:xfrm>
                <a:off x="4763581" y="3241167"/>
                <a:ext cx="1052224" cy="69738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b="1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4" name="Rectangle 87">
                <a:extLst>
                  <a:ext uri="{FF2B5EF4-FFF2-40B4-BE49-F238E27FC236}">
                    <a16:creationId xmlns:a16="http://schemas.microsoft.com/office/drawing/2014/main" id="{990A70AB-1C97-4313-957A-89BF64D8D31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52803" y="3499539"/>
                <a:ext cx="873780" cy="4033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b">
                <a:spAutoFit/>
              </a:bodyPr>
              <a:lstStyle/>
              <a:p>
                <a:pPr algn="ctr" defTabSz="895350" fontAlgn="base">
                  <a:spcBef>
                    <a:spcPct val="0"/>
                  </a:spcBef>
                  <a:spcAft>
                    <a:spcPct val="0"/>
                  </a:spcAft>
                  <a:buSzPct val="120000"/>
                </a:pPr>
                <a:r>
                  <a:rPr lang="en-US" sz="2000" b="1" kern="0" dirty="0">
                    <a:solidFill>
                      <a:srgbClr val="FFFFFF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DA70198E-79AA-41E1-9C79-E3B0BF222894}"/>
                </a:ext>
              </a:extLst>
            </p:cNvPr>
            <p:cNvGrpSpPr/>
            <p:nvPr/>
          </p:nvGrpSpPr>
          <p:grpSpPr>
            <a:xfrm>
              <a:off x="-1182458" y="6330662"/>
              <a:ext cx="872396" cy="384615"/>
              <a:chOff x="5135304" y="4027514"/>
              <a:chExt cx="973880" cy="504056"/>
            </a:xfrm>
          </p:grpSpPr>
          <p:sp>
            <p:nvSpPr>
              <p:cNvPr id="166" name="Rectangle 155">
                <a:extLst>
                  <a:ext uri="{FF2B5EF4-FFF2-40B4-BE49-F238E27FC236}">
                    <a16:creationId xmlns:a16="http://schemas.microsoft.com/office/drawing/2014/main" id="{C1727C29-B6B7-4B23-876D-ADFEC73381A1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5135304" y="4080498"/>
                <a:ext cx="973880" cy="4033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algn="ctr" defTabSz="895350" fontAlgn="base">
                  <a:spcBef>
                    <a:spcPct val="0"/>
                  </a:spcBef>
                  <a:spcAft>
                    <a:spcPct val="0"/>
                  </a:spcAft>
                  <a:buSzPct val="120000"/>
                </a:pPr>
                <a:r>
                  <a:rPr lang="en-US" sz="2000" b="1" kern="0" spc="300" dirty="0">
                    <a:solidFill>
                      <a:srgbClr val="000000"/>
                    </a:solidFill>
                  </a:rPr>
                  <a:t>FIFO</a:t>
                </a:r>
              </a:p>
            </p:txBody>
          </p:sp>
          <p:sp>
            <p:nvSpPr>
              <p:cNvPr id="167" name="Line 156">
                <a:extLst>
                  <a:ext uri="{FF2B5EF4-FFF2-40B4-BE49-F238E27FC236}">
                    <a16:creationId xmlns:a16="http://schemas.microsoft.com/office/drawing/2014/main" id="{A3DCE273-9793-4ECF-AFCF-E4ECD381FF73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135305" y="4027514"/>
                <a:ext cx="97387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b="1" ker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" name="Line 157">
                <a:extLst>
                  <a:ext uri="{FF2B5EF4-FFF2-40B4-BE49-F238E27FC236}">
                    <a16:creationId xmlns:a16="http://schemas.microsoft.com/office/drawing/2014/main" id="{33F32920-4D6A-4D37-B6DD-CFD85BC3638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135305" y="4531570"/>
                <a:ext cx="97387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b="1" kern="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1373736D-D71E-4D33-AF1C-8F2BDFD859CA}"/>
                </a:ext>
              </a:extLst>
            </p:cNvPr>
            <p:cNvGrpSpPr/>
            <p:nvPr/>
          </p:nvGrpSpPr>
          <p:grpSpPr>
            <a:xfrm>
              <a:off x="-1147705" y="5386681"/>
              <a:ext cx="802890" cy="532129"/>
              <a:chOff x="7646008" y="2626225"/>
              <a:chExt cx="1052224" cy="697380"/>
            </a:xfrm>
          </p:grpSpPr>
          <p:sp>
            <p:nvSpPr>
              <p:cNvPr id="170" name="AutoShape 164">
                <a:extLst>
                  <a:ext uri="{FF2B5EF4-FFF2-40B4-BE49-F238E27FC236}">
                    <a16:creationId xmlns:a16="http://schemas.microsoft.com/office/drawing/2014/main" id="{E87062A3-BDA9-4DA0-9805-E4F69CEE06C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blackWhite">
              <a:xfrm>
                <a:off x="7646008" y="2626225"/>
                <a:ext cx="1052224" cy="69738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b="1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1" name="Rectangle 87">
                <a:extLst>
                  <a:ext uri="{FF2B5EF4-FFF2-40B4-BE49-F238E27FC236}">
                    <a16:creationId xmlns:a16="http://schemas.microsoft.com/office/drawing/2014/main" id="{2909F3C7-583D-4BC2-81F1-7E60645CF8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735230" y="2882713"/>
                <a:ext cx="873780" cy="4033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b">
                <a:spAutoFit/>
              </a:bodyPr>
              <a:lstStyle/>
              <a:p>
                <a:pPr algn="ctr" defTabSz="895350" fontAlgn="base">
                  <a:spcBef>
                    <a:spcPct val="0"/>
                  </a:spcBef>
                  <a:spcAft>
                    <a:spcPct val="0"/>
                  </a:spcAft>
                  <a:buSzPct val="120000"/>
                </a:pPr>
                <a:r>
                  <a:rPr lang="en-US" sz="2000" b="1" kern="0" dirty="0">
                    <a:solidFill>
                      <a:srgbClr val="FFFFFF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</a:t>
                </a:r>
              </a:p>
            </p:txBody>
          </p: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93159BC3-4CC3-47A8-84DC-78E17140D5A9}"/>
                </a:ext>
              </a:extLst>
            </p:cNvPr>
            <p:cNvGrpSpPr/>
            <p:nvPr/>
          </p:nvGrpSpPr>
          <p:grpSpPr>
            <a:xfrm>
              <a:off x="-1124173" y="2733233"/>
              <a:ext cx="755827" cy="397149"/>
              <a:chOff x="323528" y="5396179"/>
              <a:chExt cx="1100260" cy="578131"/>
            </a:xfrm>
          </p:grpSpPr>
          <p:sp>
            <p:nvSpPr>
              <p:cNvPr id="173" name="AutoShape 168" descr="Dark vertical">
                <a:extLst>
                  <a:ext uri="{FF2B5EF4-FFF2-40B4-BE49-F238E27FC236}">
                    <a16:creationId xmlns:a16="http://schemas.microsoft.com/office/drawing/2014/main" id="{3B39CACF-0A1A-4E9A-9FD2-6A25AB59EB9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23528" y="5396179"/>
                <a:ext cx="1100260" cy="578131"/>
              </a:xfrm>
              <a:prstGeom prst="rightArrow">
                <a:avLst>
                  <a:gd name="adj1" fmla="val 50000"/>
                  <a:gd name="adj2" fmla="val 50261"/>
                </a:avLst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i="0"/>
              </a:p>
            </p:txBody>
          </p:sp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FAA18661-8472-439C-B3BA-B15B47620B9E}"/>
                  </a:ext>
                </a:extLst>
              </p:cNvPr>
              <p:cNvGrpSpPr/>
              <p:nvPr/>
            </p:nvGrpSpPr>
            <p:grpSpPr>
              <a:xfrm>
                <a:off x="386715" y="5584660"/>
                <a:ext cx="743129" cy="201168"/>
                <a:chOff x="7430476" y="1811243"/>
                <a:chExt cx="743129" cy="201168"/>
              </a:xfrm>
            </p:grpSpPr>
            <p:sp>
              <p:nvSpPr>
                <p:cNvPr id="175" name="Rectangle 174">
                  <a:extLst>
                    <a:ext uri="{FF2B5EF4-FFF2-40B4-BE49-F238E27FC236}">
                      <a16:creationId xmlns:a16="http://schemas.microsoft.com/office/drawing/2014/main" id="{C4ED2DAF-3EE0-41CC-A322-9B07E03E1A67}"/>
                    </a:ext>
                  </a:extLst>
                </p:cNvPr>
                <p:cNvSpPr/>
                <p:nvPr/>
              </p:nvSpPr>
              <p:spPr bwMode="auto">
                <a:xfrm>
                  <a:off x="7430476" y="1811243"/>
                  <a:ext cx="118872" cy="201168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64A925C4-97BA-4C8F-A5DC-56B5175247DB}"/>
                    </a:ext>
                  </a:extLst>
                </p:cNvPr>
                <p:cNvSpPr/>
                <p:nvPr/>
              </p:nvSpPr>
              <p:spPr bwMode="auto">
                <a:xfrm>
                  <a:off x="7638562" y="1811243"/>
                  <a:ext cx="118872" cy="201168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E6468B66-D595-4E5C-86C6-4A68E935FB01}"/>
                    </a:ext>
                  </a:extLst>
                </p:cNvPr>
                <p:cNvSpPr/>
                <p:nvPr/>
              </p:nvSpPr>
              <p:spPr bwMode="auto">
                <a:xfrm>
                  <a:off x="7846648" y="1811243"/>
                  <a:ext cx="118872" cy="201168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62DF3D74-4B37-49CC-A4D5-32C56D88B2AB}"/>
                    </a:ext>
                  </a:extLst>
                </p:cNvPr>
                <p:cNvSpPr/>
                <p:nvPr/>
              </p:nvSpPr>
              <p:spPr bwMode="auto">
                <a:xfrm>
                  <a:off x="8054733" y="1811243"/>
                  <a:ext cx="118872" cy="201168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AD2DA661-AB21-4E23-AF80-C1DE02D84C35}"/>
                </a:ext>
              </a:extLst>
            </p:cNvPr>
            <p:cNvGrpSpPr/>
            <p:nvPr/>
          </p:nvGrpSpPr>
          <p:grpSpPr>
            <a:xfrm flipH="1">
              <a:off x="-1165081" y="142723"/>
              <a:ext cx="837642" cy="584889"/>
              <a:chOff x="9696553" y="2609380"/>
              <a:chExt cx="1038013" cy="750788"/>
            </a:xfrm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8A7F6DAF-B8F6-40CC-AEB7-1A23A29BDE8F}"/>
                  </a:ext>
                </a:extLst>
              </p:cNvPr>
              <p:cNvSpPr/>
              <p:nvPr/>
            </p:nvSpPr>
            <p:spPr bwMode="auto">
              <a:xfrm rot="10800000">
                <a:off x="9900771" y="2609380"/>
                <a:ext cx="833795" cy="586560"/>
              </a:xfrm>
              <a:prstGeom prst="rect">
                <a:avLst/>
              </a:prstGeom>
              <a:solidFill>
                <a:schemeClr val="tx1"/>
              </a:solidFill>
              <a:ln w="5715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CDEEC4AC-75CA-49E2-AC5D-32212145D4E4}"/>
                  </a:ext>
                </a:extLst>
              </p:cNvPr>
              <p:cNvSpPr/>
              <p:nvPr/>
            </p:nvSpPr>
            <p:spPr bwMode="auto">
              <a:xfrm rot="10800000">
                <a:off x="9696553" y="2902661"/>
                <a:ext cx="471880" cy="293280"/>
              </a:xfrm>
              <a:prstGeom prst="rect">
                <a:avLst/>
              </a:prstGeom>
              <a:solidFill>
                <a:schemeClr val="tx1"/>
              </a:solidFill>
              <a:ln w="5715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182" name="Oval 159">
                <a:extLst>
                  <a:ext uri="{FF2B5EF4-FFF2-40B4-BE49-F238E27FC236}">
                    <a16:creationId xmlns:a16="http://schemas.microsoft.com/office/drawing/2014/main" id="{970014C5-461B-40D2-B384-A4591C426DE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invGray">
              <a:xfrm>
                <a:off x="9801516" y="3045993"/>
                <a:ext cx="331245" cy="31417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i="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205E8009-BED7-4F7B-834D-0EEE13798B6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invGray">
              <a:xfrm>
                <a:off x="10287793" y="3045990"/>
                <a:ext cx="331245" cy="31417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i="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968418F-2327-47F8-AFBD-B8E0433E4CA7}"/>
              </a:ext>
            </a:extLst>
          </p:cNvPr>
          <p:cNvGrpSpPr/>
          <p:nvPr/>
        </p:nvGrpSpPr>
        <p:grpSpPr>
          <a:xfrm>
            <a:off x="9423255" y="142723"/>
            <a:ext cx="992543" cy="6572554"/>
            <a:chOff x="9423255" y="142723"/>
            <a:chExt cx="992543" cy="6572554"/>
          </a:xfrm>
        </p:grpSpPr>
        <p:sp>
          <p:nvSpPr>
            <p:cNvPr id="184" name="AutoShape 100">
              <a:extLst>
                <a:ext uri="{FF2B5EF4-FFF2-40B4-BE49-F238E27FC236}">
                  <a16:creationId xmlns:a16="http://schemas.microsoft.com/office/drawing/2014/main" id="{22FA6D2B-8AD9-407C-B65E-5639140455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513095" y="1041420"/>
              <a:ext cx="812862" cy="545350"/>
            </a:xfrm>
            <a:prstGeom prst="star16">
              <a:avLst>
                <a:gd name="adj" fmla="val 36358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0"/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434CD057-1486-48E0-8A19-4B2E02654BB2}"/>
                </a:ext>
              </a:extLst>
            </p:cNvPr>
            <p:cNvGrpSpPr/>
            <p:nvPr/>
          </p:nvGrpSpPr>
          <p:grpSpPr>
            <a:xfrm>
              <a:off x="9527308" y="142723"/>
              <a:ext cx="784436" cy="500229"/>
              <a:chOff x="7819673" y="2158592"/>
              <a:chExt cx="1162225" cy="653446"/>
            </a:xfrm>
          </p:grpSpPr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5B61A29B-B938-4187-B066-03BE5BA3809C}"/>
                  </a:ext>
                </a:extLst>
              </p:cNvPr>
              <p:cNvSpPr/>
              <p:nvPr/>
            </p:nvSpPr>
            <p:spPr bwMode="auto">
              <a:xfrm>
                <a:off x="7829625" y="2158592"/>
                <a:ext cx="661988" cy="510693"/>
              </a:xfrm>
              <a:custGeom>
                <a:avLst/>
                <a:gdLst>
                  <a:gd name="connsiteX0" fmla="*/ 0 w 661988"/>
                  <a:gd name="connsiteY0" fmla="*/ 510693 h 510693"/>
                  <a:gd name="connsiteX1" fmla="*/ 447675 w 661988"/>
                  <a:gd name="connsiteY1" fmla="*/ 84449 h 510693"/>
                  <a:gd name="connsiteX2" fmla="*/ 614363 w 661988"/>
                  <a:gd name="connsiteY2" fmla="*/ 1105 h 510693"/>
                  <a:gd name="connsiteX3" fmla="*/ 661988 w 661988"/>
                  <a:gd name="connsiteY3" fmla="*/ 108262 h 510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988" h="510693">
                    <a:moveTo>
                      <a:pt x="0" y="510693"/>
                    </a:moveTo>
                    <a:cubicBezTo>
                      <a:pt x="172640" y="340036"/>
                      <a:pt x="345281" y="169380"/>
                      <a:pt x="447675" y="84449"/>
                    </a:cubicBezTo>
                    <a:cubicBezTo>
                      <a:pt x="550069" y="-482"/>
                      <a:pt x="578644" y="-2864"/>
                      <a:pt x="614363" y="1105"/>
                    </a:cubicBezTo>
                    <a:cubicBezTo>
                      <a:pt x="650082" y="5074"/>
                      <a:pt x="656035" y="56668"/>
                      <a:pt x="661988" y="108262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4561EBC8-BA32-48C3-83B4-AC69D29759BF}"/>
                  </a:ext>
                </a:extLst>
              </p:cNvPr>
              <p:cNvSpPr/>
              <p:nvPr/>
            </p:nvSpPr>
            <p:spPr bwMode="auto">
              <a:xfrm>
                <a:off x="8319910" y="2158592"/>
                <a:ext cx="661988" cy="510693"/>
              </a:xfrm>
              <a:custGeom>
                <a:avLst/>
                <a:gdLst>
                  <a:gd name="connsiteX0" fmla="*/ 0 w 661988"/>
                  <a:gd name="connsiteY0" fmla="*/ 510693 h 510693"/>
                  <a:gd name="connsiteX1" fmla="*/ 447675 w 661988"/>
                  <a:gd name="connsiteY1" fmla="*/ 84449 h 510693"/>
                  <a:gd name="connsiteX2" fmla="*/ 614363 w 661988"/>
                  <a:gd name="connsiteY2" fmla="*/ 1105 h 510693"/>
                  <a:gd name="connsiteX3" fmla="*/ 661988 w 661988"/>
                  <a:gd name="connsiteY3" fmla="*/ 108262 h 510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988" h="510693">
                    <a:moveTo>
                      <a:pt x="0" y="510693"/>
                    </a:moveTo>
                    <a:cubicBezTo>
                      <a:pt x="172640" y="340036"/>
                      <a:pt x="345281" y="169380"/>
                      <a:pt x="447675" y="84449"/>
                    </a:cubicBezTo>
                    <a:cubicBezTo>
                      <a:pt x="550069" y="-482"/>
                      <a:pt x="578644" y="-2864"/>
                      <a:pt x="614363" y="1105"/>
                    </a:cubicBezTo>
                    <a:cubicBezTo>
                      <a:pt x="650082" y="5074"/>
                      <a:pt x="656035" y="56668"/>
                      <a:pt x="661988" y="108262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8" name="Oval 159">
                <a:extLst>
                  <a:ext uri="{FF2B5EF4-FFF2-40B4-BE49-F238E27FC236}">
                    <a16:creationId xmlns:a16="http://schemas.microsoft.com/office/drawing/2014/main" id="{7521FE4A-2684-419F-8C1F-517CDDA2722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invGray">
              <a:xfrm>
                <a:off x="7819673" y="2457258"/>
                <a:ext cx="374056" cy="35478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i="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  <p:sp>
            <p:nvSpPr>
              <p:cNvPr id="189" name="Oval 159">
                <a:extLst>
                  <a:ext uri="{FF2B5EF4-FFF2-40B4-BE49-F238E27FC236}">
                    <a16:creationId xmlns:a16="http://schemas.microsoft.com/office/drawing/2014/main" id="{8ECE072B-7C05-458D-81E2-07DDC812672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invGray">
              <a:xfrm>
                <a:off x="8319911" y="2457258"/>
                <a:ext cx="374056" cy="35478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i="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1B4B31B8-790E-4FC6-8D14-F36AF9D47B01}"/>
                  </a:ext>
                </a:extLst>
              </p:cNvPr>
              <p:cNvSpPr/>
              <p:nvPr/>
            </p:nvSpPr>
            <p:spPr bwMode="auto">
              <a:xfrm>
                <a:off x="8193728" y="2564904"/>
                <a:ext cx="126184" cy="91440"/>
              </a:xfrm>
              <a:custGeom>
                <a:avLst/>
                <a:gdLst>
                  <a:gd name="connsiteX0" fmla="*/ 0 w 482600"/>
                  <a:gd name="connsiteY0" fmla="*/ 190652 h 190652"/>
                  <a:gd name="connsiteX1" fmla="*/ 241300 w 482600"/>
                  <a:gd name="connsiteY1" fmla="*/ 152 h 190652"/>
                  <a:gd name="connsiteX2" fmla="*/ 482600 w 482600"/>
                  <a:gd name="connsiteY2" fmla="*/ 165252 h 190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82600" h="190652">
                    <a:moveTo>
                      <a:pt x="0" y="190652"/>
                    </a:moveTo>
                    <a:cubicBezTo>
                      <a:pt x="80433" y="97518"/>
                      <a:pt x="160867" y="4385"/>
                      <a:pt x="241300" y="152"/>
                    </a:cubicBezTo>
                    <a:cubicBezTo>
                      <a:pt x="321733" y="-4081"/>
                      <a:pt x="402166" y="80585"/>
                      <a:pt x="482600" y="165252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91" name="Cloud 190">
              <a:extLst>
                <a:ext uri="{FF2B5EF4-FFF2-40B4-BE49-F238E27FC236}">
                  <a16:creationId xmlns:a16="http://schemas.microsoft.com/office/drawing/2014/main" id="{ABEEEB2C-B55B-412D-B938-3864A6717AE3}"/>
                </a:ext>
              </a:extLst>
            </p:cNvPr>
            <p:cNvSpPr/>
            <p:nvPr/>
          </p:nvSpPr>
          <p:spPr bwMode="auto">
            <a:xfrm>
              <a:off x="9513095" y="1985238"/>
              <a:ext cx="812862" cy="545350"/>
            </a:xfrm>
            <a:prstGeom prst="cloud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AF7409A4-328F-4266-89B1-B9015999712D}"/>
                </a:ext>
              </a:extLst>
            </p:cNvPr>
            <p:cNvGrpSpPr/>
            <p:nvPr/>
          </p:nvGrpSpPr>
          <p:grpSpPr>
            <a:xfrm>
              <a:off x="9513097" y="4683282"/>
              <a:ext cx="812859" cy="530252"/>
              <a:chOff x="3246606" y="5373384"/>
              <a:chExt cx="1090350" cy="589583"/>
            </a:xfrm>
          </p:grpSpPr>
          <p:sp>
            <p:nvSpPr>
              <p:cNvPr id="193" name="Freeform 131">
                <a:extLst>
                  <a:ext uri="{FF2B5EF4-FFF2-40B4-BE49-F238E27FC236}">
                    <a16:creationId xmlns:a16="http://schemas.microsoft.com/office/drawing/2014/main" id="{644B62A7-3A4F-4F20-B795-6EBE493EF8B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46606" y="5373384"/>
                <a:ext cx="1090350" cy="269388"/>
              </a:xfrm>
              <a:custGeom>
                <a:avLst/>
                <a:gdLst>
                  <a:gd name="T0" fmla="*/ 0 w 288"/>
                  <a:gd name="T1" fmla="*/ 10 h 228"/>
                  <a:gd name="T2" fmla="*/ 0 w 288"/>
                  <a:gd name="T3" fmla="*/ 228 h 228"/>
                  <a:gd name="T4" fmla="*/ 288 w 288"/>
                  <a:gd name="T5" fmla="*/ 228 h 228"/>
                  <a:gd name="T6" fmla="*/ 288 w 288"/>
                  <a:gd name="T7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8" h="228">
                    <a:moveTo>
                      <a:pt x="0" y="10"/>
                    </a:moveTo>
                    <a:lnTo>
                      <a:pt x="0" y="228"/>
                    </a:lnTo>
                    <a:lnTo>
                      <a:pt x="288" y="228"/>
                    </a:lnTo>
                    <a:lnTo>
                      <a:pt x="288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990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4" name="Line 132">
                <a:extLst>
                  <a:ext uri="{FF2B5EF4-FFF2-40B4-BE49-F238E27FC236}">
                    <a16:creationId xmlns:a16="http://schemas.microsoft.com/office/drawing/2014/main" id="{516A7113-C979-4F8C-A636-11B57CFA004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557786" y="5962967"/>
                <a:ext cx="46799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990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Line 133">
                <a:extLst>
                  <a:ext uri="{FF2B5EF4-FFF2-40B4-BE49-F238E27FC236}">
                    <a16:creationId xmlns:a16="http://schemas.microsoft.com/office/drawing/2014/main" id="{324DB845-BEB2-492D-A6D5-169F0BA9E6B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791781" y="5643954"/>
                <a:ext cx="0" cy="3166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990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6" name="AutoShape 130">
              <a:extLst>
                <a:ext uri="{FF2B5EF4-FFF2-40B4-BE49-F238E27FC236}">
                  <a16:creationId xmlns:a16="http://schemas.microsoft.com/office/drawing/2014/main" id="{CBDA6C39-DD52-4442-AC83-4290086E1E52}"/>
                </a:ext>
              </a:extLst>
            </p:cNvPr>
            <p:cNvSpPr>
              <a:spLocks noChangeAspect="1" noChangeArrowheads="1"/>
            </p:cNvSpPr>
            <p:nvPr/>
          </p:nvSpPr>
          <p:spPr bwMode="blackWhite">
            <a:xfrm flipV="1">
              <a:off x="9526052" y="3882843"/>
              <a:ext cx="786948" cy="43099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0"/>
            </a:p>
          </p:txBody>
        </p:sp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DD74E230-5F01-48CD-92CC-9935BCD627E5}"/>
                </a:ext>
              </a:extLst>
            </p:cNvPr>
            <p:cNvGrpSpPr/>
            <p:nvPr/>
          </p:nvGrpSpPr>
          <p:grpSpPr>
            <a:xfrm>
              <a:off x="9743214" y="2929056"/>
              <a:ext cx="352624" cy="555319"/>
              <a:chOff x="8223564" y="1828091"/>
              <a:chExt cx="450736" cy="744892"/>
            </a:xfrm>
          </p:grpSpPr>
          <p:sp>
            <p:nvSpPr>
              <p:cNvPr id="204" name="Freeform 150">
                <a:extLst>
                  <a:ext uri="{FF2B5EF4-FFF2-40B4-BE49-F238E27FC236}">
                    <a16:creationId xmlns:a16="http://schemas.microsoft.com/office/drawing/2014/main" id="{515474B9-5F2E-466D-8AC6-A4412A323AA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226709" y="1828091"/>
                <a:ext cx="444445" cy="744892"/>
              </a:xfrm>
              <a:custGeom>
                <a:avLst/>
                <a:gdLst>
                  <a:gd name="T0" fmla="*/ 0 w 142"/>
                  <a:gd name="T1" fmla="*/ 0 h 818"/>
                  <a:gd name="T2" fmla="*/ 212 w 142"/>
                  <a:gd name="T3" fmla="*/ 0 h 818"/>
                  <a:gd name="T4" fmla="*/ 212 w 142"/>
                  <a:gd name="T5" fmla="*/ 529 h 818"/>
                  <a:gd name="T6" fmla="*/ 0 w 142"/>
                  <a:gd name="T7" fmla="*/ 529 h 8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2" h="818">
                    <a:moveTo>
                      <a:pt x="0" y="0"/>
                    </a:moveTo>
                    <a:lnTo>
                      <a:pt x="142" y="0"/>
                    </a:lnTo>
                    <a:lnTo>
                      <a:pt x="142" y="818"/>
                    </a:lnTo>
                    <a:lnTo>
                      <a:pt x="0" y="818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 dirty="0"/>
              </a:p>
            </p:txBody>
          </p:sp>
          <p:sp>
            <p:nvSpPr>
              <p:cNvPr id="205" name="Line 151">
                <a:extLst>
                  <a:ext uri="{FF2B5EF4-FFF2-40B4-BE49-F238E27FC236}">
                    <a16:creationId xmlns:a16="http://schemas.microsoft.com/office/drawing/2014/main" id="{1879E866-F74E-4492-BE36-AD09613B0D9C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223565" y="2322710"/>
                <a:ext cx="45073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/>
              </a:p>
            </p:txBody>
          </p:sp>
          <p:sp>
            <p:nvSpPr>
              <p:cNvPr id="206" name="Line 152">
                <a:extLst>
                  <a:ext uri="{FF2B5EF4-FFF2-40B4-BE49-F238E27FC236}">
                    <a16:creationId xmlns:a16="http://schemas.microsoft.com/office/drawing/2014/main" id="{38CC865E-9F6B-46EC-9864-FD95E3F92C0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223564" y="2085375"/>
                <a:ext cx="45073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F315517-79D4-4763-B2F9-E6D3E2B3BFDF}"/>
                </a:ext>
              </a:extLst>
            </p:cNvPr>
            <p:cNvGrpSpPr/>
            <p:nvPr/>
          </p:nvGrpSpPr>
          <p:grpSpPr>
            <a:xfrm>
              <a:off x="9423255" y="5626856"/>
              <a:ext cx="992543" cy="274350"/>
              <a:chOff x="9423255" y="5401903"/>
              <a:chExt cx="992543" cy="274350"/>
            </a:xfrm>
          </p:grpSpPr>
          <p:sp>
            <p:nvSpPr>
              <p:cNvPr id="207" name="Rectangle: Single Corner Snipped 206">
                <a:extLst>
                  <a:ext uri="{FF2B5EF4-FFF2-40B4-BE49-F238E27FC236}">
                    <a16:creationId xmlns:a16="http://schemas.microsoft.com/office/drawing/2014/main" id="{C5E16A7B-7B2B-4A90-BA2C-6D3DCB7896B7}"/>
                  </a:ext>
                </a:extLst>
              </p:cNvPr>
              <p:cNvSpPr/>
              <p:nvPr/>
            </p:nvSpPr>
            <p:spPr bwMode="auto">
              <a:xfrm>
                <a:off x="9945483" y="5401903"/>
                <a:ext cx="470315" cy="274350"/>
              </a:xfrm>
              <a:prstGeom prst="snip1Rect">
                <a:avLst>
                  <a:gd name="adj" fmla="val 42304"/>
                </a:avLst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8" name="Rectangle: Single Corner Snipped 207">
                <a:extLst>
                  <a:ext uri="{FF2B5EF4-FFF2-40B4-BE49-F238E27FC236}">
                    <a16:creationId xmlns:a16="http://schemas.microsoft.com/office/drawing/2014/main" id="{5E3BF35C-5491-4F66-9439-F448718B04C6}"/>
                  </a:ext>
                </a:extLst>
              </p:cNvPr>
              <p:cNvSpPr/>
              <p:nvPr/>
            </p:nvSpPr>
            <p:spPr bwMode="auto">
              <a:xfrm>
                <a:off x="9423255" y="5401903"/>
                <a:ext cx="470315" cy="274350"/>
              </a:xfrm>
              <a:prstGeom prst="snip1Rect">
                <a:avLst>
                  <a:gd name="adj" fmla="val 42304"/>
                </a:avLst>
              </a:prstGeom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27189AF-FF32-4E40-B6BC-1397F8A11C82}"/>
                </a:ext>
              </a:extLst>
            </p:cNvPr>
            <p:cNvSpPr/>
            <p:nvPr/>
          </p:nvSpPr>
          <p:spPr bwMode="auto">
            <a:xfrm>
              <a:off x="9512096" y="6314525"/>
              <a:ext cx="814861" cy="400752"/>
            </a:xfrm>
            <a:prstGeom prst="rect">
              <a:avLst/>
            </a:prstGeom>
            <a:solidFill>
              <a:schemeClr val="tx1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OXOX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A1446CB-9302-4C73-A1E1-7FED0D80C1FA}"/>
              </a:ext>
            </a:extLst>
          </p:cNvPr>
          <p:cNvSpPr/>
          <p:nvPr/>
        </p:nvSpPr>
        <p:spPr>
          <a:xfrm>
            <a:off x="3670189" y="1346198"/>
            <a:ext cx="2212798" cy="45384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..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88ED75F-6CE0-499C-9721-8B323AF2ABED}"/>
              </a:ext>
            </a:extLst>
          </p:cNvPr>
          <p:cNvGrpSpPr/>
          <p:nvPr/>
        </p:nvGrpSpPr>
        <p:grpSpPr>
          <a:xfrm>
            <a:off x="830853" y="3876828"/>
            <a:ext cx="7344026" cy="1440656"/>
            <a:chOff x="926103" y="3876828"/>
            <a:chExt cx="7344026" cy="1440656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24B2E43-3CB4-458D-B998-56B6D40CEEB7}"/>
                </a:ext>
              </a:extLst>
            </p:cNvPr>
            <p:cNvGrpSpPr/>
            <p:nvPr/>
          </p:nvGrpSpPr>
          <p:grpSpPr>
            <a:xfrm>
              <a:off x="926103" y="3876828"/>
              <a:ext cx="1100260" cy="1440656"/>
              <a:chOff x="942120" y="3876828"/>
              <a:chExt cx="1100260" cy="1440656"/>
            </a:xfrm>
          </p:grpSpPr>
          <p:grpSp>
            <p:nvGrpSpPr>
              <p:cNvPr id="229" name="Group 228">
                <a:extLst>
                  <a:ext uri="{FF2B5EF4-FFF2-40B4-BE49-F238E27FC236}">
                    <a16:creationId xmlns:a16="http://schemas.microsoft.com/office/drawing/2014/main" id="{3FF7ED89-2D44-4320-8205-2C7F011D1B09}"/>
                  </a:ext>
                </a:extLst>
              </p:cNvPr>
              <p:cNvGrpSpPr/>
              <p:nvPr/>
            </p:nvGrpSpPr>
            <p:grpSpPr>
              <a:xfrm>
                <a:off x="942120" y="3876828"/>
                <a:ext cx="1100260" cy="1440656"/>
                <a:chOff x="942120" y="3876828"/>
                <a:chExt cx="1100260" cy="1440656"/>
              </a:xfrm>
            </p:grpSpPr>
            <p:sp>
              <p:nvSpPr>
                <p:cNvPr id="43" name="Rectangle 90">
                  <a:extLst>
                    <a:ext uri="{FF2B5EF4-FFF2-40B4-BE49-F238E27FC236}">
                      <a16:creationId xmlns:a16="http://schemas.microsoft.com/office/drawing/2014/main" id="{235E8939-FF93-42DF-9345-457D50A49AF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blackWhite">
                <a:xfrm>
                  <a:off x="942181" y="3876828"/>
                  <a:ext cx="1100138" cy="1440656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27432" rIns="27432" anchor="t"/>
                <a:lstStyle/>
                <a:p>
                  <a:pPr algn="ctr"/>
                  <a:r>
                    <a:rPr lang="en-US" sz="1600" dirty="0"/>
                    <a:t>..</a:t>
                  </a:r>
                  <a:endParaRPr lang="en-US" dirty="0"/>
                </a:p>
              </p:txBody>
            </p:sp>
            <p:sp>
              <p:nvSpPr>
                <p:cNvPr id="46" name="Rectangle 90">
                  <a:extLst>
                    <a:ext uri="{FF2B5EF4-FFF2-40B4-BE49-F238E27FC236}">
                      <a16:creationId xmlns:a16="http://schemas.microsoft.com/office/drawing/2014/main" id="{FCE50AD3-385A-4C80-AD7F-C2F0B2EA8EB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blackWhite">
                <a:xfrm>
                  <a:off x="942120" y="4374816"/>
                  <a:ext cx="1100260" cy="923948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27432" rIns="27432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3E2CDB7F-ADEF-4757-879D-90A7B2DB61CB}"/>
                  </a:ext>
                </a:extLst>
              </p:cNvPr>
              <p:cNvGrpSpPr/>
              <p:nvPr/>
            </p:nvGrpSpPr>
            <p:grpSpPr>
              <a:xfrm>
                <a:off x="951519" y="4450866"/>
                <a:ext cx="1081463" cy="866618"/>
                <a:chOff x="2477792" y="2179844"/>
                <a:chExt cx="1081463" cy="866618"/>
              </a:xfrm>
            </p:grpSpPr>
            <p:sp>
              <p:nvSpPr>
                <p:cNvPr id="224" name="Rectangle 223">
                  <a:extLst>
                    <a:ext uri="{FF2B5EF4-FFF2-40B4-BE49-F238E27FC236}">
                      <a16:creationId xmlns:a16="http://schemas.microsoft.com/office/drawing/2014/main" id="{E26D21D4-1F61-4D92-945E-D126950274FD}"/>
                    </a:ext>
                  </a:extLst>
                </p:cNvPr>
                <p:cNvSpPr/>
                <p:nvPr/>
              </p:nvSpPr>
              <p:spPr>
                <a:xfrm>
                  <a:off x="2477792" y="2395775"/>
                  <a:ext cx="1081463" cy="218825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C/O =</a:t>
                  </a:r>
                </a:p>
              </p:txBody>
            </p:sp>
            <p:sp>
              <p:nvSpPr>
                <p:cNvPr id="225" name="Rectangle 224">
                  <a:extLst>
                    <a:ext uri="{FF2B5EF4-FFF2-40B4-BE49-F238E27FC236}">
                      <a16:creationId xmlns:a16="http://schemas.microsoft.com/office/drawing/2014/main" id="{7396C613-3A77-4AEE-94EB-3490C8EBD712}"/>
                    </a:ext>
                  </a:extLst>
                </p:cNvPr>
                <p:cNvSpPr/>
                <p:nvPr/>
              </p:nvSpPr>
              <p:spPr>
                <a:xfrm>
                  <a:off x="2477792" y="2611706"/>
                  <a:ext cx="1081463" cy="21882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Uptime =</a:t>
                  </a:r>
                </a:p>
              </p:txBody>
            </p:sp>
            <p:sp>
              <p:nvSpPr>
                <p:cNvPr id="226" name="Rectangle 225">
                  <a:extLst>
                    <a:ext uri="{FF2B5EF4-FFF2-40B4-BE49-F238E27FC236}">
                      <a16:creationId xmlns:a16="http://schemas.microsoft.com/office/drawing/2014/main" id="{9C216004-A53F-4139-88E0-7DDB0BEA0EE9}"/>
                    </a:ext>
                  </a:extLst>
                </p:cNvPr>
                <p:cNvSpPr/>
                <p:nvPr/>
              </p:nvSpPr>
              <p:spPr>
                <a:xfrm>
                  <a:off x="2477792" y="2827637"/>
                  <a:ext cx="1081463" cy="218825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NAT =</a:t>
                  </a: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9077FAA2-FC3B-46FA-9B27-9B2F152072F0}"/>
                    </a:ext>
                  </a:extLst>
                </p:cNvPr>
                <p:cNvSpPr/>
                <p:nvPr/>
              </p:nvSpPr>
              <p:spPr>
                <a:xfrm>
                  <a:off x="2477792" y="2179844"/>
                  <a:ext cx="1081463" cy="21882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C/T =</a:t>
                  </a:r>
                </a:p>
              </p:txBody>
            </p:sp>
          </p:grpSp>
        </p:grp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7C891675-4F17-40C1-839A-DA98F6CA9BF2}"/>
                </a:ext>
              </a:extLst>
            </p:cNvPr>
            <p:cNvGrpSpPr/>
            <p:nvPr/>
          </p:nvGrpSpPr>
          <p:grpSpPr>
            <a:xfrm>
              <a:off x="2487045" y="3876828"/>
              <a:ext cx="1100260" cy="1440656"/>
              <a:chOff x="942120" y="3876828"/>
              <a:chExt cx="1100260" cy="1440656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8BBE85B0-9061-4C7D-93F1-BC715D203FCD}"/>
                  </a:ext>
                </a:extLst>
              </p:cNvPr>
              <p:cNvGrpSpPr/>
              <p:nvPr/>
            </p:nvGrpSpPr>
            <p:grpSpPr>
              <a:xfrm>
                <a:off x="942120" y="3876828"/>
                <a:ext cx="1100260" cy="1440656"/>
                <a:chOff x="942120" y="3876828"/>
                <a:chExt cx="1100260" cy="1440656"/>
              </a:xfrm>
            </p:grpSpPr>
            <p:sp>
              <p:nvSpPr>
                <p:cNvPr id="236" name="Rectangle 90">
                  <a:extLst>
                    <a:ext uri="{FF2B5EF4-FFF2-40B4-BE49-F238E27FC236}">
                      <a16:creationId xmlns:a16="http://schemas.microsoft.com/office/drawing/2014/main" id="{533111F0-ECF5-4805-B43C-7C779114CAB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blackWhite">
                <a:xfrm>
                  <a:off x="942181" y="3876828"/>
                  <a:ext cx="1100138" cy="1440656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27432" rIns="27432" anchor="t"/>
                <a:lstStyle/>
                <a:p>
                  <a:pPr algn="ctr"/>
                  <a:r>
                    <a:rPr lang="en-US" sz="1600" dirty="0"/>
                    <a:t>..</a:t>
                  </a:r>
                  <a:endParaRPr lang="en-US" dirty="0"/>
                </a:p>
              </p:txBody>
            </p:sp>
            <p:sp>
              <p:nvSpPr>
                <p:cNvPr id="237" name="Rectangle 90">
                  <a:extLst>
                    <a:ext uri="{FF2B5EF4-FFF2-40B4-BE49-F238E27FC236}">
                      <a16:creationId xmlns:a16="http://schemas.microsoft.com/office/drawing/2014/main" id="{12246985-CA92-4007-BD77-32A7341A0F2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blackWhite">
                <a:xfrm>
                  <a:off x="942120" y="4374816"/>
                  <a:ext cx="1100260" cy="923948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27432" rIns="27432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CBBD671A-ABA7-49D4-95AC-CE80BFB814B7}"/>
                  </a:ext>
                </a:extLst>
              </p:cNvPr>
              <p:cNvGrpSpPr/>
              <p:nvPr/>
            </p:nvGrpSpPr>
            <p:grpSpPr>
              <a:xfrm>
                <a:off x="951519" y="4450866"/>
                <a:ext cx="1081463" cy="866618"/>
                <a:chOff x="2477792" y="2179844"/>
                <a:chExt cx="1081463" cy="866618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76D60E54-440B-4FA4-AC8C-376462B2F4D4}"/>
                    </a:ext>
                  </a:extLst>
                </p:cNvPr>
                <p:cNvSpPr/>
                <p:nvPr/>
              </p:nvSpPr>
              <p:spPr>
                <a:xfrm>
                  <a:off x="2477792" y="2395775"/>
                  <a:ext cx="1081463" cy="218825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C/O =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6AE96C25-6064-4F23-85F9-40F4FAAD0BED}"/>
                    </a:ext>
                  </a:extLst>
                </p:cNvPr>
                <p:cNvSpPr/>
                <p:nvPr/>
              </p:nvSpPr>
              <p:spPr>
                <a:xfrm>
                  <a:off x="2477792" y="2611706"/>
                  <a:ext cx="1081463" cy="21882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Uptime =</a:t>
                  </a:r>
                </a:p>
              </p:txBody>
            </p:sp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71173137-6627-4F52-9639-D49E80921BF7}"/>
                    </a:ext>
                  </a:extLst>
                </p:cNvPr>
                <p:cNvSpPr/>
                <p:nvPr/>
              </p:nvSpPr>
              <p:spPr>
                <a:xfrm>
                  <a:off x="2477792" y="2827637"/>
                  <a:ext cx="1081463" cy="218825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NAT =</a:t>
                  </a:r>
                </a:p>
              </p:txBody>
            </p:sp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6C1C6278-446C-4FD1-A12A-02D656352994}"/>
                    </a:ext>
                  </a:extLst>
                </p:cNvPr>
                <p:cNvSpPr/>
                <p:nvPr/>
              </p:nvSpPr>
              <p:spPr>
                <a:xfrm>
                  <a:off x="2477792" y="2179844"/>
                  <a:ext cx="1081463" cy="21882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C/T =</a:t>
                  </a:r>
                </a:p>
              </p:txBody>
            </p:sp>
          </p:grpSp>
        </p:grp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6A10958D-1096-44CC-8CED-8AA962A17B0D}"/>
                </a:ext>
              </a:extLst>
            </p:cNvPr>
            <p:cNvGrpSpPr/>
            <p:nvPr/>
          </p:nvGrpSpPr>
          <p:grpSpPr>
            <a:xfrm>
              <a:off x="4047987" y="3876828"/>
              <a:ext cx="1100260" cy="1440656"/>
              <a:chOff x="942120" y="3876828"/>
              <a:chExt cx="1100260" cy="1440656"/>
            </a:xfrm>
          </p:grpSpPr>
          <p:grpSp>
            <p:nvGrpSpPr>
              <p:cNvPr id="239" name="Group 238">
                <a:extLst>
                  <a:ext uri="{FF2B5EF4-FFF2-40B4-BE49-F238E27FC236}">
                    <a16:creationId xmlns:a16="http://schemas.microsoft.com/office/drawing/2014/main" id="{463F69DC-8C0C-4379-ABA0-5844C4362F64}"/>
                  </a:ext>
                </a:extLst>
              </p:cNvPr>
              <p:cNvGrpSpPr/>
              <p:nvPr/>
            </p:nvGrpSpPr>
            <p:grpSpPr>
              <a:xfrm>
                <a:off x="942120" y="3876828"/>
                <a:ext cx="1100260" cy="1440656"/>
                <a:chOff x="942120" y="3876828"/>
                <a:chExt cx="1100260" cy="1440656"/>
              </a:xfrm>
            </p:grpSpPr>
            <p:sp>
              <p:nvSpPr>
                <p:cNvPr id="245" name="Rectangle 90">
                  <a:extLst>
                    <a:ext uri="{FF2B5EF4-FFF2-40B4-BE49-F238E27FC236}">
                      <a16:creationId xmlns:a16="http://schemas.microsoft.com/office/drawing/2014/main" id="{E2AD5C6B-E43E-4D9E-841B-E6B93CD899D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blackWhite">
                <a:xfrm>
                  <a:off x="942181" y="3876828"/>
                  <a:ext cx="1100138" cy="1440656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27432" rIns="27432" anchor="t"/>
                <a:lstStyle/>
                <a:p>
                  <a:pPr algn="ctr"/>
                  <a:r>
                    <a:rPr lang="en-US" sz="1600" dirty="0"/>
                    <a:t>..</a:t>
                  </a:r>
                  <a:endParaRPr lang="en-US" dirty="0"/>
                </a:p>
              </p:txBody>
            </p:sp>
            <p:sp>
              <p:nvSpPr>
                <p:cNvPr id="246" name="Rectangle 90">
                  <a:extLst>
                    <a:ext uri="{FF2B5EF4-FFF2-40B4-BE49-F238E27FC236}">
                      <a16:creationId xmlns:a16="http://schemas.microsoft.com/office/drawing/2014/main" id="{FFF3FB16-94FF-48E4-ACAA-00AAAC6CAEF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blackWhite">
                <a:xfrm>
                  <a:off x="942120" y="4374816"/>
                  <a:ext cx="1100260" cy="923948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27432" rIns="27432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0" name="Group 239">
                <a:extLst>
                  <a:ext uri="{FF2B5EF4-FFF2-40B4-BE49-F238E27FC236}">
                    <a16:creationId xmlns:a16="http://schemas.microsoft.com/office/drawing/2014/main" id="{1264AC63-D408-4A95-AD7F-E2BF8716CEFD}"/>
                  </a:ext>
                </a:extLst>
              </p:cNvPr>
              <p:cNvGrpSpPr/>
              <p:nvPr/>
            </p:nvGrpSpPr>
            <p:grpSpPr>
              <a:xfrm>
                <a:off x="951519" y="4450866"/>
                <a:ext cx="1081463" cy="866618"/>
                <a:chOff x="2477792" y="2179844"/>
                <a:chExt cx="1081463" cy="866618"/>
              </a:xfrm>
            </p:grpSpPr>
            <p:sp>
              <p:nvSpPr>
                <p:cNvPr id="241" name="Rectangle 240">
                  <a:extLst>
                    <a:ext uri="{FF2B5EF4-FFF2-40B4-BE49-F238E27FC236}">
                      <a16:creationId xmlns:a16="http://schemas.microsoft.com/office/drawing/2014/main" id="{221FB6B5-96D1-48F4-9702-4F93D6A27185}"/>
                    </a:ext>
                  </a:extLst>
                </p:cNvPr>
                <p:cNvSpPr/>
                <p:nvPr/>
              </p:nvSpPr>
              <p:spPr>
                <a:xfrm>
                  <a:off x="2477792" y="2395775"/>
                  <a:ext cx="1081463" cy="218825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C/O =</a:t>
                  </a:r>
                </a:p>
              </p:txBody>
            </p:sp>
            <p:sp>
              <p:nvSpPr>
                <p:cNvPr id="242" name="Rectangle 241">
                  <a:extLst>
                    <a:ext uri="{FF2B5EF4-FFF2-40B4-BE49-F238E27FC236}">
                      <a16:creationId xmlns:a16="http://schemas.microsoft.com/office/drawing/2014/main" id="{B2D21D92-65BD-440C-8E20-1074E0330DB5}"/>
                    </a:ext>
                  </a:extLst>
                </p:cNvPr>
                <p:cNvSpPr/>
                <p:nvPr/>
              </p:nvSpPr>
              <p:spPr>
                <a:xfrm>
                  <a:off x="2477792" y="2611706"/>
                  <a:ext cx="1081463" cy="21882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Uptime =</a:t>
                  </a:r>
                </a:p>
              </p:txBody>
            </p:sp>
            <p:sp>
              <p:nvSpPr>
                <p:cNvPr id="243" name="Rectangle 242">
                  <a:extLst>
                    <a:ext uri="{FF2B5EF4-FFF2-40B4-BE49-F238E27FC236}">
                      <a16:creationId xmlns:a16="http://schemas.microsoft.com/office/drawing/2014/main" id="{CDB42120-CF85-45D8-838E-0E88A56CFE77}"/>
                    </a:ext>
                  </a:extLst>
                </p:cNvPr>
                <p:cNvSpPr/>
                <p:nvPr/>
              </p:nvSpPr>
              <p:spPr>
                <a:xfrm>
                  <a:off x="2477792" y="2827637"/>
                  <a:ext cx="1081463" cy="218825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NAT =</a:t>
                  </a:r>
                </a:p>
              </p:txBody>
            </p:sp>
            <p:sp>
              <p:nvSpPr>
                <p:cNvPr id="244" name="Rectangle 243">
                  <a:extLst>
                    <a:ext uri="{FF2B5EF4-FFF2-40B4-BE49-F238E27FC236}">
                      <a16:creationId xmlns:a16="http://schemas.microsoft.com/office/drawing/2014/main" id="{3D3516D7-9229-4C09-A82F-CD5FC97A91B3}"/>
                    </a:ext>
                  </a:extLst>
                </p:cNvPr>
                <p:cNvSpPr/>
                <p:nvPr/>
              </p:nvSpPr>
              <p:spPr>
                <a:xfrm>
                  <a:off x="2477792" y="2179844"/>
                  <a:ext cx="1081463" cy="21882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C/T =</a:t>
                  </a:r>
                </a:p>
              </p:txBody>
            </p:sp>
          </p:grpSp>
        </p:grp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F9BA2C6A-C54A-4102-B111-6E307AC2A717}"/>
                </a:ext>
              </a:extLst>
            </p:cNvPr>
            <p:cNvGrpSpPr/>
            <p:nvPr/>
          </p:nvGrpSpPr>
          <p:grpSpPr>
            <a:xfrm>
              <a:off x="5608928" y="3876828"/>
              <a:ext cx="1100260" cy="1440656"/>
              <a:chOff x="942120" y="3876828"/>
              <a:chExt cx="1100260" cy="1440656"/>
            </a:xfrm>
          </p:grpSpPr>
          <p:grpSp>
            <p:nvGrpSpPr>
              <p:cNvPr id="248" name="Group 247">
                <a:extLst>
                  <a:ext uri="{FF2B5EF4-FFF2-40B4-BE49-F238E27FC236}">
                    <a16:creationId xmlns:a16="http://schemas.microsoft.com/office/drawing/2014/main" id="{F0FE5BE2-6619-4A8A-93A3-ABDED51F4732}"/>
                  </a:ext>
                </a:extLst>
              </p:cNvPr>
              <p:cNvGrpSpPr/>
              <p:nvPr/>
            </p:nvGrpSpPr>
            <p:grpSpPr>
              <a:xfrm>
                <a:off x="942120" y="3876828"/>
                <a:ext cx="1100260" cy="1440656"/>
                <a:chOff x="942120" y="3876828"/>
                <a:chExt cx="1100260" cy="1440656"/>
              </a:xfrm>
            </p:grpSpPr>
            <p:sp>
              <p:nvSpPr>
                <p:cNvPr id="254" name="Rectangle 90">
                  <a:extLst>
                    <a:ext uri="{FF2B5EF4-FFF2-40B4-BE49-F238E27FC236}">
                      <a16:creationId xmlns:a16="http://schemas.microsoft.com/office/drawing/2014/main" id="{162AA64A-A465-4B81-B091-C42731833BC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blackWhite">
                <a:xfrm>
                  <a:off x="942181" y="3876828"/>
                  <a:ext cx="1100138" cy="1440656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27432" rIns="27432" anchor="t"/>
                <a:lstStyle/>
                <a:p>
                  <a:pPr algn="ctr"/>
                  <a:r>
                    <a:rPr lang="en-US" sz="1600" dirty="0"/>
                    <a:t>..</a:t>
                  </a:r>
                  <a:endParaRPr lang="en-US" dirty="0"/>
                </a:p>
              </p:txBody>
            </p:sp>
            <p:sp>
              <p:nvSpPr>
                <p:cNvPr id="255" name="Rectangle 90">
                  <a:extLst>
                    <a:ext uri="{FF2B5EF4-FFF2-40B4-BE49-F238E27FC236}">
                      <a16:creationId xmlns:a16="http://schemas.microsoft.com/office/drawing/2014/main" id="{568941D9-E397-44C4-ACCF-F00CE4E2A7D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blackWhite">
                <a:xfrm>
                  <a:off x="942120" y="4374816"/>
                  <a:ext cx="1100260" cy="923948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27432" rIns="27432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8725C5A0-8759-4045-876B-3444E3379EE7}"/>
                  </a:ext>
                </a:extLst>
              </p:cNvPr>
              <p:cNvGrpSpPr/>
              <p:nvPr/>
            </p:nvGrpSpPr>
            <p:grpSpPr>
              <a:xfrm>
                <a:off x="951519" y="4450866"/>
                <a:ext cx="1081463" cy="866618"/>
                <a:chOff x="2477792" y="2179844"/>
                <a:chExt cx="1081463" cy="866618"/>
              </a:xfrm>
            </p:grpSpPr>
            <p:sp>
              <p:nvSpPr>
                <p:cNvPr id="250" name="Rectangle 249">
                  <a:extLst>
                    <a:ext uri="{FF2B5EF4-FFF2-40B4-BE49-F238E27FC236}">
                      <a16:creationId xmlns:a16="http://schemas.microsoft.com/office/drawing/2014/main" id="{0ED8BCC3-EBB3-4409-AD92-DAF047884DE2}"/>
                    </a:ext>
                  </a:extLst>
                </p:cNvPr>
                <p:cNvSpPr/>
                <p:nvPr/>
              </p:nvSpPr>
              <p:spPr>
                <a:xfrm>
                  <a:off x="2477792" y="2395775"/>
                  <a:ext cx="1081463" cy="218825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C/O =</a:t>
                  </a:r>
                </a:p>
              </p:txBody>
            </p:sp>
            <p:sp>
              <p:nvSpPr>
                <p:cNvPr id="251" name="Rectangle 250">
                  <a:extLst>
                    <a:ext uri="{FF2B5EF4-FFF2-40B4-BE49-F238E27FC236}">
                      <a16:creationId xmlns:a16="http://schemas.microsoft.com/office/drawing/2014/main" id="{78744A31-B0AE-4639-ADDB-1B2C8F511A05}"/>
                    </a:ext>
                  </a:extLst>
                </p:cNvPr>
                <p:cNvSpPr/>
                <p:nvPr/>
              </p:nvSpPr>
              <p:spPr>
                <a:xfrm>
                  <a:off x="2477792" y="2611706"/>
                  <a:ext cx="1081463" cy="21882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Uptime =</a:t>
                  </a:r>
                </a:p>
              </p:txBody>
            </p:sp>
            <p:sp>
              <p:nvSpPr>
                <p:cNvPr id="252" name="Rectangle 251">
                  <a:extLst>
                    <a:ext uri="{FF2B5EF4-FFF2-40B4-BE49-F238E27FC236}">
                      <a16:creationId xmlns:a16="http://schemas.microsoft.com/office/drawing/2014/main" id="{2D50BAD8-81E0-4E49-A18D-EBF0F3FD75CC}"/>
                    </a:ext>
                  </a:extLst>
                </p:cNvPr>
                <p:cNvSpPr/>
                <p:nvPr/>
              </p:nvSpPr>
              <p:spPr>
                <a:xfrm>
                  <a:off x="2477792" y="2827637"/>
                  <a:ext cx="1081463" cy="218825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NAT =</a:t>
                  </a:r>
                </a:p>
              </p:txBody>
            </p:sp>
            <p:sp>
              <p:nvSpPr>
                <p:cNvPr id="253" name="Rectangle 252">
                  <a:extLst>
                    <a:ext uri="{FF2B5EF4-FFF2-40B4-BE49-F238E27FC236}">
                      <a16:creationId xmlns:a16="http://schemas.microsoft.com/office/drawing/2014/main" id="{1513663E-0FB7-4631-8BA1-7979ED492DE2}"/>
                    </a:ext>
                  </a:extLst>
                </p:cNvPr>
                <p:cNvSpPr/>
                <p:nvPr/>
              </p:nvSpPr>
              <p:spPr>
                <a:xfrm>
                  <a:off x="2477792" y="2179844"/>
                  <a:ext cx="1081463" cy="21882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C/T =</a:t>
                  </a:r>
                </a:p>
              </p:txBody>
            </p:sp>
          </p:grpSp>
        </p:grpSp>
        <p:grpSp>
          <p:nvGrpSpPr>
            <p:cNvPr id="256" name="Group 255">
              <a:extLst>
                <a:ext uri="{FF2B5EF4-FFF2-40B4-BE49-F238E27FC236}">
                  <a16:creationId xmlns:a16="http://schemas.microsoft.com/office/drawing/2014/main" id="{F2E528FA-6510-4F1C-843A-456B67C7F267}"/>
                </a:ext>
              </a:extLst>
            </p:cNvPr>
            <p:cNvGrpSpPr/>
            <p:nvPr/>
          </p:nvGrpSpPr>
          <p:grpSpPr>
            <a:xfrm>
              <a:off x="7169869" y="3876828"/>
              <a:ext cx="1100260" cy="1440656"/>
              <a:chOff x="942120" y="3876828"/>
              <a:chExt cx="1100260" cy="1440656"/>
            </a:xfrm>
          </p:grpSpPr>
          <p:grpSp>
            <p:nvGrpSpPr>
              <p:cNvPr id="257" name="Group 256">
                <a:extLst>
                  <a:ext uri="{FF2B5EF4-FFF2-40B4-BE49-F238E27FC236}">
                    <a16:creationId xmlns:a16="http://schemas.microsoft.com/office/drawing/2014/main" id="{751DE5D6-0B5A-43A5-B871-9CC671DC250C}"/>
                  </a:ext>
                </a:extLst>
              </p:cNvPr>
              <p:cNvGrpSpPr/>
              <p:nvPr/>
            </p:nvGrpSpPr>
            <p:grpSpPr>
              <a:xfrm>
                <a:off x="942120" y="3876828"/>
                <a:ext cx="1100260" cy="1440656"/>
                <a:chOff x="942120" y="3876828"/>
                <a:chExt cx="1100260" cy="1440656"/>
              </a:xfrm>
            </p:grpSpPr>
            <p:sp>
              <p:nvSpPr>
                <p:cNvPr id="263" name="Rectangle 90">
                  <a:extLst>
                    <a:ext uri="{FF2B5EF4-FFF2-40B4-BE49-F238E27FC236}">
                      <a16:creationId xmlns:a16="http://schemas.microsoft.com/office/drawing/2014/main" id="{7C681AB1-1540-44F1-B8EC-86F152B3D95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blackWhite">
                <a:xfrm>
                  <a:off x="942181" y="3876828"/>
                  <a:ext cx="1100138" cy="1440656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27432" rIns="27432" anchor="t"/>
                <a:lstStyle/>
                <a:p>
                  <a:pPr algn="ctr"/>
                  <a:r>
                    <a:rPr lang="en-US" sz="1600" dirty="0"/>
                    <a:t>..</a:t>
                  </a:r>
                  <a:endParaRPr lang="en-US" dirty="0"/>
                </a:p>
              </p:txBody>
            </p:sp>
            <p:sp>
              <p:nvSpPr>
                <p:cNvPr id="264" name="Rectangle 90">
                  <a:extLst>
                    <a:ext uri="{FF2B5EF4-FFF2-40B4-BE49-F238E27FC236}">
                      <a16:creationId xmlns:a16="http://schemas.microsoft.com/office/drawing/2014/main" id="{EBA36CC4-1FF5-4675-B8AE-D4571374DDC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blackWhite">
                <a:xfrm>
                  <a:off x="942120" y="4374816"/>
                  <a:ext cx="1100260" cy="923948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27432" rIns="27432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8" name="Group 257">
                <a:extLst>
                  <a:ext uri="{FF2B5EF4-FFF2-40B4-BE49-F238E27FC236}">
                    <a16:creationId xmlns:a16="http://schemas.microsoft.com/office/drawing/2014/main" id="{755E14CF-1A63-4529-9A77-449B67DCFF69}"/>
                  </a:ext>
                </a:extLst>
              </p:cNvPr>
              <p:cNvGrpSpPr/>
              <p:nvPr/>
            </p:nvGrpSpPr>
            <p:grpSpPr>
              <a:xfrm>
                <a:off x="951519" y="4450866"/>
                <a:ext cx="1081463" cy="866618"/>
                <a:chOff x="2477792" y="2179844"/>
                <a:chExt cx="1081463" cy="866618"/>
              </a:xfrm>
            </p:grpSpPr>
            <p:sp>
              <p:nvSpPr>
                <p:cNvPr id="259" name="Rectangle 258">
                  <a:extLst>
                    <a:ext uri="{FF2B5EF4-FFF2-40B4-BE49-F238E27FC236}">
                      <a16:creationId xmlns:a16="http://schemas.microsoft.com/office/drawing/2014/main" id="{B4448607-EA86-4CEB-B3D0-A6B529599D45}"/>
                    </a:ext>
                  </a:extLst>
                </p:cNvPr>
                <p:cNvSpPr/>
                <p:nvPr/>
              </p:nvSpPr>
              <p:spPr>
                <a:xfrm>
                  <a:off x="2477792" y="2395775"/>
                  <a:ext cx="1081463" cy="218825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C/O =</a:t>
                  </a:r>
                </a:p>
              </p:txBody>
            </p:sp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943AF67A-C702-45E7-8102-E5F42FDCE12F}"/>
                    </a:ext>
                  </a:extLst>
                </p:cNvPr>
                <p:cNvSpPr/>
                <p:nvPr/>
              </p:nvSpPr>
              <p:spPr>
                <a:xfrm>
                  <a:off x="2477792" y="2611706"/>
                  <a:ext cx="1081463" cy="21882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Uptime =</a:t>
                  </a:r>
                </a:p>
              </p:txBody>
            </p:sp>
            <p:sp>
              <p:nvSpPr>
                <p:cNvPr id="261" name="Rectangle 260">
                  <a:extLst>
                    <a:ext uri="{FF2B5EF4-FFF2-40B4-BE49-F238E27FC236}">
                      <a16:creationId xmlns:a16="http://schemas.microsoft.com/office/drawing/2014/main" id="{78D0E257-2D91-4CCC-A0C0-3DCB1A20B334}"/>
                    </a:ext>
                  </a:extLst>
                </p:cNvPr>
                <p:cNvSpPr/>
                <p:nvPr/>
              </p:nvSpPr>
              <p:spPr>
                <a:xfrm>
                  <a:off x="2477792" y="2827637"/>
                  <a:ext cx="1081463" cy="218825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NAT =</a:t>
                  </a:r>
                </a:p>
              </p:txBody>
            </p:sp>
            <p:sp>
              <p:nvSpPr>
                <p:cNvPr id="262" name="Rectangle 261">
                  <a:extLst>
                    <a:ext uri="{FF2B5EF4-FFF2-40B4-BE49-F238E27FC236}">
                      <a16:creationId xmlns:a16="http://schemas.microsoft.com/office/drawing/2014/main" id="{34B782FC-8420-476D-9882-F36656FA0171}"/>
                    </a:ext>
                  </a:extLst>
                </p:cNvPr>
                <p:cNvSpPr/>
                <p:nvPr/>
              </p:nvSpPr>
              <p:spPr>
                <a:xfrm>
                  <a:off x="2477792" y="2179844"/>
                  <a:ext cx="1081463" cy="218825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" rIns="27432" rtlCol="0" anchor="ctr"/>
                <a:lstStyle/>
                <a:p>
                  <a:r>
                    <a:rPr lang="en-US" sz="1000" dirty="0">
                      <a:solidFill>
                        <a:schemeClr val="tx1"/>
                      </a:solidFill>
                    </a:rPr>
                    <a:t>C/T =</a:t>
                  </a:r>
                </a:p>
              </p:txBody>
            </p:sp>
          </p:grpSp>
        </p:grp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BDED3BE8-BB5C-4840-B453-CB78047646CE}"/>
              </a:ext>
            </a:extLst>
          </p:cNvPr>
          <p:cNvGrpSpPr/>
          <p:nvPr/>
        </p:nvGrpSpPr>
        <p:grpSpPr>
          <a:xfrm>
            <a:off x="8391526" y="5773256"/>
            <a:ext cx="718198" cy="650687"/>
            <a:chOff x="4240848" y="2079209"/>
            <a:chExt cx="1066911" cy="650687"/>
          </a:xfrm>
        </p:grpSpPr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7A0D7EE1-3353-4C54-91EB-76CF1DF42BDD}"/>
                </a:ext>
              </a:extLst>
            </p:cNvPr>
            <p:cNvSpPr/>
            <p:nvPr/>
          </p:nvSpPr>
          <p:spPr>
            <a:xfrm>
              <a:off x="4240848" y="2079209"/>
              <a:ext cx="1066911" cy="218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" rIns="27432" rtlCol="0" anchor="ctr"/>
            <a:lstStyle/>
            <a:p>
              <a:r>
                <a:rPr lang="en-US" sz="900" dirty="0">
                  <a:solidFill>
                    <a:schemeClr val="tx1"/>
                  </a:solidFill>
                </a:rPr>
                <a:t>NVA=</a:t>
              </a:r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2AF3B4B3-B7C9-403B-B0BC-4C214BE27969}"/>
                </a:ext>
              </a:extLst>
            </p:cNvPr>
            <p:cNvSpPr/>
            <p:nvPr/>
          </p:nvSpPr>
          <p:spPr>
            <a:xfrm>
              <a:off x="4240848" y="2295140"/>
              <a:ext cx="1066911" cy="218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" rIns="27432" rtlCol="0" anchor="ctr"/>
            <a:lstStyle/>
            <a:p>
              <a:r>
                <a:rPr lang="en-US" sz="900" dirty="0">
                  <a:solidFill>
                    <a:schemeClr val="tx1"/>
                  </a:solidFill>
                </a:rPr>
                <a:t>VA= </a:t>
              </a:r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9D91CCEB-D5AF-47C9-8B34-FD81B048097F}"/>
                </a:ext>
              </a:extLst>
            </p:cNvPr>
            <p:cNvSpPr/>
            <p:nvPr/>
          </p:nvSpPr>
          <p:spPr>
            <a:xfrm>
              <a:off x="4240848" y="2511071"/>
              <a:ext cx="1066911" cy="218825"/>
            </a:xfrm>
            <a:prstGeom prst="rect">
              <a:avLst/>
            </a:prstGeom>
            <a:solidFill>
              <a:srgbClr val="D9D9D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" rIns="27432" rtlCol="0" anchor="ctr"/>
            <a:lstStyle/>
            <a:p>
              <a:r>
                <a:rPr lang="en-US" sz="900" dirty="0">
                  <a:solidFill>
                    <a:schemeClr val="tx1"/>
                  </a:solidFill>
                </a:rPr>
                <a:t>VAR=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0AB1C4E-027B-40D5-84F0-69A6A0CC8E19}"/>
              </a:ext>
            </a:extLst>
          </p:cNvPr>
          <p:cNvGrpSpPr/>
          <p:nvPr/>
        </p:nvGrpSpPr>
        <p:grpSpPr>
          <a:xfrm>
            <a:off x="710151" y="1227217"/>
            <a:ext cx="1095571" cy="1539966"/>
            <a:chOff x="710151" y="1227217"/>
            <a:chExt cx="1095571" cy="1539966"/>
          </a:xfrm>
        </p:grpSpPr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BD98FEFB-1589-4635-8BEF-C60F9942B46B}"/>
                </a:ext>
              </a:extLst>
            </p:cNvPr>
            <p:cNvGrpSpPr/>
            <p:nvPr/>
          </p:nvGrpSpPr>
          <p:grpSpPr>
            <a:xfrm>
              <a:off x="710151" y="1227217"/>
              <a:ext cx="1095571" cy="864021"/>
              <a:chOff x="427482" y="2037135"/>
              <a:chExt cx="1035646" cy="1097281"/>
            </a:xfrm>
          </p:grpSpPr>
          <p:sp>
            <p:nvSpPr>
              <p:cNvPr id="210" name="Flowchart: Manual Input 209">
                <a:extLst>
                  <a:ext uri="{FF2B5EF4-FFF2-40B4-BE49-F238E27FC236}">
                    <a16:creationId xmlns:a16="http://schemas.microsoft.com/office/drawing/2014/main" id="{EA6BC03B-A234-4126-A92E-72F0B578CE77}"/>
                  </a:ext>
                </a:extLst>
              </p:cNvPr>
              <p:cNvSpPr/>
              <p:nvPr/>
            </p:nvSpPr>
            <p:spPr bwMode="auto">
              <a:xfrm>
                <a:off x="910782" y="2367984"/>
                <a:ext cx="276172" cy="766432"/>
              </a:xfrm>
              <a:prstGeom prst="flowChartManualInput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1" name="Flowchart: Manual Input 210">
                <a:extLst>
                  <a:ext uri="{FF2B5EF4-FFF2-40B4-BE49-F238E27FC236}">
                    <a16:creationId xmlns:a16="http://schemas.microsoft.com/office/drawing/2014/main" id="{E11439AC-13B5-4F4B-B2A9-2E31EA5210C3}"/>
                  </a:ext>
                </a:extLst>
              </p:cNvPr>
              <p:cNvSpPr/>
              <p:nvPr/>
            </p:nvSpPr>
            <p:spPr bwMode="auto">
              <a:xfrm>
                <a:off x="1186956" y="2367984"/>
                <a:ext cx="276172" cy="766431"/>
              </a:xfrm>
              <a:prstGeom prst="flowChartManualInput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2" name="Flowchart: Manual Input 211">
                <a:extLst>
                  <a:ext uri="{FF2B5EF4-FFF2-40B4-BE49-F238E27FC236}">
                    <a16:creationId xmlns:a16="http://schemas.microsoft.com/office/drawing/2014/main" id="{C30564E9-5FAB-4564-A092-C5642FD2C1B3}"/>
                  </a:ext>
                </a:extLst>
              </p:cNvPr>
              <p:cNvSpPr/>
              <p:nvPr/>
            </p:nvSpPr>
            <p:spPr bwMode="auto">
              <a:xfrm>
                <a:off x="634612" y="2367984"/>
                <a:ext cx="276172" cy="766431"/>
              </a:xfrm>
              <a:prstGeom prst="flowChartManualInput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3" name="Trapezoid 212">
                <a:extLst>
                  <a:ext uri="{FF2B5EF4-FFF2-40B4-BE49-F238E27FC236}">
                    <a16:creationId xmlns:a16="http://schemas.microsoft.com/office/drawing/2014/main" id="{7CF16D25-6C59-451F-ACF9-59EED24C914E}"/>
                  </a:ext>
                </a:extLst>
              </p:cNvPr>
              <p:cNvSpPr/>
              <p:nvPr/>
            </p:nvSpPr>
            <p:spPr bwMode="auto">
              <a:xfrm>
                <a:off x="427482" y="2037135"/>
                <a:ext cx="276172" cy="1097280"/>
              </a:xfrm>
              <a:prstGeom prst="trapezoid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C6BD84D7-B7BE-4ED1-BE57-31E1B6293C1D}"/>
                </a:ext>
              </a:extLst>
            </p:cNvPr>
            <p:cNvGrpSpPr/>
            <p:nvPr/>
          </p:nvGrpSpPr>
          <p:grpSpPr>
            <a:xfrm>
              <a:off x="724481" y="2116496"/>
              <a:ext cx="1066911" cy="650687"/>
              <a:chOff x="4240848" y="2079209"/>
              <a:chExt cx="1066911" cy="650687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4765BEE-0B78-4183-A6C5-10B08341657D}"/>
                  </a:ext>
                </a:extLst>
              </p:cNvPr>
              <p:cNvSpPr/>
              <p:nvPr/>
            </p:nvSpPr>
            <p:spPr>
              <a:xfrm>
                <a:off x="4240848" y="2079209"/>
                <a:ext cx="1066911" cy="2188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Supply rate = 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016B40B-8981-4CA0-BB39-C0F70FE43D8A}"/>
                  </a:ext>
                </a:extLst>
              </p:cNvPr>
              <p:cNvSpPr/>
              <p:nvPr/>
            </p:nvSpPr>
            <p:spPr>
              <a:xfrm>
                <a:off x="4240848" y="2295140"/>
                <a:ext cx="1066911" cy="2188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Supply mix = 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3AAE3FA-468B-4BB6-86AC-768A331F905A}"/>
                  </a:ext>
                </a:extLst>
              </p:cNvPr>
              <p:cNvSpPr/>
              <p:nvPr/>
            </p:nvSpPr>
            <p:spPr>
              <a:xfrm>
                <a:off x="4240848" y="2511071"/>
                <a:ext cx="1066911" cy="2188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Shift pattern = </a:t>
                </a:r>
              </a:p>
            </p:txBody>
          </p:sp>
        </p:grp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8335ADA3-4174-4FE1-8079-B13EBA4D7A29}"/>
                </a:ext>
              </a:extLst>
            </p:cNvPr>
            <p:cNvSpPr txBox="1"/>
            <p:nvPr/>
          </p:nvSpPr>
          <p:spPr>
            <a:xfrm>
              <a:off x="724481" y="1804873"/>
              <a:ext cx="1066911" cy="307777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Supplier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F6396E-5085-4435-91F3-6BEA28C576E1}"/>
              </a:ext>
            </a:extLst>
          </p:cNvPr>
          <p:cNvGrpSpPr/>
          <p:nvPr/>
        </p:nvGrpSpPr>
        <p:grpSpPr>
          <a:xfrm>
            <a:off x="7747453" y="1227219"/>
            <a:ext cx="1095571" cy="1539964"/>
            <a:chOff x="7747453" y="1227219"/>
            <a:chExt cx="1095571" cy="1539964"/>
          </a:xfrm>
        </p:grpSpPr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309588E3-7B43-4B9A-ADAD-BAA80AAA1996}"/>
                </a:ext>
              </a:extLst>
            </p:cNvPr>
            <p:cNvGrpSpPr/>
            <p:nvPr/>
          </p:nvGrpSpPr>
          <p:grpSpPr>
            <a:xfrm>
              <a:off x="7747453" y="1227219"/>
              <a:ext cx="1095571" cy="864021"/>
              <a:chOff x="427482" y="2037135"/>
              <a:chExt cx="1035645" cy="1097280"/>
            </a:xfrm>
          </p:grpSpPr>
          <p:sp>
            <p:nvSpPr>
              <p:cNvPr id="215" name="Flowchart: Manual Input 214">
                <a:extLst>
                  <a:ext uri="{FF2B5EF4-FFF2-40B4-BE49-F238E27FC236}">
                    <a16:creationId xmlns:a16="http://schemas.microsoft.com/office/drawing/2014/main" id="{07B2F827-9C44-41F8-9936-DABD5015E633}"/>
                  </a:ext>
                </a:extLst>
              </p:cNvPr>
              <p:cNvSpPr/>
              <p:nvPr/>
            </p:nvSpPr>
            <p:spPr bwMode="auto">
              <a:xfrm>
                <a:off x="910782" y="2367984"/>
                <a:ext cx="276172" cy="766431"/>
              </a:xfrm>
              <a:prstGeom prst="flowChartManualInput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6" name="Flowchart: Manual Input 215">
                <a:extLst>
                  <a:ext uri="{FF2B5EF4-FFF2-40B4-BE49-F238E27FC236}">
                    <a16:creationId xmlns:a16="http://schemas.microsoft.com/office/drawing/2014/main" id="{CAF0D876-56FC-4F3F-A8F7-636E02010409}"/>
                  </a:ext>
                </a:extLst>
              </p:cNvPr>
              <p:cNvSpPr/>
              <p:nvPr/>
            </p:nvSpPr>
            <p:spPr bwMode="auto">
              <a:xfrm>
                <a:off x="1186955" y="2367984"/>
                <a:ext cx="276172" cy="766431"/>
              </a:xfrm>
              <a:prstGeom prst="flowChartManualInput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7" name="Flowchart: Manual Input 216">
                <a:extLst>
                  <a:ext uri="{FF2B5EF4-FFF2-40B4-BE49-F238E27FC236}">
                    <a16:creationId xmlns:a16="http://schemas.microsoft.com/office/drawing/2014/main" id="{528593E2-640D-494F-B64E-14BB5337022E}"/>
                  </a:ext>
                </a:extLst>
              </p:cNvPr>
              <p:cNvSpPr/>
              <p:nvPr/>
            </p:nvSpPr>
            <p:spPr bwMode="auto">
              <a:xfrm>
                <a:off x="634612" y="2367984"/>
                <a:ext cx="276172" cy="766431"/>
              </a:xfrm>
              <a:prstGeom prst="flowChartManualInput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8" name="Trapezoid 217">
                <a:extLst>
                  <a:ext uri="{FF2B5EF4-FFF2-40B4-BE49-F238E27FC236}">
                    <a16:creationId xmlns:a16="http://schemas.microsoft.com/office/drawing/2014/main" id="{4CAF7CA8-9542-4510-80D3-71A47BEEAB2D}"/>
                  </a:ext>
                </a:extLst>
              </p:cNvPr>
              <p:cNvSpPr/>
              <p:nvPr/>
            </p:nvSpPr>
            <p:spPr bwMode="auto">
              <a:xfrm>
                <a:off x="427482" y="2037135"/>
                <a:ext cx="276172" cy="1097280"/>
              </a:xfrm>
              <a:prstGeom prst="trapezoid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A4B30A5B-0823-4BB0-BA71-4F8C739F2317}"/>
                </a:ext>
              </a:extLst>
            </p:cNvPr>
            <p:cNvGrpSpPr/>
            <p:nvPr/>
          </p:nvGrpSpPr>
          <p:grpSpPr>
            <a:xfrm>
              <a:off x="7761783" y="2116496"/>
              <a:ext cx="1066911" cy="650687"/>
              <a:chOff x="4240848" y="2079209"/>
              <a:chExt cx="1066911" cy="650687"/>
            </a:xfrm>
          </p:grpSpPr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40F319EE-00C9-402B-90DD-A2FA284E9210}"/>
                  </a:ext>
                </a:extLst>
              </p:cNvPr>
              <p:cNvSpPr/>
              <p:nvPr/>
            </p:nvSpPr>
            <p:spPr>
              <a:xfrm>
                <a:off x="4240848" y="2079209"/>
                <a:ext cx="1066911" cy="2188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Demand rate = </a:t>
                </a:r>
              </a:p>
            </p:txBody>
          </p:sp>
          <p:sp>
            <p:nvSpPr>
              <p:cNvPr id="221" name="Rectangle 220">
                <a:extLst>
                  <a:ext uri="{FF2B5EF4-FFF2-40B4-BE49-F238E27FC236}">
                    <a16:creationId xmlns:a16="http://schemas.microsoft.com/office/drawing/2014/main" id="{8393EC35-A572-4BE1-8ADA-2D8D497086C7}"/>
                  </a:ext>
                </a:extLst>
              </p:cNvPr>
              <p:cNvSpPr/>
              <p:nvPr/>
            </p:nvSpPr>
            <p:spPr>
              <a:xfrm>
                <a:off x="4240848" y="2295140"/>
                <a:ext cx="1066911" cy="2188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Product mix = </a:t>
                </a:r>
              </a:p>
            </p:txBody>
          </p:sp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id="{4A2BEB56-FE48-4403-840A-F99B43EE1172}"/>
                  </a:ext>
                </a:extLst>
              </p:cNvPr>
              <p:cNvSpPr/>
              <p:nvPr/>
            </p:nvSpPr>
            <p:spPr>
              <a:xfrm>
                <a:off x="4240848" y="2511071"/>
                <a:ext cx="1066911" cy="2188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" rIns="27432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Shift pattern = 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45F600D-D31F-4DBE-9F12-CECB024DCA39}"/>
                </a:ext>
              </a:extLst>
            </p:cNvPr>
            <p:cNvSpPr txBox="1"/>
            <p:nvPr/>
          </p:nvSpPr>
          <p:spPr>
            <a:xfrm>
              <a:off x="7761783" y="1804873"/>
              <a:ext cx="1066911" cy="307777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Customer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2D12AF5-95C1-45F3-BA3F-861C6B40F991}"/>
              </a:ext>
            </a:extLst>
          </p:cNvPr>
          <p:cNvGrpSpPr/>
          <p:nvPr/>
        </p:nvGrpSpPr>
        <p:grpSpPr>
          <a:xfrm>
            <a:off x="345524" y="5624791"/>
            <a:ext cx="8156634" cy="569061"/>
            <a:chOff x="440774" y="5662891"/>
            <a:chExt cx="8156634" cy="56906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94E0D6C-F90B-45DE-8A16-19DF68583052}"/>
                </a:ext>
              </a:extLst>
            </p:cNvPr>
            <p:cNvSpPr/>
            <p:nvPr/>
          </p:nvSpPr>
          <p:spPr>
            <a:xfrm>
              <a:off x="523875" y="6031926"/>
              <a:ext cx="7962900" cy="200026"/>
            </a:xfrm>
            <a:custGeom>
              <a:avLst/>
              <a:gdLst>
                <a:gd name="connsiteX0" fmla="*/ 0 w 7962900"/>
                <a:gd name="connsiteY0" fmla="*/ 19050 h 219075"/>
                <a:gd name="connsiteX1" fmla="*/ 371475 w 7962900"/>
                <a:gd name="connsiteY1" fmla="*/ 19050 h 219075"/>
                <a:gd name="connsiteX2" fmla="*/ 371475 w 7962900"/>
                <a:gd name="connsiteY2" fmla="*/ 209550 h 219075"/>
                <a:gd name="connsiteX3" fmla="*/ 1524000 w 7962900"/>
                <a:gd name="connsiteY3" fmla="*/ 209550 h 219075"/>
                <a:gd name="connsiteX4" fmla="*/ 1524000 w 7962900"/>
                <a:gd name="connsiteY4" fmla="*/ 19050 h 219075"/>
                <a:gd name="connsiteX5" fmla="*/ 1943100 w 7962900"/>
                <a:gd name="connsiteY5" fmla="*/ 19050 h 219075"/>
                <a:gd name="connsiteX6" fmla="*/ 1943100 w 7962900"/>
                <a:gd name="connsiteY6" fmla="*/ 209550 h 219075"/>
                <a:gd name="connsiteX7" fmla="*/ 3095625 w 7962900"/>
                <a:gd name="connsiteY7" fmla="*/ 209550 h 219075"/>
                <a:gd name="connsiteX8" fmla="*/ 3095625 w 7962900"/>
                <a:gd name="connsiteY8" fmla="*/ 19050 h 219075"/>
                <a:gd name="connsiteX9" fmla="*/ 3495675 w 7962900"/>
                <a:gd name="connsiteY9" fmla="*/ 19050 h 219075"/>
                <a:gd name="connsiteX10" fmla="*/ 3495675 w 7962900"/>
                <a:gd name="connsiteY10" fmla="*/ 219075 h 219075"/>
                <a:gd name="connsiteX11" fmla="*/ 4648200 w 7962900"/>
                <a:gd name="connsiteY11" fmla="*/ 219075 h 219075"/>
                <a:gd name="connsiteX12" fmla="*/ 4648200 w 7962900"/>
                <a:gd name="connsiteY12" fmla="*/ 19050 h 219075"/>
                <a:gd name="connsiteX13" fmla="*/ 5057775 w 7962900"/>
                <a:gd name="connsiteY13" fmla="*/ 19050 h 219075"/>
                <a:gd name="connsiteX14" fmla="*/ 5057775 w 7962900"/>
                <a:gd name="connsiteY14" fmla="*/ 219075 h 219075"/>
                <a:gd name="connsiteX15" fmla="*/ 6200775 w 7962900"/>
                <a:gd name="connsiteY15" fmla="*/ 219075 h 219075"/>
                <a:gd name="connsiteX16" fmla="*/ 6200775 w 7962900"/>
                <a:gd name="connsiteY16" fmla="*/ 19050 h 219075"/>
                <a:gd name="connsiteX17" fmla="*/ 6619875 w 7962900"/>
                <a:gd name="connsiteY17" fmla="*/ 19050 h 219075"/>
                <a:gd name="connsiteX18" fmla="*/ 6619875 w 7962900"/>
                <a:gd name="connsiteY18" fmla="*/ 219075 h 219075"/>
                <a:gd name="connsiteX19" fmla="*/ 7772400 w 7962900"/>
                <a:gd name="connsiteY19" fmla="*/ 219075 h 219075"/>
                <a:gd name="connsiteX20" fmla="*/ 7772400 w 7962900"/>
                <a:gd name="connsiteY20" fmla="*/ 0 h 219075"/>
                <a:gd name="connsiteX21" fmla="*/ 7962900 w 7962900"/>
                <a:gd name="connsiteY21" fmla="*/ 0 h 219075"/>
                <a:gd name="connsiteX0" fmla="*/ 0 w 7962900"/>
                <a:gd name="connsiteY0" fmla="*/ 19050 h 219075"/>
                <a:gd name="connsiteX1" fmla="*/ 371475 w 7962900"/>
                <a:gd name="connsiteY1" fmla="*/ 19050 h 219075"/>
                <a:gd name="connsiteX2" fmla="*/ 371475 w 7962900"/>
                <a:gd name="connsiteY2" fmla="*/ 209550 h 219075"/>
                <a:gd name="connsiteX3" fmla="*/ 1524000 w 7962900"/>
                <a:gd name="connsiteY3" fmla="*/ 209550 h 219075"/>
                <a:gd name="connsiteX4" fmla="*/ 1524000 w 7962900"/>
                <a:gd name="connsiteY4" fmla="*/ 19050 h 219075"/>
                <a:gd name="connsiteX5" fmla="*/ 1943100 w 7962900"/>
                <a:gd name="connsiteY5" fmla="*/ 19050 h 219075"/>
                <a:gd name="connsiteX6" fmla="*/ 1943100 w 7962900"/>
                <a:gd name="connsiteY6" fmla="*/ 209550 h 219075"/>
                <a:gd name="connsiteX7" fmla="*/ 3095625 w 7962900"/>
                <a:gd name="connsiteY7" fmla="*/ 209550 h 219075"/>
                <a:gd name="connsiteX8" fmla="*/ 3095625 w 7962900"/>
                <a:gd name="connsiteY8" fmla="*/ 19050 h 219075"/>
                <a:gd name="connsiteX9" fmla="*/ 3495675 w 7962900"/>
                <a:gd name="connsiteY9" fmla="*/ 19050 h 219075"/>
                <a:gd name="connsiteX10" fmla="*/ 3495675 w 7962900"/>
                <a:gd name="connsiteY10" fmla="*/ 219075 h 219075"/>
                <a:gd name="connsiteX11" fmla="*/ 4648200 w 7962900"/>
                <a:gd name="connsiteY11" fmla="*/ 219075 h 219075"/>
                <a:gd name="connsiteX12" fmla="*/ 4648200 w 7962900"/>
                <a:gd name="connsiteY12" fmla="*/ 19050 h 219075"/>
                <a:gd name="connsiteX13" fmla="*/ 5057775 w 7962900"/>
                <a:gd name="connsiteY13" fmla="*/ 19050 h 219075"/>
                <a:gd name="connsiteX14" fmla="*/ 5057775 w 7962900"/>
                <a:gd name="connsiteY14" fmla="*/ 219075 h 219075"/>
                <a:gd name="connsiteX15" fmla="*/ 6200775 w 7962900"/>
                <a:gd name="connsiteY15" fmla="*/ 219075 h 219075"/>
                <a:gd name="connsiteX16" fmla="*/ 6200775 w 7962900"/>
                <a:gd name="connsiteY16" fmla="*/ 19050 h 219075"/>
                <a:gd name="connsiteX17" fmla="*/ 6619875 w 7962900"/>
                <a:gd name="connsiteY17" fmla="*/ 19050 h 219075"/>
                <a:gd name="connsiteX18" fmla="*/ 6619875 w 7962900"/>
                <a:gd name="connsiteY18" fmla="*/ 219075 h 219075"/>
                <a:gd name="connsiteX19" fmla="*/ 7772400 w 7962900"/>
                <a:gd name="connsiteY19" fmla="*/ 219075 h 219075"/>
                <a:gd name="connsiteX20" fmla="*/ 7772400 w 7962900"/>
                <a:gd name="connsiteY20" fmla="*/ 19050 h 219075"/>
                <a:gd name="connsiteX21" fmla="*/ 7962900 w 7962900"/>
                <a:gd name="connsiteY21" fmla="*/ 0 h 219075"/>
                <a:gd name="connsiteX0" fmla="*/ 0 w 7962900"/>
                <a:gd name="connsiteY0" fmla="*/ 0 h 200025"/>
                <a:gd name="connsiteX1" fmla="*/ 371475 w 7962900"/>
                <a:gd name="connsiteY1" fmla="*/ 0 h 200025"/>
                <a:gd name="connsiteX2" fmla="*/ 371475 w 7962900"/>
                <a:gd name="connsiteY2" fmla="*/ 190500 h 200025"/>
                <a:gd name="connsiteX3" fmla="*/ 1524000 w 7962900"/>
                <a:gd name="connsiteY3" fmla="*/ 190500 h 200025"/>
                <a:gd name="connsiteX4" fmla="*/ 1524000 w 7962900"/>
                <a:gd name="connsiteY4" fmla="*/ 0 h 200025"/>
                <a:gd name="connsiteX5" fmla="*/ 1943100 w 7962900"/>
                <a:gd name="connsiteY5" fmla="*/ 0 h 200025"/>
                <a:gd name="connsiteX6" fmla="*/ 1943100 w 7962900"/>
                <a:gd name="connsiteY6" fmla="*/ 190500 h 200025"/>
                <a:gd name="connsiteX7" fmla="*/ 3095625 w 7962900"/>
                <a:gd name="connsiteY7" fmla="*/ 190500 h 200025"/>
                <a:gd name="connsiteX8" fmla="*/ 3095625 w 7962900"/>
                <a:gd name="connsiteY8" fmla="*/ 0 h 200025"/>
                <a:gd name="connsiteX9" fmla="*/ 3495675 w 7962900"/>
                <a:gd name="connsiteY9" fmla="*/ 0 h 200025"/>
                <a:gd name="connsiteX10" fmla="*/ 3495675 w 7962900"/>
                <a:gd name="connsiteY10" fmla="*/ 200025 h 200025"/>
                <a:gd name="connsiteX11" fmla="*/ 4648200 w 7962900"/>
                <a:gd name="connsiteY11" fmla="*/ 200025 h 200025"/>
                <a:gd name="connsiteX12" fmla="*/ 4648200 w 7962900"/>
                <a:gd name="connsiteY12" fmla="*/ 0 h 200025"/>
                <a:gd name="connsiteX13" fmla="*/ 5057775 w 7962900"/>
                <a:gd name="connsiteY13" fmla="*/ 0 h 200025"/>
                <a:gd name="connsiteX14" fmla="*/ 5057775 w 7962900"/>
                <a:gd name="connsiteY14" fmla="*/ 200025 h 200025"/>
                <a:gd name="connsiteX15" fmla="*/ 6200775 w 7962900"/>
                <a:gd name="connsiteY15" fmla="*/ 200025 h 200025"/>
                <a:gd name="connsiteX16" fmla="*/ 6200775 w 7962900"/>
                <a:gd name="connsiteY16" fmla="*/ 0 h 200025"/>
                <a:gd name="connsiteX17" fmla="*/ 6619875 w 7962900"/>
                <a:gd name="connsiteY17" fmla="*/ 0 h 200025"/>
                <a:gd name="connsiteX18" fmla="*/ 6619875 w 7962900"/>
                <a:gd name="connsiteY18" fmla="*/ 200025 h 200025"/>
                <a:gd name="connsiteX19" fmla="*/ 7772400 w 7962900"/>
                <a:gd name="connsiteY19" fmla="*/ 200025 h 200025"/>
                <a:gd name="connsiteX20" fmla="*/ 7772400 w 7962900"/>
                <a:gd name="connsiteY20" fmla="*/ 0 h 200025"/>
                <a:gd name="connsiteX21" fmla="*/ 7962900 w 7962900"/>
                <a:gd name="connsiteY21" fmla="*/ 2381 h 200025"/>
                <a:gd name="connsiteX0" fmla="*/ 0 w 7962900"/>
                <a:gd name="connsiteY0" fmla="*/ 1 h 200026"/>
                <a:gd name="connsiteX1" fmla="*/ 371475 w 7962900"/>
                <a:gd name="connsiteY1" fmla="*/ 1 h 200026"/>
                <a:gd name="connsiteX2" fmla="*/ 371475 w 7962900"/>
                <a:gd name="connsiteY2" fmla="*/ 190501 h 200026"/>
                <a:gd name="connsiteX3" fmla="*/ 1524000 w 7962900"/>
                <a:gd name="connsiteY3" fmla="*/ 190501 h 200026"/>
                <a:gd name="connsiteX4" fmla="*/ 1524000 w 7962900"/>
                <a:gd name="connsiteY4" fmla="*/ 1 h 200026"/>
                <a:gd name="connsiteX5" fmla="*/ 1943100 w 7962900"/>
                <a:gd name="connsiteY5" fmla="*/ 1 h 200026"/>
                <a:gd name="connsiteX6" fmla="*/ 1943100 w 7962900"/>
                <a:gd name="connsiteY6" fmla="*/ 190501 h 200026"/>
                <a:gd name="connsiteX7" fmla="*/ 3095625 w 7962900"/>
                <a:gd name="connsiteY7" fmla="*/ 190501 h 200026"/>
                <a:gd name="connsiteX8" fmla="*/ 3095625 w 7962900"/>
                <a:gd name="connsiteY8" fmla="*/ 1 h 200026"/>
                <a:gd name="connsiteX9" fmla="*/ 3495675 w 7962900"/>
                <a:gd name="connsiteY9" fmla="*/ 1 h 200026"/>
                <a:gd name="connsiteX10" fmla="*/ 3495675 w 7962900"/>
                <a:gd name="connsiteY10" fmla="*/ 200026 h 200026"/>
                <a:gd name="connsiteX11" fmla="*/ 4648200 w 7962900"/>
                <a:gd name="connsiteY11" fmla="*/ 200026 h 200026"/>
                <a:gd name="connsiteX12" fmla="*/ 4648200 w 7962900"/>
                <a:gd name="connsiteY12" fmla="*/ 1 h 200026"/>
                <a:gd name="connsiteX13" fmla="*/ 5057775 w 7962900"/>
                <a:gd name="connsiteY13" fmla="*/ 1 h 200026"/>
                <a:gd name="connsiteX14" fmla="*/ 5057775 w 7962900"/>
                <a:gd name="connsiteY14" fmla="*/ 200026 h 200026"/>
                <a:gd name="connsiteX15" fmla="*/ 6200775 w 7962900"/>
                <a:gd name="connsiteY15" fmla="*/ 200026 h 200026"/>
                <a:gd name="connsiteX16" fmla="*/ 6200775 w 7962900"/>
                <a:gd name="connsiteY16" fmla="*/ 1 h 200026"/>
                <a:gd name="connsiteX17" fmla="*/ 6619875 w 7962900"/>
                <a:gd name="connsiteY17" fmla="*/ 1 h 200026"/>
                <a:gd name="connsiteX18" fmla="*/ 6619875 w 7962900"/>
                <a:gd name="connsiteY18" fmla="*/ 200026 h 200026"/>
                <a:gd name="connsiteX19" fmla="*/ 7772400 w 7962900"/>
                <a:gd name="connsiteY19" fmla="*/ 200026 h 200026"/>
                <a:gd name="connsiteX20" fmla="*/ 7772400 w 7962900"/>
                <a:gd name="connsiteY20" fmla="*/ 1 h 200026"/>
                <a:gd name="connsiteX21" fmla="*/ 7962900 w 7962900"/>
                <a:gd name="connsiteY21" fmla="*/ 0 h 20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962900" h="200026">
                  <a:moveTo>
                    <a:pt x="0" y="1"/>
                  </a:moveTo>
                  <a:lnTo>
                    <a:pt x="371475" y="1"/>
                  </a:lnTo>
                  <a:lnTo>
                    <a:pt x="371475" y="190501"/>
                  </a:lnTo>
                  <a:lnTo>
                    <a:pt x="1524000" y="190501"/>
                  </a:lnTo>
                  <a:lnTo>
                    <a:pt x="1524000" y="1"/>
                  </a:lnTo>
                  <a:lnTo>
                    <a:pt x="1943100" y="1"/>
                  </a:lnTo>
                  <a:lnTo>
                    <a:pt x="1943100" y="190501"/>
                  </a:lnTo>
                  <a:lnTo>
                    <a:pt x="3095625" y="190501"/>
                  </a:lnTo>
                  <a:lnTo>
                    <a:pt x="3095625" y="1"/>
                  </a:lnTo>
                  <a:lnTo>
                    <a:pt x="3495675" y="1"/>
                  </a:lnTo>
                  <a:lnTo>
                    <a:pt x="3495675" y="200026"/>
                  </a:lnTo>
                  <a:lnTo>
                    <a:pt x="4648200" y="200026"/>
                  </a:lnTo>
                  <a:lnTo>
                    <a:pt x="4648200" y="1"/>
                  </a:lnTo>
                  <a:lnTo>
                    <a:pt x="5057775" y="1"/>
                  </a:lnTo>
                  <a:lnTo>
                    <a:pt x="5057775" y="200026"/>
                  </a:lnTo>
                  <a:lnTo>
                    <a:pt x="6200775" y="200026"/>
                  </a:lnTo>
                  <a:lnTo>
                    <a:pt x="6200775" y="1"/>
                  </a:lnTo>
                  <a:lnTo>
                    <a:pt x="6619875" y="1"/>
                  </a:lnTo>
                  <a:lnTo>
                    <a:pt x="6619875" y="200026"/>
                  </a:lnTo>
                  <a:lnTo>
                    <a:pt x="7772400" y="200026"/>
                  </a:lnTo>
                  <a:lnTo>
                    <a:pt x="7772400" y="1"/>
                  </a:lnTo>
                  <a:lnTo>
                    <a:pt x="796290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9B7269-1E6F-45A2-A728-1EFE8A58EFF8}"/>
                </a:ext>
              </a:extLst>
            </p:cNvPr>
            <p:cNvSpPr txBox="1"/>
            <p:nvPr/>
          </p:nvSpPr>
          <p:spPr>
            <a:xfrm>
              <a:off x="440774" y="5809085"/>
              <a:ext cx="557803" cy="230832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90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..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43C904B-2869-4684-9ED0-63C7B10804E5}"/>
                </a:ext>
              </a:extLst>
            </p:cNvPr>
            <p:cNvSpPr txBox="1"/>
            <p:nvPr/>
          </p:nvSpPr>
          <p:spPr>
            <a:xfrm>
              <a:off x="1997752" y="5809085"/>
              <a:ext cx="557803" cy="230832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90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..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90F7344-E000-4F59-9AEB-8B3EA44DA88A}"/>
                </a:ext>
              </a:extLst>
            </p:cNvPr>
            <p:cNvSpPr txBox="1"/>
            <p:nvPr/>
          </p:nvSpPr>
          <p:spPr>
            <a:xfrm>
              <a:off x="3554730" y="5809085"/>
              <a:ext cx="557803" cy="230832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90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..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48687C1-0719-497A-9407-CD3A825754E9}"/>
                </a:ext>
              </a:extLst>
            </p:cNvPr>
            <p:cNvSpPr txBox="1"/>
            <p:nvPr/>
          </p:nvSpPr>
          <p:spPr>
            <a:xfrm>
              <a:off x="5111708" y="5809085"/>
              <a:ext cx="557803" cy="230832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90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..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DB77823-0444-4248-A261-57A026A2B042}"/>
                </a:ext>
              </a:extLst>
            </p:cNvPr>
            <p:cNvSpPr txBox="1"/>
            <p:nvPr/>
          </p:nvSpPr>
          <p:spPr>
            <a:xfrm>
              <a:off x="6668686" y="5809085"/>
              <a:ext cx="557803" cy="230832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900" dirty="0">
                  <a:latin typeface="Calibri" pitchFamily="34" charset="0"/>
                  <a:cs typeface="Times New Roman" pitchFamily="18" charset="0"/>
                </a:rPr>
                <a:t>..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615578A-0CEA-4D4B-B16C-CAEC713FEBAC}"/>
                </a:ext>
              </a:extLst>
            </p:cNvPr>
            <p:cNvSpPr txBox="1"/>
            <p:nvPr/>
          </p:nvSpPr>
          <p:spPr>
            <a:xfrm>
              <a:off x="8039605" y="5809085"/>
              <a:ext cx="557803" cy="230832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90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..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5BA5B0-7AD6-44AF-8A3B-7611D9AADE9D}"/>
                </a:ext>
              </a:extLst>
            </p:cNvPr>
            <p:cNvSpPr txBox="1"/>
            <p:nvPr/>
          </p:nvSpPr>
          <p:spPr>
            <a:xfrm>
              <a:off x="7447171" y="5670586"/>
              <a:ext cx="557803" cy="507831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90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..</a:t>
              </a:r>
            </a:p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900" dirty="0">
                  <a:latin typeface="Calibri" pitchFamily="34" charset="0"/>
                  <a:cs typeface="Times New Roman" pitchFamily="18" charset="0"/>
                </a:rPr>
                <a:t>--------</a:t>
              </a:r>
            </a:p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900" dirty="0">
                  <a:latin typeface="Calibri" pitchFamily="34" charset="0"/>
                  <a:cs typeface="Times New Roman" pitchFamily="18" charset="0"/>
                </a:rPr>
                <a:t>..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C8E7A51-E9AB-4A01-85ED-62FD9317B0FA}"/>
                </a:ext>
              </a:extLst>
            </p:cNvPr>
            <p:cNvSpPr txBox="1"/>
            <p:nvPr/>
          </p:nvSpPr>
          <p:spPr>
            <a:xfrm>
              <a:off x="5890197" y="5670586"/>
              <a:ext cx="557803" cy="507831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90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..</a:t>
              </a:r>
            </a:p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900" dirty="0">
                  <a:latin typeface="Calibri" pitchFamily="34" charset="0"/>
                  <a:cs typeface="Times New Roman" pitchFamily="18" charset="0"/>
                </a:rPr>
                <a:t>--------</a:t>
              </a:r>
            </a:p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900" dirty="0">
                  <a:latin typeface="Calibri" pitchFamily="34" charset="0"/>
                  <a:cs typeface="Times New Roman" pitchFamily="18" charset="0"/>
                </a:rPr>
                <a:t>..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7567F7D-9681-4B99-8285-D8353406A264}"/>
                </a:ext>
              </a:extLst>
            </p:cNvPr>
            <p:cNvSpPr txBox="1"/>
            <p:nvPr/>
          </p:nvSpPr>
          <p:spPr>
            <a:xfrm>
              <a:off x="4333219" y="5670586"/>
              <a:ext cx="557803" cy="507831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90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..</a:t>
              </a:r>
            </a:p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900" dirty="0">
                  <a:latin typeface="Calibri" pitchFamily="34" charset="0"/>
                  <a:cs typeface="Times New Roman" pitchFamily="18" charset="0"/>
                </a:rPr>
                <a:t>--------</a:t>
              </a:r>
            </a:p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900" dirty="0">
                  <a:latin typeface="Calibri" pitchFamily="34" charset="0"/>
                  <a:cs typeface="Times New Roman" pitchFamily="18" charset="0"/>
                </a:rPr>
                <a:t>..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3F452F9-68AA-4966-9B46-B315E62A9128}"/>
                </a:ext>
              </a:extLst>
            </p:cNvPr>
            <p:cNvSpPr txBox="1"/>
            <p:nvPr/>
          </p:nvSpPr>
          <p:spPr>
            <a:xfrm>
              <a:off x="2776241" y="5670586"/>
              <a:ext cx="557803" cy="507831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90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..</a:t>
              </a:r>
            </a:p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900" dirty="0">
                  <a:latin typeface="Calibri" pitchFamily="34" charset="0"/>
                  <a:cs typeface="Times New Roman" pitchFamily="18" charset="0"/>
                </a:rPr>
                <a:t>--------</a:t>
              </a:r>
            </a:p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900" dirty="0">
                  <a:latin typeface="Calibri" pitchFamily="34" charset="0"/>
                  <a:cs typeface="Times New Roman" pitchFamily="18" charset="0"/>
                </a:rPr>
                <a:t>..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867B62F-7BD2-40C2-AF3D-C92870E74F64}"/>
                </a:ext>
              </a:extLst>
            </p:cNvPr>
            <p:cNvSpPr txBox="1"/>
            <p:nvPr/>
          </p:nvSpPr>
          <p:spPr>
            <a:xfrm>
              <a:off x="1219263" y="5662891"/>
              <a:ext cx="557803" cy="523220"/>
            </a:xfrm>
            <a:prstGeom prst="rect">
              <a:avLst/>
            </a:prstGeom>
            <a:noFill/>
          </p:spPr>
          <p:txBody>
            <a:bodyPr wrap="square" lIns="27432" rIns="27432" anchor="ctr">
              <a:spAutoFit/>
            </a:bodyPr>
            <a:lstStyle/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kumimoji="0" lang="en-US" sz="900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ea typeface="+mn-ea"/>
                  <a:cs typeface="Times New Roman" pitchFamily="18" charset="0"/>
                </a:rPr>
                <a:t>..</a:t>
              </a:r>
            </a:p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900" dirty="0">
                  <a:latin typeface="Calibri" pitchFamily="34" charset="0"/>
                  <a:cs typeface="Times New Roman" pitchFamily="18" charset="0"/>
                </a:rPr>
                <a:t>--------</a:t>
              </a:r>
            </a:p>
            <a:p>
              <a:pPr marL="0" marR="0" lvl="0" indent="0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Tx/>
                <a:buNone/>
                <a:tabLst/>
                <a:defRPr/>
              </a:pPr>
              <a:r>
                <a:rPr lang="en-US" sz="900" dirty="0">
                  <a:latin typeface="Calibri" pitchFamily="34" charset="0"/>
                  <a:cs typeface="Times New Roman" pitchFamily="18" charset="0"/>
                </a:rPr>
                <a:t>..</a:t>
              </a:r>
              <a:endParaRPr kumimoji="0" lang="en-US" sz="100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69.75"/>
  <p:tag name="LTOP" val=" 200.8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862</TotalTime>
  <Words>142</Words>
  <Application>Microsoft Office PowerPoint</Application>
  <PresentationFormat>On-screen Show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l s</cp:lastModifiedBy>
  <cp:revision>238</cp:revision>
  <dcterms:created xsi:type="dcterms:W3CDTF">2013-12-01T22:07:52Z</dcterms:created>
  <dcterms:modified xsi:type="dcterms:W3CDTF">2020-11-09T19:34:35Z</dcterms:modified>
</cp:coreProperties>
</file>