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0" r:id="rId2"/>
    <p:sldId id="269" r:id="rId3"/>
    <p:sldId id="271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FF859F"/>
    <a:srgbClr val="92D050"/>
    <a:srgbClr val="177F78"/>
    <a:srgbClr val="89BC44"/>
    <a:srgbClr val="7F7F7F"/>
    <a:srgbClr val="FC4315"/>
    <a:srgbClr val="F8F8F8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49" autoAdjust="0"/>
  </p:normalViewPr>
  <p:slideViewPr>
    <p:cSldViewPr snapToGrid="0">
      <p:cViewPr>
        <p:scale>
          <a:sx n="66" d="100"/>
          <a:sy n="66" d="100"/>
        </p:scale>
        <p:origin x="14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73EBFA-F3B4-401A-868B-C151395DCC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915FE-BA67-428A-8BCC-7507134A0C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DD713-57FC-4B38-8B1B-2071C75B09A9}" type="datetimeFigureOut">
              <a:rPr lang="en-US" smtClean="0"/>
              <a:t>20/12/22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5794C-35F5-476D-8A3D-E21F28A604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4F92F-BF8A-4B1F-BC2D-894224B9E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00D40-C932-48E5-A693-DF9A68C5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0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20/12/22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Stakeholder analysis –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Role and involvement worksheet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lang="en-US" dirty="0"/>
              <a:t>- © Copyright </a:t>
            </a:r>
            <a:r>
              <a:rPr lang="en-US" b="1" dirty="0"/>
              <a:t>Continuous Improvement Toolkit</a:t>
            </a:r>
            <a:r>
              <a:rPr lang="en-US" b="0" dirty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8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Stakeholder analysis – Power interest matrix - © Copyright </a:t>
            </a:r>
            <a:r>
              <a:rPr lang="en-US" b="1" dirty="0"/>
              <a:t>Continuous Improvement Toolkit</a:t>
            </a:r>
            <a:r>
              <a:rPr lang="en-US" b="0" dirty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39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Stakeholder analysis – Involvement planning worksheet - © Copyright </a:t>
            </a:r>
            <a:r>
              <a:rPr lang="en-US" b="1" dirty="0"/>
              <a:t>Continuous Improvement Toolkit</a:t>
            </a:r>
            <a:r>
              <a:rPr lang="en-US" b="0" dirty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Stakeholder analysis – Communication action worksheet- © Copyright </a:t>
            </a:r>
            <a:r>
              <a:rPr lang="en-US" b="1" dirty="0"/>
              <a:t>Continuous Improvement Toolkit</a:t>
            </a:r>
            <a:r>
              <a:rPr lang="en-US" b="0" dirty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1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-1171" y="0"/>
            <a:ext cx="9145171" cy="33500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439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2292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3BC50CD7-4410-4D98-BFAF-2800A2869E28}"/>
              </a:ext>
            </a:extLst>
          </p:cNvPr>
          <p:cNvSpPr/>
          <p:nvPr userDrawn="1"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</a:t>
            </a:r>
            <a:endParaRPr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id="{C66DD465-8158-41AC-8C48-556774393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8418"/>
              </p:ext>
            </p:extLst>
          </p:nvPr>
        </p:nvGraphicFramePr>
        <p:xfrm>
          <a:off x="174943" y="1201218"/>
          <a:ext cx="8794114" cy="5001629"/>
        </p:xfrm>
        <a:graphic>
          <a:graphicData uri="http://schemas.openxmlformats.org/drawingml/2006/table">
            <a:tbl>
              <a:tblPr/>
              <a:tblGrid>
                <a:gridCol w="125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1826781330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2064077195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1147493026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2744491073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5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Stakeholder</a:t>
                      </a:r>
                    </a:p>
                  </a:txBody>
                  <a:tcPr marT="45717" marB="45717" anchor="ctr" horzOverflow="overflow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 role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Power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Aware?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Interested?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Supportive?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8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67309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531883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22644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107723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27975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717017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56613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4" name="Rectangle 143">
            <a:extLst>
              <a:ext uri="{FF2B5EF4-FFF2-40B4-BE49-F238E27FC236}">
                <a16:creationId xmlns:a16="http://schemas.microsoft.com/office/drawing/2014/main" id="{45E86583-6585-4153-899D-C312D6669971}"/>
              </a:ext>
            </a:extLst>
          </p:cNvPr>
          <p:cNvSpPr/>
          <p:nvPr/>
        </p:nvSpPr>
        <p:spPr>
          <a:xfrm>
            <a:off x="233771" y="567711"/>
            <a:ext cx="8676458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Role and Involvement Worksheet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2605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CB63131-AE35-41D8-B7E2-BC38902CB9CC}"/>
              </a:ext>
            </a:extLst>
          </p:cNvPr>
          <p:cNvGrpSpPr/>
          <p:nvPr/>
        </p:nvGrpSpPr>
        <p:grpSpPr>
          <a:xfrm>
            <a:off x="190936" y="558740"/>
            <a:ext cx="8253076" cy="5925183"/>
            <a:chOff x="190936" y="558740"/>
            <a:chExt cx="8253076" cy="5925183"/>
          </a:xfrm>
        </p:grpSpPr>
        <p:sp>
          <p:nvSpPr>
            <p:cNvPr id="11" name="Rounded Rectangle 10"/>
            <p:cNvSpPr/>
            <p:nvPr/>
          </p:nvSpPr>
          <p:spPr>
            <a:xfrm>
              <a:off x="799624" y="558743"/>
              <a:ext cx="3767328" cy="265095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76225" y="558743"/>
              <a:ext cx="3767328" cy="265095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99624" y="3309752"/>
              <a:ext cx="3767328" cy="265095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76225" y="3309752"/>
              <a:ext cx="3767328" cy="265095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56242" y="5406705"/>
              <a:ext cx="1587294" cy="553998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3000" b="1" dirty="0">
                  <a:solidFill>
                    <a:schemeClr val="bg1"/>
                  </a:solidFill>
                </a:rPr>
                <a:t>Consider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5741" y="5406705"/>
              <a:ext cx="1501758" cy="553998"/>
            </a:xfrm>
            <a:prstGeom prst="rect">
              <a:avLst/>
            </a:prstGeom>
            <a:solidFill>
              <a:srgbClr val="333F50"/>
            </a:solidFill>
          </p:spPr>
          <p:txBody>
            <a:bodyPr wrap="none" rtlCol="0" anchor="b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</a:rPr>
                <a:t>Monitor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26637" y="558743"/>
              <a:ext cx="1316899" cy="553998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 anchor="t">
              <a:spAutoFit/>
            </a:bodyPr>
            <a:lstStyle/>
            <a:p>
              <a:pPr algn="r"/>
              <a:r>
                <a:rPr lang="en-US" sz="3000" b="1" dirty="0">
                  <a:solidFill>
                    <a:schemeClr val="bg1"/>
                  </a:solidFill>
                </a:rPr>
                <a:t>Engage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5741" y="558743"/>
              <a:ext cx="2057038" cy="553998"/>
            </a:xfrm>
            <a:prstGeom prst="rect">
              <a:avLst/>
            </a:prstGeom>
            <a:solidFill>
              <a:srgbClr val="FF859F"/>
            </a:solidFill>
          </p:spPr>
          <p:txBody>
            <a:bodyPr wrap="none" rtlCol="0" anchor="t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</a:rPr>
                <a:t>Understand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13A5568-85C8-408E-9911-F5A7B09E004E}"/>
                </a:ext>
              </a:extLst>
            </p:cNvPr>
            <p:cNvSpPr txBox="1"/>
            <p:nvPr/>
          </p:nvSpPr>
          <p:spPr>
            <a:xfrm rot="16200000">
              <a:off x="-2205701" y="2998112"/>
              <a:ext cx="540196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rPr>
                <a:t>POWER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100994-13B4-44A7-8153-5FB0958B5059}"/>
                </a:ext>
              </a:extLst>
            </p:cNvPr>
            <p:cNvSpPr txBox="1"/>
            <p:nvPr/>
          </p:nvSpPr>
          <p:spPr>
            <a:xfrm>
              <a:off x="190936" y="558740"/>
              <a:ext cx="6086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High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9DF3334-BF35-4D64-A9FE-FF40D92C3021}"/>
                </a:ext>
              </a:extLst>
            </p:cNvPr>
            <p:cNvSpPr txBox="1"/>
            <p:nvPr/>
          </p:nvSpPr>
          <p:spPr>
            <a:xfrm>
              <a:off x="190936" y="5664162"/>
              <a:ext cx="6086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Low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5E0D357-2046-4AF0-8FA2-430A6C7D441B}"/>
                </a:ext>
              </a:extLst>
            </p:cNvPr>
            <p:cNvSpPr txBox="1"/>
            <p:nvPr/>
          </p:nvSpPr>
          <p:spPr>
            <a:xfrm>
              <a:off x="795742" y="5960703"/>
              <a:ext cx="76477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i="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/>
                </a:rPr>
                <a:t>INTEREST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0C72C19-4683-43E6-903F-B7E66B8657A2}"/>
                </a:ext>
              </a:extLst>
            </p:cNvPr>
            <p:cNvSpPr txBox="1"/>
            <p:nvPr/>
          </p:nvSpPr>
          <p:spPr>
            <a:xfrm>
              <a:off x="7835324" y="5960703"/>
              <a:ext cx="6086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High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1904942-C824-4BC3-AD29-737F9CD63F82}"/>
                </a:ext>
              </a:extLst>
            </p:cNvPr>
            <p:cNvSpPr txBox="1"/>
            <p:nvPr/>
          </p:nvSpPr>
          <p:spPr>
            <a:xfrm>
              <a:off x="798397" y="5960703"/>
              <a:ext cx="6086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Low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927F165-587D-4326-B0FB-434247FEC652}"/>
              </a:ext>
            </a:extLst>
          </p:cNvPr>
          <p:cNvGrpSpPr/>
          <p:nvPr/>
        </p:nvGrpSpPr>
        <p:grpSpPr>
          <a:xfrm>
            <a:off x="9357865" y="4102305"/>
            <a:ext cx="644273" cy="455411"/>
            <a:chOff x="6084168" y="2990193"/>
            <a:chExt cx="644273" cy="455411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B4140E6-0C60-4ADE-A7C5-58A4C1E0AEB4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12" name="Flowchart: Delay 111">
                <a:extLst>
                  <a:ext uri="{FF2B5EF4-FFF2-40B4-BE49-F238E27FC236}">
                    <a16:creationId xmlns:a16="http://schemas.microsoft.com/office/drawing/2014/main" id="{2601E53B-FDDB-4754-8CFB-607EA4908978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00B0F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A40611BC-FD60-4A87-BA3C-331ECFF09B3C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00B0F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898D22C-223F-44B6-B2F7-74D9DCCD6560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CFEF564-1436-4A62-8AD2-68EF8336250D}"/>
              </a:ext>
            </a:extLst>
          </p:cNvPr>
          <p:cNvGrpSpPr/>
          <p:nvPr/>
        </p:nvGrpSpPr>
        <p:grpSpPr>
          <a:xfrm>
            <a:off x="9357865" y="4811018"/>
            <a:ext cx="644273" cy="455411"/>
            <a:chOff x="6084168" y="2990193"/>
            <a:chExt cx="644273" cy="455411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BB789E14-7925-4B03-B269-5C08C25C87F0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17" name="Flowchart: Delay 116">
                <a:extLst>
                  <a:ext uri="{FF2B5EF4-FFF2-40B4-BE49-F238E27FC236}">
                    <a16:creationId xmlns:a16="http://schemas.microsoft.com/office/drawing/2014/main" id="{05481975-3A67-46E5-AE71-76DD2EA7FE94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00B0F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" name="Flowchart: Connector 117">
                <a:extLst>
                  <a:ext uri="{FF2B5EF4-FFF2-40B4-BE49-F238E27FC236}">
                    <a16:creationId xmlns:a16="http://schemas.microsoft.com/office/drawing/2014/main" id="{D4115B22-55F7-48D1-A4B9-15AC12312C23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00B0F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37C2240-74D3-4FAE-87A5-412C658AF0F9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651920D-558D-426A-BEDF-0EB85CF8B6F0}"/>
              </a:ext>
            </a:extLst>
          </p:cNvPr>
          <p:cNvGrpSpPr/>
          <p:nvPr/>
        </p:nvGrpSpPr>
        <p:grpSpPr>
          <a:xfrm>
            <a:off x="9357865" y="5519733"/>
            <a:ext cx="644273" cy="455411"/>
            <a:chOff x="6084168" y="2990193"/>
            <a:chExt cx="644273" cy="455411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1964066-86B8-4BAE-8F09-07DC1AF45A9D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22" name="Flowchart: Delay 121">
                <a:extLst>
                  <a:ext uri="{FF2B5EF4-FFF2-40B4-BE49-F238E27FC236}">
                    <a16:creationId xmlns:a16="http://schemas.microsoft.com/office/drawing/2014/main" id="{61AEA4E9-A0C8-43C5-8FE1-94F5CC459DA2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00B0F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Flowchart: Connector 122">
                <a:extLst>
                  <a:ext uri="{FF2B5EF4-FFF2-40B4-BE49-F238E27FC236}">
                    <a16:creationId xmlns:a16="http://schemas.microsoft.com/office/drawing/2014/main" id="{138052BB-B104-44BE-884B-83DD9346DA47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00B0F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8AE9EF64-EA7D-4C6E-A465-A5A55FF1F922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8CAE2F0-5AFA-44C6-B6E3-9C98A1A161E2}"/>
              </a:ext>
            </a:extLst>
          </p:cNvPr>
          <p:cNvGrpSpPr/>
          <p:nvPr/>
        </p:nvGrpSpPr>
        <p:grpSpPr>
          <a:xfrm>
            <a:off x="9357865" y="3393592"/>
            <a:ext cx="644273" cy="455411"/>
            <a:chOff x="6084168" y="2990193"/>
            <a:chExt cx="644273" cy="455411"/>
          </a:xfrm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CA8B79CF-A378-4614-BF93-1CBF7A2D0EF0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27" name="Flowchart: Delay 126">
                <a:extLst>
                  <a:ext uri="{FF2B5EF4-FFF2-40B4-BE49-F238E27FC236}">
                    <a16:creationId xmlns:a16="http://schemas.microsoft.com/office/drawing/2014/main" id="{41D52313-4275-4D5B-81C8-8746AE78B76B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00B0F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" name="Flowchart: Connector 127">
                <a:extLst>
                  <a:ext uri="{FF2B5EF4-FFF2-40B4-BE49-F238E27FC236}">
                    <a16:creationId xmlns:a16="http://schemas.microsoft.com/office/drawing/2014/main" id="{EAE1CC73-B4B4-489B-849F-755D8C0464B2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00B0F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8A86EE5-08B1-45D8-89DD-0B6518702AB5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83BAA47C-C786-4986-B166-8ECF9CFD5E99}"/>
              </a:ext>
            </a:extLst>
          </p:cNvPr>
          <p:cNvGrpSpPr/>
          <p:nvPr/>
        </p:nvGrpSpPr>
        <p:grpSpPr>
          <a:xfrm>
            <a:off x="9357865" y="1267453"/>
            <a:ext cx="644273" cy="455411"/>
            <a:chOff x="6084168" y="2990193"/>
            <a:chExt cx="644273" cy="455411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B2C1F9CA-EEB9-467C-AC99-DB9467EC4F19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52" name="Flowchart: Delay 151">
                <a:extLst>
                  <a:ext uri="{FF2B5EF4-FFF2-40B4-BE49-F238E27FC236}">
                    <a16:creationId xmlns:a16="http://schemas.microsoft.com/office/drawing/2014/main" id="{5B98E9B1-041B-4EF6-BE49-E5BEF0D4C37B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92D0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" name="Flowchart: Connector 152">
                <a:extLst>
                  <a:ext uri="{FF2B5EF4-FFF2-40B4-BE49-F238E27FC236}">
                    <a16:creationId xmlns:a16="http://schemas.microsoft.com/office/drawing/2014/main" id="{76ABE645-F465-4BC4-9A29-4972A2FEEE5C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92D0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38E004BB-9926-491D-B0AC-EDDB5193CC87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243DA787-8A18-42B4-98EB-32A4A3C92850}"/>
              </a:ext>
            </a:extLst>
          </p:cNvPr>
          <p:cNvGrpSpPr/>
          <p:nvPr/>
        </p:nvGrpSpPr>
        <p:grpSpPr>
          <a:xfrm>
            <a:off x="9357865" y="1976166"/>
            <a:ext cx="644273" cy="455411"/>
            <a:chOff x="6084168" y="2990193"/>
            <a:chExt cx="644273" cy="455411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183042E5-C3D9-4FD8-A363-BABA7AD8F430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57" name="Flowchart: Delay 156">
                <a:extLst>
                  <a:ext uri="{FF2B5EF4-FFF2-40B4-BE49-F238E27FC236}">
                    <a16:creationId xmlns:a16="http://schemas.microsoft.com/office/drawing/2014/main" id="{BA4152B1-0749-4C00-9D10-28C79207981C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92D0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" name="Flowchart: Connector 157">
                <a:extLst>
                  <a:ext uri="{FF2B5EF4-FFF2-40B4-BE49-F238E27FC236}">
                    <a16:creationId xmlns:a16="http://schemas.microsoft.com/office/drawing/2014/main" id="{12EF7830-0DCA-4E31-9697-00B9672D10CD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92D0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217DED48-6809-4E1D-A914-4436BB740801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DCE74355-C21F-4AD2-878E-4B40BEF425F3}"/>
              </a:ext>
            </a:extLst>
          </p:cNvPr>
          <p:cNvGrpSpPr/>
          <p:nvPr/>
        </p:nvGrpSpPr>
        <p:grpSpPr>
          <a:xfrm>
            <a:off x="9357865" y="2684879"/>
            <a:ext cx="644273" cy="455411"/>
            <a:chOff x="6084168" y="2990193"/>
            <a:chExt cx="644273" cy="455411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0C5C4D95-69F4-47C7-AF92-151F90E29DEF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62" name="Flowchart: Delay 161">
                <a:extLst>
                  <a:ext uri="{FF2B5EF4-FFF2-40B4-BE49-F238E27FC236}">
                    <a16:creationId xmlns:a16="http://schemas.microsoft.com/office/drawing/2014/main" id="{AA51AAAD-8E09-4D7B-9E61-4EDFD9A1985F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92D0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" name="Flowchart: Connector 162">
                <a:extLst>
                  <a:ext uri="{FF2B5EF4-FFF2-40B4-BE49-F238E27FC236}">
                    <a16:creationId xmlns:a16="http://schemas.microsoft.com/office/drawing/2014/main" id="{202B6F67-9963-4917-A0B8-AC36E3DC8E7B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92D0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9B6456C9-65E6-4B07-B31D-AF02A3ECDE09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4953339-4A68-47CA-8629-D03716B01219}"/>
              </a:ext>
            </a:extLst>
          </p:cNvPr>
          <p:cNvGrpSpPr/>
          <p:nvPr/>
        </p:nvGrpSpPr>
        <p:grpSpPr>
          <a:xfrm>
            <a:off x="9357865" y="558740"/>
            <a:ext cx="644273" cy="455411"/>
            <a:chOff x="6084168" y="2990193"/>
            <a:chExt cx="644273" cy="455411"/>
          </a:xfrm>
        </p:grpSpPr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FAA5F3E5-546B-4FEE-A917-7D36C986F5D1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67" name="Flowchart: Delay 166">
                <a:extLst>
                  <a:ext uri="{FF2B5EF4-FFF2-40B4-BE49-F238E27FC236}">
                    <a16:creationId xmlns:a16="http://schemas.microsoft.com/office/drawing/2014/main" id="{870D32DF-4BAD-4449-AB4F-6EF9E9E18D65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92D0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" name="Flowchart: Connector 167">
                <a:extLst>
                  <a:ext uri="{FF2B5EF4-FFF2-40B4-BE49-F238E27FC236}">
                    <a16:creationId xmlns:a16="http://schemas.microsoft.com/office/drawing/2014/main" id="{F8E5E151-9A98-4F94-A226-D2B956AD5F05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92D0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3259773B-0925-4237-ACB4-06E0A51369A8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89B46D7-8696-4FFF-8436-94021810B4FC}"/>
              </a:ext>
            </a:extLst>
          </p:cNvPr>
          <p:cNvGrpSpPr/>
          <p:nvPr/>
        </p:nvGrpSpPr>
        <p:grpSpPr>
          <a:xfrm>
            <a:off x="-801840" y="4102305"/>
            <a:ext cx="644273" cy="455411"/>
            <a:chOff x="6084168" y="2990193"/>
            <a:chExt cx="644273" cy="455411"/>
          </a:xfrm>
        </p:grpSpPr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C83C12D2-8998-4FDC-B5C2-DF4536C0C1ED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72" name="Flowchart: Delay 171">
                <a:extLst>
                  <a:ext uri="{FF2B5EF4-FFF2-40B4-BE49-F238E27FC236}">
                    <a16:creationId xmlns:a16="http://schemas.microsoft.com/office/drawing/2014/main" id="{C254D52A-D9CF-4571-BD2E-8671D48C26E4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333F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" name="Flowchart: Connector 172">
                <a:extLst>
                  <a:ext uri="{FF2B5EF4-FFF2-40B4-BE49-F238E27FC236}">
                    <a16:creationId xmlns:a16="http://schemas.microsoft.com/office/drawing/2014/main" id="{7403A4F9-D353-4C78-958E-3498FBE609EA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333F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B72A975-CA3D-462F-AC63-FA882D3512FE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5BA56FF0-DC81-40A6-9E59-4B2056D0A344}"/>
              </a:ext>
            </a:extLst>
          </p:cNvPr>
          <p:cNvGrpSpPr/>
          <p:nvPr/>
        </p:nvGrpSpPr>
        <p:grpSpPr>
          <a:xfrm>
            <a:off x="-801840" y="4811018"/>
            <a:ext cx="644273" cy="455411"/>
            <a:chOff x="6084168" y="2990193"/>
            <a:chExt cx="644273" cy="455411"/>
          </a:xfrm>
        </p:grpSpPr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FCD801F3-664A-4EAC-8115-2768279EDFB8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77" name="Flowchart: Delay 176">
                <a:extLst>
                  <a:ext uri="{FF2B5EF4-FFF2-40B4-BE49-F238E27FC236}">
                    <a16:creationId xmlns:a16="http://schemas.microsoft.com/office/drawing/2014/main" id="{874FF504-8001-4F8F-B4E9-6509D9DA4430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333F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" name="Flowchart: Connector 177">
                <a:extLst>
                  <a:ext uri="{FF2B5EF4-FFF2-40B4-BE49-F238E27FC236}">
                    <a16:creationId xmlns:a16="http://schemas.microsoft.com/office/drawing/2014/main" id="{0CFEF186-44D4-4BAA-B20A-5830D63ABA40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333F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8A22220-540D-4CC2-9331-2B6230887E16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6D64E70-5760-442F-9269-F7BEEB23FE88}"/>
              </a:ext>
            </a:extLst>
          </p:cNvPr>
          <p:cNvGrpSpPr/>
          <p:nvPr/>
        </p:nvGrpSpPr>
        <p:grpSpPr>
          <a:xfrm>
            <a:off x="-801840" y="5519733"/>
            <a:ext cx="644273" cy="455411"/>
            <a:chOff x="6084168" y="2990193"/>
            <a:chExt cx="644273" cy="455411"/>
          </a:xfrm>
        </p:grpSpPr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3FA26048-4F13-4501-8944-ABFAB68A7431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82" name="Flowchart: Delay 181">
                <a:extLst>
                  <a:ext uri="{FF2B5EF4-FFF2-40B4-BE49-F238E27FC236}">
                    <a16:creationId xmlns:a16="http://schemas.microsoft.com/office/drawing/2014/main" id="{76AE7F3A-FE43-407A-B993-8E70A401C95A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333F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" name="Flowchart: Connector 182">
                <a:extLst>
                  <a:ext uri="{FF2B5EF4-FFF2-40B4-BE49-F238E27FC236}">
                    <a16:creationId xmlns:a16="http://schemas.microsoft.com/office/drawing/2014/main" id="{6DA4019F-5A36-4D75-81F6-B7E26A2C8766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333F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E41E5D69-7B50-4C63-9483-E53A0B069C6A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AFD884D9-B881-45B3-B926-D21E980F3E33}"/>
              </a:ext>
            </a:extLst>
          </p:cNvPr>
          <p:cNvGrpSpPr/>
          <p:nvPr/>
        </p:nvGrpSpPr>
        <p:grpSpPr>
          <a:xfrm>
            <a:off x="-801840" y="3393592"/>
            <a:ext cx="644273" cy="455411"/>
            <a:chOff x="6084168" y="2990193"/>
            <a:chExt cx="644273" cy="455411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EDA6CC0E-67FA-492F-BF6B-39748EF93AC3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87" name="Flowchart: Delay 186">
                <a:extLst>
                  <a:ext uri="{FF2B5EF4-FFF2-40B4-BE49-F238E27FC236}">
                    <a16:creationId xmlns:a16="http://schemas.microsoft.com/office/drawing/2014/main" id="{DB0FC03E-BEEB-4BC7-9118-079EF2626EB6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333F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" name="Flowchart: Connector 187">
                <a:extLst>
                  <a:ext uri="{FF2B5EF4-FFF2-40B4-BE49-F238E27FC236}">
                    <a16:creationId xmlns:a16="http://schemas.microsoft.com/office/drawing/2014/main" id="{754F8319-EA4D-43B3-9974-CE08EA43AB83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333F5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137EADAC-6D43-4E5F-BA57-32ADE8F7B94E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87C1208C-19EA-4CF4-924E-63B0B926D9C5}"/>
              </a:ext>
            </a:extLst>
          </p:cNvPr>
          <p:cNvGrpSpPr/>
          <p:nvPr/>
        </p:nvGrpSpPr>
        <p:grpSpPr>
          <a:xfrm>
            <a:off x="-801840" y="1267453"/>
            <a:ext cx="644273" cy="455411"/>
            <a:chOff x="6084168" y="2990193"/>
            <a:chExt cx="644273" cy="455411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92DF9C49-2E85-4837-822A-4D2AB86F1151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92" name="Flowchart: Delay 191">
                <a:extLst>
                  <a:ext uri="{FF2B5EF4-FFF2-40B4-BE49-F238E27FC236}">
                    <a16:creationId xmlns:a16="http://schemas.microsoft.com/office/drawing/2014/main" id="{57BAD945-F924-4A46-A796-6D39D0B1FA4F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FF859F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" name="Flowchart: Connector 192">
                <a:extLst>
                  <a:ext uri="{FF2B5EF4-FFF2-40B4-BE49-F238E27FC236}">
                    <a16:creationId xmlns:a16="http://schemas.microsoft.com/office/drawing/2014/main" id="{03F0A6D7-2CED-44D0-AE76-C27B44897811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FF859F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82C58EB0-3031-4C67-99BF-365D22C46F67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51D0854-5683-4D9C-8A96-726424CB0385}"/>
              </a:ext>
            </a:extLst>
          </p:cNvPr>
          <p:cNvGrpSpPr/>
          <p:nvPr/>
        </p:nvGrpSpPr>
        <p:grpSpPr>
          <a:xfrm>
            <a:off x="-801840" y="1976166"/>
            <a:ext cx="644273" cy="455411"/>
            <a:chOff x="6084168" y="2990193"/>
            <a:chExt cx="644273" cy="455411"/>
          </a:xfrm>
        </p:grpSpPr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9DA3D78A-774B-424C-A47D-6F530BCE3D98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197" name="Flowchart: Delay 196">
                <a:extLst>
                  <a:ext uri="{FF2B5EF4-FFF2-40B4-BE49-F238E27FC236}">
                    <a16:creationId xmlns:a16="http://schemas.microsoft.com/office/drawing/2014/main" id="{D9F34718-1E97-4E35-A0AC-D0F42F83D74F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FF859F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" name="Flowchart: Connector 197">
                <a:extLst>
                  <a:ext uri="{FF2B5EF4-FFF2-40B4-BE49-F238E27FC236}">
                    <a16:creationId xmlns:a16="http://schemas.microsoft.com/office/drawing/2014/main" id="{1241587C-7DF2-4847-B53C-AF2CA290D7DA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FF859F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18440523-E73C-452F-ABB5-757273AF2272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62800DAF-6A79-401A-A360-B399881D31C8}"/>
              </a:ext>
            </a:extLst>
          </p:cNvPr>
          <p:cNvGrpSpPr/>
          <p:nvPr/>
        </p:nvGrpSpPr>
        <p:grpSpPr>
          <a:xfrm>
            <a:off x="-801840" y="2684879"/>
            <a:ext cx="644273" cy="455411"/>
            <a:chOff x="6084168" y="2990193"/>
            <a:chExt cx="644273" cy="455411"/>
          </a:xfrm>
        </p:grpSpPr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0690D9A9-C6BD-4045-B809-C13FD4F376FD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202" name="Flowchart: Delay 201">
                <a:extLst>
                  <a:ext uri="{FF2B5EF4-FFF2-40B4-BE49-F238E27FC236}">
                    <a16:creationId xmlns:a16="http://schemas.microsoft.com/office/drawing/2014/main" id="{0F4C7BE3-BF28-43EA-ACC8-AFE151D9D39B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FF859F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3" name="Flowchart: Connector 202">
                <a:extLst>
                  <a:ext uri="{FF2B5EF4-FFF2-40B4-BE49-F238E27FC236}">
                    <a16:creationId xmlns:a16="http://schemas.microsoft.com/office/drawing/2014/main" id="{2AB1D581-D1E2-478A-A165-0C9CE986A949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FF859F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7B512846-FF8C-4BBF-A427-0957FAEBE67E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065187D-0887-4E9F-8C78-428266D3DF65}"/>
              </a:ext>
            </a:extLst>
          </p:cNvPr>
          <p:cNvGrpSpPr/>
          <p:nvPr/>
        </p:nvGrpSpPr>
        <p:grpSpPr>
          <a:xfrm>
            <a:off x="-801840" y="558740"/>
            <a:ext cx="644273" cy="455411"/>
            <a:chOff x="6084168" y="2990193"/>
            <a:chExt cx="644273" cy="455411"/>
          </a:xfrm>
        </p:grpSpPr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3CF71AAF-D43D-4D8C-A829-874104B2839E}"/>
                </a:ext>
              </a:extLst>
            </p:cNvPr>
            <p:cNvGrpSpPr/>
            <p:nvPr/>
          </p:nvGrpSpPr>
          <p:grpSpPr>
            <a:xfrm>
              <a:off x="6084168" y="2990193"/>
              <a:ext cx="303957" cy="455411"/>
              <a:chOff x="3653804" y="4650803"/>
              <a:chExt cx="638160" cy="956138"/>
            </a:xfrm>
          </p:grpSpPr>
          <p:sp>
            <p:nvSpPr>
              <p:cNvPr id="207" name="Flowchart: Delay 206">
                <a:extLst>
                  <a:ext uri="{FF2B5EF4-FFF2-40B4-BE49-F238E27FC236}">
                    <a16:creationId xmlns:a16="http://schemas.microsoft.com/office/drawing/2014/main" id="{3C80D1D4-0FBA-4706-BBEE-8A1C12C2976F}"/>
                  </a:ext>
                </a:extLst>
              </p:cNvPr>
              <p:cNvSpPr/>
              <p:nvPr/>
            </p:nvSpPr>
            <p:spPr bwMode="auto">
              <a:xfrm rot="16200000">
                <a:off x="3671692" y="4986670"/>
                <a:ext cx="602383" cy="638160"/>
              </a:xfrm>
              <a:prstGeom prst="flowChartDelay">
                <a:avLst/>
              </a:prstGeom>
              <a:solidFill>
                <a:srgbClr val="FF859F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" name="Flowchart: Connector 207">
                <a:extLst>
                  <a:ext uri="{FF2B5EF4-FFF2-40B4-BE49-F238E27FC236}">
                    <a16:creationId xmlns:a16="http://schemas.microsoft.com/office/drawing/2014/main" id="{F6144C2D-A0A3-4C00-A9D7-05128BFB55A2}"/>
                  </a:ext>
                </a:extLst>
              </p:cNvPr>
              <p:cNvSpPr/>
              <p:nvPr/>
            </p:nvSpPr>
            <p:spPr bwMode="auto">
              <a:xfrm>
                <a:off x="3738276" y="4650803"/>
                <a:ext cx="471135" cy="444720"/>
              </a:xfrm>
              <a:prstGeom prst="flowChartConnector">
                <a:avLst/>
              </a:prstGeom>
              <a:solidFill>
                <a:srgbClr val="FF859F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14290B01-2998-4D11-90FF-A51F7AB17F24}"/>
                </a:ext>
              </a:extLst>
            </p:cNvPr>
            <p:cNvSpPr txBox="1"/>
            <p:nvPr/>
          </p:nvSpPr>
          <p:spPr>
            <a:xfrm>
              <a:off x="6428359" y="30332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043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43">
            <a:extLst>
              <a:ext uri="{FF2B5EF4-FFF2-40B4-BE49-F238E27FC236}">
                <a16:creationId xmlns:a16="http://schemas.microsoft.com/office/drawing/2014/main" id="{45E86583-6585-4153-899D-C312D6669971}"/>
              </a:ext>
            </a:extLst>
          </p:cNvPr>
          <p:cNvSpPr/>
          <p:nvPr/>
        </p:nvSpPr>
        <p:spPr>
          <a:xfrm>
            <a:off x="233771" y="567711"/>
            <a:ext cx="8676458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Involvement Planning Worksheet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C707D1-016F-44BE-9650-06560178A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57640"/>
              </p:ext>
            </p:extLst>
          </p:nvPr>
        </p:nvGraphicFramePr>
        <p:xfrm>
          <a:off x="170636" y="1211845"/>
          <a:ext cx="8802729" cy="5232497"/>
        </p:xfrm>
        <a:graphic>
          <a:graphicData uri="http://schemas.openxmlformats.org/drawingml/2006/table">
            <a:tbl>
              <a:tblPr/>
              <a:tblGrid>
                <a:gridCol w="978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081">
                  <a:extLst>
                    <a:ext uri="{9D8B030D-6E8A-4147-A177-3AD203B41FA5}">
                      <a16:colId xmlns:a16="http://schemas.microsoft.com/office/drawing/2014/main" val="2933833654"/>
                    </a:ext>
                  </a:extLst>
                </a:gridCol>
                <a:gridCol w="978081">
                  <a:extLst>
                    <a:ext uri="{9D8B030D-6E8A-4147-A177-3AD203B41FA5}">
                      <a16:colId xmlns:a16="http://schemas.microsoft.com/office/drawing/2014/main" val="1826781330"/>
                    </a:ext>
                  </a:extLst>
                </a:gridCol>
                <a:gridCol w="978081">
                  <a:extLst>
                    <a:ext uri="{9D8B030D-6E8A-4147-A177-3AD203B41FA5}">
                      <a16:colId xmlns:a16="http://schemas.microsoft.com/office/drawing/2014/main" val="2958145726"/>
                    </a:ext>
                  </a:extLst>
                </a:gridCol>
                <a:gridCol w="978081">
                  <a:extLst>
                    <a:ext uri="{9D8B030D-6E8A-4147-A177-3AD203B41FA5}">
                      <a16:colId xmlns:a16="http://schemas.microsoft.com/office/drawing/2014/main" val="1258015496"/>
                    </a:ext>
                  </a:extLst>
                </a:gridCol>
                <a:gridCol w="978081">
                  <a:extLst>
                    <a:ext uri="{9D8B030D-6E8A-4147-A177-3AD203B41FA5}">
                      <a16:colId xmlns:a16="http://schemas.microsoft.com/office/drawing/2014/main" val="1660057927"/>
                    </a:ext>
                  </a:extLst>
                </a:gridCol>
                <a:gridCol w="978081">
                  <a:extLst>
                    <a:ext uri="{9D8B030D-6E8A-4147-A177-3AD203B41FA5}">
                      <a16:colId xmlns:a16="http://schemas.microsoft.com/office/drawing/2014/main" val="2744491073"/>
                    </a:ext>
                  </a:extLst>
                </a:gridCol>
                <a:gridCol w="9780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1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Stakeholder</a:t>
                      </a:r>
                    </a:p>
                  </a:txBody>
                  <a:tcPr marL="0" marR="0" marT="0" marB="0" anchor="ctr" horzOverflow="overflow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Current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Desired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49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Unaware</a:t>
                      </a:r>
                    </a:p>
                  </a:txBody>
                  <a:tcPr marT="45717" marB="45717" anchor="ctr" horzOverflow="overflow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Aware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Interested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Supportive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Unaware</a:t>
                      </a:r>
                    </a:p>
                  </a:txBody>
                  <a:tcPr marT="45717" marB="45717" anchor="ctr" horzOverflow="overflow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Aware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Interested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Supportive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F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56613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100366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031488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34767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409749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519363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021963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419230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28397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8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498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55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id="{C66DD465-8158-41AC-8C48-556774393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291445"/>
              </p:ext>
            </p:extLst>
          </p:nvPr>
        </p:nvGraphicFramePr>
        <p:xfrm>
          <a:off x="174943" y="1201218"/>
          <a:ext cx="8794114" cy="5064780"/>
        </p:xfrm>
        <a:graphic>
          <a:graphicData uri="http://schemas.openxmlformats.org/drawingml/2006/table">
            <a:tbl>
              <a:tblPr/>
              <a:tblGrid>
                <a:gridCol w="125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1826781330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2064077195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1147493026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2744491073"/>
                    </a:ext>
                  </a:extLst>
                </a:gridCol>
                <a:gridCol w="1256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5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Stakeholder</a:t>
                      </a:r>
                    </a:p>
                  </a:txBody>
                  <a:tcPr marT="45717" marB="45717" anchor="ctr" horzOverflow="overflow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 of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Communication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Who?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How often?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816537"/>
                        </a:buClr>
                        <a:buSzPct val="9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Feedback log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8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67309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531883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22644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107723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27975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717017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56613"/>
                  </a:ext>
                </a:extLst>
              </a:tr>
              <a:tr h="4526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4" name="Rectangle 143">
            <a:extLst>
              <a:ext uri="{FF2B5EF4-FFF2-40B4-BE49-F238E27FC236}">
                <a16:creationId xmlns:a16="http://schemas.microsoft.com/office/drawing/2014/main" id="{45E86583-6585-4153-899D-C312D6669971}"/>
              </a:ext>
            </a:extLst>
          </p:cNvPr>
          <p:cNvSpPr/>
          <p:nvPr/>
        </p:nvSpPr>
        <p:spPr>
          <a:xfrm>
            <a:off x="233771" y="567711"/>
            <a:ext cx="8676458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Communication Action Worksheet</a:t>
            </a:r>
          </a:p>
        </p:txBody>
      </p:sp>
    </p:spTree>
    <p:extLst>
      <p:ext uri="{BB962C8B-B14F-4D97-AF65-F5344CB8AC3E}">
        <p14:creationId xmlns:p14="http://schemas.microsoft.com/office/powerpoint/2010/main" val="320505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147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l s</cp:lastModifiedBy>
  <cp:revision>214</cp:revision>
  <dcterms:created xsi:type="dcterms:W3CDTF">2013-12-01T22:07:52Z</dcterms:created>
  <dcterms:modified xsi:type="dcterms:W3CDTF">2020-12-22T20:21:07Z</dcterms:modified>
</cp:coreProperties>
</file>