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CBFF6D"/>
    <a:srgbClr val="7F7F7F"/>
    <a:srgbClr val="404040"/>
    <a:srgbClr val="177F78"/>
    <a:srgbClr val="89BC44"/>
    <a:srgbClr val="FC4315"/>
    <a:srgbClr val="47F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0E578E-C208-4B34-9154-DD7D3B1B63FE}" v="154" dt="2022-09-28T18:50:28.5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533" autoAdjust="0"/>
  </p:normalViewPr>
  <p:slideViewPr>
    <p:cSldViewPr snapToGrid="0">
      <p:cViewPr varScale="1">
        <p:scale>
          <a:sx n="65" d="100"/>
          <a:sy n="65" d="100"/>
        </p:scale>
        <p:origin x="15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oud Saadeddin" userId="50f496e5f975282e" providerId="LiveId" clId="{CE0E578E-C208-4B34-9154-DD7D3B1B63FE}"/>
    <pc:docChg chg="undo custSel addSld delSld modSld addMainMaster delMainMaster modMainMaster">
      <pc:chgData name="Daoud Saadeddin" userId="50f496e5f975282e" providerId="LiveId" clId="{CE0E578E-C208-4B34-9154-DD7D3B1B63FE}" dt="2022-09-28T18:50:47.465" v="723" actId="6549"/>
      <pc:docMkLst>
        <pc:docMk/>
      </pc:docMkLst>
      <pc:sldChg chg="addSp delSp modSp mod modClrScheme chgLayout modNotesTx">
        <pc:chgData name="Daoud Saadeddin" userId="50f496e5f975282e" providerId="LiveId" clId="{CE0E578E-C208-4B34-9154-DD7D3B1B63FE}" dt="2022-09-28T18:50:47.465" v="723" actId="6549"/>
        <pc:sldMkLst>
          <pc:docMk/>
          <pc:sldMk cId="2255509418" sldId="261"/>
        </pc:sldMkLst>
        <pc:spChg chg="add del mod ord">
          <ac:chgData name="Daoud Saadeddin" userId="50f496e5f975282e" providerId="LiveId" clId="{CE0E578E-C208-4B34-9154-DD7D3B1B63FE}" dt="2022-09-28T18:35:38.630" v="313" actId="700"/>
          <ac:spMkLst>
            <pc:docMk/>
            <pc:sldMk cId="2255509418" sldId="261"/>
            <ac:spMk id="2" creationId="{93D5806C-F7F3-8180-A507-998243E68065}"/>
          </ac:spMkLst>
        </pc:spChg>
        <pc:spChg chg="add del mod ord">
          <ac:chgData name="Daoud Saadeddin" userId="50f496e5f975282e" providerId="LiveId" clId="{CE0E578E-C208-4B34-9154-DD7D3B1B63FE}" dt="2022-09-28T18:35:38.630" v="313" actId="700"/>
          <ac:spMkLst>
            <pc:docMk/>
            <pc:sldMk cId="2255509418" sldId="261"/>
            <ac:spMk id="3" creationId="{70673393-F268-CF5C-7013-7C02EADB3686}"/>
          </ac:spMkLst>
        </pc:spChg>
        <pc:spChg chg="add del mod ord">
          <ac:chgData name="Daoud Saadeddin" userId="50f496e5f975282e" providerId="LiveId" clId="{CE0E578E-C208-4B34-9154-DD7D3B1B63FE}" dt="2022-09-28T18:35:38.630" v="313" actId="700"/>
          <ac:spMkLst>
            <pc:docMk/>
            <pc:sldMk cId="2255509418" sldId="261"/>
            <ac:spMk id="4" creationId="{8144CAEF-BBCA-D6C4-B7DB-8E1870E79258}"/>
          </ac:spMkLst>
        </pc:spChg>
        <pc:spChg chg="add del mod ord">
          <ac:chgData name="Daoud Saadeddin" userId="50f496e5f975282e" providerId="LiveId" clId="{CE0E578E-C208-4B34-9154-DD7D3B1B63FE}" dt="2022-09-28T18:35:38.630" v="313" actId="700"/>
          <ac:spMkLst>
            <pc:docMk/>
            <pc:sldMk cId="2255509418" sldId="261"/>
            <ac:spMk id="5" creationId="{7AD22A16-C989-A653-B4D3-4D9C7D36F92C}"/>
          </ac:spMkLst>
        </pc:spChg>
        <pc:spChg chg="add del mod ord">
          <ac:chgData name="Daoud Saadeddin" userId="50f496e5f975282e" providerId="LiveId" clId="{CE0E578E-C208-4B34-9154-DD7D3B1B63FE}" dt="2022-09-28T18:35:38.630" v="313" actId="700"/>
          <ac:spMkLst>
            <pc:docMk/>
            <pc:sldMk cId="2255509418" sldId="261"/>
            <ac:spMk id="6" creationId="{B4576D8E-5BDF-8F06-E2A8-0B41273FBD7B}"/>
          </ac:spMkLst>
        </pc:spChg>
        <pc:spChg chg="add del mod ord">
          <ac:chgData name="Daoud Saadeddin" userId="50f496e5f975282e" providerId="LiveId" clId="{CE0E578E-C208-4B34-9154-DD7D3B1B63FE}" dt="2022-09-28T18:35:38.630" v="313" actId="700"/>
          <ac:spMkLst>
            <pc:docMk/>
            <pc:sldMk cId="2255509418" sldId="261"/>
            <ac:spMk id="7" creationId="{DF62FDBB-12E8-F8FD-7306-69C7A4DD781F}"/>
          </ac:spMkLst>
        </pc:spChg>
        <pc:spChg chg="add del mod ord">
          <ac:chgData name="Daoud Saadeddin" userId="50f496e5f975282e" providerId="LiveId" clId="{CE0E578E-C208-4B34-9154-DD7D3B1B63FE}" dt="2022-09-28T18:35:38.630" v="313" actId="700"/>
          <ac:spMkLst>
            <pc:docMk/>
            <pc:sldMk cId="2255509418" sldId="261"/>
            <ac:spMk id="8" creationId="{9E85992A-2E2A-5C54-010A-EA740ECFFDE8}"/>
          </ac:spMkLst>
        </pc:spChg>
        <pc:spChg chg="add del mod ord">
          <ac:chgData name="Daoud Saadeddin" userId="50f496e5f975282e" providerId="LiveId" clId="{CE0E578E-C208-4B34-9154-DD7D3B1B63FE}" dt="2022-09-28T18:39:34.205" v="355" actId="700"/>
          <ac:spMkLst>
            <pc:docMk/>
            <pc:sldMk cId="2255509418" sldId="261"/>
            <ac:spMk id="9" creationId="{D92A16F4-0173-145C-6BA4-78A2AC8671AF}"/>
          </ac:spMkLst>
        </pc:spChg>
        <pc:spChg chg="add del mod ord">
          <ac:chgData name="Daoud Saadeddin" userId="50f496e5f975282e" providerId="LiveId" clId="{CE0E578E-C208-4B34-9154-DD7D3B1B63FE}" dt="2022-09-28T18:39:34.205" v="355" actId="700"/>
          <ac:spMkLst>
            <pc:docMk/>
            <pc:sldMk cId="2255509418" sldId="261"/>
            <ac:spMk id="10" creationId="{ED32605F-292C-495F-2D18-3288003532AF}"/>
          </ac:spMkLst>
        </pc:spChg>
        <pc:spChg chg="add del mod ord">
          <ac:chgData name="Daoud Saadeddin" userId="50f496e5f975282e" providerId="LiveId" clId="{CE0E578E-C208-4B34-9154-DD7D3B1B63FE}" dt="2022-09-28T18:39:34.205" v="355" actId="700"/>
          <ac:spMkLst>
            <pc:docMk/>
            <pc:sldMk cId="2255509418" sldId="261"/>
            <ac:spMk id="11" creationId="{EBBFD27F-CC98-E87B-4953-94D9236D7B7F}"/>
          </ac:spMkLst>
        </pc:spChg>
        <pc:spChg chg="add del mod ord">
          <ac:chgData name="Daoud Saadeddin" userId="50f496e5f975282e" providerId="LiveId" clId="{CE0E578E-C208-4B34-9154-DD7D3B1B63FE}" dt="2022-09-28T18:39:34.205" v="355" actId="700"/>
          <ac:spMkLst>
            <pc:docMk/>
            <pc:sldMk cId="2255509418" sldId="261"/>
            <ac:spMk id="12" creationId="{24DE1591-6857-8BD4-EFAF-486A5FBA3588}"/>
          </ac:spMkLst>
        </pc:spChg>
        <pc:spChg chg="add del mod ord">
          <ac:chgData name="Daoud Saadeddin" userId="50f496e5f975282e" providerId="LiveId" clId="{CE0E578E-C208-4B34-9154-DD7D3B1B63FE}" dt="2022-09-28T18:39:34.205" v="355" actId="700"/>
          <ac:spMkLst>
            <pc:docMk/>
            <pc:sldMk cId="2255509418" sldId="261"/>
            <ac:spMk id="13" creationId="{4C0FDE11-930C-478F-1D23-F228CE6120C3}"/>
          </ac:spMkLst>
        </pc:spChg>
        <pc:spChg chg="add del mod ord">
          <ac:chgData name="Daoud Saadeddin" userId="50f496e5f975282e" providerId="LiveId" clId="{CE0E578E-C208-4B34-9154-DD7D3B1B63FE}" dt="2022-09-28T18:39:34.205" v="355" actId="700"/>
          <ac:spMkLst>
            <pc:docMk/>
            <pc:sldMk cId="2255509418" sldId="261"/>
            <ac:spMk id="14" creationId="{A5202BB7-F1F9-3532-69B8-9F66CA338641}"/>
          </ac:spMkLst>
        </pc:spChg>
        <pc:spChg chg="add del mod ord">
          <ac:chgData name="Daoud Saadeddin" userId="50f496e5f975282e" providerId="LiveId" clId="{CE0E578E-C208-4B34-9154-DD7D3B1B63FE}" dt="2022-09-28T18:39:34.205" v="355" actId="700"/>
          <ac:spMkLst>
            <pc:docMk/>
            <pc:sldMk cId="2255509418" sldId="261"/>
            <ac:spMk id="15" creationId="{C18745AE-3F6E-89C8-7EC5-51F18177971E}"/>
          </ac:spMkLst>
        </pc:spChg>
        <pc:spChg chg="add del mod ord">
          <ac:chgData name="Daoud Saadeddin" userId="50f496e5f975282e" providerId="LiveId" clId="{CE0E578E-C208-4B34-9154-DD7D3B1B63FE}" dt="2022-09-28T18:39:34.205" v="355" actId="700"/>
          <ac:spMkLst>
            <pc:docMk/>
            <pc:sldMk cId="2255509418" sldId="261"/>
            <ac:spMk id="16" creationId="{67FD5B1B-76E5-24F1-A5F3-276BE2D5D2F3}"/>
          </ac:spMkLst>
        </pc:spChg>
        <pc:spChg chg="add mod ord">
          <ac:chgData name="Daoud Saadeddin" userId="50f496e5f975282e" providerId="LiveId" clId="{CE0E578E-C208-4B34-9154-DD7D3B1B63FE}" dt="2022-09-28T18:50:34.996" v="716" actId="6549"/>
          <ac:spMkLst>
            <pc:docMk/>
            <pc:sldMk cId="2255509418" sldId="261"/>
            <ac:spMk id="17" creationId="{92B9232F-2FE9-D539-720A-73D989563FE4}"/>
          </ac:spMkLst>
        </pc:spChg>
        <pc:spChg chg="add mod ord">
          <ac:chgData name="Daoud Saadeddin" userId="50f496e5f975282e" providerId="LiveId" clId="{CE0E578E-C208-4B34-9154-DD7D3B1B63FE}" dt="2022-09-28T18:50:36.174" v="717" actId="6549"/>
          <ac:spMkLst>
            <pc:docMk/>
            <pc:sldMk cId="2255509418" sldId="261"/>
            <ac:spMk id="18" creationId="{8A9C6BD4-7601-F1BC-2817-333234BA356F}"/>
          </ac:spMkLst>
        </pc:spChg>
        <pc:spChg chg="add mod ord">
          <ac:chgData name="Daoud Saadeddin" userId="50f496e5f975282e" providerId="LiveId" clId="{CE0E578E-C208-4B34-9154-DD7D3B1B63FE}" dt="2022-09-28T18:50:37.517" v="718" actId="6549"/>
          <ac:spMkLst>
            <pc:docMk/>
            <pc:sldMk cId="2255509418" sldId="261"/>
            <ac:spMk id="19" creationId="{7D425691-BB2E-B4C6-EFDF-A89DF5D24BBA}"/>
          </ac:spMkLst>
        </pc:spChg>
        <pc:spChg chg="add mod ord">
          <ac:chgData name="Daoud Saadeddin" userId="50f496e5f975282e" providerId="LiveId" clId="{CE0E578E-C208-4B34-9154-DD7D3B1B63FE}" dt="2022-09-28T18:50:38.813" v="719" actId="6549"/>
          <ac:spMkLst>
            <pc:docMk/>
            <pc:sldMk cId="2255509418" sldId="261"/>
            <ac:spMk id="20" creationId="{381F0311-CCDB-DFE1-2A46-1482403F85F2}"/>
          </ac:spMkLst>
        </pc:spChg>
        <pc:spChg chg="add mod ord">
          <ac:chgData name="Daoud Saadeddin" userId="50f496e5f975282e" providerId="LiveId" clId="{CE0E578E-C208-4B34-9154-DD7D3B1B63FE}" dt="2022-09-28T18:50:44.857" v="722" actId="6549"/>
          <ac:spMkLst>
            <pc:docMk/>
            <pc:sldMk cId="2255509418" sldId="261"/>
            <ac:spMk id="21" creationId="{F55A47BD-248A-B3BC-0159-F9BC20FC42F6}"/>
          </ac:spMkLst>
        </pc:spChg>
        <pc:spChg chg="add mod ord">
          <ac:chgData name="Daoud Saadeddin" userId="50f496e5f975282e" providerId="LiveId" clId="{CE0E578E-C208-4B34-9154-DD7D3B1B63FE}" dt="2022-09-28T18:50:47.465" v="723" actId="6549"/>
          <ac:spMkLst>
            <pc:docMk/>
            <pc:sldMk cId="2255509418" sldId="261"/>
            <ac:spMk id="22" creationId="{63B4BF18-3CDD-E9A3-56EA-5F746BF1E61D}"/>
          </ac:spMkLst>
        </pc:spChg>
        <pc:spChg chg="add mod ord">
          <ac:chgData name="Daoud Saadeddin" userId="50f496e5f975282e" providerId="LiveId" clId="{CE0E578E-C208-4B34-9154-DD7D3B1B63FE}" dt="2022-09-28T18:50:41.592" v="721" actId="6549"/>
          <ac:spMkLst>
            <pc:docMk/>
            <pc:sldMk cId="2255509418" sldId="261"/>
            <ac:spMk id="23" creationId="{3C25CEBA-DD5A-575B-2EB9-F2FAABD6F249}"/>
          </ac:spMkLst>
        </pc:spChg>
        <pc:spChg chg="add mod ord">
          <ac:chgData name="Daoud Saadeddin" userId="50f496e5f975282e" providerId="LiveId" clId="{CE0E578E-C208-4B34-9154-DD7D3B1B63FE}" dt="2022-09-28T18:50:40.248" v="720" actId="6549"/>
          <ac:spMkLst>
            <pc:docMk/>
            <pc:sldMk cId="2255509418" sldId="261"/>
            <ac:spMk id="24" creationId="{D0D5FEA0-6E98-124C-2400-7FCD2FF91355}"/>
          </ac:spMkLst>
        </pc:spChg>
        <pc:spChg chg="add mod ord">
          <ac:chgData name="Daoud Saadeddin" userId="50f496e5f975282e" providerId="LiveId" clId="{CE0E578E-C208-4B34-9154-DD7D3B1B63FE}" dt="2022-09-28T18:50:33.543" v="715" actId="6549"/>
          <ac:spMkLst>
            <pc:docMk/>
            <pc:sldMk cId="2255509418" sldId="261"/>
            <ac:spMk id="25" creationId="{C38AE200-29CD-A289-3854-DEE3CB83AAF8}"/>
          </ac:spMkLst>
        </pc:spChg>
        <pc:spChg chg="del">
          <ac:chgData name="Daoud Saadeddin" userId="50f496e5f975282e" providerId="LiveId" clId="{CE0E578E-C208-4B34-9154-DD7D3B1B63FE}" dt="2022-09-28T18:49:25.890" v="709" actId="478"/>
          <ac:spMkLst>
            <pc:docMk/>
            <pc:sldMk cId="2255509418" sldId="261"/>
            <ac:spMk id="117" creationId="{00000000-0000-0000-0000-000000000000}"/>
          </ac:spMkLst>
        </pc:spChg>
        <pc:graphicFrameChg chg="del mod">
          <ac:chgData name="Daoud Saadeddin" userId="50f496e5f975282e" providerId="LiveId" clId="{CE0E578E-C208-4B34-9154-DD7D3B1B63FE}" dt="2022-09-28T18:19:21.219" v="20" actId="478"/>
          <ac:graphicFrameMkLst>
            <pc:docMk/>
            <pc:sldMk cId="2255509418" sldId="261"/>
            <ac:graphicFrameMk id="13" creationId="{0B040044-F726-4928-8534-14C6D8230E2E}"/>
          </ac:graphicFrameMkLst>
        </pc:graphicFrameChg>
      </pc:sldChg>
      <pc:sldChg chg="del">
        <pc:chgData name="Daoud Saadeddin" userId="50f496e5f975282e" providerId="LiveId" clId="{CE0E578E-C208-4B34-9154-DD7D3B1B63FE}" dt="2022-09-28T18:15:47.533" v="2" actId="47"/>
        <pc:sldMkLst>
          <pc:docMk/>
          <pc:sldMk cId="1540389708" sldId="262"/>
        </pc:sldMkLst>
      </pc:sldChg>
      <pc:sldChg chg="add">
        <pc:chgData name="Daoud Saadeddin" userId="50f496e5f975282e" providerId="LiveId" clId="{CE0E578E-C208-4B34-9154-DD7D3B1B63FE}" dt="2022-09-28T18:50:28.544" v="714"/>
        <pc:sldMkLst>
          <pc:docMk/>
          <pc:sldMk cId="2000937619" sldId="262"/>
        </pc:sldMkLst>
      </pc:sldChg>
      <pc:sldChg chg="del">
        <pc:chgData name="Daoud Saadeddin" userId="50f496e5f975282e" providerId="LiveId" clId="{CE0E578E-C208-4B34-9154-DD7D3B1B63FE}" dt="2022-09-28T18:15:48.596" v="3" actId="47"/>
        <pc:sldMkLst>
          <pc:docMk/>
          <pc:sldMk cId="3665409553" sldId="263"/>
        </pc:sldMkLst>
      </pc:sldChg>
      <pc:sldMasterChg chg="addSp delSp modSp mod addSldLayout delSldLayout modSldLayout">
        <pc:chgData name="Daoud Saadeddin" userId="50f496e5f975282e" providerId="LiveId" clId="{CE0E578E-C208-4B34-9154-DD7D3B1B63FE}" dt="2022-09-28T18:49:58.927" v="712" actId="255"/>
        <pc:sldMasterMkLst>
          <pc:docMk/>
          <pc:sldMasterMk cId="2574068247" sldId="2147483648"/>
        </pc:sldMasterMkLst>
        <pc:spChg chg="add del mod">
          <ac:chgData name="Daoud Saadeddin" userId="50f496e5f975282e" providerId="LiveId" clId="{CE0E578E-C208-4B34-9154-DD7D3B1B63FE}" dt="2022-09-28T18:49:04.240" v="708" actId="20577"/>
          <ac:spMkLst>
            <pc:docMk/>
            <pc:sldMasterMk cId="2574068247" sldId="2147483648"/>
            <ac:spMk id="2" creationId="{00000000-0000-0000-0000-000000000000}"/>
          </ac:spMkLst>
        </pc:spChg>
        <pc:spChg chg="mod">
          <ac:chgData name="Daoud Saadeddin" userId="50f496e5f975282e" providerId="LiveId" clId="{CE0E578E-C208-4B34-9154-DD7D3B1B63FE}" dt="2022-09-28T18:27:26.121" v="103" actId="20577"/>
          <ac:spMkLst>
            <pc:docMk/>
            <pc:sldMasterMk cId="2574068247" sldId="2147483648"/>
            <ac:spMk id="12" creationId="{00000000-0000-0000-0000-000000000000}"/>
          </ac:spMkLst>
        </pc:spChg>
        <pc:spChg chg="mod">
          <ac:chgData name="Daoud Saadeddin" userId="50f496e5f975282e" providerId="LiveId" clId="{CE0E578E-C208-4B34-9154-DD7D3B1B63FE}" dt="2022-09-28T18:27:50.887" v="106" actId="20577"/>
          <ac:spMkLst>
            <pc:docMk/>
            <pc:sldMasterMk cId="2574068247" sldId="2147483648"/>
            <ac:spMk id="13" creationId="{00000000-0000-0000-0000-000000000000}"/>
          </ac:spMkLst>
        </pc:spChg>
        <pc:spChg chg="mod">
          <ac:chgData name="Daoud Saadeddin" userId="50f496e5f975282e" providerId="LiveId" clId="{CE0E578E-C208-4B34-9154-DD7D3B1B63FE}" dt="2022-09-28T18:28:16.736" v="135" actId="20577"/>
          <ac:spMkLst>
            <pc:docMk/>
            <pc:sldMasterMk cId="2574068247" sldId="2147483648"/>
            <ac:spMk id="17" creationId="{00000000-0000-0000-0000-000000000000}"/>
          </ac:spMkLst>
        </pc:spChg>
        <pc:spChg chg="mod">
          <ac:chgData name="Daoud Saadeddin" userId="50f496e5f975282e" providerId="LiveId" clId="{CE0E578E-C208-4B34-9154-DD7D3B1B63FE}" dt="2022-09-28T18:28:04.962" v="119" actId="20577"/>
          <ac:spMkLst>
            <pc:docMk/>
            <pc:sldMasterMk cId="2574068247" sldId="2147483648"/>
            <ac:spMk id="18" creationId="{00000000-0000-0000-0000-000000000000}"/>
          </ac:spMkLst>
        </pc:spChg>
        <pc:graphicFrameChg chg="add del mod">
          <ac:chgData name="Daoud Saadeddin" userId="50f496e5f975282e" providerId="LiveId" clId="{CE0E578E-C208-4B34-9154-DD7D3B1B63FE}" dt="2022-09-28T18:27:23.090" v="100"/>
          <ac:graphicFrameMkLst>
            <pc:docMk/>
            <pc:sldMasterMk cId="2574068247" sldId="2147483648"/>
            <ac:graphicFrameMk id="3" creationId="{20F6277A-A46B-C3DF-EB9D-5B6F40F5CDA2}"/>
          </ac:graphicFrameMkLst>
        </pc:graphicFrameChg>
        <pc:sldLayoutChg chg="add del">
          <pc:chgData name="Daoud Saadeddin" userId="50f496e5f975282e" providerId="LiveId" clId="{CE0E578E-C208-4B34-9154-DD7D3B1B63FE}" dt="2022-09-28T18:29:44.991" v="157" actId="2696"/>
          <pc:sldLayoutMkLst>
            <pc:docMk/>
            <pc:sldMasterMk cId="2574068247" sldId="2147483648"/>
            <pc:sldLayoutMk cId="225462899" sldId="2147483673"/>
          </pc:sldLayoutMkLst>
        </pc:sldLayoutChg>
        <pc:sldLayoutChg chg="addSp delSp modSp add mod modTransition">
          <pc:chgData name="Daoud Saadeddin" userId="50f496e5f975282e" providerId="LiveId" clId="{CE0E578E-C208-4B34-9154-DD7D3B1B63FE}" dt="2022-09-28T18:49:58.927" v="712" actId="255"/>
          <pc:sldLayoutMkLst>
            <pc:docMk/>
            <pc:sldMasterMk cId="2574068247" sldId="2147483648"/>
            <pc:sldLayoutMk cId="3745042884" sldId="2147483674"/>
          </pc:sldLayoutMkLst>
          <pc:spChg chg="add del">
            <ac:chgData name="Daoud Saadeddin" userId="50f496e5f975282e" providerId="LiveId" clId="{CE0E578E-C208-4B34-9154-DD7D3B1B63FE}" dt="2022-09-28T18:22:56.099" v="58" actId="11529"/>
            <ac:spMkLst>
              <pc:docMk/>
              <pc:sldMasterMk cId="2574068247" sldId="2147483648"/>
              <pc:sldLayoutMk cId="3745042884" sldId="2147483674"/>
              <ac:spMk id="2" creationId="{2D2A1104-C5D1-672B-8E05-8C01F1EDF4A8}"/>
            </ac:spMkLst>
          </pc:spChg>
          <pc:spChg chg="add del mod">
            <ac:chgData name="Daoud Saadeddin" userId="50f496e5f975282e" providerId="LiveId" clId="{CE0E578E-C208-4B34-9154-DD7D3B1B63FE}" dt="2022-09-28T18:19:47.169" v="23"/>
            <ac:spMkLst>
              <pc:docMk/>
              <pc:sldMasterMk cId="2574068247" sldId="2147483648"/>
              <pc:sldLayoutMk cId="3745042884" sldId="2147483674"/>
              <ac:spMk id="2" creationId="{BD7EF2B8-2CB2-AEDC-0193-161B1507D84E}"/>
            </ac:spMkLst>
          </pc:spChg>
          <pc:spChg chg="add del mod">
            <ac:chgData name="Daoud Saadeddin" userId="50f496e5f975282e" providerId="LiveId" clId="{CE0E578E-C208-4B34-9154-DD7D3B1B63FE}" dt="2022-09-28T18:19:47.169" v="23"/>
            <ac:spMkLst>
              <pc:docMk/>
              <pc:sldMasterMk cId="2574068247" sldId="2147483648"/>
              <pc:sldLayoutMk cId="3745042884" sldId="2147483674"/>
              <ac:spMk id="3" creationId="{D3660C02-45D9-3B97-68FB-4278AD6F6251}"/>
            </ac:spMkLst>
          </pc:spChg>
          <pc:spChg chg="add del mod">
            <ac:chgData name="Daoud Saadeddin" userId="50f496e5f975282e" providerId="LiveId" clId="{CE0E578E-C208-4B34-9154-DD7D3B1B63FE}" dt="2022-09-28T18:23:38.234" v="64" actId="478"/>
            <ac:spMkLst>
              <pc:docMk/>
              <pc:sldMasterMk cId="2574068247" sldId="2147483648"/>
              <pc:sldLayoutMk cId="3745042884" sldId="2147483674"/>
              <ac:spMk id="3" creationId="{D48E426D-4E45-5E43-6537-762097504612}"/>
            </ac:spMkLst>
          </pc:spChg>
          <pc:spChg chg="add del mod">
            <ac:chgData name="Daoud Saadeddin" userId="50f496e5f975282e" providerId="LiveId" clId="{CE0E578E-C208-4B34-9154-DD7D3B1B63FE}" dt="2022-09-28T18:19:47.169" v="23"/>
            <ac:spMkLst>
              <pc:docMk/>
              <pc:sldMasterMk cId="2574068247" sldId="2147483648"/>
              <pc:sldLayoutMk cId="3745042884" sldId="2147483674"/>
              <ac:spMk id="4" creationId="{007461C2-7BDD-8C5F-C6F0-4DECEB6848BB}"/>
            </ac:spMkLst>
          </pc:spChg>
          <pc:spChg chg="add del">
            <ac:chgData name="Daoud Saadeddin" userId="50f496e5f975282e" providerId="LiveId" clId="{CE0E578E-C208-4B34-9154-DD7D3B1B63FE}" dt="2022-09-28T18:23:21.587" v="60" actId="11529"/>
            <ac:spMkLst>
              <pc:docMk/>
              <pc:sldMasterMk cId="2574068247" sldId="2147483648"/>
              <pc:sldLayoutMk cId="3745042884" sldId="2147483674"/>
              <ac:spMk id="4" creationId="{EADB9D90-9965-189E-2D70-9975212998B8}"/>
            </ac:spMkLst>
          </pc:spChg>
          <pc:spChg chg="add mod">
            <ac:chgData name="Daoud Saadeddin" userId="50f496e5f975282e" providerId="LiveId" clId="{CE0E578E-C208-4B34-9154-DD7D3B1B63FE}" dt="2022-09-28T18:40:22.313" v="464" actId="208"/>
            <ac:spMkLst>
              <pc:docMk/>
              <pc:sldMasterMk cId="2574068247" sldId="2147483648"/>
              <pc:sldLayoutMk cId="3745042884" sldId="2147483674"/>
              <ac:spMk id="5" creationId="{0E4D0490-A8A0-6C6F-40CB-A2D7427647E0}"/>
            </ac:spMkLst>
          </pc:spChg>
          <pc:spChg chg="add del mod">
            <ac:chgData name="Daoud Saadeddin" userId="50f496e5f975282e" providerId="LiveId" clId="{CE0E578E-C208-4B34-9154-DD7D3B1B63FE}" dt="2022-09-28T18:19:47.169" v="23"/>
            <ac:spMkLst>
              <pc:docMk/>
              <pc:sldMasterMk cId="2574068247" sldId="2147483648"/>
              <pc:sldLayoutMk cId="3745042884" sldId="2147483674"/>
              <ac:spMk id="5" creationId="{3EF6A517-A031-5E1E-7086-4CAC7D285A49}"/>
            </ac:spMkLst>
          </pc:spChg>
          <pc:spChg chg="add mod">
            <ac:chgData name="Daoud Saadeddin" userId="50f496e5f975282e" providerId="LiveId" clId="{CE0E578E-C208-4B34-9154-DD7D3B1B63FE}" dt="2022-09-28T18:40:22.313" v="464" actId="208"/>
            <ac:spMkLst>
              <pc:docMk/>
              <pc:sldMasterMk cId="2574068247" sldId="2147483648"/>
              <pc:sldLayoutMk cId="3745042884" sldId="2147483674"/>
              <ac:spMk id="6" creationId="{715647DE-E0B9-9BE4-6E9F-0E5E6B576B3A}"/>
            </ac:spMkLst>
          </pc:spChg>
          <pc:spChg chg="add del mod">
            <ac:chgData name="Daoud Saadeddin" userId="50f496e5f975282e" providerId="LiveId" clId="{CE0E578E-C208-4B34-9154-DD7D3B1B63FE}" dt="2022-09-28T18:19:47.169" v="23"/>
            <ac:spMkLst>
              <pc:docMk/>
              <pc:sldMasterMk cId="2574068247" sldId="2147483648"/>
              <pc:sldLayoutMk cId="3745042884" sldId="2147483674"/>
              <ac:spMk id="6" creationId="{D7B90293-A606-00A2-25BB-70093287CC2E}"/>
            </ac:spMkLst>
          </pc:spChg>
          <pc:spChg chg="add mod">
            <ac:chgData name="Daoud Saadeddin" userId="50f496e5f975282e" providerId="LiveId" clId="{CE0E578E-C208-4B34-9154-DD7D3B1B63FE}" dt="2022-09-28T18:40:22.313" v="464" actId="208"/>
            <ac:spMkLst>
              <pc:docMk/>
              <pc:sldMasterMk cId="2574068247" sldId="2147483648"/>
              <pc:sldLayoutMk cId="3745042884" sldId="2147483674"/>
              <ac:spMk id="7" creationId="{9E70804F-91ED-DFDA-D35B-392BB8D72FA0}"/>
            </ac:spMkLst>
          </pc:spChg>
          <pc:spChg chg="add del mod">
            <ac:chgData name="Daoud Saadeddin" userId="50f496e5f975282e" providerId="LiveId" clId="{CE0E578E-C208-4B34-9154-DD7D3B1B63FE}" dt="2022-09-28T18:19:47.169" v="23"/>
            <ac:spMkLst>
              <pc:docMk/>
              <pc:sldMasterMk cId="2574068247" sldId="2147483648"/>
              <pc:sldLayoutMk cId="3745042884" sldId="2147483674"/>
              <ac:spMk id="7" creationId="{D03ABDFC-E706-37D3-6A8A-69932328F763}"/>
            </ac:spMkLst>
          </pc:spChg>
          <pc:spChg chg="add del mod">
            <ac:chgData name="Daoud Saadeddin" userId="50f496e5f975282e" providerId="LiveId" clId="{CE0E578E-C208-4B34-9154-DD7D3B1B63FE}" dt="2022-09-28T18:19:47.169" v="23"/>
            <ac:spMkLst>
              <pc:docMk/>
              <pc:sldMasterMk cId="2574068247" sldId="2147483648"/>
              <pc:sldLayoutMk cId="3745042884" sldId="2147483674"/>
              <ac:spMk id="8" creationId="{2B74A979-D7CB-EE86-71C9-E1A2B5303003}"/>
            </ac:spMkLst>
          </pc:spChg>
          <pc:spChg chg="add mod">
            <ac:chgData name="Daoud Saadeddin" userId="50f496e5f975282e" providerId="LiveId" clId="{CE0E578E-C208-4B34-9154-DD7D3B1B63FE}" dt="2022-09-28T18:40:22.313" v="464" actId="208"/>
            <ac:spMkLst>
              <pc:docMk/>
              <pc:sldMasterMk cId="2574068247" sldId="2147483648"/>
              <pc:sldLayoutMk cId="3745042884" sldId="2147483674"/>
              <ac:spMk id="8" creationId="{85019B74-26AF-4634-FF7A-53553814295C}"/>
            </ac:spMkLst>
          </pc:spChg>
          <pc:spChg chg="add del mod">
            <ac:chgData name="Daoud Saadeddin" userId="50f496e5f975282e" providerId="LiveId" clId="{CE0E578E-C208-4B34-9154-DD7D3B1B63FE}" dt="2022-09-28T18:19:47.169" v="23"/>
            <ac:spMkLst>
              <pc:docMk/>
              <pc:sldMasterMk cId="2574068247" sldId="2147483648"/>
              <pc:sldLayoutMk cId="3745042884" sldId="2147483674"/>
              <ac:spMk id="9" creationId="{A29C0499-9E5D-395D-112B-8BE60717E585}"/>
            </ac:spMkLst>
          </pc:spChg>
          <pc:spChg chg="add mod">
            <ac:chgData name="Daoud Saadeddin" userId="50f496e5f975282e" providerId="LiveId" clId="{CE0E578E-C208-4B34-9154-DD7D3B1B63FE}" dt="2022-09-28T18:46:39.864" v="676" actId="14100"/>
            <ac:spMkLst>
              <pc:docMk/>
              <pc:sldMasterMk cId="2574068247" sldId="2147483648"/>
              <pc:sldLayoutMk cId="3745042884" sldId="2147483674"/>
              <ac:spMk id="9" creationId="{FD0DF5E0-D706-C4D2-A718-2835AB7693AB}"/>
            </ac:spMkLst>
          </pc:spChg>
          <pc:spChg chg="add del mod">
            <ac:chgData name="Daoud Saadeddin" userId="50f496e5f975282e" providerId="LiveId" clId="{CE0E578E-C208-4B34-9154-DD7D3B1B63FE}" dt="2022-09-28T18:19:47.169" v="23"/>
            <ac:spMkLst>
              <pc:docMk/>
              <pc:sldMasterMk cId="2574068247" sldId="2147483648"/>
              <pc:sldLayoutMk cId="3745042884" sldId="2147483674"/>
              <ac:spMk id="10" creationId="{088A4740-6007-C434-B874-E17D56DDB39D}"/>
            </ac:spMkLst>
          </pc:spChg>
          <pc:spChg chg="add mod">
            <ac:chgData name="Daoud Saadeddin" userId="50f496e5f975282e" providerId="LiveId" clId="{CE0E578E-C208-4B34-9154-DD7D3B1B63FE}" dt="2022-09-28T18:46:39.864" v="676" actId="14100"/>
            <ac:spMkLst>
              <pc:docMk/>
              <pc:sldMasterMk cId="2574068247" sldId="2147483648"/>
              <pc:sldLayoutMk cId="3745042884" sldId="2147483674"/>
              <ac:spMk id="10" creationId="{C266AF53-26C0-DD0B-0CE8-2C3A1BCEDEA9}"/>
            </ac:spMkLst>
          </pc:spChg>
          <pc:spChg chg="add del mod">
            <ac:chgData name="Daoud Saadeddin" userId="50f496e5f975282e" providerId="LiveId" clId="{CE0E578E-C208-4B34-9154-DD7D3B1B63FE}" dt="2022-09-28T18:19:47.169" v="23"/>
            <ac:spMkLst>
              <pc:docMk/>
              <pc:sldMasterMk cId="2574068247" sldId="2147483648"/>
              <pc:sldLayoutMk cId="3745042884" sldId="2147483674"/>
              <ac:spMk id="11" creationId="{612D83B5-C4F9-2985-2E4F-A2FB0483FB0C}"/>
            </ac:spMkLst>
          </pc:spChg>
          <pc:spChg chg="add del mod">
            <ac:chgData name="Daoud Saadeddin" userId="50f496e5f975282e" providerId="LiveId" clId="{CE0E578E-C208-4B34-9154-DD7D3B1B63FE}" dt="2022-09-28T18:24:50.740" v="83" actId="478"/>
            <ac:spMkLst>
              <pc:docMk/>
              <pc:sldMasterMk cId="2574068247" sldId="2147483648"/>
              <pc:sldLayoutMk cId="3745042884" sldId="2147483674"/>
              <ac:spMk id="11" creationId="{B50D2F2C-E1BE-617D-15B8-795D410B0B52}"/>
            </ac:spMkLst>
          </pc:spChg>
          <pc:spChg chg="add del mod">
            <ac:chgData name="Daoud Saadeddin" userId="50f496e5f975282e" providerId="LiveId" clId="{CE0E578E-C208-4B34-9154-DD7D3B1B63FE}" dt="2022-09-28T18:19:47.169" v="23"/>
            <ac:spMkLst>
              <pc:docMk/>
              <pc:sldMasterMk cId="2574068247" sldId="2147483648"/>
              <pc:sldLayoutMk cId="3745042884" sldId="2147483674"/>
              <ac:spMk id="12" creationId="{3CA5886C-6463-613B-E493-6349A19D0F71}"/>
            </ac:spMkLst>
          </pc:spChg>
          <pc:spChg chg="add del mod">
            <ac:chgData name="Daoud Saadeddin" userId="50f496e5f975282e" providerId="LiveId" clId="{CE0E578E-C208-4B34-9154-DD7D3B1B63FE}" dt="2022-09-28T18:24:50.740" v="83" actId="478"/>
            <ac:spMkLst>
              <pc:docMk/>
              <pc:sldMasterMk cId="2574068247" sldId="2147483648"/>
              <pc:sldLayoutMk cId="3745042884" sldId="2147483674"/>
              <ac:spMk id="12" creationId="{C6ED6B7F-50A1-5D3A-B101-204D5D72AD93}"/>
            </ac:spMkLst>
          </pc:spChg>
          <pc:spChg chg="add mod">
            <ac:chgData name="Daoud Saadeddin" userId="50f496e5f975282e" providerId="LiveId" clId="{CE0E578E-C208-4B34-9154-DD7D3B1B63FE}" dt="2022-09-28T18:46:27.592" v="667" actId="1035"/>
            <ac:spMkLst>
              <pc:docMk/>
              <pc:sldMasterMk cId="2574068247" sldId="2147483648"/>
              <pc:sldLayoutMk cId="3745042884" sldId="2147483674"/>
              <ac:spMk id="13" creationId="{56D16CD3-111F-3EAD-264D-6DB4BD6BC10D}"/>
            </ac:spMkLst>
          </pc:spChg>
          <pc:spChg chg="add del mod">
            <ac:chgData name="Daoud Saadeddin" userId="50f496e5f975282e" providerId="LiveId" clId="{CE0E578E-C208-4B34-9154-DD7D3B1B63FE}" dt="2022-09-28T18:19:47.169" v="23"/>
            <ac:spMkLst>
              <pc:docMk/>
              <pc:sldMasterMk cId="2574068247" sldId="2147483648"/>
              <pc:sldLayoutMk cId="3745042884" sldId="2147483674"/>
              <ac:spMk id="13" creationId="{960E36C7-12EF-0CB7-67D7-788B2D03446D}"/>
            </ac:spMkLst>
          </pc:spChg>
          <pc:spChg chg="add del mod">
            <ac:chgData name="Daoud Saadeddin" userId="50f496e5f975282e" providerId="LiveId" clId="{CE0E578E-C208-4B34-9154-DD7D3B1B63FE}" dt="2022-09-28T18:19:47.169" v="23"/>
            <ac:spMkLst>
              <pc:docMk/>
              <pc:sldMasterMk cId="2574068247" sldId="2147483648"/>
              <pc:sldLayoutMk cId="3745042884" sldId="2147483674"/>
              <ac:spMk id="14" creationId="{0FAC94CA-C0E1-2B1C-4A51-A2532ED5660D}"/>
            </ac:spMkLst>
          </pc:spChg>
          <pc:spChg chg="add mod">
            <ac:chgData name="Daoud Saadeddin" userId="50f496e5f975282e" providerId="LiveId" clId="{CE0E578E-C208-4B34-9154-DD7D3B1B63FE}" dt="2022-09-28T18:46:27.592" v="667" actId="1035"/>
            <ac:spMkLst>
              <pc:docMk/>
              <pc:sldMasterMk cId="2574068247" sldId="2147483648"/>
              <pc:sldLayoutMk cId="3745042884" sldId="2147483674"/>
              <ac:spMk id="14" creationId="{E5ED6E81-A04B-3171-8623-C17C239FEFE1}"/>
            </ac:spMkLst>
          </pc:spChg>
          <pc:spChg chg="add del">
            <ac:chgData name="Daoud Saadeddin" userId="50f496e5f975282e" providerId="LiveId" clId="{CE0E578E-C208-4B34-9154-DD7D3B1B63FE}" dt="2022-09-28T18:48:05.492" v="685" actId="11529"/>
            <ac:spMkLst>
              <pc:docMk/>
              <pc:sldMasterMk cId="2574068247" sldId="2147483648"/>
              <pc:sldLayoutMk cId="3745042884" sldId="2147483674"/>
              <ac:spMk id="15" creationId="{5DF44439-A65C-E5EF-FA02-F9D83796FF8F}"/>
            </ac:spMkLst>
          </pc:spChg>
          <pc:spChg chg="add del mod">
            <ac:chgData name="Daoud Saadeddin" userId="50f496e5f975282e" providerId="LiveId" clId="{CE0E578E-C208-4B34-9154-DD7D3B1B63FE}" dt="2022-09-28T18:19:47.169" v="23"/>
            <ac:spMkLst>
              <pc:docMk/>
              <pc:sldMasterMk cId="2574068247" sldId="2147483648"/>
              <pc:sldLayoutMk cId="3745042884" sldId="2147483674"/>
              <ac:spMk id="15" creationId="{6C0F936A-4612-B572-EC86-0D9C396D18D5}"/>
            </ac:spMkLst>
          </pc:spChg>
          <pc:spChg chg="add mod">
            <ac:chgData name="Daoud Saadeddin" userId="50f496e5f975282e" providerId="LiveId" clId="{CE0E578E-C208-4B34-9154-DD7D3B1B63FE}" dt="2022-09-28T18:49:58.927" v="712" actId="255"/>
            <ac:spMkLst>
              <pc:docMk/>
              <pc:sldMasterMk cId="2574068247" sldId="2147483648"/>
              <pc:sldLayoutMk cId="3745042884" sldId="2147483674"/>
              <ac:spMk id="16" creationId="{5E9A1A6B-6217-C787-1229-6F6418B60484}"/>
            </ac:spMkLst>
          </pc:spChg>
          <pc:spChg chg="add del mod">
            <ac:chgData name="Daoud Saadeddin" userId="50f496e5f975282e" providerId="LiveId" clId="{CE0E578E-C208-4B34-9154-DD7D3B1B63FE}" dt="2022-09-28T18:19:47.169" v="23"/>
            <ac:spMkLst>
              <pc:docMk/>
              <pc:sldMasterMk cId="2574068247" sldId="2147483648"/>
              <pc:sldLayoutMk cId="3745042884" sldId="2147483674"/>
              <ac:spMk id="16" creationId="{A3ACECF3-EC16-D6CD-FABB-248914D4643D}"/>
            </ac:spMkLst>
          </pc:spChg>
          <pc:spChg chg="add del mod">
            <ac:chgData name="Daoud Saadeddin" userId="50f496e5f975282e" providerId="LiveId" clId="{CE0E578E-C208-4B34-9154-DD7D3B1B63FE}" dt="2022-09-28T18:19:47.169" v="23"/>
            <ac:spMkLst>
              <pc:docMk/>
              <pc:sldMasterMk cId="2574068247" sldId="2147483648"/>
              <pc:sldLayoutMk cId="3745042884" sldId="2147483674"/>
              <ac:spMk id="17" creationId="{8F258C74-9E78-07A9-3EFC-2F3A0CFD2841}"/>
            </ac:spMkLst>
          </pc:spChg>
          <pc:spChg chg="add del mod">
            <ac:chgData name="Daoud Saadeddin" userId="50f496e5f975282e" providerId="LiveId" clId="{CE0E578E-C208-4B34-9154-DD7D3B1B63FE}" dt="2022-09-28T18:19:47.169" v="23"/>
            <ac:spMkLst>
              <pc:docMk/>
              <pc:sldMasterMk cId="2574068247" sldId="2147483648"/>
              <pc:sldLayoutMk cId="3745042884" sldId="2147483674"/>
              <ac:spMk id="18" creationId="{E3823DBC-82F4-45AE-F54F-1080900FFE11}"/>
            </ac:spMkLst>
          </pc:spChg>
          <pc:spChg chg="add del mod">
            <ac:chgData name="Daoud Saadeddin" userId="50f496e5f975282e" providerId="LiveId" clId="{CE0E578E-C208-4B34-9154-DD7D3B1B63FE}" dt="2022-09-28T18:19:47.169" v="23"/>
            <ac:spMkLst>
              <pc:docMk/>
              <pc:sldMasterMk cId="2574068247" sldId="2147483648"/>
              <pc:sldLayoutMk cId="3745042884" sldId="2147483674"/>
              <ac:spMk id="19" creationId="{3CA8EAA6-B4AE-C9B5-1377-C26959E7A841}"/>
            </ac:spMkLst>
          </pc:spChg>
          <pc:spChg chg="add del mod">
            <ac:chgData name="Daoud Saadeddin" userId="50f496e5f975282e" providerId="LiveId" clId="{CE0E578E-C208-4B34-9154-DD7D3B1B63FE}" dt="2022-09-28T18:19:47.169" v="23"/>
            <ac:spMkLst>
              <pc:docMk/>
              <pc:sldMasterMk cId="2574068247" sldId="2147483648"/>
              <pc:sldLayoutMk cId="3745042884" sldId="2147483674"/>
              <ac:spMk id="20" creationId="{04D3FAFA-DDC5-7678-2864-DEA518D04C89}"/>
            </ac:spMkLst>
          </pc:spChg>
          <pc:spChg chg="add del mod">
            <ac:chgData name="Daoud Saadeddin" userId="50f496e5f975282e" providerId="LiveId" clId="{CE0E578E-C208-4B34-9154-DD7D3B1B63FE}" dt="2022-09-28T18:19:47.169" v="23"/>
            <ac:spMkLst>
              <pc:docMk/>
              <pc:sldMasterMk cId="2574068247" sldId="2147483648"/>
              <pc:sldLayoutMk cId="3745042884" sldId="2147483674"/>
              <ac:spMk id="21" creationId="{94141EDD-E788-488A-3BA1-FC09C284F53A}"/>
            </ac:spMkLst>
          </pc:spChg>
          <pc:spChg chg="del mod">
            <ac:chgData name="Daoud Saadeddin" userId="50f496e5f975282e" providerId="LiveId" clId="{CE0E578E-C208-4B34-9154-DD7D3B1B63FE}" dt="2022-09-28T18:22:26.797" v="56" actId="478"/>
            <ac:spMkLst>
              <pc:docMk/>
              <pc:sldMasterMk cId="2574068247" sldId="2147483648"/>
              <pc:sldLayoutMk cId="3745042884" sldId="2147483674"/>
              <ac:spMk id="22" creationId="{3ED4D9DD-3352-40AC-9E68-DE965A158152}"/>
            </ac:spMkLst>
          </pc:spChg>
          <pc:spChg chg="del mod">
            <ac:chgData name="Daoud Saadeddin" userId="50f496e5f975282e" providerId="LiveId" clId="{CE0E578E-C208-4B34-9154-DD7D3B1B63FE}" dt="2022-09-28T18:22:28.015" v="57" actId="478"/>
            <ac:spMkLst>
              <pc:docMk/>
              <pc:sldMasterMk cId="2574068247" sldId="2147483648"/>
              <pc:sldLayoutMk cId="3745042884" sldId="2147483674"/>
              <ac:spMk id="23" creationId="{2B3C5A11-273A-4DA9-9B84-3D4602336D70}"/>
            </ac:spMkLst>
          </pc:spChg>
          <pc:spChg chg="del">
            <ac:chgData name="Daoud Saadeddin" userId="50f496e5f975282e" providerId="LiveId" clId="{CE0E578E-C208-4B34-9154-DD7D3B1B63FE}" dt="2022-09-28T18:21:18.031" v="44" actId="478"/>
            <ac:spMkLst>
              <pc:docMk/>
              <pc:sldMasterMk cId="2574068247" sldId="2147483648"/>
              <pc:sldLayoutMk cId="3745042884" sldId="2147483674"/>
              <ac:spMk id="24" creationId="{429028C9-92E9-4E3C-A321-1AF000389C62}"/>
            </ac:spMkLst>
          </pc:spChg>
          <pc:spChg chg="del">
            <ac:chgData name="Daoud Saadeddin" userId="50f496e5f975282e" providerId="LiveId" clId="{CE0E578E-C208-4B34-9154-DD7D3B1B63FE}" dt="2022-09-28T18:21:10.157" v="39" actId="478"/>
            <ac:spMkLst>
              <pc:docMk/>
              <pc:sldMasterMk cId="2574068247" sldId="2147483648"/>
              <pc:sldLayoutMk cId="3745042884" sldId="2147483674"/>
              <ac:spMk id="25" creationId="{7DC2363E-E8DD-4DA5-ACF2-60F2D518EC71}"/>
            </ac:spMkLst>
          </pc:spChg>
          <pc:spChg chg="del">
            <ac:chgData name="Daoud Saadeddin" userId="50f496e5f975282e" providerId="LiveId" clId="{CE0E578E-C208-4B34-9154-DD7D3B1B63FE}" dt="2022-09-28T18:21:18.031" v="44" actId="478"/>
            <ac:spMkLst>
              <pc:docMk/>
              <pc:sldMasterMk cId="2574068247" sldId="2147483648"/>
              <pc:sldLayoutMk cId="3745042884" sldId="2147483674"/>
              <ac:spMk id="26" creationId="{4CCB3E02-7D39-411E-AC9F-0B96B6043AF8}"/>
            </ac:spMkLst>
          </pc:spChg>
          <pc:spChg chg="del">
            <ac:chgData name="Daoud Saadeddin" userId="50f496e5f975282e" providerId="LiveId" clId="{CE0E578E-C208-4B34-9154-DD7D3B1B63FE}" dt="2022-09-28T18:21:08.767" v="38" actId="478"/>
            <ac:spMkLst>
              <pc:docMk/>
              <pc:sldMasterMk cId="2574068247" sldId="2147483648"/>
              <pc:sldLayoutMk cId="3745042884" sldId="2147483674"/>
              <ac:spMk id="27" creationId="{4B2AD625-C14A-4979-BC82-AD689B9C2DA5}"/>
            </ac:spMkLst>
          </pc:spChg>
          <pc:spChg chg="del">
            <ac:chgData name="Daoud Saadeddin" userId="50f496e5f975282e" providerId="LiveId" clId="{CE0E578E-C208-4B34-9154-DD7D3B1B63FE}" dt="2022-09-28T18:21:16.289" v="43" actId="478"/>
            <ac:spMkLst>
              <pc:docMk/>
              <pc:sldMasterMk cId="2574068247" sldId="2147483648"/>
              <pc:sldLayoutMk cId="3745042884" sldId="2147483674"/>
              <ac:spMk id="28" creationId="{7BB23CF8-F4AB-44D6-A879-F6FFDB4C0AC6}"/>
            </ac:spMkLst>
          </pc:spChg>
          <pc:spChg chg="del">
            <ac:chgData name="Daoud Saadeddin" userId="50f496e5f975282e" providerId="LiveId" clId="{CE0E578E-C208-4B34-9154-DD7D3B1B63FE}" dt="2022-09-28T18:21:06.437" v="37" actId="478"/>
            <ac:spMkLst>
              <pc:docMk/>
              <pc:sldMasterMk cId="2574068247" sldId="2147483648"/>
              <pc:sldLayoutMk cId="3745042884" sldId="2147483674"/>
              <ac:spMk id="29" creationId="{FA5D489A-F730-4EEA-A8A1-3FDA42E3C063}"/>
            </ac:spMkLst>
          </pc:spChg>
          <pc:spChg chg="del">
            <ac:chgData name="Daoud Saadeddin" userId="50f496e5f975282e" providerId="LiveId" clId="{CE0E578E-C208-4B34-9154-DD7D3B1B63FE}" dt="2022-09-28T18:21:28.310" v="47" actId="478"/>
            <ac:spMkLst>
              <pc:docMk/>
              <pc:sldMasterMk cId="2574068247" sldId="2147483648"/>
              <pc:sldLayoutMk cId="3745042884" sldId="2147483674"/>
              <ac:spMk id="30" creationId="{7F9A19E8-5292-4078-A6B9-28A95171772A}"/>
            </ac:spMkLst>
          </pc:spChg>
          <pc:spChg chg="del">
            <ac:chgData name="Daoud Saadeddin" userId="50f496e5f975282e" providerId="LiveId" clId="{CE0E578E-C208-4B34-9154-DD7D3B1B63FE}" dt="2022-09-28T18:21:28.310" v="47" actId="478"/>
            <ac:spMkLst>
              <pc:docMk/>
              <pc:sldMasterMk cId="2574068247" sldId="2147483648"/>
              <pc:sldLayoutMk cId="3745042884" sldId="2147483674"/>
              <ac:spMk id="31" creationId="{7FD8F8FE-5619-4140-B7D7-AD7DE3019303}"/>
            </ac:spMkLst>
          </pc:spChg>
          <pc:spChg chg="del">
            <ac:chgData name="Daoud Saadeddin" userId="50f496e5f975282e" providerId="LiveId" clId="{CE0E578E-C208-4B34-9154-DD7D3B1B63FE}" dt="2022-09-28T18:21:28.310" v="47" actId="478"/>
            <ac:spMkLst>
              <pc:docMk/>
              <pc:sldMasterMk cId="2574068247" sldId="2147483648"/>
              <pc:sldLayoutMk cId="3745042884" sldId="2147483674"/>
              <ac:spMk id="32" creationId="{6190BB1F-AD02-43A1-BD63-03E2B699034C}"/>
            </ac:spMkLst>
          </pc:spChg>
          <pc:spChg chg="del">
            <ac:chgData name="Daoud Saadeddin" userId="50f496e5f975282e" providerId="LiveId" clId="{CE0E578E-C208-4B34-9154-DD7D3B1B63FE}" dt="2022-09-28T18:21:28.310" v="47" actId="478"/>
            <ac:spMkLst>
              <pc:docMk/>
              <pc:sldMasterMk cId="2574068247" sldId="2147483648"/>
              <pc:sldLayoutMk cId="3745042884" sldId="2147483674"/>
              <ac:spMk id="33" creationId="{6ECDAC7C-4A27-442A-B552-DBE5D1683F3A}"/>
            </ac:spMkLst>
          </pc:spChg>
          <pc:spChg chg="del">
            <ac:chgData name="Daoud Saadeddin" userId="50f496e5f975282e" providerId="LiveId" clId="{CE0E578E-C208-4B34-9154-DD7D3B1B63FE}" dt="2022-09-28T18:21:28.310" v="47" actId="478"/>
            <ac:spMkLst>
              <pc:docMk/>
              <pc:sldMasterMk cId="2574068247" sldId="2147483648"/>
              <pc:sldLayoutMk cId="3745042884" sldId="2147483674"/>
              <ac:spMk id="34" creationId="{5EB31F03-FF6F-4C92-9104-77D5A856E553}"/>
            </ac:spMkLst>
          </pc:spChg>
          <pc:spChg chg="del">
            <ac:chgData name="Daoud Saadeddin" userId="50f496e5f975282e" providerId="LiveId" clId="{CE0E578E-C208-4B34-9154-DD7D3B1B63FE}" dt="2022-09-28T18:21:28.310" v="47" actId="478"/>
            <ac:spMkLst>
              <pc:docMk/>
              <pc:sldMasterMk cId="2574068247" sldId="2147483648"/>
              <pc:sldLayoutMk cId="3745042884" sldId="2147483674"/>
              <ac:spMk id="35" creationId="{B37AF64F-FE7D-4AC3-8918-ECDA1A43B245}"/>
            </ac:spMkLst>
          </pc:spChg>
          <pc:spChg chg="del mod">
            <ac:chgData name="Daoud Saadeddin" userId="50f496e5f975282e" providerId="LiveId" clId="{CE0E578E-C208-4B34-9154-DD7D3B1B63FE}" dt="2022-09-28T18:21:15.383" v="42" actId="478"/>
            <ac:spMkLst>
              <pc:docMk/>
              <pc:sldMasterMk cId="2574068247" sldId="2147483648"/>
              <pc:sldLayoutMk cId="3745042884" sldId="2147483674"/>
              <ac:spMk id="36" creationId="{CB0903FE-61A0-4CCC-B61D-CD0AAD06AA14}"/>
            </ac:spMkLst>
          </pc:spChg>
          <pc:spChg chg="del mod">
            <ac:chgData name="Daoud Saadeddin" userId="50f496e5f975282e" providerId="LiveId" clId="{CE0E578E-C208-4B34-9154-DD7D3B1B63FE}" dt="2022-09-28T18:21:14.063" v="41" actId="478"/>
            <ac:spMkLst>
              <pc:docMk/>
              <pc:sldMasterMk cId="2574068247" sldId="2147483648"/>
              <pc:sldLayoutMk cId="3745042884" sldId="2147483674"/>
              <ac:spMk id="37" creationId="{BE224226-E453-46A8-83BA-5202401BB0A9}"/>
            </ac:spMkLst>
          </pc:spChg>
          <pc:spChg chg="del mod">
            <ac:chgData name="Daoud Saadeddin" userId="50f496e5f975282e" providerId="LiveId" clId="{CE0E578E-C208-4B34-9154-DD7D3B1B63FE}" dt="2022-09-28T18:21:12.453" v="40" actId="478"/>
            <ac:spMkLst>
              <pc:docMk/>
              <pc:sldMasterMk cId="2574068247" sldId="2147483648"/>
              <pc:sldLayoutMk cId="3745042884" sldId="2147483674"/>
              <ac:spMk id="38" creationId="{5D0BDEDD-22D7-43DC-8079-5862E7F9DD2E}"/>
            </ac:spMkLst>
          </pc:spChg>
          <pc:spChg chg="del mod">
            <ac:chgData name="Daoud Saadeddin" userId="50f496e5f975282e" providerId="LiveId" clId="{CE0E578E-C208-4B34-9154-DD7D3B1B63FE}" dt="2022-09-28T18:22:21.837" v="55" actId="478"/>
            <ac:spMkLst>
              <pc:docMk/>
              <pc:sldMasterMk cId="2574068247" sldId="2147483648"/>
              <pc:sldLayoutMk cId="3745042884" sldId="2147483674"/>
              <ac:spMk id="39" creationId="{98802624-2FCD-4DAB-A1CB-164C3A63FA5F}"/>
            </ac:spMkLst>
          </pc:spChg>
          <pc:spChg chg="del mod">
            <ac:chgData name="Daoud Saadeddin" userId="50f496e5f975282e" providerId="LiveId" clId="{CE0E578E-C208-4B34-9154-DD7D3B1B63FE}" dt="2022-09-28T18:22:21.837" v="55" actId="478"/>
            <ac:spMkLst>
              <pc:docMk/>
              <pc:sldMasterMk cId="2574068247" sldId="2147483648"/>
              <pc:sldLayoutMk cId="3745042884" sldId="2147483674"/>
              <ac:spMk id="40" creationId="{F36D8BB7-5056-43F6-B7BD-E9F38A18400C}"/>
            </ac:spMkLst>
          </pc:spChg>
          <pc:spChg chg="del mod">
            <ac:chgData name="Daoud Saadeddin" userId="50f496e5f975282e" providerId="LiveId" clId="{CE0E578E-C208-4B34-9154-DD7D3B1B63FE}" dt="2022-09-28T18:22:21.837" v="55" actId="478"/>
            <ac:spMkLst>
              <pc:docMk/>
              <pc:sldMasterMk cId="2574068247" sldId="2147483648"/>
              <pc:sldLayoutMk cId="3745042884" sldId="2147483674"/>
              <ac:spMk id="41" creationId="{7A185FA1-53DA-48B2-A30D-2C39247E0F8F}"/>
            </ac:spMkLst>
          </pc:spChg>
        </pc:sldLayoutChg>
        <pc:sldLayoutChg chg="new del mod">
          <pc:chgData name="Daoud Saadeddin" userId="50f496e5f975282e" providerId="LiveId" clId="{CE0E578E-C208-4B34-9154-DD7D3B1B63FE}" dt="2022-09-28T18:22:11.027" v="54" actId="11236"/>
          <pc:sldLayoutMkLst>
            <pc:docMk/>
            <pc:sldMasterMk cId="2574068247" sldId="2147483648"/>
            <pc:sldLayoutMk cId="1403052963" sldId="2147483675"/>
          </pc:sldLayoutMkLst>
        </pc:sldLayoutChg>
        <pc:sldLayoutChg chg="new del mod">
          <pc:chgData name="Daoud Saadeddin" userId="50f496e5f975282e" providerId="LiveId" clId="{CE0E578E-C208-4B34-9154-DD7D3B1B63FE}" dt="2022-09-28T18:22:09.246" v="52" actId="11236"/>
          <pc:sldLayoutMkLst>
            <pc:docMk/>
            <pc:sldMasterMk cId="2574068247" sldId="2147483648"/>
            <pc:sldLayoutMk cId="3305925459" sldId="2147483675"/>
          </pc:sldLayoutMkLst>
        </pc:sldLayoutChg>
      </pc:sldMasterChg>
      <pc:sldMasterChg chg="new del mod addSldLayout delSldLayout">
        <pc:chgData name="Daoud Saadeddin" userId="50f496e5f975282e" providerId="LiveId" clId="{CE0E578E-C208-4B34-9154-DD7D3B1B63FE}" dt="2022-09-28T18:22:06.341" v="50" actId="6938"/>
        <pc:sldMasterMkLst>
          <pc:docMk/>
          <pc:sldMasterMk cId="539176036" sldId="2147483675"/>
        </pc:sldMasterMkLst>
        <pc:sldLayoutChg chg="new del replId">
          <pc:chgData name="Daoud Saadeddin" userId="50f496e5f975282e" providerId="LiveId" clId="{CE0E578E-C208-4B34-9154-DD7D3B1B63FE}" dt="2022-09-28T18:22:06.341" v="50" actId="6938"/>
          <pc:sldLayoutMkLst>
            <pc:docMk/>
            <pc:sldMasterMk cId="539176036" sldId="2147483675"/>
            <pc:sldLayoutMk cId="3955154504" sldId="2147483676"/>
          </pc:sldLayoutMkLst>
        </pc:sldLayoutChg>
        <pc:sldLayoutChg chg="new del replId">
          <pc:chgData name="Daoud Saadeddin" userId="50f496e5f975282e" providerId="LiveId" clId="{CE0E578E-C208-4B34-9154-DD7D3B1B63FE}" dt="2022-09-28T18:22:06.341" v="50" actId="6938"/>
          <pc:sldLayoutMkLst>
            <pc:docMk/>
            <pc:sldMasterMk cId="539176036" sldId="2147483675"/>
            <pc:sldLayoutMk cId="3763285391" sldId="2147483677"/>
          </pc:sldLayoutMkLst>
        </pc:sldLayoutChg>
        <pc:sldLayoutChg chg="new del replId">
          <pc:chgData name="Daoud Saadeddin" userId="50f496e5f975282e" providerId="LiveId" clId="{CE0E578E-C208-4B34-9154-DD7D3B1B63FE}" dt="2022-09-28T18:22:06.341" v="50" actId="6938"/>
          <pc:sldLayoutMkLst>
            <pc:docMk/>
            <pc:sldMasterMk cId="539176036" sldId="2147483675"/>
            <pc:sldLayoutMk cId="333059549" sldId="2147483678"/>
          </pc:sldLayoutMkLst>
        </pc:sldLayoutChg>
        <pc:sldLayoutChg chg="new del replId">
          <pc:chgData name="Daoud Saadeddin" userId="50f496e5f975282e" providerId="LiveId" clId="{CE0E578E-C208-4B34-9154-DD7D3B1B63FE}" dt="2022-09-28T18:22:06.341" v="50" actId="6938"/>
          <pc:sldLayoutMkLst>
            <pc:docMk/>
            <pc:sldMasterMk cId="539176036" sldId="2147483675"/>
            <pc:sldLayoutMk cId="2585971657" sldId="2147483679"/>
          </pc:sldLayoutMkLst>
        </pc:sldLayoutChg>
        <pc:sldLayoutChg chg="new del replId">
          <pc:chgData name="Daoud Saadeddin" userId="50f496e5f975282e" providerId="LiveId" clId="{CE0E578E-C208-4B34-9154-DD7D3B1B63FE}" dt="2022-09-28T18:22:06.341" v="50" actId="6938"/>
          <pc:sldLayoutMkLst>
            <pc:docMk/>
            <pc:sldMasterMk cId="539176036" sldId="2147483675"/>
            <pc:sldLayoutMk cId="984298151" sldId="2147483680"/>
          </pc:sldLayoutMkLst>
        </pc:sldLayoutChg>
        <pc:sldLayoutChg chg="new del replId">
          <pc:chgData name="Daoud Saadeddin" userId="50f496e5f975282e" providerId="LiveId" clId="{CE0E578E-C208-4B34-9154-DD7D3B1B63FE}" dt="2022-09-28T18:22:06.341" v="50" actId="6938"/>
          <pc:sldLayoutMkLst>
            <pc:docMk/>
            <pc:sldMasterMk cId="539176036" sldId="2147483675"/>
            <pc:sldLayoutMk cId="887914380" sldId="2147483681"/>
          </pc:sldLayoutMkLst>
        </pc:sldLayoutChg>
        <pc:sldLayoutChg chg="new del replId">
          <pc:chgData name="Daoud Saadeddin" userId="50f496e5f975282e" providerId="LiveId" clId="{CE0E578E-C208-4B34-9154-DD7D3B1B63FE}" dt="2022-09-28T18:22:06.341" v="50" actId="6938"/>
          <pc:sldLayoutMkLst>
            <pc:docMk/>
            <pc:sldMasterMk cId="539176036" sldId="2147483675"/>
            <pc:sldLayoutMk cId="4005128378" sldId="2147483682"/>
          </pc:sldLayoutMkLst>
        </pc:sldLayoutChg>
        <pc:sldLayoutChg chg="new del replId">
          <pc:chgData name="Daoud Saadeddin" userId="50f496e5f975282e" providerId="LiveId" clId="{CE0E578E-C208-4B34-9154-DD7D3B1B63FE}" dt="2022-09-28T18:22:06.341" v="50" actId="6938"/>
          <pc:sldLayoutMkLst>
            <pc:docMk/>
            <pc:sldMasterMk cId="539176036" sldId="2147483675"/>
            <pc:sldLayoutMk cId="162658195" sldId="2147483683"/>
          </pc:sldLayoutMkLst>
        </pc:sldLayoutChg>
        <pc:sldLayoutChg chg="new del replId">
          <pc:chgData name="Daoud Saadeddin" userId="50f496e5f975282e" providerId="LiveId" clId="{CE0E578E-C208-4B34-9154-DD7D3B1B63FE}" dt="2022-09-28T18:22:06.341" v="50" actId="6938"/>
          <pc:sldLayoutMkLst>
            <pc:docMk/>
            <pc:sldMasterMk cId="539176036" sldId="2147483675"/>
            <pc:sldLayoutMk cId="714175798" sldId="2147483684"/>
          </pc:sldLayoutMkLst>
        </pc:sldLayoutChg>
        <pc:sldLayoutChg chg="new del replId">
          <pc:chgData name="Daoud Saadeddin" userId="50f496e5f975282e" providerId="LiveId" clId="{CE0E578E-C208-4B34-9154-DD7D3B1B63FE}" dt="2022-09-28T18:22:06.341" v="50" actId="6938"/>
          <pc:sldLayoutMkLst>
            <pc:docMk/>
            <pc:sldMasterMk cId="539176036" sldId="2147483675"/>
            <pc:sldLayoutMk cId="3782980491" sldId="2147483685"/>
          </pc:sldLayoutMkLst>
        </pc:sldLayoutChg>
        <pc:sldLayoutChg chg="new del replId">
          <pc:chgData name="Daoud Saadeddin" userId="50f496e5f975282e" providerId="LiveId" clId="{CE0E578E-C208-4B34-9154-DD7D3B1B63FE}" dt="2022-09-28T18:22:06.341" v="50" actId="6938"/>
          <pc:sldLayoutMkLst>
            <pc:docMk/>
            <pc:sldMasterMk cId="539176036" sldId="2147483675"/>
            <pc:sldLayoutMk cId="1122034087" sldId="2147483686"/>
          </pc:sldLayoutMkLst>
        </pc:sldLayoutChg>
      </pc:sldMasterChg>
    </pc:docChg>
  </pc:docChgLst>
  <pc:docChgLst>
    <pc:chgData name="l s" userId="1ad91e0f89b49ce0" providerId="LiveId" clId="{F0E26B2F-EE32-4E95-9E78-ED5AA3F03F18}"/>
    <pc:docChg chg="modSld">
      <pc:chgData name="l s" userId="1ad91e0f89b49ce0" providerId="LiveId" clId="{F0E26B2F-EE32-4E95-9E78-ED5AA3F03F18}" dt="2020-04-27T19:46:59.917" v="10" actId="20577"/>
      <pc:docMkLst>
        <pc:docMk/>
      </pc:docMkLst>
      <pc:sldChg chg="modNotesTx">
        <pc:chgData name="l s" userId="1ad91e0f89b49ce0" providerId="LiveId" clId="{F0E26B2F-EE32-4E95-9E78-ED5AA3F03F18}" dt="2020-04-27T19:46:59.917" v="10" actId="20577"/>
        <pc:sldMkLst>
          <pc:docMk/>
          <pc:sldMk cId="3848530579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4BB8C-274B-4368-989C-15C2F6E68365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3FCEF-B602-4370-B284-A48CB4053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5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SOP Template </a:t>
            </a:r>
            <a:r>
              <a:rPr lang="en-US" dirty="0"/>
              <a:t>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41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SOP Template </a:t>
            </a:r>
            <a:r>
              <a:rPr lang="en-US" dirty="0"/>
              <a:t>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0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6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4D0490-A8A0-6C6F-40CB-A2D7427647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7627" y="1221000"/>
            <a:ext cx="2058536" cy="1331130"/>
          </a:xfrm>
          <a:prstGeom prst="rect">
            <a:avLst/>
          </a:prstGeom>
          <a:solidFill>
            <a:srgbClr val="F8F8F8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Process name</a:t>
            </a:r>
            <a:endParaRPr lang="en-AE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15647DE-E0B9-9BE4-6E9F-0E5E6B576B3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20930" y="1221000"/>
            <a:ext cx="2058536" cy="1331130"/>
          </a:xfrm>
          <a:prstGeom prst="rect">
            <a:avLst/>
          </a:prstGeom>
          <a:solidFill>
            <a:srgbClr val="F8F8F8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Parent process</a:t>
            </a:r>
            <a:endParaRPr lang="en-AE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9E70804F-91ED-DFDA-D35B-392BB8D72FA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04233" y="1221000"/>
            <a:ext cx="2058536" cy="1331130"/>
          </a:xfrm>
          <a:prstGeom prst="rect">
            <a:avLst/>
          </a:prstGeom>
          <a:solidFill>
            <a:srgbClr val="F8F8F8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AE" dirty="0"/>
              <a:t>SOP owner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85019B74-26AF-4634-FF7A-53553814295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87537" y="1221000"/>
            <a:ext cx="2058536" cy="1331130"/>
          </a:xfrm>
          <a:prstGeom prst="rect">
            <a:avLst/>
          </a:prstGeom>
          <a:solidFill>
            <a:srgbClr val="F8F8F8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AE" dirty="0"/>
              <a:t>Process time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FD0DF5E0-D706-C4D2-A718-2835AB7693A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7627" y="3699914"/>
            <a:ext cx="5303364" cy="2687237"/>
          </a:xfrm>
          <a:prstGeom prst="rect">
            <a:avLst/>
          </a:prstGeom>
          <a:solidFill>
            <a:srgbClr val="F8F8F8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342900" indent="-342900">
              <a:buFont typeface="+mj-lt"/>
              <a:buAutoNum type="arabicPeriod"/>
              <a:defRPr sz="1800"/>
            </a:lvl1pPr>
          </a:lstStyle>
          <a:p>
            <a:pPr lvl="0"/>
            <a:r>
              <a:rPr lang="en-AE" dirty="0"/>
              <a:t>Process steps / process map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266AF53-26C0-DD0B-0CE8-2C3A1BCEDE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63821" y="3699914"/>
            <a:ext cx="3182252" cy="2687237"/>
          </a:xfrm>
          <a:prstGeom prst="rect">
            <a:avLst/>
          </a:prstGeom>
          <a:solidFill>
            <a:srgbClr val="F8F8F8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342900" indent="-342900">
              <a:buFont typeface="+mj-lt"/>
              <a:buAutoNum type="arabicPeriod"/>
              <a:defRPr sz="1800"/>
            </a:lvl1pPr>
          </a:lstStyle>
          <a:p>
            <a:pPr lvl="0"/>
            <a:r>
              <a:rPr lang="en-AE" dirty="0"/>
              <a:t>Related SOPs and documents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56D16CD3-111F-3EAD-264D-6DB4BD6BC10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7627" y="2658705"/>
            <a:ext cx="5303364" cy="934634"/>
          </a:xfrm>
          <a:prstGeom prst="rect">
            <a:avLst/>
          </a:prstGeom>
          <a:solidFill>
            <a:srgbClr val="F8F8F8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Purpose of SOP</a:t>
            </a:r>
            <a:endParaRPr lang="en-AE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E5ED6E81-A04B-3171-8623-C17C239FEFE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63821" y="2658705"/>
            <a:ext cx="3182252" cy="934634"/>
          </a:xfrm>
          <a:prstGeom prst="rect">
            <a:avLst/>
          </a:prstGeom>
          <a:solidFill>
            <a:srgbClr val="F8F8F8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Scope</a:t>
            </a:r>
            <a:endParaRPr lang="en-AE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9A1A6B-6217-C787-1229-6F6418B6048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420930" y="600500"/>
            <a:ext cx="6425142" cy="39644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200"/>
            </a:lvl1pPr>
          </a:lstStyle>
          <a:p>
            <a:pPr lvl="0"/>
            <a:r>
              <a:rPr lang="en-AE" dirty="0"/>
              <a:t>SOP Title</a:t>
            </a:r>
          </a:p>
        </p:txBody>
      </p:sp>
    </p:spTree>
    <p:extLst>
      <p:ext uri="{BB962C8B-B14F-4D97-AF65-F5344CB8AC3E}">
        <p14:creationId xmlns:p14="http://schemas.microsoft.com/office/powerpoint/2010/main" val="374504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36300" y="526093"/>
            <a:ext cx="144926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-1171" y="0"/>
            <a:ext cx="914517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286146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SOP #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630303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Revision #</a:t>
            </a:r>
          </a:p>
        </p:txBody>
      </p:sp>
      <p:sp>
        <p:nvSpPr>
          <p:cNvPr id="14" name="Freeform 13"/>
          <p:cNvSpPr/>
          <p:nvPr/>
        </p:nvSpPr>
        <p:spPr>
          <a:xfrm>
            <a:off x="0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Company name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www.</a:t>
            </a:r>
            <a:r>
              <a:rPr lang="en-US" sz="2400" b="1" dirty="0">
                <a:solidFill>
                  <a:schemeClr val="tx1"/>
                </a:solidFill>
              </a:rPr>
              <a:t>citoolkit</a:t>
            </a:r>
            <a:r>
              <a:rPr lang="en-US" sz="2400" dirty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1" y="213853"/>
            <a:ext cx="1227551" cy="836300"/>
          </a:xfrm>
          <a:custGeom>
            <a:avLst/>
            <a:gdLst/>
            <a:ahLst/>
            <a:cxnLst/>
            <a:rect l="0" t="0" r="0" b="0"/>
            <a:pathLst>
              <a:path w="532000" h="532000">
                <a:moveTo>
                  <a:pt x="0" y="0"/>
                </a:moveTo>
                <a:lnTo>
                  <a:pt x="532000" y="0"/>
                </a:lnTo>
                <a:lnTo>
                  <a:pt x="532000" y="532000"/>
                </a:lnTo>
                <a:lnTo>
                  <a:pt x="0" y="53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 cap="flat">
            <a:solidFill>
              <a:schemeClr val="bg1">
                <a:lumMod val="85000"/>
              </a:schemeClr>
            </a:solidFill>
            <a:bevel/>
          </a:ln>
          <a:effectLst/>
        </p:spPr>
      </p:sp>
      <p:sp>
        <p:nvSpPr>
          <p:cNvPr id="17" name="Freeform 16"/>
          <p:cNvSpPr/>
          <p:nvPr userDrawn="1"/>
        </p:nvSpPr>
        <p:spPr>
          <a:xfrm>
            <a:off x="2286146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Date</a:t>
            </a:r>
          </a:p>
        </p:txBody>
      </p:sp>
      <p:sp>
        <p:nvSpPr>
          <p:cNvPr id="18" name="Freeform 17"/>
          <p:cNvSpPr/>
          <p:nvPr userDrawn="1"/>
        </p:nvSpPr>
        <p:spPr>
          <a:xfrm>
            <a:off x="5630303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Revision date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2285561" y="526093"/>
            <a:ext cx="6858439" cy="52406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6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2B9232F-2FE9-D539-720A-73D989563F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A9C6BD4-7601-F1BC-2817-333234BA356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D425691-BB2E-B4C6-EFDF-A89DF5D24B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81F0311-CCDB-DFE1-2A46-1482403F85F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55A47BD-248A-B3BC-0159-F9BC20FC42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3B4BF18-3CDD-E9A3-56EA-5F746BF1E61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3C25CEBA-DD5A-575B-2EB9-F2FAABD6F24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D0D5FEA0-6E98-124C-2400-7FCD2FF9135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C38AE200-29CD-A289-3854-DEE3CB83AAF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225550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2B9232F-2FE9-D539-720A-73D989563F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8.1.7 New Hire Orientation</a:t>
            </a:r>
            <a:endParaRPr lang="en-AE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A9C6BD4-7601-F1BC-2817-333234BA356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8. Develop and Manage Human Resources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D425691-BB2E-B4C6-EFDF-A89DF5D24B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R.K</a:t>
            </a:r>
            <a:endParaRPr lang="en-AE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81F0311-CCDB-DFE1-2A46-1482403F85F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Over the course of a single day</a:t>
            </a:r>
            <a:endParaRPr lang="en-AE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55A47BD-248A-B3BC-0159-F9BC20FC42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AE" dirty="0"/>
              <a:t>Create new employee file</a:t>
            </a:r>
          </a:p>
          <a:p>
            <a:r>
              <a:rPr lang="en-AE" dirty="0"/>
              <a:t>Provide PPE</a:t>
            </a:r>
          </a:p>
          <a:p>
            <a:r>
              <a:rPr lang="en-AE" dirty="0"/>
              <a:t>Provide general induction</a:t>
            </a:r>
          </a:p>
          <a:p>
            <a:r>
              <a:rPr lang="en-AE" dirty="0"/>
              <a:t>Hand-over to department</a:t>
            </a:r>
          </a:p>
          <a:p>
            <a:r>
              <a:rPr lang="en-AE" dirty="0"/>
              <a:t>Assign a mentor</a:t>
            </a:r>
          </a:p>
          <a:p>
            <a:r>
              <a:rPr lang="en-AE" dirty="0"/>
              <a:t>Introduce to team</a:t>
            </a:r>
          </a:p>
          <a:p>
            <a:r>
              <a:rPr lang="en-AE" dirty="0"/>
              <a:t>Introduce to workplace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3B4BF18-3CDD-E9A3-56EA-5F746BF1E61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Recruitment process (SOP NO.: PER-02)</a:t>
            </a:r>
          </a:p>
          <a:p>
            <a:r>
              <a:rPr lang="en-US" dirty="0"/>
              <a:t>Training process (SOP NO.: PER-04)</a:t>
            </a:r>
          </a:p>
          <a:p>
            <a:r>
              <a:rPr lang="en-US" dirty="0"/>
              <a:t>Training record (FORM NO.: PER-07)</a:t>
            </a:r>
          </a:p>
          <a:p>
            <a:r>
              <a:rPr lang="en-US" dirty="0"/>
              <a:t>Employment job offer (FORM NO.: PER-02)</a:t>
            </a:r>
            <a:endParaRPr lang="en-AE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3C25CEBA-DD5A-575B-2EB9-F2FAABD6F24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Standardize the steps for helping the newcomer to align with his/her new position and provide opportunities for him/her to connect with others.</a:t>
            </a:r>
            <a:endParaRPr lang="en-AE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D0D5FEA0-6E98-124C-2400-7FCD2FF9135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All departments which may have new recruitment requirements.</a:t>
            </a:r>
            <a:endParaRPr lang="en-AE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C38AE200-29CD-A289-3854-DEE3CB83AAF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New Hire Orientation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2000937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144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</dc:creator>
  <cp:lastModifiedBy>Daoud Saadeddin</cp:lastModifiedBy>
  <cp:revision>204</cp:revision>
  <dcterms:created xsi:type="dcterms:W3CDTF">2013-12-01T22:07:52Z</dcterms:created>
  <dcterms:modified xsi:type="dcterms:W3CDTF">2022-09-28T18:50:50Z</dcterms:modified>
</cp:coreProperties>
</file>