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7F7F7F"/>
    <a:srgbClr val="404040"/>
    <a:srgbClr val="177F78"/>
    <a:srgbClr val="89BC44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Tabular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Vertical process map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Horizontal process map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95092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48054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4EE390-E760-4D45-8B92-CBB25F5FB358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4572001" y="2151579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E3FD86-AB79-4141-BC6F-AD5995956938}"/>
              </a:ext>
            </a:extLst>
          </p:cNvPr>
          <p:cNvCxnSpPr>
            <a:cxnSpLocks/>
            <a:stCxn id="22" idx="2"/>
            <a:endCxn id="31" idx="0"/>
          </p:cNvCxnSpPr>
          <p:nvPr/>
        </p:nvCxnSpPr>
        <p:spPr bwMode="auto">
          <a:xfrm>
            <a:off x="4572001" y="2857186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5290BB-1172-4CEA-903F-197888B4C7E2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 bwMode="auto">
          <a:xfrm>
            <a:off x="4572001" y="3562793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E0116D-09B4-496F-966A-E246B6958E77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 bwMode="auto">
          <a:xfrm>
            <a:off x="4572001" y="4268400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CE07162-5ACC-46ED-95ED-CB682ABBC197}"/>
              </a:ext>
            </a:extLst>
          </p:cNvPr>
          <p:cNvGrpSpPr/>
          <p:nvPr/>
        </p:nvGrpSpPr>
        <p:grpSpPr>
          <a:xfrm>
            <a:off x="3787432" y="1602939"/>
            <a:ext cx="1571967" cy="548640"/>
            <a:chOff x="3787432" y="1625603"/>
            <a:chExt cx="1571967" cy="54864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8C0088-27BF-48E5-89BD-33DA94D69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162560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309971-3FF1-44E7-B210-34CE770D7909}"/>
                </a:ext>
              </a:extLst>
            </p:cNvPr>
            <p:cNvSpPr/>
            <p:nvPr/>
          </p:nvSpPr>
          <p:spPr>
            <a:xfrm>
              <a:off x="3790255" y="162560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A514A4F-1A99-4A61-A219-BA8C52753308}"/>
              </a:ext>
            </a:extLst>
          </p:cNvPr>
          <p:cNvGrpSpPr/>
          <p:nvPr/>
        </p:nvGrpSpPr>
        <p:grpSpPr>
          <a:xfrm>
            <a:off x="3787429" y="2308546"/>
            <a:ext cx="1571970" cy="548640"/>
            <a:chOff x="3787429" y="2316393"/>
            <a:chExt cx="1571970" cy="5486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0B72B1-CA94-49E1-8BCB-F01D31752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2316393"/>
              <a:ext cx="1569143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F71760-C008-4A09-8C93-5CF7CCD350C1}"/>
                </a:ext>
              </a:extLst>
            </p:cNvPr>
            <p:cNvSpPr/>
            <p:nvPr/>
          </p:nvSpPr>
          <p:spPr>
            <a:xfrm>
              <a:off x="3790252" y="2316393"/>
              <a:ext cx="156914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36C06F-0124-4C23-ADF4-BB2297E4F3AB}"/>
              </a:ext>
            </a:extLst>
          </p:cNvPr>
          <p:cNvGrpSpPr/>
          <p:nvPr/>
        </p:nvGrpSpPr>
        <p:grpSpPr>
          <a:xfrm>
            <a:off x="3787429" y="3719760"/>
            <a:ext cx="1569144" cy="548640"/>
            <a:chOff x="3787429" y="3697973"/>
            <a:chExt cx="1569144" cy="5486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91A6BB9-38BF-4805-B9A4-D0F13D275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69797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EA4BC-648D-44D2-8ADF-063D5F7DE8F7}"/>
                </a:ext>
              </a:extLst>
            </p:cNvPr>
            <p:cNvSpPr/>
            <p:nvPr/>
          </p:nvSpPr>
          <p:spPr>
            <a:xfrm>
              <a:off x="3790256" y="369797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7662BE-97C6-4330-B6B2-DB384000C798}"/>
              </a:ext>
            </a:extLst>
          </p:cNvPr>
          <p:cNvGrpSpPr/>
          <p:nvPr/>
        </p:nvGrpSpPr>
        <p:grpSpPr>
          <a:xfrm>
            <a:off x="3787432" y="4425367"/>
            <a:ext cx="1571967" cy="548640"/>
            <a:chOff x="3787432" y="4388763"/>
            <a:chExt cx="1571967" cy="54864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C5408D9-90D1-4C0C-8D43-7F59DBDC3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438876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BAB6FF-CFCD-4836-A2D4-C935DE81746C}"/>
                </a:ext>
              </a:extLst>
            </p:cNvPr>
            <p:cNvSpPr/>
            <p:nvPr/>
          </p:nvSpPr>
          <p:spPr>
            <a:xfrm>
              <a:off x="3790255" y="438876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61D971-C515-4FDF-A4FD-3100FA07BAB1}"/>
              </a:ext>
            </a:extLst>
          </p:cNvPr>
          <p:cNvGrpSpPr/>
          <p:nvPr/>
        </p:nvGrpSpPr>
        <p:grpSpPr>
          <a:xfrm>
            <a:off x="3787429" y="3014153"/>
            <a:ext cx="1569144" cy="548640"/>
            <a:chOff x="3787429" y="3007183"/>
            <a:chExt cx="1569144" cy="5486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BB4CF30-CCCB-48E1-B066-4C4EBDB63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00718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AB4B6C-417B-4399-AB56-8F2E8CC2620D}"/>
                </a:ext>
              </a:extLst>
            </p:cNvPr>
            <p:cNvSpPr/>
            <p:nvPr/>
          </p:nvSpPr>
          <p:spPr>
            <a:xfrm>
              <a:off x="3790256" y="300718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057AB58-8DB3-4E98-BE2C-8D3563DF67FF}"/>
              </a:ext>
            </a:extLst>
          </p:cNvPr>
          <p:cNvCxnSpPr>
            <a:cxnSpLocks/>
            <a:stCxn id="28" idx="2"/>
            <a:endCxn id="53" idx="0"/>
          </p:cNvCxnSpPr>
          <p:nvPr/>
        </p:nvCxnSpPr>
        <p:spPr bwMode="auto">
          <a:xfrm>
            <a:off x="4572004" y="4974007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408A951-361B-48E9-BEC0-7DC64F197A40}"/>
              </a:ext>
            </a:extLst>
          </p:cNvPr>
          <p:cNvCxnSpPr>
            <a:cxnSpLocks/>
            <a:stCxn id="53" idx="2"/>
            <a:endCxn id="47" idx="0"/>
          </p:cNvCxnSpPr>
          <p:nvPr/>
        </p:nvCxnSpPr>
        <p:spPr bwMode="auto">
          <a:xfrm flipH="1">
            <a:off x="4572001" y="5679614"/>
            <a:ext cx="3" cy="156965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DB2F7C8-28A0-48F8-9F18-6608E8DFA998}"/>
              </a:ext>
            </a:extLst>
          </p:cNvPr>
          <p:cNvGrpSpPr/>
          <p:nvPr/>
        </p:nvGrpSpPr>
        <p:grpSpPr>
          <a:xfrm>
            <a:off x="3787429" y="5836579"/>
            <a:ext cx="1569144" cy="548640"/>
            <a:chOff x="3787429" y="5770343"/>
            <a:chExt cx="1569144" cy="54864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FC9413-E26D-4761-A147-D18F578B3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577034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07FA11-CF80-4FA3-93F7-4B005934611B}"/>
                </a:ext>
              </a:extLst>
            </p:cNvPr>
            <p:cNvSpPr/>
            <p:nvPr/>
          </p:nvSpPr>
          <p:spPr>
            <a:xfrm>
              <a:off x="3790256" y="577034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2D69A0-D08B-4211-B4AB-E3B2E34B0DA3}"/>
              </a:ext>
            </a:extLst>
          </p:cNvPr>
          <p:cNvGrpSpPr/>
          <p:nvPr/>
        </p:nvGrpSpPr>
        <p:grpSpPr>
          <a:xfrm>
            <a:off x="3784602" y="5130974"/>
            <a:ext cx="1571974" cy="548640"/>
            <a:chOff x="3784602" y="5079553"/>
            <a:chExt cx="1571974" cy="54864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6FAD6DC-44CC-4398-A1E3-FF58B695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507955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0DCE3E-5ADD-4E61-868D-5961F106C57D}"/>
                </a:ext>
              </a:extLst>
            </p:cNvPr>
            <p:cNvSpPr/>
            <p:nvPr/>
          </p:nvSpPr>
          <p:spPr>
            <a:xfrm>
              <a:off x="3784602" y="507955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038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06103"/>
              </p:ext>
            </p:extLst>
          </p:nvPr>
        </p:nvGraphicFramePr>
        <p:xfrm>
          <a:off x="222455" y="1159662"/>
          <a:ext cx="8699090" cy="5279336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F893391-43F9-4D31-A27D-F71B5C00E8FB}"/>
              </a:ext>
            </a:extLst>
          </p:cNvPr>
          <p:cNvGrpSpPr/>
          <p:nvPr/>
        </p:nvGrpSpPr>
        <p:grpSpPr>
          <a:xfrm>
            <a:off x="266075" y="5489716"/>
            <a:ext cx="8611851" cy="914400"/>
            <a:chOff x="266075" y="5489716"/>
            <a:chExt cx="8611851" cy="9144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FAA31C0-05CD-4A0E-85C9-0A51937A9450}"/>
                </a:ext>
              </a:extLst>
            </p:cNvPr>
            <p:cNvGrpSpPr/>
            <p:nvPr/>
          </p:nvGrpSpPr>
          <p:grpSpPr>
            <a:xfrm>
              <a:off x="266075" y="5489716"/>
              <a:ext cx="8611851" cy="914400"/>
              <a:chOff x="279481" y="5461580"/>
              <a:chExt cx="8611851" cy="9144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CAE91E1-877D-4121-A72F-A305CA0987BF}"/>
                  </a:ext>
                </a:extLst>
              </p:cNvPr>
              <p:cNvGrpSpPr/>
              <p:nvPr/>
            </p:nvGrpSpPr>
            <p:grpSpPr>
              <a:xfrm>
                <a:off x="279481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4596DB9-9B0E-4F68-A67F-5D5C534850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9A5C15F-2B90-4FEC-98BE-5844F2A09606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726754F5-AE69-4B89-BAD0-8B14A0308730}"/>
                  </a:ext>
                </a:extLst>
              </p:cNvPr>
              <p:cNvGrpSpPr/>
              <p:nvPr/>
            </p:nvGrpSpPr>
            <p:grpSpPr>
              <a:xfrm>
                <a:off x="1755152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4635053-F955-4C08-BB9D-86D231DCAD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EF19482-78FD-44B4-AA13-BF7A4A99EDBE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18C4A95-642B-4A6A-89BB-D7218C5A4984}"/>
                  </a:ext>
                </a:extLst>
              </p:cNvPr>
              <p:cNvGrpSpPr/>
              <p:nvPr/>
            </p:nvGrpSpPr>
            <p:grpSpPr>
              <a:xfrm>
                <a:off x="3230823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8B8687CD-21BE-4D47-9BB5-64701E6EF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4A64D3FC-61FF-4372-9909-D3EB718C86FB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7DFAE06-BD26-406B-9ECF-46040A592F53}"/>
                  </a:ext>
                </a:extLst>
              </p:cNvPr>
              <p:cNvGrpSpPr/>
              <p:nvPr/>
            </p:nvGrpSpPr>
            <p:grpSpPr>
              <a:xfrm>
                <a:off x="4706494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2A7DD12-F0E4-44E5-AF5F-9F2CBB3B4D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678F4B6-55CC-4ED3-A887-BF2845F5A9E9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DAD4731-D918-4C27-A432-0BBF7AE6B66C}"/>
                  </a:ext>
                </a:extLst>
              </p:cNvPr>
              <p:cNvGrpSpPr/>
              <p:nvPr/>
            </p:nvGrpSpPr>
            <p:grpSpPr>
              <a:xfrm>
                <a:off x="6182165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A6D8B2F6-649B-4639-9DA1-C358E87244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CE0A222-12ED-4C8F-AF46-69D6FFE953E4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53FF0B0-644F-4886-9149-40D01289F977}"/>
                  </a:ext>
                </a:extLst>
              </p:cNvPr>
              <p:cNvGrpSpPr/>
              <p:nvPr/>
            </p:nvGrpSpPr>
            <p:grpSpPr>
              <a:xfrm>
                <a:off x="7657838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F802374-89E0-4AFE-AF89-A36145A70F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E94D53C6-B0E9-4384-BE11-D4AF12194E06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327B61-D4A5-40A8-866D-F082AC4D2726}"/>
                </a:ext>
              </a:extLst>
            </p:cNvPr>
            <p:cNvCxnSpPr>
              <a:cxnSpLocks/>
              <a:stCxn id="5" idx="3"/>
              <a:endCxn id="8" idx="1"/>
            </p:cNvCxnSpPr>
            <p:nvPr/>
          </p:nvCxnSpPr>
          <p:spPr bwMode="auto">
            <a:xfrm>
              <a:off x="1497354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FB6455E-D8F4-48F2-92F1-41A125456E6F}"/>
                </a:ext>
              </a:extLst>
            </p:cNvPr>
            <p:cNvCxnSpPr>
              <a:cxnSpLocks/>
              <a:stCxn id="8" idx="3"/>
              <a:endCxn id="11" idx="1"/>
            </p:cNvCxnSpPr>
            <p:nvPr/>
          </p:nvCxnSpPr>
          <p:spPr bwMode="auto">
            <a:xfrm>
              <a:off x="2973025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47B424B-A4A1-4B4A-8805-BBA153AC7D2F}"/>
                </a:ext>
              </a:extLst>
            </p:cNvPr>
            <p:cNvCxnSpPr>
              <a:cxnSpLocks/>
              <a:stCxn id="11" idx="3"/>
              <a:endCxn id="15" idx="1"/>
            </p:cNvCxnSpPr>
            <p:nvPr/>
          </p:nvCxnSpPr>
          <p:spPr bwMode="auto">
            <a:xfrm>
              <a:off x="4448696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AA144D3-1CE7-48B8-9D32-249BA127A1CF}"/>
                </a:ext>
              </a:extLst>
            </p:cNvPr>
            <p:cNvCxnSpPr>
              <a:cxnSpLocks/>
              <a:stCxn id="15" idx="3"/>
              <a:endCxn id="18" idx="1"/>
            </p:cNvCxnSpPr>
            <p:nvPr/>
          </p:nvCxnSpPr>
          <p:spPr bwMode="auto">
            <a:xfrm>
              <a:off x="5924367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AD1E1E5-48FC-431C-8E3E-F6C11EF8DB7C}"/>
                </a:ext>
              </a:extLst>
            </p:cNvPr>
            <p:cNvCxnSpPr>
              <a:cxnSpLocks/>
              <a:stCxn id="18" idx="3"/>
              <a:endCxn id="21" idx="1"/>
            </p:cNvCxnSpPr>
            <p:nvPr/>
          </p:nvCxnSpPr>
          <p:spPr bwMode="auto">
            <a:xfrm>
              <a:off x="7400038" y="5946916"/>
              <a:ext cx="244394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6540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129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204</cp:revision>
  <dcterms:created xsi:type="dcterms:W3CDTF">2013-12-01T22:07:52Z</dcterms:created>
  <dcterms:modified xsi:type="dcterms:W3CDTF">2020-10-17T11:41:24Z</dcterms:modified>
</cp:coreProperties>
</file>