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00"/>
    <a:srgbClr val="92D050"/>
    <a:srgbClr val="A9FF69"/>
    <a:srgbClr val="BF9000"/>
    <a:srgbClr val="F4EE00"/>
    <a:srgbClr val="FEBCAC"/>
    <a:srgbClr val="FF3399"/>
    <a:srgbClr val="0099CC"/>
    <a:srgbClr val="00F8F2"/>
    <a:srgbClr val="FEC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533" autoAdjust="0"/>
  </p:normalViewPr>
  <p:slideViewPr>
    <p:cSldViewPr snapToGrid="0">
      <p:cViewPr varScale="1">
        <p:scale>
          <a:sx n="68" d="100"/>
          <a:sy n="68" d="100"/>
        </p:scale>
        <p:origin x="16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6/12/2021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Diagram – L-Shaped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6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Diagram – T-Shaped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52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Diagram – X-Shaped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8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Matrix Diagram – Y-Shaped – © Copyright </a:t>
            </a:r>
            <a:r>
              <a:rPr lang="en-US" b="1" dirty="0"/>
              <a:t>Continuous Improvement Toolkit . </a:t>
            </a:r>
            <a:r>
              <a:rPr lang="en-US" b="0" dirty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44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Title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858439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Project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www.</a:t>
            </a:r>
            <a:r>
              <a:rPr lang="en-US" sz="2400" b="1" dirty="0">
                <a:solidFill>
                  <a:schemeClr val="tx1"/>
                </a:solidFill>
              </a:rPr>
              <a:t>citoolkit</a:t>
            </a:r>
            <a:r>
              <a:rPr lang="en-US" sz="2400" dirty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8" name="Freeform 17"/>
          <p:cNvSpPr/>
          <p:nvPr userDrawn="1"/>
        </p:nvSpPr>
        <p:spPr>
          <a:xfrm>
            <a:off x="6858439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0178E502-D0EF-4BB4-99B7-57C57420BD4F}"/>
              </a:ext>
            </a:extLst>
          </p:cNvPr>
          <p:cNvGrpSpPr/>
          <p:nvPr/>
        </p:nvGrpSpPr>
        <p:grpSpPr>
          <a:xfrm>
            <a:off x="461355" y="1080729"/>
            <a:ext cx="8221290" cy="5355243"/>
            <a:chOff x="461355" y="1080729"/>
            <a:chExt cx="8221290" cy="535524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2D40D7-51C6-48F1-8C83-01C151CCC683}"/>
                </a:ext>
              </a:extLst>
            </p:cNvPr>
            <p:cNvSpPr/>
            <p:nvPr/>
          </p:nvSpPr>
          <p:spPr>
            <a:xfrm>
              <a:off x="461355" y="3918993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33C4BD-78DB-4EE1-826F-C0DA839A9016}"/>
                </a:ext>
              </a:extLst>
            </p:cNvPr>
            <p:cNvSpPr/>
            <p:nvPr/>
          </p:nvSpPr>
          <p:spPr>
            <a:xfrm>
              <a:off x="7325124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F73D649-4A6B-4917-9B59-75DC344B17BF}"/>
                </a:ext>
              </a:extLst>
            </p:cNvPr>
            <p:cNvSpPr/>
            <p:nvPr/>
          </p:nvSpPr>
          <p:spPr>
            <a:xfrm>
              <a:off x="6872617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BCD2C8-2CFC-49CC-BDA8-10878E356A19}"/>
                </a:ext>
              </a:extLst>
            </p:cNvPr>
            <p:cNvSpPr/>
            <p:nvPr/>
          </p:nvSpPr>
          <p:spPr>
            <a:xfrm>
              <a:off x="6420110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0093981-D784-45D7-B78F-71EF2288453E}"/>
                </a:ext>
              </a:extLst>
            </p:cNvPr>
            <p:cNvSpPr/>
            <p:nvPr/>
          </p:nvSpPr>
          <p:spPr>
            <a:xfrm>
              <a:off x="5967603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194A758-C19B-4720-A5EA-7D5152DB8794}"/>
                </a:ext>
              </a:extLst>
            </p:cNvPr>
            <p:cNvSpPr/>
            <p:nvPr/>
          </p:nvSpPr>
          <p:spPr>
            <a:xfrm>
              <a:off x="5515096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E891F27-6086-40C6-A612-780634224641}"/>
                </a:ext>
              </a:extLst>
            </p:cNvPr>
            <p:cNvSpPr/>
            <p:nvPr/>
          </p:nvSpPr>
          <p:spPr>
            <a:xfrm>
              <a:off x="5062589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5A80EA4-B5D8-405E-896F-4771213C0BCF}"/>
                </a:ext>
              </a:extLst>
            </p:cNvPr>
            <p:cNvSpPr/>
            <p:nvPr/>
          </p:nvSpPr>
          <p:spPr>
            <a:xfrm>
              <a:off x="4610082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A970CFD-611B-40C5-A23A-5C198E8D2102}"/>
                </a:ext>
              </a:extLst>
            </p:cNvPr>
            <p:cNvSpPr/>
            <p:nvPr/>
          </p:nvSpPr>
          <p:spPr>
            <a:xfrm>
              <a:off x="4157575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F52E7F-6EA4-4885-9954-D1AED057287B}"/>
                </a:ext>
              </a:extLst>
            </p:cNvPr>
            <p:cNvSpPr/>
            <p:nvPr/>
          </p:nvSpPr>
          <p:spPr>
            <a:xfrm>
              <a:off x="461355" y="4338391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0C642A0-7D7C-4F7B-90B3-8D107547CDE2}"/>
                </a:ext>
              </a:extLst>
            </p:cNvPr>
            <p:cNvSpPr/>
            <p:nvPr/>
          </p:nvSpPr>
          <p:spPr>
            <a:xfrm>
              <a:off x="7325124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3269B39-9AA9-4F51-B6EC-AC90C997B56E}"/>
                </a:ext>
              </a:extLst>
            </p:cNvPr>
            <p:cNvSpPr/>
            <p:nvPr/>
          </p:nvSpPr>
          <p:spPr>
            <a:xfrm>
              <a:off x="6872617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760CD48-54B1-404D-909B-9DB51C3554D8}"/>
                </a:ext>
              </a:extLst>
            </p:cNvPr>
            <p:cNvSpPr/>
            <p:nvPr/>
          </p:nvSpPr>
          <p:spPr>
            <a:xfrm>
              <a:off x="6420110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491B0B2-21FE-4004-BE61-EBE6E578D425}"/>
                </a:ext>
              </a:extLst>
            </p:cNvPr>
            <p:cNvSpPr/>
            <p:nvPr/>
          </p:nvSpPr>
          <p:spPr>
            <a:xfrm>
              <a:off x="5967603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1E8DFBF-DE58-4193-B4B4-2D505BD98648}"/>
                </a:ext>
              </a:extLst>
            </p:cNvPr>
            <p:cNvSpPr/>
            <p:nvPr/>
          </p:nvSpPr>
          <p:spPr>
            <a:xfrm>
              <a:off x="5515096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530F629C-585A-4946-BB88-284497F8F6F5}"/>
                </a:ext>
              </a:extLst>
            </p:cNvPr>
            <p:cNvSpPr/>
            <p:nvPr/>
          </p:nvSpPr>
          <p:spPr>
            <a:xfrm>
              <a:off x="5062589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56797C7-5721-4128-B936-289E6DC1A8E0}"/>
                </a:ext>
              </a:extLst>
            </p:cNvPr>
            <p:cNvSpPr/>
            <p:nvPr/>
          </p:nvSpPr>
          <p:spPr>
            <a:xfrm>
              <a:off x="4610082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D93A4EA2-09A0-4544-995A-B2F68F3A5702}"/>
                </a:ext>
              </a:extLst>
            </p:cNvPr>
            <p:cNvSpPr/>
            <p:nvPr/>
          </p:nvSpPr>
          <p:spPr>
            <a:xfrm>
              <a:off x="4157575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FDEC35-03D3-4085-BD84-107468538A79}"/>
                </a:ext>
              </a:extLst>
            </p:cNvPr>
            <p:cNvSpPr/>
            <p:nvPr/>
          </p:nvSpPr>
          <p:spPr>
            <a:xfrm>
              <a:off x="461355" y="4757789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EC19EC-80BB-4416-9966-E13149431FEB}"/>
                </a:ext>
              </a:extLst>
            </p:cNvPr>
            <p:cNvSpPr/>
            <p:nvPr/>
          </p:nvSpPr>
          <p:spPr>
            <a:xfrm>
              <a:off x="7325124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17237E-3B13-4E26-87FA-BB9B815DCD13}"/>
                </a:ext>
              </a:extLst>
            </p:cNvPr>
            <p:cNvSpPr/>
            <p:nvPr/>
          </p:nvSpPr>
          <p:spPr>
            <a:xfrm>
              <a:off x="6872617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90E80A3-C94F-4778-9C88-599094BB9424}"/>
                </a:ext>
              </a:extLst>
            </p:cNvPr>
            <p:cNvSpPr/>
            <p:nvPr/>
          </p:nvSpPr>
          <p:spPr>
            <a:xfrm>
              <a:off x="6420110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0D6CD3C-F795-4D81-987E-D17F3498F335}"/>
                </a:ext>
              </a:extLst>
            </p:cNvPr>
            <p:cNvSpPr/>
            <p:nvPr/>
          </p:nvSpPr>
          <p:spPr>
            <a:xfrm>
              <a:off x="5967603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AADDF9F-1979-4EF1-B4B6-3FD939357E56}"/>
                </a:ext>
              </a:extLst>
            </p:cNvPr>
            <p:cNvSpPr/>
            <p:nvPr/>
          </p:nvSpPr>
          <p:spPr>
            <a:xfrm>
              <a:off x="5515096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6254027-91CF-432F-B309-74A7D16B5117}"/>
                </a:ext>
              </a:extLst>
            </p:cNvPr>
            <p:cNvSpPr/>
            <p:nvPr/>
          </p:nvSpPr>
          <p:spPr>
            <a:xfrm>
              <a:off x="5062589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54AD379-3633-415E-833F-1FB8444416B1}"/>
                </a:ext>
              </a:extLst>
            </p:cNvPr>
            <p:cNvSpPr/>
            <p:nvPr/>
          </p:nvSpPr>
          <p:spPr>
            <a:xfrm>
              <a:off x="4610082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DBC19133-0878-4797-91BF-650DC93081AF}"/>
                </a:ext>
              </a:extLst>
            </p:cNvPr>
            <p:cNvSpPr/>
            <p:nvPr/>
          </p:nvSpPr>
          <p:spPr>
            <a:xfrm>
              <a:off x="4157575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2BC0DB-5873-4134-B1FE-89DF2A8D299A}"/>
                </a:ext>
              </a:extLst>
            </p:cNvPr>
            <p:cNvSpPr/>
            <p:nvPr/>
          </p:nvSpPr>
          <p:spPr>
            <a:xfrm>
              <a:off x="461355" y="5177187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17A0FC1-356B-47AD-95B9-4683435770E6}"/>
                </a:ext>
              </a:extLst>
            </p:cNvPr>
            <p:cNvSpPr/>
            <p:nvPr/>
          </p:nvSpPr>
          <p:spPr>
            <a:xfrm>
              <a:off x="7325124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7A369BC-8461-4922-827C-85D422099065}"/>
                </a:ext>
              </a:extLst>
            </p:cNvPr>
            <p:cNvSpPr/>
            <p:nvPr/>
          </p:nvSpPr>
          <p:spPr>
            <a:xfrm>
              <a:off x="6872617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D8C1268-BF82-4583-9485-81D1E38E8A79}"/>
                </a:ext>
              </a:extLst>
            </p:cNvPr>
            <p:cNvSpPr/>
            <p:nvPr/>
          </p:nvSpPr>
          <p:spPr>
            <a:xfrm>
              <a:off x="6420110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8499FA6-8EE0-4EB9-8F0A-4FB8AB535F87}"/>
                </a:ext>
              </a:extLst>
            </p:cNvPr>
            <p:cNvSpPr/>
            <p:nvPr/>
          </p:nvSpPr>
          <p:spPr>
            <a:xfrm>
              <a:off x="5967603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0786995-17FD-489F-8EFD-9433F4B9A1F6}"/>
                </a:ext>
              </a:extLst>
            </p:cNvPr>
            <p:cNvSpPr/>
            <p:nvPr/>
          </p:nvSpPr>
          <p:spPr>
            <a:xfrm>
              <a:off x="5515096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706E1ECD-1979-4693-9477-0ABE11E0CED3}"/>
                </a:ext>
              </a:extLst>
            </p:cNvPr>
            <p:cNvSpPr/>
            <p:nvPr/>
          </p:nvSpPr>
          <p:spPr>
            <a:xfrm>
              <a:off x="5062589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CED139E-F483-4E26-A60C-D167725C1633}"/>
                </a:ext>
              </a:extLst>
            </p:cNvPr>
            <p:cNvSpPr/>
            <p:nvPr/>
          </p:nvSpPr>
          <p:spPr>
            <a:xfrm>
              <a:off x="4610082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6986908-AC55-43D1-9D97-62EEAAE11EDE}"/>
                </a:ext>
              </a:extLst>
            </p:cNvPr>
            <p:cNvSpPr/>
            <p:nvPr/>
          </p:nvSpPr>
          <p:spPr>
            <a:xfrm>
              <a:off x="4157575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BBA96E-84FB-48D0-8AFF-BD3C6801268A}"/>
                </a:ext>
              </a:extLst>
            </p:cNvPr>
            <p:cNvSpPr/>
            <p:nvPr/>
          </p:nvSpPr>
          <p:spPr>
            <a:xfrm>
              <a:off x="461355" y="5596585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3C9093A-5FA0-42B9-B3C4-2926DC14BEC6}"/>
                </a:ext>
              </a:extLst>
            </p:cNvPr>
            <p:cNvSpPr/>
            <p:nvPr/>
          </p:nvSpPr>
          <p:spPr>
            <a:xfrm>
              <a:off x="7325124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4FF01F-6F5B-469D-ABCC-30807EC7937B}"/>
                </a:ext>
              </a:extLst>
            </p:cNvPr>
            <p:cNvSpPr/>
            <p:nvPr/>
          </p:nvSpPr>
          <p:spPr>
            <a:xfrm>
              <a:off x="6872617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EC8AA131-908D-497F-A7A4-D58F781CC7E2}"/>
                </a:ext>
              </a:extLst>
            </p:cNvPr>
            <p:cNvSpPr/>
            <p:nvPr/>
          </p:nvSpPr>
          <p:spPr>
            <a:xfrm>
              <a:off x="6420110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0B0AA2-1A49-42AB-B576-EFBA704C6986}"/>
                </a:ext>
              </a:extLst>
            </p:cNvPr>
            <p:cNvSpPr/>
            <p:nvPr/>
          </p:nvSpPr>
          <p:spPr>
            <a:xfrm>
              <a:off x="5967603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5FC4D36-5349-430C-975F-8B2589DC09C8}"/>
                </a:ext>
              </a:extLst>
            </p:cNvPr>
            <p:cNvSpPr/>
            <p:nvPr/>
          </p:nvSpPr>
          <p:spPr>
            <a:xfrm>
              <a:off x="5515096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45F7AD09-306A-4B91-BAC5-FE541D4F5971}"/>
                </a:ext>
              </a:extLst>
            </p:cNvPr>
            <p:cNvSpPr/>
            <p:nvPr/>
          </p:nvSpPr>
          <p:spPr>
            <a:xfrm>
              <a:off x="5062589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AC6BC4F-BB22-4F66-853D-308D1334A5D8}"/>
                </a:ext>
              </a:extLst>
            </p:cNvPr>
            <p:cNvSpPr/>
            <p:nvPr/>
          </p:nvSpPr>
          <p:spPr>
            <a:xfrm>
              <a:off x="4610082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F2ACA5CB-1D2B-4AEB-99F2-E241F468023C}"/>
                </a:ext>
              </a:extLst>
            </p:cNvPr>
            <p:cNvSpPr/>
            <p:nvPr/>
          </p:nvSpPr>
          <p:spPr>
            <a:xfrm>
              <a:off x="4157575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353EA6-A494-47DA-98FE-8B1C46C09D73}"/>
                </a:ext>
              </a:extLst>
            </p:cNvPr>
            <p:cNvSpPr/>
            <p:nvPr/>
          </p:nvSpPr>
          <p:spPr>
            <a:xfrm>
              <a:off x="461355" y="6015983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BD2ECC2-48D4-4DEB-A042-D771D8D2ACC3}"/>
                </a:ext>
              </a:extLst>
            </p:cNvPr>
            <p:cNvSpPr/>
            <p:nvPr/>
          </p:nvSpPr>
          <p:spPr>
            <a:xfrm>
              <a:off x="732512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C7BDE29-8D8E-4293-99C3-8D39425C973A}"/>
                </a:ext>
              </a:extLst>
            </p:cNvPr>
            <p:cNvSpPr/>
            <p:nvPr/>
          </p:nvSpPr>
          <p:spPr>
            <a:xfrm>
              <a:off x="6872617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666AED0-EF5F-42E2-A167-09CAE0E15EED}"/>
                </a:ext>
              </a:extLst>
            </p:cNvPr>
            <p:cNvSpPr/>
            <p:nvPr/>
          </p:nvSpPr>
          <p:spPr>
            <a:xfrm>
              <a:off x="642011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A4B9AB1-8100-4397-BE65-200754FF2B43}"/>
                </a:ext>
              </a:extLst>
            </p:cNvPr>
            <p:cNvSpPr/>
            <p:nvPr/>
          </p:nvSpPr>
          <p:spPr>
            <a:xfrm>
              <a:off x="5967603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6B13C06-E187-4E9E-9576-AAD95B3C22E9}"/>
                </a:ext>
              </a:extLst>
            </p:cNvPr>
            <p:cNvSpPr/>
            <p:nvPr/>
          </p:nvSpPr>
          <p:spPr>
            <a:xfrm>
              <a:off x="5515096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B3E43E9D-FAFE-4BA3-9F8E-FF968406DE85}"/>
                </a:ext>
              </a:extLst>
            </p:cNvPr>
            <p:cNvSpPr/>
            <p:nvPr/>
          </p:nvSpPr>
          <p:spPr>
            <a:xfrm>
              <a:off x="5062589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2894305-ED2A-43E3-A6F0-DAFCA1C70109}"/>
                </a:ext>
              </a:extLst>
            </p:cNvPr>
            <p:cNvSpPr/>
            <p:nvPr/>
          </p:nvSpPr>
          <p:spPr>
            <a:xfrm>
              <a:off x="461008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920440B5-C0FF-47BD-9360-900C110096F2}"/>
                </a:ext>
              </a:extLst>
            </p:cNvPr>
            <p:cNvSpPr/>
            <p:nvPr/>
          </p:nvSpPr>
          <p:spPr>
            <a:xfrm>
              <a:off x="4157575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8276C2-1B53-4203-85D0-E6EF392D378B}"/>
                </a:ext>
              </a:extLst>
            </p:cNvPr>
            <p:cNvSpPr/>
            <p:nvPr/>
          </p:nvSpPr>
          <p:spPr>
            <a:xfrm>
              <a:off x="461355" y="3499595"/>
              <a:ext cx="3696220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9280D3A-FB14-4FFD-9D2E-D474D924548D}"/>
                </a:ext>
              </a:extLst>
            </p:cNvPr>
            <p:cNvSpPr/>
            <p:nvPr/>
          </p:nvSpPr>
          <p:spPr>
            <a:xfrm>
              <a:off x="7325124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82C0024-FAF4-471B-9629-6D51D14A60B8}"/>
                </a:ext>
              </a:extLst>
            </p:cNvPr>
            <p:cNvSpPr/>
            <p:nvPr/>
          </p:nvSpPr>
          <p:spPr>
            <a:xfrm>
              <a:off x="6872617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D60C79B-C4E0-4E2B-8CAF-6A84B7409EBD}"/>
                </a:ext>
              </a:extLst>
            </p:cNvPr>
            <p:cNvSpPr/>
            <p:nvPr/>
          </p:nvSpPr>
          <p:spPr>
            <a:xfrm>
              <a:off x="6420110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A54142F1-C6C0-4FA7-B1D7-EDD258D9ED88}"/>
                </a:ext>
              </a:extLst>
            </p:cNvPr>
            <p:cNvSpPr/>
            <p:nvPr/>
          </p:nvSpPr>
          <p:spPr>
            <a:xfrm>
              <a:off x="5967603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317AE5B-85FF-4F79-8F18-C4A5ACCF1421}"/>
                </a:ext>
              </a:extLst>
            </p:cNvPr>
            <p:cNvSpPr/>
            <p:nvPr/>
          </p:nvSpPr>
          <p:spPr>
            <a:xfrm>
              <a:off x="5515096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3D6EB001-1A35-4CC6-846E-DAF7D41670A7}"/>
                </a:ext>
              </a:extLst>
            </p:cNvPr>
            <p:cNvSpPr/>
            <p:nvPr/>
          </p:nvSpPr>
          <p:spPr>
            <a:xfrm>
              <a:off x="5062589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C96B04E-587D-4BF5-BEDF-F71751C6EA6E}"/>
                </a:ext>
              </a:extLst>
            </p:cNvPr>
            <p:cNvSpPr/>
            <p:nvPr/>
          </p:nvSpPr>
          <p:spPr>
            <a:xfrm>
              <a:off x="4610082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EDA48FB-1032-4230-B8DD-36E0434192CD}"/>
                </a:ext>
              </a:extLst>
            </p:cNvPr>
            <p:cNvSpPr/>
            <p:nvPr/>
          </p:nvSpPr>
          <p:spPr>
            <a:xfrm>
              <a:off x="4157575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A122C94-085D-4784-ABD7-209216E4F661}"/>
                </a:ext>
              </a:extLst>
            </p:cNvPr>
            <p:cNvSpPr/>
            <p:nvPr/>
          </p:nvSpPr>
          <p:spPr>
            <a:xfrm>
              <a:off x="7325124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4ABC34D5-F943-468C-9C28-23681D5D0753}"/>
                </a:ext>
              </a:extLst>
            </p:cNvPr>
            <p:cNvSpPr/>
            <p:nvPr/>
          </p:nvSpPr>
          <p:spPr>
            <a:xfrm>
              <a:off x="6872617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D323B31B-EDA5-4A19-AC29-9A9A981E12BE}"/>
                </a:ext>
              </a:extLst>
            </p:cNvPr>
            <p:cNvSpPr/>
            <p:nvPr/>
          </p:nvSpPr>
          <p:spPr>
            <a:xfrm>
              <a:off x="6420110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AB3DED60-3483-49F6-8E0E-2B0107247940}"/>
                </a:ext>
              </a:extLst>
            </p:cNvPr>
            <p:cNvSpPr/>
            <p:nvPr/>
          </p:nvSpPr>
          <p:spPr>
            <a:xfrm>
              <a:off x="5967603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2706F4FE-F74F-4898-A4F4-98F78A1A0A65}"/>
                </a:ext>
              </a:extLst>
            </p:cNvPr>
            <p:cNvSpPr/>
            <p:nvPr/>
          </p:nvSpPr>
          <p:spPr>
            <a:xfrm>
              <a:off x="5515096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C5C06AB-E014-46EA-8375-F247F0CF526B}"/>
                </a:ext>
              </a:extLst>
            </p:cNvPr>
            <p:cNvSpPr/>
            <p:nvPr/>
          </p:nvSpPr>
          <p:spPr>
            <a:xfrm>
              <a:off x="5062589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431570C-B980-490C-90AC-F7098E9A6528}"/>
                </a:ext>
              </a:extLst>
            </p:cNvPr>
            <p:cNvSpPr/>
            <p:nvPr/>
          </p:nvSpPr>
          <p:spPr>
            <a:xfrm>
              <a:off x="4610082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DC3FBCE-B46A-4AB1-84CB-90A4C9D88AD7}"/>
                </a:ext>
              </a:extLst>
            </p:cNvPr>
            <p:cNvSpPr/>
            <p:nvPr/>
          </p:nvSpPr>
          <p:spPr>
            <a:xfrm>
              <a:off x="4157575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52DC394-66CD-4D95-8F35-27BF03C632E7}"/>
                </a:ext>
              </a:extLst>
            </p:cNvPr>
            <p:cNvGrpSpPr/>
            <p:nvPr/>
          </p:nvGrpSpPr>
          <p:grpSpPr>
            <a:xfrm>
              <a:off x="1895040" y="2464744"/>
              <a:ext cx="2125258" cy="1023192"/>
              <a:chOff x="3704520" y="2045344"/>
              <a:chExt cx="2125258" cy="1023192"/>
            </a:xfrm>
          </p:grpSpPr>
          <p:sp>
            <p:nvSpPr>
              <p:cNvPr id="244" name="TextBox 243">
                <a:extLst>
                  <a:ext uri="{FF2B5EF4-FFF2-40B4-BE49-F238E27FC236}">
                    <a16:creationId xmlns:a16="http://schemas.microsoft.com/office/drawing/2014/main" id="{FB400C63-30BB-462B-9CCE-239F73F6C10C}"/>
                  </a:ext>
                </a:extLst>
              </p:cNvPr>
              <p:cNvSpPr txBox="1"/>
              <p:nvPr/>
            </p:nvSpPr>
            <p:spPr>
              <a:xfrm>
                <a:off x="3704520" y="2456291"/>
                <a:ext cx="1737842" cy="307777"/>
              </a:xfrm>
              <a:prstGeom prst="rect">
                <a:avLst/>
              </a:prstGeom>
              <a:solidFill>
                <a:srgbClr val="FECABE"/>
              </a:solidFill>
              <a:ln>
                <a:noFill/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</a:rPr>
                  <a:t>List 1</a:t>
                </a:r>
                <a:endParaRPr lang="en-AE" sz="1400" dirty="0"/>
              </a:p>
            </p:txBody>
          </p:sp>
          <p:sp>
            <p:nvSpPr>
              <p:cNvPr id="1045" name="Arrow: Down 1044">
                <a:extLst>
                  <a:ext uri="{FF2B5EF4-FFF2-40B4-BE49-F238E27FC236}">
                    <a16:creationId xmlns:a16="http://schemas.microsoft.com/office/drawing/2014/main" id="{EAA385BE-003E-43D7-9025-81860F5CAC57}"/>
                  </a:ext>
                </a:extLst>
              </p:cNvPr>
              <p:cNvSpPr/>
              <p:nvPr/>
            </p:nvSpPr>
            <p:spPr>
              <a:xfrm>
                <a:off x="4440827" y="2772563"/>
                <a:ext cx="262347" cy="295973"/>
              </a:xfrm>
              <a:prstGeom prst="down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E"/>
              </a:p>
            </p:txBody>
          </p:sp>
          <p:sp>
            <p:nvSpPr>
              <p:cNvPr id="247" name="Arrow: Down 246">
                <a:extLst>
                  <a:ext uri="{FF2B5EF4-FFF2-40B4-BE49-F238E27FC236}">
                    <a16:creationId xmlns:a16="http://schemas.microsoft.com/office/drawing/2014/main" id="{B32C0759-9D1A-4BCD-BDF4-569545194747}"/>
                  </a:ext>
                </a:extLst>
              </p:cNvPr>
              <p:cNvSpPr/>
              <p:nvPr/>
            </p:nvSpPr>
            <p:spPr>
              <a:xfrm rot="16200000">
                <a:off x="5550618" y="2051246"/>
                <a:ext cx="262347" cy="295973"/>
              </a:xfrm>
              <a:prstGeom prst="downArrow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E"/>
              </a:p>
            </p:txBody>
          </p:sp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57EEDFC0-0423-4C95-8716-52E13EC06BD8}"/>
                  </a:ext>
                </a:extLst>
              </p:cNvPr>
              <p:cNvSpPr txBox="1"/>
              <p:nvPr/>
            </p:nvSpPr>
            <p:spPr>
              <a:xfrm>
                <a:off x="4080863" y="2045344"/>
                <a:ext cx="1433685" cy="307777"/>
              </a:xfrm>
              <a:prstGeom prst="rect">
                <a:avLst/>
              </a:prstGeom>
              <a:solidFill>
                <a:srgbClr val="FEDED6"/>
              </a:solidFill>
              <a:ln>
                <a:noFill/>
              </a:ln>
            </p:spPr>
            <p:txBody>
              <a:bodyPr wrap="square" anchor="ctr">
                <a:spAutoFit/>
              </a:bodyPr>
              <a:lstStyle/>
              <a:p>
                <a:pPr algn="r"/>
                <a:r>
                  <a:rPr lang="en-US" sz="1400" dirty="0"/>
                  <a:t>List 2</a:t>
                </a:r>
                <a:endParaRPr lang="en-AE" sz="1400" dirty="0"/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1C9421B7-92E2-47A4-88D0-C98FD636A596}"/>
                </a:ext>
              </a:extLst>
            </p:cNvPr>
            <p:cNvSpPr/>
            <p:nvPr/>
          </p:nvSpPr>
          <p:spPr>
            <a:xfrm>
              <a:off x="8230138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777E70EC-3415-46C1-B5CD-C6B392F59D22}"/>
                </a:ext>
              </a:extLst>
            </p:cNvPr>
            <p:cNvSpPr/>
            <p:nvPr/>
          </p:nvSpPr>
          <p:spPr>
            <a:xfrm>
              <a:off x="7777631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F469DB19-B42F-4EA9-A758-F716A1E721BC}"/>
                </a:ext>
              </a:extLst>
            </p:cNvPr>
            <p:cNvSpPr/>
            <p:nvPr/>
          </p:nvSpPr>
          <p:spPr>
            <a:xfrm>
              <a:off x="8230138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19BC9969-8715-4076-A16A-7D84233991AD}"/>
                </a:ext>
              </a:extLst>
            </p:cNvPr>
            <p:cNvSpPr/>
            <p:nvPr/>
          </p:nvSpPr>
          <p:spPr>
            <a:xfrm>
              <a:off x="7777631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FFD6D795-5B5B-4462-A000-4D9247C3A6B0}"/>
                </a:ext>
              </a:extLst>
            </p:cNvPr>
            <p:cNvSpPr/>
            <p:nvPr/>
          </p:nvSpPr>
          <p:spPr>
            <a:xfrm>
              <a:off x="8230138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8E2785AC-D6E4-426B-BACF-1C5CE2EBFA5A}"/>
                </a:ext>
              </a:extLst>
            </p:cNvPr>
            <p:cNvSpPr/>
            <p:nvPr/>
          </p:nvSpPr>
          <p:spPr>
            <a:xfrm>
              <a:off x="7777631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B491A20-7ED6-4C8F-969A-57D1B674C25B}"/>
                </a:ext>
              </a:extLst>
            </p:cNvPr>
            <p:cNvSpPr/>
            <p:nvPr/>
          </p:nvSpPr>
          <p:spPr>
            <a:xfrm>
              <a:off x="8230138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49039200-8136-4A1A-BCC2-DBA83D39522A}"/>
                </a:ext>
              </a:extLst>
            </p:cNvPr>
            <p:cNvSpPr/>
            <p:nvPr/>
          </p:nvSpPr>
          <p:spPr>
            <a:xfrm>
              <a:off x="7777631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29F17E51-664B-4D00-9A5E-4697D2983678}"/>
                </a:ext>
              </a:extLst>
            </p:cNvPr>
            <p:cNvSpPr/>
            <p:nvPr/>
          </p:nvSpPr>
          <p:spPr>
            <a:xfrm>
              <a:off x="8230138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96C55BD-24C8-47B7-80FF-24CB84CCED95}"/>
                </a:ext>
              </a:extLst>
            </p:cNvPr>
            <p:cNvSpPr/>
            <p:nvPr/>
          </p:nvSpPr>
          <p:spPr>
            <a:xfrm>
              <a:off x="7777631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F3319163-6C6E-44D2-B9FB-02746ED8C316}"/>
                </a:ext>
              </a:extLst>
            </p:cNvPr>
            <p:cNvSpPr/>
            <p:nvPr/>
          </p:nvSpPr>
          <p:spPr>
            <a:xfrm>
              <a:off x="823013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EBCAC"/>
                </a:solidFill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C6F5CF48-9B1C-469E-A8C1-47703CEC1567}"/>
                </a:ext>
              </a:extLst>
            </p:cNvPr>
            <p:cNvSpPr/>
            <p:nvPr/>
          </p:nvSpPr>
          <p:spPr>
            <a:xfrm>
              <a:off x="777763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CE9CDC53-C716-4C5B-A062-4CD13426A57B}"/>
                </a:ext>
              </a:extLst>
            </p:cNvPr>
            <p:cNvSpPr/>
            <p:nvPr/>
          </p:nvSpPr>
          <p:spPr>
            <a:xfrm>
              <a:off x="8230138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F3399"/>
                </a:solidFill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7F2254AE-A669-4EE5-BA37-E896F5E0E920}"/>
                </a:ext>
              </a:extLst>
            </p:cNvPr>
            <p:cNvSpPr/>
            <p:nvPr/>
          </p:nvSpPr>
          <p:spPr>
            <a:xfrm>
              <a:off x="7777631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C6DF4AF8-2A2C-4C3E-95D3-75ABFF1403E6}"/>
                </a:ext>
              </a:extLst>
            </p:cNvPr>
            <p:cNvSpPr/>
            <p:nvPr/>
          </p:nvSpPr>
          <p:spPr>
            <a:xfrm>
              <a:off x="8230138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CD8D7A57-C33D-413C-B15D-40F40CF4D2A7}"/>
                </a:ext>
              </a:extLst>
            </p:cNvPr>
            <p:cNvSpPr/>
            <p:nvPr/>
          </p:nvSpPr>
          <p:spPr>
            <a:xfrm>
              <a:off x="7777631" y="1460310"/>
              <a:ext cx="452507" cy="203928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83" name="TextBox 282">
              <a:extLst>
                <a:ext uri="{FF2B5EF4-FFF2-40B4-BE49-F238E27FC236}">
                  <a16:creationId xmlns:a16="http://schemas.microsoft.com/office/drawing/2014/main" id="{7595D7B7-A211-49EA-8ADF-67385CE26C15}"/>
                </a:ext>
              </a:extLst>
            </p:cNvPr>
            <p:cNvSpPr txBox="1"/>
            <p:nvPr/>
          </p:nvSpPr>
          <p:spPr>
            <a:xfrm>
              <a:off x="461355" y="1080729"/>
              <a:ext cx="2713223" cy="365091"/>
            </a:xfrm>
            <a:prstGeom prst="rect">
              <a:avLst/>
            </a:prstGeom>
            <a:noFill/>
          </p:spPr>
          <p:txBody>
            <a:bodyPr wrap="square" lIns="72000" tIns="36000" rIns="72000" bIns="36000" anchor="ctr">
              <a:spAutoFit/>
            </a:bodyPr>
            <a:lstStyle/>
            <a:p>
              <a:r>
                <a:rPr lang="en-US" sz="1900" b="1" dirty="0"/>
                <a:t>L-Shaped</a:t>
              </a:r>
              <a:r>
                <a:rPr lang="en-US" sz="1900" dirty="0">
                  <a:solidFill>
                    <a:schemeClr val="tx1"/>
                  </a:solidFill>
                </a:rPr>
                <a:t> Matri</a:t>
              </a:r>
              <a:r>
                <a:rPr lang="en-US" sz="1900" dirty="0"/>
                <a:t>x Diagram</a:t>
              </a:r>
              <a:endParaRPr lang="en-AE" sz="1900" dirty="0"/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F75893D2-F53C-4A0B-A9D3-52466266530A}"/>
                </a:ext>
              </a:extLst>
            </p:cNvPr>
            <p:cNvSpPr/>
            <p:nvPr/>
          </p:nvSpPr>
          <p:spPr>
            <a:xfrm>
              <a:off x="6013582" y="1125588"/>
              <a:ext cx="812782" cy="278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HIGH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D0810791-2ADA-4CD3-9D89-EF11357D27C9}"/>
                </a:ext>
              </a:extLst>
            </p:cNvPr>
            <p:cNvSpPr/>
            <p:nvPr/>
          </p:nvSpPr>
          <p:spPr>
            <a:xfrm>
              <a:off x="6866220" y="1125588"/>
              <a:ext cx="988754" cy="27899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rgbClr val="FF3399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MEDIUM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22BCD300-4E2D-497E-91D9-62CF79134922}"/>
                </a:ext>
              </a:extLst>
            </p:cNvPr>
            <p:cNvSpPr/>
            <p:nvPr/>
          </p:nvSpPr>
          <p:spPr>
            <a:xfrm>
              <a:off x="7894830" y="1125588"/>
              <a:ext cx="787815" cy="278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rgbClr val="FEBCAC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LOW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30EB9B43-3F6F-40C6-82FB-E2BFA8F4F439}"/>
              </a:ext>
            </a:extLst>
          </p:cNvPr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8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D48071-A832-44A2-B13C-5405A4F7300F}"/>
              </a:ext>
            </a:extLst>
          </p:cNvPr>
          <p:cNvGrpSpPr/>
          <p:nvPr/>
        </p:nvGrpSpPr>
        <p:grpSpPr>
          <a:xfrm>
            <a:off x="461355" y="1080729"/>
            <a:ext cx="8221290" cy="5355243"/>
            <a:chOff x="461355" y="1080729"/>
            <a:chExt cx="8221290" cy="535524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2D40D7-51C6-48F1-8C83-01C151CCC683}"/>
                </a:ext>
              </a:extLst>
            </p:cNvPr>
            <p:cNvSpPr/>
            <p:nvPr/>
          </p:nvSpPr>
          <p:spPr>
            <a:xfrm>
              <a:off x="3182199" y="391899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A33C4BD-78DB-4EE1-826F-C0DA839A9016}"/>
                </a:ext>
              </a:extLst>
            </p:cNvPr>
            <p:cNvSpPr/>
            <p:nvPr/>
          </p:nvSpPr>
          <p:spPr>
            <a:xfrm>
              <a:off x="2729692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F73D649-4A6B-4917-9B59-75DC344B17BF}"/>
                </a:ext>
              </a:extLst>
            </p:cNvPr>
            <p:cNvSpPr/>
            <p:nvPr/>
          </p:nvSpPr>
          <p:spPr>
            <a:xfrm>
              <a:off x="2277185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333E1AD-34DE-4245-A2B7-4BEBB9F3B679}"/>
                </a:ext>
              </a:extLst>
            </p:cNvPr>
            <p:cNvSpPr/>
            <p:nvPr/>
          </p:nvSpPr>
          <p:spPr>
            <a:xfrm>
              <a:off x="1824678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B5FBC318-E38D-4DC4-9462-1A2B84D48009}"/>
                </a:ext>
              </a:extLst>
            </p:cNvPr>
            <p:cNvSpPr/>
            <p:nvPr/>
          </p:nvSpPr>
          <p:spPr>
            <a:xfrm>
              <a:off x="1372171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489AE0F-2C46-4252-9AF8-51EE89215933}"/>
                </a:ext>
              </a:extLst>
            </p:cNvPr>
            <p:cNvSpPr/>
            <p:nvPr/>
          </p:nvSpPr>
          <p:spPr>
            <a:xfrm>
              <a:off x="919664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5EEB6168-B47B-42FF-AC6B-908E1AC9A7AF}"/>
                </a:ext>
              </a:extLst>
            </p:cNvPr>
            <p:cNvSpPr/>
            <p:nvPr/>
          </p:nvSpPr>
          <p:spPr>
            <a:xfrm>
              <a:off x="467157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BCD2C8-2CFC-49CC-BDA8-10878E356A19}"/>
                </a:ext>
              </a:extLst>
            </p:cNvPr>
            <p:cNvSpPr/>
            <p:nvPr/>
          </p:nvSpPr>
          <p:spPr>
            <a:xfrm>
              <a:off x="8230138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99CC"/>
                </a:solidFill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60093981-D784-45D7-B78F-71EF2288453E}"/>
                </a:ext>
              </a:extLst>
            </p:cNvPr>
            <p:cNvSpPr/>
            <p:nvPr/>
          </p:nvSpPr>
          <p:spPr>
            <a:xfrm>
              <a:off x="7777631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C194A758-C19B-4720-A5EA-7D5152DB8794}"/>
                </a:ext>
              </a:extLst>
            </p:cNvPr>
            <p:cNvSpPr/>
            <p:nvPr/>
          </p:nvSpPr>
          <p:spPr>
            <a:xfrm>
              <a:off x="7325124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2E891F27-6086-40C6-A612-780634224641}"/>
                </a:ext>
              </a:extLst>
            </p:cNvPr>
            <p:cNvSpPr/>
            <p:nvPr/>
          </p:nvSpPr>
          <p:spPr>
            <a:xfrm>
              <a:off x="6872617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5A80EA4-B5D8-405E-896F-4771213C0BCF}"/>
                </a:ext>
              </a:extLst>
            </p:cNvPr>
            <p:cNvSpPr/>
            <p:nvPr/>
          </p:nvSpPr>
          <p:spPr>
            <a:xfrm>
              <a:off x="6420110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A970CFD-611B-40C5-A23A-5C198E8D2102}"/>
                </a:ext>
              </a:extLst>
            </p:cNvPr>
            <p:cNvSpPr/>
            <p:nvPr/>
          </p:nvSpPr>
          <p:spPr>
            <a:xfrm>
              <a:off x="5967603" y="391899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F52E7F-6EA4-4885-9954-D1AED057287B}"/>
                </a:ext>
              </a:extLst>
            </p:cNvPr>
            <p:cNvSpPr/>
            <p:nvPr/>
          </p:nvSpPr>
          <p:spPr>
            <a:xfrm>
              <a:off x="3182199" y="4338391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0C642A0-7D7C-4F7B-90B3-8D107547CDE2}"/>
                </a:ext>
              </a:extLst>
            </p:cNvPr>
            <p:cNvSpPr/>
            <p:nvPr/>
          </p:nvSpPr>
          <p:spPr>
            <a:xfrm>
              <a:off x="2729692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3269B39-9AA9-4F51-B6EC-AC90C997B56E}"/>
                </a:ext>
              </a:extLst>
            </p:cNvPr>
            <p:cNvSpPr/>
            <p:nvPr/>
          </p:nvSpPr>
          <p:spPr>
            <a:xfrm>
              <a:off x="2277185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318C0FC-C962-42FD-8B68-72162F0A9FCC}"/>
                </a:ext>
              </a:extLst>
            </p:cNvPr>
            <p:cNvSpPr/>
            <p:nvPr/>
          </p:nvSpPr>
          <p:spPr>
            <a:xfrm>
              <a:off x="1824678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643B8E8-AFFD-4503-A196-23FDF8D4213C}"/>
                </a:ext>
              </a:extLst>
            </p:cNvPr>
            <p:cNvSpPr/>
            <p:nvPr/>
          </p:nvSpPr>
          <p:spPr>
            <a:xfrm>
              <a:off x="1372171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EEC26E4-B885-4386-B149-A1F07ADF9091}"/>
                </a:ext>
              </a:extLst>
            </p:cNvPr>
            <p:cNvSpPr/>
            <p:nvPr/>
          </p:nvSpPr>
          <p:spPr>
            <a:xfrm>
              <a:off x="919664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CAE241B2-6217-47F1-B63B-A33E7D767856}"/>
                </a:ext>
              </a:extLst>
            </p:cNvPr>
            <p:cNvSpPr/>
            <p:nvPr/>
          </p:nvSpPr>
          <p:spPr>
            <a:xfrm>
              <a:off x="467157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760CD48-54B1-404D-909B-9DB51C3554D8}"/>
                </a:ext>
              </a:extLst>
            </p:cNvPr>
            <p:cNvSpPr/>
            <p:nvPr/>
          </p:nvSpPr>
          <p:spPr>
            <a:xfrm>
              <a:off x="8230138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491B0B2-21FE-4004-BE61-EBE6E578D425}"/>
                </a:ext>
              </a:extLst>
            </p:cNvPr>
            <p:cNvSpPr/>
            <p:nvPr/>
          </p:nvSpPr>
          <p:spPr>
            <a:xfrm>
              <a:off x="7777631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1E8DFBF-DE58-4193-B4B4-2D505BD98648}"/>
                </a:ext>
              </a:extLst>
            </p:cNvPr>
            <p:cNvSpPr/>
            <p:nvPr/>
          </p:nvSpPr>
          <p:spPr>
            <a:xfrm>
              <a:off x="7325124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530F629C-585A-4946-BB88-284497F8F6F5}"/>
                </a:ext>
              </a:extLst>
            </p:cNvPr>
            <p:cNvSpPr/>
            <p:nvPr/>
          </p:nvSpPr>
          <p:spPr>
            <a:xfrm>
              <a:off x="6872617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56797C7-5721-4128-B936-289E6DC1A8E0}"/>
                </a:ext>
              </a:extLst>
            </p:cNvPr>
            <p:cNvSpPr/>
            <p:nvPr/>
          </p:nvSpPr>
          <p:spPr>
            <a:xfrm>
              <a:off x="6420110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D93A4EA2-09A0-4544-995A-B2F68F3A5702}"/>
                </a:ext>
              </a:extLst>
            </p:cNvPr>
            <p:cNvSpPr/>
            <p:nvPr/>
          </p:nvSpPr>
          <p:spPr>
            <a:xfrm>
              <a:off x="5967603" y="4338391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FDEC35-03D3-4085-BD84-107468538A79}"/>
                </a:ext>
              </a:extLst>
            </p:cNvPr>
            <p:cNvSpPr/>
            <p:nvPr/>
          </p:nvSpPr>
          <p:spPr>
            <a:xfrm>
              <a:off x="3182199" y="4757789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EEC19EC-80BB-4416-9966-E13149431FEB}"/>
                </a:ext>
              </a:extLst>
            </p:cNvPr>
            <p:cNvSpPr/>
            <p:nvPr/>
          </p:nvSpPr>
          <p:spPr>
            <a:xfrm>
              <a:off x="2729692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617237E-3B13-4E26-87FA-BB9B815DCD13}"/>
                </a:ext>
              </a:extLst>
            </p:cNvPr>
            <p:cNvSpPr/>
            <p:nvPr/>
          </p:nvSpPr>
          <p:spPr>
            <a:xfrm>
              <a:off x="2277185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E26B782-4DC3-4731-81CE-216B05DE2520}"/>
                </a:ext>
              </a:extLst>
            </p:cNvPr>
            <p:cNvSpPr/>
            <p:nvPr/>
          </p:nvSpPr>
          <p:spPr>
            <a:xfrm>
              <a:off x="1824678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778F163-C862-47A3-9610-244D93C4B6C7}"/>
                </a:ext>
              </a:extLst>
            </p:cNvPr>
            <p:cNvSpPr/>
            <p:nvPr/>
          </p:nvSpPr>
          <p:spPr>
            <a:xfrm>
              <a:off x="1372171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9EFE025-DB6E-4E13-97EA-D8A1735E1AC2}"/>
                </a:ext>
              </a:extLst>
            </p:cNvPr>
            <p:cNvSpPr/>
            <p:nvPr/>
          </p:nvSpPr>
          <p:spPr>
            <a:xfrm>
              <a:off x="919664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6C9309F-C138-416D-8377-201DC2216C0D}"/>
                </a:ext>
              </a:extLst>
            </p:cNvPr>
            <p:cNvSpPr/>
            <p:nvPr/>
          </p:nvSpPr>
          <p:spPr>
            <a:xfrm>
              <a:off x="467157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90E80A3-C94F-4778-9C88-599094BB9424}"/>
                </a:ext>
              </a:extLst>
            </p:cNvPr>
            <p:cNvSpPr/>
            <p:nvPr/>
          </p:nvSpPr>
          <p:spPr>
            <a:xfrm>
              <a:off x="8230138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0D6CD3C-F795-4D81-987E-D17F3498F335}"/>
                </a:ext>
              </a:extLst>
            </p:cNvPr>
            <p:cNvSpPr/>
            <p:nvPr/>
          </p:nvSpPr>
          <p:spPr>
            <a:xfrm>
              <a:off x="7777631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5AADDF9F-1979-4EF1-B4B6-3FD939357E56}"/>
                </a:ext>
              </a:extLst>
            </p:cNvPr>
            <p:cNvSpPr/>
            <p:nvPr/>
          </p:nvSpPr>
          <p:spPr>
            <a:xfrm>
              <a:off x="7325124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C6254027-91CF-432F-B309-74A7D16B5117}"/>
                </a:ext>
              </a:extLst>
            </p:cNvPr>
            <p:cNvSpPr/>
            <p:nvPr/>
          </p:nvSpPr>
          <p:spPr>
            <a:xfrm>
              <a:off x="6872617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F54AD379-3633-415E-833F-1FB8444416B1}"/>
                </a:ext>
              </a:extLst>
            </p:cNvPr>
            <p:cNvSpPr/>
            <p:nvPr/>
          </p:nvSpPr>
          <p:spPr>
            <a:xfrm>
              <a:off x="6420110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DBC19133-0878-4797-91BF-650DC93081AF}"/>
                </a:ext>
              </a:extLst>
            </p:cNvPr>
            <p:cNvSpPr/>
            <p:nvPr/>
          </p:nvSpPr>
          <p:spPr>
            <a:xfrm>
              <a:off x="5967603" y="4757789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22BC0DB-5873-4134-B1FE-89DF2A8D299A}"/>
                </a:ext>
              </a:extLst>
            </p:cNvPr>
            <p:cNvSpPr/>
            <p:nvPr/>
          </p:nvSpPr>
          <p:spPr>
            <a:xfrm>
              <a:off x="3182199" y="5177187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17A0FC1-356B-47AD-95B9-4683435770E6}"/>
                </a:ext>
              </a:extLst>
            </p:cNvPr>
            <p:cNvSpPr/>
            <p:nvPr/>
          </p:nvSpPr>
          <p:spPr>
            <a:xfrm>
              <a:off x="2729692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7A369BC-8461-4922-827C-85D422099065}"/>
                </a:ext>
              </a:extLst>
            </p:cNvPr>
            <p:cNvSpPr/>
            <p:nvPr/>
          </p:nvSpPr>
          <p:spPr>
            <a:xfrm>
              <a:off x="2277185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235E350-AE5A-4B6A-AD2B-D1A08B93FBEF}"/>
                </a:ext>
              </a:extLst>
            </p:cNvPr>
            <p:cNvSpPr/>
            <p:nvPr/>
          </p:nvSpPr>
          <p:spPr>
            <a:xfrm>
              <a:off x="1824678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582362B6-1512-423E-ABB3-6C866C6FA4EF}"/>
                </a:ext>
              </a:extLst>
            </p:cNvPr>
            <p:cNvSpPr/>
            <p:nvPr/>
          </p:nvSpPr>
          <p:spPr>
            <a:xfrm>
              <a:off x="1372171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916AB22-231C-4740-9FAA-29F32F5EA27E}"/>
                </a:ext>
              </a:extLst>
            </p:cNvPr>
            <p:cNvSpPr/>
            <p:nvPr/>
          </p:nvSpPr>
          <p:spPr>
            <a:xfrm>
              <a:off x="919664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5492D13-11E3-4B86-A3EC-6C136D687725}"/>
                </a:ext>
              </a:extLst>
            </p:cNvPr>
            <p:cNvSpPr/>
            <p:nvPr/>
          </p:nvSpPr>
          <p:spPr>
            <a:xfrm>
              <a:off x="467157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0D8C1268-BF82-4583-9485-81D1E38E8A79}"/>
                </a:ext>
              </a:extLst>
            </p:cNvPr>
            <p:cNvSpPr/>
            <p:nvPr/>
          </p:nvSpPr>
          <p:spPr>
            <a:xfrm>
              <a:off x="8230138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8499FA6-8EE0-4EB9-8F0A-4FB8AB535F87}"/>
                </a:ext>
              </a:extLst>
            </p:cNvPr>
            <p:cNvSpPr/>
            <p:nvPr/>
          </p:nvSpPr>
          <p:spPr>
            <a:xfrm>
              <a:off x="7777631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C0786995-17FD-489F-8EFD-9433F4B9A1F6}"/>
                </a:ext>
              </a:extLst>
            </p:cNvPr>
            <p:cNvSpPr/>
            <p:nvPr/>
          </p:nvSpPr>
          <p:spPr>
            <a:xfrm>
              <a:off x="7325124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706E1ECD-1979-4693-9477-0ABE11E0CED3}"/>
                </a:ext>
              </a:extLst>
            </p:cNvPr>
            <p:cNvSpPr/>
            <p:nvPr/>
          </p:nvSpPr>
          <p:spPr>
            <a:xfrm>
              <a:off x="6872617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CED139E-F483-4E26-A60C-D167725C1633}"/>
                </a:ext>
              </a:extLst>
            </p:cNvPr>
            <p:cNvSpPr/>
            <p:nvPr/>
          </p:nvSpPr>
          <p:spPr>
            <a:xfrm>
              <a:off x="6420110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6986908-AC55-43D1-9D97-62EEAAE11EDE}"/>
                </a:ext>
              </a:extLst>
            </p:cNvPr>
            <p:cNvSpPr/>
            <p:nvPr/>
          </p:nvSpPr>
          <p:spPr>
            <a:xfrm>
              <a:off x="5967603" y="51771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8BBA96E-84FB-48D0-8AFF-BD3C6801268A}"/>
                </a:ext>
              </a:extLst>
            </p:cNvPr>
            <p:cNvSpPr/>
            <p:nvPr/>
          </p:nvSpPr>
          <p:spPr>
            <a:xfrm>
              <a:off x="3182199" y="5596585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3C9093A-5FA0-42B9-B3C4-2926DC14BEC6}"/>
                </a:ext>
              </a:extLst>
            </p:cNvPr>
            <p:cNvSpPr/>
            <p:nvPr/>
          </p:nvSpPr>
          <p:spPr>
            <a:xfrm>
              <a:off x="2729692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B4FF01F-6F5B-469D-ABCC-30807EC7937B}"/>
                </a:ext>
              </a:extLst>
            </p:cNvPr>
            <p:cNvSpPr/>
            <p:nvPr/>
          </p:nvSpPr>
          <p:spPr>
            <a:xfrm>
              <a:off x="2277185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57C6288-0B06-4013-BC8A-507F69E6F433}"/>
                </a:ext>
              </a:extLst>
            </p:cNvPr>
            <p:cNvSpPr/>
            <p:nvPr/>
          </p:nvSpPr>
          <p:spPr>
            <a:xfrm>
              <a:off x="1824678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5AA7B57-C7FF-4F09-91B5-755CC3E40B63}"/>
                </a:ext>
              </a:extLst>
            </p:cNvPr>
            <p:cNvSpPr/>
            <p:nvPr/>
          </p:nvSpPr>
          <p:spPr>
            <a:xfrm>
              <a:off x="1372171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7A26637-FFAC-4AB3-840B-2CEBEEC8809A}"/>
                </a:ext>
              </a:extLst>
            </p:cNvPr>
            <p:cNvSpPr/>
            <p:nvPr/>
          </p:nvSpPr>
          <p:spPr>
            <a:xfrm>
              <a:off x="919664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0A05CD7B-3C30-4AEF-974A-0E9BFF7B4973}"/>
                </a:ext>
              </a:extLst>
            </p:cNvPr>
            <p:cNvSpPr/>
            <p:nvPr/>
          </p:nvSpPr>
          <p:spPr>
            <a:xfrm>
              <a:off x="467157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EC8AA131-908D-497F-A7A4-D58F781CC7E2}"/>
                </a:ext>
              </a:extLst>
            </p:cNvPr>
            <p:cNvSpPr/>
            <p:nvPr/>
          </p:nvSpPr>
          <p:spPr>
            <a:xfrm>
              <a:off x="8230138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99CC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0B0AA2-1A49-42AB-B576-EFBA704C6986}"/>
                </a:ext>
              </a:extLst>
            </p:cNvPr>
            <p:cNvSpPr/>
            <p:nvPr/>
          </p:nvSpPr>
          <p:spPr>
            <a:xfrm>
              <a:off x="7777631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5FC4D36-5349-430C-975F-8B2589DC09C8}"/>
                </a:ext>
              </a:extLst>
            </p:cNvPr>
            <p:cNvSpPr/>
            <p:nvPr/>
          </p:nvSpPr>
          <p:spPr>
            <a:xfrm>
              <a:off x="7325124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45F7AD09-306A-4B91-BAC5-FE541D4F5971}"/>
                </a:ext>
              </a:extLst>
            </p:cNvPr>
            <p:cNvSpPr/>
            <p:nvPr/>
          </p:nvSpPr>
          <p:spPr>
            <a:xfrm>
              <a:off x="6872617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99CC"/>
                </a:solidFill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AC6BC4F-BB22-4F66-853D-308D1334A5D8}"/>
                </a:ext>
              </a:extLst>
            </p:cNvPr>
            <p:cNvSpPr/>
            <p:nvPr/>
          </p:nvSpPr>
          <p:spPr>
            <a:xfrm>
              <a:off x="6420110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F2ACA5CB-1D2B-4AEB-99F2-E241F468023C}"/>
                </a:ext>
              </a:extLst>
            </p:cNvPr>
            <p:cNvSpPr/>
            <p:nvPr/>
          </p:nvSpPr>
          <p:spPr>
            <a:xfrm>
              <a:off x="5967603" y="55965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00F8F2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E353EA6-A494-47DA-98FE-8B1C46C09D73}"/>
                </a:ext>
              </a:extLst>
            </p:cNvPr>
            <p:cNvSpPr/>
            <p:nvPr/>
          </p:nvSpPr>
          <p:spPr>
            <a:xfrm>
              <a:off x="3182199" y="60159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BD2ECC2-48D4-4DEB-A042-D771D8D2ACC3}"/>
                </a:ext>
              </a:extLst>
            </p:cNvPr>
            <p:cNvSpPr/>
            <p:nvPr/>
          </p:nvSpPr>
          <p:spPr>
            <a:xfrm>
              <a:off x="272969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C7BDE29-8D8E-4293-99C3-8D39425C973A}"/>
                </a:ext>
              </a:extLst>
            </p:cNvPr>
            <p:cNvSpPr/>
            <p:nvPr/>
          </p:nvSpPr>
          <p:spPr>
            <a:xfrm>
              <a:off x="2277185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601B640-472C-4F36-8DDC-3C8BA45C3F98}"/>
                </a:ext>
              </a:extLst>
            </p:cNvPr>
            <p:cNvSpPr/>
            <p:nvPr/>
          </p:nvSpPr>
          <p:spPr>
            <a:xfrm>
              <a:off x="182467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DEE209A-457A-4C32-8462-4F071E1C4B7C}"/>
                </a:ext>
              </a:extLst>
            </p:cNvPr>
            <p:cNvSpPr/>
            <p:nvPr/>
          </p:nvSpPr>
          <p:spPr>
            <a:xfrm>
              <a:off x="137217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5BB4D75A-FAD3-4EEE-A235-F7C427A790BF}"/>
                </a:ext>
              </a:extLst>
            </p:cNvPr>
            <p:cNvSpPr/>
            <p:nvPr/>
          </p:nvSpPr>
          <p:spPr>
            <a:xfrm>
              <a:off x="91966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FE8DAC7-B5A1-4582-AE20-A7CB2F0C696D}"/>
                </a:ext>
              </a:extLst>
            </p:cNvPr>
            <p:cNvSpPr/>
            <p:nvPr/>
          </p:nvSpPr>
          <p:spPr>
            <a:xfrm>
              <a:off x="467157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666AED0-EF5F-42E2-A167-09CAE0E15EED}"/>
                </a:ext>
              </a:extLst>
            </p:cNvPr>
            <p:cNvSpPr/>
            <p:nvPr/>
          </p:nvSpPr>
          <p:spPr>
            <a:xfrm>
              <a:off x="823013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AA4B9AB1-8100-4397-BE65-200754FF2B43}"/>
                </a:ext>
              </a:extLst>
            </p:cNvPr>
            <p:cNvSpPr/>
            <p:nvPr/>
          </p:nvSpPr>
          <p:spPr>
            <a:xfrm>
              <a:off x="777763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A6B13C06-E187-4E9E-9576-AAD95B3C22E9}"/>
                </a:ext>
              </a:extLst>
            </p:cNvPr>
            <p:cNvSpPr/>
            <p:nvPr/>
          </p:nvSpPr>
          <p:spPr>
            <a:xfrm>
              <a:off x="732512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B3E43E9D-FAFE-4BA3-9F8E-FF968406DE85}"/>
                </a:ext>
              </a:extLst>
            </p:cNvPr>
            <p:cNvSpPr/>
            <p:nvPr/>
          </p:nvSpPr>
          <p:spPr>
            <a:xfrm>
              <a:off x="6872617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2894305-ED2A-43E3-A6F0-DAFCA1C70109}"/>
                </a:ext>
              </a:extLst>
            </p:cNvPr>
            <p:cNvSpPr/>
            <p:nvPr/>
          </p:nvSpPr>
          <p:spPr>
            <a:xfrm>
              <a:off x="642011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920440B5-C0FF-47BD-9360-900C110096F2}"/>
                </a:ext>
              </a:extLst>
            </p:cNvPr>
            <p:cNvSpPr/>
            <p:nvPr/>
          </p:nvSpPr>
          <p:spPr>
            <a:xfrm>
              <a:off x="5967603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8276C2-1B53-4203-85D0-E6EF392D378B}"/>
                </a:ext>
              </a:extLst>
            </p:cNvPr>
            <p:cNvSpPr/>
            <p:nvPr/>
          </p:nvSpPr>
          <p:spPr>
            <a:xfrm>
              <a:off x="3182199" y="3499595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9280D3A-FB14-4FFD-9D2E-D474D924548D}"/>
                </a:ext>
              </a:extLst>
            </p:cNvPr>
            <p:cNvSpPr/>
            <p:nvPr/>
          </p:nvSpPr>
          <p:spPr>
            <a:xfrm>
              <a:off x="2729692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82C0024-FAF4-471B-9629-6D51D14A60B8}"/>
                </a:ext>
              </a:extLst>
            </p:cNvPr>
            <p:cNvSpPr/>
            <p:nvPr/>
          </p:nvSpPr>
          <p:spPr>
            <a:xfrm>
              <a:off x="2277185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05E18DD-6E68-4C93-A726-C6D56D964D18}"/>
                </a:ext>
              </a:extLst>
            </p:cNvPr>
            <p:cNvSpPr/>
            <p:nvPr/>
          </p:nvSpPr>
          <p:spPr>
            <a:xfrm>
              <a:off x="1824678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30307EB-ED81-4C7E-9677-6653DBD58D23}"/>
                </a:ext>
              </a:extLst>
            </p:cNvPr>
            <p:cNvSpPr/>
            <p:nvPr/>
          </p:nvSpPr>
          <p:spPr>
            <a:xfrm>
              <a:off x="1372171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1F679246-B07E-4242-ADF7-9AB6E1716F1F}"/>
                </a:ext>
              </a:extLst>
            </p:cNvPr>
            <p:cNvSpPr/>
            <p:nvPr/>
          </p:nvSpPr>
          <p:spPr>
            <a:xfrm>
              <a:off x="919664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7D544115-05B4-43EC-9B28-99D1AF2C51F8}"/>
                </a:ext>
              </a:extLst>
            </p:cNvPr>
            <p:cNvSpPr/>
            <p:nvPr/>
          </p:nvSpPr>
          <p:spPr>
            <a:xfrm>
              <a:off x="467157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D60C79B-C4E0-4E2B-8CAF-6A84B7409EBD}"/>
                </a:ext>
              </a:extLst>
            </p:cNvPr>
            <p:cNvSpPr/>
            <p:nvPr/>
          </p:nvSpPr>
          <p:spPr>
            <a:xfrm>
              <a:off x="8230138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A54142F1-C6C0-4FA7-B1D7-EDD258D9ED88}"/>
                </a:ext>
              </a:extLst>
            </p:cNvPr>
            <p:cNvSpPr/>
            <p:nvPr/>
          </p:nvSpPr>
          <p:spPr>
            <a:xfrm>
              <a:off x="7777631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317AE5B-85FF-4F79-8F18-C4A5ACCF1421}"/>
                </a:ext>
              </a:extLst>
            </p:cNvPr>
            <p:cNvSpPr/>
            <p:nvPr/>
          </p:nvSpPr>
          <p:spPr>
            <a:xfrm>
              <a:off x="7325124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3D6EB001-1A35-4CC6-846E-DAF7D41670A7}"/>
                </a:ext>
              </a:extLst>
            </p:cNvPr>
            <p:cNvSpPr/>
            <p:nvPr/>
          </p:nvSpPr>
          <p:spPr>
            <a:xfrm>
              <a:off x="6872617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C96B04E-587D-4BF5-BEDF-F71751C6EA6E}"/>
                </a:ext>
              </a:extLst>
            </p:cNvPr>
            <p:cNvSpPr/>
            <p:nvPr/>
          </p:nvSpPr>
          <p:spPr>
            <a:xfrm>
              <a:off x="6420110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0EDA48FB-1032-4230-B8DD-36E0434192CD}"/>
                </a:ext>
              </a:extLst>
            </p:cNvPr>
            <p:cNvSpPr/>
            <p:nvPr/>
          </p:nvSpPr>
          <p:spPr>
            <a:xfrm>
              <a:off x="5967603" y="349959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A122C94-085D-4784-ABD7-209216E4F661}"/>
                </a:ext>
              </a:extLst>
            </p:cNvPr>
            <p:cNvSpPr/>
            <p:nvPr/>
          </p:nvSpPr>
          <p:spPr>
            <a:xfrm>
              <a:off x="2729692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4ABC34D5-F943-468C-9C28-23681D5D0753}"/>
                </a:ext>
              </a:extLst>
            </p:cNvPr>
            <p:cNvSpPr/>
            <p:nvPr/>
          </p:nvSpPr>
          <p:spPr>
            <a:xfrm>
              <a:off x="2277185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BBE3DC51-EB6B-40FA-952C-E5F1ECBCFA9C}"/>
                </a:ext>
              </a:extLst>
            </p:cNvPr>
            <p:cNvSpPr/>
            <p:nvPr/>
          </p:nvSpPr>
          <p:spPr>
            <a:xfrm>
              <a:off x="1824678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60FB648E-AE25-4324-BCEF-BE2C7243D07F}"/>
                </a:ext>
              </a:extLst>
            </p:cNvPr>
            <p:cNvSpPr/>
            <p:nvPr/>
          </p:nvSpPr>
          <p:spPr>
            <a:xfrm>
              <a:off x="1372171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E0B1A9D7-F91C-4685-A320-C973C3C5DDB0}"/>
                </a:ext>
              </a:extLst>
            </p:cNvPr>
            <p:cNvSpPr/>
            <p:nvPr/>
          </p:nvSpPr>
          <p:spPr>
            <a:xfrm>
              <a:off x="919664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4DBAD102-355A-4C93-8D2A-95352B61487E}"/>
                </a:ext>
              </a:extLst>
            </p:cNvPr>
            <p:cNvSpPr/>
            <p:nvPr/>
          </p:nvSpPr>
          <p:spPr>
            <a:xfrm>
              <a:off x="467157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D323B31B-EDA5-4A19-AC29-9A9A981E12BE}"/>
                </a:ext>
              </a:extLst>
            </p:cNvPr>
            <p:cNvSpPr/>
            <p:nvPr/>
          </p:nvSpPr>
          <p:spPr>
            <a:xfrm>
              <a:off x="8230138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AB3DED60-3483-49F6-8E0E-2B0107247940}"/>
                </a:ext>
              </a:extLst>
            </p:cNvPr>
            <p:cNvSpPr/>
            <p:nvPr/>
          </p:nvSpPr>
          <p:spPr>
            <a:xfrm>
              <a:off x="7777631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2706F4FE-F74F-4898-A4F4-98F78A1A0A65}"/>
                </a:ext>
              </a:extLst>
            </p:cNvPr>
            <p:cNvSpPr/>
            <p:nvPr/>
          </p:nvSpPr>
          <p:spPr>
            <a:xfrm>
              <a:off x="7325124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C5C06AB-E014-46EA-8375-F247F0CF526B}"/>
                </a:ext>
              </a:extLst>
            </p:cNvPr>
            <p:cNvSpPr/>
            <p:nvPr/>
          </p:nvSpPr>
          <p:spPr>
            <a:xfrm>
              <a:off x="6872617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431570C-B980-490C-90AC-F7098E9A6528}"/>
                </a:ext>
              </a:extLst>
            </p:cNvPr>
            <p:cNvSpPr/>
            <p:nvPr/>
          </p:nvSpPr>
          <p:spPr>
            <a:xfrm>
              <a:off x="6420110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DC3FBCE-B46A-4AB1-84CB-90A4C9D88AD7}"/>
                </a:ext>
              </a:extLst>
            </p:cNvPr>
            <p:cNvSpPr/>
            <p:nvPr/>
          </p:nvSpPr>
          <p:spPr>
            <a:xfrm>
              <a:off x="5967603" y="1457479"/>
              <a:ext cx="452507" cy="20421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FB400C63-30BB-462B-9CCE-239F73F6C10C}"/>
                </a:ext>
              </a:extLst>
            </p:cNvPr>
            <p:cNvSpPr txBox="1"/>
            <p:nvPr/>
          </p:nvSpPr>
          <p:spPr>
            <a:xfrm>
              <a:off x="3705068" y="2875691"/>
              <a:ext cx="1737842" cy="307777"/>
            </a:xfrm>
            <a:prstGeom prst="rect">
              <a:avLst/>
            </a:prstGeom>
            <a:solidFill>
              <a:srgbClr val="69FFFF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List 1</a:t>
              </a:r>
              <a:endParaRPr lang="en-AE" sz="1400" dirty="0"/>
            </a:p>
          </p:txBody>
        </p:sp>
        <p:sp>
          <p:nvSpPr>
            <p:cNvPr id="1045" name="Arrow: Down 1044">
              <a:extLst>
                <a:ext uri="{FF2B5EF4-FFF2-40B4-BE49-F238E27FC236}">
                  <a16:creationId xmlns:a16="http://schemas.microsoft.com/office/drawing/2014/main" id="{EAA385BE-003E-43D7-9025-81860F5CAC57}"/>
                </a:ext>
              </a:extLst>
            </p:cNvPr>
            <p:cNvSpPr/>
            <p:nvPr/>
          </p:nvSpPr>
          <p:spPr>
            <a:xfrm>
              <a:off x="4441375" y="3191963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FED8B8E-08EF-4CC6-8752-64E20D823DED}"/>
                </a:ext>
              </a:extLst>
            </p:cNvPr>
            <p:cNvSpPr txBox="1"/>
            <p:nvPr/>
          </p:nvSpPr>
          <p:spPr>
            <a:xfrm>
              <a:off x="3511681" y="2464744"/>
              <a:ext cx="1044000" cy="307777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r>
                <a:rPr lang="en-US" sz="1400" dirty="0"/>
                <a:t>List 3</a:t>
              </a:r>
              <a:endParaRPr lang="en-AE" sz="1400" dirty="0"/>
            </a:p>
          </p:txBody>
        </p:sp>
        <p:sp>
          <p:nvSpPr>
            <p:cNvPr id="247" name="Arrow: Down 246">
              <a:extLst>
                <a:ext uri="{FF2B5EF4-FFF2-40B4-BE49-F238E27FC236}">
                  <a16:creationId xmlns:a16="http://schemas.microsoft.com/office/drawing/2014/main" id="{B32C0759-9D1A-4BCD-BDF4-569545194747}"/>
                </a:ext>
              </a:extLst>
            </p:cNvPr>
            <p:cNvSpPr/>
            <p:nvPr/>
          </p:nvSpPr>
          <p:spPr>
            <a:xfrm rot="16200000">
              <a:off x="5690866" y="2470646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8" name="Arrow: Down 247">
              <a:extLst>
                <a:ext uri="{FF2B5EF4-FFF2-40B4-BE49-F238E27FC236}">
                  <a16:creationId xmlns:a16="http://schemas.microsoft.com/office/drawing/2014/main" id="{5E8F5BD7-F26C-4425-A92C-623DF6DF1DAD}"/>
                </a:ext>
              </a:extLst>
            </p:cNvPr>
            <p:cNvSpPr/>
            <p:nvPr/>
          </p:nvSpPr>
          <p:spPr>
            <a:xfrm rot="5400000" flipH="1">
              <a:off x="3217283" y="2470646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57EEDFC0-0423-4C95-8716-52E13EC06BD8}"/>
                </a:ext>
              </a:extLst>
            </p:cNvPr>
            <p:cNvSpPr txBox="1"/>
            <p:nvPr/>
          </p:nvSpPr>
          <p:spPr>
            <a:xfrm>
              <a:off x="4597401" y="2464744"/>
              <a:ext cx="1044000" cy="307777"/>
            </a:xfrm>
            <a:prstGeom prst="rect">
              <a:avLst/>
            </a:prstGeom>
            <a:solidFill>
              <a:srgbClr val="A7FFFF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r"/>
              <a:r>
                <a:rPr lang="en-US" sz="1400" dirty="0"/>
                <a:t>List 2</a:t>
              </a:r>
              <a:endParaRPr lang="en-AE" sz="1400" dirty="0"/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03528796-4997-45DB-8689-9F3528A138E5}"/>
                </a:ext>
              </a:extLst>
            </p:cNvPr>
            <p:cNvSpPr txBox="1"/>
            <p:nvPr/>
          </p:nvSpPr>
          <p:spPr>
            <a:xfrm>
              <a:off x="461355" y="1080729"/>
              <a:ext cx="2713223" cy="365091"/>
            </a:xfrm>
            <a:prstGeom prst="rect">
              <a:avLst/>
            </a:prstGeom>
            <a:noFill/>
          </p:spPr>
          <p:txBody>
            <a:bodyPr wrap="square" lIns="72000" tIns="36000" rIns="72000" bIns="36000" anchor="ctr">
              <a:spAutoFit/>
            </a:bodyPr>
            <a:lstStyle/>
            <a:p>
              <a:r>
                <a:rPr lang="en-US" sz="1900" b="1" dirty="0"/>
                <a:t>T-Shaped</a:t>
              </a:r>
              <a:r>
                <a:rPr lang="en-US" sz="1900" dirty="0">
                  <a:solidFill>
                    <a:schemeClr val="tx1"/>
                  </a:solidFill>
                </a:rPr>
                <a:t> Matri</a:t>
              </a:r>
              <a:r>
                <a:rPr lang="en-US" sz="1900" dirty="0"/>
                <a:t>x Diagram</a:t>
              </a:r>
              <a:endParaRPr lang="en-AE" sz="1900" dirty="0"/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22AD18A1-98C8-4AB1-8DA4-3D945783EEE4}"/>
                </a:ext>
              </a:extLst>
            </p:cNvPr>
            <p:cNvSpPr/>
            <p:nvPr/>
          </p:nvSpPr>
          <p:spPr>
            <a:xfrm>
              <a:off x="6013582" y="1125588"/>
              <a:ext cx="812782" cy="278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HIGH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E326E1F7-3B67-4819-A1CA-A9FE885B42D2}"/>
                </a:ext>
              </a:extLst>
            </p:cNvPr>
            <p:cNvSpPr/>
            <p:nvPr/>
          </p:nvSpPr>
          <p:spPr>
            <a:xfrm>
              <a:off x="6866220" y="1125588"/>
              <a:ext cx="988754" cy="27899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rgbClr val="0099CC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MEDIUM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F4B56159-FC50-48CB-99E3-3B02F5B7E037}"/>
                </a:ext>
              </a:extLst>
            </p:cNvPr>
            <p:cNvSpPr/>
            <p:nvPr/>
          </p:nvSpPr>
          <p:spPr>
            <a:xfrm>
              <a:off x="7894830" y="1125588"/>
              <a:ext cx="787815" cy="278989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rtlCol="0" anchor="ctr"/>
            <a:lstStyle/>
            <a:p>
              <a:pPr algn="ctr"/>
              <a:r>
                <a:rPr lang="en-US" sz="2000" dirty="0">
                  <a:solidFill>
                    <a:srgbClr val="00F8F2"/>
                  </a:solidFill>
                  <a:sym typeface="Wingdings" panose="05000000000000000000" pitchFamily="2" charset="2"/>
                </a:rPr>
                <a:t>●</a:t>
              </a:r>
              <a:r>
                <a:rPr lang="en-US" sz="1300" dirty="0">
                  <a:solidFill>
                    <a:schemeClr val="tx1"/>
                  </a:solidFill>
                  <a:sym typeface="Wingdings" panose="05000000000000000000" pitchFamily="2" charset="2"/>
                </a:rPr>
                <a:t> LOW</a:t>
              </a:r>
              <a:endParaRPr lang="en-US" sz="13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08416564-D358-439C-B86C-F74155243B49}"/>
              </a:ext>
            </a:extLst>
          </p:cNvPr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1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EE8D801-0B8A-4E52-9676-C96A5E4CD9D3}"/>
              </a:ext>
            </a:extLst>
          </p:cNvPr>
          <p:cNvGrpSpPr/>
          <p:nvPr/>
        </p:nvGrpSpPr>
        <p:grpSpPr>
          <a:xfrm>
            <a:off x="460807" y="1080729"/>
            <a:ext cx="8223112" cy="5355243"/>
            <a:chOff x="460807" y="1080729"/>
            <a:chExt cx="8223112" cy="5355243"/>
          </a:xfrm>
        </p:grpSpPr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32F5CD8E-EFC5-46BA-BF19-9E719B21D836}"/>
                </a:ext>
              </a:extLst>
            </p:cNvPr>
            <p:cNvSpPr txBox="1"/>
            <p:nvPr/>
          </p:nvSpPr>
          <p:spPr>
            <a:xfrm>
              <a:off x="460807" y="1080729"/>
              <a:ext cx="2713223" cy="365091"/>
            </a:xfrm>
            <a:prstGeom prst="rect">
              <a:avLst/>
            </a:prstGeom>
            <a:noFill/>
          </p:spPr>
          <p:txBody>
            <a:bodyPr wrap="square" lIns="72000" tIns="36000" rIns="72000" bIns="36000" anchor="ctr">
              <a:spAutoFit/>
            </a:bodyPr>
            <a:lstStyle/>
            <a:p>
              <a:r>
                <a:rPr lang="en-US" sz="1900" b="1" dirty="0"/>
                <a:t>X-Shaped</a:t>
              </a:r>
              <a:r>
                <a:rPr lang="en-US" sz="1900" dirty="0">
                  <a:solidFill>
                    <a:schemeClr val="tx1"/>
                  </a:solidFill>
                </a:rPr>
                <a:t> Matri</a:t>
              </a:r>
              <a:r>
                <a:rPr lang="en-US" sz="1900" dirty="0"/>
                <a:t>x Diagram</a:t>
              </a:r>
              <a:endParaRPr lang="en-AE" sz="1900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C1926BB-5928-46A9-9D70-2B423AAEB219}"/>
                </a:ext>
              </a:extLst>
            </p:cNvPr>
            <p:cNvGrpSpPr/>
            <p:nvPr/>
          </p:nvGrpSpPr>
          <p:grpSpPr>
            <a:xfrm>
              <a:off x="6013034" y="1125588"/>
              <a:ext cx="2669063" cy="278990"/>
              <a:chOff x="3215252" y="2135953"/>
              <a:chExt cx="2669063" cy="278990"/>
            </a:xfrm>
          </p:grpSpPr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18CA570A-F008-43EA-9625-BED6A65829A1}"/>
                  </a:ext>
                </a:extLst>
              </p:cNvPr>
              <p:cNvSpPr/>
              <p:nvPr/>
            </p:nvSpPr>
            <p:spPr>
              <a:xfrm>
                <a:off x="3215252" y="2135953"/>
                <a:ext cx="812782" cy="27898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HIGH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BF80174A-B772-4B75-AAB6-CE58B36BCD65}"/>
                  </a:ext>
                </a:extLst>
              </p:cNvPr>
              <p:cNvSpPr/>
              <p:nvPr/>
            </p:nvSpPr>
            <p:spPr>
              <a:xfrm>
                <a:off x="4067890" y="2135953"/>
                <a:ext cx="988754" cy="278990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chemeClr val="accent4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MEDIUM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81EF83EB-03CE-43A0-B59B-BA0AF09098C9}"/>
                  </a:ext>
                </a:extLst>
              </p:cNvPr>
              <p:cNvSpPr/>
              <p:nvPr/>
            </p:nvSpPr>
            <p:spPr>
              <a:xfrm>
                <a:off x="5096500" y="2135953"/>
                <a:ext cx="787815" cy="27898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rgbClr val="F4EE00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LOW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6A122C94-085D-4784-ABD7-209216E4F661}"/>
                </a:ext>
              </a:extLst>
            </p:cNvPr>
            <p:cNvSpPr/>
            <p:nvPr/>
          </p:nvSpPr>
          <p:spPr>
            <a:xfrm>
              <a:off x="2729144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4ABC34D5-F943-468C-9C28-23681D5D0753}"/>
                </a:ext>
              </a:extLst>
            </p:cNvPr>
            <p:cNvSpPr/>
            <p:nvPr/>
          </p:nvSpPr>
          <p:spPr>
            <a:xfrm>
              <a:off x="2276637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BBE3DC51-EB6B-40FA-952C-E5F1ECBCFA9C}"/>
                </a:ext>
              </a:extLst>
            </p:cNvPr>
            <p:cNvSpPr/>
            <p:nvPr/>
          </p:nvSpPr>
          <p:spPr>
            <a:xfrm>
              <a:off x="1824130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60FB648E-AE25-4324-BCEF-BE2C7243D07F}"/>
                </a:ext>
              </a:extLst>
            </p:cNvPr>
            <p:cNvSpPr/>
            <p:nvPr/>
          </p:nvSpPr>
          <p:spPr>
            <a:xfrm>
              <a:off x="1371623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2706F4FE-F74F-4898-A4F4-98F78A1A0A65}"/>
                </a:ext>
              </a:extLst>
            </p:cNvPr>
            <p:cNvSpPr/>
            <p:nvPr/>
          </p:nvSpPr>
          <p:spPr>
            <a:xfrm>
              <a:off x="7324576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3C5C06AB-E014-46EA-8375-F247F0CF526B}"/>
                </a:ext>
              </a:extLst>
            </p:cNvPr>
            <p:cNvSpPr/>
            <p:nvPr/>
          </p:nvSpPr>
          <p:spPr>
            <a:xfrm>
              <a:off x="6872069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0431570C-B980-490C-90AC-F7098E9A6528}"/>
                </a:ext>
              </a:extLst>
            </p:cNvPr>
            <p:cNvSpPr/>
            <p:nvPr/>
          </p:nvSpPr>
          <p:spPr>
            <a:xfrm>
              <a:off x="6419562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8DC3FBCE-B46A-4AB1-84CB-90A4C9D88AD7}"/>
                </a:ext>
              </a:extLst>
            </p:cNvPr>
            <p:cNvSpPr/>
            <p:nvPr/>
          </p:nvSpPr>
          <p:spPr>
            <a:xfrm>
              <a:off x="5967055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FB400C63-30BB-462B-9CCE-239F73F6C10C}"/>
                </a:ext>
              </a:extLst>
            </p:cNvPr>
            <p:cNvSpPr txBox="1"/>
            <p:nvPr/>
          </p:nvSpPr>
          <p:spPr>
            <a:xfrm>
              <a:off x="3704520" y="4143481"/>
              <a:ext cx="1737842" cy="3077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List 3</a:t>
              </a:r>
              <a:endParaRPr lang="en-AE" sz="1400" dirty="0"/>
            </a:p>
          </p:txBody>
        </p:sp>
        <p:sp>
          <p:nvSpPr>
            <p:cNvPr id="1045" name="Arrow: Down 1044">
              <a:extLst>
                <a:ext uri="{FF2B5EF4-FFF2-40B4-BE49-F238E27FC236}">
                  <a16:creationId xmlns:a16="http://schemas.microsoft.com/office/drawing/2014/main" id="{EAA385BE-003E-43D7-9025-81860F5CAC57}"/>
                </a:ext>
              </a:extLst>
            </p:cNvPr>
            <p:cNvSpPr/>
            <p:nvPr/>
          </p:nvSpPr>
          <p:spPr>
            <a:xfrm>
              <a:off x="4440827" y="4459753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6" name="TextBox 245">
              <a:extLst>
                <a:ext uri="{FF2B5EF4-FFF2-40B4-BE49-F238E27FC236}">
                  <a16:creationId xmlns:a16="http://schemas.microsoft.com/office/drawing/2014/main" id="{2FED8B8E-08EF-4CC6-8752-64E20D823DED}"/>
                </a:ext>
              </a:extLst>
            </p:cNvPr>
            <p:cNvSpPr txBox="1"/>
            <p:nvPr/>
          </p:nvSpPr>
          <p:spPr>
            <a:xfrm>
              <a:off x="3498823" y="3805136"/>
              <a:ext cx="1044000" cy="30777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r>
                <a:rPr lang="en-US" sz="1400" dirty="0"/>
                <a:t>List 4</a:t>
              </a:r>
              <a:endParaRPr lang="en-AE" sz="1400" dirty="0"/>
            </a:p>
          </p:txBody>
        </p:sp>
        <p:sp>
          <p:nvSpPr>
            <p:cNvPr id="247" name="Arrow: Down 246">
              <a:extLst>
                <a:ext uri="{FF2B5EF4-FFF2-40B4-BE49-F238E27FC236}">
                  <a16:creationId xmlns:a16="http://schemas.microsoft.com/office/drawing/2014/main" id="{B32C0759-9D1A-4BCD-BDF4-569545194747}"/>
                </a:ext>
              </a:extLst>
            </p:cNvPr>
            <p:cNvSpPr/>
            <p:nvPr/>
          </p:nvSpPr>
          <p:spPr>
            <a:xfrm rot="16200000">
              <a:off x="5691298" y="3811039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8" name="Arrow: Down 247">
              <a:extLst>
                <a:ext uri="{FF2B5EF4-FFF2-40B4-BE49-F238E27FC236}">
                  <a16:creationId xmlns:a16="http://schemas.microsoft.com/office/drawing/2014/main" id="{5E8F5BD7-F26C-4425-A92C-623DF6DF1DAD}"/>
                </a:ext>
              </a:extLst>
            </p:cNvPr>
            <p:cNvSpPr/>
            <p:nvPr/>
          </p:nvSpPr>
          <p:spPr>
            <a:xfrm rot="5400000" flipH="1">
              <a:off x="3204423" y="3811039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57EEDFC0-0423-4C95-8716-52E13EC06BD8}"/>
                </a:ext>
              </a:extLst>
            </p:cNvPr>
            <p:cNvSpPr txBox="1"/>
            <p:nvPr/>
          </p:nvSpPr>
          <p:spPr>
            <a:xfrm>
              <a:off x="4609534" y="3805136"/>
              <a:ext cx="1044000" cy="307777"/>
            </a:xfrm>
            <a:prstGeom prst="rect">
              <a:avLst/>
            </a:prstGeom>
            <a:solidFill>
              <a:srgbClr val="FEF800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r"/>
              <a:r>
                <a:rPr lang="en-US" sz="1400" dirty="0"/>
                <a:t>List 2</a:t>
              </a:r>
              <a:endParaRPr lang="en-AE" sz="1400" dirty="0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E393F5B7-803C-4F27-AA86-703327EF3894}"/>
                </a:ext>
              </a:extLst>
            </p:cNvPr>
            <p:cNvSpPr txBox="1"/>
            <p:nvPr/>
          </p:nvSpPr>
          <p:spPr>
            <a:xfrm>
              <a:off x="3708689" y="3466792"/>
              <a:ext cx="1737842" cy="307777"/>
            </a:xfrm>
            <a:prstGeom prst="rect">
              <a:avLst/>
            </a:prstGeom>
            <a:solidFill>
              <a:srgbClr val="F4EE00"/>
            </a:solidFill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List 1</a:t>
              </a:r>
              <a:endParaRPr lang="en-AE" sz="1400" dirty="0"/>
            </a:p>
          </p:txBody>
        </p:sp>
        <p:sp>
          <p:nvSpPr>
            <p:cNvPr id="234" name="Arrow: Down 233">
              <a:extLst>
                <a:ext uri="{FF2B5EF4-FFF2-40B4-BE49-F238E27FC236}">
                  <a16:creationId xmlns:a16="http://schemas.microsoft.com/office/drawing/2014/main" id="{16548277-EEC1-41BA-8964-37A2EF82A107}"/>
                </a:ext>
              </a:extLst>
            </p:cNvPr>
            <p:cNvSpPr/>
            <p:nvPr/>
          </p:nvSpPr>
          <p:spPr>
            <a:xfrm rot="10800000">
              <a:off x="4440828" y="3160652"/>
              <a:ext cx="262347" cy="295973"/>
            </a:xfrm>
            <a:prstGeom prst="down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9BE59296-C439-4505-9276-C2E372C93208}"/>
                </a:ext>
              </a:extLst>
            </p:cNvPr>
            <p:cNvSpPr/>
            <p:nvPr/>
          </p:nvSpPr>
          <p:spPr>
            <a:xfrm>
              <a:off x="8231412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B066CA28-0917-41DE-9898-0D496E1A7E4A}"/>
                </a:ext>
              </a:extLst>
            </p:cNvPr>
            <p:cNvSpPr/>
            <p:nvPr/>
          </p:nvSpPr>
          <p:spPr>
            <a:xfrm>
              <a:off x="7777082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94A18CD0-83FF-4563-96A4-842B2F4F847C}"/>
                </a:ext>
              </a:extLst>
            </p:cNvPr>
            <p:cNvSpPr/>
            <p:nvPr/>
          </p:nvSpPr>
          <p:spPr>
            <a:xfrm>
              <a:off x="919116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59C69D9E-C789-42BB-BEAF-D94AE1FAA033}"/>
                </a:ext>
              </a:extLst>
            </p:cNvPr>
            <p:cNvSpPr/>
            <p:nvPr/>
          </p:nvSpPr>
          <p:spPr>
            <a:xfrm>
              <a:off x="466609" y="3125131"/>
              <a:ext cx="452507" cy="16422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533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..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2D40D7-51C6-48F1-8C83-01C151CCC683}"/>
                </a:ext>
              </a:extLst>
            </p:cNvPr>
            <p:cNvSpPr/>
            <p:nvPr/>
          </p:nvSpPr>
          <p:spPr>
            <a:xfrm>
              <a:off x="3181651" y="5177185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F52E7F-6EA4-4885-9954-D1AED057287B}"/>
                </a:ext>
              </a:extLst>
            </p:cNvPr>
            <p:cNvSpPr/>
            <p:nvPr/>
          </p:nvSpPr>
          <p:spPr>
            <a:xfrm>
              <a:off x="3181651" y="55965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FDEC35-03D3-4085-BD84-107468538A79}"/>
                </a:ext>
              </a:extLst>
            </p:cNvPr>
            <p:cNvSpPr/>
            <p:nvPr/>
          </p:nvSpPr>
          <p:spPr>
            <a:xfrm>
              <a:off x="3181651" y="60159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8276C2-1B53-4203-85D0-E6EF392D378B}"/>
                </a:ext>
              </a:extLst>
            </p:cNvPr>
            <p:cNvSpPr/>
            <p:nvPr/>
          </p:nvSpPr>
          <p:spPr>
            <a:xfrm>
              <a:off x="3181651" y="4757787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6532CC8E-4B78-4A71-B3AE-1AD72D6884D9}"/>
                </a:ext>
              </a:extLst>
            </p:cNvPr>
            <p:cNvSpPr/>
            <p:nvPr/>
          </p:nvSpPr>
          <p:spPr>
            <a:xfrm>
              <a:off x="2729144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D601D150-DE82-4160-B199-8043D96C2081}"/>
                </a:ext>
              </a:extLst>
            </p:cNvPr>
            <p:cNvSpPr/>
            <p:nvPr/>
          </p:nvSpPr>
          <p:spPr>
            <a:xfrm>
              <a:off x="2276637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13A3B497-55BB-406D-8C3D-42C2314EE186}"/>
                </a:ext>
              </a:extLst>
            </p:cNvPr>
            <p:cNvSpPr/>
            <p:nvPr/>
          </p:nvSpPr>
          <p:spPr>
            <a:xfrm>
              <a:off x="1824130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A78621EA-6683-45AF-A912-C32F5A04CDBE}"/>
                </a:ext>
              </a:extLst>
            </p:cNvPr>
            <p:cNvSpPr/>
            <p:nvPr/>
          </p:nvSpPr>
          <p:spPr>
            <a:xfrm>
              <a:off x="1371623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650C3C51-F4A9-45FB-9917-E791A259820F}"/>
                </a:ext>
              </a:extLst>
            </p:cNvPr>
            <p:cNvSpPr/>
            <p:nvPr/>
          </p:nvSpPr>
          <p:spPr>
            <a:xfrm>
              <a:off x="919116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5612AA85-2473-40FD-811F-11F81F8EDF8E}"/>
                </a:ext>
              </a:extLst>
            </p:cNvPr>
            <p:cNvSpPr/>
            <p:nvPr/>
          </p:nvSpPr>
          <p:spPr>
            <a:xfrm>
              <a:off x="466609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AC63D91F-E3BA-4B47-AFD6-4D0262C00CC2}"/>
                </a:ext>
              </a:extLst>
            </p:cNvPr>
            <p:cNvSpPr/>
            <p:nvPr/>
          </p:nvSpPr>
          <p:spPr>
            <a:xfrm>
              <a:off x="2729144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7806809F-1808-476A-B2C9-D03890572035}"/>
                </a:ext>
              </a:extLst>
            </p:cNvPr>
            <p:cNvSpPr/>
            <p:nvPr/>
          </p:nvSpPr>
          <p:spPr>
            <a:xfrm>
              <a:off x="2276637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41F3A7E9-9C4C-481E-AD23-68014E923F23}"/>
                </a:ext>
              </a:extLst>
            </p:cNvPr>
            <p:cNvSpPr/>
            <p:nvPr/>
          </p:nvSpPr>
          <p:spPr>
            <a:xfrm>
              <a:off x="1824130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A0A4866A-655A-4E72-BEAD-839BB6FC7BF0}"/>
                </a:ext>
              </a:extLst>
            </p:cNvPr>
            <p:cNvSpPr/>
            <p:nvPr/>
          </p:nvSpPr>
          <p:spPr>
            <a:xfrm>
              <a:off x="1371623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947BFEE-28C6-4FBF-AD38-4229A162C419}"/>
                </a:ext>
              </a:extLst>
            </p:cNvPr>
            <p:cNvSpPr/>
            <p:nvPr/>
          </p:nvSpPr>
          <p:spPr>
            <a:xfrm>
              <a:off x="919116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5" name="Rectangle 294">
              <a:extLst>
                <a:ext uri="{FF2B5EF4-FFF2-40B4-BE49-F238E27FC236}">
                  <a16:creationId xmlns:a16="http://schemas.microsoft.com/office/drawing/2014/main" id="{AD933C88-6D92-49BD-A7D1-7D046F8B63E0}"/>
                </a:ext>
              </a:extLst>
            </p:cNvPr>
            <p:cNvSpPr/>
            <p:nvPr/>
          </p:nvSpPr>
          <p:spPr>
            <a:xfrm>
              <a:off x="466609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31DE4FC6-C985-46A1-BA12-4C6008E69F45}"/>
                </a:ext>
              </a:extLst>
            </p:cNvPr>
            <p:cNvSpPr/>
            <p:nvPr/>
          </p:nvSpPr>
          <p:spPr>
            <a:xfrm>
              <a:off x="2729144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7AC79778-4CD3-4C9D-8B93-3913E3382DC3}"/>
                </a:ext>
              </a:extLst>
            </p:cNvPr>
            <p:cNvSpPr/>
            <p:nvPr/>
          </p:nvSpPr>
          <p:spPr>
            <a:xfrm>
              <a:off x="2276637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4C59D2BB-5C4D-4818-87FD-66E13386CF6C}"/>
                </a:ext>
              </a:extLst>
            </p:cNvPr>
            <p:cNvSpPr/>
            <p:nvPr/>
          </p:nvSpPr>
          <p:spPr>
            <a:xfrm>
              <a:off x="1824130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0DF17A8B-31AF-459A-B85E-A52E4BEE49A3}"/>
                </a:ext>
              </a:extLst>
            </p:cNvPr>
            <p:cNvSpPr/>
            <p:nvPr/>
          </p:nvSpPr>
          <p:spPr>
            <a:xfrm>
              <a:off x="1371623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411239B7-E403-4B29-8591-EC71979E98E1}"/>
                </a:ext>
              </a:extLst>
            </p:cNvPr>
            <p:cNvSpPr/>
            <p:nvPr/>
          </p:nvSpPr>
          <p:spPr>
            <a:xfrm>
              <a:off x="919116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8EA54B14-01AA-4F78-B999-F4E40240608E}"/>
                </a:ext>
              </a:extLst>
            </p:cNvPr>
            <p:cNvSpPr/>
            <p:nvPr/>
          </p:nvSpPr>
          <p:spPr>
            <a:xfrm>
              <a:off x="466609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D969F70A-C4BB-4C9D-9E38-E88DD42008F7}"/>
                </a:ext>
              </a:extLst>
            </p:cNvPr>
            <p:cNvSpPr/>
            <p:nvPr/>
          </p:nvSpPr>
          <p:spPr>
            <a:xfrm>
              <a:off x="272914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C30A3EAF-6680-431F-92D4-FC2B78CD1243}"/>
                </a:ext>
              </a:extLst>
            </p:cNvPr>
            <p:cNvSpPr/>
            <p:nvPr/>
          </p:nvSpPr>
          <p:spPr>
            <a:xfrm>
              <a:off x="2276637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03F29ECC-0A1D-4C84-9D3E-6A90BDF70474}"/>
                </a:ext>
              </a:extLst>
            </p:cNvPr>
            <p:cNvSpPr/>
            <p:nvPr/>
          </p:nvSpPr>
          <p:spPr>
            <a:xfrm>
              <a:off x="182413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C314F0BC-C88D-4AF0-8366-F8621E6A36BE}"/>
                </a:ext>
              </a:extLst>
            </p:cNvPr>
            <p:cNvSpPr/>
            <p:nvPr/>
          </p:nvSpPr>
          <p:spPr>
            <a:xfrm>
              <a:off x="1371623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9274002-4A45-46C5-B8C1-DE731EAE07F2}"/>
                </a:ext>
              </a:extLst>
            </p:cNvPr>
            <p:cNvSpPr/>
            <p:nvPr/>
          </p:nvSpPr>
          <p:spPr>
            <a:xfrm>
              <a:off x="919116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C04715E6-529F-4B76-B75B-FE3ACCB2CCE5}"/>
                </a:ext>
              </a:extLst>
            </p:cNvPr>
            <p:cNvSpPr/>
            <p:nvPr/>
          </p:nvSpPr>
          <p:spPr>
            <a:xfrm>
              <a:off x="466609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2" name="Rectangle 331">
              <a:extLst>
                <a:ext uri="{FF2B5EF4-FFF2-40B4-BE49-F238E27FC236}">
                  <a16:creationId xmlns:a16="http://schemas.microsoft.com/office/drawing/2014/main" id="{E55C5E2C-B79D-4E72-B993-8C4B9A57E63E}"/>
                </a:ext>
              </a:extLst>
            </p:cNvPr>
            <p:cNvSpPr/>
            <p:nvPr/>
          </p:nvSpPr>
          <p:spPr>
            <a:xfrm>
              <a:off x="8229590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63E7FC46-8D47-42C3-BF52-CB6431939244}"/>
                </a:ext>
              </a:extLst>
            </p:cNvPr>
            <p:cNvSpPr/>
            <p:nvPr/>
          </p:nvSpPr>
          <p:spPr>
            <a:xfrm>
              <a:off x="7777082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A3502E1B-48E5-4148-BC12-B876B96B9A5C}"/>
                </a:ext>
              </a:extLst>
            </p:cNvPr>
            <p:cNvSpPr/>
            <p:nvPr/>
          </p:nvSpPr>
          <p:spPr>
            <a:xfrm>
              <a:off x="7324575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EE0CDF27-8726-4578-B8AA-682BA78B8237}"/>
                </a:ext>
              </a:extLst>
            </p:cNvPr>
            <p:cNvSpPr/>
            <p:nvPr/>
          </p:nvSpPr>
          <p:spPr>
            <a:xfrm>
              <a:off x="6872068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17182A17-C89D-4CED-B10B-ECB4C39BFAB5}"/>
                </a:ext>
              </a:extLst>
            </p:cNvPr>
            <p:cNvSpPr/>
            <p:nvPr/>
          </p:nvSpPr>
          <p:spPr>
            <a:xfrm>
              <a:off x="6419561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2DAEB449-582D-4BFA-AAEF-28A34B35B7D6}"/>
                </a:ext>
              </a:extLst>
            </p:cNvPr>
            <p:cNvSpPr/>
            <p:nvPr/>
          </p:nvSpPr>
          <p:spPr>
            <a:xfrm>
              <a:off x="5967054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B0157EE0-C90B-4D6C-8B14-D016CA077D91}"/>
                </a:ext>
              </a:extLst>
            </p:cNvPr>
            <p:cNvSpPr/>
            <p:nvPr/>
          </p:nvSpPr>
          <p:spPr>
            <a:xfrm>
              <a:off x="8229590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FFF4EF16-EB82-434A-90CC-4FC583A244AC}"/>
                </a:ext>
              </a:extLst>
            </p:cNvPr>
            <p:cNvSpPr/>
            <p:nvPr/>
          </p:nvSpPr>
          <p:spPr>
            <a:xfrm>
              <a:off x="7777082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53CD59FB-032B-4708-9FC2-20D9388EBC85}"/>
                </a:ext>
              </a:extLst>
            </p:cNvPr>
            <p:cNvSpPr/>
            <p:nvPr/>
          </p:nvSpPr>
          <p:spPr>
            <a:xfrm>
              <a:off x="7324575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D628C0AD-3A0F-4F72-9052-7F28FDADC33A}"/>
                </a:ext>
              </a:extLst>
            </p:cNvPr>
            <p:cNvSpPr/>
            <p:nvPr/>
          </p:nvSpPr>
          <p:spPr>
            <a:xfrm>
              <a:off x="6872068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9D1160A1-6381-4303-970A-3F7495F73BC6}"/>
                </a:ext>
              </a:extLst>
            </p:cNvPr>
            <p:cNvSpPr/>
            <p:nvPr/>
          </p:nvSpPr>
          <p:spPr>
            <a:xfrm>
              <a:off x="6419561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27843F6A-C5F2-457B-972A-57C9B48F81B8}"/>
                </a:ext>
              </a:extLst>
            </p:cNvPr>
            <p:cNvSpPr/>
            <p:nvPr/>
          </p:nvSpPr>
          <p:spPr>
            <a:xfrm>
              <a:off x="5967054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5E622F10-906E-4458-A729-AFB06457FE18}"/>
                </a:ext>
              </a:extLst>
            </p:cNvPr>
            <p:cNvSpPr/>
            <p:nvPr/>
          </p:nvSpPr>
          <p:spPr>
            <a:xfrm>
              <a:off x="8229590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B91B0306-6F0C-4C3B-8F7E-8989522CDF28}"/>
                </a:ext>
              </a:extLst>
            </p:cNvPr>
            <p:cNvSpPr/>
            <p:nvPr/>
          </p:nvSpPr>
          <p:spPr>
            <a:xfrm>
              <a:off x="7777082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12FB0AB3-0615-4005-85F5-273B5155A905}"/>
                </a:ext>
              </a:extLst>
            </p:cNvPr>
            <p:cNvSpPr/>
            <p:nvPr/>
          </p:nvSpPr>
          <p:spPr>
            <a:xfrm>
              <a:off x="7324575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3BF92E1F-5AC9-4326-A767-2B3B3AD61330}"/>
                </a:ext>
              </a:extLst>
            </p:cNvPr>
            <p:cNvSpPr/>
            <p:nvPr/>
          </p:nvSpPr>
          <p:spPr>
            <a:xfrm>
              <a:off x="6872068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FC190762-90F3-4185-A506-C767584F3F4F}"/>
                </a:ext>
              </a:extLst>
            </p:cNvPr>
            <p:cNvSpPr/>
            <p:nvPr/>
          </p:nvSpPr>
          <p:spPr>
            <a:xfrm>
              <a:off x="6419561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1B0B1362-BFED-44A4-B899-E62A4BD8545B}"/>
                </a:ext>
              </a:extLst>
            </p:cNvPr>
            <p:cNvSpPr/>
            <p:nvPr/>
          </p:nvSpPr>
          <p:spPr>
            <a:xfrm>
              <a:off x="5967054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0" name="Rectangle 349">
              <a:extLst>
                <a:ext uri="{FF2B5EF4-FFF2-40B4-BE49-F238E27FC236}">
                  <a16:creationId xmlns:a16="http://schemas.microsoft.com/office/drawing/2014/main" id="{38DDE79D-F938-45A3-AE50-723B7DB7FB37}"/>
                </a:ext>
              </a:extLst>
            </p:cNvPr>
            <p:cNvSpPr/>
            <p:nvPr/>
          </p:nvSpPr>
          <p:spPr>
            <a:xfrm>
              <a:off x="822959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B50553A2-3094-4CD0-A5F8-251D7251C861}"/>
                </a:ext>
              </a:extLst>
            </p:cNvPr>
            <p:cNvSpPr/>
            <p:nvPr/>
          </p:nvSpPr>
          <p:spPr>
            <a:xfrm>
              <a:off x="777708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0F6527AD-6211-44BB-A88E-CC2D0F144CA6}"/>
                </a:ext>
              </a:extLst>
            </p:cNvPr>
            <p:cNvSpPr/>
            <p:nvPr/>
          </p:nvSpPr>
          <p:spPr>
            <a:xfrm>
              <a:off x="7324575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125F03B2-7A1A-4693-8394-ADC3A4729EC1}"/>
                </a:ext>
              </a:extLst>
            </p:cNvPr>
            <p:cNvSpPr/>
            <p:nvPr/>
          </p:nvSpPr>
          <p:spPr>
            <a:xfrm>
              <a:off x="687206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84CE695A-B14F-4FA6-A4D2-13619B6BA22E}"/>
                </a:ext>
              </a:extLst>
            </p:cNvPr>
            <p:cNvSpPr/>
            <p:nvPr/>
          </p:nvSpPr>
          <p:spPr>
            <a:xfrm>
              <a:off x="641956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BB1E1170-995B-4B81-A330-295DECE648BF}"/>
                </a:ext>
              </a:extLst>
            </p:cNvPr>
            <p:cNvSpPr/>
            <p:nvPr/>
          </p:nvSpPr>
          <p:spPr>
            <a:xfrm>
              <a:off x="596705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81" name="Rectangle 380">
              <a:extLst>
                <a:ext uri="{FF2B5EF4-FFF2-40B4-BE49-F238E27FC236}">
                  <a16:creationId xmlns:a16="http://schemas.microsoft.com/office/drawing/2014/main" id="{CFAB28CF-A9F0-4EFB-B006-DB32C7F53942}"/>
                </a:ext>
              </a:extLst>
            </p:cNvPr>
            <p:cNvSpPr/>
            <p:nvPr/>
          </p:nvSpPr>
          <p:spPr>
            <a:xfrm>
              <a:off x="3181651" y="187371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382" name="Rectangle 381">
              <a:extLst>
                <a:ext uri="{FF2B5EF4-FFF2-40B4-BE49-F238E27FC236}">
                  <a16:creationId xmlns:a16="http://schemas.microsoft.com/office/drawing/2014/main" id="{E15D3642-94F3-45B8-A5B7-ECF82F9BA0EC}"/>
                </a:ext>
              </a:extLst>
            </p:cNvPr>
            <p:cNvSpPr/>
            <p:nvPr/>
          </p:nvSpPr>
          <p:spPr>
            <a:xfrm>
              <a:off x="3181651" y="2293111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383" name="Rectangle 382">
              <a:extLst>
                <a:ext uri="{FF2B5EF4-FFF2-40B4-BE49-F238E27FC236}">
                  <a16:creationId xmlns:a16="http://schemas.microsoft.com/office/drawing/2014/main" id="{A9BA2D30-087D-4997-BB25-D2AC0B86D427}"/>
                </a:ext>
              </a:extLst>
            </p:cNvPr>
            <p:cNvSpPr/>
            <p:nvPr/>
          </p:nvSpPr>
          <p:spPr>
            <a:xfrm>
              <a:off x="3181651" y="2716768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384" name="Rectangle 383">
              <a:extLst>
                <a:ext uri="{FF2B5EF4-FFF2-40B4-BE49-F238E27FC236}">
                  <a16:creationId xmlns:a16="http://schemas.microsoft.com/office/drawing/2014/main" id="{B5978F9E-1B88-48D1-A5B1-7CFF37E49A7E}"/>
                </a:ext>
              </a:extLst>
            </p:cNvPr>
            <p:cNvSpPr/>
            <p:nvPr/>
          </p:nvSpPr>
          <p:spPr>
            <a:xfrm>
              <a:off x="3181651" y="1458572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385" name="Rectangle 384">
              <a:extLst>
                <a:ext uri="{FF2B5EF4-FFF2-40B4-BE49-F238E27FC236}">
                  <a16:creationId xmlns:a16="http://schemas.microsoft.com/office/drawing/2014/main" id="{D7609851-67D8-4C1F-9E5C-99C948131E63}"/>
                </a:ext>
              </a:extLst>
            </p:cNvPr>
            <p:cNvSpPr/>
            <p:nvPr/>
          </p:nvSpPr>
          <p:spPr>
            <a:xfrm>
              <a:off x="2729144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86" name="Rectangle 385">
              <a:extLst>
                <a:ext uri="{FF2B5EF4-FFF2-40B4-BE49-F238E27FC236}">
                  <a16:creationId xmlns:a16="http://schemas.microsoft.com/office/drawing/2014/main" id="{8F56CB6D-2487-43D8-8584-39A1E4982A7B}"/>
                </a:ext>
              </a:extLst>
            </p:cNvPr>
            <p:cNvSpPr/>
            <p:nvPr/>
          </p:nvSpPr>
          <p:spPr>
            <a:xfrm>
              <a:off x="2276637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387" name="Rectangle 386">
              <a:extLst>
                <a:ext uri="{FF2B5EF4-FFF2-40B4-BE49-F238E27FC236}">
                  <a16:creationId xmlns:a16="http://schemas.microsoft.com/office/drawing/2014/main" id="{03E23B48-9D2B-413B-A264-2B2CFDCC2FE1}"/>
                </a:ext>
              </a:extLst>
            </p:cNvPr>
            <p:cNvSpPr/>
            <p:nvPr/>
          </p:nvSpPr>
          <p:spPr>
            <a:xfrm>
              <a:off x="1824130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88" name="Rectangle 387">
              <a:extLst>
                <a:ext uri="{FF2B5EF4-FFF2-40B4-BE49-F238E27FC236}">
                  <a16:creationId xmlns:a16="http://schemas.microsoft.com/office/drawing/2014/main" id="{5720A472-8778-4EF3-8445-8B0942110385}"/>
                </a:ext>
              </a:extLst>
            </p:cNvPr>
            <p:cNvSpPr/>
            <p:nvPr/>
          </p:nvSpPr>
          <p:spPr>
            <a:xfrm>
              <a:off x="1371623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89" name="Rectangle 388">
              <a:extLst>
                <a:ext uri="{FF2B5EF4-FFF2-40B4-BE49-F238E27FC236}">
                  <a16:creationId xmlns:a16="http://schemas.microsoft.com/office/drawing/2014/main" id="{E85920DE-90E7-4418-BBF2-1748B4CA6B73}"/>
                </a:ext>
              </a:extLst>
            </p:cNvPr>
            <p:cNvSpPr/>
            <p:nvPr/>
          </p:nvSpPr>
          <p:spPr>
            <a:xfrm>
              <a:off x="919116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0" name="Rectangle 389">
              <a:extLst>
                <a:ext uri="{FF2B5EF4-FFF2-40B4-BE49-F238E27FC236}">
                  <a16:creationId xmlns:a16="http://schemas.microsoft.com/office/drawing/2014/main" id="{2B8153FB-B568-4AB2-AB5B-98803AB35119}"/>
                </a:ext>
              </a:extLst>
            </p:cNvPr>
            <p:cNvSpPr/>
            <p:nvPr/>
          </p:nvSpPr>
          <p:spPr>
            <a:xfrm>
              <a:off x="466609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1" name="Rectangle 390">
              <a:extLst>
                <a:ext uri="{FF2B5EF4-FFF2-40B4-BE49-F238E27FC236}">
                  <a16:creationId xmlns:a16="http://schemas.microsoft.com/office/drawing/2014/main" id="{3C9BB212-2EDB-4193-826C-44910EF8F7B9}"/>
                </a:ext>
              </a:extLst>
            </p:cNvPr>
            <p:cNvSpPr/>
            <p:nvPr/>
          </p:nvSpPr>
          <p:spPr>
            <a:xfrm>
              <a:off x="2729144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2" name="Rectangle 391">
              <a:extLst>
                <a:ext uri="{FF2B5EF4-FFF2-40B4-BE49-F238E27FC236}">
                  <a16:creationId xmlns:a16="http://schemas.microsoft.com/office/drawing/2014/main" id="{77104B91-80B2-4841-A605-0DF01B6AFAA2}"/>
                </a:ext>
              </a:extLst>
            </p:cNvPr>
            <p:cNvSpPr/>
            <p:nvPr/>
          </p:nvSpPr>
          <p:spPr>
            <a:xfrm>
              <a:off x="2276637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393" name="Rectangle 392">
              <a:extLst>
                <a:ext uri="{FF2B5EF4-FFF2-40B4-BE49-F238E27FC236}">
                  <a16:creationId xmlns:a16="http://schemas.microsoft.com/office/drawing/2014/main" id="{4CF35F1C-45EB-4AEB-BC64-C673C7322CF7}"/>
                </a:ext>
              </a:extLst>
            </p:cNvPr>
            <p:cNvSpPr/>
            <p:nvPr/>
          </p:nvSpPr>
          <p:spPr>
            <a:xfrm>
              <a:off x="1824130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4" name="Rectangle 393">
              <a:extLst>
                <a:ext uri="{FF2B5EF4-FFF2-40B4-BE49-F238E27FC236}">
                  <a16:creationId xmlns:a16="http://schemas.microsoft.com/office/drawing/2014/main" id="{4FA7CA81-0167-47DC-B6B9-768B5E6BEA54}"/>
                </a:ext>
              </a:extLst>
            </p:cNvPr>
            <p:cNvSpPr/>
            <p:nvPr/>
          </p:nvSpPr>
          <p:spPr>
            <a:xfrm>
              <a:off x="1371623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395" name="Rectangle 394">
              <a:extLst>
                <a:ext uri="{FF2B5EF4-FFF2-40B4-BE49-F238E27FC236}">
                  <a16:creationId xmlns:a16="http://schemas.microsoft.com/office/drawing/2014/main" id="{96A7315C-BE6A-4EA4-88B2-05CEA6AE2148}"/>
                </a:ext>
              </a:extLst>
            </p:cNvPr>
            <p:cNvSpPr/>
            <p:nvPr/>
          </p:nvSpPr>
          <p:spPr>
            <a:xfrm>
              <a:off x="919116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396" name="Rectangle 395">
              <a:extLst>
                <a:ext uri="{FF2B5EF4-FFF2-40B4-BE49-F238E27FC236}">
                  <a16:creationId xmlns:a16="http://schemas.microsoft.com/office/drawing/2014/main" id="{4A8F1A65-B3D6-4409-B000-5B4CC7E55817}"/>
                </a:ext>
              </a:extLst>
            </p:cNvPr>
            <p:cNvSpPr/>
            <p:nvPr/>
          </p:nvSpPr>
          <p:spPr>
            <a:xfrm>
              <a:off x="466609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97" name="Rectangle 396">
              <a:extLst>
                <a:ext uri="{FF2B5EF4-FFF2-40B4-BE49-F238E27FC236}">
                  <a16:creationId xmlns:a16="http://schemas.microsoft.com/office/drawing/2014/main" id="{E77E0B00-956C-41C6-B43C-40975C9ACF18}"/>
                </a:ext>
              </a:extLst>
            </p:cNvPr>
            <p:cNvSpPr/>
            <p:nvPr/>
          </p:nvSpPr>
          <p:spPr>
            <a:xfrm>
              <a:off x="2729144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98" name="Rectangle 397">
              <a:extLst>
                <a:ext uri="{FF2B5EF4-FFF2-40B4-BE49-F238E27FC236}">
                  <a16:creationId xmlns:a16="http://schemas.microsoft.com/office/drawing/2014/main" id="{77ED8838-7CA8-4A18-B6DB-793FB75B9881}"/>
                </a:ext>
              </a:extLst>
            </p:cNvPr>
            <p:cNvSpPr/>
            <p:nvPr/>
          </p:nvSpPr>
          <p:spPr>
            <a:xfrm>
              <a:off x="2276637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399" name="Rectangle 398">
              <a:extLst>
                <a:ext uri="{FF2B5EF4-FFF2-40B4-BE49-F238E27FC236}">
                  <a16:creationId xmlns:a16="http://schemas.microsoft.com/office/drawing/2014/main" id="{40985ACC-D0E8-4B42-B521-DBDB4B55B6F0}"/>
                </a:ext>
              </a:extLst>
            </p:cNvPr>
            <p:cNvSpPr/>
            <p:nvPr/>
          </p:nvSpPr>
          <p:spPr>
            <a:xfrm>
              <a:off x="1824130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44255C87-E6F7-420E-8926-C5CA6AE28656}"/>
                </a:ext>
              </a:extLst>
            </p:cNvPr>
            <p:cNvSpPr/>
            <p:nvPr/>
          </p:nvSpPr>
          <p:spPr>
            <a:xfrm>
              <a:off x="1371623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D3A2AA5B-6B7A-4EC1-8C36-D496AF0E0D72}"/>
                </a:ext>
              </a:extLst>
            </p:cNvPr>
            <p:cNvSpPr/>
            <p:nvPr/>
          </p:nvSpPr>
          <p:spPr>
            <a:xfrm>
              <a:off x="919116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2" name="Rectangle 401">
              <a:extLst>
                <a:ext uri="{FF2B5EF4-FFF2-40B4-BE49-F238E27FC236}">
                  <a16:creationId xmlns:a16="http://schemas.microsoft.com/office/drawing/2014/main" id="{D313D18C-7AD5-492C-A23C-A296BD0647BE}"/>
                </a:ext>
              </a:extLst>
            </p:cNvPr>
            <p:cNvSpPr/>
            <p:nvPr/>
          </p:nvSpPr>
          <p:spPr>
            <a:xfrm>
              <a:off x="466609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3" name="Rectangle 402">
              <a:extLst>
                <a:ext uri="{FF2B5EF4-FFF2-40B4-BE49-F238E27FC236}">
                  <a16:creationId xmlns:a16="http://schemas.microsoft.com/office/drawing/2014/main" id="{31C1F3DB-828D-40A6-A77C-215BC565BAD7}"/>
                </a:ext>
              </a:extLst>
            </p:cNvPr>
            <p:cNvSpPr/>
            <p:nvPr/>
          </p:nvSpPr>
          <p:spPr>
            <a:xfrm>
              <a:off x="2729144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4" name="Rectangle 403">
              <a:extLst>
                <a:ext uri="{FF2B5EF4-FFF2-40B4-BE49-F238E27FC236}">
                  <a16:creationId xmlns:a16="http://schemas.microsoft.com/office/drawing/2014/main" id="{F72DB003-C538-46B1-8EFF-D3EC41717385}"/>
                </a:ext>
              </a:extLst>
            </p:cNvPr>
            <p:cNvSpPr/>
            <p:nvPr/>
          </p:nvSpPr>
          <p:spPr>
            <a:xfrm>
              <a:off x="2276637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5" name="Rectangle 404">
              <a:extLst>
                <a:ext uri="{FF2B5EF4-FFF2-40B4-BE49-F238E27FC236}">
                  <a16:creationId xmlns:a16="http://schemas.microsoft.com/office/drawing/2014/main" id="{E04D4367-2AE0-4913-9E6E-79387BCA20B3}"/>
                </a:ext>
              </a:extLst>
            </p:cNvPr>
            <p:cNvSpPr/>
            <p:nvPr/>
          </p:nvSpPr>
          <p:spPr>
            <a:xfrm>
              <a:off x="1824130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6" name="Rectangle 405">
              <a:extLst>
                <a:ext uri="{FF2B5EF4-FFF2-40B4-BE49-F238E27FC236}">
                  <a16:creationId xmlns:a16="http://schemas.microsoft.com/office/drawing/2014/main" id="{4ECE099A-4FF0-4B27-AB49-E4C24C74564B}"/>
                </a:ext>
              </a:extLst>
            </p:cNvPr>
            <p:cNvSpPr/>
            <p:nvPr/>
          </p:nvSpPr>
          <p:spPr>
            <a:xfrm>
              <a:off x="1371623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7" name="Rectangle 406">
              <a:extLst>
                <a:ext uri="{FF2B5EF4-FFF2-40B4-BE49-F238E27FC236}">
                  <a16:creationId xmlns:a16="http://schemas.microsoft.com/office/drawing/2014/main" id="{9EDA2E99-073F-4233-BAD4-11AAFD0DA9DE}"/>
                </a:ext>
              </a:extLst>
            </p:cNvPr>
            <p:cNvSpPr/>
            <p:nvPr/>
          </p:nvSpPr>
          <p:spPr>
            <a:xfrm>
              <a:off x="919116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8" name="Rectangle 407">
              <a:extLst>
                <a:ext uri="{FF2B5EF4-FFF2-40B4-BE49-F238E27FC236}">
                  <a16:creationId xmlns:a16="http://schemas.microsoft.com/office/drawing/2014/main" id="{10964517-BF3F-42F0-8D06-2F24B3E90F3C}"/>
                </a:ext>
              </a:extLst>
            </p:cNvPr>
            <p:cNvSpPr/>
            <p:nvPr/>
          </p:nvSpPr>
          <p:spPr>
            <a:xfrm>
              <a:off x="466609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09" name="Rectangle 408">
              <a:extLst>
                <a:ext uri="{FF2B5EF4-FFF2-40B4-BE49-F238E27FC236}">
                  <a16:creationId xmlns:a16="http://schemas.microsoft.com/office/drawing/2014/main" id="{34A4153D-0814-4AD5-8D12-06F3B624DDDE}"/>
                </a:ext>
              </a:extLst>
            </p:cNvPr>
            <p:cNvSpPr/>
            <p:nvPr/>
          </p:nvSpPr>
          <p:spPr>
            <a:xfrm>
              <a:off x="8229590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0" name="Rectangle 409">
              <a:extLst>
                <a:ext uri="{FF2B5EF4-FFF2-40B4-BE49-F238E27FC236}">
                  <a16:creationId xmlns:a16="http://schemas.microsoft.com/office/drawing/2014/main" id="{AC3D63E8-5915-457D-94EA-35025DF34641}"/>
                </a:ext>
              </a:extLst>
            </p:cNvPr>
            <p:cNvSpPr/>
            <p:nvPr/>
          </p:nvSpPr>
          <p:spPr>
            <a:xfrm>
              <a:off x="7777082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1" name="Rectangle 410">
              <a:extLst>
                <a:ext uri="{FF2B5EF4-FFF2-40B4-BE49-F238E27FC236}">
                  <a16:creationId xmlns:a16="http://schemas.microsoft.com/office/drawing/2014/main" id="{19864F72-CF3A-41DF-B6B7-7ED7FAF4F3EB}"/>
                </a:ext>
              </a:extLst>
            </p:cNvPr>
            <p:cNvSpPr/>
            <p:nvPr/>
          </p:nvSpPr>
          <p:spPr>
            <a:xfrm>
              <a:off x="7324575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2" name="Rectangle 411">
              <a:extLst>
                <a:ext uri="{FF2B5EF4-FFF2-40B4-BE49-F238E27FC236}">
                  <a16:creationId xmlns:a16="http://schemas.microsoft.com/office/drawing/2014/main" id="{69427B44-56B1-4F82-985D-CBF86F460BCC}"/>
                </a:ext>
              </a:extLst>
            </p:cNvPr>
            <p:cNvSpPr/>
            <p:nvPr/>
          </p:nvSpPr>
          <p:spPr>
            <a:xfrm>
              <a:off x="6872068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3" name="Rectangle 412">
              <a:extLst>
                <a:ext uri="{FF2B5EF4-FFF2-40B4-BE49-F238E27FC236}">
                  <a16:creationId xmlns:a16="http://schemas.microsoft.com/office/drawing/2014/main" id="{23046A09-DC49-40FE-BEE9-17D8BBB0AF9A}"/>
                </a:ext>
              </a:extLst>
            </p:cNvPr>
            <p:cNvSpPr/>
            <p:nvPr/>
          </p:nvSpPr>
          <p:spPr>
            <a:xfrm>
              <a:off x="6419561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4" name="Rectangle 413">
              <a:extLst>
                <a:ext uri="{FF2B5EF4-FFF2-40B4-BE49-F238E27FC236}">
                  <a16:creationId xmlns:a16="http://schemas.microsoft.com/office/drawing/2014/main" id="{27AB314A-1F1A-4D46-9909-5FD982189A4E}"/>
                </a:ext>
              </a:extLst>
            </p:cNvPr>
            <p:cNvSpPr/>
            <p:nvPr/>
          </p:nvSpPr>
          <p:spPr>
            <a:xfrm>
              <a:off x="5967054" y="1458572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15" name="Rectangle 414">
              <a:extLst>
                <a:ext uri="{FF2B5EF4-FFF2-40B4-BE49-F238E27FC236}">
                  <a16:creationId xmlns:a16="http://schemas.microsoft.com/office/drawing/2014/main" id="{152066C1-0BCA-498D-8930-33A03A81BEE8}"/>
                </a:ext>
              </a:extLst>
            </p:cNvPr>
            <p:cNvSpPr/>
            <p:nvPr/>
          </p:nvSpPr>
          <p:spPr>
            <a:xfrm>
              <a:off x="8229590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6" name="Rectangle 415">
              <a:extLst>
                <a:ext uri="{FF2B5EF4-FFF2-40B4-BE49-F238E27FC236}">
                  <a16:creationId xmlns:a16="http://schemas.microsoft.com/office/drawing/2014/main" id="{36339109-87DE-45E4-A9DA-8B8E09EBE5A7}"/>
                </a:ext>
              </a:extLst>
            </p:cNvPr>
            <p:cNvSpPr/>
            <p:nvPr/>
          </p:nvSpPr>
          <p:spPr>
            <a:xfrm>
              <a:off x="7777082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7" name="Rectangle 416">
              <a:extLst>
                <a:ext uri="{FF2B5EF4-FFF2-40B4-BE49-F238E27FC236}">
                  <a16:creationId xmlns:a16="http://schemas.microsoft.com/office/drawing/2014/main" id="{A2BA0B98-08F4-4AF4-98EE-D0E4A726A4E5}"/>
                </a:ext>
              </a:extLst>
            </p:cNvPr>
            <p:cNvSpPr/>
            <p:nvPr/>
          </p:nvSpPr>
          <p:spPr>
            <a:xfrm>
              <a:off x="7324575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8" name="Rectangle 417">
              <a:extLst>
                <a:ext uri="{FF2B5EF4-FFF2-40B4-BE49-F238E27FC236}">
                  <a16:creationId xmlns:a16="http://schemas.microsoft.com/office/drawing/2014/main" id="{5534CE25-3103-48B8-B296-EC6E1618F1A7}"/>
                </a:ext>
              </a:extLst>
            </p:cNvPr>
            <p:cNvSpPr/>
            <p:nvPr/>
          </p:nvSpPr>
          <p:spPr>
            <a:xfrm>
              <a:off x="6872068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19" name="Rectangle 418">
              <a:extLst>
                <a:ext uri="{FF2B5EF4-FFF2-40B4-BE49-F238E27FC236}">
                  <a16:creationId xmlns:a16="http://schemas.microsoft.com/office/drawing/2014/main" id="{B1AF00B5-D208-487E-BF0E-12606ED61020}"/>
                </a:ext>
              </a:extLst>
            </p:cNvPr>
            <p:cNvSpPr/>
            <p:nvPr/>
          </p:nvSpPr>
          <p:spPr>
            <a:xfrm>
              <a:off x="6419561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0" name="Rectangle 419">
              <a:extLst>
                <a:ext uri="{FF2B5EF4-FFF2-40B4-BE49-F238E27FC236}">
                  <a16:creationId xmlns:a16="http://schemas.microsoft.com/office/drawing/2014/main" id="{FB56102A-2933-4431-B5C8-D82067D6947B}"/>
                </a:ext>
              </a:extLst>
            </p:cNvPr>
            <p:cNvSpPr/>
            <p:nvPr/>
          </p:nvSpPr>
          <p:spPr>
            <a:xfrm>
              <a:off x="5967054" y="1877970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1" name="Rectangle 420">
              <a:extLst>
                <a:ext uri="{FF2B5EF4-FFF2-40B4-BE49-F238E27FC236}">
                  <a16:creationId xmlns:a16="http://schemas.microsoft.com/office/drawing/2014/main" id="{C082E2DA-0139-4944-8E6A-05CB44C46DD3}"/>
                </a:ext>
              </a:extLst>
            </p:cNvPr>
            <p:cNvSpPr/>
            <p:nvPr/>
          </p:nvSpPr>
          <p:spPr>
            <a:xfrm>
              <a:off x="8229590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22" name="Rectangle 421">
              <a:extLst>
                <a:ext uri="{FF2B5EF4-FFF2-40B4-BE49-F238E27FC236}">
                  <a16:creationId xmlns:a16="http://schemas.microsoft.com/office/drawing/2014/main" id="{7302C143-FA71-4064-B79F-9801909DB675}"/>
                </a:ext>
              </a:extLst>
            </p:cNvPr>
            <p:cNvSpPr/>
            <p:nvPr/>
          </p:nvSpPr>
          <p:spPr>
            <a:xfrm>
              <a:off x="7777082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3" name="Rectangle 422">
              <a:extLst>
                <a:ext uri="{FF2B5EF4-FFF2-40B4-BE49-F238E27FC236}">
                  <a16:creationId xmlns:a16="http://schemas.microsoft.com/office/drawing/2014/main" id="{017C6FDA-C9F1-4DF3-9FB1-96C734896B45}"/>
                </a:ext>
              </a:extLst>
            </p:cNvPr>
            <p:cNvSpPr/>
            <p:nvPr/>
          </p:nvSpPr>
          <p:spPr>
            <a:xfrm>
              <a:off x="7324575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424" name="Rectangle 423">
              <a:extLst>
                <a:ext uri="{FF2B5EF4-FFF2-40B4-BE49-F238E27FC236}">
                  <a16:creationId xmlns:a16="http://schemas.microsoft.com/office/drawing/2014/main" id="{CA58D5CA-F134-40C1-ABFA-34281F8A0DA5}"/>
                </a:ext>
              </a:extLst>
            </p:cNvPr>
            <p:cNvSpPr/>
            <p:nvPr/>
          </p:nvSpPr>
          <p:spPr>
            <a:xfrm>
              <a:off x="6872068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25" name="Rectangle 424">
              <a:extLst>
                <a:ext uri="{FF2B5EF4-FFF2-40B4-BE49-F238E27FC236}">
                  <a16:creationId xmlns:a16="http://schemas.microsoft.com/office/drawing/2014/main" id="{FDB7344D-9389-4961-9362-63188DEA71FD}"/>
                </a:ext>
              </a:extLst>
            </p:cNvPr>
            <p:cNvSpPr/>
            <p:nvPr/>
          </p:nvSpPr>
          <p:spPr>
            <a:xfrm>
              <a:off x="6419561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26" name="Rectangle 425">
              <a:extLst>
                <a:ext uri="{FF2B5EF4-FFF2-40B4-BE49-F238E27FC236}">
                  <a16:creationId xmlns:a16="http://schemas.microsoft.com/office/drawing/2014/main" id="{6AAE04EC-294D-4F6E-AA22-9695F67DCC5A}"/>
                </a:ext>
              </a:extLst>
            </p:cNvPr>
            <p:cNvSpPr/>
            <p:nvPr/>
          </p:nvSpPr>
          <p:spPr>
            <a:xfrm>
              <a:off x="5967054" y="22973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F4EE00"/>
                </a:solidFill>
              </a:endParaRPr>
            </a:p>
          </p:txBody>
        </p:sp>
        <p:sp>
          <p:nvSpPr>
            <p:cNvPr id="427" name="Rectangle 426">
              <a:extLst>
                <a:ext uri="{FF2B5EF4-FFF2-40B4-BE49-F238E27FC236}">
                  <a16:creationId xmlns:a16="http://schemas.microsoft.com/office/drawing/2014/main" id="{867B7491-E432-4BBF-B0F1-5F837EF1F296}"/>
                </a:ext>
              </a:extLst>
            </p:cNvPr>
            <p:cNvSpPr/>
            <p:nvPr/>
          </p:nvSpPr>
          <p:spPr>
            <a:xfrm>
              <a:off x="8229590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8" name="Rectangle 427">
              <a:extLst>
                <a:ext uri="{FF2B5EF4-FFF2-40B4-BE49-F238E27FC236}">
                  <a16:creationId xmlns:a16="http://schemas.microsoft.com/office/drawing/2014/main" id="{F5115AFC-4FF4-406F-86D2-7253DA427F45}"/>
                </a:ext>
              </a:extLst>
            </p:cNvPr>
            <p:cNvSpPr/>
            <p:nvPr/>
          </p:nvSpPr>
          <p:spPr>
            <a:xfrm>
              <a:off x="7777082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596B0F36-714A-40A4-8925-9225D9434D4C}"/>
                </a:ext>
              </a:extLst>
            </p:cNvPr>
            <p:cNvSpPr/>
            <p:nvPr/>
          </p:nvSpPr>
          <p:spPr>
            <a:xfrm>
              <a:off x="7324575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BF9000"/>
                </a:solidFill>
              </a:endParaRPr>
            </a:p>
          </p:txBody>
        </p:sp>
        <p:sp>
          <p:nvSpPr>
            <p:cNvPr id="430" name="Rectangle 429">
              <a:extLst>
                <a:ext uri="{FF2B5EF4-FFF2-40B4-BE49-F238E27FC236}">
                  <a16:creationId xmlns:a16="http://schemas.microsoft.com/office/drawing/2014/main" id="{ED0854D1-C890-4C6F-8DB5-9E0E53613C5C}"/>
                </a:ext>
              </a:extLst>
            </p:cNvPr>
            <p:cNvSpPr/>
            <p:nvPr/>
          </p:nvSpPr>
          <p:spPr>
            <a:xfrm>
              <a:off x="6872068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31" name="Rectangle 430">
              <a:extLst>
                <a:ext uri="{FF2B5EF4-FFF2-40B4-BE49-F238E27FC236}">
                  <a16:creationId xmlns:a16="http://schemas.microsoft.com/office/drawing/2014/main" id="{807ABD95-89DF-4013-BDF7-3E218F5E36EB}"/>
                </a:ext>
              </a:extLst>
            </p:cNvPr>
            <p:cNvSpPr/>
            <p:nvPr/>
          </p:nvSpPr>
          <p:spPr>
            <a:xfrm>
              <a:off x="6419561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B0C77BB5-3FF7-4C13-9079-65E66A30700B}"/>
                </a:ext>
              </a:extLst>
            </p:cNvPr>
            <p:cNvSpPr/>
            <p:nvPr/>
          </p:nvSpPr>
          <p:spPr>
            <a:xfrm>
              <a:off x="5967054" y="2716768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34" name="TextBox 133">
            <a:extLst>
              <a:ext uri="{FF2B5EF4-FFF2-40B4-BE49-F238E27FC236}">
                <a16:creationId xmlns:a16="http://schemas.microsoft.com/office/drawing/2014/main" id="{D2A9A777-C94B-4B4B-A253-9CA4636A7996}"/>
              </a:ext>
            </a:extLst>
          </p:cNvPr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38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D3885C0-9D51-4499-94B5-90E2F453F4AB}"/>
              </a:ext>
            </a:extLst>
          </p:cNvPr>
          <p:cNvGrpSpPr/>
          <p:nvPr/>
        </p:nvGrpSpPr>
        <p:grpSpPr>
          <a:xfrm>
            <a:off x="460807" y="1080729"/>
            <a:ext cx="8221290" cy="5355243"/>
            <a:chOff x="460807" y="1080729"/>
            <a:chExt cx="8221290" cy="5355243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D3DE790D-85EE-4894-808C-58F4BA269FC5}"/>
                </a:ext>
              </a:extLst>
            </p:cNvPr>
            <p:cNvGrpSpPr/>
            <p:nvPr/>
          </p:nvGrpSpPr>
          <p:grpSpPr>
            <a:xfrm>
              <a:off x="3439556" y="1136650"/>
              <a:ext cx="2264889" cy="2261948"/>
              <a:chOff x="3439556" y="1111367"/>
              <a:chExt cx="2264889" cy="2296756"/>
            </a:xfrm>
          </p:grpSpPr>
          <p:sp>
            <p:nvSpPr>
              <p:cNvPr id="138" name="Diamond 137">
                <a:extLst>
                  <a:ext uri="{FF2B5EF4-FFF2-40B4-BE49-F238E27FC236}">
                    <a16:creationId xmlns:a16="http://schemas.microsoft.com/office/drawing/2014/main" id="{E0063604-1540-44D7-8FD1-B01BCC909CAE}"/>
                  </a:ext>
                </a:extLst>
              </p:cNvPr>
              <p:cNvSpPr/>
              <p:nvPr/>
            </p:nvSpPr>
            <p:spPr>
              <a:xfrm>
                <a:off x="4345556" y="2947411"/>
                <a:ext cx="452888" cy="460712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E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20D1D1DA-2E9E-4614-B2E7-1FC096918FCE}"/>
                  </a:ext>
                </a:extLst>
              </p:cNvPr>
              <p:cNvGrpSpPr/>
              <p:nvPr/>
            </p:nvGrpSpPr>
            <p:grpSpPr>
              <a:xfrm>
                <a:off x="4118526" y="2717902"/>
                <a:ext cx="906949" cy="460712"/>
                <a:chOff x="4086356" y="2694804"/>
                <a:chExt cx="970034" cy="492758"/>
              </a:xfrm>
            </p:grpSpPr>
            <p:sp>
              <p:nvSpPr>
                <p:cNvPr id="139" name="Diamond 138">
                  <a:extLst>
                    <a:ext uri="{FF2B5EF4-FFF2-40B4-BE49-F238E27FC236}">
                      <a16:creationId xmlns:a16="http://schemas.microsoft.com/office/drawing/2014/main" id="{545068F6-5750-431C-A3A9-6DDD9DE1D39E}"/>
                    </a:ext>
                  </a:extLst>
                </p:cNvPr>
                <p:cNvSpPr/>
                <p:nvPr/>
              </p:nvSpPr>
              <p:spPr>
                <a:xfrm>
                  <a:off x="4572000" y="269480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140" name="Diamond 139">
                  <a:extLst>
                    <a:ext uri="{FF2B5EF4-FFF2-40B4-BE49-F238E27FC236}">
                      <a16:creationId xmlns:a16="http://schemas.microsoft.com/office/drawing/2014/main" id="{D2F0B965-8A17-45A8-AE75-0B36FBBEBD69}"/>
                    </a:ext>
                  </a:extLst>
                </p:cNvPr>
                <p:cNvSpPr/>
                <p:nvPr/>
              </p:nvSpPr>
              <p:spPr>
                <a:xfrm>
                  <a:off x="4086356" y="269480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6D6071C5-E976-494A-9D61-611C091DA70B}"/>
                  </a:ext>
                </a:extLst>
              </p:cNvPr>
              <p:cNvGrpSpPr/>
              <p:nvPr/>
            </p:nvGrpSpPr>
            <p:grpSpPr>
              <a:xfrm>
                <a:off x="3892836" y="2488397"/>
                <a:ext cx="1358329" cy="460712"/>
                <a:chOff x="3842815" y="2446284"/>
                <a:chExt cx="1452810" cy="492758"/>
              </a:xfrm>
            </p:grpSpPr>
            <p:sp>
              <p:nvSpPr>
                <p:cNvPr id="141" name="Diamond 140">
                  <a:extLst>
                    <a:ext uri="{FF2B5EF4-FFF2-40B4-BE49-F238E27FC236}">
                      <a16:creationId xmlns:a16="http://schemas.microsoft.com/office/drawing/2014/main" id="{B776F750-5185-41B1-AEB9-8D41E0225E7F}"/>
                    </a:ext>
                  </a:extLst>
                </p:cNvPr>
                <p:cNvSpPr/>
                <p:nvPr/>
              </p:nvSpPr>
              <p:spPr>
                <a:xfrm>
                  <a:off x="4327025" y="244628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2" name="Diamond 141">
                  <a:extLst>
                    <a:ext uri="{FF2B5EF4-FFF2-40B4-BE49-F238E27FC236}">
                      <a16:creationId xmlns:a16="http://schemas.microsoft.com/office/drawing/2014/main" id="{22F2000F-BE1D-468A-ABE1-5384A6D8C10B}"/>
                    </a:ext>
                  </a:extLst>
                </p:cNvPr>
                <p:cNvSpPr/>
                <p:nvPr/>
              </p:nvSpPr>
              <p:spPr>
                <a:xfrm>
                  <a:off x="3842815" y="244628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143" name="Diamond 142">
                  <a:extLst>
                    <a:ext uri="{FF2B5EF4-FFF2-40B4-BE49-F238E27FC236}">
                      <a16:creationId xmlns:a16="http://schemas.microsoft.com/office/drawing/2014/main" id="{B7792DF4-65A4-48BE-A931-019797FE0B1D}"/>
                    </a:ext>
                  </a:extLst>
                </p:cNvPr>
                <p:cNvSpPr/>
                <p:nvPr/>
              </p:nvSpPr>
              <p:spPr>
                <a:xfrm>
                  <a:off x="4811235" y="2446284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8E3E874A-051F-4AA5-9C2E-69136EB1F2F8}"/>
                  </a:ext>
                </a:extLst>
              </p:cNvPr>
              <p:cNvGrpSpPr/>
              <p:nvPr/>
            </p:nvGrpSpPr>
            <p:grpSpPr>
              <a:xfrm>
                <a:off x="3666629" y="2258892"/>
                <a:ext cx="1810744" cy="460712"/>
                <a:chOff x="3603799" y="2199271"/>
                <a:chExt cx="1936694" cy="492758"/>
              </a:xfrm>
            </p:grpSpPr>
            <p:sp>
              <p:nvSpPr>
                <p:cNvPr id="144" name="Diamond 143">
                  <a:extLst>
                    <a:ext uri="{FF2B5EF4-FFF2-40B4-BE49-F238E27FC236}">
                      <a16:creationId xmlns:a16="http://schemas.microsoft.com/office/drawing/2014/main" id="{5679EEF7-48CE-41F2-A778-CB261DDC6E6F}"/>
                    </a:ext>
                  </a:extLst>
                </p:cNvPr>
                <p:cNvSpPr/>
                <p:nvPr/>
              </p:nvSpPr>
              <p:spPr>
                <a:xfrm>
                  <a:off x="4087900" y="219927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45" name="Diamond 144">
                  <a:extLst>
                    <a:ext uri="{FF2B5EF4-FFF2-40B4-BE49-F238E27FC236}">
                      <a16:creationId xmlns:a16="http://schemas.microsoft.com/office/drawing/2014/main" id="{FDCF37B4-5046-487F-BA39-432FC3BB7A83}"/>
                    </a:ext>
                  </a:extLst>
                </p:cNvPr>
                <p:cNvSpPr/>
                <p:nvPr/>
              </p:nvSpPr>
              <p:spPr>
                <a:xfrm>
                  <a:off x="3603799" y="219927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46" name="Diamond 145">
                  <a:extLst>
                    <a:ext uri="{FF2B5EF4-FFF2-40B4-BE49-F238E27FC236}">
                      <a16:creationId xmlns:a16="http://schemas.microsoft.com/office/drawing/2014/main" id="{B510A97D-2A99-4A46-9A72-EA1995E261AB}"/>
                    </a:ext>
                  </a:extLst>
                </p:cNvPr>
                <p:cNvSpPr/>
                <p:nvPr/>
              </p:nvSpPr>
              <p:spPr>
                <a:xfrm>
                  <a:off x="4572001" y="219927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Diamond 146">
                  <a:extLst>
                    <a:ext uri="{FF2B5EF4-FFF2-40B4-BE49-F238E27FC236}">
                      <a16:creationId xmlns:a16="http://schemas.microsoft.com/office/drawing/2014/main" id="{5F1057D5-7404-4FA0-BA24-43C6E395A882}"/>
                    </a:ext>
                  </a:extLst>
                </p:cNvPr>
                <p:cNvSpPr/>
                <p:nvPr/>
              </p:nvSpPr>
              <p:spPr>
                <a:xfrm>
                  <a:off x="5056103" y="219927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C20F688B-DD40-407E-A9BE-A49C0F740C31}"/>
                  </a:ext>
                </a:extLst>
              </p:cNvPr>
              <p:cNvGrpSpPr/>
              <p:nvPr/>
            </p:nvGrpSpPr>
            <p:grpSpPr>
              <a:xfrm>
                <a:off x="3439556" y="2029387"/>
                <a:ext cx="2264889" cy="460712"/>
                <a:chOff x="3363851" y="1954526"/>
                <a:chExt cx="2422428" cy="492758"/>
              </a:xfrm>
            </p:grpSpPr>
            <p:sp>
              <p:nvSpPr>
                <p:cNvPr id="148" name="Diamond 147">
                  <a:extLst>
                    <a:ext uri="{FF2B5EF4-FFF2-40B4-BE49-F238E27FC236}">
                      <a16:creationId xmlns:a16="http://schemas.microsoft.com/office/drawing/2014/main" id="{BC2EF4CA-002B-428B-9393-AEC48FE2C785}"/>
                    </a:ext>
                  </a:extLst>
                </p:cNvPr>
                <p:cNvSpPr/>
                <p:nvPr/>
              </p:nvSpPr>
              <p:spPr>
                <a:xfrm>
                  <a:off x="3848360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49" name="Diamond 148">
                  <a:extLst>
                    <a:ext uri="{FF2B5EF4-FFF2-40B4-BE49-F238E27FC236}">
                      <a16:creationId xmlns:a16="http://schemas.microsoft.com/office/drawing/2014/main" id="{76CDF813-4B3F-4557-B7F6-685258B411E4}"/>
                    </a:ext>
                  </a:extLst>
                </p:cNvPr>
                <p:cNvSpPr/>
                <p:nvPr/>
              </p:nvSpPr>
              <p:spPr>
                <a:xfrm>
                  <a:off x="3363851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0" name="Diamond 149">
                  <a:extLst>
                    <a:ext uri="{FF2B5EF4-FFF2-40B4-BE49-F238E27FC236}">
                      <a16:creationId xmlns:a16="http://schemas.microsoft.com/office/drawing/2014/main" id="{0674B59C-D533-45B2-9800-20BFA662F6EF}"/>
                    </a:ext>
                  </a:extLst>
                </p:cNvPr>
                <p:cNvSpPr/>
                <p:nvPr/>
              </p:nvSpPr>
              <p:spPr>
                <a:xfrm>
                  <a:off x="4332870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1" name="Diamond 150">
                  <a:extLst>
                    <a:ext uri="{FF2B5EF4-FFF2-40B4-BE49-F238E27FC236}">
                      <a16:creationId xmlns:a16="http://schemas.microsoft.com/office/drawing/2014/main" id="{8F56E4FF-7072-41C4-BC1A-1B8F17B9D5F2}"/>
                    </a:ext>
                  </a:extLst>
                </p:cNvPr>
                <p:cNvSpPr/>
                <p:nvPr/>
              </p:nvSpPr>
              <p:spPr>
                <a:xfrm>
                  <a:off x="4817380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Diamond 151">
                  <a:extLst>
                    <a:ext uri="{FF2B5EF4-FFF2-40B4-BE49-F238E27FC236}">
                      <a16:creationId xmlns:a16="http://schemas.microsoft.com/office/drawing/2014/main" id="{273532E7-6C9B-45F3-BEE5-EDBA6FD8A1B6}"/>
                    </a:ext>
                  </a:extLst>
                </p:cNvPr>
                <p:cNvSpPr/>
                <p:nvPr/>
              </p:nvSpPr>
              <p:spPr>
                <a:xfrm>
                  <a:off x="5301889" y="1954526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172A26AC-A9A4-4BE1-8A26-5B33DC8AE950}"/>
                  </a:ext>
                </a:extLst>
              </p:cNvPr>
              <p:cNvGrpSpPr/>
              <p:nvPr/>
            </p:nvGrpSpPr>
            <p:grpSpPr>
              <a:xfrm>
                <a:off x="3666629" y="1799882"/>
                <a:ext cx="1810744" cy="460712"/>
                <a:chOff x="3603799" y="1709781"/>
                <a:chExt cx="1936694" cy="492758"/>
              </a:xfrm>
            </p:grpSpPr>
            <p:sp>
              <p:nvSpPr>
                <p:cNvPr id="153" name="Diamond 152">
                  <a:extLst>
                    <a:ext uri="{FF2B5EF4-FFF2-40B4-BE49-F238E27FC236}">
                      <a16:creationId xmlns:a16="http://schemas.microsoft.com/office/drawing/2014/main" id="{535F76E6-48C5-489B-ACE1-3903258B58EC}"/>
                    </a:ext>
                  </a:extLst>
                </p:cNvPr>
                <p:cNvSpPr/>
                <p:nvPr/>
              </p:nvSpPr>
              <p:spPr>
                <a:xfrm>
                  <a:off x="4087900" y="170978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54" name="Diamond 153">
                  <a:extLst>
                    <a:ext uri="{FF2B5EF4-FFF2-40B4-BE49-F238E27FC236}">
                      <a16:creationId xmlns:a16="http://schemas.microsoft.com/office/drawing/2014/main" id="{69D1BF0E-86B8-4408-A863-A2A3DA776FE8}"/>
                    </a:ext>
                  </a:extLst>
                </p:cNvPr>
                <p:cNvSpPr/>
                <p:nvPr/>
              </p:nvSpPr>
              <p:spPr>
                <a:xfrm>
                  <a:off x="3603799" y="170978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155" name="Diamond 154">
                  <a:extLst>
                    <a:ext uri="{FF2B5EF4-FFF2-40B4-BE49-F238E27FC236}">
                      <a16:creationId xmlns:a16="http://schemas.microsoft.com/office/drawing/2014/main" id="{C3ED2950-C49B-4B00-8674-0A46B1B19DC1}"/>
                    </a:ext>
                  </a:extLst>
                </p:cNvPr>
                <p:cNvSpPr/>
                <p:nvPr/>
              </p:nvSpPr>
              <p:spPr>
                <a:xfrm>
                  <a:off x="4572001" y="170978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  <p:sp>
              <p:nvSpPr>
                <p:cNvPr id="156" name="Diamond 155">
                  <a:extLst>
                    <a:ext uri="{FF2B5EF4-FFF2-40B4-BE49-F238E27FC236}">
                      <a16:creationId xmlns:a16="http://schemas.microsoft.com/office/drawing/2014/main" id="{3585E869-B392-4CB2-A9DA-732665E0F299}"/>
                    </a:ext>
                  </a:extLst>
                </p:cNvPr>
                <p:cNvSpPr/>
                <p:nvPr/>
              </p:nvSpPr>
              <p:spPr>
                <a:xfrm>
                  <a:off x="5056103" y="170978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94A956A2-D0A6-4379-B316-360BE68C3921}"/>
                  </a:ext>
                </a:extLst>
              </p:cNvPr>
              <p:cNvGrpSpPr/>
              <p:nvPr/>
            </p:nvGrpSpPr>
            <p:grpSpPr>
              <a:xfrm>
                <a:off x="3892836" y="1570377"/>
                <a:ext cx="1358329" cy="460712"/>
                <a:chOff x="3842635" y="1468051"/>
                <a:chExt cx="1452810" cy="492758"/>
              </a:xfrm>
            </p:grpSpPr>
            <p:sp>
              <p:nvSpPr>
                <p:cNvPr id="157" name="Diamond 156">
                  <a:extLst>
                    <a:ext uri="{FF2B5EF4-FFF2-40B4-BE49-F238E27FC236}">
                      <a16:creationId xmlns:a16="http://schemas.microsoft.com/office/drawing/2014/main" id="{DAA325E2-9AEC-49CF-B27D-B853C8EF476A}"/>
                    </a:ext>
                  </a:extLst>
                </p:cNvPr>
                <p:cNvSpPr/>
                <p:nvPr/>
              </p:nvSpPr>
              <p:spPr>
                <a:xfrm>
                  <a:off x="4326845" y="146805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92D050"/>
                    </a:solidFill>
                  </a:endParaRPr>
                </a:p>
              </p:txBody>
            </p:sp>
            <p:sp>
              <p:nvSpPr>
                <p:cNvPr id="158" name="Diamond 157">
                  <a:extLst>
                    <a:ext uri="{FF2B5EF4-FFF2-40B4-BE49-F238E27FC236}">
                      <a16:creationId xmlns:a16="http://schemas.microsoft.com/office/drawing/2014/main" id="{8F03D090-4B9B-4122-9EAE-5D492A58B2FD}"/>
                    </a:ext>
                  </a:extLst>
                </p:cNvPr>
                <p:cNvSpPr/>
                <p:nvPr/>
              </p:nvSpPr>
              <p:spPr>
                <a:xfrm>
                  <a:off x="3842635" y="146805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9" name="Diamond 158">
                  <a:extLst>
                    <a:ext uri="{FF2B5EF4-FFF2-40B4-BE49-F238E27FC236}">
                      <a16:creationId xmlns:a16="http://schemas.microsoft.com/office/drawing/2014/main" id="{FE1D05BD-F9CB-41E1-A339-A827E2F0EBEF}"/>
                    </a:ext>
                  </a:extLst>
                </p:cNvPr>
                <p:cNvSpPr/>
                <p:nvPr/>
              </p:nvSpPr>
              <p:spPr>
                <a:xfrm>
                  <a:off x="4811055" y="1468051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rgbClr val="A9FF69"/>
                    </a:solidFill>
                  </a:endParaRPr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BBC8648B-70C5-4979-9262-7322EFFBEE7E}"/>
                  </a:ext>
                </a:extLst>
              </p:cNvPr>
              <p:cNvGrpSpPr/>
              <p:nvPr/>
            </p:nvGrpSpPr>
            <p:grpSpPr>
              <a:xfrm>
                <a:off x="4118526" y="1340872"/>
                <a:ext cx="906949" cy="460712"/>
                <a:chOff x="4083158" y="1223060"/>
                <a:chExt cx="970034" cy="492758"/>
              </a:xfrm>
            </p:grpSpPr>
            <p:sp>
              <p:nvSpPr>
                <p:cNvPr id="160" name="Diamond 159">
                  <a:extLst>
                    <a:ext uri="{FF2B5EF4-FFF2-40B4-BE49-F238E27FC236}">
                      <a16:creationId xmlns:a16="http://schemas.microsoft.com/office/drawing/2014/main" id="{CDE014A4-2E5A-42AA-826E-0B72F10F23E8}"/>
                    </a:ext>
                  </a:extLst>
                </p:cNvPr>
                <p:cNvSpPr/>
                <p:nvPr/>
              </p:nvSpPr>
              <p:spPr>
                <a:xfrm>
                  <a:off x="4568802" y="1223060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1" name="Diamond 160">
                  <a:extLst>
                    <a:ext uri="{FF2B5EF4-FFF2-40B4-BE49-F238E27FC236}">
                      <a16:creationId xmlns:a16="http://schemas.microsoft.com/office/drawing/2014/main" id="{76512C0D-5888-4657-9E1D-B0458C532B25}"/>
                    </a:ext>
                  </a:extLst>
                </p:cNvPr>
                <p:cNvSpPr/>
                <p:nvPr/>
              </p:nvSpPr>
              <p:spPr>
                <a:xfrm>
                  <a:off x="4083158" y="1223060"/>
                  <a:ext cx="484390" cy="492758"/>
                </a:xfrm>
                <a:prstGeom prst="diamond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endParaRPr lang="en-AE" sz="24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2" name="Diamond 161">
                <a:extLst>
                  <a:ext uri="{FF2B5EF4-FFF2-40B4-BE49-F238E27FC236}">
                    <a16:creationId xmlns:a16="http://schemas.microsoft.com/office/drawing/2014/main" id="{60C2A9F3-F2DD-4FCE-A115-2FACECE34618}"/>
                  </a:ext>
                </a:extLst>
              </p:cNvPr>
              <p:cNvSpPr/>
              <p:nvPr/>
            </p:nvSpPr>
            <p:spPr>
              <a:xfrm>
                <a:off x="4345556" y="1111367"/>
                <a:ext cx="452888" cy="460712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E" sz="2400" dirty="0">
                  <a:solidFill>
                    <a:srgbClr val="A9FF69"/>
                  </a:solidFill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434067A-0051-4894-8C9B-696EC54401BB}"/>
                </a:ext>
              </a:extLst>
            </p:cNvPr>
            <p:cNvGrpSpPr/>
            <p:nvPr/>
          </p:nvGrpSpPr>
          <p:grpSpPr>
            <a:xfrm>
              <a:off x="538223" y="3467518"/>
              <a:ext cx="8067554" cy="1222586"/>
              <a:chOff x="538223" y="3467518"/>
              <a:chExt cx="8067554" cy="1222586"/>
            </a:xfrm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CC790681-E5A7-44F1-BE41-79077BE7654C}"/>
                  </a:ext>
                </a:extLst>
              </p:cNvPr>
              <p:cNvGrpSpPr/>
              <p:nvPr/>
            </p:nvGrpSpPr>
            <p:grpSpPr>
              <a:xfrm flipH="1">
                <a:off x="4169344" y="3467518"/>
                <a:ext cx="4436433" cy="1222586"/>
                <a:chOff x="529771" y="3454818"/>
                <a:chExt cx="4436433" cy="1222586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1E8C80C7-C4ED-4DAD-A16A-DB8633058591}"/>
                    </a:ext>
                  </a:extLst>
                </p:cNvPr>
                <p:cNvSpPr/>
                <p:nvPr/>
              </p:nvSpPr>
              <p:spPr>
                <a:xfrm rot="18900000">
                  <a:off x="981426" y="3906473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CFDCDC23-B352-44FC-976A-999A50BE60E8}"/>
                    </a:ext>
                  </a:extLst>
                </p:cNvPr>
                <p:cNvSpPr/>
                <p:nvPr/>
              </p:nvSpPr>
              <p:spPr>
                <a:xfrm rot="18900000">
                  <a:off x="1207254" y="4132300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A995DCC7-7594-4F81-8C1F-7C4A9EF5041E}"/>
                    </a:ext>
                  </a:extLst>
                </p:cNvPr>
                <p:cNvSpPr/>
                <p:nvPr/>
              </p:nvSpPr>
              <p:spPr>
                <a:xfrm rot="18900000">
                  <a:off x="1433081" y="4358128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00B4709E-64AA-4FA6-9950-F57B5FEFC5AC}"/>
                    </a:ext>
                  </a:extLst>
                </p:cNvPr>
                <p:cNvSpPr/>
                <p:nvPr/>
              </p:nvSpPr>
              <p:spPr>
                <a:xfrm rot="18900000">
                  <a:off x="755598" y="3680645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8C77269E-4A40-4F5B-86D2-05455405127C}"/>
                    </a:ext>
                  </a:extLst>
                </p:cNvPr>
                <p:cNvSpPr/>
                <p:nvPr/>
              </p:nvSpPr>
              <p:spPr>
                <a:xfrm rot="18900000">
                  <a:off x="529771" y="3454818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B50BCE3D-29EF-47DE-9FC4-D03F62738620}"/>
                  </a:ext>
                </a:extLst>
              </p:cNvPr>
              <p:cNvGrpSpPr/>
              <p:nvPr/>
            </p:nvGrpSpPr>
            <p:grpSpPr>
              <a:xfrm>
                <a:off x="538223" y="3467518"/>
                <a:ext cx="4436433" cy="1222586"/>
                <a:chOff x="529771" y="3454818"/>
                <a:chExt cx="4436433" cy="1222586"/>
              </a:xfrm>
            </p:grpSpPr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D67D6063-460D-4402-98D7-823E10899B29}"/>
                    </a:ext>
                  </a:extLst>
                </p:cNvPr>
                <p:cNvSpPr/>
                <p:nvPr/>
              </p:nvSpPr>
              <p:spPr>
                <a:xfrm rot="18900000">
                  <a:off x="981426" y="3906473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8C94D798-8556-4E76-ADCE-0A1A96A45AC4}"/>
                    </a:ext>
                  </a:extLst>
                </p:cNvPr>
                <p:cNvSpPr/>
                <p:nvPr/>
              </p:nvSpPr>
              <p:spPr>
                <a:xfrm rot="18900000">
                  <a:off x="1207254" y="4132300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8EAACCB8-E4AA-4F70-970A-7DD19924BEC0}"/>
                    </a:ext>
                  </a:extLst>
                </p:cNvPr>
                <p:cNvSpPr/>
                <p:nvPr/>
              </p:nvSpPr>
              <p:spPr>
                <a:xfrm rot="18900000">
                  <a:off x="1433081" y="4358128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51CED208-2B23-49D3-9AC3-9D75866B60CE}"/>
                    </a:ext>
                  </a:extLst>
                </p:cNvPr>
                <p:cNvSpPr/>
                <p:nvPr/>
              </p:nvSpPr>
              <p:spPr>
                <a:xfrm rot="18900000">
                  <a:off x="755598" y="3680645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FC3B2982-8C15-4B4B-950E-5A6965BAF31E}"/>
                    </a:ext>
                  </a:extLst>
                </p:cNvPr>
                <p:cNvSpPr/>
                <p:nvPr/>
              </p:nvSpPr>
              <p:spPr>
                <a:xfrm rot="18900000">
                  <a:off x="529771" y="3454818"/>
                  <a:ext cx="3533123" cy="319276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r>
                    <a:rPr lang="en-US" sz="1400" dirty="0">
                      <a:solidFill>
                        <a:schemeClr val="tx1"/>
                      </a:solidFill>
                    </a:rPr>
                    <a:t>..</a:t>
                  </a:r>
                </a:p>
              </p:txBody>
            </p:sp>
          </p:grpSp>
        </p:grp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32F5CD8E-EFC5-46BA-BF19-9E719B21D836}"/>
                </a:ext>
              </a:extLst>
            </p:cNvPr>
            <p:cNvSpPr txBox="1"/>
            <p:nvPr/>
          </p:nvSpPr>
          <p:spPr>
            <a:xfrm>
              <a:off x="460807" y="1080729"/>
              <a:ext cx="2713223" cy="365091"/>
            </a:xfrm>
            <a:prstGeom prst="rect">
              <a:avLst/>
            </a:prstGeom>
            <a:noFill/>
          </p:spPr>
          <p:txBody>
            <a:bodyPr wrap="square" lIns="72000" tIns="36000" rIns="72000" bIns="36000" anchor="ctr">
              <a:spAutoFit/>
            </a:bodyPr>
            <a:lstStyle/>
            <a:p>
              <a:r>
                <a:rPr lang="en-US" sz="1900" b="1" dirty="0"/>
                <a:t>Y-Shaped</a:t>
              </a:r>
              <a:r>
                <a:rPr lang="en-US" sz="1900" dirty="0">
                  <a:solidFill>
                    <a:schemeClr val="tx1"/>
                  </a:solidFill>
                </a:rPr>
                <a:t> Matri</a:t>
              </a:r>
              <a:r>
                <a:rPr lang="en-US" sz="1900" dirty="0"/>
                <a:t>x Diagram</a:t>
              </a:r>
              <a:endParaRPr lang="en-AE" sz="1900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C1926BB-5928-46A9-9D70-2B423AAEB219}"/>
                </a:ext>
              </a:extLst>
            </p:cNvPr>
            <p:cNvGrpSpPr/>
            <p:nvPr/>
          </p:nvGrpSpPr>
          <p:grpSpPr>
            <a:xfrm>
              <a:off x="6013034" y="1125588"/>
              <a:ext cx="2669063" cy="278990"/>
              <a:chOff x="3215252" y="2135953"/>
              <a:chExt cx="2669063" cy="278990"/>
            </a:xfrm>
          </p:grpSpPr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id="{18CA570A-F008-43EA-9625-BED6A65829A1}"/>
                  </a:ext>
                </a:extLst>
              </p:cNvPr>
              <p:cNvSpPr/>
              <p:nvPr/>
            </p:nvSpPr>
            <p:spPr>
              <a:xfrm>
                <a:off x="3215252" y="2135953"/>
                <a:ext cx="812782" cy="27898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HIGH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BF80174A-B772-4B75-AAB6-CE58B36BCD65}"/>
                  </a:ext>
                </a:extLst>
              </p:cNvPr>
              <p:cNvSpPr/>
              <p:nvPr/>
            </p:nvSpPr>
            <p:spPr>
              <a:xfrm>
                <a:off x="4067890" y="2135953"/>
                <a:ext cx="988754" cy="278990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rgbClr val="92D050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MEDIUM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81EF83EB-03CE-43A0-B59B-BA0AF09098C9}"/>
                  </a:ext>
                </a:extLst>
              </p:cNvPr>
              <p:cNvSpPr/>
              <p:nvPr/>
            </p:nvSpPr>
            <p:spPr>
              <a:xfrm>
                <a:off x="5096500" y="2135953"/>
                <a:ext cx="787815" cy="278989"/>
              </a:xfrm>
              <a:prstGeom prst="rect">
                <a:avLst/>
              </a:prstGeom>
              <a:no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0" rIns="36000" bIns="36000" rtlCol="0" anchor="ctr"/>
              <a:lstStyle/>
              <a:p>
                <a:pPr algn="ctr"/>
                <a:r>
                  <a:rPr lang="en-US" sz="2000" dirty="0">
                    <a:solidFill>
                      <a:srgbClr val="A9FF69"/>
                    </a:solidFill>
                    <a:sym typeface="Wingdings" panose="05000000000000000000" pitchFamily="2" charset="2"/>
                  </a:rPr>
                  <a:t>●</a:t>
                </a:r>
                <a:r>
                  <a:rPr lang="en-US" sz="1300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LOW</a:t>
                </a:r>
                <a:endParaRPr lang="en-US" sz="13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82D40D7-51C6-48F1-8C83-01C151CCC683}"/>
                </a:ext>
              </a:extLst>
            </p:cNvPr>
            <p:cNvSpPr/>
            <p:nvPr/>
          </p:nvSpPr>
          <p:spPr>
            <a:xfrm>
              <a:off x="3179299" y="5177185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FF52E7F-6EA4-4885-9954-D1AED057287B}"/>
                </a:ext>
              </a:extLst>
            </p:cNvPr>
            <p:cNvSpPr/>
            <p:nvPr/>
          </p:nvSpPr>
          <p:spPr>
            <a:xfrm>
              <a:off x="3179299" y="55965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AFDEC35-03D3-4085-BD84-107468538A79}"/>
                </a:ext>
              </a:extLst>
            </p:cNvPr>
            <p:cNvSpPr/>
            <p:nvPr/>
          </p:nvSpPr>
          <p:spPr>
            <a:xfrm>
              <a:off x="3179299" y="6015983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8276C2-1B53-4203-85D0-E6EF392D378B}"/>
                </a:ext>
              </a:extLst>
            </p:cNvPr>
            <p:cNvSpPr/>
            <p:nvPr/>
          </p:nvSpPr>
          <p:spPr>
            <a:xfrm>
              <a:off x="3179299" y="4757787"/>
              <a:ext cx="2785403" cy="4199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..</a:t>
              </a: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6532CC8E-4B78-4A71-B3AE-1AD72D6884D9}"/>
                </a:ext>
              </a:extLst>
            </p:cNvPr>
            <p:cNvSpPr/>
            <p:nvPr/>
          </p:nvSpPr>
          <p:spPr>
            <a:xfrm>
              <a:off x="2726792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5" name="Rectangle 284">
              <a:extLst>
                <a:ext uri="{FF2B5EF4-FFF2-40B4-BE49-F238E27FC236}">
                  <a16:creationId xmlns:a16="http://schemas.microsoft.com/office/drawing/2014/main" id="{D601D150-DE82-4160-B199-8043D96C2081}"/>
                </a:ext>
              </a:extLst>
            </p:cNvPr>
            <p:cNvSpPr/>
            <p:nvPr/>
          </p:nvSpPr>
          <p:spPr>
            <a:xfrm>
              <a:off x="2274285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13A3B497-55BB-406D-8C3D-42C2314EE186}"/>
                </a:ext>
              </a:extLst>
            </p:cNvPr>
            <p:cNvSpPr/>
            <p:nvPr/>
          </p:nvSpPr>
          <p:spPr>
            <a:xfrm>
              <a:off x="1821778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A78621EA-6683-45AF-A912-C32F5A04CDBE}"/>
                </a:ext>
              </a:extLst>
            </p:cNvPr>
            <p:cNvSpPr/>
            <p:nvPr/>
          </p:nvSpPr>
          <p:spPr>
            <a:xfrm>
              <a:off x="1369271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88" name="Rectangle 287">
              <a:extLst>
                <a:ext uri="{FF2B5EF4-FFF2-40B4-BE49-F238E27FC236}">
                  <a16:creationId xmlns:a16="http://schemas.microsoft.com/office/drawing/2014/main" id="{650C3C51-F4A9-45FB-9917-E791A259820F}"/>
                </a:ext>
              </a:extLst>
            </p:cNvPr>
            <p:cNvSpPr/>
            <p:nvPr/>
          </p:nvSpPr>
          <p:spPr>
            <a:xfrm>
              <a:off x="916764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AC63D91F-E3BA-4B47-AFD6-4D0262C00CC2}"/>
                </a:ext>
              </a:extLst>
            </p:cNvPr>
            <p:cNvSpPr/>
            <p:nvPr/>
          </p:nvSpPr>
          <p:spPr>
            <a:xfrm>
              <a:off x="2726792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1" name="Rectangle 290">
              <a:extLst>
                <a:ext uri="{FF2B5EF4-FFF2-40B4-BE49-F238E27FC236}">
                  <a16:creationId xmlns:a16="http://schemas.microsoft.com/office/drawing/2014/main" id="{7806809F-1808-476A-B2C9-D03890572035}"/>
                </a:ext>
              </a:extLst>
            </p:cNvPr>
            <p:cNvSpPr/>
            <p:nvPr/>
          </p:nvSpPr>
          <p:spPr>
            <a:xfrm>
              <a:off x="2274285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41F3A7E9-9C4C-481E-AD23-68014E923F23}"/>
                </a:ext>
              </a:extLst>
            </p:cNvPr>
            <p:cNvSpPr/>
            <p:nvPr/>
          </p:nvSpPr>
          <p:spPr>
            <a:xfrm>
              <a:off x="1821778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A0A4866A-655A-4E72-BEAD-839BB6FC7BF0}"/>
                </a:ext>
              </a:extLst>
            </p:cNvPr>
            <p:cNvSpPr/>
            <p:nvPr/>
          </p:nvSpPr>
          <p:spPr>
            <a:xfrm>
              <a:off x="1369271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4" name="Rectangle 293">
              <a:extLst>
                <a:ext uri="{FF2B5EF4-FFF2-40B4-BE49-F238E27FC236}">
                  <a16:creationId xmlns:a16="http://schemas.microsoft.com/office/drawing/2014/main" id="{D947BFEE-28C6-4FBF-AD38-4229A162C419}"/>
                </a:ext>
              </a:extLst>
            </p:cNvPr>
            <p:cNvSpPr/>
            <p:nvPr/>
          </p:nvSpPr>
          <p:spPr>
            <a:xfrm>
              <a:off x="916764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6" name="Rectangle 295">
              <a:extLst>
                <a:ext uri="{FF2B5EF4-FFF2-40B4-BE49-F238E27FC236}">
                  <a16:creationId xmlns:a16="http://schemas.microsoft.com/office/drawing/2014/main" id="{31DE4FC6-C985-46A1-BA12-4C6008E69F45}"/>
                </a:ext>
              </a:extLst>
            </p:cNvPr>
            <p:cNvSpPr/>
            <p:nvPr/>
          </p:nvSpPr>
          <p:spPr>
            <a:xfrm>
              <a:off x="2726792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7AC79778-4CD3-4C9D-8B93-3913E3382DC3}"/>
                </a:ext>
              </a:extLst>
            </p:cNvPr>
            <p:cNvSpPr/>
            <p:nvPr/>
          </p:nvSpPr>
          <p:spPr>
            <a:xfrm>
              <a:off x="2274285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4C59D2BB-5C4D-4818-87FD-66E13386CF6C}"/>
                </a:ext>
              </a:extLst>
            </p:cNvPr>
            <p:cNvSpPr/>
            <p:nvPr/>
          </p:nvSpPr>
          <p:spPr>
            <a:xfrm>
              <a:off x="1821778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0DF17A8B-31AF-459A-B85E-A52E4BEE49A3}"/>
                </a:ext>
              </a:extLst>
            </p:cNvPr>
            <p:cNvSpPr/>
            <p:nvPr/>
          </p:nvSpPr>
          <p:spPr>
            <a:xfrm>
              <a:off x="1369271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411239B7-E403-4B29-8591-EC71979E98E1}"/>
                </a:ext>
              </a:extLst>
            </p:cNvPr>
            <p:cNvSpPr/>
            <p:nvPr/>
          </p:nvSpPr>
          <p:spPr>
            <a:xfrm>
              <a:off x="916764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D969F70A-C4BB-4C9D-9E38-E88DD42008F7}"/>
                </a:ext>
              </a:extLst>
            </p:cNvPr>
            <p:cNvSpPr/>
            <p:nvPr/>
          </p:nvSpPr>
          <p:spPr>
            <a:xfrm>
              <a:off x="272679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C30A3EAF-6680-431F-92D4-FC2B78CD1243}"/>
                </a:ext>
              </a:extLst>
            </p:cNvPr>
            <p:cNvSpPr/>
            <p:nvPr/>
          </p:nvSpPr>
          <p:spPr>
            <a:xfrm>
              <a:off x="2274285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03F29ECC-0A1D-4C84-9D3E-6A90BDF70474}"/>
                </a:ext>
              </a:extLst>
            </p:cNvPr>
            <p:cNvSpPr/>
            <p:nvPr/>
          </p:nvSpPr>
          <p:spPr>
            <a:xfrm>
              <a:off x="1821778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C314F0BC-C88D-4AF0-8366-F8621E6A36BE}"/>
                </a:ext>
              </a:extLst>
            </p:cNvPr>
            <p:cNvSpPr/>
            <p:nvPr/>
          </p:nvSpPr>
          <p:spPr>
            <a:xfrm>
              <a:off x="1369271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92D050"/>
                </a:solidFill>
              </a:endParaRPr>
            </a:p>
          </p:txBody>
        </p:sp>
        <p:sp>
          <p:nvSpPr>
            <p:cNvPr id="306" name="Rectangle 305">
              <a:extLst>
                <a:ext uri="{FF2B5EF4-FFF2-40B4-BE49-F238E27FC236}">
                  <a16:creationId xmlns:a16="http://schemas.microsoft.com/office/drawing/2014/main" id="{49274002-4A45-46C5-B8C1-DE731EAE07F2}"/>
                </a:ext>
              </a:extLst>
            </p:cNvPr>
            <p:cNvSpPr/>
            <p:nvPr/>
          </p:nvSpPr>
          <p:spPr>
            <a:xfrm>
              <a:off x="916764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63E7FC46-8D47-42C3-BF52-CB6431939244}"/>
                </a:ext>
              </a:extLst>
            </p:cNvPr>
            <p:cNvSpPr/>
            <p:nvPr/>
          </p:nvSpPr>
          <p:spPr>
            <a:xfrm>
              <a:off x="7774730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A3502E1B-48E5-4148-BC12-B876B96B9A5C}"/>
                </a:ext>
              </a:extLst>
            </p:cNvPr>
            <p:cNvSpPr/>
            <p:nvPr/>
          </p:nvSpPr>
          <p:spPr>
            <a:xfrm>
              <a:off x="7322223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EE0CDF27-8726-4578-B8AA-682BA78B8237}"/>
                </a:ext>
              </a:extLst>
            </p:cNvPr>
            <p:cNvSpPr/>
            <p:nvPr/>
          </p:nvSpPr>
          <p:spPr>
            <a:xfrm>
              <a:off x="6869716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336" name="Rectangle 335">
              <a:extLst>
                <a:ext uri="{FF2B5EF4-FFF2-40B4-BE49-F238E27FC236}">
                  <a16:creationId xmlns:a16="http://schemas.microsoft.com/office/drawing/2014/main" id="{17182A17-C89D-4CED-B10B-ECB4C39BFAB5}"/>
                </a:ext>
              </a:extLst>
            </p:cNvPr>
            <p:cNvSpPr/>
            <p:nvPr/>
          </p:nvSpPr>
          <p:spPr>
            <a:xfrm>
              <a:off x="6417209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7" name="Rectangle 336">
              <a:extLst>
                <a:ext uri="{FF2B5EF4-FFF2-40B4-BE49-F238E27FC236}">
                  <a16:creationId xmlns:a16="http://schemas.microsoft.com/office/drawing/2014/main" id="{2DAEB449-582D-4BFA-AAEF-28A34B35B7D6}"/>
                </a:ext>
              </a:extLst>
            </p:cNvPr>
            <p:cNvSpPr/>
            <p:nvPr/>
          </p:nvSpPr>
          <p:spPr>
            <a:xfrm>
              <a:off x="5964702" y="4757787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FFF4EF16-EB82-434A-90CC-4FC583A244AC}"/>
                </a:ext>
              </a:extLst>
            </p:cNvPr>
            <p:cNvSpPr/>
            <p:nvPr/>
          </p:nvSpPr>
          <p:spPr>
            <a:xfrm>
              <a:off x="7774730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53CD59FB-032B-4708-9FC2-20D9388EBC85}"/>
                </a:ext>
              </a:extLst>
            </p:cNvPr>
            <p:cNvSpPr/>
            <p:nvPr/>
          </p:nvSpPr>
          <p:spPr>
            <a:xfrm>
              <a:off x="7322223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A9FF69"/>
                </a:solidFill>
              </a:endParaRPr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D628C0AD-3A0F-4F72-9052-7F28FDADC33A}"/>
                </a:ext>
              </a:extLst>
            </p:cNvPr>
            <p:cNvSpPr/>
            <p:nvPr/>
          </p:nvSpPr>
          <p:spPr>
            <a:xfrm>
              <a:off x="6869716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2" name="Rectangle 341">
              <a:extLst>
                <a:ext uri="{FF2B5EF4-FFF2-40B4-BE49-F238E27FC236}">
                  <a16:creationId xmlns:a16="http://schemas.microsoft.com/office/drawing/2014/main" id="{9D1160A1-6381-4303-970A-3F7495F73BC6}"/>
                </a:ext>
              </a:extLst>
            </p:cNvPr>
            <p:cNvSpPr/>
            <p:nvPr/>
          </p:nvSpPr>
          <p:spPr>
            <a:xfrm>
              <a:off x="6417209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92D050"/>
                </a:solidFill>
              </a:endParaRPr>
            </a:p>
          </p:txBody>
        </p:sp>
        <p:sp>
          <p:nvSpPr>
            <p:cNvPr id="343" name="Rectangle 342">
              <a:extLst>
                <a:ext uri="{FF2B5EF4-FFF2-40B4-BE49-F238E27FC236}">
                  <a16:creationId xmlns:a16="http://schemas.microsoft.com/office/drawing/2014/main" id="{27843F6A-C5F2-457B-972A-57C9B48F81B8}"/>
                </a:ext>
              </a:extLst>
            </p:cNvPr>
            <p:cNvSpPr/>
            <p:nvPr/>
          </p:nvSpPr>
          <p:spPr>
            <a:xfrm>
              <a:off x="5964702" y="5177185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B91B0306-6F0C-4C3B-8F7E-8989522CDF28}"/>
                </a:ext>
              </a:extLst>
            </p:cNvPr>
            <p:cNvSpPr/>
            <p:nvPr/>
          </p:nvSpPr>
          <p:spPr>
            <a:xfrm>
              <a:off x="7774730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6" name="Rectangle 345">
              <a:extLst>
                <a:ext uri="{FF2B5EF4-FFF2-40B4-BE49-F238E27FC236}">
                  <a16:creationId xmlns:a16="http://schemas.microsoft.com/office/drawing/2014/main" id="{12FB0AB3-0615-4005-85F5-273B5155A905}"/>
                </a:ext>
              </a:extLst>
            </p:cNvPr>
            <p:cNvSpPr/>
            <p:nvPr/>
          </p:nvSpPr>
          <p:spPr>
            <a:xfrm>
              <a:off x="7322223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rgbClr val="92D050"/>
                </a:solidFill>
              </a:endParaRPr>
            </a:p>
          </p:txBody>
        </p:sp>
        <p:sp>
          <p:nvSpPr>
            <p:cNvPr id="347" name="Rectangle 346">
              <a:extLst>
                <a:ext uri="{FF2B5EF4-FFF2-40B4-BE49-F238E27FC236}">
                  <a16:creationId xmlns:a16="http://schemas.microsoft.com/office/drawing/2014/main" id="{3BF92E1F-5AC9-4326-A767-2B3B3AD61330}"/>
                </a:ext>
              </a:extLst>
            </p:cNvPr>
            <p:cNvSpPr/>
            <p:nvPr/>
          </p:nvSpPr>
          <p:spPr>
            <a:xfrm>
              <a:off x="6869716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8" name="Rectangle 347">
              <a:extLst>
                <a:ext uri="{FF2B5EF4-FFF2-40B4-BE49-F238E27FC236}">
                  <a16:creationId xmlns:a16="http://schemas.microsoft.com/office/drawing/2014/main" id="{FC190762-90F3-4185-A506-C767584F3F4F}"/>
                </a:ext>
              </a:extLst>
            </p:cNvPr>
            <p:cNvSpPr/>
            <p:nvPr/>
          </p:nvSpPr>
          <p:spPr>
            <a:xfrm>
              <a:off x="6417209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1B0B1362-BFED-44A4-B899-E62A4BD8545B}"/>
                </a:ext>
              </a:extLst>
            </p:cNvPr>
            <p:cNvSpPr/>
            <p:nvPr/>
          </p:nvSpPr>
          <p:spPr>
            <a:xfrm>
              <a:off x="5964702" y="55965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1" name="Rectangle 350">
              <a:extLst>
                <a:ext uri="{FF2B5EF4-FFF2-40B4-BE49-F238E27FC236}">
                  <a16:creationId xmlns:a16="http://schemas.microsoft.com/office/drawing/2014/main" id="{B50553A2-3094-4CD0-A5F8-251D7251C861}"/>
                </a:ext>
              </a:extLst>
            </p:cNvPr>
            <p:cNvSpPr/>
            <p:nvPr/>
          </p:nvSpPr>
          <p:spPr>
            <a:xfrm>
              <a:off x="7774730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2" name="Rectangle 351">
              <a:extLst>
                <a:ext uri="{FF2B5EF4-FFF2-40B4-BE49-F238E27FC236}">
                  <a16:creationId xmlns:a16="http://schemas.microsoft.com/office/drawing/2014/main" id="{0F6527AD-6211-44BB-A88E-CC2D0F144CA6}"/>
                </a:ext>
              </a:extLst>
            </p:cNvPr>
            <p:cNvSpPr/>
            <p:nvPr/>
          </p:nvSpPr>
          <p:spPr>
            <a:xfrm>
              <a:off x="7322223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3" name="Rectangle 352">
              <a:extLst>
                <a:ext uri="{FF2B5EF4-FFF2-40B4-BE49-F238E27FC236}">
                  <a16:creationId xmlns:a16="http://schemas.microsoft.com/office/drawing/2014/main" id="{125F03B2-7A1A-4693-8394-ADC3A4729EC1}"/>
                </a:ext>
              </a:extLst>
            </p:cNvPr>
            <p:cNvSpPr/>
            <p:nvPr/>
          </p:nvSpPr>
          <p:spPr>
            <a:xfrm>
              <a:off x="6869716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4" name="Rectangle 353">
              <a:extLst>
                <a:ext uri="{FF2B5EF4-FFF2-40B4-BE49-F238E27FC236}">
                  <a16:creationId xmlns:a16="http://schemas.microsoft.com/office/drawing/2014/main" id="{84CE695A-B14F-4FA6-A4D2-13619B6BA22E}"/>
                </a:ext>
              </a:extLst>
            </p:cNvPr>
            <p:cNvSpPr/>
            <p:nvPr/>
          </p:nvSpPr>
          <p:spPr>
            <a:xfrm>
              <a:off x="6417209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55" name="Rectangle 354">
              <a:extLst>
                <a:ext uri="{FF2B5EF4-FFF2-40B4-BE49-F238E27FC236}">
                  <a16:creationId xmlns:a16="http://schemas.microsoft.com/office/drawing/2014/main" id="{BB1E1170-995B-4B81-A330-295DECE648BF}"/>
                </a:ext>
              </a:extLst>
            </p:cNvPr>
            <p:cNvSpPr/>
            <p:nvPr/>
          </p:nvSpPr>
          <p:spPr>
            <a:xfrm>
              <a:off x="5964702" y="6015983"/>
              <a:ext cx="452507" cy="4199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  <a:sym typeface="Wingdings" panose="05000000000000000000" pitchFamily="2" charset="2"/>
                </a:rPr>
                <a:t>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04D8323D-CB32-49FA-91CD-623CAEAE94B8}"/>
                </a:ext>
              </a:extLst>
            </p:cNvPr>
            <p:cNvSpPr txBox="1"/>
            <p:nvPr/>
          </p:nvSpPr>
          <p:spPr>
            <a:xfrm>
              <a:off x="4104000" y="4427288"/>
              <a:ext cx="936000" cy="307777"/>
            </a:xfrm>
            <a:prstGeom prst="rect">
              <a:avLst/>
            </a:prstGeom>
            <a:solidFill>
              <a:srgbClr val="6BFA00"/>
            </a:solidFill>
            <a:ln>
              <a:noFill/>
            </a:ln>
          </p:spPr>
          <p:txBody>
            <a:bodyPr wrap="square" lIns="0" rIns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List 1</a:t>
              </a:r>
              <a:endParaRPr lang="en-AE" sz="1400" dirty="0"/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6EB82F02-7406-40E0-BAD3-6622C61705F2}"/>
                </a:ext>
              </a:extLst>
            </p:cNvPr>
            <p:cNvSpPr txBox="1"/>
            <p:nvPr/>
          </p:nvSpPr>
          <p:spPr>
            <a:xfrm rot="18900000">
              <a:off x="3652568" y="3952704"/>
              <a:ext cx="936000" cy="307777"/>
            </a:xfrm>
            <a:prstGeom prst="rect">
              <a:avLst/>
            </a:prstGeom>
            <a:solidFill>
              <a:srgbClr val="CAFFA3"/>
            </a:solidFill>
            <a:ln>
              <a:noFill/>
            </a:ln>
          </p:spPr>
          <p:txBody>
            <a:bodyPr wrap="square" lIns="0" rIns="0" anchor="ctr">
              <a:spAutoFit/>
            </a:bodyPr>
            <a:lstStyle/>
            <a:p>
              <a:pPr algn="ctr"/>
              <a:r>
                <a:rPr lang="en-US" sz="1400" dirty="0"/>
                <a:t>List 3</a:t>
              </a:r>
              <a:endParaRPr lang="en-AE" sz="1400" dirty="0"/>
            </a:p>
          </p:txBody>
        </p:sp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78B66E11-D275-49B9-9385-D6A1C4568CA4}"/>
                </a:ext>
              </a:extLst>
            </p:cNvPr>
            <p:cNvSpPr txBox="1"/>
            <p:nvPr/>
          </p:nvSpPr>
          <p:spPr>
            <a:xfrm rot="2700000" flipH="1">
              <a:off x="4554298" y="3952704"/>
              <a:ext cx="936000" cy="307777"/>
            </a:xfrm>
            <a:prstGeom prst="rect">
              <a:avLst/>
            </a:prstGeom>
            <a:solidFill>
              <a:srgbClr val="A9FF69"/>
            </a:solidFill>
            <a:ln>
              <a:noFill/>
            </a:ln>
          </p:spPr>
          <p:txBody>
            <a:bodyPr wrap="square" lIns="0" rIns="0" anchor="ctr">
              <a:spAutoFit/>
            </a:bodyPr>
            <a:lstStyle/>
            <a:p>
              <a:pPr algn="ctr"/>
              <a:r>
                <a:rPr lang="en-US" sz="1400" dirty="0"/>
                <a:t>List 2</a:t>
              </a:r>
              <a:endParaRPr lang="en-AE" sz="1400" dirty="0"/>
            </a:p>
          </p:txBody>
        </p:sp>
      </p:grpSp>
      <p:sp>
        <p:nvSpPr>
          <p:cNvPr id="102" name="TextBox 101">
            <a:extLst>
              <a:ext uri="{FF2B5EF4-FFF2-40B4-BE49-F238E27FC236}">
                <a16:creationId xmlns:a16="http://schemas.microsoft.com/office/drawing/2014/main" id="{32BFE3AC-D2B1-4482-BF68-37EFBBC96D17}"/>
              </a:ext>
            </a:extLst>
          </p:cNvPr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894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</TotalTime>
  <Words>206</Words>
  <Application>Microsoft Office PowerPoint</Application>
  <PresentationFormat>On-screen Show (4:3)</PresentationFormat>
  <Paragraphs>114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l s</cp:lastModifiedBy>
  <cp:revision>336</cp:revision>
  <dcterms:created xsi:type="dcterms:W3CDTF">2013-12-01T22:07:52Z</dcterms:created>
  <dcterms:modified xsi:type="dcterms:W3CDTF">2021-06-12T11:17:11Z</dcterms:modified>
</cp:coreProperties>
</file>