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9B"/>
    <a:srgbClr val="D1FFA3"/>
    <a:srgbClr val="9BFF37"/>
    <a:srgbClr val="66FFFF"/>
    <a:srgbClr val="F0EA00"/>
    <a:srgbClr val="FFA7C4"/>
    <a:srgbClr val="EAEAEA"/>
    <a:srgbClr val="FF6699"/>
    <a:srgbClr val="FF5050"/>
    <a:srgbClr val="A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533" autoAdjust="0"/>
  </p:normalViewPr>
  <p:slideViewPr>
    <p:cSldViewPr>
      <p:cViewPr>
        <p:scale>
          <a:sx n="66" d="100"/>
          <a:sy n="66" d="100"/>
        </p:scale>
        <p:origin x="138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Theme6 -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6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Theme7 -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7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Theme8 -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Gray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Green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Blue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Theme1 -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Theme2 -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Theme3 -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Theme4 -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methodology matrix</a:t>
            </a:r>
            <a:r>
              <a:rPr lang="en-US" baseline="0" dirty="0" smtClean="0"/>
              <a:t> - </a:t>
            </a:r>
            <a:r>
              <a:rPr lang="en-US" dirty="0" smtClean="0"/>
              <a:t>Theme5 -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H="1">
            <a:off x="457200" y="3298429"/>
            <a:ext cx="82296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9762" y="669052"/>
            <a:ext cx="8102597" cy="5261092"/>
            <a:chOff x="519762" y="669052"/>
            <a:chExt cx="8102597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519762" y="669052"/>
              <a:ext cx="3983378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9762" y="3369824"/>
              <a:ext cx="3990202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SIX SIGMA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KAIZEN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PMP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JUST-DO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Causes Unknown           Causes Known   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Short Time-Span              Long Time-Span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19762" y="669052"/>
            <a:ext cx="3983378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7064" y="3299598"/>
            <a:ext cx="84366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72000" y="533400"/>
            <a:ext cx="0" cy="5562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9762" y="669052"/>
            <a:ext cx="8102597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9762" y="669052"/>
            <a:ext cx="3983377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Causes Unknown           Causes Known   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Short Time-Span              Long Time-Span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SIX SIGMA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KAIZEN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PMP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JUST-DO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Causes Unknown           Causes Known   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 Time-Span              Long Time-Span 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SIX SIGMA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KAIZEN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PMP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JUST-DO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Causes Unknown           Causes Known   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Short Time-Span              Long Time-Span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8887" y="5968998"/>
            <a:ext cx="186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SIX SIGMA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1354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KAIZEN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21835" y="76200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PMP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5498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JUST-DO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905893" y="3100798"/>
            <a:ext cx="4389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Causes Unknown           Causes Known   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92240" y="213600"/>
            <a:ext cx="455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Short Time-Span              Long Time-Span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3736</TotalTime>
  <Words>528</Words>
  <Application>Microsoft Office PowerPoint</Application>
  <PresentationFormat>On-screen Show (4:3)</PresentationFormat>
  <Paragraphs>300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Daoud Saadeddin</cp:lastModifiedBy>
  <cp:revision>145</cp:revision>
  <dcterms:created xsi:type="dcterms:W3CDTF">2006-08-16T00:00:00Z</dcterms:created>
  <dcterms:modified xsi:type="dcterms:W3CDTF">2018-11-24T18:49:44Z</dcterms:modified>
</cp:coreProperties>
</file>