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7" r:id="rId2"/>
    <p:sldId id="260" r:id="rId3"/>
    <p:sldId id="258" r:id="rId4"/>
    <p:sldId id="259" r:id="rId5"/>
    <p:sldId id="265" r:id="rId6"/>
    <p:sldId id="264" r:id="rId7"/>
    <p:sldId id="262" r:id="rId8"/>
    <p:sldId id="266" r:id="rId9"/>
    <p:sldId id="267" r:id="rId10"/>
    <p:sldId id="269" r:id="rId11"/>
    <p:sldId id="268" r:id="rId12"/>
    <p:sldId id="270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EA00"/>
    <a:srgbClr val="E2FF9B"/>
    <a:srgbClr val="BFBFBF"/>
    <a:srgbClr val="DAFF53"/>
    <a:srgbClr val="C9EAE0"/>
    <a:srgbClr val="C9F703"/>
    <a:srgbClr val="95B702"/>
    <a:srgbClr val="D1FFA3"/>
    <a:srgbClr val="9BFF37"/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529" autoAdjust="0"/>
    <p:restoredTop sz="94533" autoAdjust="0"/>
  </p:normalViewPr>
  <p:slideViewPr>
    <p:cSldViewPr>
      <p:cViewPr varScale="1">
        <p:scale>
          <a:sx n="72" d="100"/>
          <a:sy n="72" d="100"/>
        </p:scale>
        <p:origin x="1206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B07DBC-8E4A-424C-8571-144B8F75AA08}" type="datetimeFigureOut">
              <a:rPr lang="en-US" smtClean="0"/>
              <a:t>11/24/2018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291F67-BAFD-4E59-8AE0-79697105E1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0868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General four field matrix - Blank - © Copyright </a:t>
            </a:r>
            <a:r>
              <a:rPr lang="en-US" b="1" dirty="0" smtClean="0"/>
              <a:t>Continuous Improvement Toolkit . </a:t>
            </a:r>
            <a:r>
              <a:rPr lang="en-US" b="0" smtClean="0"/>
              <a:t>www.citoolkit.com</a:t>
            </a:r>
            <a:endParaRPr lang="en-US" b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291F67-BAFD-4E59-8AE0-79697105E13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3650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General four field matrix - Theme6 - © Copyright </a:t>
            </a:r>
            <a:r>
              <a:rPr lang="en-US" b="1" dirty="0" smtClean="0"/>
              <a:t>Continuous Improvement Toolkit</a:t>
            </a:r>
            <a:r>
              <a:rPr lang="en-US" b="0" dirty="0" smtClean="0"/>
              <a:t> . www.citoolkit.com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291F67-BAFD-4E59-8AE0-79697105E13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35327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General four field matrix - Theme7 - © Copyright </a:t>
            </a:r>
            <a:r>
              <a:rPr lang="en-US" b="1" dirty="0" smtClean="0"/>
              <a:t>Continuous Improvement Toolkit</a:t>
            </a:r>
            <a:r>
              <a:rPr lang="en-US" b="0" dirty="0" smtClean="0"/>
              <a:t> . www.citoolkit.com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291F67-BAFD-4E59-8AE0-79697105E13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41421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General four field matrix - Theme8 - © Copyright </a:t>
            </a:r>
            <a:r>
              <a:rPr lang="en-US" b="1" dirty="0" smtClean="0"/>
              <a:t>Continuous Improvement Toolkit</a:t>
            </a:r>
            <a:r>
              <a:rPr lang="en-US" b="0" dirty="0" smtClean="0"/>
              <a:t> . www.citoolkit.com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291F67-BAFD-4E59-8AE0-79697105E131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6605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General four field matrix - Gray - © Copyright </a:t>
            </a:r>
            <a:r>
              <a:rPr lang="en-US" b="1" dirty="0" smtClean="0"/>
              <a:t>Continuous Improvement Toolkit . </a:t>
            </a:r>
            <a:r>
              <a:rPr lang="en-US" b="0" dirty="0" smtClean="0"/>
              <a:t>www.citoolkit.com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291F67-BAFD-4E59-8AE0-79697105E13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8946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General four field matrix - Green - © Copyright </a:t>
            </a:r>
            <a:r>
              <a:rPr lang="en-US" b="1" dirty="0" smtClean="0"/>
              <a:t>Continuous Improvement Toolkit . </a:t>
            </a:r>
            <a:r>
              <a:rPr lang="en-US" b="0" dirty="0" smtClean="0"/>
              <a:t>www.citoolkit.com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291F67-BAFD-4E59-8AE0-79697105E13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6858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General four field matrix - Blue - © Copyright </a:t>
            </a:r>
            <a:r>
              <a:rPr lang="en-US" b="1" dirty="0" smtClean="0"/>
              <a:t>Continuous Improvement Toolkit . </a:t>
            </a:r>
            <a:r>
              <a:rPr lang="en-US" b="0" dirty="0" smtClean="0"/>
              <a:t>www.citoolkit.com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291F67-BAFD-4E59-8AE0-79697105E13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8947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General four field matrix - Theme1 - © Copyright </a:t>
            </a:r>
            <a:r>
              <a:rPr lang="en-US" b="1" dirty="0" smtClean="0"/>
              <a:t>Continuous Improvement Toolkit</a:t>
            </a:r>
            <a:r>
              <a:rPr lang="en-US" b="0" dirty="0" smtClean="0"/>
              <a:t> . www.citoolkit.com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291F67-BAFD-4E59-8AE0-79697105E13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8879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General four field matrix - Theme2 - © Copyright </a:t>
            </a:r>
            <a:r>
              <a:rPr lang="en-US" b="1" dirty="0" smtClean="0"/>
              <a:t>Continuous Improvement Toolkit</a:t>
            </a:r>
            <a:r>
              <a:rPr lang="en-US" b="0" dirty="0" smtClean="0"/>
              <a:t> . www.citoolkit.com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291F67-BAFD-4E59-8AE0-79697105E13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6263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General four field matrix - Theme3 - © Copyright </a:t>
            </a:r>
            <a:r>
              <a:rPr lang="en-US" b="1" dirty="0" smtClean="0"/>
              <a:t>Continuous Improvement Toolkit</a:t>
            </a:r>
            <a:r>
              <a:rPr lang="en-US" b="0" dirty="0" smtClean="0"/>
              <a:t> . www.citoolkit.com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291F67-BAFD-4E59-8AE0-79697105E13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43135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General four field matrix - Theme4 - © Copyright </a:t>
            </a:r>
            <a:r>
              <a:rPr lang="en-US" b="1" dirty="0" smtClean="0"/>
              <a:t>Continuous Improvement Toolkit</a:t>
            </a:r>
            <a:r>
              <a:rPr lang="en-US" b="0" dirty="0" smtClean="0"/>
              <a:t> . www.citoolkit.com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291F67-BAFD-4E59-8AE0-79697105E13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01198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General four field matrix - Theme5 - © Copyright </a:t>
            </a:r>
            <a:r>
              <a:rPr lang="en-US" b="1" dirty="0" smtClean="0"/>
              <a:t>Continuous Improvement Toolkit</a:t>
            </a:r>
            <a:r>
              <a:rPr lang="en-US" b="0" dirty="0" smtClean="0"/>
              <a:t> . www.citoolkit.com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291F67-BAFD-4E59-8AE0-79697105E13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1706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/>
        </p:nvSpPr>
        <p:spPr>
          <a:xfrm>
            <a:off x="6966288" y="5968998"/>
            <a:ext cx="1987212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3000" b="1" dirty="0"/>
              <a:t>Quadrant 4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90500" y="5968998"/>
            <a:ext cx="1987211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/>
              <a:t>Quadrant 3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966288" y="76200"/>
            <a:ext cx="1987212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3000" b="1" dirty="0"/>
              <a:t>Quadrant 2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90500" y="76200"/>
            <a:ext cx="1987211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/>
              <a:t>Quadrant 1</a:t>
            </a:r>
            <a:endParaRPr lang="en-US" sz="3000" b="1" dirty="0"/>
          </a:p>
        </p:txBody>
      </p:sp>
      <p:sp>
        <p:nvSpPr>
          <p:cNvPr id="21" name="Rectangle 20"/>
          <p:cNvSpPr/>
          <p:nvPr/>
        </p:nvSpPr>
        <p:spPr>
          <a:xfrm>
            <a:off x="0" y="6522996"/>
            <a:ext cx="9144000" cy="33500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www.</a:t>
            </a:r>
            <a:r>
              <a:rPr lang="en-US" sz="2400" b="1" dirty="0" smtClean="0">
                <a:solidFill>
                  <a:schemeClr val="tx1"/>
                </a:solidFill>
              </a:rPr>
              <a:t>citoolkit</a:t>
            </a:r>
            <a:r>
              <a:rPr lang="en-US" sz="2400" dirty="0" smtClean="0">
                <a:solidFill>
                  <a:schemeClr val="tx1"/>
                </a:solidFill>
              </a:rPr>
              <a:t>.com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4572000" y="669448"/>
            <a:ext cx="0" cy="5286991"/>
          </a:xfrm>
          <a:prstGeom prst="straightConnector1">
            <a:avLst/>
          </a:prstGeom>
          <a:ln w="57150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>
            <a:off x="419100" y="3298429"/>
            <a:ext cx="8305800" cy="0"/>
          </a:xfrm>
          <a:prstGeom prst="straightConnector1">
            <a:avLst/>
          </a:prstGeom>
          <a:ln w="57150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-2478406" y="1247776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-2478406" y="1782253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-2478406" y="2316730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-2478406" y="2851207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-2478406" y="3385684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-2478406" y="3920161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-2478406" y="4454638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-2478406" y="4989117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9407844" y="1247776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9407844" y="1782253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9407844" y="2316730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9407844" y="2851207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9407844" y="3385684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9407844" y="3920161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9407844" y="4454638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9407844" y="4989117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2911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0" y="0"/>
            <a:ext cx="9144000" cy="6522996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6966288" y="5968998"/>
            <a:ext cx="1987212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3000" b="1" dirty="0">
                <a:solidFill>
                  <a:schemeClr val="bg1"/>
                </a:solidFill>
              </a:rPr>
              <a:t>Quadrant 4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90500" y="5968998"/>
            <a:ext cx="1987211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>
                <a:solidFill>
                  <a:schemeClr val="bg1"/>
                </a:solidFill>
              </a:rPr>
              <a:t>Quadrant 3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966288" y="76200"/>
            <a:ext cx="1987212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3000" b="1" dirty="0">
                <a:solidFill>
                  <a:schemeClr val="bg1"/>
                </a:solidFill>
              </a:rPr>
              <a:t>Quadrant 2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90500" y="76200"/>
            <a:ext cx="1987211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>
                <a:solidFill>
                  <a:schemeClr val="bg1"/>
                </a:solidFill>
              </a:rPr>
              <a:t>Quadrant 1</a:t>
            </a:r>
            <a:endParaRPr lang="en-US" sz="3000" b="1" dirty="0">
              <a:solidFill>
                <a:schemeClr val="bg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0" y="6522996"/>
            <a:ext cx="9144000" cy="33500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www.</a:t>
            </a:r>
            <a:r>
              <a:rPr lang="en-US" sz="2400" b="1" dirty="0" smtClean="0">
                <a:solidFill>
                  <a:schemeClr val="tx1"/>
                </a:solidFill>
              </a:rPr>
              <a:t>citoolkit</a:t>
            </a:r>
            <a:r>
              <a:rPr lang="en-US" sz="2400" dirty="0" smtClean="0">
                <a:solidFill>
                  <a:schemeClr val="tx1"/>
                </a:solidFill>
              </a:rPr>
              <a:t>.com</a:t>
            </a:r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350240" y="669052"/>
            <a:ext cx="8443520" cy="5261092"/>
            <a:chOff x="350240" y="669052"/>
            <a:chExt cx="8443520" cy="5261092"/>
          </a:xfrm>
        </p:grpSpPr>
        <p:sp>
          <p:nvSpPr>
            <p:cNvPr id="11" name="Rounded Rectangle 10"/>
            <p:cNvSpPr/>
            <p:nvPr/>
          </p:nvSpPr>
          <p:spPr>
            <a:xfrm>
              <a:off x="350240" y="669052"/>
              <a:ext cx="4152900" cy="2560320"/>
            </a:xfrm>
            <a:prstGeom prst="roundRect">
              <a:avLst>
                <a:gd name="adj" fmla="val 0"/>
              </a:avLst>
            </a:prstGeom>
            <a:solidFill>
              <a:srgbClr val="EAEAEA"/>
            </a:solidFill>
            <a:ln w="1143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" name="Rounded Rectangle 12"/>
            <p:cNvSpPr/>
            <p:nvPr/>
          </p:nvSpPr>
          <p:spPr>
            <a:xfrm>
              <a:off x="4640860" y="669052"/>
              <a:ext cx="4152900" cy="2560320"/>
            </a:xfrm>
            <a:prstGeom prst="roundRect">
              <a:avLst>
                <a:gd name="adj" fmla="val 0"/>
              </a:avLst>
            </a:prstGeom>
            <a:solidFill>
              <a:srgbClr val="DAFF53"/>
            </a:solidFill>
            <a:ln w="1143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Rounded Rectangle 13"/>
            <p:cNvSpPr/>
            <p:nvPr/>
          </p:nvSpPr>
          <p:spPr>
            <a:xfrm>
              <a:off x="357064" y="3369824"/>
              <a:ext cx="4152900" cy="2560320"/>
            </a:xfrm>
            <a:prstGeom prst="roundRect">
              <a:avLst>
                <a:gd name="adj" fmla="val 0"/>
              </a:avLst>
            </a:prstGeom>
            <a:solidFill>
              <a:srgbClr val="C9EAE0"/>
            </a:solidFill>
            <a:ln w="1143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Rounded Rectangle 14"/>
            <p:cNvSpPr/>
            <p:nvPr/>
          </p:nvSpPr>
          <p:spPr>
            <a:xfrm>
              <a:off x="4640860" y="3369824"/>
              <a:ext cx="4152900" cy="2560320"/>
            </a:xfrm>
            <a:prstGeom prst="roundRect">
              <a:avLst>
                <a:gd name="adj" fmla="val 0"/>
              </a:avLst>
            </a:prstGeom>
            <a:solidFill>
              <a:schemeClr val="bg1"/>
            </a:solidFill>
            <a:ln w="1143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-2478406" y="1247776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-2478406" y="1782253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-2478406" y="2316730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-2478406" y="2851207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-2478406" y="3385684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-2478406" y="3920161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-2478406" y="4454638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-2478406" y="4989117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9407844" y="1247776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9407844" y="1782253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9407844" y="2316730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9407844" y="2851207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9407844" y="3385684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9407844" y="3920161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9407844" y="4454638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9407844" y="4989117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5696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ed Rectangle 10"/>
          <p:cNvSpPr/>
          <p:nvPr/>
        </p:nvSpPr>
        <p:spPr>
          <a:xfrm>
            <a:off x="350240" y="669052"/>
            <a:ext cx="4152900" cy="2560320"/>
          </a:xfrm>
          <a:prstGeom prst="roundRect">
            <a:avLst>
              <a:gd name="adj" fmla="val 0"/>
            </a:avLst>
          </a:prstGeom>
          <a:solidFill>
            <a:srgbClr val="EAEAEA"/>
          </a:solidFill>
          <a:ln w="1143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ounded Rectangle 12"/>
          <p:cNvSpPr/>
          <p:nvPr/>
        </p:nvSpPr>
        <p:spPr>
          <a:xfrm>
            <a:off x="4640860" y="669052"/>
            <a:ext cx="4152900" cy="2560320"/>
          </a:xfrm>
          <a:prstGeom prst="roundRect">
            <a:avLst>
              <a:gd name="adj" fmla="val 0"/>
            </a:avLst>
          </a:prstGeom>
          <a:solidFill>
            <a:srgbClr val="DAFF53"/>
          </a:solidFill>
          <a:ln w="1143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ounded Rectangle 13"/>
          <p:cNvSpPr/>
          <p:nvPr/>
        </p:nvSpPr>
        <p:spPr>
          <a:xfrm>
            <a:off x="357064" y="3369824"/>
            <a:ext cx="4152900" cy="2560320"/>
          </a:xfrm>
          <a:prstGeom prst="roundRect">
            <a:avLst>
              <a:gd name="adj" fmla="val 0"/>
            </a:avLst>
          </a:prstGeom>
          <a:solidFill>
            <a:srgbClr val="C9EAE0"/>
          </a:solidFill>
          <a:ln w="1143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ounded Rectangle 14"/>
          <p:cNvSpPr/>
          <p:nvPr/>
        </p:nvSpPr>
        <p:spPr>
          <a:xfrm>
            <a:off x="4640860" y="3369824"/>
            <a:ext cx="4152900" cy="2560320"/>
          </a:xfrm>
          <a:prstGeom prst="roundRect">
            <a:avLst>
              <a:gd name="adj" fmla="val 0"/>
            </a:avLst>
          </a:prstGeom>
          <a:solidFill>
            <a:schemeClr val="bg1">
              <a:lumMod val="75000"/>
            </a:schemeClr>
          </a:solidFill>
          <a:ln w="1143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966288" y="5968998"/>
            <a:ext cx="1987212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3000" b="1" dirty="0"/>
              <a:t>Quadrant 4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90500" y="5968998"/>
            <a:ext cx="1987211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/>
              <a:t>Quadrant 3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966288" y="76200"/>
            <a:ext cx="1987212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3000" b="1" dirty="0"/>
              <a:t>Quadrant 2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90500" y="76200"/>
            <a:ext cx="1987211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/>
              <a:t>Quadrant 1</a:t>
            </a:r>
            <a:endParaRPr lang="en-US" sz="3000" b="1" dirty="0"/>
          </a:p>
        </p:txBody>
      </p:sp>
      <p:sp>
        <p:nvSpPr>
          <p:cNvPr id="24" name="Rectangle 23"/>
          <p:cNvSpPr/>
          <p:nvPr/>
        </p:nvSpPr>
        <p:spPr>
          <a:xfrm>
            <a:off x="0" y="6522996"/>
            <a:ext cx="9144000" cy="33500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www.</a:t>
            </a:r>
            <a:r>
              <a:rPr lang="en-US" sz="2400" b="1" dirty="0" smtClean="0">
                <a:solidFill>
                  <a:schemeClr val="tx1"/>
                </a:solidFill>
              </a:rPr>
              <a:t>citoolkit</a:t>
            </a:r>
            <a:r>
              <a:rPr lang="en-US" sz="2400" dirty="0" smtClean="0">
                <a:solidFill>
                  <a:schemeClr val="tx1"/>
                </a:solidFill>
              </a:rPr>
              <a:t>.com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357064" y="3299598"/>
            <a:ext cx="8436696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4572000" y="669052"/>
            <a:ext cx="0" cy="5261092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-2478406" y="1247776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-2478406" y="1782253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-2478406" y="2316730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-2478406" y="2851207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-2478406" y="3385684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-2478406" y="3920161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-2478406" y="4454638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-2478406" y="4989117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9407844" y="1247776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9407844" y="1782253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9407844" y="2316730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9407844" y="2851207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9407844" y="3385684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9407844" y="3920161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9407844" y="4454638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9407844" y="4989117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8080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0" y="0"/>
            <a:ext cx="9144000" cy="6522996"/>
          </a:xfrm>
          <a:prstGeom prst="rect">
            <a:avLst/>
          </a:prstGeom>
          <a:solidFill>
            <a:srgbClr val="BFBFBF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350240" y="669052"/>
            <a:ext cx="8443520" cy="526109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>
            <a:off x="350240" y="669052"/>
            <a:ext cx="4152900" cy="2560320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ounded Rectangle 12"/>
          <p:cNvSpPr/>
          <p:nvPr/>
        </p:nvSpPr>
        <p:spPr>
          <a:xfrm>
            <a:off x="4640860" y="669052"/>
            <a:ext cx="4152900" cy="2560320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ounded Rectangle 13"/>
          <p:cNvSpPr/>
          <p:nvPr/>
        </p:nvSpPr>
        <p:spPr>
          <a:xfrm>
            <a:off x="357064" y="3369824"/>
            <a:ext cx="4152900" cy="2560320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ounded Rectangle 14"/>
          <p:cNvSpPr/>
          <p:nvPr/>
        </p:nvSpPr>
        <p:spPr>
          <a:xfrm>
            <a:off x="4640860" y="3369824"/>
            <a:ext cx="4152900" cy="2560320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966288" y="5968998"/>
            <a:ext cx="1987212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3000" b="1" dirty="0"/>
              <a:t>Quadrant 4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90500" y="5968998"/>
            <a:ext cx="1987211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/>
              <a:t>Quadrant 3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966288" y="76200"/>
            <a:ext cx="1987212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3000" b="1" dirty="0"/>
              <a:t>Quadrant 2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90500" y="76200"/>
            <a:ext cx="1987211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/>
              <a:t>Quadrant 1</a:t>
            </a:r>
            <a:endParaRPr lang="en-US" sz="3000" b="1" dirty="0"/>
          </a:p>
        </p:txBody>
      </p:sp>
      <p:sp>
        <p:nvSpPr>
          <p:cNvPr id="24" name="Rectangle 23"/>
          <p:cNvSpPr/>
          <p:nvPr/>
        </p:nvSpPr>
        <p:spPr>
          <a:xfrm>
            <a:off x="0" y="6522996"/>
            <a:ext cx="9144000" cy="335004"/>
          </a:xfrm>
          <a:prstGeom prst="rect">
            <a:avLst/>
          </a:prstGeom>
          <a:solidFill>
            <a:schemeClr val="bg1">
              <a:lumMod val="75000"/>
            </a:schemeClr>
          </a:solidFill>
          <a:ln w="285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www.</a:t>
            </a:r>
            <a:r>
              <a:rPr lang="en-US" sz="2400" b="1" dirty="0" smtClean="0">
                <a:solidFill>
                  <a:schemeClr val="tx1"/>
                </a:solidFill>
              </a:rPr>
              <a:t>citoolkit</a:t>
            </a:r>
            <a:r>
              <a:rPr lang="en-US" sz="2400" dirty="0" smtClean="0">
                <a:solidFill>
                  <a:schemeClr val="tx1"/>
                </a:solidFill>
              </a:rPr>
              <a:t>.com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-2478406" y="1247776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-2478406" y="1782253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-2478406" y="2316730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-2478406" y="2851207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-2478406" y="3385684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-2478406" y="3920161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-2478406" y="4454638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-2478406" y="4989117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9407844" y="1247776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9407844" y="1782253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9407844" y="2316730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9407844" y="2851207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9407844" y="3385684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9407844" y="3920161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9407844" y="4454638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9407844" y="4989117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2529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419100" y="669448"/>
            <a:ext cx="8305800" cy="5286991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6966288" y="5968998"/>
            <a:ext cx="1987212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3000" b="1" dirty="0"/>
              <a:t>Quadrant 4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90500" y="5968998"/>
            <a:ext cx="1987211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/>
              <a:t>Quadrant 3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966288" y="76200"/>
            <a:ext cx="1987212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3000" b="1" dirty="0"/>
              <a:t>Quadrant 2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90500" y="76200"/>
            <a:ext cx="1987211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/>
              <a:t>Quadrant 1</a:t>
            </a:r>
            <a:endParaRPr lang="en-US" sz="3000" b="1" dirty="0"/>
          </a:p>
        </p:txBody>
      </p:sp>
      <p:sp>
        <p:nvSpPr>
          <p:cNvPr id="21" name="Rectangle 20"/>
          <p:cNvSpPr/>
          <p:nvPr/>
        </p:nvSpPr>
        <p:spPr>
          <a:xfrm>
            <a:off x="0" y="6522996"/>
            <a:ext cx="9144000" cy="33500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www.</a:t>
            </a:r>
            <a:r>
              <a:rPr lang="en-US" sz="2400" b="1" dirty="0" smtClean="0">
                <a:solidFill>
                  <a:schemeClr val="tx1"/>
                </a:solidFill>
              </a:rPr>
              <a:t>citoolkit</a:t>
            </a:r>
            <a:r>
              <a:rPr lang="en-US" sz="2400" dirty="0" smtClean="0">
                <a:solidFill>
                  <a:schemeClr val="tx1"/>
                </a:solidFill>
              </a:rPr>
              <a:t>.com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4572000" y="669448"/>
            <a:ext cx="0" cy="5286991"/>
          </a:xfrm>
          <a:prstGeom prst="straightConnector1">
            <a:avLst/>
          </a:prstGeom>
          <a:ln w="5715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H="1">
            <a:off x="419100" y="3298429"/>
            <a:ext cx="8305800" cy="0"/>
          </a:xfrm>
          <a:prstGeom prst="straightConnector1">
            <a:avLst/>
          </a:prstGeom>
          <a:ln w="5715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-2478406" y="1247776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-2478406" y="1782253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-2478406" y="2316730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-2478406" y="2851207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-2478406" y="3385684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-2478406" y="3920161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-2478406" y="4454638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-2478406" y="4989117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9407844" y="1247776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9407844" y="1782253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9407844" y="2316730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9407844" y="2851207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9407844" y="3385684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9407844" y="3920161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9407844" y="4454638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9407844" y="4989117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7203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419100" y="669448"/>
            <a:ext cx="8305800" cy="5286991"/>
          </a:xfrm>
          <a:prstGeom prst="roundRect">
            <a:avLst/>
          </a:prstGeom>
          <a:solidFill>
            <a:srgbClr val="D1FFA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6966288" y="5968998"/>
            <a:ext cx="1987212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3000" b="1" dirty="0"/>
              <a:t>Quadrant 4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90500" y="5968998"/>
            <a:ext cx="1987211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/>
              <a:t>Quadrant 3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966288" y="76200"/>
            <a:ext cx="1987212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3000" b="1" dirty="0"/>
              <a:t>Quadrant 2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90500" y="76200"/>
            <a:ext cx="1987211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/>
              <a:t>Quadrant 1</a:t>
            </a:r>
            <a:endParaRPr lang="en-US" sz="3000" b="1" dirty="0"/>
          </a:p>
        </p:txBody>
      </p:sp>
      <p:sp>
        <p:nvSpPr>
          <p:cNvPr id="21" name="Rectangle 20"/>
          <p:cNvSpPr/>
          <p:nvPr/>
        </p:nvSpPr>
        <p:spPr>
          <a:xfrm>
            <a:off x="0" y="6522996"/>
            <a:ext cx="9144000" cy="33500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www.</a:t>
            </a:r>
            <a:r>
              <a:rPr lang="en-US" sz="2400" b="1" dirty="0" smtClean="0">
                <a:solidFill>
                  <a:schemeClr val="tx1"/>
                </a:solidFill>
              </a:rPr>
              <a:t>citoolkit</a:t>
            </a:r>
            <a:r>
              <a:rPr lang="en-US" sz="2400" dirty="0" smtClean="0">
                <a:solidFill>
                  <a:schemeClr val="tx1"/>
                </a:solidFill>
              </a:rPr>
              <a:t>.com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4572000" y="669448"/>
            <a:ext cx="0" cy="5286991"/>
          </a:xfrm>
          <a:prstGeom prst="straightConnector1">
            <a:avLst/>
          </a:prstGeom>
          <a:ln w="5715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H="1">
            <a:off x="419100" y="3298429"/>
            <a:ext cx="8305800" cy="0"/>
          </a:xfrm>
          <a:prstGeom prst="straightConnector1">
            <a:avLst/>
          </a:prstGeom>
          <a:ln w="5715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-2478406" y="1247776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-2478406" y="1782253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-2478406" y="2316730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-2478406" y="2851207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-2478406" y="3385684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-2478406" y="3920161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-2478406" y="4454638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-2478406" y="4989117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9407844" y="1247776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9407844" y="1782253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9407844" y="2316730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9407844" y="2851207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9407844" y="3385684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9407844" y="3920161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9407844" y="4454638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9407844" y="4989117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7626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419100" y="669448"/>
            <a:ext cx="8305800" cy="5286991"/>
          </a:xfrm>
          <a:prstGeom prst="roundRect">
            <a:avLst/>
          </a:prstGeom>
          <a:solidFill>
            <a:srgbClr val="66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6966288" y="5968998"/>
            <a:ext cx="1987212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3000" b="1" dirty="0"/>
              <a:t>Quadrant 4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90500" y="5968998"/>
            <a:ext cx="1987211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/>
              <a:t>Quadrant 3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966288" y="76200"/>
            <a:ext cx="1987212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3000" b="1" dirty="0"/>
              <a:t>Quadrant 2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90500" y="76200"/>
            <a:ext cx="1987211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/>
              <a:t>Quadrant 1</a:t>
            </a:r>
            <a:endParaRPr lang="en-US" sz="3000" b="1" dirty="0"/>
          </a:p>
        </p:txBody>
      </p:sp>
      <p:sp>
        <p:nvSpPr>
          <p:cNvPr id="21" name="Rectangle 20"/>
          <p:cNvSpPr/>
          <p:nvPr/>
        </p:nvSpPr>
        <p:spPr>
          <a:xfrm>
            <a:off x="0" y="6522996"/>
            <a:ext cx="9144000" cy="33500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www.</a:t>
            </a:r>
            <a:r>
              <a:rPr lang="en-US" sz="2400" b="1" dirty="0" smtClean="0">
                <a:solidFill>
                  <a:schemeClr val="tx1"/>
                </a:solidFill>
              </a:rPr>
              <a:t>citoolkit</a:t>
            </a:r>
            <a:r>
              <a:rPr lang="en-US" sz="2400" dirty="0" smtClean="0">
                <a:solidFill>
                  <a:schemeClr val="tx1"/>
                </a:solidFill>
              </a:rPr>
              <a:t>.com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4572000" y="669448"/>
            <a:ext cx="0" cy="5286991"/>
          </a:xfrm>
          <a:prstGeom prst="straightConnector1">
            <a:avLst/>
          </a:prstGeom>
          <a:ln w="5715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H="1">
            <a:off x="419100" y="3298429"/>
            <a:ext cx="8305800" cy="0"/>
          </a:xfrm>
          <a:prstGeom prst="straightConnector1">
            <a:avLst/>
          </a:prstGeom>
          <a:ln w="5715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-2478406" y="1247776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-2478406" y="1782253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-2478406" y="2316730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-2478406" y="2851207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-2478406" y="3385684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-2478406" y="3920161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-2478406" y="4454638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-2478406" y="4989117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9407844" y="1247776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9407844" y="1782253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9407844" y="2316730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9407844" y="2851207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9407844" y="3385684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9407844" y="3920161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9407844" y="4454638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9407844" y="4989117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4548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ed Rectangle 10"/>
          <p:cNvSpPr/>
          <p:nvPr/>
        </p:nvSpPr>
        <p:spPr>
          <a:xfrm>
            <a:off x="350240" y="669052"/>
            <a:ext cx="4152900" cy="2560320"/>
          </a:xfrm>
          <a:prstGeom prst="roundRect">
            <a:avLst/>
          </a:prstGeom>
          <a:solidFill>
            <a:srgbClr val="EAEAEA"/>
          </a:solidFill>
          <a:ln w="1143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ounded Rectangle 12"/>
          <p:cNvSpPr/>
          <p:nvPr/>
        </p:nvSpPr>
        <p:spPr>
          <a:xfrm>
            <a:off x="4640860" y="669052"/>
            <a:ext cx="4152900" cy="2560320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1143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ounded Rectangle 13"/>
          <p:cNvSpPr/>
          <p:nvPr/>
        </p:nvSpPr>
        <p:spPr>
          <a:xfrm>
            <a:off x="350240" y="3369824"/>
            <a:ext cx="4152900" cy="2560320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1143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ounded Rectangle 14"/>
          <p:cNvSpPr/>
          <p:nvPr/>
        </p:nvSpPr>
        <p:spPr>
          <a:xfrm>
            <a:off x="4640860" y="3369824"/>
            <a:ext cx="4152900" cy="2560320"/>
          </a:xfrm>
          <a:prstGeom prst="roundRect">
            <a:avLst/>
          </a:prstGeom>
          <a:solidFill>
            <a:srgbClr val="EAEAEA"/>
          </a:solidFill>
          <a:ln w="1143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966288" y="5968998"/>
            <a:ext cx="1987212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3000" b="1" dirty="0"/>
              <a:t>Quadrant 4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90500" y="5968998"/>
            <a:ext cx="1987211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/>
              <a:t>Quadrant 3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966288" y="76200"/>
            <a:ext cx="1987212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3000" b="1" dirty="0"/>
              <a:t>Quadrant 2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90500" y="76200"/>
            <a:ext cx="1987211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/>
              <a:t>Quadrant 1</a:t>
            </a:r>
            <a:endParaRPr lang="en-US" sz="3000" b="1" dirty="0"/>
          </a:p>
        </p:txBody>
      </p:sp>
      <p:sp>
        <p:nvSpPr>
          <p:cNvPr id="24" name="Rectangle 23"/>
          <p:cNvSpPr/>
          <p:nvPr/>
        </p:nvSpPr>
        <p:spPr>
          <a:xfrm>
            <a:off x="0" y="6522996"/>
            <a:ext cx="9144000" cy="33500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www.</a:t>
            </a:r>
            <a:r>
              <a:rPr lang="en-US" sz="2400" b="1" dirty="0" smtClean="0">
                <a:solidFill>
                  <a:schemeClr val="tx1"/>
                </a:solidFill>
              </a:rPr>
              <a:t>citoolkit</a:t>
            </a:r>
            <a:r>
              <a:rPr lang="en-US" sz="2400" dirty="0" smtClean="0">
                <a:solidFill>
                  <a:schemeClr val="tx1"/>
                </a:solidFill>
              </a:rPr>
              <a:t>.com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-2478406" y="1247776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-2478406" y="1782253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-2478406" y="2316730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-2478406" y="2851207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-2478406" y="3385684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-2478406" y="3920161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-2478406" y="4454638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-2478406" y="4989117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9407844" y="1247776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9407844" y="1782253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9407844" y="2316730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9407844" y="2851207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9407844" y="3385684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9407844" y="3920161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9407844" y="4454638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9407844" y="4989117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8662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ed Rectangle 10"/>
          <p:cNvSpPr/>
          <p:nvPr/>
        </p:nvSpPr>
        <p:spPr>
          <a:xfrm>
            <a:off x="350240" y="669052"/>
            <a:ext cx="4152900" cy="2560320"/>
          </a:xfrm>
          <a:prstGeom prst="roundRect">
            <a:avLst/>
          </a:prstGeom>
          <a:solidFill>
            <a:srgbClr val="66FFFF"/>
          </a:solidFill>
          <a:ln w="1143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ounded Rectangle 12"/>
          <p:cNvSpPr/>
          <p:nvPr/>
        </p:nvSpPr>
        <p:spPr>
          <a:xfrm>
            <a:off x="4640860" y="669052"/>
            <a:ext cx="4152900" cy="2560320"/>
          </a:xfrm>
          <a:prstGeom prst="roundRect">
            <a:avLst/>
          </a:prstGeom>
          <a:solidFill>
            <a:srgbClr val="9BFF37"/>
          </a:solidFill>
          <a:ln w="1143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ounded Rectangle 13"/>
          <p:cNvSpPr/>
          <p:nvPr/>
        </p:nvSpPr>
        <p:spPr>
          <a:xfrm>
            <a:off x="350240" y="3369824"/>
            <a:ext cx="4152900" cy="2560320"/>
          </a:xfrm>
          <a:prstGeom prst="roundRect">
            <a:avLst/>
          </a:prstGeom>
          <a:solidFill>
            <a:srgbClr val="F0EA00"/>
          </a:solidFill>
          <a:ln w="1143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ounded Rectangle 14"/>
          <p:cNvSpPr/>
          <p:nvPr/>
        </p:nvSpPr>
        <p:spPr>
          <a:xfrm>
            <a:off x="4640860" y="3369824"/>
            <a:ext cx="4152900" cy="2560320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1143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966288" y="5968998"/>
            <a:ext cx="1987212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3000" b="1" dirty="0"/>
              <a:t>Quadrant 4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90500" y="5968998"/>
            <a:ext cx="1987211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/>
              <a:t>Quadrant 3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966288" y="76200"/>
            <a:ext cx="1987212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3000" b="1" dirty="0"/>
              <a:t>Quadrant 2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90500" y="76200"/>
            <a:ext cx="1987211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/>
              <a:t>Quadrant 1</a:t>
            </a:r>
            <a:endParaRPr lang="en-US" sz="3000" b="1" dirty="0"/>
          </a:p>
        </p:txBody>
      </p:sp>
      <p:sp>
        <p:nvSpPr>
          <p:cNvPr id="24" name="Rectangle 23"/>
          <p:cNvSpPr/>
          <p:nvPr/>
        </p:nvSpPr>
        <p:spPr>
          <a:xfrm>
            <a:off x="0" y="6522996"/>
            <a:ext cx="9144000" cy="33500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www.</a:t>
            </a:r>
            <a:r>
              <a:rPr lang="en-US" sz="2400" b="1" dirty="0" smtClean="0">
                <a:solidFill>
                  <a:schemeClr val="tx1"/>
                </a:solidFill>
              </a:rPr>
              <a:t>citoolkit</a:t>
            </a:r>
            <a:r>
              <a:rPr lang="en-US" sz="2400" dirty="0" smtClean="0">
                <a:solidFill>
                  <a:schemeClr val="tx1"/>
                </a:solidFill>
              </a:rPr>
              <a:t>.com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-2478406" y="1247776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-2478406" y="1782253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-2478406" y="2316730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-2478406" y="2851207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-2478406" y="3385684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-2478406" y="3920161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-2478406" y="4454638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-2478406" y="4989117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9407844" y="1247776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9407844" y="1782253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9407844" y="2316730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9407844" y="2851207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9407844" y="3385684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9407844" y="3920161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9407844" y="4454638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9407844" y="4989117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2888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ed Rectangle 10"/>
          <p:cNvSpPr/>
          <p:nvPr/>
        </p:nvSpPr>
        <p:spPr>
          <a:xfrm>
            <a:off x="350240" y="669052"/>
            <a:ext cx="4152900" cy="2560320"/>
          </a:xfrm>
          <a:prstGeom prst="roundRect">
            <a:avLst/>
          </a:prstGeom>
          <a:solidFill>
            <a:schemeClr val="bg1"/>
          </a:solidFill>
          <a:ln w="114300">
            <a:solidFill>
              <a:srgbClr val="66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ounded Rectangle 12"/>
          <p:cNvSpPr/>
          <p:nvPr/>
        </p:nvSpPr>
        <p:spPr>
          <a:xfrm>
            <a:off x="4640860" y="669052"/>
            <a:ext cx="4152900" cy="2560320"/>
          </a:xfrm>
          <a:prstGeom prst="roundRect">
            <a:avLst/>
          </a:prstGeom>
          <a:solidFill>
            <a:schemeClr val="bg1"/>
          </a:solidFill>
          <a:ln w="114300">
            <a:solidFill>
              <a:srgbClr val="9BFF3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ounded Rectangle 13"/>
          <p:cNvSpPr/>
          <p:nvPr/>
        </p:nvSpPr>
        <p:spPr>
          <a:xfrm>
            <a:off x="350240" y="3369824"/>
            <a:ext cx="4152900" cy="2560320"/>
          </a:xfrm>
          <a:prstGeom prst="roundRect">
            <a:avLst/>
          </a:prstGeom>
          <a:solidFill>
            <a:schemeClr val="bg1"/>
          </a:solidFill>
          <a:ln w="114300">
            <a:solidFill>
              <a:srgbClr val="F0EA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ounded Rectangle 14"/>
          <p:cNvSpPr/>
          <p:nvPr/>
        </p:nvSpPr>
        <p:spPr>
          <a:xfrm>
            <a:off x="4640860" y="3369824"/>
            <a:ext cx="4152900" cy="2560320"/>
          </a:xfrm>
          <a:prstGeom prst="roundRect">
            <a:avLst/>
          </a:prstGeom>
          <a:solidFill>
            <a:schemeClr val="bg1"/>
          </a:solidFill>
          <a:ln w="1143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966288" y="5968998"/>
            <a:ext cx="1987212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3000" b="1" dirty="0"/>
              <a:t>Quadrant 4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90500" y="5968998"/>
            <a:ext cx="1987211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/>
              <a:t>Quadrant 3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966288" y="76200"/>
            <a:ext cx="1987212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3000" b="1" dirty="0"/>
              <a:t>Quadrant 2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90500" y="76200"/>
            <a:ext cx="1987211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/>
              <a:t>Quadrant 1</a:t>
            </a:r>
            <a:endParaRPr lang="en-US" sz="3000" b="1" dirty="0"/>
          </a:p>
        </p:txBody>
      </p:sp>
      <p:sp>
        <p:nvSpPr>
          <p:cNvPr id="24" name="Rectangle 23"/>
          <p:cNvSpPr/>
          <p:nvPr/>
        </p:nvSpPr>
        <p:spPr>
          <a:xfrm>
            <a:off x="0" y="6522996"/>
            <a:ext cx="9144000" cy="33500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www.</a:t>
            </a:r>
            <a:r>
              <a:rPr lang="en-US" sz="2400" b="1" dirty="0" smtClean="0">
                <a:solidFill>
                  <a:schemeClr val="tx1"/>
                </a:solidFill>
              </a:rPr>
              <a:t>citoolkit</a:t>
            </a:r>
            <a:r>
              <a:rPr lang="en-US" sz="2400" dirty="0" smtClean="0">
                <a:solidFill>
                  <a:schemeClr val="tx1"/>
                </a:solidFill>
              </a:rPr>
              <a:t>.com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-2478406" y="1247776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-2478406" y="1782253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-2478406" y="2316730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-2478406" y="2851207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-2478406" y="3385684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-2478406" y="3920161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-2478406" y="4454638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-2478406" y="4989117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9407844" y="1247776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9407844" y="1782253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9407844" y="2316730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9407844" y="2851207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9407844" y="3385684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9407844" y="3920161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9407844" y="4454638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9407844" y="4989117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2271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522996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>
            <a:off x="350240" y="669052"/>
            <a:ext cx="4152900" cy="2560320"/>
          </a:xfrm>
          <a:prstGeom prst="roundRect">
            <a:avLst/>
          </a:prstGeom>
          <a:solidFill>
            <a:schemeClr val="bg1"/>
          </a:solidFill>
          <a:ln w="1143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ounded Rectangle 12"/>
          <p:cNvSpPr/>
          <p:nvPr/>
        </p:nvSpPr>
        <p:spPr>
          <a:xfrm>
            <a:off x="4640860" y="669052"/>
            <a:ext cx="4152900" cy="2560320"/>
          </a:xfrm>
          <a:prstGeom prst="roundRect">
            <a:avLst/>
          </a:prstGeom>
          <a:solidFill>
            <a:schemeClr val="bg1"/>
          </a:solidFill>
          <a:ln w="1143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ounded Rectangle 13"/>
          <p:cNvSpPr/>
          <p:nvPr/>
        </p:nvSpPr>
        <p:spPr>
          <a:xfrm>
            <a:off x="350240" y="3369824"/>
            <a:ext cx="4152900" cy="2560320"/>
          </a:xfrm>
          <a:prstGeom prst="roundRect">
            <a:avLst/>
          </a:prstGeom>
          <a:solidFill>
            <a:schemeClr val="bg1"/>
          </a:solidFill>
          <a:ln w="1143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ounded Rectangle 14"/>
          <p:cNvSpPr/>
          <p:nvPr/>
        </p:nvSpPr>
        <p:spPr>
          <a:xfrm>
            <a:off x="4640860" y="3369824"/>
            <a:ext cx="4152900" cy="2560320"/>
          </a:xfrm>
          <a:prstGeom prst="roundRect">
            <a:avLst/>
          </a:prstGeom>
          <a:solidFill>
            <a:schemeClr val="bg1"/>
          </a:solidFill>
          <a:ln w="1143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966288" y="5968998"/>
            <a:ext cx="1987212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3000" b="1" dirty="0">
                <a:solidFill>
                  <a:schemeClr val="bg1"/>
                </a:solidFill>
              </a:rPr>
              <a:t>Quadrant 4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90500" y="5968998"/>
            <a:ext cx="1987211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>
                <a:solidFill>
                  <a:schemeClr val="bg1"/>
                </a:solidFill>
              </a:rPr>
              <a:t>Quadrant 3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966288" y="76200"/>
            <a:ext cx="1987212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3000" b="1" dirty="0">
                <a:solidFill>
                  <a:schemeClr val="bg1"/>
                </a:solidFill>
              </a:rPr>
              <a:t>Quadrant 2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90500" y="76200"/>
            <a:ext cx="1987211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>
                <a:solidFill>
                  <a:schemeClr val="bg1"/>
                </a:solidFill>
              </a:rPr>
              <a:t>Quadrant 1</a:t>
            </a:r>
            <a:endParaRPr lang="en-US" sz="3000" b="1" dirty="0">
              <a:solidFill>
                <a:schemeClr val="bg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0" y="6522996"/>
            <a:ext cx="9144000" cy="33500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www.</a:t>
            </a:r>
            <a:r>
              <a:rPr lang="en-US" sz="2400" b="1" dirty="0" smtClean="0">
                <a:solidFill>
                  <a:schemeClr val="tx1"/>
                </a:solidFill>
              </a:rPr>
              <a:t>citoolkit</a:t>
            </a:r>
            <a:r>
              <a:rPr lang="en-US" sz="2400" dirty="0" smtClean="0">
                <a:solidFill>
                  <a:schemeClr val="tx1"/>
                </a:solidFill>
              </a:rPr>
              <a:t>.com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-2478406" y="1247776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-2478406" y="1782253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-2478406" y="2316730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-2478406" y="2851207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-2478406" y="3385684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-2478406" y="3920161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-2478406" y="4454638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-2478406" y="4989117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9407844" y="1247776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9407844" y="1782253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9407844" y="2316730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9407844" y="2851207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9407844" y="3385684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9407844" y="3920161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9407844" y="4454638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9407844" y="4989117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506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522996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>
            <a:off x="350240" y="669052"/>
            <a:ext cx="4152900" cy="2560320"/>
          </a:xfrm>
          <a:prstGeom prst="roundRect">
            <a:avLst/>
          </a:prstGeom>
          <a:solidFill>
            <a:srgbClr val="66FFFF"/>
          </a:solidFill>
          <a:ln w="1143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ounded Rectangle 12"/>
          <p:cNvSpPr/>
          <p:nvPr/>
        </p:nvSpPr>
        <p:spPr>
          <a:xfrm>
            <a:off x="4640860" y="669052"/>
            <a:ext cx="4152900" cy="2560320"/>
          </a:xfrm>
          <a:prstGeom prst="roundRect">
            <a:avLst/>
          </a:prstGeom>
          <a:solidFill>
            <a:srgbClr val="9BFF37"/>
          </a:solidFill>
          <a:ln w="1143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ounded Rectangle 13"/>
          <p:cNvSpPr/>
          <p:nvPr/>
        </p:nvSpPr>
        <p:spPr>
          <a:xfrm>
            <a:off x="350240" y="3369824"/>
            <a:ext cx="4152900" cy="2560320"/>
          </a:xfrm>
          <a:prstGeom prst="roundRect">
            <a:avLst/>
          </a:prstGeom>
          <a:solidFill>
            <a:srgbClr val="FFFF00"/>
          </a:solidFill>
          <a:ln w="1143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ounded Rectangle 14"/>
          <p:cNvSpPr/>
          <p:nvPr/>
        </p:nvSpPr>
        <p:spPr>
          <a:xfrm>
            <a:off x="4640860" y="3369824"/>
            <a:ext cx="4152900" cy="2560320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1143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966288" y="5968998"/>
            <a:ext cx="1987212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3000" b="1" dirty="0">
                <a:solidFill>
                  <a:schemeClr val="bg1"/>
                </a:solidFill>
              </a:rPr>
              <a:t>Quadrant 4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90500" y="5968998"/>
            <a:ext cx="1987211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>
                <a:solidFill>
                  <a:schemeClr val="bg1"/>
                </a:solidFill>
              </a:rPr>
              <a:t>Quadrant 3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966288" y="76200"/>
            <a:ext cx="1987212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3000" b="1" dirty="0">
                <a:solidFill>
                  <a:schemeClr val="bg1"/>
                </a:solidFill>
              </a:rPr>
              <a:t>Quadrant 2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90500" y="76200"/>
            <a:ext cx="1987211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>
                <a:solidFill>
                  <a:schemeClr val="bg1"/>
                </a:solidFill>
              </a:rPr>
              <a:t>Quadrant 1</a:t>
            </a:r>
            <a:endParaRPr lang="en-US" sz="3000" b="1" dirty="0">
              <a:solidFill>
                <a:schemeClr val="bg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0" y="6522996"/>
            <a:ext cx="9144000" cy="33500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www.</a:t>
            </a:r>
            <a:r>
              <a:rPr lang="en-US" sz="2400" b="1" dirty="0" smtClean="0">
                <a:solidFill>
                  <a:schemeClr val="tx1"/>
                </a:solidFill>
              </a:rPr>
              <a:t>citoolkit</a:t>
            </a:r>
            <a:r>
              <a:rPr lang="en-US" sz="2400" dirty="0" smtClean="0">
                <a:solidFill>
                  <a:schemeClr val="tx1"/>
                </a:solidFill>
              </a:rPr>
              <a:t>.com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-2478406" y="1247776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-2478406" y="1782253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-2478406" y="2316730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-2478406" y="2851207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-2478406" y="3385684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-2478406" y="3920161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-2478406" y="4454638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-2478406" y="4989117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9407844" y="1247776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9407844" y="1782253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9407844" y="2316730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9407844" y="2851207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9407844" y="3385684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9407844" y="3920161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9407844" y="4454638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9407844" y="4989117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9292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3848</TotalTime>
  <Words>480</Words>
  <Application>Microsoft Office PowerPoint</Application>
  <PresentationFormat>On-screen Show (4:3)</PresentationFormat>
  <Paragraphs>276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Daoud Saadeddin</cp:lastModifiedBy>
  <cp:revision>134</cp:revision>
  <dcterms:created xsi:type="dcterms:W3CDTF">2006-08-16T00:00:00Z</dcterms:created>
  <dcterms:modified xsi:type="dcterms:W3CDTF">2018-11-24T18:50:55Z</dcterms:modified>
</cp:coreProperties>
</file>