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471" r:id="rId2"/>
    <p:sldId id="465" r:id="rId3"/>
    <p:sldId id="467" r:id="rId4"/>
    <p:sldId id="474" r:id="rId5"/>
    <p:sldId id="468" r:id="rId6"/>
    <p:sldId id="469" r:id="rId7"/>
    <p:sldId id="470" r:id="rId8"/>
    <p:sldId id="472" r:id="rId9"/>
    <p:sldId id="477" r:id="rId10"/>
  </p:sldIdLst>
  <p:sldSz cx="12192000" cy="6858000"/>
  <p:notesSz cx="7010400" cy="92964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4D"/>
    <a:srgbClr val="00FFCC"/>
    <a:srgbClr val="E6E6E6"/>
    <a:srgbClr val="D9D9D9"/>
    <a:srgbClr val="FF7315"/>
    <a:srgbClr val="FE7E28"/>
    <a:srgbClr val="FFCFAF"/>
    <a:srgbClr val="F6F4B8"/>
    <a:srgbClr val="74EDFF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25" autoAdjust="0"/>
    <p:restoredTop sz="94356" autoAdjust="0"/>
  </p:normalViewPr>
  <p:slideViewPr>
    <p:cSldViewPr>
      <p:cViewPr varScale="1">
        <p:scale>
          <a:sx n="72" d="100"/>
          <a:sy n="72" d="100"/>
        </p:scale>
        <p:origin x="570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318" y="-91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cs typeface="Times New Roman" pitchFamily="18" charset="0"/>
              </a:defRPr>
            </a:lvl1pPr>
          </a:lstStyle>
          <a:p>
            <a:pPr>
              <a:defRPr/>
            </a:pPr>
            <a:fld id="{8C70CC89-8223-4477-AE1A-6AFFFCD2E727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874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298608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0525" y="714375"/>
            <a:ext cx="6213475" cy="3495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424363"/>
            <a:ext cx="510857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8725"/>
            <a:ext cx="30654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848725"/>
            <a:ext cx="29860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cs typeface="Times New Roman" pitchFamily="18" charset="0"/>
              </a:defRPr>
            </a:lvl1pPr>
          </a:lstStyle>
          <a:p>
            <a:pPr>
              <a:defRPr/>
            </a:pPr>
            <a:fld id="{EACD8321-798B-47C0-8A4D-5CB8C7A2A373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287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0525" y="714375"/>
            <a:ext cx="6213475" cy="3495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Flowchart questionnaire – © Copyright </a:t>
            </a:r>
            <a:r>
              <a:rPr lang="en-US" sz="2400" b="1" dirty="0"/>
              <a:t>Continuous Improvement Toolkit . </a:t>
            </a:r>
            <a:r>
              <a:rPr lang="en-US" sz="2400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D8321-798B-47C0-8A4D-5CB8C7A2A373}" type="slidenum">
              <a:rPr lang="ar-SA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437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0525" y="714375"/>
            <a:ext cx="6213475" cy="3495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Flowchart questionnaire – © Copyright </a:t>
            </a:r>
            <a:r>
              <a:rPr lang="en-US" sz="2000" b="1" dirty="0"/>
              <a:t>Continuous Improvement Toolkit . </a:t>
            </a:r>
            <a:r>
              <a:rPr lang="en-US" sz="2000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D8321-798B-47C0-8A4D-5CB8C7A2A373}" type="slidenum">
              <a:rPr lang="ar-SA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723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0525" y="714375"/>
            <a:ext cx="6213475" cy="3495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Flowchart questionnaire – © Copyright </a:t>
            </a:r>
            <a:r>
              <a:rPr lang="en-US" sz="2000" b="1" dirty="0"/>
              <a:t>Continuous Improvement Toolkit . </a:t>
            </a:r>
            <a:r>
              <a:rPr lang="en-US" sz="2000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D8321-798B-47C0-8A4D-5CB8C7A2A373}" type="slidenum">
              <a:rPr lang="ar-SA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46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0525" y="714375"/>
            <a:ext cx="6213475" cy="3495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Flowchart questionnaire – © Copyright </a:t>
            </a:r>
            <a:r>
              <a:rPr lang="en-US" sz="2000" b="1" dirty="0"/>
              <a:t>Continuous Improvement Toolkit . </a:t>
            </a:r>
            <a:r>
              <a:rPr lang="en-US" sz="2000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D8321-798B-47C0-8A4D-5CB8C7A2A373}" type="slidenum">
              <a:rPr lang="ar-SA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328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0525" y="714375"/>
            <a:ext cx="6213475" cy="3495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Flowchart questionnaire – © Copyright </a:t>
            </a:r>
            <a:r>
              <a:rPr lang="en-US" sz="2000" b="1" dirty="0"/>
              <a:t>Continuous Improvement Toolkit . </a:t>
            </a:r>
            <a:r>
              <a:rPr lang="en-US" sz="2000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D8321-798B-47C0-8A4D-5CB8C7A2A373}" type="slidenum">
              <a:rPr lang="ar-SA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587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0525" y="714375"/>
            <a:ext cx="6213475" cy="3495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Flowchart questionnaire – © Copyright </a:t>
            </a:r>
            <a:r>
              <a:rPr lang="en-US" sz="2000" b="1" dirty="0"/>
              <a:t>Continuous Improvement Toolkit . </a:t>
            </a:r>
            <a:r>
              <a:rPr lang="en-US" sz="2000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D8321-798B-47C0-8A4D-5CB8C7A2A373}" type="slidenum">
              <a:rPr lang="ar-SA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799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0525" y="714375"/>
            <a:ext cx="6213475" cy="3495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Flowchart questionnaire – © Copyright </a:t>
            </a:r>
            <a:r>
              <a:rPr lang="en-US" sz="2000" b="1" dirty="0"/>
              <a:t>Continuous Improvement Toolkit . </a:t>
            </a:r>
            <a:r>
              <a:rPr lang="en-US" sz="2000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D8321-798B-47C0-8A4D-5CB8C7A2A373}" type="slidenum">
              <a:rPr lang="ar-SA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364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0525" y="714375"/>
            <a:ext cx="6213475" cy="3495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Flowchart questionnaire – © Copyright </a:t>
            </a:r>
            <a:r>
              <a:rPr lang="en-US" sz="2000" b="1" dirty="0"/>
              <a:t>Continuous Improvement Toolkit . </a:t>
            </a:r>
            <a:r>
              <a:rPr lang="en-US" sz="2000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D8321-798B-47C0-8A4D-5CB8C7A2A373}" type="slidenum">
              <a:rPr lang="ar-SA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87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0525" y="714375"/>
            <a:ext cx="6213475" cy="3495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/>
              <a:t>Flowchart questionnaire – © Copyright </a:t>
            </a:r>
            <a:r>
              <a:rPr lang="en-US" sz="2000" b="1" dirty="0"/>
              <a:t>Continuous Improvement Toolkit . </a:t>
            </a:r>
            <a:r>
              <a:rPr lang="en-US" sz="2000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CD8321-798B-47C0-8A4D-5CB8C7A2A373}" type="slidenum">
              <a:rPr lang="ar-SA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808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 userDrawn="1"/>
        </p:nvSpPr>
        <p:spPr>
          <a:xfrm>
            <a:off x="10848528" y="6492875"/>
            <a:ext cx="115169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0" i="0" kern="1200">
                <a:solidFill>
                  <a:srgbClr val="2626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E320238E-B98B-4DC8-8608-65D52142C236}" type="slidenum">
              <a:rPr lang="en-US" altLang="en-US" sz="2000" smtClean="0">
                <a:solidFill>
                  <a:schemeClr val="bg1">
                    <a:lumMod val="65000"/>
                  </a:schemeClr>
                </a:solidFill>
              </a:rPr>
              <a:pPr algn="r"/>
              <a:t>‹#›</a:t>
            </a:fld>
            <a:endParaRPr lang="en-US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9DE092-618F-42C1-84FC-660D0C6F0D56}"/>
              </a:ext>
            </a:extLst>
          </p:cNvPr>
          <p:cNvSpPr/>
          <p:nvPr userDrawn="1"/>
        </p:nvSpPr>
        <p:spPr>
          <a:xfrm>
            <a:off x="5939550" y="116632"/>
            <a:ext cx="312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 </a:t>
            </a: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0" y="0"/>
            <a:ext cx="12192000" cy="6858000"/>
            <a:chOff x="0" y="0"/>
            <a:chExt cx="9144000" cy="1412777"/>
          </a:xfrm>
        </p:grpSpPr>
        <p:sp>
          <p:nvSpPr>
            <p:cNvPr id="21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1412776"/>
            </a:xfrm>
            <a:prstGeom prst="rect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rgbClr val="F3FD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800"/>
            </a:p>
          </p:txBody>
        </p:sp>
        <p:sp>
          <p:nvSpPr>
            <p:cNvPr id="22" name="Rectangle 23"/>
            <p:cNvSpPr/>
            <p:nvPr userDrawn="1"/>
          </p:nvSpPr>
          <p:spPr>
            <a:xfrm rot="16200000">
              <a:off x="3920290" y="-3918913"/>
              <a:ext cx="1303419" cy="9143992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alpha val="34000"/>
                  </a:schemeClr>
                </a:gs>
                <a:gs pos="100000">
                  <a:srgbClr val="F6F494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 userDrawn="1"/>
          </p:nvSpPr>
          <p:spPr>
            <a:xfrm rot="16200000">
              <a:off x="4510879" y="-3220344"/>
              <a:ext cx="1412776" cy="7853465"/>
            </a:xfrm>
            <a:prstGeom prst="triangle">
              <a:avLst>
                <a:gd name="adj" fmla="val 10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rgbClr val="F6F494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 userDrawn="1"/>
          </p:nvSpPr>
          <p:spPr>
            <a:xfrm rot="16200000">
              <a:off x="5381947" y="-2974475"/>
              <a:ext cx="787577" cy="6736528"/>
            </a:xfrm>
            <a:prstGeom prst="triangle">
              <a:avLst>
                <a:gd name="adj" fmla="val 100000"/>
              </a:avLst>
            </a:pr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rgbClr val="69EDFF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 userDrawn="1"/>
          </p:nvSpPr>
          <p:spPr>
            <a:xfrm rot="5400000" flipH="1">
              <a:off x="3901616" y="-3901616"/>
              <a:ext cx="1340768" cy="9144000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"/>
                    <a:lumOff val="95000"/>
                    <a:alpha val="25000"/>
                  </a:schemeClr>
                </a:gs>
                <a:gs pos="100000">
                  <a:schemeClr val="accent1">
                    <a:lumMod val="30000"/>
                    <a:lumOff val="70000"/>
                    <a:alpha val="25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128D370-F394-4380-AD86-FCB010624DAB}"/>
              </a:ext>
            </a:extLst>
          </p:cNvPr>
          <p:cNvSpPr txBox="1"/>
          <p:nvPr userDrawn="1"/>
        </p:nvSpPr>
        <p:spPr>
          <a:xfrm>
            <a:off x="2707314" y="6396335"/>
            <a:ext cx="6777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u="none" dirty="0">
                <a:solidFill>
                  <a:schemeClr val="tx1"/>
                </a:solidFill>
                <a:latin typeface="Calibri" pitchFamily="34" charset="0"/>
              </a:rPr>
              <a:t>www.</a:t>
            </a:r>
            <a:r>
              <a:rPr lang="en-US" sz="2400" b="1" i="0" u="none" dirty="0">
                <a:solidFill>
                  <a:schemeClr val="tx1"/>
                </a:solidFill>
                <a:latin typeface="Calibri" pitchFamily="34" charset="0"/>
              </a:rPr>
              <a:t>citoolkit</a:t>
            </a:r>
            <a:r>
              <a:rPr lang="en-US" sz="2400" b="0" i="0" u="none" dirty="0">
                <a:solidFill>
                  <a:schemeClr val="tx1"/>
                </a:solidFill>
                <a:latin typeface="Calibri" pitchFamily="34" charset="0"/>
              </a:rPr>
              <a:t>.com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DA5A142F-467D-4B59-913C-CEA2CB318C26}"/>
              </a:ext>
            </a:extLst>
          </p:cNvPr>
          <p:cNvSpPr>
            <a:spLocks noGrp="1"/>
          </p:cNvSpPr>
          <p:nvPr userDrawn="1"/>
        </p:nvSpPr>
        <p:spPr>
          <a:xfrm>
            <a:off x="3719736" y="189978"/>
            <a:ext cx="475252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0" i="0" kern="1200">
                <a:solidFill>
                  <a:srgbClr val="2626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2400" b="1" dirty="0">
                <a:solidFill>
                  <a:schemeClr val="tx1"/>
                </a:solidFill>
              </a:rPr>
              <a:t>FLOWCHART QUESTIONNAIRE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 spd="med"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Century Gothic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Century Gothic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Century Gothic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chemeClr val="accent6">
            <a:lumMod val="50000"/>
          </a:schemeClr>
        </a:buClr>
        <a:buSzPct val="70000"/>
        <a:buFont typeface="Wingdings" pitchFamily="2" charset="2"/>
        <a:buChar char="q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chemeClr val="accent6">
            <a:lumMod val="50000"/>
          </a:schemeClr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chemeClr val="accent6">
            <a:lumMod val="50000"/>
          </a:schemeClr>
        </a:buClr>
        <a:buSzPct val="70000"/>
        <a:buFont typeface="Wingdings" pitchFamily="2" charset="2"/>
        <a:buChar char="q"/>
        <a:defRPr sz="18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ts val="300"/>
        </a:spcBef>
        <a:spcAft>
          <a:spcPct val="0"/>
        </a:spcAft>
        <a:buClr>
          <a:schemeClr val="accent6">
            <a:lumMod val="50000"/>
          </a:schemeClr>
        </a:buClr>
        <a:buSzPct val="70000"/>
        <a:buFont typeface="Wingdings" pitchFamily="2" charset="2"/>
        <a:buChar char="q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Clr>
          <a:schemeClr val="accent6">
            <a:lumMod val="50000"/>
          </a:schemeClr>
        </a:buClr>
        <a:buSzPct val="70000"/>
        <a:buFont typeface="Wingdings" pitchFamily="2" charset="2"/>
        <a:buChar char="q"/>
        <a:defRPr sz="12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36B54DA-E9A3-4576-9C7B-80FE74B06613}"/>
              </a:ext>
            </a:extLst>
          </p:cNvPr>
          <p:cNvGrpSpPr/>
          <p:nvPr/>
        </p:nvGrpSpPr>
        <p:grpSpPr>
          <a:xfrm>
            <a:off x="4969964" y="3429000"/>
            <a:ext cx="2347224" cy="2320422"/>
            <a:chOff x="7965280" y="4293096"/>
            <a:chExt cx="1661838" cy="2320422"/>
          </a:xfrm>
        </p:grpSpPr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0CE598B1-1DFE-4B06-B18D-CF56A16736A6}"/>
                </a:ext>
              </a:extLst>
            </p:cNvPr>
            <p:cNvGrpSpPr/>
            <p:nvPr/>
          </p:nvGrpSpPr>
          <p:grpSpPr>
            <a:xfrm>
              <a:off x="7965280" y="4293096"/>
              <a:ext cx="1661838" cy="1258069"/>
              <a:chOff x="4342291" y="4357154"/>
              <a:chExt cx="1571573" cy="1376102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3CE64104-93CE-49FC-9479-CCC83D41F8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42291" y="4357154"/>
                <a:ext cx="585303" cy="465404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0" i="0" dirty="0">
                    <a:latin typeface="Calibri" pitchFamily="34" charset="0"/>
                  </a:rPr>
                  <a:t>10</a:t>
                </a:r>
              </a:p>
            </p:txBody>
          </p:sp>
          <p:sp>
            <p:nvSpPr>
              <p:cNvPr id="118" name="Line 9">
                <a:extLst>
                  <a:ext uri="{FF2B5EF4-FFF2-40B4-BE49-F238E27FC236}">
                    <a16:creationId xmlns:a16="http://schemas.microsoft.com/office/drawing/2014/main" id="{8D15DCBE-418B-41B8-B7A2-CF1FC2567E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32259" y="4589856"/>
                <a:ext cx="391636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0" i="0">
                  <a:latin typeface="Times New Roman" pitchFamily="18" charset="0"/>
                </a:endParaRPr>
              </a:p>
            </p:txBody>
          </p:sp>
          <p:sp>
            <p:nvSpPr>
              <p:cNvPr id="119" name="Rectangle 10">
                <a:extLst>
                  <a:ext uri="{FF2B5EF4-FFF2-40B4-BE49-F238E27FC236}">
                    <a16:creationId xmlns:a16="http://schemas.microsoft.com/office/drawing/2014/main" id="{878129F0-4A81-4D13-9722-EC9068141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8561" y="5267852"/>
                <a:ext cx="585303" cy="4654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ap="sq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0" i="0" dirty="0">
                    <a:latin typeface="Calibri" pitchFamily="34" charset="0"/>
                  </a:rPr>
                  <a:t>30</a:t>
                </a:r>
              </a:p>
            </p:txBody>
          </p:sp>
          <p:sp>
            <p:nvSpPr>
              <p:cNvPr id="120" name="Line 11">
                <a:extLst>
                  <a:ext uri="{FF2B5EF4-FFF2-40B4-BE49-F238E27FC236}">
                    <a16:creationId xmlns:a16="http://schemas.microsoft.com/office/drawing/2014/main" id="{CDFC2FCD-AAF8-44B8-B9F3-C490A36669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621211" y="4822558"/>
                <a:ext cx="0" cy="445295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0" i="0">
                  <a:latin typeface="Times New Roman" pitchFamily="18" charset="0"/>
                </a:endParaRP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6F362156-E337-4863-8A28-72054CC523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8561" y="4357154"/>
                <a:ext cx="585303" cy="465404"/>
              </a:xfrm>
              <a:prstGeom prst="rect">
                <a:avLst/>
              </a:prstGeom>
              <a:solidFill>
                <a:srgbClr val="595959"/>
              </a:solidFill>
              <a:ln w="28575" cap="sq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0" i="0" dirty="0">
                    <a:solidFill>
                      <a:schemeClr val="bg1"/>
                    </a:solidFill>
                    <a:latin typeface="Calibri" pitchFamily="34" charset="0"/>
                  </a:rPr>
                  <a:t>20</a:t>
                </a:r>
              </a:p>
            </p:txBody>
          </p:sp>
        </p:grp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BC75216F-E6E7-419A-B58B-764F24B356B2}"/>
                </a:ext>
              </a:extLst>
            </p:cNvPr>
            <p:cNvSpPr/>
            <p:nvPr/>
          </p:nvSpPr>
          <p:spPr>
            <a:xfrm>
              <a:off x="7965280" y="5782521"/>
              <a:ext cx="1661838" cy="83099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lv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i="0" dirty="0">
                  <a:latin typeface="Calibri" panose="020F0502020204030204"/>
                </a:rPr>
                <a:t>What the process</a:t>
              </a:r>
            </a:p>
            <a:p>
              <a:pPr lv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i="0" dirty="0">
                  <a:latin typeface="Calibri" panose="020F0502020204030204"/>
                </a:rPr>
                <a:t>should be</a:t>
              </a:r>
            </a:p>
            <a:p>
              <a:pPr lv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i="0" dirty="0">
                  <a:latin typeface="Calibri" panose="020F0502020204030204"/>
                </a:rPr>
                <a:t>(future state)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175FAC34-48EC-4193-8BFB-DFF36232DAE2}"/>
              </a:ext>
            </a:extLst>
          </p:cNvPr>
          <p:cNvGrpSpPr/>
          <p:nvPr/>
        </p:nvGrpSpPr>
        <p:grpSpPr>
          <a:xfrm>
            <a:off x="1133943" y="3429000"/>
            <a:ext cx="2347224" cy="2074200"/>
            <a:chOff x="2564882" y="4293096"/>
            <a:chExt cx="1661838" cy="2074200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7CC4D107-C255-4C5C-A420-CE1DE8E05CE5}"/>
                </a:ext>
              </a:extLst>
            </p:cNvPr>
            <p:cNvSpPr/>
            <p:nvPr/>
          </p:nvSpPr>
          <p:spPr>
            <a:xfrm>
              <a:off x="2564882" y="5782521"/>
              <a:ext cx="1661838" cy="584775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lv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i="0" dirty="0">
                  <a:latin typeface="Calibri" panose="020F0502020204030204"/>
                </a:rPr>
                <a:t>What the process</a:t>
              </a:r>
            </a:p>
            <a:p>
              <a:pPr lv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0" i="0" dirty="0">
                  <a:latin typeface="Calibri" panose="020F0502020204030204"/>
                </a:rPr>
                <a:t>really is</a:t>
              </a:r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B7FF4CA7-BC34-490D-9524-AEC48A22D537}"/>
                </a:ext>
              </a:extLst>
            </p:cNvPr>
            <p:cNvGrpSpPr/>
            <p:nvPr/>
          </p:nvGrpSpPr>
          <p:grpSpPr>
            <a:xfrm>
              <a:off x="2564882" y="4293096"/>
              <a:ext cx="1661838" cy="1258069"/>
              <a:chOff x="998861" y="2924944"/>
              <a:chExt cx="1661838" cy="1258069"/>
            </a:xfrm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0853FDD9-06A6-4381-B80A-4F4D0A6E41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8861" y="2924944"/>
                <a:ext cx="618921" cy="425485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0" i="0" dirty="0">
                    <a:latin typeface="Calibri" pitchFamily="34" charset="0"/>
                  </a:rPr>
                  <a:t>10</a:t>
                </a:r>
              </a:p>
            </p:txBody>
          </p:sp>
          <p:sp>
            <p:nvSpPr>
              <p:cNvPr id="111" name="Line 9">
                <a:extLst>
                  <a:ext uri="{FF2B5EF4-FFF2-40B4-BE49-F238E27FC236}">
                    <a16:creationId xmlns:a16="http://schemas.microsoft.com/office/drawing/2014/main" id="{82A59201-8313-40A8-9A08-E571819A97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22714" y="3137686"/>
                <a:ext cx="414130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0" i="0">
                  <a:latin typeface="Times New Roman" pitchFamily="18" charset="0"/>
                </a:endParaRPr>
              </a:p>
            </p:txBody>
          </p:sp>
          <p:sp>
            <p:nvSpPr>
              <p:cNvPr id="112" name="Rectangle 10">
                <a:extLst>
                  <a:ext uri="{FF2B5EF4-FFF2-40B4-BE49-F238E27FC236}">
                    <a16:creationId xmlns:a16="http://schemas.microsoft.com/office/drawing/2014/main" id="{8477F2DF-ABF2-4C86-B1DE-8E8A61BD04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1778" y="3757528"/>
                <a:ext cx="618921" cy="42548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 cap="sq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0" i="0" dirty="0">
                    <a:latin typeface="Calibri" pitchFamily="34" charset="0"/>
                  </a:rPr>
                  <a:t>40</a:t>
                </a: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427A00CA-AE33-442D-A474-7CE9BCA39C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1778" y="2924944"/>
                <a:ext cx="618921" cy="425485"/>
              </a:xfrm>
              <a:prstGeom prst="rect">
                <a:avLst/>
              </a:prstGeom>
              <a:solidFill>
                <a:srgbClr val="595959"/>
              </a:solidFill>
              <a:ln w="28575" cap="sq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0" i="0" dirty="0">
                    <a:solidFill>
                      <a:schemeClr val="bg1"/>
                    </a:solidFill>
                    <a:latin typeface="Calibri" pitchFamily="34" charset="0"/>
                  </a:rPr>
                  <a:t>20</a:t>
                </a:r>
              </a:p>
            </p:txBody>
          </p:sp>
          <p:sp>
            <p:nvSpPr>
              <p:cNvPr id="114" name="Rectangle 6">
                <a:extLst>
                  <a:ext uri="{FF2B5EF4-FFF2-40B4-BE49-F238E27FC236}">
                    <a16:creationId xmlns:a16="http://schemas.microsoft.com/office/drawing/2014/main" id="{93398BBA-D0FF-42CB-9FBC-25433D34D7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8861" y="3757528"/>
                <a:ext cx="618921" cy="425485"/>
              </a:xfrm>
              <a:prstGeom prst="rect">
                <a:avLst/>
              </a:prstGeom>
              <a:solidFill>
                <a:srgbClr val="595959"/>
              </a:solidFill>
              <a:ln w="28575" cap="sq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000" b="0" i="0" dirty="0">
                    <a:solidFill>
                      <a:schemeClr val="bg1"/>
                    </a:solidFill>
                    <a:latin typeface="Calibri" pitchFamily="34" charset="0"/>
                  </a:rPr>
                  <a:t>30</a:t>
                </a:r>
              </a:p>
            </p:txBody>
          </p:sp>
          <p:sp>
            <p:nvSpPr>
              <p:cNvPr id="115" name="Line 9">
                <a:extLst>
                  <a:ext uri="{FF2B5EF4-FFF2-40B4-BE49-F238E27FC236}">
                    <a16:creationId xmlns:a16="http://schemas.microsoft.com/office/drawing/2014/main" id="{61AC8194-48D7-4C73-9011-1473E25BDF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17782" y="3970269"/>
                <a:ext cx="41906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0" i="0">
                  <a:latin typeface="Times New Roman" pitchFamily="18" charset="0"/>
                </a:endParaRPr>
              </a:p>
            </p:txBody>
          </p:sp>
          <p:cxnSp>
            <p:nvCxnSpPr>
              <p:cNvPr id="116" name="Straight Arrow Connector 115">
                <a:extLst>
                  <a:ext uri="{FF2B5EF4-FFF2-40B4-BE49-F238E27FC236}">
                    <a16:creationId xmlns:a16="http://schemas.microsoft.com/office/drawing/2014/main" id="{E8841FE8-E15F-4E73-9BC8-907CF4435EA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1617782" y="3350428"/>
                <a:ext cx="423996" cy="407100"/>
              </a:xfrm>
              <a:prstGeom prst="straightConnector1">
                <a:avLst/>
              </a:prstGeom>
              <a:solidFill>
                <a:srgbClr val="99CC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420C0E4-3D08-42BD-B577-D708F1E98202}"/>
              </a:ext>
            </a:extLst>
          </p:cNvPr>
          <p:cNvGrpSpPr/>
          <p:nvPr/>
        </p:nvGrpSpPr>
        <p:grpSpPr>
          <a:xfrm>
            <a:off x="485871" y="1124744"/>
            <a:ext cx="11220259" cy="1240045"/>
            <a:chOff x="593883" y="1412776"/>
            <a:chExt cx="11220259" cy="124004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DCAA271-B1CA-47AA-9F35-E56F14A64C0F}"/>
                </a:ext>
              </a:extLst>
            </p:cNvPr>
            <p:cNvSpPr txBox="1"/>
            <p:nvPr/>
          </p:nvSpPr>
          <p:spPr>
            <a:xfrm>
              <a:off x="593883" y="1412776"/>
              <a:ext cx="11193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1. What process</a:t>
              </a:r>
              <a:r>
                <a:rPr lang="en-US" sz="2000" i="0" dirty="0">
                  <a:latin typeface="Calibri" panose="020F0502020204030204" pitchFamily="34" charset="0"/>
                  <a:cs typeface="Calibri" panose="020F0502020204030204" pitchFamily="34" charset="0"/>
                </a:rPr>
                <a:t> state </a:t>
              </a:r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is required to be mapped?</a:t>
              </a: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06C1ABF-5877-4450-BFD4-E96AF4E6EF4A}"/>
                </a:ext>
              </a:extLst>
            </p:cNvPr>
            <p:cNvGrpSpPr/>
            <p:nvPr/>
          </p:nvGrpSpPr>
          <p:grpSpPr>
            <a:xfrm>
              <a:off x="593883" y="2006490"/>
              <a:ext cx="3548217" cy="646331"/>
              <a:chOff x="593883" y="2006490"/>
              <a:chExt cx="3548217" cy="646331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E80A88A1-0F1A-4477-98AC-1BCB4EDEFE9E}"/>
                  </a:ext>
                </a:extLst>
              </p:cNvPr>
              <p:cNvSpPr/>
              <p:nvPr/>
            </p:nvSpPr>
            <p:spPr bwMode="auto">
              <a:xfrm>
                <a:off x="593883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7A68992-E04A-4F6F-9338-0EDF7AF0369D}"/>
                  </a:ext>
                </a:extLst>
              </p:cNvPr>
              <p:cNvSpPr txBox="1"/>
              <p:nvPr/>
            </p:nvSpPr>
            <p:spPr>
              <a:xfrm>
                <a:off x="1241955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‘As-Is’ process or current state</a:t>
                </a:r>
                <a:endParaRPr lang="en-US" sz="18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FC00023-99BC-47C7-8934-F1B7E22114B2}"/>
                </a:ext>
              </a:extLst>
            </p:cNvPr>
            <p:cNvGrpSpPr/>
            <p:nvPr/>
          </p:nvGrpSpPr>
          <p:grpSpPr>
            <a:xfrm>
              <a:off x="4429904" y="2006490"/>
              <a:ext cx="3548217" cy="646331"/>
              <a:chOff x="4468005" y="2006490"/>
              <a:chExt cx="3548217" cy="646331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29A7FCF9-7884-44F7-AF9F-9677FBB42B4C}"/>
                  </a:ext>
                </a:extLst>
              </p:cNvPr>
              <p:cNvSpPr/>
              <p:nvPr/>
            </p:nvSpPr>
            <p:spPr bwMode="auto">
              <a:xfrm>
                <a:off x="446800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99311A0-0FEC-46C6-AC68-C15F0089D18A}"/>
                  </a:ext>
                </a:extLst>
              </p:cNvPr>
              <p:cNvSpPr txBox="1"/>
              <p:nvPr/>
            </p:nvSpPr>
            <p:spPr>
              <a:xfrm>
                <a:off x="5116077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‘Should-Be’ process or future state</a:t>
                </a:r>
                <a:endParaRPr lang="en-US" sz="1800" b="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70518A39-FF83-4DFA-A01F-37963F49B931}"/>
                </a:ext>
              </a:extLst>
            </p:cNvPr>
            <p:cNvGrpSpPr/>
            <p:nvPr/>
          </p:nvGrpSpPr>
          <p:grpSpPr>
            <a:xfrm>
              <a:off x="8265925" y="2006490"/>
              <a:ext cx="3548217" cy="520254"/>
              <a:chOff x="8265925" y="2006490"/>
              <a:chExt cx="3548217" cy="520254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082DEAA7-E5A7-4CD2-9BB9-FD1A9E158E29}"/>
                  </a:ext>
                </a:extLst>
              </p:cNvPr>
              <p:cNvSpPr/>
              <p:nvPr/>
            </p:nvSpPr>
            <p:spPr bwMode="auto">
              <a:xfrm>
                <a:off x="826592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0F29B57-AFC2-4FD1-B7D8-4C6816ACAD77}"/>
                  </a:ext>
                </a:extLst>
              </p:cNvPr>
              <p:cNvSpPr txBox="1"/>
              <p:nvPr/>
            </p:nvSpPr>
            <p:spPr>
              <a:xfrm>
                <a:off x="8913997" y="2006490"/>
                <a:ext cx="29001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Both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9626916"/>
      </p:ext>
    </p:extLst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B960BDC6-CF4D-4636-AE77-248AEFCEE2A4}"/>
              </a:ext>
            </a:extLst>
          </p:cNvPr>
          <p:cNvGrpSpPr/>
          <p:nvPr/>
        </p:nvGrpSpPr>
        <p:grpSpPr>
          <a:xfrm>
            <a:off x="4969964" y="3429000"/>
            <a:ext cx="2347222" cy="1333315"/>
            <a:chOff x="5007512" y="4356848"/>
            <a:chExt cx="2176974" cy="112101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97A250A-72B0-4312-9385-1BE3EB09B711}"/>
                </a:ext>
              </a:extLst>
            </p:cNvPr>
            <p:cNvCxnSpPr>
              <a:cxnSpLocks/>
              <a:stCxn id="24" idx="6"/>
              <a:endCxn id="28" idx="1"/>
            </p:cNvCxnSpPr>
            <p:nvPr/>
          </p:nvCxnSpPr>
          <p:spPr bwMode="auto">
            <a:xfrm>
              <a:off x="5497297" y="4552661"/>
              <a:ext cx="336011" cy="0"/>
            </a:xfrm>
            <a:prstGeom prst="line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24" name="Oval 11">
              <a:extLst>
                <a:ext uri="{FF2B5EF4-FFF2-40B4-BE49-F238E27FC236}">
                  <a16:creationId xmlns:a16="http://schemas.microsoft.com/office/drawing/2014/main" id="{9EC4204A-8E96-4D94-8298-FE288C767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7512" y="4356848"/>
              <a:ext cx="489785" cy="391625"/>
            </a:xfrm>
            <a:prstGeom prst="ellipse">
              <a:avLst/>
            </a:prstGeom>
            <a:solidFill>
              <a:srgbClr val="00FFCC"/>
            </a:solidFill>
            <a:ln w="12700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6">
              <a:extLst>
                <a:ext uri="{FF2B5EF4-FFF2-40B4-BE49-F238E27FC236}">
                  <a16:creationId xmlns:a16="http://schemas.microsoft.com/office/drawing/2014/main" id="{2919CF2B-9946-4278-9DB6-B80F65ED5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1107" y="5086236"/>
              <a:ext cx="489785" cy="391625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 i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F72C517-26FE-49E3-A69F-8D1DE2C7B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4701" y="4356848"/>
              <a:ext cx="489785" cy="391625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 i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endParaRPr>
            </a:p>
          </p:txBody>
        </p:sp>
        <p:cxnSp>
          <p:nvCxnSpPr>
            <p:cNvPr id="27" name="Elbow Connector 3">
              <a:extLst>
                <a:ext uri="{FF2B5EF4-FFF2-40B4-BE49-F238E27FC236}">
                  <a16:creationId xmlns:a16="http://schemas.microsoft.com/office/drawing/2014/main" id="{E497312F-E48C-4072-B632-3EC681CD4166}"/>
                </a:ext>
              </a:extLst>
            </p:cNvPr>
            <p:cNvCxnSpPr>
              <a:stCxn id="26" idx="2"/>
              <a:endCxn id="25" idx="3"/>
            </p:cNvCxnSpPr>
            <p:nvPr/>
          </p:nvCxnSpPr>
          <p:spPr bwMode="auto">
            <a:xfrm rot="5400000">
              <a:off x="6373456" y="4715910"/>
              <a:ext cx="533575" cy="598701"/>
            </a:xfrm>
            <a:prstGeom prst="bentConnector2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28" name="Diamond 27">
              <a:extLst>
                <a:ext uri="{FF2B5EF4-FFF2-40B4-BE49-F238E27FC236}">
                  <a16:creationId xmlns:a16="http://schemas.microsoft.com/office/drawing/2014/main" id="{A52E001F-5487-42B7-93D8-5EDF47255DC4}"/>
                </a:ext>
              </a:extLst>
            </p:cNvPr>
            <p:cNvSpPr/>
            <p:nvPr/>
          </p:nvSpPr>
          <p:spPr bwMode="auto">
            <a:xfrm>
              <a:off x="5833308" y="4356848"/>
              <a:ext cx="525384" cy="391625"/>
            </a:xfrm>
            <a:prstGeom prst="diamond">
              <a:avLst/>
            </a:prstGeom>
            <a:solidFill>
              <a:srgbClr val="FFCFAF"/>
            </a:solidFill>
            <a:ln w="127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3509184-FC42-43CD-B8ED-2802554F4240}"/>
                </a:ext>
              </a:extLst>
            </p:cNvPr>
            <p:cNvCxnSpPr>
              <a:stCxn id="28" idx="2"/>
              <a:endCxn id="25" idx="0"/>
            </p:cNvCxnSpPr>
            <p:nvPr/>
          </p:nvCxnSpPr>
          <p:spPr bwMode="auto">
            <a:xfrm>
              <a:off x="6095999" y="4748473"/>
              <a:ext cx="1" cy="337763"/>
            </a:xfrm>
            <a:prstGeom prst="line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EE90B77-ED4A-4244-B039-BB0BC7A787AF}"/>
                </a:ext>
              </a:extLst>
            </p:cNvPr>
            <p:cNvCxnSpPr>
              <a:cxnSpLocks/>
              <a:stCxn id="28" idx="3"/>
              <a:endCxn id="26" idx="1"/>
            </p:cNvCxnSpPr>
            <p:nvPr/>
          </p:nvCxnSpPr>
          <p:spPr bwMode="auto">
            <a:xfrm>
              <a:off x="6358692" y="4552661"/>
              <a:ext cx="336009" cy="0"/>
            </a:xfrm>
            <a:prstGeom prst="line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420FFF7-8153-49FB-B824-8D1E704998A3}"/>
              </a:ext>
            </a:extLst>
          </p:cNvPr>
          <p:cNvGrpSpPr/>
          <p:nvPr/>
        </p:nvGrpSpPr>
        <p:grpSpPr>
          <a:xfrm>
            <a:off x="1133943" y="3429000"/>
            <a:ext cx="2347224" cy="1333315"/>
            <a:chOff x="4342291" y="4357154"/>
            <a:chExt cx="1571573" cy="1376102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BA20D0A-CDC3-4587-BEF4-2BE8F1B768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291" y="4357154"/>
              <a:ext cx="585303" cy="465404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0" i="0" dirty="0">
                  <a:latin typeface="Calibri" pitchFamily="34" charset="0"/>
                </a:rPr>
                <a:t> </a:t>
              </a:r>
            </a:p>
          </p:txBody>
        </p:sp>
        <p:sp>
          <p:nvSpPr>
            <p:cNvPr id="40" name="Line 9">
              <a:extLst>
                <a:ext uri="{FF2B5EF4-FFF2-40B4-BE49-F238E27FC236}">
                  <a16:creationId xmlns:a16="http://schemas.microsoft.com/office/drawing/2014/main" id="{9EFE4856-A434-447B-A566-E7AA6D61D5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2259" y="4589856"/>
              <a:ext cx="39163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med" len="med"/>
              <a:tailEnd type="arrow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0" i="0">
                <a:latin typeface="Times New Roman" pitchFamily="18" charset="0"/>
              </a:endParaRPr>
            </a:p>
          </p:txBody>
        </p:sp>
        <p:sp>
          <p:nvSpPr>
            <p:cNvPr id="41" name="Rectangle 10">
              <a:extLst>
                <a:ext uri="{FF2B5EF4-FFF2-40B4-BE49-F238E27FC236}">
                  <a16:creationId xmlns:a16="http://schemas.microsoft.com/office/drawing/2014/main" id="{2FF29729-E959-4DAD-B61E-C8D0572C2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8561" y="5267852"/>
              <a:ext cx="585303" cy="465404"/>
            </a:xfrm>
            <a:prstGeom prst="rect">
              <a:avLst/>
            </a:prstGeom>
            <a:solidFill>
              <a:schemeClr val="bg1"/>
            </a:solidFill>
            <a:ln w="12700" cap="sq" algn="ctr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0" i="0" dirty="0">
                  <a:latin typeface="Calibri" pitchFamily="34" charset="0"/>
                </a:rPr>
                <a:t> </a:t>
              </a:r>
            </a:p>
          </p:txBody>
        </p:sp>
        <p:sp>
          <p:nvSpPr>
            <p:cNvPr id="42" name="Line 11">
              <a:extLst>
                <a:ext uri="{FF2B5EF4-FFF2-40B4-BE49-F238E27FC236}">
                  <a16:creationId xmlns:a16="http://schemas.microsoft.com/office/drawing/2014/main" id="{4E30D26E-CADA-46A5-A2A9-25A853FD4B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21211" y="4822558"/>
              <a:ext cx="0" cy="445295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med" len="med"/>
              <a:tailEnd type="arrow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0" i="0">
                <a:latin typeface="Times New Roman" pitchFamily="18" charset="0"/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6BEDCF1-2239-4B77-9DED-1883A5EF86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8561" y="4357154"/>
              <a:ext cx="585303" cy="465404"/>
            </a:xfrm>
            <a:prstGeom prst="rect">
              <a:avLst/>
            </a:prstGeom>
            <a:solidFill>
              <a:srgbClr val="595959"/>
            </a:solidFill>
            <a:ln w="28575" cap="sq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0" i="0" dirty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</a:p>
          </p:txBody>
        </p:sp>
        <p:sp>
          <p:nvSpPr>
            <p:cNvPr id="44" name="Rectangle 6">
              <a:extLst>
                <a:ext uri="{FF2B5EF4-FFF2-40B4-BE49-F238E27FC236}">
                  <a16:creationId xmlns:a16="http://schemas.microsoft.com/office/drawing/2014/main" id="{86760225-C636-4C3F-9A75-775DD52FBB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2291" y="5267852"/>
              <a:ext cx="585303" cy="465404"/>
            </a:xfrm>
            <a:prstGeom prst="rect">
              <a:avLst/>
            </a:prstGeom>
            <a:solidFill>
              <a:srgbClr val="595959"/>
            </a:solidFill>
            <a:ln w="28575" cap="sq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0" i="0" dirty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</a:p>
          </p:txBody>
        </p:sp>
        <p:sp>
          <p:nvSpPr>
            <p:cNvPr id="45" name="Line 9">
              <a:extLst>
                <a:ext uri="{FF2B5EF4-FFF2-40B4-BE49-F238E27FC236}">
                  <a16:creationId xmlns:a16="http://schemas.microsoft.com/office/drawing/2014/main" id="{34909E2B-2902-42DD-BD35-91F5F85F8E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16254" y="5500554"/>
              <a:ext cx="394469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med" len="med"/>
              <a:tailEnd type="arrow" w="med" len="med"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0" i="0">
                <a:latin typeface="Times New Roman" pitchFamily="18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C6C6B04-4571-431C-BB0A-03CC218C1AF1}"/>
              </a:ext>
            </a:extLst>
          </p:cNvPr>
          <p:cNvGrpSpPr/>
          <p:nvPr/>
        </p:nvGrpSpPr>
        <p:grpSpPr>
          <a:xfrm>
            <a:off x="8805984" y="3429000"/>
            <a:ext cx="2252073" cy="1333315"/>
            <a:chOff x="2816628" y="7610940"/>
            <a:chExt cx="3516735" cy="2453362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C0C1B21B-45E8-490A-AFBE-86E8B6BF7956}"/>
                </a:ext>
              </a:extLst>
            </p:cNvPr>
            <p:cNvGrpSpPr/>
            <p:nvPr/>
          </p:nvGrpSpPr>
          <p:grpSpPr>
            <a:xfrm>
              <a:off x="2816628" y="7610940"/>
              <a:ext cx="914401" cy="2453362"/>
              <a:chOff x="591049" y="3573016"/>
              <a:chExt cx="914401" cy="2453362"/>
            </a:xfrm>
          </p:grpSpPr>
          <p:sp>
            <p:nvSpPr>
              <p:cNvPr id="47" name="Flowchart: Document 46">
                <a:extLst>
                  <a:ext uri="{FF2B5EF4-FFF2-40B4-BE49-F238E27FC236}">
                    <a16:creationId xmlns:a16="http://schemas.microsoft.com/office/drawing/2014/main" id="{5C47C405-83E3-411D-8746-7486386FBBAF}"/>
                  </a:ext>
                </a:extLst>
              </p:cNvPr>
              <p:cNvSpPr/>
              <p:nvPr/>
            </p:nvSpPr>
            <p:spPr bwMode="auto">
              <a:xfrm>
                <a:off x="591050" y="3573016"/>
                <a:ext cx="914400" cy="640080"/>
              </a:xfrm>
              <a:prstGeom prst="flowChartDocument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Flowchart: Magnetic Disk 48">
                <a:extLst>
                  <a:ext uri="{FF2B5EF4-FFF2-40B4-BE49-F238E27FC236}">
                    <a16:creationId xmlns:a16="http://schemas.microsoft.com/office/drawing/2014/main" id="{7D19845A-0FC1-4323-BFE7-C34C460250A2}"/>
                  </a:ext>
                </a:extLst>
              </p:cNvPr>
              <p:cNvSpPr/>
              <p:nvPr/>
            </p:nvSpPr>
            <p:spPr bwMode="auto">
              <a:xfrm>
                <a:off x="591050" y="4497710"/>
                <a:ext cx="914400" cy="640080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2" name="Flowchart: Manual Operation 51">
                <a:extLst>
                  <a:ext uri="{FF2B5EF4-FFF2-40B4-BE49-F238E27FC236}">
                    <a16:creationId xmlns:a16="http://schemas.microsoft.com/office/drawing/2014/main" id="{321BB122-8617-45E9-B02F-66545F0ADB88}"/>
                  </a:ext>
                </a:extLst>
              </p:cNvPr>
              <p:cNvSpPr/>
              <p:nvPr/>
            </p:nvSpPr>
            <p:spPr bwMode="auto">
              <a:xfrm>
                <a:off x="591049" y="5386298"/>
                <a:ext cx="914400" cy="640080"/>
              </a:xfrm>
              <a:prstGeom prst="flowChartManualOperation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0CC7BE75-9ED4-4C5E-92AA-0E7696EC34C3}"/>
                </a:ext>
              </a:extLst>
            </p:cNvPr>
            <p:cNvGrpSpPr/>
            <p:nvPr/>
          </p:nvGrpSpPr>
          <p:grpSpPr>
            <a:xfrm>
              <a:off x="4053442" y="7610940"/>
              <a:ext cx="962168" cy="2453362"/>
              <a:chOff x="3442092" y="3573016"/>
              <a:chExt cx="962168" cy="2453362"/>
            </a:xfrm>
          </p:grpSpPr>
          <p:sp>
            <p:nvSpPr>
              <p:cNvPr id="54" name="Flowchart: Data 53">
                <a:extLst>
                  <a:ext uri="{FF2B5EF4-FFF2-40B4-BE49-F238E27FC236}">
                    <a16:creationId xmlns:a16="http://schemas.microsoft.com/office/drawing/2014/main" id="{FFBEA4B1-1309-4181-9F5B-6D7AF86C4B19}"/>
                  </a:ext>
                </a:extLst>
              </p:cNvPr>
              <p:cNvSpPr/>
              <p:nvPr/>
            </p:nvSpPr>
            <p:spPr bwMode="auto">
              <a:xfrm>
                <a:off x="3442092" y="3573016"/>
                <a:ext cx="914400" cy="640080"/>
              </a:xfrm>
              <a:prstGeom prst="flowChartInputOutput">
                <a:avLst/>
              </a:prstGeom>
              <a:solidFill>
                <a:srgbClr val="99EEFF"/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" name="Flowchart: Delay 55">
                <a:extLst>
                  <a:ext uri="{FF2B5EF4-FFF2-40B4-BE49-F238E27FC236}">
                    <a16:creationId xmlns:a16="http://schemas.microsoft.com/office/drawing/2014/main" id="{C2C23301-2BDB-4965-82CA-9470CE5965AF}"/>
                  </a:ext>
                </a:extLst>
              </p:cNvPr>
              <p:cNvSpPr/>
              <p:nvPr/>
            </p:nvSpPr>
            <p:spPr bwMode="auto">
              <a:xfrm>
                <a:off x="3489860" y="4497710"/>
                <a:ext cx="914400" cy="640080"/>
              </a:xfrm>
              <a:prstGeom prst="flowChartDelay">
                <a:avLst/>
              </a:prstGeom>
              <a:solidFill>
                <a:srgbClr val="99EEFF"/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Flowchart: Card 58">
                <a:extLst>
                  <a:ext uri="{FF2B5EF4-FFF2-40B4-BE49-F238E27FC236}">
                    <a16:creationId xmlns:a16="http://schemas.microsoft.com/office/drawing/2014/main" id="{B11759B7-C263-4F6F-A24E-F82AA0432D20}"/>
                  </a:ext>
                </a:extLst>
              </p:cNvPr>
              <p:cNvSpPr/>
              <p:nvPr/>
            </p:nvSpPr>
            <p:spPr bwMode="auto">
              <a:xfrm>
                <a:off x="3489860" y="5386298"/>
                <a:ext cx="914400" cy="640080"/>
              </a:xfrm>
              <a:prstGeom prst="flowChartPunchedCard">
                <a:avLst/>
              </a:prstGeom>
              <a:solidFill>
                <a:srgbClr val="99EEFF"/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2A0A7523-336E-40B5-8A0C-94BAFAAA6873}"/>
                </a:ext>
              </a:extLst>
            </p:cNvPr>
            <p:cNvGrpSpPr/>
            <p:nvPr/>
          </p:nvGrpSpPr>
          <p:grpSpPr>
            <a:xfrm>
              <a:off x="5333253" y="7647285"/>
              <a:ext cx="1000110" cy="2380672"/>
              <a:chOff x="6145088" y="3599986"/>
              <a:chExt cx="1000110" cy="2380672"/>
            </a:xfrm>
          </p:grpSpPr>
          <p:sp>
            <p:nvSpPr>
              <p:cNvPr id="61" name="Flowchart: Terminator 60">
                <a:extLst>
                  <a:ext uri="{FF2B5EF4-FFF2-40B4-BE49-F238E27FC236}">
                    <a16:creationId xmlns:a16="http://schemas.microsoft.com/office/drawing/2014/main" id="{B8DF3FDB-76F8-4B97-8CB9-0AC82C7EF784}"/>
                  </a:ext>
                </a:extLst>
              </p:cNvPr>
              <p:cNvSpPr/>
              <p:nvPr/>
            </p:nvSpPr>
            <p:spPr bwMode="auto">
              <a:xfrm>
                <a:off x="6177844" y="4573092"/>
                <a:ext cx="914400" cy="489317"/>
              </a:xfrm>
              <a:prstGeom prst="flowChartTerminator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" name="Flowchart: Merge 61">
                <a:extLst>
                  <a:ext uri="{FF2B5EF4-FFF2-40B4-BE49-F238E27FC236}">
                    <a16:creationId xmlns:a16="http://schemas.microsoft.com/office/drawing/2014/main" id="{43D0FC84-5774-43E0-8D1E-EC58D4B226FA}"/>
                  </a:ext>
                </a:extLst>
              </p:cNvPr>
              <p:cNvSpPr/>
              <p:nvPr/>
            </p:nvSpPr>
            <p:spPr bwMode="auto">
              <a:xfrm>
                <a:off x="6177844" y="3599986"/>
                <a:ext cx="914400" cy="586140"/>
              </a:xfrm>
              <a:prstGeom prst="flowChartMerg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0F016CE3-6CC0-4809-8B74-85B4C5871040}"/>
                  </a:ext>
                </a:extLst>
              </p:cNvPr>
              <p:cNvGrpSpPr/>
              <p:nvPr/>
            </p:nvGrpSpPr>
            <p:grpSpPr>
              <a:xfrm>
                <a:off x="6145088" y="5432018"/>
                <a:ext cx="1000110" cy="548640"/>
                <a:chOff x="6277261" y="5386298"/>
                <a:chExt cx="1000110" cy="548640"/>
              </a:xfrm>
            </p:grpSpPr>
            <p:sp>
              <p:nvSpPr>
                <p:cNvPr id="67" name="Flowchart: Connector 66">
                  <a:extLst>
                    <a:ext uri="{FF2B5EF4-FFF2-40B4-BE49-F238E27FC236}">
                      <a16:creationId xmlns:a16="http://schemas.microsoft.com/office/drawing/2014/main" id="{F7CA16DD-DEAA-4D7B-BAE2-7B0AE4D5FA9E}"/>
                    </a:ext>
                  </a:extLst>
                </p:cNvPr>
                <p:cNvSpPr/>
                <p:nvPr/>
              </p:nvSpPr>
              <p:spPr bwMode="auto">
                <a:xfrm>
                  <a:off x="6788054" y="5386298"/>
                  <a:ext cx="489317" cy="489317"/>
                </a:xfrm>
                <a:prstGeom prst="flowChartConnector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8" name="Flowchart: Off-page Connector 67">
                  <a:extLst>
                    <a:ext uri="{FF2B5EF4-FFF2-40B4-BE49-F238E27FC236}">
                      <a16:creationId xmlns:a16="http://schemas.microsoft.com/office/drawing/2014/main" id="{11053A70-1A16-4514-BBF3-7C6EF52E8808}"/>
                    </a:ext>
                  </a:extLst>
                </p:cNvPr>
                <p:cNvSpPr/>
                <p:nvPr/>
              </p:nvSpPr>
              <p:spPr bwMode="auto">
                <a:xfrm>
                  <a:off x="6277261" y="5386298"/>
                  <a:ext cx="468052" cy="548640"/>
                </a:xfrm>
                <a:prstGeom prst="flowChartOffpageConnector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B85D695-65AD-4FD6-8AA4-74EB369F5065}"/>
              </a:ext>
            </a:extLst>
          </p:cNvPr>
          <p:cNvGrpSpPr/>
          <p:nvPr/>
        </p:nvGrpSpPr>
        <p:grpSpPr>
          <a:xfrm>
            <a:off x="485871" y="1124744"/>
            <a:ext cx="11220259" cy="1517044"/>
            <a:chOff x="593883" y="1412776"/>
            <a:chExt cx="11220259" cy="1517044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CA7CB76-2E3B-4033-B781-8C4FC3B460C5}"/>
                </a:ext>
              </a:extLst>
            </p:cNvPr>
            <p:cNvSpPr txBox="1"/>
            <p:nvPr/>
          </p:nvSpPr>
          <p:spPr>
            <a:xfrm>
              <a:off x="593883" y="1412776"/>
              <a:ext cx="11193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2. What process mapping </a:t>
              </a:r>
              <a:r>
                <a:rPr lang="en-US" sz="2000" i="0" dirty="0">
                  <a:latin typeface="Calibri" panose="020F0502020204030204" pitchFamily="34" charset="0"/>
                  <a:cs typeface="Calibri" panose="020F0502020204030204" pitchFamily="34" charset="0"/>
                </a:rPr>
                <a:t>technique</a:t>
              </a:r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 is the most appropriate for the situation or project? 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4A322D9-1BE3-47CD-8153-2B14544440EB}"/>
                </a:ext>
              </a:extLst>
            </p:cNvPr>
            <p:cNvGrpSpPr/>
            <p:nvPr/>
          </p:nvGrpSpPr>
          <p:grpSpPr>
            <a:xfrm>
              <a:off x="593883" y="2006490"/>
              <a:ext cx="3548217" cy="646331"/>
              <a:chOff x="593883" y="2006490"/>
              <a:chExt cx="3548217" cy="646331"/>
            </a:xfrm>
          </p:grpSpPr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504108E8-5DC6-491C-AB17-7CED491D6A44}"/>
                  </a:ext>
                </a:extLst>
              </p:cNvPr>
              <p:cNvSpPr/>
              <p:nvPr/>
            </p:nvSpPr>
            <p:spPr bwMode="auto">
              <a:xfrm>
                <a:off x="593883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22616670-BEAD-4C9B-9467-B9D9D0F4FF39}"/>
                  </a:ext>
                </a:extLst>
              </p:cNvPr>
              <p:cNvSpPr txBox="1"/>
              <p:nvPr/>
            </p:nvSpPr>
            <p:spPr>
              <a:xfrm>
                <a:off x="1241955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Basic process mapping (only boxes and arrows)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AD7198D-10F6-4991-A3B0-CF6FC85AAA31}"/>
                </a:ext>
              </a:extLst>
            </p:cNvPr>
            <p:cNvGrpSpPr/>
            <p:nvPr/>
          </p:nvGrpSpPr>
          <p:grpSpPr>
            <a:xfrm>
              <a:off x="4429904" y="2006490"/>
              <a:ext cx="3548217" cy="646331"/>
              <a:chOff x="4468005" y="2006490"/>
              <a:chExt cx="3548217" cy="646331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50114706-BB32-4532-ADCC-28818026F1F9}"/>
                  </a:ext>
                </a:extLst>
              </p:cNvPr>
              <p:cNvSpPr/>
              <p:nvPr/>
            </p:nvSpPr>
            <p:spPr bwMode="auto">
              <a:xfrm>
                <a:off x="446800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409805A1-B551-411F-827E-6CDA4B96CD77}"/>
                  </a:ext>
                </a:extLst>
              </p:cNvPr>
              <p:cNvSpPr txBox="1"/>
              <p:nvPr/>
            </p:nvSpPr>
            <p:spPr>
              <a:xfrm>
                <a:off x="5116077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Flowcharts (include decision points)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E94AB24-A4D3-47CE-ABD9-FC719351CC2B}"/>
                </a:ext>
              </a:extLst>
            </p:cNvPr>
            <p:cNvGrpSpPr/>
            <p:nvPr/>
          </p:nvGrpSpPr>
          <p:grpSpPr>
            <a:xfrm>
              <a:off x="8265925" y="2006490"/>
              <a:ext cx="3548217" cy="923330"/>
              <a:chOff x="8265925" y="2006490"/>
              <a:chExt cx="3548217" cy="923330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892ED07D-1972-49E7-9FC2-430302B3C251}"/>
                  </a:ext>
                </a:extLst>
              </p:cNvPr>
              <p:cNvSpPr/>
              <p:nvPr/>
            </p:nvSpPr>
            <p:spPr bwMode="auto">
              <a:xfrm>
                <a:off x="826592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428562AF-1BC6-4FC3-B6C7-F4AE12052711}"/>
                  </a:ext>
                </a:extLst>
              </p:cNvPr>
              <p:cNvSpPr txBox="1"/>
              <p:nvPr/>
            </p:nvSpPr>
            <p:spPr>
              <a:xfrm>
                <a:off x="8913997" y="2006490"/>
                <a:ext cx="290014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Computer science flowcharts (difficult for normal people to understand)</a:t>
                </a:r>
              </a:p>
            </p:txBody>
          </p:sp>
        </p:grp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352CDE15-A1DE-4BEC-A99D-A6F44AED9167}"/>
              </a:ext>
            </a:extLst>
          </p:cNvPr>
          <p:cNvSpPr/>
          <p:nvPr/>
        </p:nvSpPr>
        <p:spPr>
          <a:xfrm>
            <a:off x="4969964" y="4926671"/>
            <a:ext cx="2347224" cy="33855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b="0" i="0" dirty="0">
                <a:latin typeface="Calibri" panose="020F0502020204030204" pitchFamily="34" charset="0"/>
                <a:cs typeface="Calibri" panose="020F0502020204030204" pitchFamily="34" charset="0"/>
              </a:rPr>
              <a:t>Flowcharts</a:t>
            </a:r>
            <a:endParaRPr lang="en-US" sz="160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4124E98-1B3B-45F5-8808-CD21ADB6967D}"/>
              </a:ext>
            </a:extLst>
          </p:cNvPr>
          <p:cNvSpPr/>
          <p:nvPr/>
        </p:nvSpPr>
        <p:spPr>
          <a:xfrm>
            <a:off x="1133943" y="4926671"/>
            <a:ext cx="2347224" cy="338554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b="0" i="0" dirty="0">
                <a:latin typeface="Calibri" panose="020F0502020204030204" pitchFamily="34" charset="0"/>
                <a:cs typeface="Calibri" panose="020F0502020204030204" pitchFamily="34" charset="0"/>
              </a:rPr>
              <a:t>Basic process mapping </a:t>
            </a:r>
            <a:endParaRPr lang="en-US" sz="1600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1A217D7A-CF3D-46BB-A471-8AF2AAFA451B}"/>
              </a:ext>
            </a:extLst>
          </p:cNvPr>
          <p:cNvSpPr/>
          <p:nvPr/>
        </p:nvSpPr>
        <p:spPr>
          <a:xfrm>
            <a:off x="8805984" y="4924664"/>
            <a:ext cx="2521768" cy="75405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b="0" i="0" dirty="0">
                <a:latin typeface="Calibri" panose="020F0502020204030204" pitchFamily="34" charset="0"/>
                <a:cs typeface="Calibri" panose="020F0502020204030204" pitchFamily="34" charset="0"/>
              </a:rPr>
              <a:t>Computer science flowcharts</a:t>
            </a:r>
          </a:p>
          <a:p>
            <a:r>
              <a:rPr lang="en-US" sz="1100" b="0" i="0" dirty="0">
                <a:latin typeface="Calibri" panose="020F0502020204030204" pitchFamily="34" charset="0"/>
                <a:cs typeface="Calibri" panose="020F0502020204030204" pitchFamily="34" charset="0"/>
              </a:rPr>
              <a:t>Different kinds of symbols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57521872"/>
      </p:ext>
    </p:extLst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079D879-2F2F-437D-9FFC-F063BDFE2B32}"/>
              </a:ext>
            </a:extLst>
          </p:cNvPr>
          <p:cNvGrpSpPr/>
          <p:nvPr/>
        </p:nvGrpSpPr>
        <p:grpSpPr>
          <a:xfrm>
            <a:off x="666033" y="4178060"/>
            <a:ext cx="10891645" cy="1760187"/>
            <a:chOff x="628049" y="4723932"/>
            <a:chExt cx="10891645" cy="176018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C6D2D88-39CF-4B2C-96A6-748B19E5D1D5}"/>
                </a:ext>
              </a:extLst>
            </p:cNvPr>
            <p:cNvGrpSpPr/>
            <p:nvPr/>
          </p:nvGrpSpPr>
          <p:grpSpPr>
            <a:xfrm>
              <a:off x="628049" y="4723932"/>
              <a:ext cx="1462484" cy="1449210"/>
              <a:chOff x="1880821" y="4217914"/>
              <a:chExt cx="1462484" cy="1449210"/>
            </a:xfrm>
          </p:grpSpPr>
          <p:grpSp>
            <p:nvGrpSpPr>
              <p:cNvPr id="124" name="Group 123">
                <a:extLst>
                  <a:ext uri="{FF2B5EF4-FFF2-40B4-BE49-F238E27FC236}">
                    <a16:creationId xmlns:a16="http://schemas.microsoft.com/office/drawing/2014/main" id="{9EF18D37-E1F0-411B-9786-6E379EA0F748}"/>
                  </a:ext>
                </a:extLst>
              </p:cNvPr>
              <p:cNvGrpSpPr/>
              <p:nvPr/>
            </p:nvGrpSpPr>
            <p:grpSpPr>
              <a:xfrm>
                <a:off x="1880821" y="4514429"/>
                <a:ext cx="1445582" cy="1152695"/>
                <a:chOff x="2868954" y="3405247"/>
                <a:chExt cx="1445582" cy="1152695"/>
              </a:xfrm>
            </p:grpSpPr>
            <p:sp>
              <p:nvSpPr>
                <p:cNvPr id="125" name="Rectangle 6">
                  <a:extLst>
                    <a:ext uri="{FF2B5EF4-FFF2-40B4-BE49-F238E27FC236}">
                      <a16:creationId xmlns:a16="http://schemas.microsoft.com/office/drawing/2014/main" id="{A8683C61-063F-4EAD-8EED-BA4DA53082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6979" y="3405247"/>
                  <a:ext cx="531667" cy="422755"/>
                </a:xfrm>
                <a:prstGeom prst="rect">
                  <a:avLst/>
                </a:prstGeom>
                <a:solidFill>
                  <a:schemeClr val="bg1"/>
                </a:solidFill>
                <a:ln w="12700" cap="sq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1800" i="0" dirty="0">
                      <a:solidFill>
                        <a:schemeClr val="bg1">
                          <a:lumMod val="50000"/>
                        </a:schemeClr>
                      </a:solidFill>
                      <a:latin typeface="Calibri" pitchFamily="34" charset="0"/>
                    </a:rPr>
                    <a:t> </a:t>
                  </a:r>
                </a:p>
              </p:txBody>
            </p:sp>
            <p:sp>
              <p:nvSpPr>
                <p:cNvPr id="126" name="Line 9">
                  <a:extLst>
                    <a:ext uri="{FF2B5EF4-FFF2-40B4-BE49-F238E27FC236}">
                      <a16:creationId xmlns:a16="http://schemas.microsoft.com/office/drawing/2014/main" id="{AE320A74-9AA2-4892-9763-9353147598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418646" y="3611270"/>
                  <a:ext cx="364211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miter lim="800000"/>
                  <a:headEnd type="none" w="med" len="med"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B7DD2DF8-DADA-49A9-B17E-9DFECE0CD4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82869" y="3405247"/>
                  <a:ext cx="531667" cy="422755"/>
                </a:xfrm>
                <a:prstGeom prst="rect">
                  <a:avLst/>
                </a:prstGeom>
                <a:solidFill>
                  <a:srgbClr val="00FFCC"/>
                </a:solidFill>
                <a:ln w="12700" cap="sq" algn="ctr">
                  <a:solidFill>
                    <a:schemeClr val="accent1">
                      <a:lumMod val="50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1800" i="0" dirty="0">
                      <a:solidFill>
                        <a:schemeClr val="bg1">
                          <a:lumMod val="50000"/>
                        </a:schemeClr>
                      </a:solidFill>
                      <a:latin typeface="Calibri" pitchFamily="34" charset="0"/>
                    </a:rPr>
                    <a:t> </a:t>
                  </a:r>
                </a:p>
              </p:txBody>
            </p:sp>
            <p:cxnSp>
              <p:nvCxnSpPr>
                <p:cNvPr id="128" name="Elbow Connector 12">
                  <a:extLst>
                    <a:ext uri="{FF2B5EF4-FFF2-40B4-BE49-F238E27FC236}">
                      <a16:creationId xmlns:a16="http://schemas.microsoft.com/office/drawing/2014/main" id="{3CB488C1-17AC-4B3B-BC30-22A56997614E}"/>
                    </a:ext>
                  </a:extLst>
                </p:cNvPr>
                <p:cNvCxnSpPr>
                  <a:stCxn id="127" idx="2"/>
                  <a:endCxn id="129" idx="3"/>
                </p:cNvCxnSpPr>
                <p:nvPr/>
              </p:nvCxnSpPr>
              <p:spPr bwMode="auto">
                <a:xfrm rot="5400000">
                  <a:off x="3489527" y="3783910"/>
                  <a:ext cx="515084" cy="603269"/>
                </a:xfrm>
                <a:prstGeom prst="bentConnector2">
                  <a:avLst/>
                </a:prstGeom>
                <a:solidFill>
                  <a:srgbClr val="99CCFF"/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</p:cxnSp>
            <p:sp>
              <p:nvSpPr>
                <p:cNvPr id="129" name="Diamond 128">
                  <a:extLst>
                    <a:ext uri="{FF2B5EF4-FFF2-40B4-BE49-F238E27FC236}">
                      <a16:creationId xmlns:a16="http://schemas.microsoft.com/office/drawing/2014/main" id="{592015E5-1160-415D-913F-FBCC7A7608BC}"/>
                    </a:ext>
                  </a:extLst>
                </p:cNvPr>
                <p:cNvSpPr/>
                <p:nvPr/>
              </p:nvSpPr>
              <p:spPr bwMode="auto">
                <a:xfrm>
                  <a:off x="2868954" y="4128230"/>
                  <a:ext cx="576480" cy="429712"/>
                </a:xfrm>
                <a:prstGeom prst="diamond">
                  <a:avLst/>
                </a:prstGeom>
                <a:solidFill>
                  <a:srgbClr val="FFCFAF"/>
                </a:solidFill>
                <a:ln w="12700" cap="flat" cmpd="sng" algn="ctr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AC7D2F72-A512-4D1A-850D-8B2858CD19D1}"/>
                  </a:ext>
                </a:extLst>
              </p:cNvPr>
              <p:cNvSpPr txBox="1"/>
              <p:nvPr/>
            </p:nvSpPr>
            <p:spPr>
              <a:xfrm>
                <a:off x="1881940" y="4217914"/>
                <a:ext cx="5654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Dept1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329BD96D-C4AB-4E0E-BC8E-A6BB2EADEE39}"/>
                  </a:ext>
                </a:extLst>
              </p:cNvPr>
              <p:cNvSpPr txBox="1"/>
              <p:nvPr/>
            </p:nvSpPr>
            <p:spPr>
              <a:xfrm>
                <a:off x="2777830" y="4217914"/>
                <a:ext cx="5654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Dept2</a:t>
                </a:r>
              </a:p>
            </p:txBody>
          </p: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FCD8F4C0-2888-4DCF-9A20-4C0F1858EB48}"/>
                </a:ext>
              </a:extLst>
            </p:cNvPr>
            <p:cNvGrpSpPr/>
            <p:nvPr/>
          </p:nvGrpSpPr>
          <p:grpSpPr>
            <a:xfrm>
              <a:off x="4404385" y="5020447"/>
              <a:ext cx="1445582" cy="1463672"/>
              <a:chOff x="1880821" y="4514429"/>
              <a:chExt cx="1445582" cy="1463672"/>
            </a:xfrm>
          </p:grpSpPr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19408267-6434-412E-934D-6000536BA042}"/>
                  </a:ext>
                </a:extLst>
              </p:cNvPr>
              <p:cNvGrpSpPr/>
              <p:nvPr/>
            </p:nvGrpSpPr>
            <p:grpSpPr>
              <a:xfrm>
                <a:off x="1880821" y="4514429"/>
                <a:ext cx="1445582" cy="1152695"/>
                <a:chOff x="2868954" y="3405247"/>
                <a:chExt cx="1445582" cy="1152695"/>
              </a:xfrm>
            </p:grpSpPr>
            <p:sp>
              <p:nvSpPr>
                <p:cNvPr id="148" name="Rectangle 6">
                  <a:extLst>
                    <a:ext uri="{FF2B5EF4-FFF2-40B4-BE49-F238E27FC236}">
                      <a16:creationId xmlns:a16="http://schemas.microsoft.com/office/drawing/2014/main" id="{7352FF32-D131-4A39-80AC-A0B9FC459F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6979" y="3405247"/>
                  <a:ext cx="531667" cy="422755"/>
                </a:xfrm>
                <a:prstGeom prst="rect">
                  <a:avLst/>
                </a:prstGeom>
                <a:solidFill>
                  <a:schemeClr val="bg1"/>
                </a:solidFill>
                <a:ln w="12700" cap="sq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1800" i="0" dirty="0">
                      <a:solidFill>
                        <a:schemeClr val="bg1">
                          <a:lumMod val="50000"/>
                        </a:schemeClr>
                      </a:solidFill>
                      <a:latin typeface="Calibri" pitchFamily="34" charset="0"/>
                    </a:rPr>
                    <a:t> </a:t>
                  </a:r>
                </a:p>
              </p:txBody>
            </p:sp>
            <p:sp>
              <p:nvSpPr>
                <p:cNvPr id="149" name="Line 9">
                  <a:extLst>
                    <a:ext uri="{FF2B5EF4-FFF2-40B4-BE49-F238E27FC236}">
                      <a16:creationId xmlns:a16="http://schemas.microsoft.com/office/drawing/2014/main" id="{0BAD4052-B262-4ACF-8542-0E00940083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418646" y="3611270"/>
                  <a:ext cx="364211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miter lim="800000"/>
                  <a:headEnd type="none" w="med" len="med"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50" name="Rectangle 149">
                  <a:extLst>
                    <a:ext uri="{FF2B5EF4-FFF2-40B4-BE49-F238E27FC236}">
                      <a16:creationId xmlns:a16="http://schemas.microsoft.com/office/drawing/2014/main" id="{62113DCB-DE33-451A-9E49-15E798AD12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82869" y="3405247"/>
                  <a:ext cx="531667" cy="422755"/>
                </a:xfrm>
                <a:prstGeom prst="rect">
                  <a:avLst/>
                </a:prstGeom>
                <a:solidFill>
                  <a:srgbClr val="E6E6E6"/>
                </a:solidFill>
                <a:ln w="12700" cap="sq" algn="ctr">
                  <a:solidFill>
                    <a:schemeClr val="bg1">
                      <a:lumMod val="50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1800" i="0" dirty="0">
                      <a:solidFill>
                        <a:schemeClr val="bg1">
                          <a:lumMod val="50000"/>
                        </a:schemeClr>
                      </a:solidFill>
                      <a:latin typeface="Calibri" pitchFamily="34" charset="0"/>
                    </a:rPr>
                    <a:t> </a:t>
                  </a:r>
                </a:p>
              </p:txBody>
            </p:sp>
            <p:cxnSp>
              <p:nvCxnSpPr>
                <p:cNvPr id="151" name="Elbow Connector 12">
                  <a:extLst>
                    <a:ext uri="{FF2B5EF4-FFF2-40B4-BE49-F238E27FC236}">
                      <a16:creationId xmlns:a16="http://schemas.microsoft.com/office/drawing/2014/main" id="{E4BCEFB4-EE5A-48E9-B2F8-E96A44A13089}"/>
                    </a:ext>
                  </a:extLst>
                </p:cNvPr>
                <p:cNvCxnSpPr>
                  <a:stCxn id="150" idx="2"/>
                  <a:endCxn id="152" idx="3"/>
                </p:cNvCxnSpPr>
                <p:nvPr/>
              </p:nvCxnSpPr>
              <p:spPr bwMode="auto">
                <a:xfrm rot="5400000">
                  <a:off x="3489527" y="3783910"/>
                  <a:ext cx="515084" cy="603269"/>
                </a:xfrm>
                <a:prstGeom prst="bentConnector2">
                  <a:avLst/>
                </a:prstGeom>
                <a:solidFill>
                  <a:srgbClr val="99CCFF"/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</p:cxnSp>
            <p:sp>
              <p:nvSpPr>
                <p:cNvPr id="152" name="Diamond 151">
                  <a:extLst>
                    <a:ext uri="{FF2B5EF4-FFF2-40B4-BE49-F238E27FC236}">
                      <a16:creationId xmlns:a16="http://schemas.microsoft.com/office/drawing/2014/main" id="{5519468E-0459-4FBD-9023-F71810B6A538}"/>
                    </a:ext>
                  </a:extLst>
                </p:cNvPr>
                <p:cNvSpPr/>
                <p:nvPr/>
              </p:nvSpPr>
              <p:spPr bwMode="auto">
                <a:xfrm>
                  <a:off x="2868954" y="4128230"/>
                  <a:ext cx="576480" cy="429712"/>
                </a:xfrm>
                <a:prstGeom prst="diamond">
                  <a:avLst/>
                </a:prstGeom>
                <a:solidFill>
                  <a:srgbClr val="FFCFAF"/>
                </a:solidFill>
                <a:ln w="12700" cap="flat" cmpd="sng" algn="ctr">
                  <a:solidFill>
                    <a:srgbClr val="FF66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771BC15D-EADD-4AE2-81DF-401EE848BEA7}"/>
                  </a:ext>
                </a:extLst>
              </p:cNvPr>
              <p:cNvSpPr txBox="1"/>
              <p:nvPr/>
            </p:nvSpPr>
            <p:spPr>
              <a:xfrm>
                <a:off x="1920862" y="5701102"/>
                <a:ext cx="4876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Sami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0697C30-68CD-4ED1-9FCA-7296FD354E9F}"/>
                </a:ext>
              </a:extLst>
            </p:cNvPr>
            <p:cNvGrpSpPr/>
            <p:nvPr/>
          </p:nvGrpSpPr>
          <p:grpSpPr>
            <a:xfrm>
              <a:off x="6301350" y="4723932"/>
              <a:ext cx="1494130" cy="1449210"/>
              <a:chOff x="3956343" y="4283915"/>
              <a:chExt cx="1494130" cy="1449210"/>
            </a:xfrm>
          </p:grpSpPr>
          <p:sp>
            <p:nvSpPr>
              <p:cNvPr id="138" name="Rectangle 6">
                <a:extLst>
                  <a:ext uri="{FF2B5EF4-FFF2-40B4-BE49-F238E27FC236}">
                    <a16:creationId xmlns:a16="http://schemas.microsoft.com/office/drawing/2014/main" id="{5ABCB6BE-9E06-487C-8024-763BE77AEA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9630" y="4580430"/>
                <a:ext cx="531667" cy="422755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i="0" dirty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139" name="Line 9">
                <a:extLst>
                  <a:ext uri="{FF2B5EF4-FFF2-40B4-BE49-F238E27FC236}">
                    <a16:creationId xmlns:a16="http://schemas.microsoft.com/office/drawing/2014/main" id="{ECFA623B-15C8-44DA-9E07-AB10F54665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21297" y="4786453"/>
                <a:ext cx="364211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369C3C40-463B-40A2-B234-213333848B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5519" y="4580430"/>
                <a:ext cx="531667" cy="422755"/>
              </a:xfrm>
              <a:prstGeom prst="rect">
                <a:avLst/>
              </a:prstGeom>
              <a:solidFill>
                <a:srgbClr val="00FFCC"/>
              </a:solidFill>
              <a:ln w="12700" cap="sq" algn="ctr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i="0" dirty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C4C3A058-A63F-47D8-9AAF-E591BEE5346C}"/>
                  </a:ext>
                </a:extLst>
              </p:cNvPr>
              <p:cNvSpPr txBox="1"/>
              <p:nvPr/>
            </p:nvSpPr>
            <p:spPr>
              <a:xfrm>
                <a:off x="3956343" y="4283915"/>
                <a:ext cx="5982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8 mins</a:t>
                </a: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957D8A74-4175-4380-BC79-3CA8EBF70B18}"/>
                  </a:ext>
                </a:extLst>
              </p:cNvPr>
              <p:cNvSpPr txBox="1"/>
              <p:nvPr/>
            </p:nvSpPr>
            <p:spPr>
              <a:xfrm>
                <a:off x="4852232" y="4283915"/>
                <a:ext cx="5982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5 mins</a:t>
                </a:r>
              </a:p>
            </p:txBody>
          </p:sp>
          <p:sp>
            <p:nvSpPr>
              <p:cNvPr id="163" name="Rectangle 6">
                <a:extLst>
                  <a:ext uri="{FF2B5EF4-FFF2-40B4-BE49-F238E27FC236}">
                    <a16:creationId xmlns:a16="http://schemas.microsoft.com/office/drawing/2014/main" id="{524336E7-FB5B-445D-87C7-7752BAB73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5519" y="5310370"/>
                <a:ext cx="531667" cy="42275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 cap="sq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i="0" dirty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164" name="Line 9">
                <a:extLst>
                  <a:ext uri="{FF2B5EF4-FFF2-40B4-BE49-F238E27FC236}">
                    <a16:creationId xmlns:a16="http://schemas.microsoft.com/office/drawing/2014/main" id="{1C846B52-9807-44EE-A466-4D1BBF13D4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1352" y="5003185"/>
                <a:ext cx="0" cy="30498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5C7F3BA4-967C-4FA6-8C95-A67E55253467}"/>
                </a:ext>
              </a:extLst>
            </p:cNvPr>
            <p:cNvGrpSpPr/>
            <p:nvPr/>
          </p:nvGrpSpPr>
          <p:grpSpPr>
            <a:xfrm>
              <a:off x="2541083" y="4723932"/>
              <a:ext cx="1445582" cy="1449210"/>
              <a:chOff x="1880821" y="4217914"/>
              <a:chExt cx="1445582" cy="1449210"/>
            </a:xfrm>
          </p:grpSpPr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4E33BD39-63EF-4E73-96EB-27D8DB35E795}"/>
                  </a:ext>
                </a:extLst>
              </p:cNvPr>
              <p:cNvGrpSpPr/>
              <p:nvPr/>
            </p:nvGrpSpPr>
            <p:grpSpPr>
              <a:xfrm>
                <a:off x="1880821" y="4514429"/>
                <a:ext cx="1445582" cy="1152695"/>
                <a:chOff x="2868954" y="3405247"/>
                <a:chExt cx="1445582" cy="1152695"/>
              </a:xfrm>
            </p:grpSpPr>
            <p:sp>
              <p:nvSpPr>
                <p:cNvPr id="195" name="Rectangle 6">
                  <a:extLst>
                    <a:ext uri="{FF2B5EF4-FFF2-40B4-BE49-F238E27FC236}">
                      <a16:creationId xmlns:a16="http://schemas.microsoft.com/office/drawing/2014/main" id="{A5AB3131-99C5-4A07-9A9B-2FDF2AB832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6979" y="3405247"/>
                  <a:ext cx="531667" cy="422755"/>
                </a:xfrm>
                <a:prstGeom prst="rect">
                  <a:avLst/>
                </a:prstGeom>
                <a:solidFill>
                  <a:schemeClr val="bg1"/>
                </a:solidFill>
                <a:ln w="12700" cap="sq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1800" i="0" dirty="0">
                      <a:solidFill>
                        <a:schemeClr val="bg1">
                          <a:lumMod val="50000"/>
                        </a:schemeClr>
                      </a:solidFill>
                      <a:latin typeface="Calibri" pitchFamily="34" charset="0"/>
                    </a:rPr>
                    <a:t> </a:t>
                  </a:r>
                </a:p>
              </p:txBody>
            </p:sp>
            <p:sp>
              <p:nvSpPr>
                <p:cNvPr id="196" name="Line 9">
                  <a:extLst>
                    <a:ext uri="{FF2B5EF4-FFF2-40B4-BE49-F238E27FC236}">
                      <a16:creationId xmlns:a16="http://schemas.microsoft.com/office/drawing/2014/main" id="{6C2ACF1B-3AEC-4272-8EB4-45AABAA2FA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418646" y="3611270"/>
                  <a:ext cx="364211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miter lim="800000"/>
                  <a:headEnd type="none" w="med" len="med"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6049FC70-546C-4743-8088-40FC3D939D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82869" y="3405247"/>
                  <a:ext cx="531667" cy="422755"/>
                </a:xfrm>
                <a:prstGeom prst="rect">
                  <a:avLst/>
                </a:prstGeom>
                <a:solidFill>
                  <a:srgbClr val="00FFCC"/>
                </a:solidFill>
                <a:ln w="12700" cap="sq" algn="ctr">
                  <a:solidFill>
                    <a:schemeClr val="accent1">
                      <a:lumMod val="50000"/>
                    </a:schemeClr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r>
                    <a:rPr lang="en-US" sz="1800" i="0" dirty="0">
                      <a:solidFill>
                        <a:schemeClr val="bg1">
                          <a:lumMod val="50000"/>
                        </a:schemeClr>
                      </a:solidFill>
                      <a:latin typeface="Calibri" pitchFamily="34" charset="0"/>
                    </a:rPr>
                    <a:t> </a:t>
                  </a:r>
                </a:p>
              </p:txBody>
            </p:sp>
            <p:cxnSp>
              <p:nvCxnSpPr>
                <p:cNvPr id="198" name="Elbow Connector 12">
                  <a:extLst>
                    <a:ext uri="{FF2B5EF4-FFF2-40B4-BE49-F238E27FC236}">
                      <a16:creationId xmlns:a16="http://schemas.microsoft.com/office/drawing/2014/main" id="{C75A2066-55E8-49FE-B7C4-8173DC31995B}"/>
                    </a:ext>
                  </a:extLst>
                </p:cNvPr>
                <p:cNvCxnSpPr>
                  <a:stCxn id="197" idx="2"/>
                  <a:endCxn id="199" idx="3"/>
                </p:cNvCxnSpPr>
                <p:nvPr/>
              </p:nvCxnSpPr>
              <p:spPr bwMode="auto">
                <a:xfrm rot="5400000">
                  <a:off x="3489527" y="3783910"/>
                  <a:ext cx="515084" cy="603269"/>
                </a:xfrm>
                <a:prstGeom prst="bentConnector2">
                  <a:avLst/>
                </a:prstGeom>
                <a:solidFill>
                  <a:srgbClr val="99CCFF"/>
                </a:solidFill>
                <a:ln w="127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arrow" w="med" len="med"/>
                </a:ln>
                <a:effectLst/>
              </p:spPr>
            </p:cxnSp>
            <p:sp>
              <p:nvSpPr>
                <p:cNvPr id="199" name="Diamond 198">
                  <a:extLst>
                    <a:ext uri="{FF2B5EF4-FFF2-40B4-BE49-F238E27FC236}">
                      <a16:creationId xmlns:a16="http://schemas.microsoft.com/office/drawing/2014/main" id="{D242F2F7-A376-4913-B16B-F0AEB9532DE9}"/>
                    </a:ext>
                  </a:extLst>
                </p:cNvPr>
                <p:cNvSpPr/>
                <p:nvPr/>
              </p:nvSpPr>
              <p:spPr bwMode="auto">
                <a:xfrm>
                  <a:off x="2868954" y="4128230"/>
                  <a:ext cx="576480" cy="429712"/>
                </a:xfrm>
                <a:prstGeom prst="diamond">
                  <a:avLst/>
                </a:prstGeom>
                <a:solidFill>
                  <a:srgbClr val="FFCFAF"/>
                </a:solidFill>
                <a:ln w="12700" cap="flat" cmpd="sng" algn="ctr">
                  <a:solidFill>
                    <a:srgbClr val="FF7315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93" name="TextBox 192">
                <a:extLst>
                  <a:ext uri="{FF2B5EF4-FFF2-40B4-BE49-F238E27FC236}">
                    <a16:creationId xmlns:a16="http://schemas.microsoft.com/office/drawing/2014/main" id="{D65952D1-4F72-4E48-A74F-2EFA6313677D}"/>
                  </a:ext>
                </a:extLst>
              </p:cNvPr>
              <p:cNvSpPr txBox="1"/>
              <p:nvPr/>
            </p:nvSpPr>
            <p:spPr>
              <a:xfrm>
                <a:off x="1920862" y="4217914"/>
                <a:ext cx="4876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Sami</a:t>
                </a:r>
              </a:p>
            </p:txBody>
          </p:sp>
          <p:sp>
            <p:nvSpPr>
              <p:cNvPr id="194" name="TextBox 193">
                <a:extLst>
                  <a:ext uri="{FF2B5EF4-FFF2-40B4-BE49-F238E27FC236}">
                    <a16:creationId xmlns:a16="http://schemas.microsoft.com/office/drawing/2014/main" id="{21514326-593E-48DE-BFE1-3BC91F5F1BF3}"/>
                  </a:ext>
                </a:extLst>
              </p:cNvPr>
              <p:cNvSpPr txBox="1"/>
              <p:nvPr/>
            </p:nvSpPr>
            <p:spPr>
              <a:xfrm>
                <a:off x="2878467" y="4217914"/>
                <a:ext cx="36420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HR</a:t>
                </a:r>
              </a:p>
            </p:txBody>
          </p: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28308A95-8C74-46F6-BEAE-A5AECB86F963}"/>
                </a:ext>
              </a:extLst>
            </p:cNvPr>
            <p:cNvGrpSpPr/>
            <p:nvPr/>
          </p:nvGrpSpPr>
          <p:grpSpPr>
            <a:xfrm>
              <a:off x="8246863" y="4723932"/>
              <a:ext cx="1427556" cy="1587351"/>
              <a:chOff x="3989630" y="4283915"/>
              <a:chExt cx="1427556" cy="1587351"/>
            </a:xfrm>
          </p:grpSpPr>
          <p:sp>
            <p:nvSpPr>
              <p:cNvPr id="201" name="Rectangle 6">
                <a:extLst>
                  <a:ext uri="{FF2B5EF4-FFF2-40B4-BE49-F238E27FC236}">
                    <a16:creationId xmlns:a16="http://schemas.microsoft.com/office/drawing/2014/main" id="{531212C9-FC88-440A-BBF6-EF865BE6DA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9630" y="4580430"/>
                <a:ext cx="531667" cy="422755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i="0" dirty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202" name="Line 9">
                <a:extLst>
                  <a:ext uri="{FF2B5EF4-FFF2-40B4-BE49-F238E27FC236}">
                    <a16:creationId xmlns:a16="http://schemas.microsoft.com/office/drawing/2014/main" id="{A6452F5C-548F-473B-8063-87821EA6E3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21297" y="4786453"/>
                <a:ext cx="364211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03" name="Rectangle 202">
                <a:extLst>
                  <a:ext uri="{FF2B5EF4-FFF2-40B4-BE49-F238E27FC236}">
                    <a16:creationId xmlns:a16="http://schemas.microsoft.com/office/drawing/2014/main" id="{EB576381-443E-4EEE-9A46-0E89DFA2B1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5519" y="4580430"/>
                <a:ext cx="531667" cy="422755"/>
              </a:xfrm>
              <a:prstGeom prst="rect">
                <a:avLst/>
              </a:prstGeom>
              <a:solidFill>
                <a:srgbClr val="D9D9D9"/>
              </a:solidFill>
              <a:ln w="12700" cap="sq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i="0" dirty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204" name="Line 11">
                <a:extLst>
                  <a:ext uri="{FF2B5EF4-FFF2-40B4-BE49-F238E27FC236}">
                    <a16:creationId xmlns:a16="http://schemas.microsoft.com/office/drawing/2014/main" id="{2F4630F7-EB68-4C52-BBBF-E9F8B256E4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94390" y="4287090"/>
                <a:ext cx="0" cy="1584176"/>
              </a:xfrm>
              <a:prstGeom prst="line">
                <a:avLst/>
              </a:prstGeom>
              <a:noFill/>
              <a:ln w="19050" cap="sq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05" name="TextBox 204">
                <a:extLst>
                  <a:ext uri="{FF2B5EF4-FFF2-40B4-BE49-F238E27FC236}">
                    <a16:creationId xmlns:a16="http://schemas.microsoft.com/office/drawing/2014/main" id="{253A9B10-2B27-4C06-BEFF-4CC8630549A0}"/>
                  </a:ext>
                </a:extLst>
              </p:cNvPr>
              <p:cNvSpPr txBox="1"/>
              <p:nvPr/>
            </p:nvSpPr>
            <p:spPr>
              <a:xfrm>
                <a:off x="4078587" y="4283915"/>
                <a:ext cx="3537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VA</a:t>
                </a:r>
              </a:p>
            </p:txBody>
          </p:sp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737512CF-588F-4102-B0CE-1AEDD99A9537}"/>
                  </a:ext>
                </a:extLst>
              </p:cNvPr>
              <p:cNvSpPr txBox="1"/>
              <p:nvPr/>
            </p:nvSpPr>
            <p:spPr>
              <a:xfrm>
                <a:off x="4924785" y="4283915"/>
                <a:ext cx="4531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NVA</a:t>
                </a:r>
              </a:p>
            </p:txBody>
          </p:sp>
          <p:sp>
            <p:nvSpPr>
              <p:cNvPr id="207" name="Rectangle 6">
                <a:extLst>
                  <a:ext uri="{FF2B5EF4-FFF2-40B4-BE49-F238E27FC236}">
                    <a16:creationId xmlns:a16="http://schemas.microsoft.com/office/drawing/2014/main" id="{EE414D1A-E83E-4B12-9D66-57067CD3B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5519" y="5310370"/>
                <a:ext cx="531667" cy="422755"/>
              </a:xfrm>
              <a:prstGeom prst="rect">
                <a:avLst/>
              </a:prstGeom>
              <a:solidFill>
                <a:srgbClr val="D9D9D9"/>
              </a:solidFill>
              <a:ln w="12700" cap="sq" algn="ctr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i="0" dirty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208" name="Line 9">
                <a:extLst>
                  <a:ext uri="{FF2B5EF4-FFF2-40B4-BE49-F238E27FC236}">
                    <a16:creationId xmlns:a16="http://schemas.microsoft.com/office/drawing/2014/main" id="{B2FBA4B4-76A2-4948-A183-2AB68BB8DE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1352" y="5003185"/>
                <a:ext cx="0" cy="30498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4EF7C0C9-DC32-4FCD-B8D4-15305A93D9B7}"/>
                </a:ext>
              </a:extLst>
            </p:cNvPr>
            <p:cNvGrpSpPr/>
            <p:nvPr/>
          </p:nvGrpSpPr>
          <p:grpSpPr>
            <a:xfrm>
              <a:off x="10092138" y="4723932"/>
              <a:ext cx="1427556" cy="1760187"/>
              <a:chOff x="3989630" y="4283915"/>
              <a:chExt cx="1427556" cy="1760187"/>
            </a:xfrm>
          </p:grpSpPr>
          <p:sp>
            <p:nvSpPr>
              <p:cNvPr id="219" name="Rectangle 6">
                <a:extLst>
                  <a:ext uri="{FF2B5EF4-FFF2-40B4-BE49-F238E27FC236}">
                    <a16:creationId xmlns:a16="http://schemas.microsoft.com/office/drawing/2014/main" id="{B619D8CF-A21E-4800-99D8-7058F8281E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9630" y="4580430"/>
                <a:ext cx="531667" cy="422755"/>
              </a:xfrm>
              <a:prstGeom prst="rect">
                <a:avLst/>
              </a:prstGeom>
              <a:solidFill>
                <a:schemeClr val="bg1"/>
              </a:solidFill>
              <a:ln w="12700" cap="sq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i="0" dirty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220" name="Line 9">
                <a:extLst>
                  <a:ext uri="{FF2B5EF4-FFF2-40B4-BE49-F238E27FC236}">
                    <a16:creationId xmlns:a16="http://schemas.microsoft.com/office/drawing/2014/main" id="{0F27F3AF-7E9E-490A-A655-DE898F0021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21297" y="4786453"/>
                <a:ext cx="364211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221" name="Rectangle 220">
                <a:extLst>
                  <a:ext uri="{FF2B5EF4-FFF2-40B4-BE49-F238E27FC236}">
                    <a16:creationId xmlns:a16="http://schemas.microsoft.com/office/drawing/2014/main" id="{697EE07C-8239-462F-9E1F-D572625E2A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5519" y="4580430"/>
                <a:ext cx="531667" cy="422755"/>
              </a:xfrm>
              <a:prstGeom prst="rect">
                <a:avLst/>
              </a:prstGeom>
              <a:solidFill>
                <a:srgbClr val="00FFCC"/>
              </a:solidFill>
              <a:ln w="12700" cap="sq" algn="ctr">
                <a:solidFill>
                  <a:schemeClr val="accent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i="0" dirty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223" name="TextBox 222">
                <a:extLst>
                  <a:ext uri="{FF2B5EF4-FFF2-40B4-BE49-F238E27FC236}">
                    <a16:creationId xmlns:a16="http://schemas.microsoft.com/office/drawing/2014/main" id="{7BD80CE1-B26C-4EA5-B7C5-14D15D36B3E5}"/>
                  </a:ext>
                </a:extLst>
              </p:cNvPr>
              <p:cNvSpPr txBox="1"/>
              <p:nvPr/>
            </p:nvSpPr>
            <p:spPr>
              <a:xfrm>
                <a:off x="3989630" y="4283915"/>
                <a:ext cx="14275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Rejects = 1%</a:t>
                </a:r>
              </a:p>
            </p:txBody>
          </p:sp>
          <p:sp>
            <p:nvSpPr>
              <p:cNvPr id="224" name="TextBox 223">
                <a:extLst>
                  <a:ext uri="{FF2B5EF4-FFF2-40B4-BE49-F238E27FC236}">
                    <a16:creationId xmlns:a16="http://schemas.microsoft.com/office/drawing/2014/main" id="{514FF6E9-FCF2-4FE9-B7F1-CE556DD2F692}"/>
                  </a:ext>
                </a:extLst>
              </p:cNvPr>
              <p:cNvSpPr txBox="1"/>
              <p:nvPr/>
            </p:nvSpPr>
            <p:spPr>
              <a:xfrm>
                <a:off x="3989630" y="5767103"/>
                <a:ext cx="14275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2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Waiting &lt; 5m</a:t>
                </a:r>
              </a:p>
            </p:txBody>
          </p:sp>
          <p:sp>
            <p:nvSpPr>
              <p:cNvPr id="225" name="Rectangle 6">
                <a:extLst>
                  <a:ext uri="{FF2B5EF4-FFF2-40B4-BE49-F238E27FC236}">
                    <a16:creationId xmlns:a16="http://schemas.microsoft.com/office/drawing/2014/main" id="{B5CF341C-52FB-48FC-8831-1996D9E20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5519" y="5310370"/>
                <a:ext cx="531667" cy="422755"/>
              </a:xfrm>
              <a:prstGeom prst="rect">
                <a:avLst/>
              </a:prstGeom>
              <a:solidFill>
                <a:srgbClr val="00FFCC"/>
              </a:solidFill>
              <a:ln w="12700" cap="sq" algn="ctr">
                <a:solidFill>
                  <a:srgbClr val="00664D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800" i="0" dirty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 </a:t>
                </a:r>
              </a:p>
            </p:txBody>
          </p:sp>
          <p:sp>
            <p:nvSpPr>
              <p:cNvPr id="226" name="Line 9">
                <a:extLst>
                  <a:ext uri="{FF2B5EF4-FFF2-40B4-BE49-F238E27FC236}">
                    <a16:creationId xmlns:a16="http://schemas.microsoft.com/office/drawing/2014/main" id="{2332E663-7BC3-42C2-B31C-769380793B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51352" y="5003185"/>
                <a:ext cx="0" cy="30498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med" len="med"/>
                <a:tailEnd type="arrow" w="med" len="med"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3C9C95F-07AC-4A33-8531-3BBC54046F82}"/>
              </a:ext>
            </a:extLst>
          </p:cNvPr>
          <p:cNvGrpSpPr/>
          <p:nvPr/>
        </p:nvGrpSpPr>
        <p:grpSpPr>
          <a:xfrm>
            <a:off x="485870" y="1124744"/>
            <a:ext cx="11220260" cy="2179083"/>
            <a:chOff x="485870" y="1412776"/>
            <a:chExt cx="11220260" cy="217908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72775DA-D9D7-4561-8EA3-6AE57B4F2BE2}"/>
                </a:ext>
              </a:extLst>
            </p:cNvPr>
            <p:cNvSpPr txBox="1"/>
            <p:nvPr/>
          </p:nvSpPr>
          <p:spPr>
            <a:xfrm>
              <a:off x="485871" y="1412776"/>
              <a:ext cx="11193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3. What </a:t>
              </a:r>
              <a:r>
                <a:rPr lang="en-US" sz="2000" i="0" dirty="0">
                  <a:latin typeface="Calibri" panose="020F0502020204030204" pitchFamily="34" charset="0"/>
                  <a:cs typeface="Calibri" panose="020F0502020204030204" pitchFamily="34" charset="0"/>
                </a:rPr>
                <a:t>other information </a:t>
              </a:r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shall be added to the flowcharts?</a:t>
              </a:r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C2E73674-935E-4618-ADD1-B6FE1BE15D2D}"/>
                </a:ext>
              </a:extLst>
            </p:cNvPr>
            <p:cNvGrpSpPr/>
            <p:nvPr/>
          </p:nvGrpSpPr>
          <p:grpSpPr>
            <a:xfrm>
              <a:off x="485871" y="2006490"/>
              <a:ext cx="3548217" cy="520254"/>
              <a:chOff x="593883" y="2006490"/>
              <a:chExt cx="3548217" cy="520254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DE21516F-1395-46FB-B8DF-FF8CE899D0C5}"/>
                  </a:ext>
                </a:extLst>
              </p:cNvPr>
              <p:cNvSpPr/>
              <p:nvPr/>
            </p:nvSpPr>
            <p:spPr bwMode="auto">
              <a:xfrm>
                <a:off x="593883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593BEA13-A046-48D6-A826-F1A917821E7A}"/>
                  </a:ext>
                </a:extLst>
              </p:cNvPr>
              <p:cNvSpPr txBox="1"/>
              <p:nvPr/>
            </p:nvSpPr>
            <p:spPr>
              <a:xfrm>
                <a:off x="1241955" y="2006490"/>
                <a:ext cx="29001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Responsible department</a:t>
                </a:r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8968A8F0-FDA7-4892-A0F0-9D0C332D85CC}"/>
                </a:ext>
              </a:extLst>
            </p:cNvPr>
            <p:cNvGrpSpPr/>
            <p:nvPr/>
          </p:nvGrpSpPr>
          <p:grpSpPr>
            <a:xfrm>
              <a:off x="4321892" y="2006490"/>
              <a:ext cx="3548217" cy="646331"/>
              <a:chOff x="4468005" y="2006490"/>
              <a:chExt cx="3548217" cy="646331"/>
            </a:xfrm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D44A10BB-C43F-4F2B-9D9F-0DCE5756FD7E}"/>
                  </a:ext>
                </a:extLst>
              </p:cNvPr>
              <p:cNvSpPr/>
              <p:nvPr/>
            </p:nvSpPr>
            <p:spPr bwMode="auto">
              <a:xfrm>
                <a:off x="446800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85FA914B-732F-4116-8E14-8B6DB2760E6D}"/>
                  </a:ext>
                </a:extLst>
              </p:cNvPr>
              <p:cNvSpPr txBox="1"/>
              <p:nvPr/>
            </p:nvSpPr>
            <p:spPr>
              <a:xfrm>
                <a:off x="5116077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responsible person for each activity</a:t>
                </a:r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B9B7C767-3319-43EA-B3CF-5ADC6F489579}"/>
                </a:ext>
              </a:extLst>
            </p:cNvPr>
            <p:cNvGrpSpPr/>
            <p:nvPr/>
          </p:nvGrpSpPr>
          <p:grpSpPr>
            <a:xfrm>
              <a:off x="8157913" y="2006490"/>
              <a:ext cx="3548217" cy="646331"/>
              <a:chOff x="8265925" y="2006490"/>
              <a:chExt cx="3548217" cy="646331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24801142-9D48-492C-9E5A-51F4290384A1}"/>
                  </a:ext>
                </a:extLst>
              </p:cNvPr>
              <p:cNvSpPr/>
              <p:nvPr/>
            </p:nvSpPr>
            <p:spPr bwMode="auto">
              <a:xfrm>
                <a:off x="826592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22B841E1-4AF5-4409-8DD5-76C2BE795B56}"/>
                  </a:ext>
                </a:extLst>
              </p:cNvPr>
              <p:cNvSpPr txBox="1"/>
              <p:nvPr/>
            </p:nvSpPr>
            <p:spPr>
              <a:xfrm>
                <a:off x="8913997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Responsible person for decisions / approvals</a:t>
                </a:r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BD6DB4C2-EDB0-4D94-8B94-B2D83F4750B4}"/>
                </a:ext>
              </a:extLst>
            </p:cNvPr>
            <p:cNvGrpSpPr/>
            <p:nvPr/>
          </p:nvGrpSpPr>
          <p:grpSpPr>
            <a:xfrm>
              <a:off x="485870" y="2945528"/>
              <a:ext cx="3548217" cy="646331"/>
              <a:chOff x="593883" y="2006490"/>
              <a:chExt cx="3548217" cy="646331"/>
            </a:xfrm>
          </p:grpSpPr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C90DDA4C-0B37-4901-B010-CBE5DF818E0E}"/>
                  </a:ext>
                </a:extLst>
              </p:cNvPr>
              <p:cNvSpPr/>
              <p:nvPr/>
            </p:nvSpPr>
            <p:spPr bwMode="auto">
              <a:xfrm>
                <a:off x="593883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F3280DC8-DEB7-4747-8785-C73F22E4975A}"/>
                  </a:ext>
                </a:extLst>
              </p:cNvPr>
              <p:cNvSpPr txBox="1"/>
              <p:nvPr/>
            </p:nvSpPr>
            <p:spPr>
              <a:xfrm>
                <a:off x="1241955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 time it takes to perform each activity</a:t>
                </a:r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C2E420D3-6B02-4704-9132-C07C5EA18994}"/>
                </a:ext>
              </a:extLst>
            </p:cNvPr>
            <p:cNvGrpSpPr/>
            <p:nvPr/>
          </p:nvGrpSpPr>
          <p:grpSpPr>
            <a:xfrm>
              <a:off x="4321891" y="2945528"/>
              <a:ext cx="3548217" cy="646331"/>
              <a:chOff x="4468005" y="2006490"/>
              <a:chExt cx="3548217" cy="646331"/>
            </a:xfrm>
          </p:grpSpPr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75A3F46B-3E31-447E-B4E3-25ED77884A35}"/>
                  </a:ext>
                </a:extLst>
              </p:cNvPr>
              <p:cNvSpPr/>
              <p:nvPr/>
            </p:nvSpPr>
            <p:spPr bwMode="auto">
              <a:xfrm>
                <a:off x="446800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AEB11E1B-1005-421B-BEF6-D18A01B278A7}"/>
                  </a:ext>
                </a:extLst>
              </p:cNvPr>
              <p:cNvSpPr txBox="1"/>
              <p:nvPr/>
            </p:nvSpPr>
            <p:spPr>
              <a:xfrm>
                <a:off x="5116077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Value-added and non-value-added activities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D13177C7-C6FD-4409-8909-C244AE2C9E17}"/>
                </a:ext>
              </a:extLst>
            </p:cNvPr>
            <p:cNvGrpSpPr/>
            <p:nvPr/>
          </p:nvGrpSpPr>
          <p:grpSpPr>
            <a:xfrm>
              <a:off x="8157912" y="2945528"/>
              <a:ext cx="3548217" cy="646331"/>
              <a:chOff x="8265925" y="2006490"/>
              <a:chExt cx="3548217" cy="646331"/>
            </a:xfrm>
          </p:grpSpPr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667AC2C0-E5DF-4B30-AF4E-BACEC3BCAD0A}"/>
                  </a:ext>
                </a:extLst>
              </p:cNvPr>
              <p:cNvSpPr/>
              <p:nvPr/>
            </p:nvSpPr>
            <p:spPr bwMode="auto">
              <a:xfrm>
                <a:off x="826592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4F1CFC8F-2A9D-43BC-BB4D-E786E6B74D66}"/>
                  </a:ext>
                </a:extLst>
              </p:cNvPr>
              <p:cNvSpPr txBox="1"/>
              <p:nvPr/>
            </p:nvSpPr>
            <p:spPr>
              <a:xfrm>
                <a:off x="8913997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Performance indicators / operational definitions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048524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>
            <a:extLst>
              <a:ext uri="{FF2B5EF4-FFF2-40B4-BE49-F238E27FC236}">
                <a16:creationId xmlns:a16="http://schemas.microsoft.com/office/drawing/2014/main" id="{25447733-5B38-4DCD-8301-D92D1748A3F9}"/>
              </a:ext>
            </a:extLst>
          </p:cNvPr>
          <p:cNvGrpSpPr/>
          <p:nvPr/>
        </p:nvGrpSpPr>
        <p:grpSpPr>
          <a:xfrm>
            <a:off x="485870" y="4058420"/>
            <a:ext cx="11193900" cy="1531827"/>
            <a:chOff x="485870" y="4104339"/>
            <a:chExt cx="11193900" cy="153182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58C91D4-D1BD-4BC1-B442-73EAC494DC93}"/>
                </a:ext>
              </a:extLst>
            </p:cNvPr>
            <p:cNvSpPr txBox="1"/>
            <p:nvPr/>
          </p:nvSpPr>
          <p:spPr>
            <a:xfrm>
              <a:off x="485870" y="4104339"/>
              <a:ext cx="11193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Please specify any other information you would like to include in the flowcharts: 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39F3942-75C2-4BAC-BB64-2AF2B4AC2F74}"/>
                </a:ext>
              </a:extLst>
            </p:cNvPr>
            <p:cNvSpPr txBox="1"/>
            <p:nvPr/>
          </p:nvSpPr>
          <p:spPr>
            <a:xfrm>
              <a:off x="485870" y="4581393"/>
              <a:ext cx="11193900" cy="10547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 algn="l"/>
              <a:endParaRPr lang="en-US" sz="20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2867C67-8684-4591-8102-9A57A9988DB9}"/>
              </a:ext>
            </a:extLst>
          </p:cNvPr>
          <p:cNvGrpSpPr/>
          <p:nvPr/>
        </p:nvGrpSpPr>
        <p:grpSpPr>
          <a:xfrm>
            <a:off x="485870" y="1124744"/>
            <a:ext cx="11220260" cy="2179083"/>
            <a:chOff x="485870" y="1412776"/>
            <a:chExt cx="11220260" cy="217908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BF4A05C-1010-4CAA-9D7E-E045A7F299FC}"/>
                </a:ext>
              </a:extLst>
            </p:cNvPr>
            <p:cNvSpPr txBox="1"/>
            <p:nvPr/>
          </p:nvSpPr>
          <p:spPr>
            <a:xfrm>
              <a:off x="485871" y="1412776"/>
              <a:ext cx="11193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4. Is there any </a:t>
              </a:r>
              <a:r>
                <a:rPr lang="en-US" sz="2000" i="0" dirty="0">
                  <a:latin typeface="Calibri" panose="020F0502020204030204" pitchFamily="34" charset="0"/>
                  <a:cs typeface="Calibri" panose="020F0502020204030204" pitchFamily="34" charset="0"/>
                </a:rPr>
                <a:t>interest</a:t>
              </a:r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 to include any of the following to the flowcharts?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5F94141-4940-46E5-8C2F-E913339660D8}"/>
                </a:ext>
              </a:extLst>
            </p:cNvPr>
            <p:cNvGrpSpPr/>
            <p:nvPr/>
          </p:nvGrpSpPr>
          <p:grpSpPr>
            <a:xfrm>
              <a:off x="485871" y="2006490"/>
              <a:ext cx="3548217" cy="646331"/>
              <a:chOff x="593883" y="2006490"/>
              <a:chExt cx="3548217" cy="646331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19F3405-E4A4-45FB-9496-61E5015AB156}"/>
                  </a:ext>
                </a:extLst>
              </p:cNvPr>
              <p:cNvSpPr/>
              <p:nvPr/>
            </p:nvSpPr>
            <p:spPr bwMode="auto">
              <a:xfrm>
                <a:off x="593883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5FFA95F-CBA2-4C75-92C4-285FFEA4940A}"/>
                  </a:ext>
                </a:extLst>
              </p:cNvPr>
              <p:cNvSpPr txBox="1"/>
              <p:nvPr/>
            </p:nvSpPr>
            <p:spPr>
              <a:xfrm>
                <a:off x="1241955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Process control and inspection points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C5CEF59-6486-4A53-836D-BE4BDAF33F6A}"/>
                </a:ext>
              </a:extLst>
            </p:cNvPr>
            <p:cNvGrpSpPr/>
            <p:nvPr/>
          </p:nvGrpSpPr>
          <p:grpSpPr>
            <a:xfrm>
              <a:off x="4321892" y="2006490"/>
              <a:ext cx="3548217" cy="646331"/>
              <a:chOff x="4468005" y="2006490"/>
              <a:chExt cx="3548217" cy="646331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2E51E53C-88E3-4F84-A700-C95FACDC38B1}"/>
                  </a:ext>
                </a:extLst>
              </p:cNvPr>
              <p:cNvSpPr/>
              <p:nvPr/>
            </p:nvSpPr>
            <p:spPr bwMode="auto">
              <a:xfrm>
                <a:off x="446800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8336B4B-11BB-405A-AAE0-71A91CA45BC1}"/>
                  </a:ext>
                </a:extLst>
              </p:cNvPr>
              <p:cNvSpPr txBox="1"/>
              <p:nvPr/>
            </p:nvSpPr>
            <p:spPr>
              <a:xfrm>
                <a:off x="5116077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Measurement and data collection points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5E5A863-E34C-4104-B4E8-FC3E64AEA442}"/>
                </a:ext>
              </a:extLst>
            </p:cNvPr>
            <p:cNvGrpSpPr/>
            <p:nvPr/>
          </p:nvGrpSpPr>
          <p:grpSpPr>
            <a:xfrm>
              <a:off x="8157913" y="2006490"/>
              <a:ext cx="3548217" cy="520254"/>
              <a:chOff x="8265925" y="2006490"/>
              <a:chExt cx="3548217" cy="520254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B3C8451-D807-4ABC-BD7B-41D4DBEF3058}"/>
                  </a:ext>
                </a:extLst>
              </p:cNvPr>
              <p:cNvSpPr/>
              <p:nvPr/>
            </p:nvSpPr>
            <p:spPr bwMode="auto">
              <a:xfrm>
                <a:off x="826592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2002939-F508-40B2-A6FA-B8EE450414FA}"/>
                  </a:ext>
                </a:extLst>
              </p:cNvPr>
              <p:cNvSpPr txBox="1"/>
              <p:nvPr/>
            </p:nvSpPr>
            <p:spPr>
              <a:xfrm>
                <a:off x="8913997" y="2006490"/>
                <a:ext cx="29001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Error proofing points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F16857D-96D4-40A7-B8A7-EC9834568C92}"/>
                </a:ext>
              </a:extLst>
            </p:cNvPr>
            <p:cNvGrpSpPr/>
            <p:nvPr/>
          </p:nvGrpSpPr>
          <p:grpSpPr>
            <a:xfrm>
              <a:off x="485870" y="2945528"/>
              <a:ext cx="3548217" cy="646331"/>
              <a:chOff x="593883" y="2006490"/>
              <a:chExt cx="3548217" cy="646331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668F5E06-B456-49ED-B026-B22120E55D98}"/>
                  </a:ext>
                </a:extLst>
              </p:cNvPr>
              <p:cNvSpPr/>
              <p:nvPr/>
            </p:nvSpPr>
            <p:spPr bwMode="auto">
              <a:xfrm>
                <a:off x="593883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C683BB2-F231-4A67-B6DC-0D4C45B2F1B6}"/>
                  </a:ext>
                </a:extLst>
              </p:cNvPr>
              <p:cNvSpPr txBox="1"/>
              <p:nvPr/>
            </p:nvSpPr>
            <p:spPr>
              <a:xfrm>
                <a:off x="1241955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Data storing and retrieving points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D50743E-E9DA-44B6-BDF4-820542EC0596}"/>
                </a:ext>
              </a:extLst>
            </p:cNvPr>
            <p:cNvGrpSpPr/>
            <p:nvPr/>
          </p:nvGrpSpPr>
          <p:grpSpPr>
            <a:xfrm>
              <a:off x="4321891" y="2945528"/>
              <a:ext cx="3548217" cy="520254"/>
              <a:chOff x="4468005" y="2006490"/>
              <a:chExt cx="3548217" cy="520254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D74EB29C-8722-49B0-A3CF-50B8982533E5}"/>
                  </a:ext>
                </a:extLst>
              </p:cNvPr>
              <p:cNvSpPr/>
              <p:nvPr/>
            </p:nvSpPr>
            <p:spPr bwMode="auto">
              <a:xfrm>
                <a:off x="446800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6A48031-1E6A-4EE3-A703-BEF0246CC498}"/>
                  </a:ext>
                </a:extLst>
              </p:cNvPr>
              <p:cNvSpPr txBox="1"/>
              <p:nvPr/>
            </p:nvSpPr>
            <p:spPr>
              <a:xfrm>
                <a:off x="5116077" y="2006490"/>
                <a:ext cx="29001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Process inputs and outputs</a:t>
                </a: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2313B189-3844-4062-A926-F068890134DC}"/>
                </a:ext>
              </a:extLst>
            </p:cNvPr>
            <p:cNvGrpSpPr/>
            <p:nvPr/>
          </p:nvGrpSpPr>
          <p:grpSpPr>
            <a:xfrm>
              <a:off x="8157912" y="2945528"/>
              <a:ext cx="3548217" cy="520254"/>
              <a:chOff x="8265925" y="2006490"/>
              <a:chExt cx="3548217" cy="520254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36FF3761-1ADD-41DB-87EC-60501C76E127}"/>
                  </a:ext>
                </a:extLst>
              </p:cNvPr>
              <p:cNvSpPr/>
              <p:nvPr/>
            </p:nvSpPr>
            <p:spPr bwMode="auto">
              <a:xfrm>
                <a:off x="826592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F7240CC-116D-4FDA-9B07-4B98E496EA92}"/>
                  </a:ext>
                </a:extLst>
              </p:cNvPr>
              <p:cNvSpPr txBox="1"/>
              <p:nvPr/>
            </p:nvSpPr>
            <p:spPr>
              <a:xfrm>
                <a:off x="8913997" y="2006490"/>
                <a:ext cx="29001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Defect and rework points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3630422"/>
      </p:ext>
    </p:extLst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>
            <a:extLst>
              <a:ext uri="{FF2B5EF4-FFF2-40B4-BE49-F238E27FC236}">
                <a16:creationId xmlns:a16="http://schemas.microsoft.com/office/drawing/2014/main" id="{1B93782D-6DCC-40E7-857A-5EFD94B46A30}"/>
              </a:ext>
            </a:extLst>
          </p:cNvPr>
          <p:cNvGrpSpPr/>
          <p:nvPr/>
        </p:nvGrpSpPr>
        <p:grpSpPr>
          <a:xfrm>
            <a:off x="2117812" y="3573016"/>
            <a:ext cx="7956376" cy="2362662"/>
            <a:chOff x="11950" y="2708920"/>
            <a:chExt cx="9144000" cy="2715329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41B6D6E-3A0C-4659-962A-4CE74319D126}"/>
                </a:ext>
              </a:extLst>
            </p:cNvPr>
            <p:cNvSpPr txBox="1"/>
            <p:nvPr/>
          </p:nvSpPr>
          <p:spPr>
            <a:xfrm>
              <a:off x="100165" y="4848281"/>
              <a:ext cx="25395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spcBef>
                  <a:spcPts val="1200"/>
                </a:spcBef>
              </a:pPr>
              <a:r>
                <a:rPr lang="en-US" sz="1800" b="0" i="0" dirty="0">
                  <a:latin typeface="Calibri" pitchFamily="34" charset="0"/>
                  <a:cs typeface="Calibri" pitchFamily="34" charset="0"/>
                </a:rPr>
                <a:t>Activity</a:t>
              </a:r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3DD710DF-FEE5-44B2-9085-D8B891AFD8F2}"/>
                </a:ext>
              </a:extLst>
            </p:cNvPr>
            <p:cNvGrpSpPr/>
            <p:nvPr/>
          </p:nvGrpSpPr>
          <p:grpSpPr>
            <a:xfrm>
              <a:off x="11952" y="5054735"/>
              <a:ext cx="9143996" cy="369514"/>
              <a:chOff x="0" y="5545345"/>
              <a:chExt cx="9143996" cy="369514"/>
            </a:xfrm>
          </p:grpSpPr>
          <p:sp>
            <p:nvSpPr>
              <p:cNvPr id="110" name="Line 4">
                <a:extLst>
                  <a:ext uri="{FF2B5EF4-FFF2-40B4-BE49-F238E27FC236}">
                    <a16:creationId xmlns:a16="http://schemas.microsoft.com/office/drawing/2014/main" id="{08546BFE-CCA8-4171-8E1C-7D747A4F98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0" y="5730102"/>
                <a:ext cx="9143996" cy="0"/>
              </a:xfrm>
              <a:prstGeom prst="line">
                <a:avLst/>
              </a:prstGeom>
              <a:solidFill>
                <a:srgbClr val="F8F8F8"/>
              </a:solidFill>
              <a:ln w="12700">
                <a:solidFill>
                  <a:schemeClr val="bg1">
                    <a:lumMod val="75000"/>
                  </a:schemeClr>
                </a:solidFill>
                <a:round/>
                <a:headEnd type="arrow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 sz="1400" i="0">
                  <a:cs typeface="Times New Roman" pitchFamily="18" charset="0"/>
                </a:endParaRPr>
              </a:p>
            </p:txBody>
          </p: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F9B3579-DE8B-4E50-93E6-5952866B2EFF}"/>
                  </a:ext>
                </a:extLst>
              </p:cNvPr>
              <p:cNvGrpSpPr/>
              <p:nvPr/>
            </p:nvGrpSpPr>
            <p:grpSpPr>
              <a:xfrm>
                <a:off x="2555777" y="5545345"/>
                <a:ext cx="5607154" cy="369514"/>
                <a:chOff x="2555777" y="5545345"/>
                <a:chExt cx="5607154" cy="369514"/>
              </a:xfrm>
            </p:grpSpPr>
            <p:sp>
              <p:nvSpPr>
                <p:cNvPr id="112" name="Rectangle 6">
                  <a:extLst>
                    <a:ext uri="{FF2B5EF4-FFF2-40B4-BE49-F238E27FC236}">
                      <a16:creationId xmlns:a16="http://schemas.microsoft.com/office/drawing/2014/main" id="{D32C78BC-5B40-46E0-B842-910F003911E5}"/>
                    </a:ext>
                  </a:extLst>
                </p:cNvPr>
                <p:cNvSpPr/>
                <p:nvPr/>
              </p:nvSpPr>
              <p:spPr bwMode="auto">
                <a:xfrm>
                  <a:off x="6507920" y="5545345"/>
                  <a:ext cx="337630" cy="369514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4380526C-832F-4C1A-AB66-39C8FBA96144}"/>
                    </a:ext>
                  </a:extLst>
                </p:cNvPr>
                <p:cNvSpPr/>
                <p:nvPr/>
              </p:nvSpPr>
              <p:spPr bwMode="auto">
                <a:xfrm>
                  <a:off x="4531849" y="5545346"/>
                  <a:ext cx="337630" cy="369512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900E607B-52B9-4537-9DCB-DA2186D93BF0}"/>
                    </a:ext>
                  </a:extLst>
                </p:cNvPr>
                <p:cNvSpPr/>
                <p:nvPr/>
              </p:nvSpPr>
              <p:spPr bwMode="auto">
                <a:xfrm>
                  <a:off x="7166610" y="5545345"/>
                  <a:ext cx="337630" cy="36951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C602563C-D7BA-4E1F-A70F-8372A4B51F40}"/>
                    </a:ext>
                  </a:extLst>
                </p:cNvPr>
                <p:cNvSpPr/>
                <p:nvPr/>
              </p:nvSpPr>
              <p:spPr bwMode="auto">
                <a:xfrm>
                  <a:off x="3214468" y="5545346"/>
                  <a:ext cx="337630" cy="369512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80B5B6C8-0AED-4749-BFC7-28C9212A9613}"/>
                    </a:ext>
                  </a:extLst>
                </p:cNvPr>
                <p:cNvSpPr/>
                <p:nvPr/>
              </p:nvSpPr>
              <p:spPr bwMode="auto">
                <a:xfrm>
                  <a:off x="7825301" y="5545346"/>
                  <a:ext cx="337630" cy="369512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D8CAE47C-CD1C-4724-B1A2-948D76392EDB}"/>
                    </a:ext>
                  </a:extLst>
                </p:cNvPr>
                <p:cNvSpPr/>
                <p:nvPr/>
              </p:nvSpPr>
              <p:spPr bwMode="auto">
                <a:xfrm>
                  <a:off x="5190540" y="5545346"/>
                  <a:ext cx="337630" cy="369512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8" name="Rectangle 6">
                  <a:extLst>
                    <a:ext uri="{FF2B5EF4-FFF2-40B4-BE49-F238E27FC236}">
                      <a16:creationId xmlns:a16="http://schemas.microsoft.com/office/drawing/2014/main" id="{181EC28D-3196-4260-89AC-1E9C71995204}"/>
                    </a:ext>
                  </a:extLst>
                </p:cNvPr>
                <p:cNvSpPr/>
                <p:nvPr/>
              </p:nvSpPr>
              <p:spPr bwMode="auto">
                <a:xfrm rot="10800000">
                  <a:off x="2555777" y="5545345"/>
                  <a:ext cx="337630" cy="369514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88C345AA-827D-461E-841C-6609478B53B1}"/>
                    </a:ext>
                  </a:extLst>
                </p:cNvPr>
                <p:cNvSpPr/>
                <p:nvPr/>
              </p:nvSpPr>
              <p:spPr bwMode="auto">
                <a:xfrm>
                  <a:off x="3873159" y="5545346"/>
                  <a:ext cx="337630" cy="369512"/>
                </a:xfrm>
                <a:prstGeom prst="rect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D2150403-EF3A-4FB1-8446-6E8BE17BD0FD}"/>
                    </a:ext>
                  </a:extLst>
                </p:cNvPr>
                <p:cNvSpPr/>
                <p:nvPr/>
              </p:nvSpPr>
              <p:spPr bwMode="auto">
                <a:xfrm>
                  <a:off x="5849230" y="5545346"/>
                  <a:ext cx="337630" cy="369512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2075" tIns="46038" rIns="92075" bIns="46038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457200" marR="0" indent="-45720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8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25B3191F-9FD9-421F-A4E8-D4938A4CF28E}"/>
                </a:ext>
              </a:extLst>
            </p:cNvPr>
            <p:cNvGrpSpPr/>
            <p:nvPr/>
          </p:nvGrpSpPr>
          <p:grpSpPr>
            <a:xfrm>
              <a:off x="11951" y="2708920"/>
              <a:ext cx="9143999" cy="597013"/>
              <a:chOff x="11951" y="2708920"/>
              <a:chExt cx="9143999" cy="597013"/>
            </a:xfrm>
          </p:grpSpPr>
          <p:sp>
            <p:nvSpPr>
              <p:cNvPr id="104" name="Line 4">
                <a:extLst>
                  <a:ext uri="{FF2B5EF4-FFF2-40B4-BE49-F238E27FC236}">
                    <a16:creationId xmlns:a16="http://schemas.microsoft.com/office/drawing/2014/main" id="{3A1D433B-2C5F-4BEC-867C-4B20A424E7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1951" y="3107160"/>
                <a:ext cx="9143999" cy="0"/>
              </a:xfrm>
              <a:prstGeom prst="line">
                <a:avLst/>
              </a:prstGeom>
              <a:solidFill>
                <a:srgbClr val="F8F8F8"/>
              </a:solidFill>
              <a:ln w="12700">
                <a:solidFill>
                  <a:schemeClr val="bg1">
                    <a:lumMod val="75000"/>
                  </a:schemeClr>
                </a:solidFill>
                <a:round/>
                <a:headEnd type="arrow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 sz="1400" i="0">
                  <a:cs typeface="Times New Roman" pitchFamily="18" charset="0"/>
                </a:endParaRP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88E3E8A5-71E0-4036-9716-B0D66CD916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57274" y="2908388"/>
                <a:ext cx="1806240" cy="39754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762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sz="2000" b="0" i="0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 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C41D3DFD-810F-4353-B223-10F47BA891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423" y="2908388"/>
                <a:ext cx="1655011" cy="397545"/>
              </a:xfrm>
              <a:prstGeom prst="rect">
                <a:avLst/>
              </a:prstGeom>
              <a:solidFill>
                <a:srgbClr val="E3295E"/>
              </a:solidFill>
              <a:ln w="762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sz="2000" b="0" i="0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 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D8BCE263-04EF-425D-9ADF-FB33FE8CF7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3712" y="2903481"/>
                <a:ext cx="1894871" cy="39754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762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sz="2000" b="0" i="0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 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1F00F345-8ED2-41A9-8CFF-91C9AD3EBC63}"/>
                  </a:ext>
                </a:extLst>
              </p:cNvPr>
              <p:cNvSpPr txBox="1"/>
              <p:nvPr/>
            </p:nvSpPr>
            <p:spPr>
              <a:xfrm>
                <a:off x="100165" y="2708920"/>
                <a:ext cx="21822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spcBef>
                    <a:spcPts val="1200"/>
                  </a:spcBef>
                </a:pPr>
                <a:r>
                  <a:rPr lang="en-US" sz="1800" b="0" i="0" dirty="0">
                    <a:latin typeface="Calibri" pitchFamily="34" charset="0"/>
                    <a:cs typeface="Calibri" pitchFamily="34" charset="0"/>
                  </a:rPr>
                  <a:t>Business</a:t>
                </a:r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830347C5-A775-4E9E-970F-35A0A7BB0E7F}"/>
                </a:ext>
              </a:extLst>
            </p:cNvPr>
            <p:cNvGrpSpPr/>
            <p:nvPr/>
          </p:nvGrpSpPr>
          <p:grpSpPr>
            <a:xfrm>
              <a:off x="11950" y="3771896"/>
              <a:ext cx="9143999" cy="573478"/>
              <a:chOff x="11950" y="3771896"/>
              <a:chExt cx="9143999" cy="573478"/>
            </a:xfrm>
          </p:grpSpPr>
          <p:sp>
            <p:nvSpPr>
              <p:cNvPr id="97" name="Line 4">
                <a:extLst>
                  <a:ext uri="{FF2B5EF4-FFF2-40B4-BE49-F238E27FC236}">
                    <a16:creationId xmlns:a16="http://schemas.microsoft.com/office/drawing/2014/main" id="{49EAC781-B723-4DDA-BEE5-0B4608C985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1950" y="4169685"/>
                <a:ext cx="9143999" cy="0"/>
              </a:xfrm>
              <a:prstGeom prst="line">
                <a:avLst/>
              </a:prstGeom>
              <a:solidFill>
                <a:srgbClr val="F8F8F8"/>
              </a:solidFill>
              <a:ln w="12700">
                <a:solidFill>
                  <a:schemeClr val="bg1">
                    <a:lumMod val="75000"/>
                  </a:schemeClr>
                </a:solidFill>
                <a:round/>
                <a:headEnd type="arrow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 sz="1400" i="0">
                  <a:cs typeface="Times New Roman" pitchFamily="18" charset="0"/>
                </a:endParaRPr>
              </a:p>
            </p:txBody>
          </p:sp>
          <p:sp>
            <p:nvSpPr>
              <p:cNvPr id="98" name="Rectangle 7">
                <a:extLst>
                  <a:ext uri="{FF2B5EF4-FFF2-40B4-BE49-F238E27FC236}">
                    <a16:creationId xmlns:a16="http://schemas.microsoft.com/office/drawing/2014/main" id="{BB0238E6-E830-493F-8330-F6755128CC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2167" y="3993996"/>
                <a:ext cx="1362848" cy="351378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sz="1700" b="0" i="0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 </a:t>
                </a:r>
              </a:p>
            </p:txBody>
          </p:sp>
          <p:sp>
            <p:nvSpPr>
              <p:cNvPr id="99" name="Rectangle 8">
                <a:extLst>
                  <a:ext uri="{FF2B5EF4-FFF2-40B4-BE49-F238E27FC236}">
                    <a16:creationId xmlns:a16="http://schemas.microsoft.com/office/drawing/2014/main" id="{9FB976AE-F311-47D7-877D-F086222BF9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9696" y="3993996"/>
                <a:ext cx="1332792" cy="351378"/>
              </a:xfrm>
              <a:prstGeom prst="rect">
                <a:avLst/>
              </a:prstGeom>
              <a:solidFill>
                <a:srgbClr val="177F78"/>
              </a:solidFill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sz="1700" b="0" i="0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 </a:t>
                </a:r>
              </a:p>
            </p:txBody>
          </p:sp>
          <p:sp>
            <p:nvSpPr>
              <p:cNvPr id="100" name="Rectangle 7">
                <a:extLst>
                  <a:ext uri="{FF2B5EF4-FFF2-40B4-BE49-F238E27FC236}">
                    <a16:creationId xmlns:a16="http://schemas.microsoft.com/office/drawing/2014/main" id="{63F156A4-F5D8-43D9-B8F4-877702B471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2352" y="3993996"/>
                <a:ext cx="1331260" cy="351378"/>
              </a:xfrm>
              <a:prstGeom prst="rect">
                <a:avLst/>
              </a:prstGeom>
              <a:solidFill>
                <a:srgbClr val="89BC44"/>
              </a:solidFill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sz="1700" b="0" i="0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</a:t>
                </a:r>
              </a:p>
            </p:txBody>
          </p:sp>
          <p:sp>
            <p:nvSpPr>
              <p:cNvPr id="101" name="Rectangle 8">
                <a:extLst>
                  <a:ext uri="{FF2B5EF4-FFF2-40B4-BE49-F238E27FC236}">
                    <a16:creationId xmlns:a16="http://schemas.microsoft.com/office/drawing/2014/main" id="{EF838502-8562-45A6-8D8B-487C39F9C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92394" y="3993996"/>
                <a:ext cx="1222579" cy="35137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sz="1700" b="0" i="0" dirty="0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rPr>
                  <a:t>  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3638B82F-32A2-4AC6-915B-C6FEA66D481C}"/>
                  </a:ext>
                </a:extLst>
              </p:cNvPr>
              <p:cNvSpPr txBox="1"/>
              <p:nvPr/>
            </p:nvSpPr>
            <p:spPr>
              <a:xfrm>
                <a:off x="100165" y="3771896"/>
                <a:ext cx="2257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itchFamily="34" charset="0"/>
                    <a:cs typeface="Calibri" pitchFamily="34" charset="0"/>
                  </a:rPr>
                  <a:t>Operational</a:t>
                </a:r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62CDF1BB-8819-4CD9-A25D-CF21C352C01D}"/>
                </a:ext>
              </a:extLst>
            </p:cNvPr>
            <p:cNvGrpSpPr/>
            <p:nvPr/>
          </p:nvGrpSpPr>
          <p:grpSpPr>
            <a:xfrm>
              <a:off x="3041964" y="3405932"/>
              <a:ext cx="4208355" cy="520386"/>
              <a:chOff x="1412397" y="4134017"/>
              <a:chExt cx="5941105" cy="559012"/>
            </a:xfrm>
          </p:grpSpPr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0D855CCF-4AFB-4A43-BC4C-CC46AFBEFCD6}"/>
                  </a:ext>
                </a:extLst>
              </p:cNvPr>
              <p:cNvSpPr/>
              <p:nvPr/>
            </p:nvSpPr>
            <p:spPr bwMode="auto">
              <a:xfrm rot="21359066">
                <a:off x="1412397" y="4134017"/>
                <a:ext cx="2651918" cy="559012"/>
              </a:xfrm>
              <a:custGeom>
                <a:avLst/>
                <a:gdLst>
                  <a:gd name="connsiteX0" fmla="*/ 3152633 w 3152633"/>
                  <a:gd name="connsiteY0" fmla="*/ 0 h 627797"/>
                  <a:gd name="connsiteX1" fmla="*/ 709684 w 3152633"/>
                  <a:gd name="connsiteY1" fmla="*/ 300251 h 627797"/>
                  <a:gd name="connsiteX2" fmla="*/ 0 w 3152633"/>
                  <a:gd name="connsiteY2" fmla="*/ 627797 h 627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52633" h="627797">
                    <a:moveTo>
                      <a:pt x="3152633" y="0"/>
                    </a:moveTo>
                    <a:cubicBezTo>
                      <a:pt x="2193878" y="97809"/>
                      <a:pt x="1235123" y="195618"/>
                      <a:pt x="709684" y="300251"/>
                    </a:cubicBezTo>
                    <a:cubicBezTo>
                      <a:pt x="184245" y="404884"/>
                      <a:pt x="92122" y="516340"/>
                      <a:pt x="0" y="627797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7952A10B-DFBC-46AC-81C5-5018AE2A1C50}"/>
                  </a:ext>
                </a:extLst>
              </p:cNvPr>
              <p:cNvSpPr/>
              <p:nvPr/>
            </p:nvSpPr>
            <p:spPr bwMode="auto">
              <a:xfrm rot="429412" flipH="1">
                <a:off x="5347315" y="4157369"/>
                <a:ext cx="2006187" cy="455254"/>
              </a:xfrm>
              <a:custGeom>
                <a:avLst/>
                <a:gdLst>
                  <a:gd name="connsiteX0" fmla="*/ 3152633 w 3152633"/>
                  <a:gd name="connsiteY0" fmla="*/ 0 h 627797"/>
                  <a:gd name="connsiteX1" fmla="*/ 709684 w 3152633"/>
                  <a:gd name="connsiteY1" fmla="*/ 300251 h 627797"/>
                  <a:gd name="connsiteX2" fmla="*/ 0 w 3152633"/>
                  <a:gd name="connsiteY2" fmla="*/ 627797 h 627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52633" h="627797">
                    <a:moveTo>
                      <a:pt x="3152633" y="0"/>
                    </a:moveTo>
                    <a:cubicBezTo>
                      <a:pt x="2193878" y="97809"/>
                      <a:pt x="1235123" y="195618"/>
                      <a:pt x="709684" y="300251"/>
                    </a:cubicBezTo>
                    <a:cubicBezTo>
                      <a:pt x="184245" y="404884"/>
                      <a:pt x="92122" y="516340"/>
                      <a:pt x="0" y="627797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F07ABAA7-C962-439B-A672-7F225809F5EC}"/>
                </a:ext>
              </a:extLst>
            </p:cNvPr>
            <p:cNvGrpSpPr/>
            <p:nvPr/>
          </p:nvGrpSpPr>
          <p:grpSpPr>
            <a:xfrm>
              <a:off x="2727949" y="4370832"/>
              <a:ext cx="5300434" cy="630032"/>
              <a:chOff x="2727949" y="4452223"/>
              <a:chExt cx="5311656" cy="548641"/>
            </a:xfrm>
          </p:grpSpPr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7C6FD204-B078-4D5A-B1A0-CFD965BFAE60}"/>
                  </a:ext>
                </a:extLst>
              </p:cNvPr>
              <p:cNvSpPr/>
              <p:nvPr/>
            </p:nvSpPr>
            <p:spPr bwMode="auto">
              <a:xfrm>
                <a:off x="2727949" y="4452223"/>
                <a:ext cx="2930363" cy="548640"/>
              </a:xfrm>
              <a:custGeom>
                <a:avLst/>
                <a:gdLst>
                  <a:gd name="connsiteX0" fmla="*/ 3152633 w 3152633"/>
                  <a:gd name="connsiteY0" fmla="*/ 0 h 627797"/>
                  <a:gd name="connsiteX1" fmla="*/ 709684 w 3152633"/>
                  <a:gd name="connsiteY1" fmla="*/ 300251 h 627797"/>
                  <a:gd name="connsiteX2" fmla="*/ 0 w 3152633"/>
                  <a:gd name="connsiteY2" fmla="*/ 627797 h 627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52633" h="627797">
                    <a:moveTo>
                      <a:pt x="3152633" y="0"/>
                    </a:moveTo>
                    <a:cubicBezTo>
                      <a:pt x="2193878" y="97809"/>
                      <a:pt x="1235123" y="195618"/>
                      <a:pt x="709684" y="300251"/>
                    </a:cubicBezTo>
                    <a:cubicBezTo>
                      <a:pt x="184245" y="404884"/>
                      <a:pt x="92122" y="516340"/>
                      <a:pt x="0" y="627797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85957E9C-6B29-4E3B-BE6B-752C8773DA22}"/>
                  </a:ext>
                </a:extLst>
              </p:cNvPr>
              <p:cNvSpPr/>
              <p:nvPr/>
            </p:nvSpPr>
            <p:spPr bwMode="auto">
              <a:xfrm flipH="1">
                <a:off x="6381218" y="4452224"/>
                <a:ext cx="1658387" cy="548640"/>
              </a:xfrm>
              <a:custGeom>
                <a:avLst/>
                <a:gdLst>
                  <a:gd name="connsiteX0" fmla="*/ 3152633 w 3152633"/>
                  <a:gd name="connsiteY0" fmla="*/ 0 h 627797"/>
                  <a:gd name="connsiteX1" fmla="*/ 709684 w 3152633"/>
                  <a:gd name="connsiteY1" fmla="*/ 300251 h 627797"/>
                  <a:gd name="connsiteX2" fmla="*/ 0 w 3152633"/>
                  <a:gd name="connsiteY2" fmla="*/ 627797 h 6277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52633" h="627797">
                    <a:moveTo>
                      <a:pt x="3152633" y="0"/>
                    </a:moveTo>
                    <a:cubicBezTo>
                      <a:pt x="2193878" y="97809"/>
                      <a:pt x="1235123" y="195618"/>
                      <a:pt x="709684" y="300251"/>
                    </a:cubicBezTo>
                    <a:cubicBezTo>
                      <a:pt x="184245" y="404884"/>
                      <a:pt x="92122" y="516340"/>
                      <a:pt x="0" y="627797"/>
                    </a:cubicBezTo>
                  </a:path>
                </a:pathLst>
              </a:custGeom>
              <a:noFill/>
              <a:ln w="19050" cap="flat" cmpd="sng" algn="ctr">
                <a:solidFill>
                  <a:srgbClr val="000000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633D3C7-12F4-416D-825C-338232365A14}"/>
              </a:ext>
            </a:extLst>
          </p:cNvPr>
          <p:cNvGrpSpPr/>
          <p:nvPr/>
        </p:nvGrpSpPr>
        <p:grpSpPr>
          <a:xfrm>
            <a:off x="485870" y="1124744"/>
            <a:ext cx="11220260" cy="2053006"/>
            <a:chOff x="485870" y="1412776"/>
            <a:chExt cx="11220260" cy="205300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D3F5E29-F60C-45A0-9F2E-482EA7004B6D}"/>
                </a:ext>
              </a:extLst>
            </p:cNvPr>
            <p:cNvSpPr txBox="1"/>
            <p:nvPr/>
          </p:nvSpPr>
          <p:spPr>
            <a:xfrm>
              <a:off x="485871" y="1412776"/>
              <a:ext cx="11193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5. At what </a:t>
              </a:r>
              <a:r>
                <a:rPr lang="en-US" sz="2000" i="0" dirty="0">
                  <a:latin typeface="Calibri" panose="020F0502020204030204" pitchFamily="34" charset="0"/>
                  <a:cs typeface="Calibri" panose="020F0502020204030204" pitchFamily="34" charset="0"/>
                </a:rPr>
                <a:t>organizational level</a:t>
              </a:r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 should the processes be mapped?</a:t>
              </a: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6AB2F100-DE6C-41D6-8737-06AD7B7F55EB}"/>
                </a:ext>
              </a:extLst>
            </p:cNvPr>
            <p:cNvGrpSpPr/>
            <p:nvPr/>
          </p:nvGrpSpPr>
          <p:grpSpPr>
            <a:xfrm>
              <a:off x="485871" y="2006490"/>
              <a:ext cx="3548217" cy="646331"/>
              <a:chOff x="593883" y="2006490"/>
              <a:chExt cx="3548217" cy="646331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3B35F996-DE71-49DE-9740-A0C1F07A8243}"/>
                  </a:ext>
                </a:extLst>
              </p:cNvPr>
              <p:cNvSpPr/>
              <p:nvPr/>
            </p:nvSpPr>
            <p:spPr bwMode="auto">
              <a:xfrm>
                <a:off x="593883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5EC24EC4-0849-410D-82BF-4B613CFF4CC8}"/>
                  </a:ext>
                </a:extLst>
              </p:cNvPr>
              <p:cNvSpPr txBox="1"/>
              <p:nvPr/>
            </p:nvSpPr>
            <p:spPr>
              <a:xfrm>
                <a:off x="1241955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Strategic / business level (core processes)</a:t>
                </a: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6973D49E-FCC4-480D-9317-29FE5BA1FCC9}"/>
                </a:ext>
              </a:extLst>
            </p:cNvPr>
            <p:cNvGrpSpPr/>
            <p:nvPr/>
          </p:nvGrpSpPr>
          <p:grpSpPr>
            <a:xfrm>
              <a:off x="4321892" y="2006490"/>
              <a:ext cx="3548217" cy="646331"/>
              <a:chOff x="4468005" y="2006490"/>
              <a:chExt cx="3548217" cy="646331"/>
            </a:xfrm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257285A2-436C-4B6D-91D4-B07BDABAAC83}"/>
                  </a:ext>
                </a:extLst>
              </p:cNvPr>
              <p:cNvSpPr/>
              <p:nvPr/>
            </p:nvSpPr>
            <p:spPr bwMode="auto">
              <a:xfrm>
                <a:off x="446800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DE743913-C966-4FA2-B540-118C8012F25C}"/>
                  </a:ext>
                </a:extLst>
              </p:cNvPr>
              <p:cNvSpPr txBox="1"/>
              <p:nvPr/>
            </p:nvSpPr>
            <p:spPr>
              <a:xfrm>
                <a:off x="5116077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Operational level (cross-functional)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0E43D64-594E-4F55-AF45-9B8475E97FF9}"/>
                </a:ext>
              </a:extLst>
            </p:cNvPr>
            <p:cNvGrpSpPr/>
            <p:nvPr/>
          </p:nvGrpSpPr>
          <p:grpSpPr>
            <a:xfrm>
              <a:off x="8157913" y="2006490"/>
              <a:ext cx="3548217" cy="646331"/>
              <a:chOff x="8265925" y="2006490"/>
              <a:chExt cx="3548217" cy="646331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6B52B8A9-7561-4E73-8911-00DF26467337}"/>
                  </a:ext>
                </a:extLst>
              </p:cNvPr>
              <p:cNvSpPr/>
              <p:nvPr/>
            </p:nvSpPr>
            <p:spPr bwMode="auto">
              <a:xfrm>
                <a:off x="826592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376E6082-1CC6-455D-A237-2DF226D8723E}"/>
                  </a:ext>
                </a:extLst>
              </p:cNvPr>
              <p:cNvSpPr txBox="1"/>
              <p:nvPr/>
            </p:nvSpPr>
            <p:spPr>
              <a:xfrm>
                <a:off x="8913997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Task, activity, or procedural level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FA7228B0-F406-4727-A2A7-473DAECF0F51}"/>
                </a:ext>
              </a:extLst>
            </p:cNvPr>
            <p:cNvGrpSpPr/>
            <p:nvPr/>
          </p:nvGrpSpPr>
          <p:grpSpPr>
            <a:xfrm>
              <a:off x="485870" y="2945528"/>
              <a:ext cx="3548217" cy="520254"/>
              <a:chOff x="593883" y="2006490"/>
              <a:chExt cx="3548217" cy="520254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443C5E8D-0185-4FA6-9BAC-BC6071D43A7B}"/>
                  </a:ext>
                </a:extLst>
              </p:cNvPr>
              <p:cNvSpPr/>
              <p:nvPr/>
            </p:nvSpPr>
            <p:spPr bwMode="auto">
              <a:xfrm>
                <a:off x="593883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9308E8E5-7F74-429B-90A7-E05B9B833F07}"/>
                  </a:ext>
                </a:extLst>
              </p:cNvPr>
              <p:cNvSpPr txBox="1"/>
              <p:nvPr/>
            </p:nvSpPr>
            <p:spPr>
              <a:xfrm>
                <a:off x="1241955" y="2006490"/>
                <a:ext cx="29001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All levels</a:t>
                </a: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E61A6B1-C773-4A9D-B4F4-74E0BA763E4E}"/>
                </a:ext>
              </a:extLst>
            </p:cNvPr>
            <p:cNvGrpSpPr/>
            <p:nvPr/>
          </p:nvGrpSpPr>
          <p:grpSpPr>
            <a:xfrm>
              <a:off x="4321891" y="2945528"/>
              <a:ext cx="3548217" cy="520254"/>
              <a:chOff x="4468005" y="2006490"/>
              <a:chExt cx="3548217" cy="520254"/>
            </a:xfrm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F7F156D4-127C-4B0B-AF33-E52986F69C7F}"/>
                  </a:ext>
                </a:extLst>
              </p:cNvPr>
              <p:cNvSpPr/>
              <p:nvPr/>
            </p:nvSpPr>
            <p:spPr bwMode="auto">
              <a:xfrm>
                <a:off x="446800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6F27638-DAD9-4473-9BF4-CE37CFF75A6A}"/>
                  </a:ext>
                </a:extLst>
              </p:cNvPr>
              <p:cNvSpPr txBox="1"/>
              <p:nvPr/>
            </p:nvSpPr>
            <p:spPr>
              <a:xfrm>
                <a:off x="5116077" y="2006490"/>
                <a:ext cx="29001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As required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85828704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2E949C6-1A6B-4DF9-93C1-A2119D4453C4}"/>
              </a:ext>
            </a:extLst>
          </p:cNvPr>
          <p:cNvGrpSpPr/>
          <p:nvPr/>
        </p:nvGrpSpPr>
        <p:grpSpPr>
          <a:xfrm>
            <a:off x="841184" y="3284984"/>
            <a:ext cx="10509632" cy="2470194"/>
            <a:chOff x="995926" y="3573016"/>
            <a:chExt cx="10509632" cy="247019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6CBCA17-F031-4174-84E3-8C38258BC1B1}"/>
                </a:ext>
              </a:extLst>
            </p:cNvPr>
            <p:cNvGrpSpPr/>
            <p:nvPr/>
          </p:nvGrpSpPr>
          <p:grpSpPr>
            <a:xfrm>
              <a:off x="4827174" y="3573016"/>
              <a:ext cx="3051604" cy="2470194"/>
              <a:chOff x="1099762" y="3789040"/>
              <a:chExt cx="3051604" cy="2470194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A3EA66D-04EE-479C-811A-9C2365CE1613}"/>
                  </a:ext>
                </a:extLst>
              </p:cNvPr>
              <p:cNvSpPr/>
              <p:nvPr/>
            </p:nvSpPr>
            <p:spPr bwMode="auto">
              <a:xfrm>
                <a:off x="1099762" y="3789040"/>
                <a:ext cx="3051604" cy="208823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ED604BF6-37A8-42BE-BEB5-69BEBB66E920}"/>
                  </a:ext>
                </a:extLst>
              </p:cNvPr>
              <p:cNvGrpSpPr/>
              <p:nvPr/>
            </p:nvGrpSpPr>
            <p:grpSpPr>
              <a:xfrm>
                <a:off x="1465300" y="3956128"/>
                <a:ext cx="2320528" cy="1754057"/>
                <a:chOff x="4067944" y="4198995"/>
                <a:chExt cx="2320528" cy="1754057"/>
              </a:xfrm>
            </p:grpSpPr>
            <p:grpSp>
              <p:nvGrpSpPr>
                <p:cNvPr id="25" name="Group 37">
                  <a:extLst>
                    <a:ext uri="{FF2B5EF4-FFF2-40B4-BE49-F238E27FC236}">
                      <a16:creationId xmlns:a16="http://schemas.microsoft.com/office/drawing/2014/main" id="{3B9206E4-D47A-4E0F-BDAC-50E24FBE4F6E}"/>
                    </a:ext>
                  </a:extLst>
                </p:cNvPr>
                <p:cNvGrpSpPr/>
                <p:nvPr/>
              </p:nvGrpSpPr>
              <p:grpSpPr>
                <a:xfrm>
                  <a:off x="4067944" y="4293096"/>
                  <a:ext cx="864096" cy="1476065"/>
                  <a:chOff x="7236296" y="2423847"/>
                  <a:chExt cx="864096" cy="1476065"/>
                </a:xfrm>
              </p:grpSpPr>
              <p:cxnSp>
                <p:nvCxnSpPr>
                  <p:cNvPr id="35" name="Straight Arrow Connector 34">
                    <a:extLst>
                      <a:ext uri="{FF2B5EF4-FFF2-40B4-BE49-F238E27FC236}">
                        <a16:creationId xmlns:a16="http://schemas.microsoft.com/office/drawing/2014/main" id="{9D327814-E78F-4BF7-8364-F9DAFEC9DC5B}"/>
                      </a:ext>
                    </a:extLst>
                  </p:cNvPr>
                  <p:cNvCxnSpPr>
                    <a:stCxn id="38" idx="2"/>
                    <a:endCxn id="36" idx="0"/>
                  </p:cNvCxnSpPr>
                  <p:nvPr/>
                </p:nvCxnSpPr>
                <p:spPr bwMode="auto">
                  <a:xfrm>
                    <a:off x="7668344" y="2636912"/>
                    <a:ext cx="0" cy="1080120"/>
                  </a:xfrm>
                  <a:prstGeom prst="straightConnector1">
                    <a:avLst/>
                  </a:prstGeom>
                  <a:solidFill>
                    <a:srgbClr val="99CCFF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36" name="Oval 19">
                    <a:extLst>
                      <a:ext uri="{FF2B5EF4-FFF2-40B4-BE49-F238E27FC236}">
                        <a16:creationId xmlns:a16="http://schemas.microsoft.com/office/drawing/2014/main" id="{918FA6A2-62CB-4FCE-BB41-57E62ABF35E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7576904" y="3717032"/>
                    <a:ext cx="182880" cy="182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Rectangle 36">
                    <a:extLst>
                      <a:ext uri="{FF2B5EF4-FFF2-40B4-BE49-F238E27FC236}">
                        <a16:creationId xmlns:a16="http://schemas.microsoft.com/office/drawing/2014/main" id="{0438CC6A-14B2-4244-83A8-879E479DE69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36296" y="3284984"/>
                    <a:ext cx="864096" cy="21306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9050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8" name="Rectangle 37">
                    <a:extLst>
                      <a:ext uri="{FF2B5EF4-FFF2-40B4-BE49-F238E27FC236}">
                        <a16:creationId xmlns:a16="http://schemas.microsoft.com/office/drawing/2014/main" id="{F4DAA0B2-8732-4464-9C4B-159C1B65941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36296" y="2423847"/>
                    <a:ext cx="864096" cy="21306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9050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9" name="Flowchart: Decision 38">
                    <a:extLst>
                      <a:ext uri="{FF2B5EF4-FFF2-40B4-BE49-F238E27FC236}">
                        <a16:creationId xmlns:a16="http://schemas.microsoft.com/office/drawing/2014/main" id="{73533B19-C6B5-4247-897E-ED92B8EE4C7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346195" y="2818819"/>
                    <a:ext cx="644298" cy="322149"/>
                  </a:xfrm>
                  <a:prstGeom prst="flowChartDecision">
                    <a:avLst/>
                  </a:prstGeom>
                  <a:solidFill>
                    <a:schemeClr val="bg1"/>
                  </a:solidFill>
                  <a:ln w="28575" cap="flat" cmpd="sng" algn="ctr">
                    <a:solidFill>
                      <a:srgbClr val="FF995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40" name="Elbow Connector 80">
                    <a:extLst>
                      <a:ext uri="{FF2B5EF4-FFF2-40B4-BE49-F238E27FC236}">
                        <a16:creationId xmlns:a16="http://schemas.microsoft.com/office/drawing/2014/main" id="{7DE55D44-788A-41C5-A739-1858E8FF9142}"/>
                      </a:ext>
                    </a:extLst>
                  </p:cNvPr>
                  <p:cNvCxnSpPr>
                    <a:stCxn id="39" idx="3"/>
                    <a:endCxn id="37" idx="3"/>
                  </p:cNvCxnSpPr>
                  <p:nvPr/>
                </p:nvCxnSpPr>
                <p:spPr bwMode="auto">
                  <a:xfrm>
                    <a:off x="7990493" y="2979894"/>
                    <a:ext cx="109899" cy="411623"/>
                  </a:xfrm>
                  <a:prstGeom prst="bentConnector3">
                    <a:avLst>
                      <a:gd name="adj1" fmla="val 308009"/>
                    </a:avLst>
                  </a:prstGeom>
                  <a:solidFill>
                    <a:srgbClr val="99CCFF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26" name="Group 38">
                  <a:extLst>
                    <a:ext uri="{FF2B5EF4-FFF2-40B4-BE49-F238E27FC236}">
                      <a16:creationId xmlns:a16="http://schemas.microsoft.com/office/drawing/2014/main" id="{199A76D3-D004-4C5C-AF2C-D89E6DEBED9A}"/>
                    </a:ext>
                  </a:extLst>
                </p:cNvPr>
                <p:cNvGrpSpPr/>
                <p:nvPr/>
              </p:nvGrpSpPr>
              <p:grpSpPr>
                <a:xfrm>
                  <a:off x="5524376" y="4293096"/>
                  <a:ext cx="864096" cy="1659956"/>
                  <a:chOff x="7308304" y="4210040"/>
                  <a:chExt cx="864096" cy="1659956"/>
                </a:xfrm>
              </p:grpSpPr>
              <p:cxnSp>
                <p:nvCxnSpPr>
                  <p:cNvPr id="29" name="Straight Arrow Connector 28">
                    <a:extLst>
                      <a:ext uri="{FF2B5EF4-FFF2-40B4-BE49-F238E27FC236}">
                        <a16:creationId xmlns:a16="http://schemas.microsoft.com/office/drawing/2014/main" id="{1512798C-77A9-49D6-97A3-2650437D7C9A}"/>
                      </a:ext>
                    </a:extLst>
                  </p:cNvPr>
                  <p:cNvCxnSpPr>
                    <a:stCxn id="33" idx="2"/>
                    <a:endCxn id="30" idx="0"/>
                  </p:cNvCxnSpPr>
                  <p:nvPr/>
                </p:nvCxnSpPr>
                <p:spPr bwMode="auto">
                  <a:xfrm flipV="1">
                    <a:off x="7740352" y="4392920"/>
                    <a:ext cx="0" cy="1154927"/>
                  </a:xfrm>
                  <a:prstGeom prst="straightConnector1">
                    <a:avLst/>
                  </a:prstGeom>
                  <a:solidFill>
                    <a:srgbClr val="99CCFF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30" name="Oval 19">
                    <a:extLst>
                      <a:ext uri="{FF2B5EF4-FFF2-40B4-BE49-F238E27FC236}">
                        <a16:creationId xmlns:a16="http://schemas.microsoft.com/office/drawing/2014/main" id="{BA6A7DA6-F68B-4906-91EB-AF43FC4165D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7648912" y="4210040"/>
                    <a:ext cx="182880" cy="182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Rectangle 30">
                    <a:extLst>
                      <a:ext uri="{FF2B5EF4-FFF2-40B4-BE49-F238E27FC236}">
                        <a16:creationId xmlns:a16="http://schemas.microsoft.com/office/drawing/2014/main" id="{6B014056-64FB-4AE6-9A8D-D7A7D1083BAE}"/>
                      </a:ext>
                    </a:extLst>
                  </p:cNvPr>
                  <p:cNvSpPr/>
                  <p:nvPr/>
                </p:nvSpPr>
                <p:spPr bwMode="auto">
                  <a:xfrm rot="10800000">
                    <a:off x="7308304" y="4690483"/>
                    <a:ext cx="864096" cy="21306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9050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2" name="Rectangle 31">
                    <a:extLst>
                      <a:ext uri="{FF2B5EF4-FFF2-40B4-BE49-F238E27FC236}">
                        <a16:creationId xmlns:a16="http://schemas.microsoft.com/office/drawing/2014/main" id="{15B7A746-F574-4487-B5A3-E109EEEA4AAE}"/>
                      </a:ext>
                    </a:extLst>
                  </p:cNvPr>
                  <p:cNvSpPr/>
                  <p:nvPr/>
                </p:nvSpPr>
                <p:spPr bwMode="auto">
                  <a:xfrm rot="10800000">
                    <a:off x="7308304" y="5120016"/>
                    <a:ext cx="864096" cy="21306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9050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3" name="Flowchart: Decision 32">
                    <a:extLst>
                      <a:ext uri="{FF2B5EF4-FFF2-40B4-BE49-F238E27FC236}">
                        <a16:creationId xmlns:a16="http://schemas.microsoft.com/office/drawing/2014/main" id="{6E7F0D55-4E7B-440C-BBD9-05E0E509BDF5}"/>
                      </a:ext>
                    </a:extLst>
                  </p:cNvPr>
                  <p:cNvSpPr/>
                  <p:nvPr/>
                </p:nvSpPr>
                <p:spPr bwMode="auto">
                  <a:xfrm rot="10800000">
                    <a:off x="7418203" y="5547847"/>
                    <a:ext cx="644298" cy="322149"/>
                  </a:xfrm>
                  <a:prstGeom prst="flowChartDecision">
                    <a:avLst/>
                  </a:prstGeom>
                  <a:solidFill>
                    <a:schemeClr val="bg1"/>
                  </a:solidFill>
                  <a:ln w="28575" cap="flat" cmpd="sng" algn="ctr">
                    <a:solidFill>
                      <a:srgbClr val="FF995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34" name="Elbow Connector 74">
                    <a:extLst>
                      <a:ext uri="{FF2B5EF4-FFF2-40B4-BE49-F238E27FC236}">
                        <a16:creationId xmlns:a16="http://schemas.microsoft.com/office/drawing/2014/main" id="{C5EBAC74-1F33-40A5-A4B0-D018610D15CB}"/>
                      </a:ext>
                    </a:extLst>
                  </p:cNvPr>
                  <p:cNvCxnSpPr>
                    <a:stCxn id="33" idx="1"/>
                    <a:endCxn id="32" idx="1"/>
                  </p:cNvCxnSpPr>
                  <p:nvPr/>
                </p:nvCxnSpPr>
                <p:spPr bwMode="auto">
                  <a:xfrm flipV="1">
                    <a:off x="8062501" y="5226548"/>
                    <a:ext cx="109899" cy="482373"/>
                  </a:xfrm>
                  <a:prstGeom prst="bentConnector3">
                    <a:avLst>
                      <a:gd name="adj1" fmla="val 308009"/>
                    </a:avLst>
                  </a:prstGeom>
                  <a:solidFill>
                    <a:srgbClr val="99CCFF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CE2172E2-79FB-4FE0-8A9B-5CD2D0A40999}"/>
                    </a:ext>
                  </a:extLst>
                </p:cNvPr>
                <p:cNvSpPr txBox="1"/>
                <p:nvPr/>
              </p:nvSpPr>
              <p:spPr>
                <a:xfrm>
                  <a:off x="4132794" y="5486847"/>
                  <a:ext cx="31450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i="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27670971-581E-412B-9D39-B92C111CBD82}"/>
                    </a:ext>
                  </a:extLst>
                </p:cNvPr>
                <p:cNvSpPr txBox="1"/>
                <p:nvPr/>
              </p:nvSpPr>
              <p:spPr>
                <a:xfrm>
                  <a:off x="6021125" y="4198995"/>
                  <a:ext cx="31450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i="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</a:p>
              </p:txBody>
            </p:sp>
          </p:grpSp>
          <p:sp>
            <p:nvSpPr>
              <p:cNvPr id="24" name="Text Box 14">
                <a:extLst>
                  <a:ext uri="{FF2B5EF4-FFF2-40B4-BE49-F238E27FC236}">
                    <a16:creationId xmlns:a16="http://schemas.microsoft.com/office/drawing/2014/main" id="{A1C3561E-BECE-4853-BFD5-7E44B89DF9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31707" y="5889902"/>
                <a:ext cx="158771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800" b="0" i="0" dirty="0">
                    <a:latin typeface="Calibri" pitchFamily="34" charset="0"/>
                    <a:cs typeface="Calibri" pitchFamily="34" charset="0"/>
                  </a:rPr>
                  <a:t>Same page</a:t>
                </a: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8A54413-D7BF-489D-8469-EBBDBBADA28D}"/>
                </a:ext>
              </a:extLst>
            </p:cNvPr>
            <p:cNvGrpSpPr/>
            <p:nvPr/>
          </p:nvGrpSpPr>
          <p:grpSpPr>
            <a:xfrm>
              <a:off x="8658422" y="3573016"/>
              <a:ext cx="2847136" cy="2470194"/>
              <a:chOff x="5067370" y="3789040"/>
              <a:chExt cx="2847136" cy="2470194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C4B43881-E1FE-47EE-93F3-F66DC4527803}"/>
                  </a:ext>
                </a:extLst>
              </p:cNvPr>
              <p:cNvSpPr/>
              <p:nvPr/>
            </p:nvSpPr>
            <p:spPr bwMode="auto">
              <a:xfrm>
                <a:off x="5067370" y="3789040"/>
                <a:ext cx="1389922" cy="208823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AD82FBC-A752-4365-BB7A-D458D5B739B3}"/>
                  </a:ext>
                </a:extLst>
              </p:cNvPr>
              <p:cNvSpPr/>
              <p:nvPr/>
            </p:nvSpPr>
            <p:spPr bwMode="auto">
              <a:xfrm>
                <a:off x="6524584" y="3789040"/>
                <a:ext cx="1389922" cy="208823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Text Box 14">
                <a:extLst>
                  <a:ext uri="{FF2B5EF4-FFF2-40B4-BE49-F238E27FC236}">
                    <a16:creationId xmlns:a16="http://schemas.microsoft.com/office/drawing/2014/main" id="{6D02098E-1A47-4D36-A1A6-22AAA8AED3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94847" y="5889902"/>
                <a:ext cx="158771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800" b="0" i="0" dirty="0">
                    <a:latin typeface="Calibri" pitchFamily="34" charset="0"/>
                    <a:cs typeface="Calibri" pitchFamily="34" charset="0"/>
                  </a:rPr>
                  <a:t>Multiple pages</a:t>
                </a:r>
              </a:p>
            </p:txBody>
          </p: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AACA0B87-6951-4F0A-9A96-DBA97BBB60CA}"/>
                  </a:ext>
                </a:extLst>
              </p:cNvPr>
              <p:cNvGrpSpPr/>
              <p:nvPr/>
            </p:nvGrpSpPr>
            <p:grpSpPr>
              <a:xfrm>
                <a:off x="5220072" y="3956128"/>
                <a:ext cx="2329656" cy="1754057"/>
                <a:chOff x="5220072" y="3956128"/>
                <a:chExt cx="2329656" cy="1754057"/>
              </a:xfrm>
            </p:grpSpPr>
            <p:grpSp>
              <p:nvGrpSpPr>
                <p:cNvPr id="46" name="Group 45">
                  <a:extLst>
                    <a:ext uri="{FF2B5EF4-FFF2-40B4-BE49-F238E27FC236}">
                      <a16:creationId xmlns:a16="http://schemas.microsoft.com/office/drawing/2014/main" id="{8012BD41-D1E5-4F76-8E4C-5FA06A58E6CA}"/>
                    </a:ext>
                  </a:extLst>
                </p:cNvPr>
                <p:cNvGrpSpPr/>
                <p:nvPr/>
              </p:nvGrpSpPr>
              <p:grpSpPr>
                <a:xfrm>
                  <a:off x="5220072" y="4050229"/>
                  <a:ext cx="872464" cy="1593861"/>
                  <a:chOff x="5220072" y="4050229"/>
                  <a:chExt cx="872464" cy="1593861"/>
                </a:xfrm>
              </p:grpSpPr>
              <p:cxnSp>
                <p:nvCxnSpPr>
                  <p:cNvPr id="56" name="Straight Arrow Connector 55">
                    <a:extLst>
                      <a:ext uri="{FF2B5EF4-FFF2-40B4-BE49-F238E27FC236}">
                        <a16:creationId xmlns:a16="http://schemas.microsoft.com/office/drawing/2014/main" id="{B739CE04-31A4-4939-B39A-F4D747D1E4FB}"/>
                      </a:ext>
                    </a:extLst>
                  </p:cNvPr>
                  <p:cNvCxnSpPr>
                    <a:stCxn id="60" idx="2"/>
                  </p:cNvCxnSpPr>
                  <p:nvPr/>
                </p:nvCxnSpPr>
                <p:spPr bwMode="auto">
                  <a:xfrm>
                    <a:off x="5660488" y="4263294"/>
                    <a:ext cx="0" cy="1080120"/>
                  </a:xfrm>
                  <a:prstGeom prst="straightConnector1">
                    <a:avLst/>
                  </a:prstGeom>
                  <a:solidFill>
                    <a:srgbClr val="99CCFF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59" name="Rectangle 58">
                    <a:extLst>
                      <a:ext uri="{FF2B5EF4-FFF2-40B4-BE49-F238E27FC236}">
                        <a16:creationId xmlns:a16="http://schemas.microsoft.com/office/drawing/2014/main" id="{740FF763-2FF3-42F1-A215-44E8F8CBFBC9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228440" y="4911366"/>
                    <a:ext cx="864096" cy="21306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9050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0" name="Rectangle 59">
                    <a:extLst>
                      <a:ext uri="{FF2B5EF4-FFF2-40B4-BE49-F238E27FC236}">
                        <a16:creationId xmlns:a16="http://schemas.microsoft.com/office/drawing/2014/main" id="{A31A95AB-E439-49AA-9C55-A9EDE031133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228440" y="4050229"/>
                    <a:ext cx="864096" cy="21306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9050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1" name="Flowchart: Decision 60">
                    <a:extLst>
                      <a:ext uri="{FF2B5EF4-FFF2-40B4-BE49-F238E27FC236}">
                        <a16:creationId xmlns:a16="http://schemas.microsoft.com/office/drawing/2014/main" id="{4000E723-FD69-49B4-99F2-65AA6F28E29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338339" y="4445201"/>
                    <a:ext cx="644298" cy="322149"/>
                  </a:xfrm>
                  <a:prstGeom prst="flowChartDecision">
                    <a:avLst/>
                  </a:prstGeom>
                  <a:solidFill>
                    <a:schemeClr val="bg1"/>
                  </a:solidFill>
                  <a:ln w="28575" cap="flat" cmpd="sng" algn="ctr">
                    <a:solidFill>
                      <a:srgbClr val="FF995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62" name="Elbow Connector 56">
                    <a:extLst>
                      <a:ext uri="{FF2B5EF4-FFF2-40B4-BE49-F238E27FC236}">
                        <a16:creationId xmlns:a16="http://schemas.microsoft.com/office/drawing/2014/main" id="{3E0C6A33-8C4C-4A26-98A3-CF801535B7B9}"/>
                      </a:ext>
                    </a:extLst>
                  </p:cNvPr>
                  <p:cNvCxnSpPr>
                    <a:stCxn id="61" idx="3"/>
                    <a:endCxn id="59" idx="3"/>
                  </p:cNvCxnSpPr>
                  <p:nvPr/>
                </p:nvCxnSpPr>
                <p:spPr bwMode="auto">
                  <a:xfrm>
                    <a:off x="5982637" y="4606276"/>
                    <a:ext cx="109899" cy="411623"/>
                  </a:xfrm>
                  <a:prstGeom prst="bentConnector3">
                    <a:avLst>
                      <a:gd name="adj1" fmla="val 308009"/>
                    </a:avLst>
                  </a:prstGeom>
                  <a:solidFill>
                    <a:srgbClr val="99CCFF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C157ED88-9AAE-4115-B155-80670EC004D7}"/>
                      </a:ext>
                    </a:extLst>
                  </p:cNvPr>
                  <p:cNvSpPr txBox="1"/>
                  <p:nvPr/>
                </p:nvSpPr>
                <p:spPr>
                  <a:xfrm>
                    <a:off x="5220072" y="5243980"/>
                    <a:ext cx="314509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i="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67" name="Flowchart: Off-page Connector 66">
                    <a:extLst>
                      <a:ext uri="{FF2B5EF4-FFF2-40B4-BE49-F238E27FC236}">
                        <a16:creationId xmlns:a16="http://schemas.microsoft.com/office/drawing/2014/main" id="{8D616579-C2CA-4BFF-B477-825A9DEA9E1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539682" y="5318401"/>
                    <a:ext cx="241609" cy="283209"/>
                  </a:xfrm>
                  <a:prstGeom prst="flowChartOffpageConnector">
                    <a:avLst/>
                  </a:prstGeom>
                  <a:solidFill>
                    <a:schemeClr val="tx1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id="{3179945C-DAC4-4F4E-A31F-CC4F7C2E2D44}"/>
                    </a:ext>
                  </a:extLst>
                </p:cNvPr>
                <p:cNvGrpSpPr/>
                <p:nvPr/>
              </p:nvGrpSpPr>
              <p:grpSpPr>
                <a:xfrm>
                  <a:off x="6684872" y="3956128"/>
                  <a:ext cx="864856" cy="1754057"/>
                  <a:chOff x="6684872" y="3956128"/>
                  <a:chExt cx="864856" cy="1754057"/>
                </a:xfrm>
              </p:grpSpPr>
              <p:cxnSp>
                <p:nvCxnSpPr>
                  <p:cNvPr id="48" name="Straight Arrow Connector 47">
                    <a:extLst>
                      <a:ext uri="{FF2B5EF4-FFF2-40B4-BE49-F238E27FC236}">
                        <a16:creationId xmlns:a16="http://schemas.microsoft.com/office/drawing/2014/main" id="{F6B5BFD2-13BC-41B6-BBFC-D51431AAF6D7}"/>
                      </a:ext>
                    </a:extLst>
                  </p:cNvPr>
                  <p:cNvCxnSpPr>
                    <a:stCxn id="51" idx="2"/>
                  </p:cNvCxnSpPr>
                  <p:nvPr/>
                </p:nvCxnSpPr>
                <p:spPr bwMode="auto">
                  <a:xfrm flipV="1">
                    <a:off x="7116920" y="4233109"/>
                    <a:ext cx="0" cy="1154927"/>
                  </a:xfrm>
                  <a:prstGeom prst="straightConnector1">
                    <a:avLst/>
                  </a:prstGeom>
                  <a:solidFill>
                    <a:srgbClr val="99CCFF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49" name="Rectangle 48">
                    <a:extLst>
                      <a:ext uri="{FF2B5EF4-FFF2-40B4-BE49-F238E27FC236}">
                        <a16:creationId xmlns:a16="http://schemas.microsoft.com/office/drawing/2014/main" id="{B4EB9CF8-1B1E-4128-AD98-BCEBE29B5242}"/>
                      </a:ext>
                    </a:extLst>
                  </p:cNvPr>
                  <p:cNvSpPr/>
                  <p:nvPr/>
                </p:nvSpPr>
                <p:spPr bwMode="auto">
                  <a:xfrm rot="10800000">
                    <a:off x="6684872" y="4530672"/>
                    <a:ext cx="864096" cy="21306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9050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id="{B7AC34AC-ECB0-4FD7-8A8D-9C4CED8CBC44}"/>
                      </a:ext>
                    </a:extLst>
                  </p:cNvPr>
                  <p:cNvSpPr/>
                  <p:nvPr/>
                </p:nvSpPr>
                <p:spPr bwMode="auto">
                  <a:xfrm rot="10800000">
                    <a:off x="6684872" y="4960205"/>
                    <a:ext cx="864096" cy="21306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9050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51" name="Flowchart: Decision 50">
                    <a:extLst>
                      <a:ext uri="{FF2B5EF4-FFF2-40B4-BE49-F238E27FC236}">
                        <a16:creationId xmlns:a16="http://schemas.microsoft.com/office/drawing/2014/main" id="{DC35C3F7-3B0E-4BAA-8AE7-61B6F35F5C98}"/>
                      </a:ext>
                    </a:extLst>
                  </p:cNvPr>
                  <p:cNvSpPr/>
                  <p:nvPr/>
                </p:nvSpPr>
                <p:spPr bwMode="auto">
                  <a:xfrm rot="10800000">
                    <a:off x="6794771" y="5388036"/>
                    <a:ext cx="644298" cy="322149"/>
                  </a:xfrm>
                  <a:prstGeom prst="flowChartDecision">
                    <a:avLst/>
                  </a:prstGeom>
                  <a:solidFill>
                    <a:schemeClr val="bg1"/>
                  </a:solidFill>
                  <a:ln w="28575" cap="flat" cmpd="sng" algn="ctr">
                    <a:solidFill>
                      <a:srgbClr val="FF995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52" name="Elbow Connector 48">
                    <a:extLst>
                      <a:ext uri="{FF2B5EF4-FFF2-40B4-BE49-F238E27FC236}">
                        <a16:creationId xmlns:a16="http://schemas.microsoft.com/office/drawing/2014/main" id="{0F0A1E29-0E91-4C53-AF60-4FE30907DEA8}"/>
                      </a:ext>
                    </a:extLst>
                  </p:cNvPr>
                  <p:cNvCxnSpPr>
                    <a:stCxn id="51" idx="1"/>
                    <a:endCxn id="50" idx="1"/>
                  </p:cNvCxnSpPr>
                  <p:nvPr/>
                </p:nvCxnSpPr>
                <p:spPr bwMode="auto">
                  <a:xfrm flipV="1">
                    <a:off x="7439069" y="5066737"/>
                    <a:ext cx="109899" cy="482373"/>
                  </a:xfrm>
                  <a:prstGeom prst="bentConnector3">
                    <a:avLst>
                      <a:gd name="adj1" fmla="val 308009"/>
                    </a:avLst>
                  </a:prstGeom>
                  <a:solidFill>
                    <a:srgbClr val="99CCFF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53" name="TextBox 52">
                    <a:extLst>
                      <a:ext uri="{FF2B5EF4-FFF2-40B4-BE49-F238E27FC236}">
                        <a16:creationId xmlns:a16="http://schemas.microsoft.com/office/drawing/2014/main" id="{56490667-5DAD-4FFA-A5A2-8659F4BD4EBB}"/>
                      </a:ext>
                    </a:extLst>
                  </p:cNvPr>
                  <p:cNvSpPr txBox="1"/>
                  <p:nvPr/>
                </p:nvSpPr>
                <p:spPr>
                  <a:xfrm>
                    <a:off x="7235219" y="3956128"/>
                    <a:ext cx="314509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i="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54" name="Flowchart: Off-page Connector 53">
                    <a:extLst>
                      <a:ext uri="{FF2B5EF4-FFF2-40B4-BE49-F238E27FC236}">
                        <a16:creationId xmlns:a16="http://schemas.microsoft.com/office/drawing/2014/main" id="{81F4520F-8BAD-4658-927F-C53C4E1F044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996114" y="4030996"/>
                    <a:ext cx="241609" cy="283209"/>
                  </a:xfrm>
                  <a:prstGeom prst="flowChartOffpageConnector">
                    <a:avLst/>
                  </a:prstGeom>
                  <a:solidFill>
                    <a:schemeClr val="tx1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524569A1-25C4-4E0C-904C-89B54C1F3E68}"/>
                </a:ext>
              </a:extLst>
            </p:cNvPr>
            <p:cNvGrpSpPr/>
            <p:nvPr/>
          </p:nvGrpSpPr>
          <p:grpSpPr>
            <a:xfrm>
              <a:off x="995926" y="3573016"/>
              <a:ext cx="3051604" cy="2470194"/>
              <a:chOff x="810209" y="4077072"/>
              <a:chExt cx="3051604" cy="2470194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0A8CADFC-E1C8-4EAB-BF48-927A88EFAD87}"/>
                  </a:ext>
                </a:extLst>
              </p:cNvPr>
              <p:cNvSpPr/>
              <p:nvPr/>
            </p:nvSpPr>
            <p:spPr bwMode="auto">
              <a:xfrm>
                <a:off x="810209" y="4077072"/>
                <a:ext cx="3051604" cy="208823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5CF69D2D-9FCC-4825-8D93-AF7D489C2AFA}"/>
                  </a:ext>
                </a:extLst>
              </p:cNvPr>
              <p:cNvGrpSpPr/>
              <p:nvPr/>
            </p:nvGrpSpPr>
            <p:grpSpPr>
              <a:xfrm>
                <a:off x="1175747" y="4338261"/>
                <a:ext cx="2320528" cy="1659956"/>
                <a:chOff x="4067944" y="4293096"/>
                <a:chExt cx="2320528" cy="1659956"/>
              </a:xfrm>
            </p:grpSpPr>
            <p:grpSp>
              <p:nvGrpSpPr>
                <p:cNvPr id="74" name="Group 37">
                  <a:extLst>
                    <a:ext uri="{FF2B5EF4-FFF2-40B4-BE49-F238E27FC236}">
                      <a16:creationId xmlns:a16="http://schemas.microsoft.com/office/drawing/2014/main" id="{9F6B8883-AEDE-4AAA-9064-05FB76AB52B8}"/>
                    </a:ext>
                  </a:extLst>
                </p:cNvPr>
                <p:cNvGrpSpPr/>
                <p:nvPr/>
              </p:nvGrpSpPr>
              <p:grpSpPr>
                <a:xfrm>
                  <a:off x="4067944" y="4293096"/>
                  <a:ext cx="864096" cy="1293185"/>
                  <a:chOff x="7236296" y="2423847"/>
                  <a:chExt cx="864096" cy="1293185"/>
                </a:xfrm>
              </p:grpSpPr>
              <p:cxnSp>
                <p:nvCxnSpPr>
                  <p:cNvPr id="84" name="Straight Arrow Connector 83">
                    <a:extLst>
                      <a:ext uri="{FF2B5EF4-FFF2-40B4-BE49-F238E27FC236}">
                        <a16:creationId xmlns:a16="http://schemas.microsoft.com/office/drawing/2014/main" id="{68417392-8330-4397-81F3-8F82C3A98CF2}"/>
                      </a:ext>
                    </a:extLst>
                  </p:cNvPr>
                  <p:cNvCxnSpPr>
                    <a:cxnSpLocks/>
                    <a:stCxn id="87" idx="2"/>
                  </p:cNvCxnSpPr>
                  <p:nvPr/>
                </p:nvCxnSpPr>
                <p:spPr bwMode="auto">
                  <a:xfrm>
                    <a:off x="7668344" y="2636912"/>
                    <a:ext cx="0" cy="1080120"/>
                  </a:xfrm>
                  <a:prstGeom prst="straightConnector1">
                    <a:avLst/>
                  </a:prstGeom>
                  <a:solidFill>
                    <a:srgbClr val="99CCFF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86" name="Rectangle 85">
                    <a:extLst>
                      <a:ext uri="{FF2B5EF4-FFF2-40B4-BE49-F238E27FC236}">
                        <a16:creationId xmlns:a16="http://schemas.microsoft.com/office/drawing/2014/main" id="{FFADE617-4611-461D-8608-6BFFEB1EEF4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36296" y="3284984"/>
                    <a:ext cx="864096" cy="21306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9050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B9AD2E99-AA5B-46C5-8A8B-E4E6DB5DAEC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236296" y="2423847"/>
                    <a:ext cx="864096" cy="21306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9050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8" name="Flowchart: Decision 87">
                    <a:extLst>
                      <a:ext uri="{FF2B5EF4-FFF2-40B4-BE49-F238E27FC236}">
                        <a16:creationId xmlns:a16="http://schemas.microsoft.com/office/drawing/2014/main" id="{1D091CB9-D9F2-4562-A6A1-441162C16D5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346195" y="2818819"/>
                    <a:ext cx="644298" cy="322149"/>
                  </a:xfrm>
                  <a:prstGeom prst="flowChartDecision">
                    <a:avLst/>
                  </a:prstGeom>
                  <a:solidFill>
                    <a:schemeClr val="bg1"/>
                  </a:solidFill>
                  <a:ln w="28575" cap="flat" cmpd="sng" algn="ctr">
                    <a:solidFill>
                      <a:srgbClr val="FF995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89" name="Elbow Connector 80">
                    <a:extLst>
                      <a:ext uri="{FF2B5EF4-FFF2-40B4-BE49-F238E27FC236}">
                        <a16:creationId xmlns:a16="http://schemas.microsoft.com/office/drawing/2014/main" id="{371F41B1-4807-4E13-9DEE-0C6EAB6CC182}"/>
                      </a:ext>
                    </a:extLst>
                  </p:cNvPr>
                  <p:cNvCxnSpPr>
                    <a:stCxn id="88" idx="3"/>
                    <a:endCxn id="86" idx="3"/>
                  </p:cNvCxnSpPr>
                  <p:nvPr/>
                </p:nvCxnSpPr>
                <p:spPr bwMode="auto">
                  <a:xfrm>
                    <a:off x="7990493" y="2979894"/>
                    <a:ext cx="109899" cy="411623"/>
                  </a:xfrm>
                  <a:prstGeom prst="bentConnector3">
                    <a:avLst>
                      <a:gd name="adj1" fmla="val 308009"/>
                    </a:avLst>
                  </a:prstGeom>
                  <a:solidFill>
                    <a:srgbClr val="99CCFF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75" name="Group 38">
                  <a:extLst>
                    <a:ext uri="{FF2B5EF4-FFF2-40B4-BE49-F238E27FC236}">
                      <a16:creationId xmlns:a16="http://schemas.microsoft.com/office/drawing/2014/main" id="{02C4B406-751E-44E9-95ED-208E196C3938}"/>
                    </a:ext>
                  </a:extLst>
                </p:cNvPr>
                <p:cNvGrpSpPr/>
                <p:nvPr/>
              </p:nvGrpSpPr>
              <p:grpSpPr>
                <a:xfrm>
                  <a:off x="5524376" y="4773539"/>
                  <a:ext cx="864096" cy="1179513"/>
                  <a:chOff x="7308304" y="4690483"/>
                  <a:chExt cx="864096" cy="1179513"/>
                </a:xfrm>
              </p:grpSpPr>
              <p:cxnSp>
                <p:nvCxnSpPr>
                  <p:cNvPr id="78" name="Straight Arrow Connector 77">
                    <a:extLst>
                      <a:ext uri="{FF2B5EF4-FFF2-40B4-BE49-F238E27FC236}">
                        <a16:creationId xmlns:a16="http://schemas.microsoft.com/office/drawing/2014/main" id="{73805CC7-BBDA-4481-80FC-E466A4D640B1}"/>
                      </a:ext>
                    </a:extLst>
                  </p:cNvPr>
                  <p:cNvCxnSpPr>
                    <a:cxnSpLocks/>
                    <a:stCxn id="82" idx="2"/>
                    <a:endCxn id="80" idx="0"/>
                  </p:cNvCxnSpPr>
                  <p:nvPr/>
                </p:nvCxnSpPr>
                <p:spPr bwMode="auto">
                  <a:xfrm flipV="1">
                    <a:off x="7740352" y="4903548"/>
                    <a:ext cx="0" cy="644299"/>
                  </a:xfrm>
                  <a:prstGeom prst="straightConnector1">
                    <a:avLst/>
                  </a:prstGeom>
                  <a:solidFill>
                    <a:srgbClr val="99CCFF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sp>
                <p:nvSpPr>
                  <p:cNvPr id="80" name="Rectangle 79">
                    <a:extLst>
                      <a:ext uri="{FF2B5EF4-FFF2-40B4-BE49-F238E27FC236}">
                        <a16:creationId xmlns:a16="http://schemas.microsoft.com/office/drawing/2014/main" id="{C70A3171-666E-4883-B809-8495BB14964D}"/>
                      </a:ext>
                    </a:extLst>
                  </p:cNvPr>
                  <p:cNvSpPr/>
                  <p:nvPr/>
                </p:nvSpPr>
                <p:spPr bwMode="auto">
                  <a:xfrm rot="10800000">
                    <a:off x="7308304" y="4690483"/>
                    <a:ext cx="864096" cy="21306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9050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1" name="Rectangle 80">
                    <a:extLst>
                      <a:ext uri="{FF2B5EF4-FFF2-40B4-BE49-F238E27FC236}">
                        <a16:creationId xmlns:a16="http://schemas.microsoft.com/office/drawing/2014/main" id="{D9F2BA54-FD06-40DA-9F51-B32E868DC6B6}"/>
                      </a:ext>
                    </a:extLst>
                  </p:cNvPr>
                  <p:cNvSpPr/>
                  <p:nvPr/>
                </p:nvSpPr>
                <p:spPr bwMode="auto">
                  <a:xfrm rot="10800000">
                    <a:off x="7308304" y="5120016"/>
                    <a:ext cx="864096" cy="213065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9050" cap="flat" cmpd="sng" algn="ctr">
                    <a:solidFill>
                      <a:schemeClr val="bg1">
                        <a:lumMod val="7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82" name="Flowchart: Decision 81">
                    <a:extLst>
                      <a:ext uri="{FF2B5EF4-FFF2-40B4-BE49-F238E27FC236}">
                        <a16:creationId xmlns:a16="http://schemas.microsoft.com/office/drawing/2014/main" id="{0E748492-D345-4BB3-9E40-2F9E3C3C44D4}"/>
                      </a:ext>
                    </a:extLst>
                  </p:cNvPr>
                  <p:cNvSpPr/>
                  <p:nvPr/>
                </p:nvSpPr>
                <p:spPr bwMode="auto">
                  <a:xfrm rot="10800000">
                    <a:off x="7418203" y="5547847"/>
                    <a:ext cx="644298" cy="322149"/>
                  </a:xfrm>
                  <a:prstGeom prst="flowChartDecision">
                    <a:avLst/>
                  </a:prstGeom>
                  <a:solidFill>
                    <a:schemeClr val="bg1"/>
                  </a:solidFill>
                  <a:ln w="28575" cap="flat" cmpd="sng" algn="ctr">
                    <a:solidFill>
                      <a:srgbClr val="FF9955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83" name="Elbow Connector 74">
                    <a:extLst>
                      <a:ext uri="{FF2B5EF4-FFF2-40B4-BE49-F238E27FC236}">
                        <a16:creationId xmlns:a16="http://schemas.microsoft.com/office/drawing/2014/main" id="{9A761395-7F7A-418D-B27C-C9C712596670}"/>
                      </a:ext>
                    </a:extLst>
                  </p:cNvPr>
                  <p:cNvCxnSpPr>
                    <a:stCxn id="82" idx="1"/>
                    <a:endCxn id="81" idx="1"/>
                  </p:cNvCxnSpPr>
                  <p:nvPr/>
                </p:nvCxnSpPr>
                <p:spPr bwMode="auto">
                  <a:xfrm flipV="1">
                    <a:off x="8062501" y="5226548"/>
                    <a:ext cx="109899" cy="482373"/>
                  </a:xfrm>
                  <a:prstGeom prst="bentConnector3">
                    <a:avLst>
                      <a:gd name="adj1" fmla="val 308009"/>
                    </a:avLst>
                  </a:prstGeom>
                  <a:solidFill>
                    <a:srgbClr val="99CCFF"/>
                  </a:solidFill>
                  <a:ln w="19050" cap="flat" cmpd="sng" algn="ctr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sp>
            <p:nvSpPr>
              <p:cNvPr id="73" name="Text Box 14">
                <a:extLst>
                  <a:ext uri="{FF2B5EF4-FFF2-40B4-BE49-F238E27FC236}">
                    <a16:creationId xmlns:a16="http://schemas.microsoft.com/office/drawing/2014/main" id="{64D59464-7DFC-4291-ABD9-49B51B60C9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2154" y="6177934"/>
                <a:ext cx="158771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800" b="0" i="0" dirty="0">
                    <a:latin typeface="Calibri" pitchFamily="34" charset="0"/>
                    <a:cs typeface="Calibri" pitchFamily="34" charset="0"/>
                  </a:rPr>
                  <a:t>Same page</a:t>
                </a:r>
              </a:p>
            </p:txBody>
          </p:sp>
          <p:cxnSp>
            <p:nvCxnSpPr>
              <p:cNvPr id="19" name="Connector: Elbow 18">
                <a:extLst>
                  <a:ext uri="{FF2B5EF4-FFF2-40B4-BE49-F238E27FC236}">
                    <a16:creationId xmlns:a16="http://schemas.microsoft.com/office/drawing/2014/main" id="{F99BF770-C359-4D47-871F-EE2B7DAB33C9}"/>
                  </a:ext>
                </a:extLst>
              </p:cNvPr>
              <p:cNvCxnSpPr>
                <a:cxnSpLocks/>
                <a:stCxn id="80" idx="2"/>
                <a:endCxn id="86" idx="2"/>
              </p:cNvCxnSpPr>
              <p:nvPr/>
            </p:nvCxnSpPr>
            <p:spPr bwMode="auto">
              <a:xfrm rot="16200000" flipH="1" flipV="1">
                <a:off x="2039131" y="4387367"/>
                <a:ext cx="593759" cy="1456432"/>
              </a:xfrm>
              <a:prstGeom prst="bentConnector5">
                <a:avLst>
                  <a:gd name="adj1" fmla="val -38500"/>
                  <a:gd name="adj2" fmla="val 40901"/>
                  <a:gd name="adj3" fmla="val 138500"/>
                </a:avLst>
              </a:prstGeom>
              <a:solidFill>
                <a:srgbClr val="99CCFF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9AA3D8E-EA51-4476-891D-10981983BD82}"/>
              </a:ext>
            </a:extLst>
          </p:cNvPr>
          <p:cNvGrpSpPr/>
          <p:nvPr/>
        </p:nvGrpSpPr>
        <p:grpSpPr>
          <a:xfrm>
            <a:off x="485871" y="1124744"/>
            <a:ext cx="11220259" cy="1517044"/>
            <a:chOff x="593883" y="1412776"/>
            <a:chExt cx="11220259" cy="1517044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4048DE4-BA6C-4185-B77E-1CA496AE581E}"/>
                </a:ext>
              </a:extLst>
            </p:cNvPr>
            <p:cNvSpPr txBox="1"/>
            <p:nvPr/>
          </p:nvSpPr>
          <p:spPr>
            <a:xfrm>
              <a:off x="593883" y="1412776"/>
              <a:ext cx="11193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6. When a flowchart gets </a:t>
              </a:r>
              <a:r>
                <a:rPr lang="en-US" sz="2000" i="0" dirty="0">
                  <a:latin typeface="Calibri" panose="020F0502020204030204" pitchFamily="34" charset="0"/>
                  <a:cs typeface="Calibri" panose="020F0502020204030204" pitchFamily="34" charset="0"/>
                </a:rPr>
                <a:t>large and complicated</a:t>
              </a:r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,</a:t>
              </a: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78868955-ECF4-48D6-B5D1-83DED7E44121}"/>
                </a:ext>
              </a:extLst>
            </p:cNvPr>
            <p:cNvGrpSpPr/>
            <p:nvPr/>
          </p:nvGrpSpPr>
          <p:grpSpPr>
            <a:xfrm>
              <a:off x="593883" y="2006490"/>
              <a:ext cx="3548217" cy="646331"/>
              <a:chOff x="593883" y="2006490"/>
              <a:chExt cx="3548217" cy="646331"/>
            </a:xfrm>
          </p:grpSpPr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C61B509A-02D1-48DC-86AE-FEC2DF300E13}"/>
                  </a:ext>
                </a:extLst>
              </p:cNvPr>
              <p:cNvSpPr/>
              <p:nvPr/>
            </p:nvSpPr>
            <p:spPr bwMode="auto">
              <a:xfrm>
                <a:off x="593883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F59CDF0-59EF-4E8B-94B4-98B8433A4D28}"/>
                  </a:ext>
                </a:extLst>
              </p:cNvPr>
              <p:cNvSpPr txBox="1"/>
              <p:nvPr/>
            </p:nvSpPr>
            <p:spPr>
              <a:xfrm>
                <a:off x="1241955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Keep it in one page without using connectors</a:t>
                </a: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5B5AF43A-0903-4D1E-B3E6-59D6FF1035F8}"/>
                </a:ext>
              </a:extLst>
            </p:cNvPr>
            <p:cNvGrpSpPr/>
            <p:nvPr/>
          </p:nvGrpSpPr>
          <p:grpSpPr>
            <a:xfrm>
              <a:off x="4429904" y="2006490"/>
              <a:ext cx="3548217" cy="923330"/>
              <a:chOff x="4468005" y="2006490"/>
              <a:chExt cx="3548217" cy="923330"/>
            </a:xfrm>
          </p:grpSpPr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C7A1F381-3B22-4271-AF51-B263BB11D94D}"/>
                  </a:ext>
                </a:extLst>
              </p:cNvPr>
              <p:cNvSpPr/>
              <p:nvPr/>
            </p:nvSpPr>
            <p:spPr bwMode="auto">
              <a:xfrm>
                <a:off x="446800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6BD0227E-5B35-4910-B5FE-0B946FB6B076}"/>
                  </a:ext>
                </a:extLst>
              </p:cNvPr>
              <p:cNvSpPr txBox="1"/>
              <p:nvPr/>
            </p:nvSpPr>
            <p:spPr>
              <a:xfrm>
                <a:off x="5116077" y="2006490"/>
                <a:ext cx="290014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Keep it in one page and use connectors to represent converging paths</a:t>
                </a:r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94C5203-0CCD-4E1B-A9D9-B2F9F74669E3}"/>
                </a:ext>
              </a:extLst>
            </p:cNvPr>
            <p:cNvGrpSpPr/>
            <p:nvPr/>
          </p:nvGrpSpPr>
          <p:grpSpPr>
            <a:xfrm>
              <a:off x="8265925" y="2006490"/>
              <a:ext cx="3548217" cy="923330"/>
              <a:chOff x="8265925" y="2006490"/>
              <a:chExt cx="3548217" cy="923330"/>
            </a:xfrm>
          </p:grpSpPr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2A732B87-DDB3-4E0C-9F6D-55B8C6A2EDCA}"/>
                  </a:ext>
                </a:extLst>
              </p:cNvPr>
              <p:cNvSpPr/>
              <p:nvPr/>
            </p:nvSpPr>
            <p:spPr bwMode="auto">
              <a:xfrm>
                <a:off x="826592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4288A62A-7FB6-43CD-96EA-AA264C4CFF55}"/>
                  </a:ext>
                </a:extLst>
              </p:cNvPr>
              <p:cNvSpPr txBox="1"/>
              <p:nvPr/>
            </p:nvSpPr>
            <p:spPr>
              <a:xfrm>
                <a:off x="8913997" y="2006490"/>
                <a:ext cx="290014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Use multiple pages, and use connectors to indicate linking to other pages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8216353"/>
      </p:ext>
    </p:extLst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4FB062F-1231-4E8B-B432-2B18B137F210}"/>
              </a:ext>
            </a:extLst>
          </p:cNvPr>
          <p:cNvGrpSpPr/>
          <p:nvPr/>
        </p:nvGrpSpPr>
        <p:grpSpPr>
          <a:xfrm>
            <a:off x="2285166" y="3180600"/>
            <a:ext cx="7621668" cy="1843742"/>
            <a:chOff x="1847528" y="4005064"/>
            <a:chExt cx="7621668" cy="1843742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D309CE36-73E7-47B2-A26A-1058C6E4874A}"/>
                </a:ext>
              </a:extLst>
            </p:cNvPr>
            <p:cNvGrpSpPr/>
            <p:nvPr/>
          </p:nvGrpSpPr>
          <p:grpSpPr>
            <a:xfrm>
              <a:off x="1847528" y="4005064"/>
              <a:ext cx="3995244" cy="1843742"/>
              <a:chOff x="467544" y="3574176"/>
              <a:chExt cx="3995244" cy="1843742"/>
            </a:xfrm>
          </p:grpSpPr>
          <p:pic>
            <p:nvPicPr>
              <p:cNvPr id="77" name="Picture 76">
                <a:extLst>
                  <a:ext uri="{FF2B5EF4-FFF2-40B4-BE49-F238E27FC236}">
                    <a16:creationId xmlns:a16="http://schemas.microsoft.com/office/drawing/2014/main" id="{89FA1DA1-852F-43B5-B24A-C48E257ABD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4" y="3574176"/>
                <a:ext cx="2402288" cy="1843742"/>
              </a:xfrm>
              <a:prstGeom prst="rect">
                <a:avLst/>
              </a:prstGeom>
            </p:spPr>
          </p:pic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C3516F0C-7232-4C88-8C3A-9405F03336A4}"/>
                  </a:ext>
                </a:extLst>
              </p:cNvPr>
              <p:cNvGrpSpPr/>
              <p:nvPr/>
            </p:nvGrpSpPr>
            <p:grpSpPr>
              <a:xfrm>
                <a:off x="2060500" y="3574176"/>
                <a:ext cx="2402288" cy="1843742"/>
                <a:chOff x="3051723" y="2992639"/>
                <a:chExt cx="3380815" cy="2594755"/>
              </a:xfrm>
            </p:grpSpPr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F27F3DD8-1241-4DAC-9F17-8FC4E874887C}"/>
                    </a:ext>
                  </a:extLst>
                </p:cNvPr>
                <p:cNvGrpSpPr/>
                <p:nvPr/>
              </p:nvGrpSpPr>
              <p:grpSpPr>
                <a:xfrm>
                  <a:off x="3051723" y="2992639"/>
                  <a:ext cx="3380815" cy="2594755"/>
                  <a:chOff x="3051723" y="2992639"/>
                  <a:chExt cx="3380815" cy="2594755"/>
                </a:xfrm>
              </p:grpSpPr>
              <p:pic>
                <p:nvPicPr>
                  <p:cNvPr id="91" name="Picture 90">
                    <a:extLst>
                      <a:ext uri="{FF2B5EF4-FFF2-40B4-BE49-F238E27FC236}">
                        <a16:creationId xmlns:a16="http://schemas.microsoft.com/office/drawing/2014/main" id="{24FAF22F-FC34-4E6A-8A48-FF951187F07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051723" y="2992639"/>
                    <a:ext cx="3380815" cy="2594755"/>
                  </a:xfrm>
                  <a:prstGeom prst="rect">
                    <a:avLst/>
                  </a:prstGeom>
                </p:spPr>
              </p:pic>
              <p:sp>
                <p:nvSpPr>
                  <p:cNvPr id="92" name="Freeform 9">
                    <a:extLst>
                      <a:ext uri="{FF2B5EF4-FFF2-40B4-BE49-F238E27FC236}">
                        <a16:creationId xmlns:a16="http://schemas.microsoft.com/office/drawing/2014/main" id="{97215E4D-AEAB-4E9E-B2F9-48BC139E21C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194674" y="3539000"/>
                    <a:ext cx="2917372" cy="1316295"/>
                  </a:xfrm>
                  <a:custGeom>
                    <a:avLst/>
                    <a:gdLst>
                      <a:gd name="connsiteX0" fmla="*/ 957942 w 2917371"/>
                      <a:gd name="connsiteY0" fmla="*/ 0 h 1770743"/>
                      <a:gd name="connsiteX1" fmla="*/ 2917371 w 2917371"/>
                      <a:gd name="connsiteY1" fmla="*/ 14514 h 1770743"/>
                      <a:gd name="connsiteX2" fmla="*/ 2815771 w 2917371"/>
                      <a:gd name="connsiteY2" fmla="*/ 508000 h 1770743"/>
                      <a:gd name="connsiteX3" fmla="*/ 2583542 w 2917371"/>
                      <a:gd name="connsiteY3" fmla="*/ 1074057 h 1770743"/>
                      <a:gd name="connsiteX4" fmla="*/ 2249714 w 2917371"/>
                      <a:gd name="connsiteY4" fmla="*/ 1770743 h 1770743"/>
                      <a:gd name="connsiteX5" fmla="*/ 0 w 2917371"/>
                      <a:gd name="connsiteY5" fmla="*/ 1654628 h 1770743"/>
                      <a:gd name="connsiteX6" fmla="*/ 319314 w 2917371"/>
                      <a:gd name="connsiteY6" fmla="*/ 1059543 h 1770743"/>
                      <a:gd name="connsiteX7" fmla="*/ 885371 w 2917371"/>
                      <a:gd name="connsiteY7" fmla="*/ 101600 h 1770743"/>
                      <a:gd name="connsiteX8" fmla="*/ 885371 w 2917371"/>
                      <a:gd name="connsiteY8" fmla="*/ 101600 h 1770743"/>
                      <a:gd name="connsiteX9" fmla="*/ 885371 w 2917371"/>
                      <a:gd name="connsiteY9" fmla="*/ 101600 h 1770743"/>
                      <a:gd name="connsiteX10" fmla="*/ 899885 w 2917371"/>
                      <a:gd name="connsiteY10" fmla="*/ 101600 h 1770743"/>
                      <a:gd name="connsiteX0" fmla="*/ 957942 w 2917371"/>
                      <a:gd name="connsiteY0" fmla="*/ 0 h 1770743"/>
                      <a:gd name="connsiteX1" fmla="*/ 2917371 w 2917371"/>
                      <a:gd name="connsiteY1" fmla="*/ 14514 h 1770743"/>
                      <a:gd name="connsiteX2" fmla="*/ 2815771 w 2917371"/>
                      <a:gd name="connsiteY2" fmla="*/ 508000 h 1770743"/>
                      <a:gd name="connsiteX3" fmla="*/ 2583542 w 2917371"/>
                      <a:gd name="connsiteY3" fmla="*/ 1074057 h 1770743"/>
                      <a:gd name="connsiteX4" fmla="*/ 2249714 w 2917371"/>
                      <a:gd name="connsiteY4" fmla="*/ 1770743 h 1770743"/>
                      <a:gd name="connsiteX5" fmla="*/ 0 w 2917371"/>
                      <a:gd name="connsiteY5" fmla="*/ 1654628 h 1770743"/>
                      <a:gd name="connsiteX6" fmla="*/ 319314 w 2917371"/>
                      <a:gd name="connsiteY6" fmla="*/ 1059543 h 1770743"/>
                      <a:gd name="connsiteX7" fmla="*/ 885371 w 2917371"/>
                      <a:gd name="connsiteY7" fmla="*/ 101600 h 1770743"/>
                      <a:gd name="connsiteX8" fmla="*/ 885371 w 2917371"/>
                      <a:gd name="connsiteY8" fmla="*/ 101600 h 1770743"/>
                      <a:gd name="connsiteX9" fmla="*/ 885371 w 2917371"/>
                      <a:gd name="connsiteY9" fmla="*/ 101600 h 1770743"/>
                      <a:gd name="connsiteX10" fmla="*/ 953225 w 2917371"/>
                      <a:gd name="connsiteY10" fmla="*/ 2540 h 1770743"/>
                      <a:gd name="connsiteX0" fmla="*/ 957942 w 2917371"/>
                      <a:gd name="connsiteY0" fmla="*/ 40498 h 1811241"/>
                      <a:gd name="connsiteX1" fmla="*/ 2917371 w 2917371"/>
                      <a:gd name="connsiteY1" fmla="*/ 55012 h 1811241"/>
                      <a:gd name="connsiteX2" fmla="*/ 2815771 w 2917371"/>
                      <a:gd name="connsiteY2" fmla="*/ 548498 h 1811241"/>
                      <a:gd name="connsiteX3" fmla="*/ 2583542 w 2917371"/>
                      <a:gd name="connsiteY3" fmla="*/ 1114555 h 1811241"/>
                      <a:gd name="connsiteX4" fmla="*/ 2249714 w 2917371"/>
                      <a:gd name="connsiteY4" fmla="*/ 1811241 h 1811241"/>
                      <a:gd name="connsiteX5" fmla="*/ 0 w 2917371"/>
                      <a:gd name="connsiteY5" fmla="*/ 1695126 h 1811241"/>
                      <a:gd name="connsiteX6" fmla="*/ 319314 w 2917371"/>
                      <a:gd name="connsiteY6" fmla="*/ 1100041 h 1811241"/>
                      <a:gd name="connsiteX7" fmla="*/ 885371 w 2917371"/>
                      <a:gd name="connsiteY7" fmla="*/ 142098 h 1811241"/>
                      <a:gd name="connsiteX8" fmla="*/ 885371 w 2917371"/>
                      <a:gd name="connsiteY8" fmla="*/ 142098 h 1811241"/>
                      <a:gd name="connsiteX9" fmla="*/ 885371 w 2917371"/>
                      <a:gd name="connsiteY9" fmla="*/ 142098 h 1811241"/>
                      <a:gd name="connsiteX10" fmla="*/ 841518 w 2917371"/>
                      <a:gd name="connsiteY10" fmla="*/ 0 h 1811241"/>
                      <a:gd name="connsiteX0" fmla="*/ 957942 w 2917371"/>
                      <a:gd name="connsiteY0" fmla="*/ 40498 h 1811241"/>
                      <a:gd name="connsiteX1" fmla="*/ 2917371 w 2917371"/>
                      <a:gd name="connsiteY1" fmla="*/ 55012 h 1811241"/>
                      <a:gd name="connsiteX2" fmla="*/ 2815771 w 2917371"/>
                      <a:gd name="connsiteY2" fmla="*/ 548498 h 1811241"/>
                      <a:gd name="connsiteX3" fmla="*/ 2583542 w 2917371"/>
                      <a:gd name="connsiteY3" fmla="*/ 1114555 h 1811241"/>
                      <a:gd name="connsiteX4" fmla="*/ 2249714 w 2917371"/>
                      <a:gd name="connsiteY4" fmla="*/ 1811241 h 1811241"/>
                      <a:gd name="connsiteX5" fmla="*/ 0 w 2917371"/>
                      <a:gd name="connsiteY5" fmla="*/ 1695126 h 1811241"/>
                      <a:gd name="connsiteX6" fmla="*/ 319314 w 2917371"/>
                      <a:gd name="connsiteY6" fmla="*/ 1100041 h 1811241"/>
                      <a:gd name="connsiteX7" fmla="*/ 885371 w 2917371"/>
                      <a:gd name="connsiteY7" fmla="*/ 142098 h 1811241"/>
                      <a:gd name="connsiteX8" fmla="*/ 885371 w 2917371"/>
                      <a:gd name="connsiteY8" fmla="*/ 142098 h 1811241"/>
                      <a:gd name="connsiteX9" fmla="*/ 804942 w 2917371"/>
                      <a:gd name="connsiteY9" fmla="*/ 142097 h 1811241"/>
                      <a:gd name="connsiteX10" fmla="*/ 841518 w 2917371"/>
                      <a:gd name="connsiteY10" fmla="*/ 0 h 1811241"/>
                      <a:gd name="connsiteX0" fmla="*/ 957942 w 2917371"/>
                      <a:gd name="connsiteY0" fmla="*/ 40498 h 1811241"/>
                      <a:gd name="connsiteX1" fmla="*/ 2917371 w 2917371"/>
                      <a:gd name="connsiteY1" fmla="*/ 55012 h 1811241"/>
                      <a:gd name="connsiteX2" fmla="*/ 2815771 w 2917371"/>
                      <a:gd name="connsiteY2" fmla="*/ 548498 h 1811241"/>
                      <a:gd name="connsiteX3" fmla="*/ 2583542 w 2917371"/>
                      <a:gd name="connsiteY3" fmla="*/ 1114555 h 1811241"/>
                      <a:gd name="connsiteX4" fmla="*/ 2249714 w 2917371"/>
                      <a:gd name="connsiteY4" fmla="*/ 1811241 h 1811241"/>
                      <a:gd name="connsiteX5" fmla="*/ 0 w 2917371"/>
                      <a:gd name="connsiteY5" fmla="*/ 1695126 h 1811241"/>
                      <a:gd name="connsiteX6" fmla="*/ 319314 w 2917371"/>
                      <a:gd name="connsiteY6" fmla="*/ 1100041 h 1811241"/>
                      <a:gd name="connsiteX7" fmla="*/ 885371 w 2917371"/>
                      <a:gd name="connsiteY7" fmla="*/ 142098 h 1811241"/>
                      <a:gd name="connsiteX8" fmla="*/ 804942 w 2917371"/>
                      <a:gd name="connsiteY8" fmla="*/ 142097 h 1811241"/>
                      <a:gd name="connsiteX9" fmla="*/ 841518 w 2917371"/>
                      <a:gd name="connsiteY9" fmla="*/ 0 h 1811241"/>
                      <a:gd name="connsiteX0" fmla="*/ 957942 w 2917371"/>
                      <a:gd name="connsiteY0" fmla="*/ 40498 h 1811241"/>
                      <a:gd name="connsiteX1" fmla="*/ 2917371 w 2917371"/>
                      <a:gd name="connsiteY1" fmla="*/ 55012 h 1811241"/>
                      <a:gd name="connsiteX2" fmla="*/ 2815771 w 2917371"/>
                      <a:gd name="connsiteY2" fmla="*/ 548498 h 1811241"/>
                      <a:gd name="connsiteX3" fmla="*/ 2583542 w 2917371"/>
                      <a:gd name="connsiteY3" fmla="*/ 1114555 h 1811241"/>
                      <a:gd name="connsiteX4" fmla="*/ 2249714 w 2917371"/>
                      <a:gd name="connsiteY4" fmla="*/ 1811241 h 1811241"/>
                      <a:gd name="connsiteX5" fmla="*/ 0 w 2917371"/>
                      <a:gd name="connsiteY5" fmla="*/ 1695126 h 1811241"/>
                      <a:gd name="connsiteX6" fmla="*/ 319314 w 2917371"/>
                      <a:gd name="connsiteY6" fmla="*/ 1100041 h 1811241"/>
                      <a:gd name="connsiteX7" fmla="*/ 804942 w 2917371"/>
                      <a:gd name="connsiteY7" fmla="*/ 142097 h 1811241"/>
                      <a:gd name="connsiteX8" fmla="*/ 841518 w 2917371"/>
                      <a:gd name="connsiteY8" fmla="*/ 0 h 181124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917371" h="1811241">
                        <a:moveTo>
                          <a:pt x="957942" y="40498"/>
                        </a:moveTo>
                        <a:lnTo>
                          <a:pt x="2917371" y="55012"/>
                        </a:lnTo>
                        <a:lnTo>
                          <a:pt x="2815771" y="548498"/>
                        </a:lnTo>
                        <a:lnTo>
                          <a:pt x="2583542" y="1114555"/>
                        </a:lnTo>
                        <a:lnTo>
                          <a:pt x="2249714" y="1811241"/>
                        </a:lnTo>
                        <a:lnTo>
                          <a:pt x="0" y="1695126"/>
                        </a:lnTo>
                        <a:lnTo>
                          <a:pt x="319314" y="1100041"/>
                        </a:lnTo>
                        <a:lnTo>
                          <a:pt x="804942" y="142097"/>
                        </a:lnTo>
                        <a:cubicBezTo>
                          <a:pt x="827560" y="109077"/>
                          <a:pt x="818900" y="33020"/>
                          <a:pt x="841518" y="0"/>
                        </a:cubicBezTo>
                      </a:path>
                    </a:pathLst>
                  </a:custGeom>
                  <a:solidFill>
                    <a:schemeClr val="bg1"/>
                  </a:solidFill>
                  <a:ln w="1905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2075" tIns="46038" rIns="92075" bIns="46038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457200" marR="0" indent="-45720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8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pic>
              <p:nvPicPr>
                <p:cNvPr id="90" name="Picture 89">
                  <a:extLst>
                    <a:ext uri="{FF2B5EF4-FFF2-40B4-BE49-F238E27FC236}">
                      <a16:creationId xmlns:a16="http://schemas.microsoft.com/office/drawing/2014/main" id="{FF876BCA-98CD-4D5C-8695-696D32D5172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lum bright="-20000" contrast="40000"/>
                </a:blip>
                <a:srcRect l="2503" t="52079" r="2106" b="1371"/>
                <a:stretch/>
              </p:blipFill>
              <p:spPr>
                <a:xfrm>
                  <a:off x="3687871" y="3848435"/>
                  <a:ext cx="2572492" cy="896073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E850B809-AD29-4EFD-9A34-2686F6016844}"/>
                </a:ext>
              </a:extLst>
            </p:cNvPr>
            <p:cNvGrpSpPr/>
            <p:nvPr/>
          </p:nvGrpSpPr>
          <p:grpSpPr>
            <a:xfrm>
              <a:off x="7066908" y="4005064"/>
              <a:ext cx="2402288" cy="1843742"/>
              <a:chOff x="6093612" y="3574176"/>
              <a:chExt cx="2402288" cy="1843742"/>
            </a:xfrm>
          </p:grpSpPr>
          <p:pic>
            <p:nvPicPr>
              <p:cNvPr id="96" name="Picture 95">
                <a:extLst>
                  <a:ext uri="{FF2B5EF4-FFF2-40B4-BE49-F238E27FC236}">
                    <a16:creationId xmlns:a16="http://schemas.microsoft.com/office/drawing/2014/main" id="{33E5E4BC-EA81-46BE-9B48-B126801F40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93612" y="3574176"/>
                <a:ext cx="2402288" cy="1843742"/>
              </a:xfrm>
              <a:prstGeom prst="rect">
                <a:avLst/>
              </a:prstGeom>
            </p:spPr>
          </p:pic>
          <p:sp>
            <p:nvSpPr>
              <p:cNvPr id="97" name="Freeform 20">
                <a:extLst>
                  <a:ext uri="{FF2B5EF4-FFF2-40B4-BE49-F238E27FC236}">
                    <a16:creationId xmlns:a16="http://schemas.microsoft.com/office/drawing/2014/main" id="{D8A53799-853A-40F9-A7C8-04ED4DB0CB44}"/>
                  </a:ext>
                </a:extLst>
              </p:cNvPr>
              <p:cNvSpPr/>
              <p:nvPr/>
            </p:nvSpPr>
            <p:spPr bwMode="auto">
              <a:xfrm>
                <a:off x="6283439" y="3614732"/>
                <a:ext cx="2072982" cy="1258228"/>
              </a:xfrm>
              <a:custGeom>
                <a:avLst/>
                <a:gdLst>
                  <a:gd name="connsiteX0" fmla="*/ 957942 w 2917371"/>
                  <a:gd name="connsiteY0" fmla="*/ 0 h 1770743"/>
                  <a:gd name="connsiteX1" fmla="*/ 2917371 w 2917371"/>
                  <a:gd name="connsiteY1" fmla="*/ 14514 h 1770743"/>
                  <a:gd name="connsiteX2" fmla="*/ 2815771 w 2917371"/>
                  <a:gd name="connsiteY2" fmla="*/ 508000 h 1770743"/>
                  <a:gd name="connsiteX3" fmla="*/ 2583542 w 2917371"/>
                  <a:gd name="connsiteY3" fmla="*/ 1074057 h 1770743"/>
                  <a:gd name="connsiteX4" fmla="*/ 2249714 w 2917371"/>
                  <a:gd name="connsiteY4" fmla="*/ 1770743 h 1770743"/>
                  <a:gd name="connsiteX5" fmla="*/ 0 w 2917371"/>
                  <a:gd name="connsiteY5" fmla="*/ 1654628 h 1770743"/>
                  <a:gd name="connsiteX6" fmla="*/ 319314 w 2917371"/>
                  <a:gd name="connsiteY6" fmla="*/ 1059543 h 1770743"/>
                  <a:gd name="connsiteX7" fmla="*/ 885371 w 2917371"/>
                  <a:gd name="connsiteY7" fmla="*/ 101600 h 1770743"/>
                  <a:gd name="connsiteX8" fmla="*/ 885371 w 2917371"/>
                  <a:gd name="connsiteY8" fmla="*/ 101600 h 1770743"/>
                  <a:gd name="connsiteX9" fmla="*/ 885371 w 2917371"/>
                  <a:gd name="connsiteY9" fmla="*/ 101600 h 1770743"/>
                  <a:gd name="connsiteX10" fmla="*/ 899885 w 2917371"/>
                  <a:gd name="connsiteY10" fmla="*/ 101600 h 1770743"/>
                  <a:gd name="connsiteX0" fmla="*/ 957942 w 2917371"/>
                  <a:gd name="connsiteY0" fmla="*/ 0 h 1770743"/>
                  <a:gd name="connsiteX1" fmla="*/ 2917371 w 2917371"/>
                  <a:gd name="connsiteY1" fmla="*/ 14514 h 1770743"/>
                  <a:gd name="connsiteX2" fmla="*/ 2815771 w 2917371"/>
                  <a:gd name="connsiteY2" fmla="*/ 508000 h 1770743"/>
                  <a:gd name="connsiteX3" fmla="*/ 2583542 w 2917371"/>
                  <a:gd name="connsiteY3" fmla="*/ 1074057 h 1770743"/>
                  <a:gd name="connsiteX4" fmla="*/ 2249714 w 2917371"/>
                  <a:gd name="connsiteY4" fmla="*/ 1770743 h 1770743"/>
                  <a:gd name="connsiteX5" fmla="*/ 0 w 2917371"/>
                  <a:gd name="connsiteY5" fmla="*/ 1654628 h 1770743"/>
                  <a:gd name="connsiteX6" fmla="*/ 319314 w 2917371"/>
                  <a:gd name="connsiteY6" fmla="*/ 1059543 h 1770743"/>
                  <a:gd name="connsiteX7" fmla="*/ 885371 w 2917371"/>
                  <a:gd name="connsiteY7" fmla="*/ 101600 h 1770743"/>
                  <a:gd name="connsiteX8" fmla="*/ 885371 w 2917371"/>
                  <a:gd name="connsiteY8" fmla="*/ 101600 h 1770743"/>
                  <a:gd name="connsiteX9" fmla="*/ 885371 w 2917371"/>
                  <a:gd name="connsiteY9" fmla="*/ 101600 h 1770743"/>
                  <a:gd name="connsiteX10" fmla="*/ 953225 w 2917371"/>
                  <a:gd name="connsiteY10" fmla="*/ 2540 h 1770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17371" h="1770743">
                    <a:moveTo>
                      <a:pt x="957942" y="0"/>
                    </a:moveTo>
                    <a:lnTo>
                      <a:pt x="2917371" y="14514"/>
                    </a:lnTo>
                    <a:lnTo>
                      <a:pt x="2815771" y="508000"/>
                    </a:lnTo>
                    <a:lnTo>
                      <a:pt x="2583542" y="1074057"/>
                    </a:lnTo>
                    <a:lnTo>
                      <a:pt x="2249714" y="1770743"/>
                    </a:lnTo>
                    <a:lnTo>
                      <a:pt x="0" y="1654628"/>
                    </a:lnTo>
                    <a:lnTo>
                      <a:pt x="319314" y="1059543"/>
                    </a:lnTo>
                    <a:lnTo>
                      <a:pt x="885371" y="101600"/>
                    </a:lnTo>
                    <a:lnTo>
                      <a:pt x="885371" y="101600"/>
                    </a:lnTo>
                    <a:lnTo>
                      <a:pt x="885371" y="101600"/>
                    </a:lnTo>
                    <a:lnTo>
                      <a:pt x="953225" y="2540"/>
                    </a:lnTo>
                  </a:path>
                </a:pathLst>
              </a:custGeom>
              <a:solidFill>
                <a:schemeClr val="bg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E87315FE-BB7A-42B0-8CAD-5AFC1D4564F9}"/>
                  </a:ext>
                </a:extLst>
              </p:cNvPr>
              <p:cNvSpPr/>
              <p:nvPr/>
            </p:nvSpPr>
            <p:spPr>
              <a:xfrm>
                <a:off x="6843298" y="3574176"/>
                <a:ext cx="16291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spc="3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Appendix</a:t>
                </a:r>
              </a:p>
            </p:txBody>
          </p:sp>
          <p:pic>
            <p:nvPicPr>
              <p:cNvPr id="99" name="Picture 98">
                <a:extLst>
                  <a:ext uri="{FF2B5EF4-FFF2-40B4-BE49-F238E27FC236}">
                    <a16:creationId xmlns:a16="http://schemas.microsoft.com/office/drawing/2014/main" id="{DE0CAB35-C1DC-4D1C-9A08-99D83E91754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lum bright="-20000" contrast="40000"/>
              </a:blip>
              <a:srcRect l="2503" t="27128" r="2106" b="1372"/>
              <a:stretch/>
            </p:blipFill>
            <p:spPr>
              <a:xfrm>
                <a:off x="6502975" y="3933056"/>
                <a:ext cx="1827922" cy="978004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52D36D0-0F35-4FEF-AF84-8F597E0883BB}"/>
              </a:ext>
            </a:extLst>
          </p:cNvPr>
          <p:cNvGrpSpPr/>
          <p:nvPr/>
        </p:nvGrpSpPr>
        <p:grpSpPr>
          <a:xfrm>
            <a:off x="485871" y="1124744"/>
            <a:ext cx="11226753" cy="1240045"/>
            <a:chOff x="593883" y="1412776"/>
            <a:chExt cx="11226753" cy="124004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D23B85E-C11A-4410-8AEB-CAE0E338EB15}"/>
                </a:ext>
              </a:extLst>
            </p:cNvPr>
            <p:cNvSpPr txBox="1"/>
            <p:nvPr/>
          </p:nvSpPr>
          <p:spPr>
            <a:xfrm>
              <a:off x="593883" y="1412776"/>
              <a:ext cx="11193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7. Where in the documentation or procedure manual should the flowcharts be </a:t>
              </a:r>
              <a:r>
                <a:rPr lang="en-US" sz="2000" i="0" dirty="0">
                  <a:latin typeface="Calibri" panose="020F0502020204030204" pitchFamily="34" charset="0"/>
                  <a:cs typeface="Calibri" panose="020F0502020204030204" pitchFamily="34" charset="0"/>
                </a:rPr>
                <a:t>located</a:t>
              </a:r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? 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F72BDFC-D20B-4432-9800-D7FF3CCC3237}"/>
                </a:ext>
              </a:extLst>
            </p:cNvPr>
            <p:cNvGrpSpPr/>
            <p:nvPr/>
          </p:nvGrpSpPr>
          <p:grpSpPr>
            <a:xfrm>
              <a:off x="593883" y="2006490"/>
              <a:ext cx="5400600" cy="646331"/>
              <a:chOff x="593883" y="2006490"/>
              <a:chExt cx="5400600" cy="646331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932A09C3-A75D-4E53-8909-A5C3CAA5AC34}"/>
                  </a:ext>
                </a:extLst>
              </p:cNvPr>
              <p:cNvSpPr/>
              <p:nvPr/>
            </p:nvSpPr>
            <p:spPr bwMode="auto">
              <a:xfrm>
                <a:off x="593883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BD09291-FB5B-4497-96AC-8B743A38F7F5}"/>
                  </a:ext>
                </a:extLst>
              </p:cNvPr>
              <p:cNvSpPr txBox="1"/>
              <p:nvPr/>
            </p:nvSpPr>
            <p:spPr>
              <a:xfrm>
                <a:off x="1241955" y="2006490"/>
                <a:ext cx="47525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Within the relevant procedure or at the end of the procedure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BDCC08D-B8B1-41B5-97C9-4D1F7D7FA613}"/>
                </a:ext>
              </a:extLst>
            </p:cNvPr>
            <p:cNvGrpSpPr/>
            <p:nvPr/>
          </p:nvGrpSpPr>
          <p:grpSpPr>
            <a:xfrm>
              <a:off x="6420036" y="2006490"/>
              <a:ext cx="5400600" cy="646331"/>
              <a:chOff x="6458137" y="2006490"/>
              <a:chExt cx="5400600" cy="646331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9C2CE241-F47B-4CC0-8A6D-4B623366E2C5}"/>
                  </a:ext>
                </a:extLst>
              </p:cNvPr>
              <p:cNvSpPr/>
              <p:nvPr/>
            </p:nvSpPr>
            <p:spPr bwMode="auto">
              <a:xfrm>
                <a:off x="6458137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C6C25D1-C214-4902-AD19-CAC492428D86}"/>
                  </a:ext>
                </a:extLst>
              </p:cNvPr>
              <p:cNvSpPr txBox="1"/>
              <p:nvPr/>
            </p:nvSpPr>
            <p:spPr>
              <a:xfrm>
                <a:off x="7106209" y="2006490"/>
                <a:ext cx="47525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 the appendix at the end of the documentation or manual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5011432"/>
      </p:ext>
    </p:extLst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38959BF-F55F-4F0A-B75D-686A3B279A8C}"/>
              </a:ext>
            </a:extLst>
          </p:cNvPr>
          <p:cNvGrpSpPr/>
          <p:nvPr/>
        </p:nvGrpSpPr>
        <p:grpSpPr>
          <a:xfrm>
            <a:off x="1283683" y="3341683"/>
            <a:ext cx="9624634" cy="1378261"/>
            <a:chOff x="742970" y="3629715"/>
            <a:chExt cx="9624634" cy="1378261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F6CAD8E8-1FEB-45B3-9747-2B6048E1A6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724079" y="3629715"/>
              <a:ext cx="1556130" cy="1378260"/>
            </a:xfrm>
            <a:prstGeom prst="rect">
              <a:avLst/>
            </a:prstGeom>
          </p:spPr>
        </p:pic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485E9893-E85F-4617-94BA-DFA592B59B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741627" y="3629716"/>
              <a:ext cx="1910101" cy="1378259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552D96ED-DDF2-4285-B085-B7186942B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3403" y="3678109"/>
              <a:ext cx="942559" cy="942559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CB0738E-A9FC-464C-905C-C2682139553E}"/>
                </a:ext>
              </a:extLst>
            </p:cNvPr>
            <p:cNvSpPr txBox="1"/>
            <p:nvPr/>
          </p:nvSpPr>
          <p:spPr>
            <a:xfrm>
              <a:off x="2543335" y="4620668"/>
              <a:ext cx="1782694" cy="3873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Microsoft Visio</a:t>
              </a:r>
            </a:p>
          </p:txBody>
        </p:sp>
        <p:pic>
          <p:nvPicPr>
            <p:cNvPr id="3" name="Picture 2" descr="A picture containing sunset&#10;&#10;Description automatically generated">
              <a:extLst>
                <a:ext uri="{FF2B5EF4-FFF2-40B4-BE49-F238E27FC236}">
                  <a16:creationId xmlns:a16="http://schemas.microsoft.com/office/drawing/2014/main" id="{B9C987D0-B148-4CE5-87E8-7C8174981A1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76651" y="3629715"/>
              <a:ext cx="990953" cy="990954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817E9E9-16DB-4413-8554-2DB483424116}"/>
                </a:ext>
              </a:extLst>
            </p:cNvPr>
            <p:cNvSpPr txBox="1"/>
            <p:nvPr/>
          </p:nvSpPr>
          <p:spPr>
            <a:xfrm>
              <a:off x="9486702" y="4620668"/>
              <a:ext cx="770851" cy="3873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Lucid</a:t>
              </a:r>
            </a:p>
          </p:txBody>
        </p:sp>
        <p:pic>
          <p:nvPicPr>
            <p:cNvPr id="1026" name="Picture 2" descr="Microsoft PowerPoint - Wikipedia">
              <a:extLst>
                <a:ext uri="{FF2B5EF4-FFF2-40B4-BE49-F238E27FC236}">
                  <a16:creationId xmlns:a16="http://schemas.microsoft.com/office/drawing/2014/main" id="{BDCEF257-E8E8-4F55-971B-CEDA1DA150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884" y="3678109"/>
              <a:ext cx="1016742" cy="942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3AF7B26-8AA8-4AA6-A8E5-4EC3767E6247}"/>
                </a:ext>
              </a:extLst>
            </p:cNvPr>
            <p:cNvSpPr txBox="1"/>
            <p:nvPr/>
          </p:nvSpPr>
          <p:spPr>
            <a:xfrm>
              <a:off x="742970" y="4620668"/>
              <a:ext cx="1401572" cy="3873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PowerPoint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EE4D001-04FA-4A84-A95F-A88CD441CC70}"/>
              </a:ext>
            </a:extLst>
          </p:cNvPr>
          <p:cNvGrpSpPr/>
          <p:nvPr/>
        </p:nvGrpSpPr>
        <p:grpSpPr>
          <a:xfrm>
            <a:off x="485871" y="1124744"/>
            <a:ext cx="11220259" cy="1240045"/>
            <a:chOff x="485871" y="1412776"/>
            <a:chExt cx="11220259" cy="124004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E59CA1F-9A23-4E27-BF63-F29491F090B2}"/>
                </a:ext>
              </a:extLst>
            </p:cNvPr>
            <p:cNvSpPr txBox="1"/>
            <p:nvPr/>
          </p:nvSpPr>
          <p:spPr>
            <a:xfrm>
              <a:off x="485871" y="1412776"/>
              <a:ext cx="11193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8. Which </a:t>
              </a:r>
              <a:r>
                <a:rPr lang="en-US" sz="2000" i="0" dirty="0">
                  <a:latin typeface="Calibri" panose="020F0502020204030204" pitchFamily="34" charset="0"/>
                  <a:cs typeface="Calibri" panose="020F0502020204030204" pitchFamily="34" charset="0"/>
                </a:rPr>
                <a:t>drawing software</a:t>
              </a:r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 or online application will be used to create the flowcharts?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27E93C9-1259-4030-96C1-F1D0A8E42F5C}"/>
                </a:ext>
              </a:extLst>
            </p:cNvPr>
            <p:cNvGrpSpPr/>
            <p:nvPr/>
          </p:nvGrpSpPr>
          <p:grpSpPr>
            <a:xfrm>
              <a:off x="485871" y="2006490"/>
              <a:ext cx="3548217" cy="520254"/>
              <a:chOff x="593883" y="2006490"/>
              <a:chExt cx="3548217" cy="520254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05249784-4767-4DFE-BE26-FD68F6306CFD}"/>
                  </a:ext>
                </a:extLst>
              </p:cNvPr>
              <p:cNvSpPr/>
              <p:nvPr/>
            </p:nvSpPr>
            <p:spPr bwMode="auto">
              <a:xfrm>
                <a:off x="593883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67988FE-05D2-458C-BFF1-A2B8CE8805A6}"/>
                  </a:ext>
                </a:extLst>
              </p:cNvPr>
              <p:cNvSpPr txBox="1"/>
              <p:nvPr/>
            </p:nvSpPr>
            <p:spPr>
              <a:xfrm>
                <a:off x="1241955" y="2006490"/>
                <a:ext cx="29001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Microsoft Visio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27EC631-3041-4182-8C62-28106B1E340E}"/>
                </a:ext>
              </a:extLst>
            </p:cNvPr>
            <p:cNvGrpSpPr/>
            <p:nvPr/>
          </p:nvGrpSpPr>
          <p:grpSpPr>
            <a:xfrm>
              <a:off x="4321892" y="2006490"/>
              <a:ext cx="3548217" cy="520254"/>
              <a:chOff x="4468005" y="2006490"/>
              <a:chExt cx="3548217" cy="520254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876100C1-B17F-400B-96B0-A65E42478F22}"/>
                  </a:ext>
                </a:extLst>
              </p:cNvPr>
              <p:cNvSpPr/>
              <p:nvPr/>
            </p:nvSpPr>
            <p:spPr bwMode="auto">
              <a:xfrm>
                <a:off x="446800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D828278-6553-40C9-89C2-0E14633F4586}"/>
                  </a:ext>
                </a:extLst>
              </p:cNvPr>
              <p:cNvSpPr txBox="1"/>
              <p:nvPr/>
            </p:nvSpPr>
            <p:spPr>
              <a:xfrm>
                <a:off x="5116077" y="2006490"/>
                <a:ext cx="29001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Microsoft PowerPoint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EB68127-1C7E-4BD5-B232-31B755F3B8AD}"/>
                </a:ext>
              </a:extLst>
            </p:cNvPr>
            <p:cNvGrpSpPr/>
            <p:nvPr/>
          </p:nvGrpSpPr>
          <p:grpSpPr>
            <a:xfrm>
              <a:off x="8157913" y="2006490"/>
              <a:ext cx="3548217" cy="646331"/>
              <a:chOff x="8265925" y="2006490"/>
              <a:chExt cx="3548217" cy="646331"/>
            </a:xfrm>
          </p:grpSpPr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FAFA1D22-9E64-43CC-B28A-98DB08BD6953}"/>
                  </a:ext>
                </a:extLst>
              </p:cNvPr>
              <p:cNvSpPr/>
              <p:nvPr/>
            </p:nvSpPr>
            <p:spPr bwMode="auto">
              <a:xfrm>
                <a:off x="826592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0BA116D5-9DC9-4286-A95E-4455A3FD0B31}"/>
                  </a:ext>
                </a:extLst>
              </p:cNvPr>
              <p:cNvSpPr txBox="1"/>
              <p:nvPr/>
            </p:nvSpPr>
            <p:spPr>
              <a:xfrm>
                <a:off x="8913997" y="2006490"/>
                <a:ext cx="29001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Other software or online application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8905770"/>
      </p:ext>
    </p:extLst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FE6D1986-44E1-4D77-9679-7AB4E2E2B9D9}"/>
              </a:ext>
            </a:extLst>
          </p:cNvPr>
          <p:cNvGrpSpPr/>
          <p:nvPr/>
        </p:nvGrpSpPr>
        <p:grpSpPr>
          <a:xfrm>
            <a:off x="485871" y="1124744"/>
            <a:ext cx="11193899" cy="1113968"/>
            <a:chOff x="485871" y="1412776"/>
            <a:chExt cx="11193899" cy="111396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9752921-F1C9-4E07-8D60-F7F70A25E3E1}"/>
                </a:ext>
              </a:extLst>
            </p:cNvPr>
            <p:cNvSpPr txBox="1"/>
            <p:nvPr/>
          </p:nvSpPr>
          <p:spPr>
            <a:xfrm>
              <a:off x="485871" y="1412776"/>
              <a:ext cx="11193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9. Do you have ready-made </a:t>
              </a:r>
              <a:r>
                <a:rPr lang="en-US" sz="2000" i="0" dirty="0">
                  <a:latin typeface="Calibri" panose="020F0502020204030204" pitchFamily="34" charset="0"/>
                  <a:cs typeface="Calibri" panose="020F0502020204030204" pitchFamily="34" charset="0"/>
                </a:rPr>
                <a:t>template</a:t>
              </a:r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 or certain template design requirements?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BC84F9D-6C43-47B4-AFFB-650102531E06}"/>
                </a:ext>
              </a:extLst>
            </p:cNvPr>
            <p:cNvGrpSpPr/>
            <p:nvPr/>
          </p:nvGrpSpPr>
          <p:grpSpPr>
            <a:xfrm>
              <a:off x="485871" y="2006490"/>
              <a:ext cx="3548217" cy="520254"/>
              <a:chOff x="593883" y="2006490"/>
              <a:chExt cx="3548217" cy="520254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4380EB11-2DC4-4CBD-8AF5-4876F74D7225}"/>
                  </a:ext>
                </a:extLst>
              </p:cNvPr>
              <p:cNvSpPr/>
              <p:nvPr/>
            </p:nvSpPr>
            <p:spPr bwMode="auto">
              <a:xfrm>
                <a:off x="593883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C29F133-B908-4C35-BA66-E4FDF0574E7F}"/>
                  </a:ext>
                </a:extLst>
              </p:cNvPr>
              <p:cNvSpPr txBox="1"/>
              <p:nvPr/>
            </p:nvSpPr>
            <p:spPr>
              <a:xfrm>
                <a:off x="1241955" y="2006490"/>
                <a:ext cx="29001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Yes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EA68499-66BE-49B7-8934-54C3811FFFEB}"/>
                </a:ext>
              </a:extLst>
            </p:cNvPr>
            <p:cNvGrpSpPr/>
            <p:nvPr/>
          </p:nvGrpSpPr>
          <p:grpSpPr>
            <a:xfrm>
              <a:off x="4321892" y="2006490"/>
              <a:ext cx="3548217" cy="520254"/>
              <a:chOff x="4468005" y="2006490"/>
              <a:chExt cx="3548217" cy="520254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880E7961-D7CE-46AB-B66D-2E32D6D42B0B}"/>
                  </a:ext>
                </a:extLst>
              </p:cNvPr>
              <p:cNvSpPr/>
              <p:nvPr/>
            </p:nvSpPr>
            <p:spPr bwMode="auto">
              <a:xfrm>
                <a:off x="446800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414F4AE-6F28-497D-9FB3-3BA2F126084E}"/>
                  </a:ext>
                </a:extLst>
              </p:cNvPr>
              <p:cNvSpPr txBox="1"/>
              <p:nvPr/>
            </p:nvSpPr>
            <p:spPr>
              <a:xfrm>
                <a:off x="5116077" y="2006490"/>
                <a:ext cx="29001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No</a:t>
                </a:r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75F0666-2D3C-4A85-8C35-067FFE64B8E8}"/>
              </a:ext>
            </a:extLst>
          </p:cNvPr>
          <p:cNvGrpSpPr/>
          <p:nvPr/>
        </p:nvGrpSpPr>
        <p:grpSpPr>
          <a:xfrm>
            <a:off x="485870" y="3035902"/>
            <a:ext cx="11193899" cy="1113968"/>
            <a:chOff x="485871" y="1412776"/>
            <a:chExt cx="11193899" cy="111396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45CB79B-6897-4BAC-8481-F0532C8324B3}"/>
                </a:ext>
              </a:extLst>
            </p:cNvPr>
            <p:cNvSpPr txBox="1"/>
            <p:nvPr/>
          </p:nvSpPr>
          <p:spPr>
            <a:xfrm>
              <a:off x="485871" y="1412776"/>
              <a:ext cx="11193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10. Are there any specific </a:t>
              </a:r>
              <a:r>
                <a:rPr lang="en-US" sz="2000" i="0" dirty="0">
                  <a:latin typeface="Calibri" panose="020F0502020204030204" pitchFamily="34" charset="0"/>
                  <a:cs typeface="Calibri" panose="020F0502020204030204" pitchFamily="34" charset="0"/>
                </a:rPr>
                <a:t>documentation standards </a:t>
              </a:r>
              <a:r>
                <a:rPr lang="en-US" sz="2000" b="0" i="0" dirty="0">
                  <a:latin typeface="Calibri" panose="020F0502020204030204" pitchFamily="34" charset="0"/>
                  <a:cs typeface="Calibri" panose="020F0502020204030204" pitchFamily="34" charset="0"/>
                </a:rPr>
                <a:t>that we need to adhere to?</a:t>
              </a: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050B708-5ACB-44F8-8CBC-621014893134}"/>
                </a:ext>
              </a:extLst>
            </p:cNvPr>
            <p:cNvGrpSpPr/>
            <p:nvPr/>
          </p:nvGrpSpPr>
          <p:grpSpPr>
            <a:xfrm>
              <a:off x="485871" y="2006490"/>
              <a:ext cx="3548217" cy="520254"/>
              <a:chOff x="593883" y="2006490"/>
              <a:chExt cx="3548217" cy="520254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E949AFF5-BA40-4B67-80EB-9FD8E2445E4E}"/>
                  </a:ext>
                </a:extLst>
              </p:cNvPr>
              <p:cNvSpPr/>
              <p:nvPr/>
            </p:nvSpPr>
            <p:spPr bwMode="auto">
              <a:xfrm>
                <a:off x="593883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22C165DA-7F2E-4B21-A488-844D385D078C}"/>
                  </a:ext>
                </a:extLst>
              </p:cNvPr>
              <p:cNvSpPr txBox="1"/>
              <p:nvPr/>
            </p:nvSpPr>
            <p:spPr>
              <a:xfrm>
                <a:off x="1241955" y="2006490"/>
                <a:ext cx="29001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Yes</a:t>
                </a: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EF10026-75EC-4637-BFCA-D9812444E1E0}"/>
                </a:ext>
              </a:extLst>
            </p:cNvPr>
            <p:cNvGrpSpPr/>
            <p:nvPr/>
          </p:nvGrpSpPr>
          <p:grpSpPr>
            <a:xfrm>
              <a:off x="4321892" y="2006490"/>
              <a:ext cx="3548217" cy="520254"/>
              <a:chOff x="4468005" y="2006490"/>
              <a:chExt cx="3548217" cy="520254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06D1AFB0-4D4C-4DF7-A0CA-B68F72834EEA}"/>
                  </a:ext>
                </a:extLst>
              </p:cNvPr>
              <p:cNvSpPr/>
              <p:nvPr/>
            </p:nvSpPr>
            <p:spPr bwMode="auto">
              <a:xfrm>
                <a:off x="4468005" y="2006490"/>
                <a:ext cx="504056" cy="520254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/>
                </a:outerShdw>
              </a:effectLst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A555BBA-7B05-49C3-85ED-656AF78782E1}"/>
                  </a:ext>
                </a:extLst>
              </p:cNvPr>
              <p:cNvSpPr txBox="1"/>
              <p:nvPr/>
            </p:nvSpPr>
            <p:spPr>
              <a:xfrm>
                <a:off x="5116077" y="2006490"/>
                <a:ext cx="290014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b="0" i="0" dirty="0">
                    <a:latin typeface="Calibri" panose="020F0502020204030204" pitchFamily="34" charset="0"/>
                    <a:cs typeface="Calibri" panose="020F0502020204030204" pitchFamily="34" charset="0"/>
                  </a:rPr>
                  <a:t>No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85763040"/>
      </p:ext>
    </p:extLst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Presentation2">
  <a:themeElements>
    <a:clrScheme name="Presentation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CCFF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rtlCol="0" anchor="t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tion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83557</TotalTime>
  <Words>571</Words>
  <Application>Microsoft Office PowerPoint</Application>
  <PresentationFormat>Widescreen</PresentationFormat>
  <Paragraphs>131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</vt:lpstr>
      <vt:lpstr>Presentation2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Continuous Improvement Toolkit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Daoud Saadeddin</dc:creator>
  <cp:lastModifiedBy>Daoud Saadeddin</cp:lastModifiedBy>
  <cp:revision>11637</cp:revision>
  <dcterms:created xsi:type="dcterms:W3CDTF">2005-12-14T16:40:05Z</dcterms:created>
  <dcterms:modified xsi:type="dcterms:W3CDTF">2021-05-11T21:59:03Z</dcterms:modified>
</cp:coreProperties>
</file>