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13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</a:t>
            </a:r>
            <a:r>
              <a:rPr lang="en-US" smtClean="0"/>
              <a:t>Activity</a:t>
            </a:r>
            <a:r>
              <a:rPr lang="en-US" baseline="0" smtClean="0"/>
              <a:t> flowchart</a:t>
            </a:r>
            <a:r>
              <a:rPr lang="en-US" smtClean="0"/>
              <a:t>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Swimlane</a:t>
            </a:r>
            <a:r>
              <a:rPr lang="en-US" baseline="0" dirty="0" smtClean="0"/>
              <a:t> flowchart (horizontal lanes)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6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Swimlane</a:t>
            </a:r>
            <a:r>
              <a:rPr lang="en-US" baseline="0" dirty="0" smtClean="0"/>
              <a:t> flowchart (vertical lanes)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85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Opportunity</a:t>
            </a:r>
            <a:r>
              <a:rPr lang="en-US" baseline="0" dirty="0" smtClean="0"/>
              <a:t> flowchart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6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Procedure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Page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2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Revision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As-is/To-be?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2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Charted by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-1304061" y="1201910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Start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-1304061" y="1662499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End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9271642" y="1201910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9841605" y="1848883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9271642" y="2495856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841605" y="3142829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9271642" y="3789802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9841605" y="4436775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271642" y="5083748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9841605" y="5730721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1304061" y="3800142"/>
            <a:ext cx="1152000" cy="640080"/>
            <a:chOff x="-2007789" y="3469762"/>
            <a:chExt cx="1152000" cy="640080"/>
          </a:xfrm>
        </p:grpSpPr>
        <p:sp>
          <p:nvSpPr>
            <p:cNvPr id="17" name="Diamond 16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-1304061" y="4445966"/>
            <a:ext cx="1152000" cy="640080"/>
            <a:chOff x="-2007789" y="3469762"/>
            <a:chExt cx="1152000" cy="640080"/>
          </a:xfrm>
        </p:grpSpPr>
        <p:sp>
          <p:nvSpPr>
            <p:cNvPr id="24" name="Diamond 23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304061" y="5091790"/>
            <a:ext cx="1152000" cy="640080"/>
            <a:chOff x="-2007789" y="3469762"/>
            <a:chExt cx="1152000" cy="640080"/>
          </a:xfrm>
        </p:grpSpPr>
        <p:sp>
          <p:nvSpPr>
            <p:cNvPr id="27" name="Diamond 26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1304061" y="5737614"/>
            <a:ext cx="1152000" cy="640080"/>
            <a:chOff x="-2007789" y="3469762"/>
            <a:chExt cx="1152000" cy="640080"/>
          </a:xfrm>
        </p:grpSpPr>
        <p:sp>
          <p:nvSpPr>
            <p:cNvPr id="30" name="Diamond 29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-962088" y="2969382"/>
            <a:ext cx="468052" cy="548640"/>
            <a:chOff x="-1228116" y="2673848"/>
            <a:chExt cx="468052" cy="548640"/>
          </a:xfrm>
        </p:grpSpPr>
        <p:sp>
          <p:nvSpPr>
            <p:cNvPr id="36" name="Flowchart: Off-page Connector 35"/>
            <p:cNvSpPr/>
            <p:nvPr/>
          </p:nvSpPr>
          <p:spPr bwMode="auto">
            <a:xfrm>
              <a:off x="-1228116" y="2673848"/>
              <a:ext cx="468052" cy="548640"/>
            </a:xfrm>
            <a:prstGeom prst="flowChartOffpage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1151345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-972720" y="2396285"/>
            <a:ext cx="489317" cy="489317"/>
            <a:chOff x="-717323" y="2673848"/>
            <a:chExt cx="489317" cy="489317"/>
          </a:xfrm>
        </p:grpSpPr>
        <p:sp>
          <p:nvSpPr>
            <p:cNvPr id="35" name="Flowchart: Connector 34"/>
            <p:cNvSpPr/>
            <p:nvPr/>
          </p:nvSpPr>
          <p:spPr bwMode="auto">
            <a:xfrm>
              <a:off x="-717323" y="2673848"/>
              <a:ext cx="489317" cy="489317"/>
            </a:xfrm>
            <a:prstGeom prst="flowChart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-629920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1091582" y="2028361"/>
            <a:ext cx="333746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91582" y="3170401"/>
            <a:ext cx="333746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.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91582" y="4325141"/>
            <a:ext cx="333746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.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91582" y="5479881"/>
            <a:ext cx="333746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.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1850" y="1621927"/>
            <a:ext cx="7315200" cy="4604148"/>
            <a:chOff x="1418350" y="1533027"/>
            <a:chExt cx="7315200" cy="4604148"/>
          </a:xfrm>
        </p:grpSpPr>
        <p:sp>
          <p:nvSpPr>
            <p:cNvPr id="3" name="Rectangle 2"/>
            <p:cNvSpPr/>
            <p:nvPr/>
          </p:nvSpPr>
          <p:spPr>
            <a:xfrm>
              <a:off x="1418350" y="1533027"/>
              <a:ext cx="7315200" cy="1153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18350" y="2673861"/>
              <a:ext cx="7315200" cy="1153834"/>
            </a:xfrm>
            <a:prstGeom prst="rect">
              <a:avLst/>
            </a:prstGeom>
            <a:solidFill>
              <a:srgbClr val="F8F8F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18350" y="3828601"/>
              <a:ext cx="7315200" cy="1153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18350" y="4983341"/>
              <a:ext cx="7315200" cy="1153834"/>
            </a:xfrm>
            <a:prstGeom prst="rect">
              <a:avLst/>
            </a:prstGeom>
            <a:solidFill>
              <a:srgbClr val="F8F8F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-1304061" y="1201910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Start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-1304061" y="1662499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End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9271642" y="1201910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841605" y="1848883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9271642" y="2495856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9841605" y="3142829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9271642" y="3789802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9841605" y="4436775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9271642" y="5083748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4" name="Rectangle 23"/>
          <p:cNvSpPr>
            <a:spLocks/>
          </p:cNvSpPr>
          <p:nvPr/>
        </p:nvSpPr>
        <p:spPr bwMode="auto">
          <a:xfrm>
            <a:off x="9841605" y="5730721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-1304061" y="3800142"/>
            <a:ext cx="1152000" cy="640080"/>
            <a:chOff x="-2007789" y="3469762"/>
            <a:chExt cx="1152000" cy="640080"/>
          </a:xfrm>
        </p:grpSpPr>
        <p:sp>
          <p:nvSpPr>
            <p:cNvPr id="26" name="Diamond 25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304061" y="4445966"/>
            <a:ext cx="1152000" cy="640080"/>
            <a:chOff x="-2007789" y="3469762"/>
            <a:chExt cx="1152000" cy="640080"/>
          </a:xfrm>
        </p:grpSpPr>
        <p:sp>
          <p:nvSpPr>
            <p:cNvPr id="29" name="Diamond 28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1304061" y="5091790"/>
            <a:ext cx="1152000" cy="640080"/>
            <a:chOff x="-2007789" y="3469762"/>
            <a:chExt cx="1152000" cy="640080"/>
          </a:xfrm>
        </p:grpSpPr>
        <p:sp>
          <p:nvSpPr>
            <p:cNvPr id="32" name="Diamond 31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-1304061" y="5737614"/>
            <a:ext cx="1152000" cy="640080"/>
            <a:chOff x="-2007789" y="3469762"/>
            <a:chExt cx="1152000" cy="640080"/>
          </a:xfrm>
        </p:grpSpPr>
        <p:sp>
          <p:nvSpPr>
            <p:cNvPr id="35" name="Diamond 34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-962088" y="2969382"/>
            <a:ext cx="468052" cy="548640"/>
            <a:chOff x="-1228116" y="2673848"/>
            <a:chExt cx="468052" cy="548640"/>
          </a:xfrm>
        </p:grpSpPr>
        <p:sp>
          <p:nvSpPr>
            <p:cNvPr id="38" name="Flowchart: Off-page Connector 37"/>
            <p:cNvSpPr/>
            <p:nvPr/>
          </p:nvSpPr>
          <p:spPr bwMode="auto">
            <a:xfrm>
              <a:off x="-1228116" y="2673848"/>
              <a:ext cx="468052" cy="548640"/>
            </a:xfrm>
            <a:prstGeom prst="flowChartOffpage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-1151345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-972720" y="2396285"/>
            <a:ext cx="489317" cy="489317"/>
            <a:chOff x="-717323" y="2673848"/>
            <a:chExt cx="489317" cy="489317"/>
          </a:xfrm>
        </p:grpSpPr>
        <p:sp>
          <p:nvSpPr>
            <p:cNvPr id="41" name="Flowchart: Connector 40"/>
            <p:cNvSpPr/>
            <p:nvPr/>
          </p:nvSpPr>
          <p:spPr bwMode="auto">
            <a:xfrm>
              <a:off x="-717323" y="2673848"/>
              <a:ext cx="489317" cy="489317"/>
            </a:xfrm>
            <a:prstGeom prst="flowChart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629920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89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4299" y="1640430"/>
            <a:ext cx="7392367" cy="4607236"/>
            <a:chOff x="742835" y="1640430"/>
            <a:chExt cx="7678232" cy="4607236"/>
          </a:xfrm>
        </p:grpSpPr>
        <p:sp>
          <p:nvSpPr>
            <p:cNvPr id="91" name="Rectangle 90"/>
            <p:cNvSpPr/>
            <p:nvPr/>
          </p:nvSpPr>
          <p:spPr bwMode="auto">
            <a:xfrm>
              <a:off x="4580927" y="1640430"/>
              <a:ext cx="1920070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500997" y="1640430"/>
              <a:ext cx="192007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662905" y="1640430"/>
              <a:ext cx="192007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42835" y="1640430"/>
              <a:ext cx="1920070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141718" y="1297880"/>
            <a:ext cx="5877528" cy="338554"/>
            <a:chOff x="2141718" y="1297880"/>
            <a:chExt cx="5877528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2141718" y="1297880"/>
              <a:ext cx="33374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.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994410" y="1297880"/>
              <a:ext cx="33374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.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837901" y="1297880"/>
              <a:ext cx="33374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.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85500" y="1297880"/>
              <a:ext cx="33374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.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-1304061" y="1201910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Start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-1304061" y="1662499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End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271642" y="1201910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9841605" y="1848883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9271642" y="2495856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9841605" y="3142829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9271642" y="3789802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9841605" y="4436775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9271642" y="5083748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9841605" y="5730721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-1304061" y="3800142"/>
            <a:ext cx="1152000" cy="640080"/>
            <a:chOff x="-2007789" y="3469762"/>
            <a:chExt cx="1152000" cy="640080"/>
          </a:xfrm>
        </p:grpSpPr>
        <p:sp>
          <p:nvSpPr>
            <p:cNvPr id="24" name="Diamond 23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304061" y="4445966"/>
            <a:ext cx="1152000" cy="640080"/>
            <a:chOff x="-2007789" y="3469762"/>
            <a:chExt cx="1152000" cy="640080"/>
          </a:xfrm>
        </p:grpSpPr>
        <p:sp>
          <p:nvSpPr>
            <p:cNvPr id="27" name="Diamond 26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1304061" y="5091790"/>
            <a:ext cx="1152000" cy="640080"/>
            <a:chOff x="-2007789" y="3469762"/>
            <a:chExt cx="1152000" cy="640080"/>
          </a:xfrm>
        </p:grpSpPr>
        <p:sp>
          <p:nvSpPr>
            <p:cNvPr id="30" name="Diamond 29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-1304061" y="5737614"/>
            <a:ext cx="1152000" cy="640080"/>
            <a:chOff x="-2007789" y="3469762"/>
            <a:chExt cx="1152000" cy="640080"/>
          </a:xfrm>
        </p:grpSpPr>
        <p:sp>
          <p:nvSpPr>
            <p:cNvPr id="33" name="Diamond 32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-962088" y="2969382"/>
            <a:ext cx="468052" cy="548640"/>
            <a:chOff x="-1228116" y="2673848"/>
            <a:chExt cx="468052" cy="548640"/>
          </a:xfrm>
        </p:grpSpPr>
        <p:sp>
          <p:nvSpPr>
            <p:cNvPr id="36" name="Flowchart: Off-page Connector 35"/>
            <p:cNvSpPr/>
            <p:nvPr/>
          </p:nvSpPr>
          <p:spPr bwMode="auto">
            <a:xfrm>
              <a:off x="-1228116" y="2673848"/>
              <a:ext cx="468052" cy="548640"/>
            </a:xfrm>
            <a:prstGeom prst="flowChartOffpage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1151345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-972720" y="2396285"/>
            <a:ext cx="489317" cy="489317"/>
            <a:chOff x="-717323" y="2673848"/>
            <a:chExt cx="489317" cy="489317"/>
          </a:xfrm>
        </p:grpSpPr>
        <p:sp>
          <p:nvSpPr>
            <p:cNvPr id="39" name="Flowchart: Connector 38"/>
            <p:cNvSpPr/>
            <p:nvPr/>
          </p:nvSpPr>
          <p:spPr bwMode="auto">
            <a:xfrm>
              <a:off x="-717323" y="2673848"/>
              <a:ext cx="489317" cy="489317"/>
            </a:xfrm>
            <a:prstGeom prst="flowChart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629920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94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4299" y="1640430"/>
            <a:ext cx="7392368" cy="4607236"/>
            <a:chOff x="742835" y="1640430"/>
            <a:chExt cx="7678233" cy="4607236"/>
          </a:xfrm>
        </p:grpSpPr>
        <p:sp>
          <p:nvSpPr>
            <p:cNvPr id="92" name="Rectangle 91"/>
            <p:cNvSpPr/>
            <p:nvPr/>
          </p:nvSpPr>
          <p:spPr bwMode="auto">
            <a:xfrm>
              <a:off x="3905878" y="1640430"/>
              <a:ext cx="451519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42835" y="1640430"/>
              <a:ext cx="3163043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292123" y="1297880"/>
            <a:ext cx="5159245" cy="338554"/>
            <a:chOff x="2292123" y="1297880"/>
            <a:chExt cx="5159245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2292123" y="1297880"/>
              <a:ext cx="122963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Value-added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54878" y="1297880"/>
              <a:ext cx="169649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None value-added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205" name="Oval 204"/>
          <p:cNvSpPr/>
          <p:nvPr/>
        </p:nvSpPr>
        <p:spPr bwMode="auto">
          <a:xfrm>
            <a:off x="-1304061" y="1201910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Start</a:t>
            </a:r>
          </a:p>
        </p:txBody>
      </p:sp>
      <p:sp>
        <p:nvSpPr>
          <p:cNvPr id="206" name="Oval 205"/>
          <p:cNvSpPr/>
          <p:nvPr/>
        </p:nvSpPr>
        <p:spPr bwMode="auto">
          <a:xfrm>
            <a:off x="-1304061" y="1662499"/>
            <a:ext cx="1152000" cy="433695"/>
          </a:xfrm>
          <a:prstGeom prst="ellipse">
            <a:avLst/>
          </a:prstGeom>
          <a:solidFill>
            <a:srgbClr val="00FFCC"/>
          </a:solidFill>
          <a:ln w="12700" cap="flat" cmpd="sng" algn="ctr">
            <a:solidFill>
              <a:srgbClr val="AAE2CA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End</a:t>
            </a:r>
          </a:p>
        </p:txBody>
      </p:sp>
      <p:sp>
        <p:nvSpPr>
          <p:cNvPr id="207" name="Rectangle 206"/>
          <p:cNvSpPr>
            <a:spLocks/>
          </p:cNvSpPr>
          <p:nvPr/>
        </p:nvSpPr>
        <p:spPr bwMode="auto">
          <a:xfrm>
            <a:off x="9271642" y="1201910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08" name="Rectangle 207"/>
          <p:cNvSpPr>
            <a:spLocks/>
          </p:cNvSpPr>
          <p:nvPr/>
        </p:nvSpPr>
        <p:spPr bwMode="auto">
          <a:xfrm>
            <a:off x="9841605" y="1848883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09" name="Rectangle 208"/>
          <p:cNvSpPr>
            <a:spLocks/>
          </p:cNvSpPr>
          <p:nvPr/>
        </p:nvSpPr>
        <p:spPr bwMode="auto">
          <a:xfrm>
            <a:off x="9271642" y="2495856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0" name="Rectangle 209"/>
          <p:cNvSpPr>
            <a:spLocks/>
          </p:cNvSpPr>
          <p:nvPr/>
        </p:nvSpPr>
        <p:spPr bwMode="auto">
          <a:xfrm>
            <a:off x="9841605" y="3142829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1" name="Rectangle 210"/>
          <p:cNvSpPr>
            <a:spLocks/>
          </p:cNvSpPr>
          <p:nvPr/>
        </p:nvSpPr>
        <p:spPr bwMode="auto">
          <a:xfrm>
            <a:off x="9271642" y="3789802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2" name="Rectangle 211"/>
          <p:cNvSpPr>
            <a:spLocks/>
          </p:cNvSpPr>
          <p:nvPr/>
        </p:nvSpPr>
        <p:spPr bwMode="auto">
          <a:xfrm>
            <a:off x="9841605" y="4436775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3" name="Rectangle 212"/>
          <p:cNvSpPr>
            <a:spLocks/>
          </p:cNvSpPr>
          <p:nvPr/>
        </p:nvSpPr>
        <p:spPr bwMode="auto">
          <a:xfrm>
            <a:off x="9271642" y="5083748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sp>
        <p:nvSpPr>
          <p:cNvPr id="214" name="Rectangle 213"/>
          <p:cNvSpPr>
            <a:spLocks/>
          </p:cNvSpPr>
          <p:nvPr/>
        </p:nvSpPr>
        <p:spPr bwMode="auto">
          <a:xfrm>
            <a:off x="9841605" y="5730721"/>
            <a:ext cx="1152000" cy="64697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. 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rPr>
              <a:t> </a:t>
            </a:r>
          </a:p>
        </p:txBody>
      </p:sp>
      <p:grpSp>
        <p:nvGrpSpPr>
          <p:cNvPr id="215" name="Group 214"/>
          <p:cNvGrpSpPr/>
          <p:nvPr/>
        </p:nvGrpSpPr>
        <p:grpSpPr>
          <a:xfrm>
            <a:off x="-1304061" y="3800142"/>
            <a:ext cx="1152000" cy="640080"/>
            <a:chOff x="-2007789" y="3469762"/>
            <a:chExt cx="1152000" cy="640080"/>
          </a:xfrm>
        </p:grpSpPr>
        <p:sp>
          <p:nvSpPr>
            <p:cNvPr id="216" name="Diamond 215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-1304061" y="4445966"/>
            <a:ext cx="1152000" cy="640080"/>
            <a:chOff x="-2007789" y="3469762"/>
            <a:chExt cx="1152000" cy="640080"/>
          </a:xfrm>
        </p:grpSpPr>
        <p:sp>
          <p:nvSpPr>
            <p:cNvPr id="219" name="Diamond 218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-1304061" y="5091790"/>
            <a:ext cx="1152000" cy="640080"/>
            <a:chOff x="-2007789" y="3469762"/>
            <a:chExt cx="1152000" cy="640080"/>
          </a:xfrm>
        </p:grpSpPr>
        <p:sp>
          <p:nvSpPr>
            <p:cNvPr id="222" name="Diamond 221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-1304061" y="5737614"/>
            <a:ext cx="1152000" cy="640080"/>
            <a:chOff x="-2007789" y="3469762"/>
            <a:chExt cx="1152000" cy="640080"/>
          </a:xfrm>
        </p:grpSpPr>
        <p:sp>
          <p:nvSpPr>
            <p:cNvPr id="225" name="Diamond 224"/>
            <p:cNvSpPr/>
            <p:nvPr/>
          </p:nvSpPr>
          <p:spPr bwMode="auto">
            <a:xfrm>
              <a:off x="-2007789" y="3469762"/>
              <a:ext cx="1152000" cy="640080"/>
            </a:xfrm>
            <a:prstGeom prst="diamond">
              <a:avLst/>
            </a:prstGeom>
            <a:solidFill>
              <a:srgbClr val="FFFFFF"/>
            </a:solidFill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et?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-1589042" y="3644312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962088" y="2969382"/>
            <a:ext cx="468052" cy="548640"/>
            <a:chOff x="-1228116" y="2673848"/>
            <a:chExt cx="468052" cy="548640"/>
          </a:xfrm>
        </p:grpSpPr>
        <p:sp>
          <p:nvSpPr>
            <p:cNvPr id="32" name="Flowchart: Off-page Connector 31"/>
            <p:cNvSpPr/>
            <p:nvPr/>
          </p:nvSpPr>
          <p:spPr bwMode="auto">
            <a:xfrm>
              <a:off x="-1228116" y="2673848"/>
              <a:ext cx="468052" cy="548640"/>
            </a:xfrm>
            <a:prstGeom prst="flowChartOffpage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1151345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-972720" y="2396285"/>
            <a:ext cx="489317" cy="489317"/>
            <a:chOff x="-717323" y="2673848"/>
            <a:chExt cx="489317" cy="489317"/>
          </a:xfrm>
        </p:grpSpPr>
        <p:sp>
          <p:nvSpPr>
            <p:cNvPr id="35" name="Flowchart: Connector 34"/>
            <p:cNvSpPr/>
            <p:nvPr/>
          </p:nvSpPr>
          <p:spPr bwMode="auto">
            <a:xfrm>
              <a:off x="-717323" y="2673848"/>
              <a:ext cx="489317" cy="489317"/>
            </a:xfrm>
            <a:prstGeom prst="flowChartConnector">
              <a:avLst/>
            </a:prstGeom>
            <a:solidFill>
              <a:schemeClr val="bg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629920" y="2764618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2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279</Words>
  <Application>Microsoft Office PowerPoint</Application>
  <PresentationFormat>On-screen Show (4:3)</PresentationFormat>
  <Paragraphs>166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136</cp:revision>
  <dcterms:created xsi:type="dcterms:W3CDTF">2013-12-01T22:07:52Z</dcterms:created>
  <dcterms:modified xsi:type="dcterms:W3CDTF">2020-04-14T18:05:20Z</dcterms:modified>
</cp:coreProperties>
</file>