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2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3FF"/>
    <a:srgbClr val="CCFFFF"/>
    <a:srgbClr val="FFFFCC"/>
    <a:srgbClr val="FFFF99"/>
    <a:srgbClr val="9BE5FF"/>
    <a:srgbClr val="65D7FF"/>
    <a:srgbClr val="CBFF6D"/>
    <a:srgbClr val="7F7F7F"/>
    <a:srgbClr val="404040"/>
    <a:srgbClr val="17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C12FF-F48F-41D6-A101-E29C3F1F0434}" v="82" dt="2021-10-21T08:38:13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  <pc:docChgLst>
    <pc:chgData name="Daoud Saadeddin" userId="50f496e5f975282e" providerId="LiveId" clId="{0D1C12FF-F48F-41D6-A101-E29C3F1F0434}"/>
    <pc:docChg chg="undo redo custSel addSld modSld sldOrd modMainMaster">
      <pc:chgData name="Daoud Saadeddin" userId="50f496e5f975282e" providerId="LiveId" clId="{0D1C12FF-F48F-41D6-A101-E29C3F1F0434}" dt="2021-10-21T08:54:14.903" v="995" actId="207"/>
      <pc:docMkLst>
        <pc:docMk/>
      </pc:docMkLst>
      <pc:sldChg chg="addSp delSp modSp mod modNotesTx">
        <pc:chgData name="Daoud Saadeddin" userId="50f496e5f975282e" providerId="LiveId" clId="{0D1C12FF-F48F-41D6-A101-E29C3F1F0434}" dt="2021-10-21T08:53:45.292" v="991" actId="1035"/>
        <pc:sldMkLst>
          <pc:docMk/>
          <pc:sldMk cId="616708893" sldId="262"/>
        </pc:sldMkLst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22" creationId="{323326E5-01A6-4291-AF38-98C406EA6C53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31" creationId="{9C669B5E-36C6-4D15-91D9-42560C90203A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33" creationId="{4834A1D1-D72B-4283-8094-9EF2AD4BC713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39" creationId="{68AF1A4C-EE92-4CD0-86E8-1AE4836FCD8B}"/>
          </ac:spMkLst>
        </pc:spChg>
        <pc:spChg chg="mod">
          <ac:chgData name="Daoud Saadeddin" userId="50f496e5f975282e" providerId="LiveId" clId="{0D1C12FF-F48F-41D6-A101-E29C3F1F0434}" dt="2021-10-21T08:14:56.491" v="616" actId="20577"/>
          <ac:spMkLst>
            <pc:docMk/>
            <pc:sldMk cId="616708893" sldId="262"/>
            <ac:spMk id="41" creationId="{43270E27-F90D-4E62-95A5-CAB95B7D9DCF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42" creationId="{E733E909-9C41-47A4-B642-97B63025DC9F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46" creationId="{F0F94875-D52F-403F-97BA-1669D9113297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47" creationId="{72596DAB-7357-4E26-8E98-D73DD24F2450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49" creationId="{46BC27D2-5D74-4500-9DA5-57750DECAA08}"/>
          </ac:spMkLst>
        </pc:spChg>
        <pc:spChg chg="add 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51" creationId="{37D84CF6-AC8D-4792-B4EB-591716549CA2}"/>
          </ac:spMkLst>
        </pc:spChg>
        <pc:spChg chg="add 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53" creationId="{455E88AC-41F7-4C0D-A0DB-AA4CAD8DA13F}"/>
          </ac:spMkLst>
        </pc:spChg>
        <pc:spChg chg="add mod">
          <ac:chgData name="Daoud Saadeddin" userId="50f496e5f975282e" providerId="LiveId" clId="{0D1C12FF-F48F-41D6-A101-E29C3F1F0434}" dt="2021-10-21T08:24:07.201" v="773" actId="1037"/>
          <ac:spMkLst>
            <pc:docMk/>
            <pc:sldMk cId="616708893" sldId="262"/>
            <ac:spMk id="54" creationId="{F3D25755-411B-4A3F-8B6A-B3454A386F3D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55" creationId="{EC19336D-8ABD-4E5A-B3C7-5AD17EC6F2A1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56" creationId="{A6724E78-CDE7-4D57-B5EC-3B6E475B6045}"/>
          </ac:spMkLst>
        </pc:spChg>
        <pc:spChg chg="add mod">
          <ac:chgData name="Daoud Saadeddin" userId="50f496e5f975282e" providerId="LiveId" clId="{0D1C12FF-F48F-41D6-A101-E29C3F1F0434}" dt="2021-10-21T08:04:52.515" v="385" actId="164"/>
          <ac:spMkLst>
            <pc:docMk/>
            <pc:sldMk cId="616708893" sldId="262"/>
            <ac:spMk id="57" creationId="{6972884F-F257-4B51-9619-BEA171DFC07C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58" creationId="{E2EA5F44-E80C-4D55-98B5-2DF7E22CC9D3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59" creationId="{E6FE0237-DFE8-4DF8-A32E-9CC09F20992E}"/>
          </ac:spMkLst>
        </pc:spChg>
        <pc:spChg chg="add del mod">
          <ac:chgData name="Daoud Saadeddin" userId="50f496e5f975282e" providerId="LiveId" clId="{0D1C12FF-F48F-41D6-A101-E29C3F1F0434}" dt="2021-10-21T07:56:46.210" v="93" actId="478"/>
          <ac:spMkLst>
            <pc:docMk/>
            <pc:sldMk cId="616708893" sldId="262"/>
            <ac:spMk id="60" creationId="{0FE6FAB2-6FA7-44F0-BD87-6DE6C13EC80D}"/>
          </ac:spMkLst>
        </pc:spChg>
        <pc:spChg chg="add mod">
          <ac:chgData name="Daoud Saadeddin" userId="50f496e5f975282e" providerId="LiveId" clId="{0D1C12FF-F48F-41D6-A101-E29C3F1F0434}" dt="2021-10-21T08:04:48.347" v="384" actId="164"/>
          <ac:spMkLst>
            <pc:docMk/>
            <pc:sldMk cId="616708893" sldId="262"/>
            <ac:spMk id="61" creationId="{3F8EC30E-C703-4375-9A74-0CDD176BEEBD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2" creationId="{F1036A95-DAAD-465D-8CCC-F8F6A3AEDD21}"/>
          </ac:spMkLst>
        </pc:spChg>
        <pc:spChg chg="add mod">
          <ac:chgData name="Daoud Saadeddin" userId="50f496e5f975282e" providerId="LiveId" clId="{0D1C12FF-F48F-41D6-A101-E29C3F1F0434}" dt="2021-10-21T08:04:55.821" v="386" actId="164"/>
          <ac:spMkLst>
            <pc:docMk/>
            <pc:sldMk cId="616708893" sldId="262"/>
            <ac:spMk id="63" creationId="{D34F08AD-CC8F-47AA-9F6B-7097788234AF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4" creationId="{B40606B5-420E-46D9-9B14-23C9C654C5F5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5" creationId="{162BFA88-82B7-4E02-B9D7-DFC56A1876D9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6" creationId="{78270EFF-4040-4E8C-8CC2-7D53FD7204E7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7" creationId="{0B5194CD-0954-4F86-84DD-4CFD19B02500}"/>
          </ac:spMkLst>
        </pc:spChg>
        <pc:spChg chg="add mod">
          <ac:chgData name="Daoud Saadeddin" userId="50f496e5f975282e" providerId="LiveId" clId="{0D1C12FF-F48F-41D6-A101-E29C3F1F0434}" dt="2021-10-21T08:05:28.573" v="391" actId="3064"/>
          <ac:spMkLst>
            <pc:docMk/>
            <pc:sldMk cId="616708893" sldId="262"/>
            <ac:spMk id="68" creationId="{9BAC9879-63C5-4028-B704-715FACFBA4F3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69" creationId="{4B35404F-8815-4112-AE41-B12A0F74115D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0" creationId="{836B7A6B-7C32-46D3-BF9B-642F3A4ED1AA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1" creationId="{93C2D258-2A00-4DD3-BCE5-AC5AB615E936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2" creationId="{C4D402FD-A996-4A9A-AA1D-9B4EF6191873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3" creationId="{351716E0-02E3-486C-A672-D150AE014507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4" creationId="{42D8248A-9633-4A98-9AA8-E148E1EE5996}"/>
          </ac:spMkLst>
        </pc:spChg>
        <pc:spChg chg="del mod">
          <ac:chgData name="Daoud Saadeddin" userId="50f496e5f975282e" providerId="LiveId" clId="{0D1C12FF-F48F-41D6-A101-E29C3F1F0434}" dt="2021-10-21T07:57:51.209" v="105" actId="478"/>
          <ac:spMkLst>
            <pc:docMk/>
            <pc:sldMk cId="616708893" sldId="262"/>
            <ac:spMk id="75" creationId="{D4EC3BC9-4799-437F-8BBA-0E1279FF5AC6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6" creationId="{37A3A3DC-D84F-40FE-94A3-C5258175ABE4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7" creationId="{6AE68165-6FCB-4D99-B4CF-F4CCD3B1EB91}"/>
          </ac:spMkLst>
        </pc:spChg>
        <pc:spChg chg="del">
          <ac:chgData name="Daoud Saadeddin" userId="50f496e5f975282e" providerId="LiveId" clId="{0D1C12FF-F48F-41D6-A101-E29C3F1F0434}" dt="2021-10-21T07:51:08.091" v="11" actId="478"/>
          <ac:spMkLst>
            <pc:docMk/>
            <pc:sldMk cId="616708893" sldId="262"/>
            <ac:spMk id="78" creationId="{5A4DCE67-6793-4387-9DE7-5B7875A49041}"/>
          </ac:spMkLst>
        </pc:spChg>
        <pc:spChg chg="add mod">
          <ac:chgData name="Daoud Saadeddin" userId="50f496e5f975282e" providerId="LiveId" clId="{0D1C12FF-F48F-41D6-A101-E29C3F1F0434}" dt="2021-10-21T08:05:05.804" v="388" actId="164"/>
          <ac:spMkLst>
            <pc:docMk/>
            <pc:sldMk cId="616708893" sldId="262"/>
            <ac:spMk id="79" creationId="{7AA354C8-291A-4DA8-8FC6-B5F2417A524E}"/>
          </ac:spMkLst>
        </pc:spChg>
        <pc:spChg chg="add mod">
          <ac:chgData name="Daoud Saadeddin" userId="50f496e5f975282e" providerId="LiveId" clId="{0D1C12FF-F48F-41D6-A101-E29C3F1F0434}" dt="2021-10-21T08:05:10.063" v="389" actId="164"/>
          <ac:spMkLst>
            <pc:docMk/>
            <pc:sldMk cId="616708893" sldId="262"/>
            <ac:spMk id="80" creationId="{C59BCADF-9285-43A7-B91E-776EB531864A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84" creationId="{96E69B1F-26C1-47D0-B6AB-D1B558A3164A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86" creationId="{4BB42488-58CC-4478-A2BC-A7DD5E03720A}"/>
          </ac:spMkLst>
        </pc:spChg>
        <pc:spChg chg="mod">
          <ac:chgData name="Daoud Saadeddin" userId="50f496e5f975282e" providerId="LiveId" clId="{0D1C12FF-F48F-41D6-A101-E29C3F1F0434}" dt="2021-10-21T08:24:07.201" v="773" actId="1037"/>
          <ac:spMkLst>
            <pc:docMk/>
            <pc:sldMk cId="616708893" sldId="262"/>
            <ac:spMk id="87" creationId="{AE1200B0-3467-4458-BA86-A348D10275AB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93" creationId="{ACF4A22D-39B9-48B6-8C28-04D9ABEA684E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95" creationId="{820F5EB0-B5F7-46DB-A801-A0A202D654EB}"/>
          </ac:spMkLst>
        </pc:spChg>
        <pc:spChg chg="mod">
          <ac:chgData name="Daoud Saadeddin" userId="50f496e5f975282e" providerId="LiveId" clId="{0D1C12FF-F48F-41D6-A101-E29C3F1F0434}" dt="2021-10-21T08:24:07.201" v="773" actId="1037"/>
          <ac:spMkLst>
            <pc:docMk/>
            <pc:sldMk cId="616708893" sldId="262"/>
            <ac:spMk id="96" creationId="{B142D06B-EF5B-40BF-B215-D1FFD361CAE8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99" creationId="{779C6F60-0739-45A8-9B0E-E123104A1839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01" creationId="{7E5F6DD3-754F-405E-92A9-1D9819BBD295}"/>
          </ac:spMkLst>
        </pc:spChg>
        <pc:spChg chg="mod">
          <ac:chgData name="Daoud Saadeddin" userId="50f496e5f975282e" providerId="LiveId" clId="{0D1C12FF-F48F-41D6-A101-E29C3F1F0434}" dt="2021-10-21T08:24:07.201" v="773" actId="1037"/>
          <ac:spMkLst>
            <pc:docMk/>
            <pc:sldMk cId="616708893" sldId="262"/>
            <ac:spMk id="102" creationId="{B3D33036-B66C-447D-8587-861BBC9222FD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08" creationId="{C3B7931A-348F-41D2-A92B-5E129BB41C23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10" creationId="{58B8ACF2-6D4F-4CC1-A48C-5ED6504113E5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11" creationId="{D9D078A3-D6D0-428E-B44B-D83AEC584AA0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14" creationId="{B6482F7D-965C-4021-9E2F-24B91039C118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16" creationId="{A36D103D-9040-472A-8F3A-7C6DB39091F1}"/>
          </ac:spMkLst>
        </pc:spChg>
        <pc:spChg chg="mod">
          <ac:chgData name="Daoud Saadeddin" userId="50f496e5f975282e" providerId="LiveId" clId="{0D1C12FF-F48F-41D6-A101-E29C3F1F0434}" dt="2021-10-21T07:50:50.009" v="8" actId="20577"/>
          <ac:spMkLst>
            <pc:docMk/>
            <pc:sldMk cId="616708893" sldId="262"/>
            <ac:spMk id="117" creationId="{00000000-0000-0000-0000-000000000000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18" creationId="{4344425B-1F25-4683-82BF-FF6FB0023976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24" creationId="{8C472009-6ADB-48A9-A5E0-9CFF5640D55C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26" creationId="{66A16F2B-D101-43CB-B5F1-022D00F2688C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27" creationId="{FADA0748-1148-42E3-96C0-65A32A28595B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30" creationId="{D63CC0A9-4554-4BA2-A070-2EC655261D33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32" creationId="{E2FE3E80-4DA1-4A5D-9340-C509D387F4A7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33" creationId="{C422E009-58F2-4F2F-9988-C76EB4A90955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39" creationId="{82243FA3-2497-4892-8359-BD559FE6B266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41" creationId="{9B5684D8-8EA1-4323-8BD4-7F1A9A4B1811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42" creationId="{A5397978-3DCC-42BF-A23F-E17CAFD53B8F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45" creationId="{0E60127E-FE76-4828-89FE-2982D8E00D26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47" creationId="{70917E76-68D3-411E-8521-CF530E5F2F0B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48" creationId="{7C9AA395-CCC7-4C79-8450-221B126714EA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54" creationId="{08567A45-D005-47FF-A0DE-2EA45D4CFEB0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56" creationId="{E6FCF54D-EB31-4881-8730-120219460803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57" creationId="{D94F669B-BBFE-485A-8463-5C6C4A0C46A2}"/>
          </ac:spMkLst>
        </pc:spChg>
        <pc:spChg chg="mod">
          <ac:chgData name="Daoud Saadeddin" userId="50f496e5f975282e" providerId="LiveId" clId="{0D1C12FF-F48F-41D6-A101-E29C3F1F0434}" dt="2021-10-21T08:53:45.292" v="991" actId="1035"/>
          <ac:spMkLst>
            <pc:docMk/>
            <pc:sldMk cId="616708893" sldId="262"/>
            <ac:spMk id="160" creationId="{DD1E2B0D-D825-420E-A265-F1B9D777C7E7}"/>
          </ac:spMkLst>
        </pc:spChg>
        <pc:spChg chg="mod">
          <ac:chgData name="Daoud Saadeddin" userId="50f496e5f975282e" providerId="LiveId" clId="{0D1C12FF-F48F-41D6-A101-E29C3F1F0434}" dt="2021-10-21T08:53:23.162" v="988" actId="1035"/>
          <ac:spMkLst>
            <pc:docMk/>
            <pc:sldMk cId="616708893" sldId="262"/>
            <ac:spMk id="162" creationId="{B479ABA1-D8AD-4DA2-BD74-BDCA23E21775}"/>
          </ac:spMkLst>
        </pc:spChg>
        <pc:spChg chg="mod">
          <ac:chgData name="Daoud Saadeddin" userId="50f496e5f975282e" providerId="LiveId" clId="{0D1C12FF-F48F-41D6-A101-E29C3F1F0434}" dt="2021-10-21T08:24:51.756" v="776" actId="1038"/>
          <ac:spMkLst>
            <pc:docMk/>
            <pc:sldMk cId="616708893" sldId="262"/>
            <ac:spMk id="163" creationId="{541E55D3-BFCB-4CB0-9CFC-2E4A38685D9F}"/>
          </ac:spMkLst>
        </pc:spChg>
        <pc:grpChg chg="add del mod">
          <ac:chgData name="Daoud Saadeddin" userId="50f496e5f975282e" providerId="LiveId" clId="{0D1C12FF-F48F-41D6-A101-E29C3F1F0434}" dt="2021-10-21T08:04:38.170" v="382" actId="165"/>
          <ac:grpSpMkLst>
            <pc:docMk/>
            <pc:sldMk cId="616708893" sldId="262"/>
            <ac:grpSpMk id="5" creationId="{F32C85E1-54A5-4702-9C45-7ABC0DEF3DCD}"/>
          </ac:grpSpMkLst>
        </pc:grpChg>
        <pc:grpChg chg="add mod">
          <ac:chgData name="Daoud Saadeddin" userId="50f496e5f975282e" providerId="LiveId" clId="{0D1C12FF-F48F-41D6-A101-E29C3F1F0434}" dt="2021-10-21T08:04:52.515" v="385" actId="164"/>
          <ac:grpSpMkLst>
            <pc:docMk/>
            <pc:sldMk cId="616708893" sldId="262"/>
            <ac:grpSpMk id="6" creationId="{D70C166D-6465-47B3-8B1D-CA2BC89B4FED}"/>
          </ac:grpSpMkLst>
        </pc:grpChg>
        <pc:grpChg chg="add mod">
          <ac:chgData name="Daoud Saadeddin" userId="50f496e5f975282e" providerId="LiveId" clId="{0D1C12FF-F48F-41D6-A101-E29C3F1F0434}" dt="2021-10-21T08:05:02.047" v="387" actId="164"/>
          <ac:grpSpMkLst>
            <pc:docMk/>
            <pc:sldMk cId="616708893" sldId="262"/>
            <ac:grpSpMk id="7" creationId="{DCA9CD75-D434-4AA9-8D80-83AC5B8CEADB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8" creationId="{08B1E35E-D718-4058-A3A4-556155C0F9A8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9" creationId="{6F56E4DD-1BB9-41B6-9E53-9A9149A65E7D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10" creationId="{87528B13-E90F-4AF8-8347-DFB388492E86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11" creationId="{4AF037B3-918F-4E22-AD45-86310FE8B3CE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12" creationId="{19ECA012-22B8-436B-A008-51F177D1E247}"/>
          </ac:grpSpMkLst>
        </pc:grpChg>
        <pc:grpChg chg="add mod">
          <ac:chgData name="Daoud Saadeddin" userId="50f496e5f975282e" providerId="LiveId" clId="{0D1C12FF-F48F-41D6-A101-E29C3F1F0434}" dt="2021-10-21T08:07:38.685" v="543" actId="164"/>
          <ac:grpSpMkLst>
            <pc:docMk/>
            <pc:sldMk cId="616708893" sldId="262"/>
            <ac:grpSpMk id="13" creationId="{1603E079-F4B2-4D0B-A03D-8DB8A349138E}"/>
          </ac:grpSpMkLst>
        </pc:grpChg>
        <pc:grpChg chg="add mod">
          <ac:chgData name="Daoud Saadeddin" userId="50f496e5f975282e" providerId="LiveId" clId="{0D1C12FF-F48F-41D6-A101-E29C3F1F0434}" dt="2021-10-21T08:07:48.793" v="559" actId="1036"/>
          <ac:grpSpMkLst>
            <pc:docMk/>
            <pc:sldMk cId="616708893" sldId="262"/>
            <ac:grpSpMk id="15" creationId="{AD230301-7294-48B3-BECF-0E8186842270}"/>
          </ac:grpSpMkLst>
        </pc:grpChg>
        <pc:grpChg chg="add del mod">
          <ac:chgData name="Daoud Saadeddin" userId="50f496e5f975282e" providerId="LiveId" clId="{0D1C12FF-F48F-41D6-A101-E29C3F1F0434}" dt="2021-10-21T08:04:42.146" v="383" actId="165"/>
          <ac:grpSpMkLst>
            <pc:docMk/>
            <pc:sldMk cId="616708893" sldId="262"/>
            <ac:grpSpMk id="38" creationId="{368FFB34-EE85-4E87-9D48-9725EC79F51C}"/>
          </ac:grpSpMkLst>
        </pc:grpChg>
        <pc:grpChg chg="add mod">
          <ac:chgData name="Daoud Saadeddin" userId="50f496e5f975282e" providerId="LiveId" clId="{0D1C12FF-F48F-41D6-A101-E29C3F1F0434}" dt="2021-10-21T08:00:20.407" v="229" actId="164"/>
          <ac:grpSpMkLst>
            <pc:docMk/>
            <pc:sldMk cId="616708893" sldId="262"/>
            <ac:grpSpMk id="45" creationId="{49AF834E-264B-4D90-B4F1-A3AA4069AE23}"/>
          </ac:grpSpMkLst>
        </pc:grpChg>
        <pc:grpChg chg="add mod">
          <ac:chgData name="Daoud Saadeddin" userId="50f496e5f975282e" providerId="LiveId" clId="{0D1C12FF-F48F-41D6-A101-E29C3F1F0434}" dt="2021-10-21T07:54:21.341" v="77"/>
          <ac:grpSpMkLst>
            <pc:docMk/>
            <pc:sldMk cId="616708893" sldId="262"/>
            <ac:grpSpMk id="48" creationId="{A3734A29-4EAD-4387-8AD6-323E1E1501BA}"/>
          </ac:grpSpMkLst>
        </pc:grpChg>
        <pc:grpChg chg="add mod">
          <ac:chgData name="Daoud Saadeddin" userId="50f496e5f975282e" providerId="LiveId" clId="{0D1C12FF-F48F-41D6-A101-E29C3F1F0434}" dt="2021-10-21T07:54:21.341" v="77"/>
          <ac:grpSpMkLst>
            <pc:docMk/>
            <pc:sldMk cId="616708893" sldId="262"/>
            <ac:grpSpMk id="50" creationId="{3F295467-C7F7-408C-9544-C721FF820FA0}"/>
          </ac:grpSpMkLst>
        </pc:grpChg>
        <pc:grpChg chg="add mod">
          <ac:chgData name="Daoud Saadeddin" userId="50f496e5f975282e" providerId="LiveId" clId="{0D1C12FF-F48F-41D6-A101-E29C3F1F0434}" dt="2021-10-21T08:00:20.407" v="229" actId="164"/>
          <ac:grpSpMkLst>
            <pc:docMk/>
            <pc:sldMk cId="616708893" sldId="262"/>
            <ac:grpSpMk id="81" creationId="{9D0CF27B-C9E9-4E96-AF9E-74132C80104D}"/>
          </ac:grpSpMkLst>
        </pc:grpChg>
        <pc:grpChg chg="mod">
          <ac:chgData name="Daoud Saadeddin" userId="50f496e5f975282e" providerId="LiveId" clId="{0D1C12FF-F48F-41D6-A101-E29C3F1F0434}" dt="2021-10-21T07:59:40.614" v="217"/>
          <ac:grpSpMkLst>
            <pc:docMk/>
            <pc:sldMk cId="616708893" sldId="262"/>
            <ac:grpSpMk id="82" creationId="{DF611D0A-A149-43F7-A071-2F263674B3DC}"/>
          </ac:grpSpMkLst>
        </pc:grpChg>
        <pc:grpChg chg="mod">
          <ac:chgData name="Daoud Saadeddin" userId="50f496e5f975282e" providerId="LiveId" clId="{0D1C12FF-F48F-41D6-A101-E29C3F1F0434}" dt="2021-10-21T07:59:40.614" v="217"/>
          <ac:grpSpMkLst>
            <pc:docMk/>
            <pc:sldMk cId="616708893" sldId="262"/>
            <ac:grpSpMk id="83" creationId="{52EF503F-584E-4D1C-9595-A9407A7C204B}"/>
          </ac:grpSpMkLst>
        </pc:grpChg>
        <pc:grpChg chg="add mod">
          <ac:chgData name="Daoud Saadeddin" userId="50f496e5f975282e" providerId="LiveId" clId="{0D1C12FF-F48F-41D6-A101-E29C3F1F0434}" dt="2021-10-21T08:04:48.347" v="384" actId="164"/>
          <ac:grpSpMkLst>
            <pc:docMk/>
            <pc:sldMk cId="616708893" sldId="262"/>
            <ac:grpSpMk id="88" creationId="{E30A04D7-5916-4CB5-84B3-2241EE14CB43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89" creationId="{C61D5DD2-4376-46B8-9B93-505B4A782CC8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90" creationId="{D234B470-D3F9-4887-983B-D2EF37B8240A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91" creationId="{A7DB1810-B848-4F0F-A88C-5B406853B905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92" creationId="{BC3EB305-F631-4A95-B19B-4D0A60814541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97" creationId="{47AFF1D8-B438-4105-98F7-AE10D330F11D}"/>
          </ac:grpSpMkLst>
        </pc:grpChg>
        <pc:grpChg chg="mod">
          <ac:chgData name="Daoud Saadeddin" userId="50f496e5f975282e" providerId="LiveId" clId="{0D1C12FF-F48F-41D6-A101-E29C3F1F0434}" dt="2021-10-21T08:00:21.907" v="230"/>
          <ac:grpSpMkLst>
            <pc:docMk/>
            <pc:sldMk cId="616708893" sldId="262"/>
            <ac:grpSpMk id="98" creationId="{EA8B8EE5-B3C8-4D2F-BAA8-7D6CCCBC7F3D}"/>
          </ac:grpSpMkLst>
        </pc:grpChg>
        <pc:grpChg chg="add mod">
          <ac:chgData name="Daoud Saadeddin" userId="50f496e5f975282e" providerId="LiveId" clId="{0D1C12FF-F48F-41D6-A101-E29C3F1F0434}" dt="2021-10-21T08:04:55.821" v="386" actId="164"/>
          <ac:grpSpMkLst>
            <pc:docMk/>
            <pc:sldMk cId="616708893" sldId="262"/>
            <ac:grpSpMk id="103" creationId="{605C4F66-4A0D-487E-AEB2-FE57BD4D15AB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04" creationId="{ECF8455B-09F1-4B92-863D-5B0ABAF05B0F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05" creationId="{0AB0EBB2-17DD-4572-B487-712A629F1A81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06" creationId="{409840AF-818D-4CE3-85D0-DB2968F248E2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07" creationId="{12208734-EA99-422E-9E4E-8DCFA120E18C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12" creationId="{8E298902-1A57-4E3F-A8FC-26BA4F921E5A}"/>
          </ac:grpSpMkLst>
        </pc:grpChg>
        <pc:grpChg chg="mod">
          <ac:chgData name="Daoud Saadeddin" userId="50f496e5f975282e" providerId="LiveId" clId="{0D1C12FF-F48F-41D6-A101-E29C3F1F0434}" dt="2021-10-21T08:00:45.428" v="236"/>
          <ac:grpSpMkLst>
            <pc:docMk/>
            <pc:sldMk cId="616708893" sldId="262"/>
            <ac:grpSpMk id="113" creationId="{B8EA0324-E6AD-40FE-A0A2-6239D8407D02}"/>
          </ac:grpSpMkLst>
        </pc:grpChg>
        <pc:grpChg chg="add del mod">
          <ac:chgData name="Daoud Saadeddin" userId="50f496e5f975282e" providerId="LiveId" clId="{0D1C12FF-F48F-41D6-A101-E29C3F1F0434}" dt="2021-10-21T08:01:29.187" v="244" actId="165"/>
          <ac:grpSpMkLst>
            <pc:docMk/>
            <pc:sldMk cId="616708893" sldId="262"/>
            <ac:grpSpMk id="119" creationId="{E64E81C8-DEC2-46D1-9978-BFE0A1BAAB6F}"/>
          </ac:grpSpMkLst>
        </pc:grpChg>
        <pc:grpChg chg="mod topLvl">
          <ac:chgData name="Daoud Saadeddin" userId="50f496e5f975282e" providerId="LiveId" clId="{0D1C12FF-F48F-41D6-A101-E29C3F1F0434}" dt="2021-10-21T08:03:32.053" v="343" actId="164"/>
          <ac:grpSpMkLst>
            <pc:docMk/>
            <pc:sldMk cId="616708893" sldId="262"/>
            <ac:grpSpMk id="120" creationId="{6C9B8A9D-8F46-45A6-A0DC-0E08D176DCCA}"/>
          </ac:grpSpMkLst>
        </pc:grpChg>
        <pc:grpChg chg="mod topLvl">
          <ac:chgData name="Daoud Saadeddin" userId="50f496e5f975282e" providerId="LiveId" clId="{0D1C12FF-F48F-41D6-A101-E29C3F1F0434}" dt="2021-10-21T08:03:32.053" v="343" actId="164"/>
          <ac:grpSpMkLst>
            <pc:docMk/>
            <pc:sldMk cId="616708893" sldId="262"/>
            <ac:grpSpMk id="121" creationId="{B1EDB5C5-8673-4C4A-8362-F82BCE81DDF2}"/>
          </ac:grpSpMkLst>
        </pc:grpChg>
        <pc:grpChg chg="mod">
          <ac:chgData name="Daoud Saadeddin" userId="50f496e5f975282e" providerId="LiveId" clId="{0D1C12FF-F48F-41D6-A101-E29C3F1F0434}" dt="2021-10-21T08:01:29.187" v="244" actId="165"/>
          <ac:grpSpMkLst>
            <pc:docMk/>
            <pc:sldMk cId="616708893" sldId="262"/>
            <ac:grpSpMk id="122" creationId="{780E8837-ECD7-49FB-AC54-3851892B7B33}"/>
          </ac:grpSpMkLst>
        </pc:grpChg>
        <pc:grpChg chg="mod">
          <ac:chgData name="Daoud Saadeddin" userId="50f496e5f975282e" providerId="LiveId" clId="{0D1C12FF-F48F-41D6-A101-E29C3F1F0434}" dt="2021-10-21T08:01:29.187" v="244" actId="165"/>
          <ac:grpSpMkLst>
            <pc:docMk/>
            <pc:sldMk cId="616708893" sldId="262"/>
            <ac:grpSpMk id="123" creationId="{C15847DC-1132-498F-B7B0-21C1DD2FC75C}"/>
          </ac:grpSpMkLst>
        </pc:grpChg>
        <pc:grpChg chg="mod">
          <ac:chgData name="Daoud Saadeddin" userId="50f496e5f975282e" providerId="LiveId" clId="{0D1C12FF-F48F-41D6-A101-E29C3F1F0434}" dt="2021-10-21T08:01:29.187" v="244" actId="165"/>
          <ac:grpSpMkLst>
            <pc:docMk/>
            <pc:sldMk cId="616708893" sldId="262"/>
            <ac:grpSpMk id="128" creationId="{D24AF8AB-2B37-4E81-8FA2-63E557A12B8D}"/>
          </ac:grpSpMkLst>
        </pc:grpChg>
        <pc:grpChg chg="mod">
          <ac:chgData name="Daoud Saadeddin" userId="50f496e5f975282e" providerId="LiveId" clId="{0D1C12FF-F48F-41D6-A101-E29C3F1F0434}" dt="2021-10-21T08:01:29.187" v="244" actId="165"/>
          <ac:grpSpMkLst>
            <pc:docMk/>
            <pc:sldMk cId="616708893" sldId="262"/>
            <ac:grpSpMk id="129" creationId="{D01C96DE-9788-4E62-B9F9-D0E67F277B97}"/>
          </ac:grpSpMkLst>
        </pc:grpChg>
        <pc:grpChg chg="add mod">
          <ac:chgData name="Daoud Saadeddin" userId="50f496e5f975282e" providerId="LiveId" clId="{0D1C12FF-F48F-41D6-A101-E29C3F1F0434}" dt="2021-10-21T08:05:05.804" v="388" actId="164"/>
          <ac:grpSpMkLst>
            <pc:docMk/>
            <pc:sldMk cId="616708893" sldId="262"/>
            <ac:grpSpMk id="134" creationId="{B4440334-F62D-42D1-BA06-F2389A07BCFB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35" creationId="{7B09029E-6FB1-4B1D-80E0-62BE8CC9C539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36" creationId="{B4927FE4-B13C-42F3-BB0A-DEDCF4F4B12C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37" creationId="{91214A11-0C83-4D55-9DEA-20D994492322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38" creationId="{18E10F4A-1D50-4A3F-80F4-0978B0C13FD6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43" creationId="{39B95760-FB5A-4FE9-8B01-1B5BBC0344C5}"/>
          </ac:grpSpMkLst>
        </pc:grpChg>
        <pc:grpChg chg="mod">
          <ac:chgData name="Daoud Saadeddin" userId="50f496e5f975282e" providerId="LiveId" clId="{0D1C12FF-F48F-41D6-A101-E29C3F1F0434}" dt="2021-10-21T08:03:33.022" v="344"/>
          <ac:grpSpMkLst>
            <pc:docMk/>
            <pc:sldMk cId="616708893" sldId="262"/>
            <ac:grpSpMk id="144" creationId="{22B2C7FF-959E-4697-BAC1-6FF434DF4C23}"/>
          </ac:grpSpMkLst>
        </pc:grpChg>
        <pc:grpChg chg="add mod">
          <ac:chgData name="Daoud Saadeddin" userId="50f496e5f975282e" providerId="LiveId" clId="{0D1C12FF-F48F-41D6-A101-E29C3F1F0434}" dt="2021-10-21T08:05:10.063" v="389" actId="164"/>
          <ac:grpSpMkLst>
            <pc:docMk/>
            <pc:sldMk cId="616708893" sldId="262"/>
            <ac:grpSpMk id="149" creationId="{16BE9D1B-CF81-4D97-8AB0-9606DA9CB0FB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0" creationId="{9068E810-E39F-4485-8A97-00EFC75383EF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1" creationId="{8345B725-7444-4FBC-BC35-E1FA8AAD8842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2" creationId="{96C2B2F1-90C3-48ED-A4E8-79B7C2E4BFCB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3" creationId="{1511F338-366B-497E-8259-9C68BA2C7028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8" creationId="{25847419-8DD1-4EBD-8EC9-1D7A8B71B596}"/>
          </ac:grpSpMkLst>
        </pc:grpChg>
        <pc:grpChg chg="mod">
          <ac:chgData name="Daoud Saadeddin" userId="50f496e5f975282e" providerId="LiveId" clId="{0D1C12FF-F48F-41D6-A101-E29C3F1F0434}" dt="2021-10-21T08:03:53.267" v="351"/>
          <ac:grpSpMkLst>
            <pc:docMk/>
            <pc:sldMk cId="616708893" sldId="262"/>
            <ac:grpSpMk id="159" creationId="{6B526033-24C1-4A39-9896-6B75E59806DF}"/>
          </ac:grpSpMkLst>
        </pc:grpChg>
        <pc:cxnChg chg="add mod">
          <ac:chgData name="Daoud Saadeddin" userId="50f496e5f975282e" providerId="LiveId" clId="{0D1C12FF-F48F-41D6-A101-E29C3F1F0434}" dt="2021-10-21T08:08:09.400" v="562"/>
          <ac:cxnSpMkLst>
            <pc:docMk/>
            <pc:sldMk cId="616708893" sldId="262"/>
            <ac:cxnSpMk id="3" creationId="{FCFC8F42-16F2-4721-B166-F05D0825B9C0}"/>
          </ac:cxnSpMkLst>
        </pc:cxnChg>
        <pc:cxnChg chg="add mod topLvl">
          <ac:chgData name="Daoud Saadeddin" userId="50f496e5f975282e" providerId="LiveId" clId="{0D1C12FF-F48F-41D6-A101-E29C3F1F0434}" dt="2021-10-21T08:14:41.194" v="615" actId="1035"/>
          <ac:cxnSpMkLst>
            <pc:docMk/>
            <pc:sldMk cId="616708893" sldId="262"/>
            <ac:cxnSpMk id="34" creationId="{F6921E51-AE7A-43B0-86E4-63B8435B8FFB}"/>
          </ac:cxnSpMkLst>
        </pc:cxnChg>
        <pc:cxnChg chg="add mod topLvl">
          <ac:chgData name="Daoud Saadeddin" userId="50f496e5f975282e" providerId="LiveId" clId="{0D1C12FF-F48F-41D6-A101-E29C3F1F0434}" dt="2021-10-21T08:14:41.194" v="615" actId="1035"/>
          <ac:cxnSpMkLst>
            <pc:docMk/>
            <pc:sldMk cId="616708893" sldId="262"/>
            <ac:cxnSpMk id="35" creationId="{59E40FA5-C5C5-4798-8294-54FAD63D4DD2}"/>
          </ac:cxnSpMkLst>
        </pc:cxnChg>
        <pc:cxnChg chg="add mod topLvl">
          <ac:chgData name="Daoud Saadeddin" userId="50f496e5f975282e" providerId="LiveId" clId="{0D1C12FF-F48F-41D6-A101-E29C3F1F0434}" dt="2021-10-21T08:14:41.194" v="615" actId="1035"/>
          <ac:cxnSpMkLst>
            <pc:docMk/>
            <pc:sldMk cId="616708893" sldId="262"/>
            <ac:cxnSpMk id="36" creationId="{D7C1CEAE-015F-45A2-90F0-1DA63566806F}"/>
          </ac:cxnSpMkLst>
        </pc:cxnChg>
        <pc:cxnChg chg="mod topLvl">
          <ac:chgData name="Daoud Saadeddin" userId="50f496e5f975282e" providerId="LiveId" clId="{0D1C12FF-F48F-41D6-A101-E29C3F1F0434}" dt="2021-10-21T08:14:32.148" v="614" actId="1036"/>
          <ac:cxnSpMkLst>
            <pc:docMk/>
            <pc:sldMk cId="616708893" sldId="262"/>
            <ac:cxnSpMk id="40" creationId="{1C147C41-F0E3-4E5A-A3FA-3B9293DAFA04}"/>
          </ac:cxnSpMkLst>
        </pc:cxnChg>
        <pc:cxnChg chg="mod topLvl">
          <ac:chgData name="Daoud Saadeddin" userId="50f496e5f975282e" providerId="LiveId" clId="{0D1C12FF-F48F-41D6-A101-E29C3F1F0434}" dt="2021-10-21T08:14:32.148" v="614" actId="1036"/>
          <ac:cxnSpMkLst>
            <pc:docMk/>
            <pc:sldMk cId="616708893" sldId="262"/>
            <ac:cxnSpMk id="43" creationId="{6E1473DE-CA22-4311-857C-F807A938984E}"/>
          </ac:cxnSpMkLst>
        </pc:cxnChg>
        <pc:cxnChg chg="mod topLvl">
          <ac:chgData name="Daoud Saadeddin" userId="50f496e5f975282e" providerId="LiveId" clId="{0D1C12FF-F48F-41D6-A101-E29C3F1F0434}" dt="2021-10-21T08:14:32.148" v="614" actId="1036"/>
          <ac:cxnSpMkLst>
            <pc:docMk/>
            <pc:sldMk cId="616708893" sldId="262"/>
            <ac:cxnSpMk id="44" creationId="{5C10EAFB-9036-4B25-806B-699B799D6458}"/>
          </ac:cxnSpMkLst>
        </pc:cxnChg>
        <pc:cxnChg chg="add mod">
          <ac:chgData name="Daoud Saadeddin" userId="50f496e5f975282e" providerId="LiveId" clId="{0D1C12FF-F48F-41D6-A101-E29C3F1F0434}" dt="2021-10-21T07:54:21.341" v="77"/>
          <ac:cxnSpMkLst>
            <pc:docMk/>
            <pc:sldMk cId="616708893" sldId="262"/>
            <ac:cxnSpMk id="52" creationId="{8F24E34C-4580-4F4B-8C00-AAD66AE504D4}"/>
          </ac:cxnSpMkLst>
        </pc:cxnChg>
        <pc:cxnChg chg="mod">
          <ac:chgData name="Daoud Saadeddin" userId="50f496e5f975282e" providerId="LiveId" clId="{0D1C12FF-F48F-41D6-A101-E29C3F1F0434}" dt="2021-10-21T07:59:40.614" v="217"/>
          <ac:cxnSpMkLst>
            <pc:docMk/>
            <pc:sldMk cId="616708893" sldId="262"/>
            <ac:cxnSpMk id="85" creationId="{AD777967-62E8-4F5B-84D0-F6037A8BD5B2}"/>
          </ac:cxnSpMkLst>
        </pc:cxnChg>
        <pc:cxnChg chg="mod">
          <ac:chgData name="Daoud Saadeddin" userId="50f496e5f975282e" providerId="LiveId" clId="{0D1C12FF-F48F-41D6-A101-E29C3F1F0434}" dt="2021-10-21T08:00:21.907" v="230"/>
          <ac:cxnSpMkLst>
            <pc:docMk/>
            <pc:sldMk cId="616708893" sldId="262"/>
            <ac:cxnSpMk id="94" creationId="{20BECDB9-0678-4DD7-B065-B37C0C46DDC0}"/>
          </ac:cxnSpMkLst>
        </pc:cxnChg>
        <pc:cxnChg chg="mod">
          <ac:chgData name="Daoud Saadeddin" userId="50f496e5f975282e" providerId="LiveId" clId="{0D1C12FF-F48F-41D6-A101-E29C3F1F0434}" dt="2021-10-21T08:00:21.907" v="230"/>
          <ac:cxnSpMkLst>
            <pc:docMk/>
            <pc:sldMk cId="616708893" sldId="262"/>
            <ac:cxnSpMk id="100" creationId="{BFD03621-F795-4C6D-BF33-0AA9D4A09030}"/>
          </ac:cxnSpMkLst>
        </pc:cxnChg>
        <pc:cxnChg chg="mod">
          <ac:chgData name="Daoud Saadeddin" userId="50f496e5f975282e" providerId="LiveId" clId="{0D1C12FF-F48F-41D6-A101-E29C3F1F0434}" dt="2021-10-21T08:00:45.428" v="236"/>
          <ac:cxnSpMkLst>
            <pc:docMk/>
            <pc:sldMk cId="616708893" sldId="262"/>
            <ac:cxnSpMk id="109" creationId="{6DC73A30-9F25-4508-898C-1D79F0CBA67A}"/>
          </ac:cxnSpMkLst>
        </pc:cxnChg>
        <pc:cxnChg chg="mod">
          <ac:chgData name="Daoud Saadeddin" userId="50f496e5f975282e" providerId="LiveId" clId="{0D1C12FF-F48F-41D6-A101-E29C3F1F0434}" dt="2021-10-21T08:00:45.428" v="236"/>
          <ac:cxnSpMkLst>
            <pc:docMk/>
            <pc:sldMk cId="616708893" sldId="262"/>
            <ac:cxnSpMk id="115" creationId="{9F8AF917-B3BC-46BD-A8C9-FAAD13E3B59B}"/>
          </ac:cxnSpMkLst>
        </pc:cxnChg>
        <pc:cxnChg chg="mod">
          <ac:chgData name="Daoud Saadeddin" userId="50f496e5f975282e" providerId="LiveId" clId="{0D1C12FF-F48F-41D6-A101-E29C3F1F0434}" dt="2021-10-21T08:01:29.187" v="244" actId="165"/>
          <ac:cxnSpMkLst>
            <pc:docMk/>
            <pc:sldMk cId="616708893" sldId="262"/>
            <ac:cxnSpMk id="125" creationId="{A635E589-8E16-42D0-A6D4-C9A9A7E93DF6}"/>
          </ac:cxnSpMkLst>
        </pc:cxnChg>
        <pc:cxnChg chg="mod">
          <ac:chgData name="Daoud Saadeddin" userId="50f496e5f975282e" providerId="LiveId" clId="{0D1C12FF-F48F-41D6-A101-E29C3F1F0434}" dt="2021-10-21T08:01:29.187" v="244" actId="165"/>
          <ac:cxnSpMkLst>
            <pc:docMk/>
            <pc:sldMk cId="616708893" sldId="262"/>
            <ac:cxnSpMk id="131" creationId="{95DE1166-FAC0-4A6F-B7FF-E78A63398BA9}"/>
          </ac:cxnSpMkLst>
        </pc:cxnChg>
        <pc:cxnChg chg="mod">
          <ac:chgData name="Daoud Saadeddin" userId="50f496e5f975282e" providerId="LiveId" clId="{0D1C12FF-F48F-41D6-A101-E29C3F1F0434}" dt="2021-10-21T08:03:33.022" v="344"/>
          <ac:cxnSpMkLst>
            <pc:docMk/>
            <pc:sldMk cId="616708893" sldId="262"/>
            <ac:cxnSpMk id="140" creationId="{0288484D-8C21-4C1F-9018-73C1F57B3B5A}"/>
          </ac:cxnSpMkLst>
        </pc:cxnChg>
        <pc:cxnChg chg="mod">
          <ac:chgData name="Daoud Saadeddin" userId="50f496e5f975282e" providerId="LiveId" clId="{0D1C12FF-F48F-41D6-A101-E29C3F1F0434}" dt="2021-10-21T08:03:33.022" v="344"/>
          <ac:cxnSpMkLst>
            <pc:docMk/>
            <pc:sldMk cId="616708893" sldId="262"/>
            <ac:cxnSpMk id="146" creationId="{0718C78D-28EA-4A1F-AAAD-635269C1530A}"/>
          </ac:cxnSpMkLst>
        </pc:cxnChg>
        <pc:cxnChg chg="mod">
          <ac:chgData name="Daoud Saadeddin" userId="50f496e5f975282e" providerId="LiveId" clId="{0D1C12FF-F48F-41D6-A101-E29C3F1F0434}" dt="2021-10-21T08:03:53.267" v="351"/>
          <ac:cxnSpMkLst>
            <pc:docMk/>
            <pc:sldMk cId="616708893" sldId="262"/>
            <ac:cxnSpMk id="155" creationId="{1313E434-2A4C-4A8F-8D60-F26D6096F900}"/>
          </ac:cxnSpMkLst>
        </pc:cxnChg>
        <pc:cxnChg chg="mod">
          <ac:chgData name="Daoud Saadeddin" userId="50f496e5f975282e" providerId="LiveId" clId="{0D1C12FF-F48F-41D6-A101-E29C3F1F0434}" dt="2021-10-21T08:03:53.267" v="351"/>
          <ac:cxnSpMkLst>
            <pc:docMk/>
            <pc:sldMk cId="616708893" sldId="262"/>
            <ac:cxnSpMk id="161" creationId="{B8B4391D-A11A-4A53-B2B7-650C3BF62EAB}"/>
          </ac:cxnSpMkLst>
        </pc:cxnChg>
      </pc:sldChg>
      <pc:sldChg chg="addSp delSp modSp add mod ord modNotesTx">
        <pc:chgData name="Daoud Saadeddin" userId="50f496e5f975282e" providerId="LiveId" clId="{0D1C12FF-F48F-41D6-A101-E29C3F1F0434}" dt="2021-10-21T08:52:52.465" v="985" actId="255"/>
        <pc:sldMkLst>
          <pc:docMk/>
          <pc:sldMk cId="3678299300" sldId="263"/>
        </pc:sldMkLst>
        <pc:spChg chg="mod topLvl">
          <ac:chgData name="Daoud Saadeddin" userId="50f496e5f975282e" providerId="LiveId" clId="{0D1C12FF-F48F-41D6-A101-E29C3F1F0434}" dt="2021-10-21T08:24:04.310" v="771" actId="164"/>
          <ac:spMkLst>
            <pc:docMk/>
            <pc:sldMk cId="3678299300" sldId="263"/>
            <ac:spMk id="41" creationId="{43270E27-F90D-4E62-95A5-CAB95B7D9DCF}"/>
          </ac:spMkLst>
        </pc:spChg>
        <pc:spChg chg="del">
          <ac:chgData name="Daoud Saadeddin" userId="50f496e5f975282e" providerId="LiveId" clId="{0D1C12FF-F48F-41D6-A101-E29C3F1F0434}" dt="2021-10-21T08:16:00.761" v="625" actId="478"/>
          <ac:spMkLst>
            <pc:docMk/>
            <pc:sldMk cId="3678299300" sldId="263"/>
            <ac:spMk id="51" creationId="{37D84CF6-AC8D-4792-B4EB-591716549CA2}"/>
          </ac:spMkLst>
        </pc:spChg>
        <pc:spChg chg="mod topLvl">
          <ac:chgData name="Daoud Saadeddin" userId="50f496e5f975282e" providerId="LiveId" clId="{0D1C12FF-F48F-41D6-A101-E29C3F1F0434}" dt="2021-10-21T08:19:01.701" v="685" actId="165"/>
          <ac:spMkLst>
            <pc:docMk/>
            <pc:sldMk cId="3678299300" sldId="263"/>
            <ac:spMk id="53" creationId="{455E88AC-41F7-4C0D-A0DB-AA4CAD8DA13F}"/>
          </ac:spMkLst>
        </pc:spChg>
        <pc:spChg chg="mod topLvl">
          <ac:chgData name="Daoud Saadeddin" userId="50f496e5f975282e" providerId="LiveId" clId="{0D1C12FF-F48F-41D6-A101-E29C3F1F0434}" dt="2021-10-21T08:19:01.701" v="685" actId="165"/>
          <ac:spMkLst>
            <pc:docMk/>
            <pc:sldMk cId="3678299300" sldId="263"/>
            <ac:spMk id="54" creationId="{F3D25755-411B-4A3F-8B6A-B3454A386F3D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57" creationId="{6972884F-F257-4B51-9619-BEA171DFC07C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61" creationId="{3F8EC30E-C703-4375-9A74-0CDD176BEEBD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63" creationId="{D34F08AD-CC8F-47AA-9F6B-7097788234AF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68" creationId="{9BAC9879-63C5-4028-B704-715FACFBA4F3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79" creationId="{7AA354C8-291A-4DA8-8FC6-B5F2417A524E}"/>
          </ac:spMkLst>
        </pc:spChg>
        <pc:spChg chg="mod topLvl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80" creationId="{C59BCADF-9285-43A7-B91E-776EB531864A}"/>
          </ac:spMkLst>
        </pc:spChg>
        <pc:spChg chg="del">
          <ac:chgData name="Daoud Saadeddin" userId="50f496e5f975282e" providerId="LiveId" clId="{0D1C12FF-F48F-41D6-A101-E29C3F1F0434}" dt="2021-10-21T08:16:11.727" v="627" actId="478"/>
          <ac:spMkLst>
            <pc:docMk/>
            <pc:sldMk cId="3678299300" sldId="263"/>
            <ac:spMk id="84" creationId="{96E69B1F-26C1-47D0-B6AB-D1B558A3164A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86" creationId="{4BB42488-58CC-4478-A2BC-A7DD5E03720A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87" creationId="{AE1200B0-3467-4458-BA86-A348D10275AB}"/>
          </ac:spMkLst>
        </pc:spChg>
        <pc:spChg chg="del">
          <ac:chgData name="Daoud Saadeddin" userId="50f496e5f975282e" providerId="LiveId" clId="{0D1C12FF-F48F-41D6-A101-E29C3F1F0434}" dt="2021-10-21T08:16:15.924" v="629" actId="478"/>
          <ac:spMkLst>
            <pc:docMk/>
            <pc:sldMk cId="3678299300" sldId="263"/>
            <ac:spMk id="93" creationId="{ACF4A22D-39B9-48B6-8C28-04D9ABEA684E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95" creationId="{820F5EB0-B5F7-46DB-A801-A0A202D654EB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96" creationId="{B142D06B-EF5B-40BF-B215-D1FFD361CAE8}"/>
          </ac:spMkLst>
        </pc:spChg>
        <pc:spChg chg="del">
          <ac:chgData name="Daoud Saadeddin" userId="50f496e5f975282e" providerId="LiveId" clId="{0D1C12FF-F48F-41D6-A101-E29C3F1F0434}" dt="2021-10-21T08:15:56.692" v="623" actId="478"/>
          <ac:spMkLst>
            <pc:docMk/>
            <pc:sldMk cId="3678299300" sldId="263"/>
            <ac:spMk id="99" creationId="{779C6F60-0739-45A8-9B0E-E123104A1839}"/>
          </ac:spMkLst>
        </pc:spChg>
        <pc:spChg chg="mod">
          <ac:chgData name="Daoud Saadeddin" userId="50f496e5f975282e" providerId="LiveId" clId="{0D1C12FF-F48F-41D6-A101-E29C3F1F0434}" dt="2021-10-21T08:16:54.643" v="637" actId="165"/>
          <ac:spMkLst>
            <pc:docMk/>
            <pc:sldMk cId="3678299300" sldId="263"/>
            <ac:spMk id="101" creationId="{7E5F6DD3-754F-405E-92A9-1D9819BBD295}"/>
          </ac:spMkLst>
        </pc:spChg>
        <pc:spChg chg="mod">
          <ac:chgData name="Daoud Saadeddin" userId="50f496e5f975282e" providerId="LiveId" clId="{0D1C12FF-F48F-41D6-A101-E29C3F1F0434}" dt="2021-10-21T08:16:54.643" v="637" actId="165"/>
          <ac:spMkLst>
            <pc:docMk/>
            <pc:sldMk cId="3678299300" sldId="263"/>
            <ac:spMk id="102" creationId="{B3D33036-B66C-447D-8587-861BBC9222FD}"/>
          </ac:spMkLst>
        </pc:spChg>
        <pc:spChg chg="del">
          <ac:chgData name="Daoud Saadeddin" userId="50f496e5f975282e" providerId="LiveId" clId="{0D1C12FF-F48F-41D6-A101-E29C3F1F0434}" dt="2021-10-21T08:16:19.905" v="631" actId="478"/>
          <ac:spMkLst>
            <pc:docMk/>
            <pc:sldMk cId="3678299300" sldId="263"/>
            <ac:spMk id="108" creationId="{C3B7931A-348F-41D2-A92B-5E129BB41C23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10" creationId="{58B8ACF2-6D4F-4CC1-A48C-5ED6504113E5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11" creationId="{D9D078A3-D6D0-428E-B44B-D83AEC584AA0}"/>
          </ac:spMkLst>
        </pc:spChg>
        <pc:spChg chg="del">
          <ac:chgData name="Daoud Saadeddin" userId="50f496e5f975282e" providerId="LiveId" clId="{0D1C12FF-F48F-41D6-A101-E29C3F1F0434}" dt="2021-10-21T08:15:52.980" v="621" actId="478"/>
          <ac:spMkLst>
            <pc:docMk/>
            <pc:sldMk cId="3678299300" sldId="263"/>
            <ac:spMk id="114" creationId="{B6482F7D-965C-4021-9E2F-24B91039C118}"/>
          </ac:spMkLst>
        </pc:spChg>
        <pc:spChg chg="mod">
          <ac:chgData name="Daoud Saadeddin" userId="50f496e5f975282e" providerId="LiveId" clId="{0D1C12FF-F48F-41D6-A101-E29C3F1F0434}" dt="2021-10-21T08:16:54.643" v="637" actId="165"/>
          <ac:spMkLst>
            <pc:docMk/>
            <pc:sldMk cId="3678299300" sldId="263"/>
            <ac:spMk id="116" creationId="{A36D103D-9040-472A-8F3A-7C6DB39091F1}"/>
          </ac:spMkLst>
        </pc:spChg>
        <pc:spChg chg="mod">
          <ac:chgData name="Daoud Saadeddin" userId="50f496e5f975282e" providerId="LiveId" clId="{0D1C12FF-F48F-41D6-A101-E29C3F1F0434}" dt="2021-10-21T08:16:54.643" v="637" actId="165"/>
          <ac:spMkLst>
            <pc:docMk/>
            <pc:sldMk cId="3678299300" sldId="263"/>
            <ac:spMk id="118" creationId="{4344425B-1F25-4683-82BF-FF6FB0023976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24" creationId="{8C472009-6ADB-48A9-A5E0-9CFF5640D55C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26" creationId="{66A16F2B-D101-43CB-B5F1-022D00F2688C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27" creationId="{FADA0748-1148-42E3-96C0-65A32A28595B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30" creationId="{D63CC0A9-4554-4BA2-A070-2EC655261D33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32" creationId="{E2FE3E80-4DA1-4A5D-9340-C509D387F4A7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33" creationId="{C422E009-58F2-4F2F-9988-C76EB4A90955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39" creationId="{82243FA3-2497-4892-8359-BD559FE6B266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41" creationId="{9B5684D8-8EA1-4323-8BD4-7F1A9A4B1811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42" creationId="{A5397978-3DCC-42BF-A23F-E17CAFD53B8F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45" creationId="{0E60127E-FE76-4828-89FE-2982D8E00D26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47" creationId="{70917E76-68D3-411E-8521-CF530E5F2F0B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48" creationId="{7C9AA395-CCC7-4C79-8450-221B126714EA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54" creationId="{08567A45-D005-47FF-A0DE-2EA45D4CFEB0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56" creationId="{E6FCF54D-EB31-4881-8730-120219460803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57" creationId="{D94F669B-BBFE-485A-8463-5C6C4A0C46A2}"/>
          </ac:spMkLst>
        </pc:spChg>
        <pc:spChg chg="del">
          <ac:chgData name="Daoud Saadeddin" userId="50f496e5f975282e" providerId="LiveId" clId="{0D1C12FF-F48F-41D6-A101-E29C3F1F0434}" dt="2021-10-21T08:16:29.532" v="632" actId="478"/>
          <ac:spMkLst>
            <pc:docMk/>
            <pc:sldMk cId="3678299300" sldId="263"/>
            <ac:spMk id="160" creationId="{DD1E2B0D-D825-420E-A265-F1B9D777C7E7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62" creationId="{B479ABA1-D8AD-4DA2-BD74-BDCA23E21775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63" creationId="{541E55D3-BFCB-4CB0-9CFC-2E4A38685D9F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67" creationId="{47200F6E-71F8-4E89-899F-E1BF12BAD07D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68" creationId="{42ABA216-F0C0-4DBC-9491-961BD4667B04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69" creationId="{17AFFBD7-C282-4852-9D85-E7950AD2049C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70" creationId="{E30D068B-0C91-44EF-96B1-B94342D310B5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71" creationId="{1D496011-7700-489E-ADFD-EF3BA808A2FA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72" creationId="{3B894EC8-DC9C-4534-BF03-9E4E1336C47C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77" creationId="{E6208C4D-9368-4778-AADB-1171BC256293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78" creationId="{8C7DB47D-4BDB-4849-A76A-08F763C79898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79" creationId="{B9891B34-1056-457A-AD9B-D89682971E88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80" creationId="{44CD3901-F9F1-48F0-BAD9-590EB1517418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81" creationId="{B484F91A-5D54-4624-8F91-E9A6D7C34F4B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82" creationId="{0686433B-C436-4CD0-97DE-19FEBDF74E0F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87" creationId="{56739CA5-9DCE-49B6-9306-C537B8C16733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88" creationId="{3EF11C9F-0A15-4745-AA6D-205B65C24742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89" creationId="{94EB6C6D-A9E7-4FEE-9AB6-87ECEB0A1EF6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90" creationId="{9B481F20-0315-4AD8-8725-49BB77515344}"/>
          </ac:spMkLst>
        </pc:spChg>
        <pc:spChg chg="mod">
          <ac:chgData name="Daoud Saadeddin" userId="50f496e5f975282e" providerId="LiveId" clId="{0D1C12FF-F48F-41D6-A101-E29C3F1F0434}" dt="2021-10-21T08:52:52.465" v="985" actId="255"/>
          <ac:spMkLst>
            <pc:docMk/>
            <pc:sldMk cId="3678299300" sldId="263"/>
            <ac:spMk id="191" creationId="{76E7CC0D-EEA2-4F24-A167-9A02E87C77CB}"/>
          </ac:spMkLst>
        </pc:spChg>
        <pc:spChg chg="mod">
          <ac:chgData name="Daoud Saadeddin" userId="50f496e5f975282e" providerId="LiveId" clId="{0D1C12FF-F48F-41D6-A101-E29C3F1F0434}" dt="2021-10-21T08:24:02.341" v="770" actId="164"/>
          <ac:spMkLst>
            <pc:docMk/>
            <pc:sldMk cId="3678299300" sldId="263"/>
            <ac:spMk id="192" creationId="{DAE6B21E-3F25-421B-A605-D866B0E5DE11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0" creationId="{3D890742-FB75-4BAE-967C-B2E42E0FA8CB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1" creationId="{2A1F3E96-FC53-4638-BA51-A88D38971E73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2" creationId="{68D6AC17-E4A6-449D-87C8-45F24739E112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3" creationId="{9CD44DE9-996F-4628-B773-22833E76520D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4" creationId="{2914BCED-6EBB-4FC5-AA78-088EFAE6707B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05" creationId="{20EDC03A-2735-446F-AA07-B17CC1968C8C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0" creationId="{C9FF7D55-F0CD-4C9E-96AB-1B8D9704F521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1" creationId="{5FBE16B6-63C9-4CE7-8AD5-19A70AAB4602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2" creationId="{9E39AB5F-B57A-42F6-A5A7-B6595378350B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3" creationId="{99FEF9BC-EE00-4EBE-92C0-4F1113F43023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4" creationId="{9001B2A9-6DF6-46FB-AAA2-6DD8E63592BB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15" creationId="{7BF3E110-1FEB-413C-AC38-8A0B562AB16A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0" creationId="{BAE311F3-DCE2-4BE2-B750-EE6B0D3F4B4F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1" creationId="{A3CA59CF-BCE3-4C29-8E42-6EA033B7C3B8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2" creationId="{123AD5A9-F6CF-451A-A5E7-A1A0B4CA0517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3" creationId="{D071188E-0149-4557-A8DC-293E60573CD1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4" creationId="{3EC649D6-E416-4C53-95C1-BEC69B36E512}"/>
          </ac:spMkLst>
        </pc:spChg>
        <pc:spChg chg="mod">
          <ac:chgData name="Daoud Saadeddin" userId="50f496e5f975282e" providerId="LiveId" clId="{0D1C12FF-F48F-41D6-A101-E29C3F1F0434}" dt="2021-10-21T08:20:15.963" v="744"/>
          <ac:spMkLst>
            <pc:docMk/>
            <pc:sldMk cId="3678299300" sldId="263"/>
            <ac:spMk id="225" creationId="{C50D0381-FCA2-4F58-B2FC-7F512909942A}"/>
          </ac:spMkLst>
        </pc:spChg>
        <pc:grpChg chg="add del mod">
          <ac:chgData name="Daoud Saadeddin" userId="50f496e5f975282e" providerId="LiveId" clId="{0D1C12FF-F48F-41D6-A101-E29C3F1F0434}" dt="2021-10-21T08:19:16.042" v="692" actId="165"/>
          <ac:grpSpMkLst>
            <pc:docMk/>
            <pc:sldMk cId="3678299300" sldId="263"/>
            <ac:grpSpMk id="2" creationId="{55C77FFD-6586-48BC-86E7-7C08A7B5BCDD}"/>
          </ac:grpSpMkLst>
        </pc:grpChg>
        <pc:grpChg chg="add mod">
          <ac:chgData name="Daoud Saadeddin" userId="50f496e5f975282e" providerId="LiveId" clId="{0D1C12FF-F48F-41D6-A101-E29C3F1F0434}" dt="2021-10-21T08:17:36.915" v="664" actId="164"/>
          <ac:grpSpMkLst>
            <pc:docMk/>
            <pc:sldMk cId="3678299300" sldId="263"/>
            <ac:grpSpMk id="4" creationId="{FDFC7618-7D33-40C8-A396-F0D57C333427}"/>
          </ac:grpSpMkLst>
        </pc:grpChg>
        <pc:grpChg chg="add del mod">
          <ac:chgData name="Daoud Saadeddin" userId="50f496e5f975282e" providerId="LiveId" clId="{0D1C12FF-F48F-41D6-A101-E29C3F1F0434}" dt="2021-10-21T08:18:53.529" v="680" actId="165"/>
          <ac:grpSpMkLst>
            <pc:docMk/>
            <pc:sldMk cId="3678299300" sldId="263"/>
            <ac:grpSpMk id="5" creationId="{5F619CA5-90C6-41CF-984A-DA20C4BA101A}"/>
          </ac:grpSpMkLst>
        </pc:grpChg>
        <pc:grpChg chg="del mod topLvl">
          <ac:chgData name="Daoud Saadeddin" userId="50f496e5f975282e" providerId="LiveId" clId="{0D1C12FF-F48F-41D6-A101-E29C3F1F0434}" dt="2021-10-21T08:16:54.643" v="637" actId="165"/>
          <ac:grpSpMkLst>
            <pc:docMk/>
            <pc:sldMk cId="3678299300" sldId="263"/>
            <ac:grpSpMk id="6" creationId="{D70C166D-6465-47B3-8B1D-CA2BC89B4FED}"/>
          </ac:grpSpMkLst>
        </pc:grpChg>
        <pc:grpChg chg="del mod topLvl">
          <ac:chgData name="Daoud Saadeddin" userId="50f496e5f975282e" providerId="LiveId" clId="{0D1C12FF-F48F-41D6-A101-E29C3F1F0434}" dt="2021-10-21T08:16:50.989" v="636" actId="165"/>
          <ac:grpSpMkLst>
            <pc:docMk/>
            <pc:sldMk cId="3678299300" sldId="263"/>
            <ac:grpSpMk id="7" creationId="{DCA9CD75-D434-4AA9-8D80-83AC5B8CEADB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8" creationId="{08B1E35E-D718-4058-A3A4-556155C0F9A8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9" creationId="{6F56E4DD-1BB9-41B6-9E53-9A9149A65E7D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10" creationId="{87528B13-E90F-4AF8-8347-DFB388492E86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11" creationId="{4AF037B3-918F-4E22-AD45-86310FE8B3CE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12" creationId="{19ECA012-22B8-436B-A008-51F177D1E247}"/>
          </ac:grpSpMkLst>
        </pc:grpChg>
        <pc:grpChg chg="del mod topLvl">
          <ac:chgData name="Daoud Saadeddin" userId="50f496e5f975282e" providerId="LiveId" clId="{0D1C12FF-F48F-41D6-A101-E29C3F1F0434}" dt="2021-10-21T08:16:45.031" v="635" actId="165"/>
          <ac:grpSpMkLst>
            <pc:docMk/>
            <pc:sldMk cId="3678299300" sldId="263"/>
            <ac:grpSpMk id="13" creationId="{1603E079-F4B2-4D0B-A03D-8DB8A349138E}"/>
          </ac:grpSpMkLst>
        </pc:grpChg>
        <pc:grpChg chg="add del mod">
          <ac:chgData name="Daoud Saadeddin" userId="50f496e5f975282e" providerId="LiveId" clId="{0D1C12FF-F48F-41D6-A101-E29C3F1F0434}" dt="2021-10-21T08:19:16.528" v="693" actId="165"/>
          <ac:grpSpMkLst>
            <pc:docMk/>
            <pc:sldMk cId="3678299300" sldId="263"/>
            <ac:grpSpMk id="14" creationId="{5074E8CA-3614-4FAA-AC59-2FBD60A6C2C4}"/>
          </ac:grpSpMkLst>
        </pc:grpChg>
        <pc:grpChg chg="del">
          <ac:chgData name="Daoud Saadeddin" userId="50f496e5f975282e" providerId="LiveId" clId="{0D1C12FF-F48F-41D6-A101-E29C3F1F0434}" dt="2021-10-21T08:16:44.124" v="634" actId="165"/>
          <ac:grpSpMkLst>
            <pc:docMk/>
            <pc:sldMk cId="3678299300" sldId="263"/>
            <ac:grpSpMk id="15" creationId="{AD230301-7294-48B3-BECF-0E8186842270}"/>
          </ac:grpSpMkLst>
        </pc:grpChg>
        <pc:grpChg chg="add mod">
          <ac:chgData name="Daoud Saadeddin" userId="50f496e5f975282e" providerId="LiveId" clId="{0D1C12FF-F48F-41D6-A101-E29C3F1F0434}" dt="2021-10-21T08:19:10.310" v="687" actId="164"/>
          <ac:grpSpMkLst>
            <pc:docMk/>
            <pc:sldMk cId="3678299300" sldId="263"/>
            <ac:grpSpMk id="16" creationId="{F6B529AD-8667-4EB5-93B0-FFFE391F911F}"/>
          </ac:grpSpMkLst>
        </pc:grpChg>
        <pc:grpChg chg="add del mod">
          <ac:chgData name="Daoud Saadeddin" userId="50f496e5f975282e" providerId="LiveId" clId="{0D1C12FF-F48F-41D6-A101-E29C3F1F0434}" dt="2021-10-21T08:21:09.048" v="756" actId="165"/>
          <ac:grpSpMkLst>
            <pc:docMk/>
            <pc:sldMk cId="3678299300" sldId="263"/>
            <ac:grpSpMk id="17" creationId="{F3B3FD8E-A53D-4739-87A8-3E8A176679F8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18" creationId="{FBE5425C-22CB-4C2D-AC7C-7AAE7F396A79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19" creationId="{4594C571-DAD2-4F5F-A4BA-BC88D723DC11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20" creationId="{22D16996-08BD-4AB3-A550-598F18F70B83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21" creationId="{2A89832B-6128-4A19-8D72-7FA480BCE2C6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22" creationId="{DC31AF42-E45B-448D-9F2E-A1DDC1B6FA6A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23" creationId="{0F7D105D-F100-4C87-B2EA-F963EA7D8AAB}"/>
          </ac:grpSpMkLst>
        </pc:grpChg>
        <pc:grpChg chg="add mod">
          <ac:chgData name="Daoud Saadeddin" userId="50f496e5f975282e" providerId="LiveId" clId="{0D1C12FF-F48F-41D6-A101-E29C3F1F0434}" dt="2021-10-21T08:24:04.310" v="771" actId="164"/>
          <ac:grpSpMkLst>
            <pc:docMk/>
            <pc:sldMk cId="3678299300" sldId="263"/>
            <ac:grpSpMk id="24" creationId="{793C20EA-5DF3-4191-9A0A-571FD939DAAC}"/>
          </ac:grpSpMkLst>
        </pc:grpChg>
        <pc:grpChg chg="del">
          <ac:chgData name="Daoud Saadeddin" userId="50f496e5f975282e" providerId="LiveId" clId="{0D1C12FF-F48F-41D6-A101-E29C3F1F0434}" dt="2021-10-21T08:16:03.274" v="626" actId="478"/>
          <ac:grpSpMkLst>
            <pc:docMk/>
            <pc:sldMk cId="3678299300" sldId="263"/>
            <ac:grpSpMk id="45" creationId="{49AF834E-264B-4D90-B4F1-A3AA4069AE23}"/>
          </ac:grpSpMkLst>
        </pc:grpChg>
        <pc:grpChg chg="add del mod topLvl">
          <ac:chgData name="Daoud Saadeddin" userId="50f496e5f975282e" providerId="LiveId" clId="{0D1C12FF-F48F-41D6-A101-E29C3F1F0434}" dt="2021-10-21T08:19:20.477" v="694" actId="478"/>
          <ac:grpSpMkLst>
            <pc:docMk/>
            <pc:sldMk cId="3678299300" sldId="263"/>
            <ac:grpSpMk id="48" creationId="{A3734A29-4EAD-4387-8AD6-323E1E1501BA}"/>
          </ac:grpSpMkLst>
        </pc:grpChg>
        <pc:grpChg chg="del">
          <ac:chgData name="Daoud Saadeddin" userId="50f496e5f975282e" providerId="LiveId" clId="{0D1C12FF-F48F-41D6-A101-E29C3F1F0434}" dt="2021-10-21T08:16:00.761" v="625" actId="478"/>
          <ac:grpSpMkLst>
            <pc:docMk/>
            <pc:sldMk cId="3678299300" sldId="263"/>
            <ac:grpSpMk id="50" creationId="{3F295467-C7F7-408C-9544-C721FF820FA0}"/>
          </ac:grpSpMkLst>
        </pc:grpChg>
        <pc:grpChg chg="del">
          <ac:chgData name="Daoud Saadeddin" userId="50f496e5f975282e" providerId="LiveId" clId="{0D1C12FF-F48F-41D6-A101-E29C3F1F0434}" dt="2021-10-21T08:16:13.217" v="628" actId="478"/>
          <ac:grpSpMkLst>
            <pc:docMk/>
            <pc:sldMk cId="3678299300" sldId="263"/>
            <ac:grpSpMk id="81" creationId="{9D0CF27B-C9E9-4E96-AF9E-74132C80104D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82" creationId="{DF611D0A-A149-43F7-A071-2F263674B3DC}"/>
          </ac:grpSpMkLst>
        </pc:grpChg>
        <pc:grpChg chg="del">
          <ac:chgData name="Daoud Saadeddin" userId="50f496e5f975282e" providerId="LiveId" clId="{0D1C12FF-F48F-41D6-A101-E29C3F1F0434}" dt="2021-10-21T08:16:11.727" v="627" actId="478"/>
          <ac:grpSpMkLst>
            <pc:docMk/>
            <pc:sldMk cId="3678299300" sldId="263"/>
            <ac:grpSpMk id="83" creationId="{52EF503F-584E-4D1C-9595-A9407A7C204B}"/>
          </ac:grpSpMkLst>
        </pc:grpChg>
        <pc:grpChg chg="del mod topLvl">
          <ac:chgData name="Daoud Saadeddin" userId="50f496e5f975282e" providerId="LiveId" clId="{0D1C12FF-F48F-41D6-A101-E29C3F1F0434}" dt="2021-10-21T08:16:54.643" v="637" actId="165"/>
          <ac:grpSpMkLst>
            <pc:docMk/>
            <pc:sldMk cId="3678299300" sldId="263"/>
            <ac:grpSpMk id="88" creationId="{E30A04D7-5916-4CB5-84B3-2241EE14CB43}"/>
          </ac:grpSpMkLst>
        </pc:grpChg>
        <pc:grpChg chg="del">
          <ac:chgData name="Daoud Saadeddin" userId="50f496e5f975282e" providerId="LiveId" clId="{0D1C12FF-F48F-41D6-A101-E29C3F1F0434}" dt="2021-10-21T08:15:58.570" v="624" actId="478"/>
          <ac:grpSpMkLst>
            <pc:docMk/>
            <pc:sldMk cId="3678299300" sldId="263"/>
            <ac:grpSpMk id="89" creationId="{C61D5DD2-4376-46B8-9B93-505B4A782CC8}"/>
          </ac:grpSpMkLst>
        </pc:grpChg>
        <pc:grpChg chg="del">
          <ac:chgData name="Daoud Saadeddin" userId="50f496e5f975282e" providerId="LiveId" clId="{0D1C12FF-F48F-41D6-A101-E29C3F1F0434}" dt="2021-10-21T08:16:17.530" v="630" actId="478"/>
          <ac:grpSpMkLst>
            <pc:docMk/>
            <pc:sldMk cId="3678299300" sldId="263"/>
            <ac:grpSpMk id="90" creationId="{D234B470-D3F9-4887-983B-D2EF37B8240A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91" creationId="{A7DB1810-B848-4F0F-A88C-5B406853B905}"/>
          </ac:grpSpMkLst>
        </pc:grpChg>
        <pc:grpChg chg="del">
          <ac:chgData name="Daoud Saadeddin" userId="50f496e5f975282e" providerId="LiveId" clId="{0D1C12FF-F48F-41D6-A101-E29C3F1F0434}" dt="2021-10-21T08:16:15.924" v="629" actId="478"/>
          <ac:grpSpMkLst>
            <pc:docMk/>
            <pc:sldMk cId="3678299300" sldId="263"/>
            <ac:grpSpMk id="92" creationId="{BC3EB305-F631-4A95-B19B-4D0A60814541}"/>
          </ac:grpSpMkLst>
        </pc:grpChg>
        <pc:grpChg chg="del mod topLvl">
          <ac:chgData name="Daoud Saadeddin" userId="50f496e5f975282e" providerId="LiveId" clId="{0D1C12FF-F48F-41D6-A101-E29C3F1F0434}" dt="2021-10-21T08:19:20.477" v="694" actId="478"/>
          <ac:grpSpMkLst>
            <pc:docMk/>
            <pc:sldMk cId="3678299300" sldId="263"/>
            <ac:grpSpMk id="97" creationId="{47AFF1D8-B438-4105-98F7-AE10D330F11D}"/>
          </ac:grpSpMkLst>
        </pc:grpChg>
        <pc:grpChg chg="del">
          <ac:chgData name="Daoud Saadeddin" userId="50f496e5f975282e" providerId="LiveId" clId="{0D1C12FF-F48F-41D6-A101-E29C3F1F0434}" dt="2021-10-21T08:15:56.692" v="623" actId="478"/>
          <ac:grpSpMkLst>
            <pc:docMk/>
            <pc:sldMk cId="3678299300" sldId="263"/>
            <ac:grpSpMk id="98" creationId="{EA8B8EE5-B3C8-4D2F-BAA8-7D6CCCBC7F3D}"/>
          </ac:grpSpMkLst>
        </pc:grpChg>
        <pc:grpChg chg="del mod topLvl">
          <ac:chgData name="Daoud Saadeddin" userId="50f496e5f975282e" providerId="LiveId" clId="{0D1C12FF-F48F-41D6-A101-E29C3F1F0434}" dt="2021-10-21T08:16:54.643" v="637" actId="165"/>
          <ac:grpSpMkLst>
            <pc:docMk/>
            <pc:sldMk cId="3678299300" sldId="263"/>
            <ac:grpSpMk id="103" creationId="{605C4F66-4A0D-487E-AEB2-FE57BD4D15AB}"/>
          </ac:grpSpMkLst>
        </pc:grpChg>
        <pc:grpChg chg="del">
          <ac:chgData name="Daoud Saadeddin" userId="50f496e5f975282e" providerId="LiveId" clId="{0D1C12FF-F48F-41D6-A101-E29C3F1F0434}" dt="2021-10-21T08:15:54.794" v="622" actId="478"/>
          <ac:grpSpMkLst>
            <pc:docMk/>
            <pc:sldMk cId="3678299300" sldId="263"/>
            <ac:grpSpMk id="104" creationId="{ECF8455B-09F1-4B92-863D-5B0ABAF05B0F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05" creationId="{0AB0EBB2-17DD-4572-B487-712A629F1A81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06" creationId="{409840AF-818D-4CE3-85D0-DB2968F248E2}"/>
          </ac:grpSpMkLst>
        </pc:grpChg>
        <pc:grpChg chg="del">
          <ac:chgData name="Daoud Saadeddin" userId="50f496e5f975282e" providerId="LiveId" clId="{0D1C12FF-F48F-41D6-A101-E29C3F1F0434}" dt="2021-10-21T08:16:19.905" v="631" actId="478"/>
          <ac:grpSpMkLst>
            <pc:docMk/>
            <pc:sldMk cId="3678299300" sldId="263"/>
            <ac:grpSpMk id="107" creationId="{12208734-EA99-422E-9E4E-8DCFA120E18C}"/>
          </ac:grpSpMkLst>
        </pc:grpChg>
        <pc:grpChg chg="del mod topLvl">
          <ac:chgData name="Daoud Saadeddin" userId="50f496e5f975282e" providerId="LiveId" clId="{0D1C12FF-F48F-41D6-A101-E29C3F1F0434}" dt="2021-10-21T08:19:20.477" v="694" actId="478"/>
          <ac:grpSpMkLst>
            <pc:docMk/>
            <pc:sldMk cId="3678299300" sldId="263"/>
            <ac:grpSpMk id="112" creationId="{8E298902-1A57-4E3F-A8FC-26BA4F921E5A}"/>
          </ac:grpSpMkLst>
        </pc:grpChg>
        <pc:grpChg chg="del">
          <ac:chgData name="Daoud Saadeddin" userId="50f496e5f975282e" providerId="LiveId" clId="{0D1C12FF-F48F-41D6-A101-E29C3F1F0434}" dt="2021-10-21T08:15:52.980" v="621" actId="478"/>
          <ac:grpSpMkLst>
            <pc:docMk/>
            <pc:sldMk cId="3678299300" sldId="263"/>
            <ac:grpSpMk id="113" creationId="{B8EA0324-E6AD-40FE-A0A2-6239D8407D02}"/>
          </ac:grpSpMkLst>
        </pc:grpChg>
        <pc:grpChg chg="add del mod">
          <ac:chgData name="Daoud Saadeddin" userId="50f496e5f975282e" providerId="LiveId" clId="{0D1C12FF-F48F-41D6-A101-E29C3F1F0434}" dt="2021-10-21T08:19:15.667" v="691" actId="165"/>
          <ac:grpSpMkLst>
            <pc:docMk/>
            <pc:sldMk cId="3678299300" sldId="263"/>
            <ac:grpSpMk id="119" creationId="{3EF6DC00-4791-47E9-B914-D1848306E78E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20" creationId="{6C9B8A9D-8F46-45A6-A0DC-0E08D176DCCA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21" creationId="{B1EDB5C5-8673-4C4A-8362-F82BCE81DDF2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22" creationId="{780E8837-ECD7-49FB-AC54-3851892B7B33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23" creationId="{C15847DC-1132-498F-B7B0-21C1DD2FC75C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28" creationId="{D24AF8AB-2B37-4E81-8FA2-63E557A12B8D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29" creationId="{D01C96DE-9788-4E62-B9F9-D0E67F277B97}"/>
          </ac:grpSpMkLst>
        </pc:grpChg>
        <pc:grpChg chg="del mod topLvl">
          <ac:chgData name="Daoud Saadeddin" userId="50f496e5f975282e" providerId="LiveId" clId="{0D1C12FF-F48F-41D6-A101-E29C3F1F0434}" dt="2021-10-21T08:16:50.989" v="636" actId="165"/>
          <ac:grpSpMkLst>
            <pc:docMk/>
            <pc:sldMk cId="3678299300" sldId="263"/>
            <ac:grpSpMk id="134" creationId="{B4440334-F62D-42D1-BA06-F2389A07BCFB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35" creationId="{7B09029E-6FB1-4B1D-80E0-62BE8CC9C539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36" creationId="{B4927FE4-B13C-42F3-BB0A-DEDCF4F4B12C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37" creationId="{91214A11-0C83-4D55-9DEA-20D994492322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38" creationId="{18E10F4A-1D50-4A3F-80F4-0978B0C13FD6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43" creationId="{39B95760-FB5A-4FE9-8B01-1B5BBC0344C5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44" creationId="{22B2C7FF-959E-4697-BAC1-6FF434DF4C23}"/>
          </ac:grpSpMkLst>
        </pc:grpChg>
        <pc:grpChg chg="del mod topLvl">
          <ac:chgData name="Daoud Saadeddin" userId="50f496e5f975282e" providerId="LiveId" clId="{0D1C12FF-F48F-41D6-A101-E29C3F1F0434}" dt="2021-10-21T08:16:50.989" v="636" actId="165"/>
          <ac:grpSpMkLst>
            <pc:docMk/>
            <pc:sldMk cId="3678299300" sldId="263"/>
            <ac:grpSpMk id="149" creationId="{16BE9D1B-CF81-4D97-8AB0-9606DA9CB0FB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50" creationId="{9068E810-E39F-4485-8A97-00EFC75383EF}"/>
          </ac:grpSpMkLst>
        </pc:grpChg>
        <pc:grpChg chg="del">
          <ac:chgData name="Daoud Saadeddin" userId="50f496e5f975282e" providerId="LiveId" clId="{0D1C12FF-F48F-41D6-A101-E29C3F1F0434}" dt="2021-10-21T08:16:37.801" v="633" actId="478"/>
          <ac:grpSpMkLst>
            <pc:docMk/>
            <pc:sldMk cId="3678299300" sldId="263"/>
            <ac:grpSpMk id="151" creationId="{8345B725-7444-4FBC-BC35-E1FA8AAD8842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52" creationId="{96C2B2F1-90C3-48ED-A4E8-79B7C2E4BFCB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53" creationId="{1511F338-366B-497E-8259-9C68BA2C7028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58" creationId="{25847419-8DD1-4EBD-8EC9-1D7A8B71B596}"/>
          </ac:grpSpMkLst>
        </pc:grpChg>
        <pc:grpChg chg="del">
          <ac:chgData name="Daoud Saadeddin" userId="50f496e5f975282e" providerId="LiveId" clId="{0D1C12FF-F48F-41D6-A101-E29C3F1F0434}" dt="2021-10-21T08:16:29.532" v="632" actId="478"/>
          <ac:grpSpMkLst>
            <pc:docMk/>
            <pc:sldMk cId="3678299300" sldId="263"/>
            <ac:grpSpMk id="159" creationId="{6B526033-24C1-4A39-9896-6B75E59806DF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64" creationId="{9368A1FD-D660-4D37-8D44-C351021A1AC6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65" creationId="{62D75298-D075-43BB-B6C9-E7C8EF8AAB5E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66" creationId="{2CDC434F-3C1D-43B5-A791-F2930EB4209C}"/>
          </ac:grpSpMkLst>
        </pc:grpChg>
        <pc:grpChg chg="add del mod">
          <ac:chgData name="Daoud Saadeddin" userId="50f496e5f975282e" providerId="LiveId" clId="{0D1C12FF-F48F-41D6-A101-E29C3F1F0434}" dt="2021-10-21T08:21:07.009" v="755" actId="165"/>
          <ac:grpSpMkLst>
            <pc:docMk/>
            <pc:sldMk cId="3678299300" sldId="263"/>
            <ac:grpSpMk id="173" creationId="{61DCBA77-C954-4090-9369-6E64C5B28F97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74" creationId="{67B0957B-4BBB-46FE-9762-9A43BBEFE6F1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75" creationId="{2C8F17CE-7FCE-4114-A96E-5A09A9803487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76" creationId="{19E79E2C-1FCF-4027-9C06-DA770E641A3F}"/>
          </ac:grpSpMkLst>
        </pc:grpChg>
        <pc:grpChg chg="add del mod">
          <ac:chgData name="Daoud Saadeddin" userId="50f496e5f975282e" providerId="LiveId" clId="{0D1C12FF-F48F-41D6-A101-E29C3F1F0434}" dt="2021-10-21T08:21:05.666" v="754" actId="165"/>
          <ac:grpSpMkLst>
            <pc:docMk/>
            <pc:sldMk cId="3678299300" sldId="263"/>
            <ac:grpSpMk id="183" creationId="{526ACFEF-3777-4843-84F3-717C38F74A49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84" creationId="{36052314-33D1-4808-A7F6-E79210517949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85" creationId="{8F1B92D5-BDED-4885-8DFD-6FB7C0DE15D8}"/>
          </ac:grpSpMkLst>
        </pc:grpChg>
        <pc:grpChg chg="mod topLvl">
          <ac:chgData name="Daoud Saadeddin" userId="50f496e5f975282e" providerId="LiveId" clId="{0D1C12FF-F48F-41D6-A101-E29C3F1F0434}" dt="2021-10-21T08:24:02.341" v="770" actId="164"/>
          <ac:grpSpMkLst>
            <pc:docMk/>
            <pc:sldMk cId="3678299300" sldId="263"/>
            <ac:grpSpMk id="186" creationId="{1C3E9BF0-ED0D-4E77-8BA0-733CFB0C0826}"/>
          </ac:grpSpMkLst>
        </pc:grpChg>
        <pc:grpChg chg="add del mod">
          <ac:chgData name="Daoud Saadeddin" userId="50f496e5f975282e" providerId="LiveId" clId="{0D1C12FF-F48F-41D6-A101-E29C3F1F0434}" dt="2021-10-21T08:20:30.371" v="747"/>
          <ac:grpSpMkLst>
            <pc:docMk/>
            <pc:sldMk cId="3678299300" sldId="263"/>
            <ac:grpSpMk id="196" creationId="{E6E7DA83-FFF6-4E46-AEB2-7106D579D3B8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197" creationId="{86FD88E5-6547-4184-9AB9-074A331320A0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198" creationId="{4D5EA9AB-8317-45DB-A5C4-D982F16F21C6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199" creationId="{2C1A6949-36B6-4FA2-BA27-1FA101CDD2B2}"/>
          </ac:grpSpMkLst>
        </pc:grpChg>
        <pc:grpChg chg="add del mod">
          <ac:chgData name="Daoud Saadeddin" userId="50f496e5f975282e" providerId="LiveId" clId="{0D1C12FF-F48F-41D6-A101-E29C3F1F0434}" dt="2021-10-21T08:20:30.371" v="747"/>
          <ac:grpSpMkLst>
            <pc:docMk/>
            <pc:sldMk cId="3678299300" sldId="263"/>
            <ac:grpSpMk id="206" creationId="{D8212243-7A49-44BD-B2EF-409846AB9474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07" creationId="{021B0F2F-E98D-4E40-A1E7-FEC99A4C595F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08" creationId="{B8F49314-8388-4013-927B-D23F8E97036E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09" creationId="{06F2AA60-5C5F-4464-8CC9-A1DB892F7B59}"/>
          </ac:grpSpMkLst>
        </pc:grpChg>
        <pc:grpChg chg="add del mod">
          <ac:chgData name="Daoud Saadeddin" userId="50f496e5f975282e" providerId="LiveId" clId="{0D1C12FF-F48F-41D6-A101-E29C3F1F0434}" dt="2021-10-21T08:20:30.371" v="747"/>
          <ac:grpSpMkLst>
            <pc:docMk/>
            <pc:sldMk cId="3678299300" sldId="263"/>
            <ac:grpSpMk id="216" creationId="{4BEC9373-3BBB-4826-957A-DDA6A2D437FA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17" creationId="{899C30E7-8892-4A7C-AC84-0F858749A660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18" creationId="{61FC05E5-0785-4FF6-91B5-A0486051EFC1}"/>
          </ac:grpSpMkLst>
        </pc:grpChg>
        <pc:grpChg chg="mod">
          <ac:chgData name="Daoud Saadeddin" userId="50f496e5f975282e" providerId="LiveId" clId="{0D1C12FF-F48F-41D6-A101-E29C3F1F0434}" dt="2021-10-21T08:20:15.963" v="744"/>
          <ac:grpSpMkLst>
            <pc:docMk/>
            <pc:sldMk cId="3678299300" sldId="263"/>
            <ac:grpSpMk id="219" creationId="{69F8548F-2947-4F68-8BE4-7266DB554E54}"/>
          </ac:grpSpMkLst>
        </pc:grpChg>
        <pc:cxnChg chg="mod topLvl">
          <ac:chgData name="Daoud Saadeddin" userId="50f496e5f975282e" providerId="LiveId" clId="{0D1C12FF-F48F-41D6-A101-E29C3F1F0434}" dt="2021-10-21T08:24:04.310" v="771" actId="164"/>
          <ac:cxnSpMkLst>
            <pc:docMk/>
            <pc:sldMk cId="3678299300" sldId="263"/>
            <ac:cxnSpMk id="3" creationId="{FCFC8F42-16F2-4721-B166-F05D0825B9C0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34" creationId="{F6921E51-AE7A-43B0-86E4-63B8435B8FFB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35" creationId="{59E40FA5-C5C5-4798-8294-54FAD63D4DD2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36" creationId="{D7C1CEAE-015F-45A2-90F0-1DA63566806F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40" creationId="{1C147C41-F0E3-4E5A-A3FA-3B9293DAFA04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43" creationId="{6E1473DE-CA22-4311-857C-F807A938984E}"/>
          </ac:cxnSpMkLst>
        </pc:cxnChg>
        <pc:cxnChg chg="mod topLvl">
          <ac:chgData name="Daoud Saadeddin" userId="50f496e5f975282e" providerId="LiveId" clId="{0D1C12FF-F48F-41D6-A101-E29C3F1F0434}" dt="2021-10-21T08:24:02.341" v="770" actId="164"/>
          <ac:cxnSpMkLst>
            <pc:docMk/>
            <pc:sldMk cId="3678299300" sldId="263"/>
            <ac:cxnSpMk id="44" creationId="{5C10EAFB-9036-4B25-806B-699B799D6458}"/>
          </ac:cxnSpMkLst>
        </pc:cxnChg>
        <pc:cxnChg chg="del">
          <ac:chgData name="Daoud Saadeddin" userId="50f496e5f975282e" providerId="LiveId" clId="{0D1C12FF-F48F-41D6-A101-E29C3F1F0434}" dt="2021-10-21T08:16:03.274" v="626" actId="478"/>
          <ac:cxnSpMkLst>
            <pc:docMk/>
            <pc:sldMk cId="3678299300" sldId="263"/>
            <ac:cxnSpMk id="52" creationId="{8F24E34C-4580-4F4B-8C00-AAD66AE504D4}"/>
          </ac:cxnSpMkLst>
        </pc:cxnChg>
        <pc:cxnChg chg="del">
          <ac:chgData name="Daoud Saadeddin" userId="50f496e5f975282e" providerId="LiveId" clId="{0D1C12FF-F48F-41D6-A101-E29C3F1F0434}" dt="2021-10-21T08:16:13.217" v="628" actId="478"/>
          <ac:cxnSpMkLst>
            <pc:docMk/>
            <pc:sldMk cId="3678299300" sldId="263"/>
            <ac:cxnSpMk id="85" creationId="{AD777967-62E8-4F5B-84D0-F6037A8BD5B2}"/>
          </ac:cxnSpMkLst>
        </pc:cxnChg>
        <pc:cxnChg chg="del">
          <ac:chgData name="Daoud Saadeddin" userId="50f496e5f975282e" providerId="LiveId" clId="{0D1C12FF-F48F-41D6-A101-E29C3F1F0434}" dt="2021-10-21T08:16:17.530" v="630" actId="478"/>
          <ac:cxnSpMkLst>
            <pc:docMk/>
            <pc:sldMk cId="3678299300" sldId="263"/>
            <ac:cxnSpMk id="94" creationId="{20BECDB9-0678-4DD7-B065-B37C0C46DDC0}"/>
          </ac:cxnSpMkLst>
        </pc:cxnChg>
        <pc:cxnChg chg="del">
          <ac:chgData name="Daoud Saadeddin" userId="50f496e5f975282e" providerId="LiveId" clId="{0D1C12FF-F48F-41D6-A101-E29C3F1F0434}" dt="2021-10-21T08:15:58.570" v="624" actId="478"/>
          <ac:cxnSpMkLst>
            <pc:docMk/>
            <pc:sldMk cId="3678299300" sldId="263"/>
            <ac:cxnSpMk id="100" creationId="{BFD03621-F795-4C6D-BF33-0AA9D4A09030}"/>
          </ac:cxnSpMkLst>
        </pc:cxnChg>
        <pc:cxnChg chg="del">
          <ac:chgData name="Daoud Saadeddin" userId="50f496e5f975282e" providerId="LiveId" clId="{0D1C12FF-F48F-41D6-A101-E29C3F1F0434}" dt="2021-10-21T08:16:29.532" v="632" actId="478"/>
          <ac:cxnSpMkLst>
            <pc:docMk/>
            <pc:sldMk cId="3678299300" sldId="263"/>
            <ac:cxnSpMk id="109" creationId="{6DC73A30-9F25-4508-898C-1D79F0CBA67A}"/>
          </ac:cxnSpMkLst>
        </pc:cxnChg>
        <pc:cxnChg chg="del">
          <ac:chgData name="Daoud Saadeddin" userId="50f496e5f975282e" providerId="LiveId" clId="{0D1C12FF-F48F-41D6-A101-E29C3F1F0434}" dt="2021-10-21T08:15:54.794" v="622" actId="478"/>
          <ac:cxnSpMkLst>
            <pc:docMk/>
            <pc:sldMk cId="3678299300" sldId="263"/>
            <ac:cxnSpMk id="115" creationId="{9F8AF917-B3BC-46BD-A8C9-FAAD13E3B59B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25" creationId="{A635E589-8E16-42D0-A6D4-C9A9A7E93DF6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31" creationId="{95DE1166-FAC0-4A6F-B7FF-E78A63398BA9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40" creationId="{0288484D-8C21-4C1F-9018-73C1F57B3B5A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46" creationId="{0718C78D-28EA-4A1F-AAAD-635269C1530A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55" creationId="{1313E434-2A4C-4A8F-8D60-F26D6096F900}"/>
          </ac:cxnSpMkLst>
        </pc:cxnChg>
        <pc:cxnChg chg="del">
          <ac:chgData name="Daoud Saadeddin" userId="50f496e5f975282e" providerId="LiveId" clId="{0D1C12FF-F48F-41D6-A101-E29C3F1F0434}" dt="2021-10-21T08:16:37.801" v="633" actId="478"/>
          <ac:cxnSpMkLst>
            <pc:docMk/>
            <pc:sldMk cId="3678299300" sldId="263"/>
            <ac:cxnSpMk id="161" creationId="{B8B4391D-A11A-4A53-B2B7-650C3BF62EAB}"/>
          </ac:cxnSpMkLst>
        </pc:cxnChg>
        <pc:cxnChg chg="add del mod">
          <ac:chgData name="Daoud Saadeddin" userId="50f496e5f975282e" providerId="LiveId" clId="{0D1C12FF-F48F-41D6-A101-E29C3F1F0434}" dt="2021-10-21T08:20:30.371" v="747"/>
          <ac:cxnSpMkLst>
            <pc:docMk/>
            <pc:sldMk cId="3678299300" sldId="263"/>
            <ac:cxnSpMk id="193" creationId="{75511CDC-5E5E-4949-B15A-B974B31DFBEF}"/>
          </ac:cxnSpMkLst>
        </pc:cxnChg>
        <pc:cxnChg chg="add del mod">
          <ac:chgData name="Daoud Saadeddin" userId="50f496e5f975282e" providerId="LiveId" clId="{0D1C12FF-F48F-41D6-A101-E29C3F1F0434}" dt="2021-10-21T08:20:30.371" v="747"/>
          <ac:cxnSpMkLst>
            <pc:docMk/>
            <pc:sldMk cId="3678299300" sldId="263"/>
            <ac:cxnSpMk id="194" creationId="{59F0AA21-723D-444D-9ABF-219D0989D70C}"/>
          </ac:cxnSpMkLst>
        </pc:cxnChg>
        <pc:cxnChg chg="add del mod">
          <ac:chgData name="Daoud Saadeddin" userId="50f496e5f975282e" providerId="LiveId" clId="{0D1C12FF-F48F-41D6-A101-E29C3F1F0434}" dt="2021-10-21T08:20:30.371" v="747"/>
          <ac:cxnSpMkLst>
            <pc:docMk/>
            <pc:sldMk cId="3678299300" sldId="263"/>
            <ac:cxnSpMk id="195" creationId="{342621E1-2D2E-4B81-914F-E1877C74BBC8}"/>
          </ac:cxnSpMkLst>
        </pc:cxnChg>
      </pc:sldChg>
      <pc:sldChg chg="addSp modSp add mod ord modNotesTx">
        <pc:chgData name="Daoud Saadeddin" userId="50f496e5f975282e" providerId="LiveId" clId="{0D1C12FF-F48F-41D6-A101-E29C3F1F0434}" dt="2021-10-21T08:52:22.673" v="982" actId="1035"/>
        <pc:sldMkLst>
          <pc:docMk/>
          <pc:sldMk cId="2834733878" sldId="264"/>
        </pc:sldMkLst>
        <pc:spChg chg="mod">
          <ac:chgData name="Daoud Saadeddin" userId="50f496e5f975282e" providerId="LiveId" clId="{0D1C12FF-F48F-41D6-A101-E29C3F1F0434}" dt="2021-10-21T08:35:23.351" v="838" actId="207"/>
          <ac:spMkLst>
            <pc:docMk/>
            <pc:sldMk cId="2834733878" sldId="264"/>
            <ac:spMk id="81" creationId="{E30BF064-3F88-4CC0-B9DC-DC1296072A1D}"/>
          </ac:spMkLst>
        </pc:spChg>
        <pc:spChg chg="mod">
          <ac:chgData name="Daoud Saadeddin" userId="50f496e5f975282e" providerId="LiveId" clId="{0D1C12FF-F48F-41D6-A101-E29C3F1F0434}" dt="2021-10-21T08:35:23.351" v="838" actId="207"/>
          <ac:spMkLst>
            <pc:docMk/>
            <pc:sldMk cId="2834733878" sldId="264"/>
            <ac:spMk id="83" creationId="{DE822A68-5CDD-4B0D-9544-B102EC3C487D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86" creationId="{4BB42488-58CC-4478-A2BC-A7DD5E03720A}"/>
          </ac:spMkLst>
        </pc:spChg>
        <pc:spChg chg="mod">
          <ac:chgData name="Daoud Saadeddin" userId="50f496e5f975282e" providerId="LiveId" clId="{0D1C12FF-F48F-41D6-A101-E29C3F1F0434}" dt="2021-10-21T08:29:16.771" v="806" actId="1038"/>
          <ac:spMkLst>
            <pc:docMk/>
            <pc:sldMk cId="2834733878" sldId="264"/>
            <ac:spMk id="87" creationId="{AE1200B0-3467-4458-BA86-A348D10275AB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95" creationId="{820F5EB0-B5F7-46DB-A801-A0A202D654EB}"/>
          </ac:spMkLst>
        </pc:spChg>
        <pc:spChg chg="mod">
          <ac:chgData name="Daoud Saadeddin" userId="50f496e5f975282e" providerId="LiveId" clId="{0D1C12FF-F48F-41D6-A101-E29C3F1F0434}" dt="2021-10-21T08:29:10.414" v="802" actId="1038"/>
          <ac:spMkLst>
            <pc:docMk/>
            <pc:sldMk cId="2834733878" sldId="264"/>
            <ac:spMk id="96" creationId="{B142D06B-EF5B-40BF-B215-D1FFD361CAE8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10" creationId="{58B8ACF2-6D4F-4CC1-A48C-5ED6504113E5}"/>
          </ac:spMkLst>
        </pc:spChg>
        <pc:spChg chg="mod">
          <ac:chgData name="Daoud Saadeddin" userId="50f496e5f975282e" providerId="LiveId" clId="{0D1C12FF-F48F-41D6-A101-E29C3F1F0434}" dt="2021-10-21T08:29:01.008" v="797" actId="1038"/>
          <ac:spMkLst>
            <pc:docMk/>
            <pc:sldMk cId="2834733878" sldId="264"/>
            <ac:spMk id="111" creationId="{D9D078A3-D6D0-428E-B44B-D83AEC584AA0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26" creationId="{66A16F2B-D101-43CB-B5F1-022D00F2688C}"/>
          </ac:spMkLst>
        </pc:spChg>
        <pc:spChg chg="mod">
          <ac:chgData name="Daoud Saadeddin" userId="50f496e5f975282e" providerId="LiveId" clId="{0D1C12FF-F48F-41D6-A101-E29C3F1F0434}" dt="2021-10-21T08:30:03.191" v="818" actId="1038"/>
          <ac:spMkLst>
            <pc:docMk/>
            <pc:sldMk cId="2834733878" sldId="264"/>
            <ac:spMk id="127" creationId="{FADA0748-1148-42E3-96C0-65A32A28595B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32" creationId="{E2FE3E80-4DA1-4A5D-9340-C509D387F4A7}"/>
          </ac:spMkLst>
        </pc:spChg>
        <pc:spChg chg="mod">
          <ac:chgData name="Daoud Saadeddin" userId="50f496e5f975282e" providerId="LiveId" clId="{0D1C12FF-F48F-41D6-A101-E29C3F1F0434}" dt="2021-10-21T08:30:03.191" v="818" actId="1038"/>
          <ac:spMkLst>
            <pc:docMk/>
            <pc:sldMk cId="2834733878" sldId="264"/>
            <ac:spMk id="133" creationId="{C422E009-58F2-4F2F-9988-C76EB4A90955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41" creationId="{9B5684D8-8EA1-4323-8BD4-7F1A9A4B1811}"/>
          </ac:spMkLst>
        </pc:spChg>
        <pc:spChg chg="mod">
          <ac:chgData name="Daoud Saadeddin" userId="50f496e5f975282e" providerId="LiveId" clId="{0D1C12FF-F48F-41D6-A101-E29C3F1F0434}" dt="2021-10-21T08:29:49.695" v="813" actId="1038"/>
          <ac:spMkLst>
            <pc:docMk/>
            <pc:sldMk cId="2834733878" sldId="264"/>
            <ac:spMk id="142" creationId="{A5397978-3DCC-42BF-A23F-E17CAFD53B8F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47" creationId="{70917E76-68D3-411E-8521-CF530E5F2F0B}"/>
          </ac:spMkLst>
        </pc:spChg>
        <pc:spChg chg="mod">
          <ac:chgData name="Daoud Saadeddin" userId="50f496e5f975282e" providerId="LiveId" clId="{0D1C12FF-F48F-41D6-A101-E29C3F1F0434}" dt="2021-10-21T08:29:49.695" v="813" actId="1038"/>
          <ac:spMkLst>
            <pc:docMk/>
            <pc:sldMk cId="2834733878" sldId="264"/>
            <ac:spMk id="148" creationId="{7C9AA395-CCC7-4C79-8450-221B126714EA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56" creationId="{E6FCF54D-EB31-4881-8730-120219460803}"/>
          </ac:spMkLst>
        </pc:spChg>
        <pc:spChg chg="mod">
          <ac:chgData name="Daoud Saadeddin" userId="50f496e5f975282e" providerId="LiveId" clId="{0D1C12FF-F48F-41D6-A101-E29C3F1F0434}" dt="2021-10-21T08:29:44.052" v="810" actId="1038"/>
          <ac:spMkLst>
            <pc:docMk/>
            <pc:sldMk cId="2834733878" sldId="264"/>
            <ac:spMk id="157" creationId="{D94F669B-BBFE-485A-8463-5C6C4A0C46A2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62" creationId="{B479ABA1-D8AD-4DA2-BD74-BDCA23E21775}"/>
          </ac:spMkLst>
        </pc:spChg>
        <pc:spChg chg="mod">
          <ac:chgData name="Daoud Saadeddin" userId="50f496e5f975282e" providerId="LiveId" clId="{0D1C12FF-F48F-41D6-A101-E29C3F1F0434}" dt="2021-10-21T08:29:44.052" v="810" actId="1038"/>
          <ac:spMkLst>
            <pc:docMk/>
            <pc:sldMk cId="2834733878" sldId="264"/>
            <ac:spMk id="163" creationId="{541E55D3-BFCB-4CB0-9CFC-2E4A38685D9F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67" creationId="{47200F6E-71F8-4E89-899F-E1BF12BAD07D}"/>
          </ac:spMkLst>
        </pc:spChg>
        <pc:spChg chg="mod">
          <ac:chgData name="Daoud Saadeddin" userId="50f496e5f975282e" providerId="LiveId" clId="{0D1C12FF-F48F-41D6-A101-E29C3F1F0434}" dt="2021-10-21T08:29:44.052" v="810" actId="1038"/>
          <ac:spMkLst>
            <pc:docMk/>
            <pc:sldMk cId="2834733878" sldId="264"/>
            <ac:spMk id="168" creationId="{42ABA216-F0C0-4DBC-9491-961BD4667B04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69" creationId="{17AFFBD7-C282-4852-9D85-E7950AD2049C}"/>
          </ac:spMkLst>
        </pc:spChg>
        <pc:spChg chg="mod">
          <ac:chgData name="Daoud Saadeddin" userId="50f496e5f975282e" providerId="LiveId" clId="{0D1C12FF-F48F-41D6-A101-E29C3F1F0434}" dt="2021-10-21T08:29:59.261" v="816" actId="408"/>
          <ac:spMkLst>
            <pc:docMk/>
            <pc:sldMk cId="2834733878" sldId="264"/>
            <ac:spMk id="170" creationId="{E30D068B-0C91-44EF-96B1-B94342D310B5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71" creationId="{1D496011-7700-489E-ADFD-EF3BA808A2FA}"/>
          </ac:spMkLst>
        </pc:spChg>
        <pc:spChg chg="mod">
          <ac:chgData name="Daoud Saadeddin" userId="50f496e5f975282e" providerId="LiveId" clId="{0D1C12FF-F48F-41D6-A101-E29C3F1F0434}" dt="2021-10-21T08:30:03.191" v="818" actId="1038"/>
          <ac:spMkLst>
            <pc:docMk/>
            <pc:sldMk cId="2834733878" sldId="264"/>
            <ac:spMk id="172" creationId="{3B894EC8-DC9C-4534-BF03-9E4E1336C47C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77" creationId="{E6208C4D-9368-4778-AADB-1171BC256293}"/>
          </ac:spMkLst>
        </pc:spChg>
        <pc:spChg chg="mod">
          <ac:chgData name="Daoud Saadeddin" userId="50f496e5f975282e" providerId="LiveId" clId="{0D1C12FF-F48F-41D6-A101-E29C3F1F0434}" dt="2021-10-21T08:29:01.008" v="797" actId="1038"/>
          <ac:spMkLst>
            <pc:docMk/>
            <pc:sldMk cId="2834733878" sldId="264"/>
            <ac:spMk id="178" creationId="{8C7DB47D-4BDB-4849-A76A-08F763C79898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79" creationId="{B9891B34-1056-457A-AD9B-D89682971E88}"/>
          </ac:spMkLst>
        </pc:spChg>
        <pc:spChg chg="mod">
          <ac:chgData name="Daoud Saadeddin" userId="50f496e5f975282e" providerId="LiveId" clId="{0D1C12FF-F48F-41D6-A101-E29C3F1F0434}" dt="2021-10-21T08:29:10.414" v="802" actId="1038"/>
          <ac:spMkLst>
            <pc:docMk/>
            <pc:sldMk cId="2834733878" sldId="264"/>
            <ac:spMk id="180" creationId="{44CD3901-F9F1-48F0-BAD9-590EB1517418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81" creationId="{B484F91A-5D54-4624-8F91-E9A6D7C34F4B}"/>
          </ac:spMkLst>
        </pc:spChg>
        <pc:spChg chg="mod">
          <ac:chgData name="Daoud Saadeddin" userId="50f496e5f975282e" providerId="LiveId" clId="{0D1C12FF-F48F-41D6-A101-E29C3F1F0434}" dt="2021-10-21T08:29:16.771" v="806" actId="1038"/>
          <ac:spMkLst>
            <pc:docMk/>
            <pc:sldMk cId="2834733878" sldId="264"/>
            <ac:spMk id="182" creationId="{0686433B-C436-4CD0-97DE-19FEBDF74E0F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87" creationId="{56739CA5-9DCE-49B6-9306-C537B8C16733}"/>
          </ac:spMkLst>
        </pc:spChg>
        <pc:spChg chg="mod">
          <ac:chgData name="Daoud Saadeddin" userId="50f496e5f975282e" providerId="LiveId" clId="{0D1C12FF-F48F-41D6-A101-E29C3F1F0434}" dt="2021-10-21T08:29:01.008" v="797" actId="1038"/>
          <ac:spMkLst>
            <pc:docMk/>
            <pc:sldMk cId="2834733878" sldId="264"/>
            <ac:spMk id="188" creationId="{3EF11C9F-0A15-4745-AA6D-205B65C24742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89" creationId="{94EB6C6D-A9E7-4FEE-9AB6-87ECEB0A1EF6}"/>
          </ac:spMkLst>
        </pc:spChg>
        <pc:spChg chg="mod">
          <ac:chgData name="Daoud Saadeddin" userId="50f496e5f975282e" providerId="LiveId" clId="{0D1C12FF-F48F-41D6-A101-E29C3F1F0434}" dt="2021-10-21T08:29:10.414" v="802" actId="1038"/>
          <ac:spMkLst>
            <pc:docMk/>
            <pc:sldMk cId="2834733878" sldId="264"/>
            <ac:spMk id="190" creationId="{9B481F20-0315-4AD8-8725-49BB77515344}"/>
          </ac:spMkLst>
        </pc:spChg>
        <pc:spChg chg="mod">
          <ac:chgData name="Daoud Saadeddin" userId="50f496e5f975282e" providerId="LiveId" clId="{0D1C12FF-F48F-41D6-A101-E29C3F1F0434}" dt="2021-10-21T08:52:22.673" v="982" actId="1035"/>
          <ac:spMkLst>
            <pc:docMk/>
            <pc:sldMk cId="2834733878" sldId="264"/>
            <ac:spMk id="191" creationId="{76E7CC0D-EEA2-4F24-A167-9A02E87C77CB}"/>
          </ac:spMkLst>
        </pc:spChg>
        <pc:spChg chg="mod">
          <ac:chgData name="Daoud Saadeddin" userId="50f496e5f975282e" providerId="LiveId" clId="{0D1C12FF-F48F-41D6-A101-E29C3F1F0434}" dt="2021-10-21T08:29:16.771" v="806" actId="1038"/>
          <ac:spMkLst>
            <pc:docMk/>
            <pc:sldMk cId="2834733878" sldId="264"/>
            <ac:spMk id="192" creationId="{DAE6B21E-3F25-421B-A605-D866B0E5DE11}"/>
          </ac:spMkLst>
        </pc:spChg>
        <pc:grpChg chg="add mod ord">
          <ac:chgData name="Daoud Saadeddin" userId="50f496e5f975282e" providerId="LiveId" clId="{0D1C12FF-F48F-41D6-A101-E29C3F1F0434}" dt="2021-10-21T08:35:23.351" v="838" actId="207"/>
          <ac:grpSpMkLst>
            <pc:docMk/>
            <pc:sldMk cId="2834733878" sldId="264"/>
            <ac:grpSpMk id="78" creationId="{D95B1C95-5B7E-4701-9531-1A6702B6B730}"/>
          </ac:grpSpMkLst>
        </pc:grpChg>
        <pc:cxnChg chg="mod">
          <ac:chgData name="Daoud Saadeddin" userId="50f496e5f975282e" providerId="LiveId" clId="{0D1C12FF-F48F-41D6-A101-E29C3F1F0434}" dt="2021-10-21T08:30:54.469" v="820" actId="1582"/>
          <ac:cxnSpMkLst>
            <pc:docMk/>
            <pc:sldMk cId="2834733878" sldId="264"/>
            <ac:cxnSpMk id="3" creationId="{FCFC8F42-16F2-4721-B166-F05D0825B9C0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34" creationId="{F6921E51-AE7A-43B0-86E4-63B8435B8FFB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35" creationId="{59E40FA5-C5C5-4798-8294-54FAD63D4DD2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36" creationId="{D7C1CEAE-015F-45A2-90F0-1DA63566806F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40" creationId="{1C147C41-F0E3-4E5A-A3FA-3B9293DAFA04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43" creationId="{6E1473DE-CA22-4311-857C-F807A938984E}"/>
          </ac:cxnSpMkLst>
        </pc:cxnChg>
        <pc:cxnChg chg="mod">
          <ac:chgData name="Daoud Saadeddin" userId="50f496e5f975282e" providerId="LiveId" clId="{0D1C12FF-F48F-41D6-A101-E29C3F1F0434}" dt="2021-10-21T08:30:33.655" v="819" actId="1582"/>
          <ac:cxnSpMkLst>
            <pc:docMk/>
            <pc:sldMk cId="2834733878" sldId="264"/>
            <ac:cxnSpMk id="44" creationId="{5C10EAFB-9036-4B25-806B-699B799D6458}"/>
          </ac:cxnSpMkLst>
        </pc:cxnChg>
      </pc:sldChg>
      <pc:sldChg chg="addSp modSp add mod ord modNotesTx">
        <pc:chgData name="Daoud Saadeddin" userId="50f496e5f975282e" providerId="LiveId" clId="{0D1C12FF-F48F-41D6-A101-E29C3F1F0434}" dt="2021-10-21T08:51:13.363" v="979" actId="1035"/>
        <pc:sldMkLst>
          <pc:docMk/>
          <pc:sldMk cId="626691417" sldId="265"/>
        </pc:sldMkLst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51" creationId="{37D84CF6-AC8D-4792-B4EB-591716549CA2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53" creationId="{455E88AC-41F7-4C0D-A0DB-AA4CAD8DA13F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54" creationId="{F3D25755-411B-4A3F-8B6A-B3454A386F3D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84" creationId="{96E69B1F-26C1-47D0-B6AB-D1B558A3164A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86" creationId="{4BB42488-58CC-4478-A2BC-A7DD5E03720A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87" creationId="{AE1200B0-3467-4458-BA86-A348D10275AB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93" creationId="{ACF4A22D-39B9-48B6-8C28-04D9ABEA684E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95" creationId="{820F5EB0-B5F7-46DB-A801-A0A202D654EB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96" creationId="{B142D06B-EF5B-40BF-B215-D1FFD361CAE8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99" creationId="{779C6F60-0739-45A8-9B0E-E123104A1839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01" creationId="{7E5F6DD3-754F-405E-92A9-1D9819BBD295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02" creationId="{B3D33036-B66C-447D-8587-861BBC9222FD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08" creationId="{C3B7931A-348F-41D2-A92B-5E129BB41C23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10" creationId="{58B8ACF2-6D4F-4CC1-A48C-5ED6504113E5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11" creationId="{D9D078A3-D6D0-428E-B44B-D83AEC584AA0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14" creationId="{B6482F7D-965C-4021-9E2F-24B91039C118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16" creationId="{A36D103D-9040-472A-8F3A-7C6DB39091F1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18" creationId="{4344425B-1F25-4683-82BF-FF6FB0023976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24" creationId="{8C472009-6ADB-48A9-A5E0-9CFF5640D55C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26" creationId="{66A16F2B-D101-43CB-B5F1-022D00F2688C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27" creationId="{FADA0748-1148-42E3-96C0-65A32A28595B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30" creationId="{D63CC0A9-4554-4BA2-A070-2EC655261D33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32" creationId="{E2FE3E80-4DA1-4A5D-9340-C509D387F4A7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33" creationId="{C422E009-58F2-4F2F-9988-C76EB4A90955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39" creationId="{82243FA3-2497-4892-8359-BD559FE6B266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41" creationId="{9B5684D8-8EA1-4323-8BD4-7F1A9A4B1811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42" creationId="{A5397978-3DCC-42BF-A23F-E17CAFD53B8F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45" creationId="{0E60127E-FE76-4828-89FE-2982D8E00D26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47" creationId="{70917E76-68D3-411E-8521-CF530E5F2F0B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48" creationId="{7C9AA395-CCC7-4C79-8450-221B126714EA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54" creationId="{08567A45-D005-47FF-A0DE-2EA45D4CFEB0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56" creationId="{E6FCF54D-EB31-4881-8730-120219460803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57" creationId="{D94F669B-BBFE-485A-8463-5C6C4A0C46A2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60" creationId="{DD1E2B0D-D825-420E-A265-F1B9D777C7E7}"/>
          </ac:spMkLst>
        </pc:spChg>
        <pc:spChg chg="mod">
          <ac:chgData name="Daoud Saadeddin" userId="50f496e5f975282e" providerId="LiveId" clId="{0D1C12FF-F48F-41D6-A101-E29C3F1F0434}" dt="2021-10-21T08:51:13.363" v="979" actId="1035"/>
          <ac:spMkLst>
            <pc:docMk/>
            <pc:sldMk cId="626691417" sldId="265"/>
            <ac:spMk id="162" creationId="{B479ABA1-D8AD-4DA2-BD74-BDCA23E21775}"/>
          </ac:spMkLst>
        </pc:spChg>
        <pc:spChg chg="mod">
          <ac:chgData name="Daoud Saadeddin" userId="50f496e5f975282e" providerId="LiveId" clId="{0D1C12FF-F48F-41D6-A101-E29C3F1F0434}" dt="2021-10-21T08:33:05.244" v="836" actId="1037"/>
          <ac:spMkLst>
            <pc:docMk/>
            <pc:sldMk cId="626691417" sldId="265"/>
            <ac:spMk id="163" creationId="{541E55D3-BFCB-4CB0-9CFC-2E4A38685D9F}"/>
          </ac:spMkLst>
        </pc:spChg>
        <pc:spChg chg="mod">
          <ac:chgData name="Daoud Saadeddin" userId="50f496e5f975282e" providerId="LiveId" clId="{0D1C12FF-F48F-41D6-A101-E29C3F1F0434}" dt="2021-10-21T08:35:19.154" v="837" actId="207"/>
          <ac:spMkLst>
            <pc:docMk/>
            <pc:sldMk cId="626691417" sldId="265"/>
            <ac:spMk id="164" creationId="{739D94BC-9BC3-423C-8A14-B25F1C371284}"/>
          </ac:spMkLst>
        </pc:spChg>
        <pc:spChg chg="mod">
          <ac:chgData name="Daoud Saadeddin" userId="50f496e5f975282e" providerId="LiveId" clId="{0D1C12FF-F48F-41D6-A101-E29C3F1F0434}" dt="2021-10-21T08:35:19.154" v="837" actId="207"/>
          <ac:spMkLst>
            <pc:docMk/>
            <pc:sldMk cId="626691417" sldId="265"/>
            <ac:spMk id="165" creationId="{BAEF7153-6DBD-4948-B735-A6E97485728E}"/>
          </ac:spMkLst>
        </pc:spChg>
        <pc:grpChg chg="add mod ord">
          <ac:chgData name="Daoud Saadeddin" userId="50f496e5f975282e" providerId="LiveId" clId="{0D1C12FF-F48F-41D6-A101-E29C3F1F0434}" dt="2021-10-21T08:35:19.154" v="837" actId="207"/>
          <ac:grpSpMkLst>
            <pc:docMk/>
            <pc:sldMk cId="626691417" sldId="265"/>
            <ac:grpSpMk id="119" creationId="{4AFD750F-F915-40D5-BC50-0F0F7F9E715B}"/>
          </ac:grpSpMkLst>
        </pc:grpChg>
        <pc:cxnChg chg="mod">
          <ac:chgData name="Daoud Saadeddin" userId="50f496e5f975282e" providerId="LiveId" clId="{0D1C12FF-F48F-41D6-A101-E29C3F1F0434}" dt="2021-10-21T08:32:03.847" v="828" actId="1582"/>
          <ac:cxnSpMkLst>
            <pc:docMk/>
            <pc:sldMk cId="626691417" sldId="265"/>
            <ac:cxnSpMk id="3" creationId="{FCFC8F42-16F2-4721-B166-F05D0825B9C0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34" creationId="{F6921E51-AE7A-43B0-86E4-63B8435B8FFB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35" creationId="{59E40FA5-C5C5-4798-8294-54FAD63D4DD2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36" creationId="{D7C1CEAE-015F-45A2-90F0-1DA63566806F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40" creationId="{1C147C41-F0E3-4E5A-A3FA-3B9293DAFA04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43" creationId="{6E1473DE-CA22-4311-857C-F807A938984E}"/>
          </ac:cxnSpMkLst>
        </pc:cxnChg>
        <pc:cxnChg chg="mod">
          <ac:chgData name="Daoud Saadeddin" userId="50f496e5f975282e" providerId="LiveId" clId="{0D1C12FF-F48F-41D6-A101-E29C3F1F0434}" dt="2021-10-21T08:32:21.640" v="830"/>
          <ac:cxnSpMkLst>
            <pc:docMk/>
            <pc:sldMk cId="626691417" sldId="265"/>
            <ac:cxnSpMk id="44" creationId="{5C10EAFB-9036-4B25-806B-699B799D6458}"/>
          </ac:cxnSpMkLst>
        </pc:cxnChg>
      </pc:sldChg>
      <pc:sldChg chg="modSp add mod modNotesTx">
        <pc:chgData name="Daoud Saadeddin" userId="50f496e5f975282e" providerId="LiveId" clId="{0D1C12FF-F48F-41D6-A101-E29C3F1F0434}" dt="2021-10-21T08:54:14.903" v="995" actId="207"/>
        <pc:sldMkLst>
          <pc:docMk/>
          <pc:sldMk cId="584994922" sldId="266"/>
        </pc:sldMkLst>
        <pc:spChg chg="mod">
          <ac:chgData name="Daoud Saadeddin" userId="50f496e5f975282e" providerId="LiveId" clId="{0D1C12FF-F48F-41D6-A101-E29C3F1F0434}" dt="2021-10-21T08:54:13.794" v="994" actId="207"/>
          <ac:spMkLst>
            <pc:docMk/>
            <pc:sldMk cId="584994922" sldId="266"/>
            <ac:spMk id="51" creationId="{37D84CF6-AC8D-4792-B4EB-591716549CA2}"/>
          </ac:spMkLst>
        </pc:spChg>
        <pc:spChg chg="mod">
          <ac:chgData name="Daoud Saadeddin" userId="50f496e5f975282e" providerId="LiveId" clId="{0D1C12FF-F48F-41D6-A101-E29C3F1F0434}" dt="2021-10-21T08:54:14.903" v="995" actId="207"/>
          <ac:spMkLst>
            <pc:docMk/>
            <pc:sldMk cId="584994922" sldId="266"/>
            <ac:spMk id="53" creationId="{455E88AC-41F7-4C0D-A0DB-AA4CAD8DA13F}"/>
          </ac:spMkLst>
        </pc:spChg>
        <pc:spChg chg="mod">
          <ac:chgData name="Daoud Saadeddin" userId="50f496e5f975282e" providerId="LiveId" clId="{0D1C12FF-F48F-41D6-A101-E29C3F1F0434}" dt="2021-10-21T08:41:29.131" v="915" actId="20577"/>
          <ac:spMkLst>
            <pc:docMk/>
            <pc:sldMk cId="584994922" sldId="266"/>
            <ac:spMk id="57" creationId="{6972884F-F257-4B51-9619-BEA171DFC07C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84" creationId="{96E69B1F-26C1-47D0-B6AB-D1B558A3164A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86" creationId="{4BB42488-58CC-4478-A2BC-A7DD5E03720A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93" creationId="{ACF4A22D-39B9-48B6-8C28-04D9ABEA684E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95" creationId="{820F5EB0-B5F7-46DB-A801-A0A202D654EB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99" creationId="{779C6F60-0739-45A8-9B0E-E123104A1839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01" creationId="{7E5F6DD3-754F-405E-92A9-1D9819BBD295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08" creationId="{C3B7931A-348F-41D2-A92B-5E129BB41C23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10" creationId="{58B8ACF2-6D4F-4CC1-A48C-5ED6504113E5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14" creationId="{B6482F7D-965C-4021-9E2F-24B91039C118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16" creationId="{A36D103D-9040-472A-8F3A-7C6DB39091F1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24" creationId="{8C472009-6ADB-48A9-A5E0-9CFF5640D55C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26" creationId="{66A16F2B-D101-43CB-B5F1-022D00F2688C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30" creationId="{D63CC0A9-4554-4BA2-A070-2EC655261D33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32" creationId="{E2FE3E80-4DA1-4A5D-9340-C509D387F4A7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39" creationId="{82243FA3-2497-4892-8359-BD559FE6B266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41" creationId="{9B5684D8-8EA1-4323-8BD4-7F1A9A4B1811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45" creationId="{0E60127E-FE76-4828-89FE-2982D8E00D26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47" creationId="{70917E76-68D3-411E-8521-CF530E5F2F0B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54" creationId="{08567A45-D005-47FF-A0DE-2EA45D4CFEB0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56" creationId="{E6FCF54D-EB31-4881-8730-120219460803}"/>
          </ac:spMkLst>
        </pc:spChg>
        <pc:spChg chg="mod">
          <ac:chgData name="Daoud Saadeddin" userId="50f496e5f975282e" providerId="LiveId" clId="{0D1C12FF-F48F-41D6-A101-E29C3F1F0434}" dt="2021-10-21T08:49:19.273" v="974" actId="255"/>
          <ac:spMkLst>
            <pc:docMk/>
            <pc:sldMk cId="584994922" sldId="266"/>
            <ac:spMk id="160" creationId="{DD1E2B0D-D825-420E-A265-F1B9D777C7E7}"/>
          </ac:spMkLst>
        </pc:spChg>
        <pc:spChg chg="mod">
          <ac:chgData name="Daoud Saadeddin" userId="50f496e5f975282e" providerId="LiveId" clId="{0D1C12FF-F48F-41D6-A101-E29C3F1F0434}" dt="2021-10-21T08:48:35.049" v="971" actId="2711"/>
          <ac:spMkLst>
            <pc:docMk/>
            <pc:sldMk cId="584994922" sldId="266"/>
            <ac:spMk id="162" creationId="{B479ABA1-D8AD-4DA2-BD74-BDCA23E21775}"/>
          </ac:spMkLst>
        </pc:spChg>
      </pc:sldChg>
      <pc:sldMasterChg chg="modSp mod">
        <pc:chgData name="Daoud Saadeddin" userId="50f496e5f975282e" providerId="LiveId" clId="{0D1C12FF-F48F-41D6-A101-E29C3F1F0434}" dt="2021-10-21T08:12:03.314" v="607" actId="20577"/>
        <pc:sldMasterMkLst>
          <pc:docMk/>
          <pc:sldMasterMk cId="2574068247" sldId="2147483648"/>
        </pc:sldMasterMkLst>
        <pc:spChg chg="mod">
          <ac:chgData name="Daoud Saadeddin" userId="50f496e5f975282e" providerId="LiveId" clId="{0D1C12FF-F48F-41D6-A101-E29C3F1F0434}" dt="2021-10-21T08:12:03.314" v="607" actId="20577"/>
          <ac:spMkLst>
            <pc:docMk/>
            <pc:sldMasterMk cId="2574068247" sldId="2147483648"/>
            <ac:spMk id="2" creationId="{00000000-0000-0000-0000-000000000000}"/>
          </ac:spMkLst>
        </pc:spChg>
        <pc:spChg chg="mod">
          <ac:chgData name="Daoud Saadeddin" userId="50f496e5f975282e" providerId="LiveId" clId="{0D1C12FF-F48F-41D6-A101-E29C3F1F0434}" dt="2021-10-21T08:11:49.775" v="594" actId="20577"/>
          <ac:spMkLst>
            <pc:docMk/>
            <pc:sldMasterMk cId="2574068247" sldId="2147483648"/>
            <ac:spMk id="12" creationId="{00000000-0000-0000-0000-000000000000}"/>
          </ac:spMkLst>
        </pc:spChg>
        <pc:spChg chg="mod">
          <ac:chgData name="Daoud Saadeddin" userId="50f496e5f975282e" providerId="LiveId" clId="{0D1C12FF-F48F-41D6-A101-E29C3F1F0434}" dt="2021-10-21T08:11:55.286" v="601" actId="20577"/>
          <ac:spMkLst>
            <pc:docMk/>
            <pc:sldMasterMk cId="2574068247" sldId="2147483648"/>
            <ac:spMk id="13" creationId="{00000000-0000-0000-0000-000000000000}"/>
          </ac:spMkLst>
        </pc:spChg>
        <pc:spChg chg="mod">
          <ac:chgData name="Daoud Saadeddin" userId="50f496e5f975282e" providerId="LiveId" clId="{0D1C12FF-F48F-41D6-A101-E29C3F1F0434}" dt="2021-10-21T08:11:37.609" v="592" actId="20577"/>
          <ac:spMkLst>
            <pc:docMk/>
            <pc:sldMasterMk cId="2574068247" sldId="2147483648"/>
            <ac:spMk id="17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Fishbone Diagram – First Level of Potential Causes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Fishbone Diagram – Two Levels of Potential Causes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Fishbone Diagram – First Level of Potential Causes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Fishbone Diagram – Two Levels of Potential Causes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Fishbone Diagram – Example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8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Effect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Prepared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3C20EA-5DF3-4191-9A0A-571FD939DAAC}"/>
              </a:ext>
            </a:extLst>
          </p:cNvPr>
          <p:cNvGrpSpPr/>
          <p:nvPr/>
        </p:nvGrpSpPr>
        <p:grpSpPr>
          <a:xfrm>
            <a:off x="0" y="1387554"/>
            <a:ext cx="9124230" cy="4814428"/>
            <a:chOff x="0" y="1387554"/>
            <a:chExt cx="9124230" cy="4814428"/>
          </a:xfrm>
        </p:grpSpPr>
        <p:sp>
          <p:nvSpPr>
            <p:cNvPr id="41" name="Rectangle 30">
              <a:extLst>
                <a:ext uri="{FF2B5EF4-FFF2-40B4-BE49-F238E27FC236}">
                  <a16:creationId xmlns:a16="http://schemas.microsoft.com/office/drawing/2014/main" id="{43270E27-F90D-4E62-95A5-CAB95B7D9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8990" y="3333957"/>
              <a:ext cx="965240" cy="921622"/>
            </a:xfrm>
            <a:prstGeom prst="rect">
              <a:avLst/>
            </a:prstGeom>
            <a:solidFill>
              <a:srgbClr val="CDF3FF"/>
            </a:solidFill>
            <a:ln w="9525" algn="ctr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square" lIns="92075" tIns="46038" rIns="92075" bIns="46038" anchor="ctr"/>
            <a:lstStyle/>
            <a:p>
              <a:pPr lvl="0" algn="ctr"/>
              <a:r>
                <a:rPr lang="en-US" sz="1400" dirty="0">
                  <a:latin typeface="Calibri" pitchFamily="34" charset="0"/>
                  <a:ea typeface="ＭＳ Ｐゴシック" pitchFamily="-92" charset="-128"/>
                  <a:cs typeface="Times New Roman" pitchFamily="18" charset="0"/>
                </a:rPr>
                <a:t>Effect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FC8F42-16F2-4721-B166-F05D0825B9C0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0" y="3794768"/>
              <a:ext cx="81589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A89832B-6128-4A19-8D72-7FA480BCE2C6}"/>
                </a:ext>
              </a:extLst>
            </p:cNvPr>
            <p:cNvGrpSpPr/>
            <p:nvPr/>
          </p:nvGrpSpPr>
          <p:grpSpPr>
            <a:xfrm>
              <a:off x="4790166" y="3808836"/>
              <a:ext cx="2970489" cy="2393146"/>
              <a:chOff x="4790166" y="3808836"/>
              <a:chExt cx="2970489" cy="2393146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C147C41-F0E3-4E5A-A3FA-3B9293DAF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1309" y="380883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30">
                <a:extLst>
                  <a:ext uri="{FF2B5EF4-FFF2-40B4-BE49-F238E27FC236}">
                    <a16:creationId xmlns:a16="http://schemas.microsoft.com/office/drawing/2014/main" id="{9BAC9879-63C5-4028-B704-715FACFB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8806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72000" tIns="46038" rIns="72000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Measurement</a:t>
                </a:r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D24AF8AB-2B37-4E81-8FA2-63E557A12B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70405" y="3893355"/>
                <a:ext cx="1533525" cy="396181"/>
                <a:chOff x="47" y="1"/>
                <a:chExt cx="161" cy="35"/>
              </a:xfrm>
            </p:grpSpPr>
            <p:sp>
              <p:nvSpPr>
                <p:cNvPr id="132" name="Text Box 157">
                  <a:extLst>
                    <a:ext uri="{FF2B5EF4-FFF2-40B4-BE49-F238E27FC236}">
                      <a16:creationId xmlns:a16="http://schemas.microsoft.com/office/drawing/2014/main" id="{E2FE3E80-4DA1-4A5D-9340-C509D387F4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33" name="Line 158">
                  <a:extLst>
                    <a:ext uri="{FF2B5EF4-FFF2-40B4-BE49-F238E27FC236}">
                      <a16:creationId xmlns:a16="http://schemas.microsoft.com/office/drawing/2014/main" id="{C422E009-58F2-4F2F-9988-C76EB4A90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780E8837-ECD7-49FB-AC54-3851892B7B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90166" y="5002222"/>
                <a:ext cx="1533525" cy="396181"/>
                <a:chOff x="47" y="1"/>
                <a:chExt cx="161" cy="35"/>
              </a:xfrm>
            </p:grpSpPr>
            <p:sp>
              <p:nvSpPr>
                <p:cNvPr id="126" name="Text Box 157">
                  <a:extLst>
                    <a:ext uri="{FF2B5EF4-FFF2-40B4-BE49-F238E27FC236}">
                      <a16:creationId xmlns:a16="http://schemas.microsoft.com/office/drawing/2014/main" id="{66A16F2B-D101-43CB-B5F1-022D00F268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27" name="Line 158">
                  <a:extLst>
                    <a:ext uri="{FF2B5EF4-FFF2-40B4-BE49-F238E27FC236}">
                      <a16:creationId xmlns:a16="http://schemas.microsoft.com/office/drawing/2014/main" id="{FADA0748-1148-42E3-96C0-65A32A2859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368A1FD-D660-4D37-8D44-C351021A1A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286" y="4447788"/>
                <a:ext cx="1533525" cy="396181"/>
                <a:chOff x="47" y="1"/>
                <a:chExt cx="161" cy="35"/>
              </a:xfrm>
            </p:grpSpPr>
            <p:sp>
              <p:nvSpPr>
                <p:cNvPr id="171" name="Text Box 157">
                  <a:extLst>
                    <a:ext uri="{FF2B5EF4-FFF2-40B4-BE49-F238E27FC236}">
                      <a16:creationId xmlns:a16="http://schemas.microsoft.com/office/drawing/2014/main" id="{1D496011-7700-489E-ADFD-EF3BA808A2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2" name="Line 158">
                  <a:extLst>
                    <a:ext uri="{FF2B5EF4-FFF2-40B4-BE49-F238E27FC236}">
                      <a16:creationId xmlns:a16="http://schemas.microsoft.com/office/drawing/2014/main" id="{3B894EC8-DC9C-4534-BF03-9E4E1336C4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2D16996-08BD-4AB3-A550-598F18F70B83}"/>
                </a:ext>
              </a:extLst>
            </p:cNvPr>
            <p:cNvGrpSpPr/>
            <p:nvPr/>
          </p:nvGrpSpPr>
          <p:grpSpPr>
            <a:xfrm>
              <a:off x="2458328" y="3808836"/>
              <a:ext cx="2964816" cy="2393146"/>
              <a:chOff x="2458328" y="3808836"/>
              <a:chExt cx="2964816" cy="2393146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6E1473DE-CA22-4311-857C-F807A93898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3798" y="380883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7AA354C8-291A-4DA8-8FC6-B5F2417A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858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Environment</a:t>
                </a: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9B95760-FB5A-4FE9-8B01-1B5BBC034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38567" y="3893355"/>
                <a:ext cx="1533525" cy="396181"/>
                <a:chOff x="47" y="1"/>
                <a:chExt cx="161" cy="35"/>
              </a:xfrm>
            </p:grpSpPr>
            <p:sp>
              <p:nvSpPr>
                <p:cNvPr id="147" name="Text Box 157">
                  <a:extLst>
                    <a:ext uri="{FF2B5EF4-FFF2-40B4-BE49-F238E27FC236}">
                      <a16:creationId xmlns:a16="http://schemas.microsoft.com/office/drawing/2014/main" id="{70917E76-68D3-411E-8521-CF530E5F2F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48" name="Line 158">
                  <a:extLst>
                    <a:ext uri="{FF2B5EF4-FFF2-40B4-BE49-F238E27FC236}">
                      <a16:creationId xmlns:a16="http://schemas.microsoft.com/office/drawing/2014/main" id="{7C9AA395-CCC7-4C79-8450-221B12671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1214A11-0C83-4D55-9DEA-20D9944923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8328" y="5002222"/>
                <a:ext cx="1533525" cy="396181"/>
                <a:chOff x="47" y="1"/>
                <a:chExt cx="161" cy="35"/>
              </a:xfrm>
            </p:grpSpPr>
            <p:sp>
              <p:nvSpPr>
                <p:cNvPr id="141" name="Text Box 157">
                  <a:extLst>
                    <a:ext uri="{FF2B5EF4-FFF2-40B4-BE49-F238E27FC236}">
                      <a16:creationId xmlns:a16="http://schemas.microsoft.com/office/drawing/2014/main" id="{9B5684D8-8EA1-4323-8BD4-7F1A9A4B18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42" name="Line 158">
                  <a:extLst>
                    <a:ext uri="{FF2B5EF4-FFF2-40B4-BE49-F238E27FC236}">
                      <a16:creationId xmlns:a16="http://schemas.microsoft.com/office/drawing/2014/main" id="{A5397978-3DCC-42BF-A23F-E17CAFD53B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62D75298-D075-43BB-B6C9-E7C8EF8AAB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8448" y="4447788"/>
                <a:ext cx="1533525" cy="396181"/>
                <a:chOff x="47" y="1"/>
                <a:chExt cx="161" cy="35"/>
              </a:xfrm>
            </p:grpSpPr>
            <p:sp>
              <p:nvSpPr>
                <p:cNvPr id="169" name="Text Box 157">
                  <a:extLst>
                    <a:ext uri="{FF2B5EF4-FFF2-40B4-BE49-F238E27FC236}">
                      <a16:creationId xmlns:a16="http://schemas.microsoft.com/office/drawing/2014/main" id="{17AFFBD7-C282-4852-9D85-E7950AD204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0" name="Line 158">
                  <a:extLst>
                    <a:ext uri="{FF2B5EF4-FFF2-40B4-BE49-F238E27FC236}">
                      <a16:creationId xmlns:a16="http://schemas.microsoft.com/office/drawing/2014/main" id="{E30D068B-0C91-44EF-96B1-B94342D310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594C571-DAD2-4F5F-A4BA-BC88D723DC11}"/>
                </a:ext>
              </a:extLst>
            </p:cNvPr>
            <p:cNvGrpSpPr/>
            <p:nvPr/>
          </p:nvGrpSpPr>
          <p:grpSpPr>
            <a:xfrm>
              <a:off x="132162" y="3808836"/>
              <a:ext cx="2959144" cy="2393146"/>
              <a:chOff x="132162" y="3808836"/>
              <a:chExt cx="2959144" cy="2393146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5C10EAFB-9036-4B25-806B-699B799D6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71960" y="380883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C59BCADF-9285-43A7-B91E-776EB531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771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Material</a:t>
                </a:r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25847419-8DD1-4EBD-8EC9-1D7A8B71B5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2401" y="3893355"/>
                <a:ext cx="1533525" cy="396181"/>
                <a:chOff x="47" y="1"/>
                <a:chExt cx="161" cy="35"/>
              </a:xfrm>
            </p:grpSpPr>
            <p:sp>
              <p:nvSpPr>
                <p:cNvPr id="162" name="Text Box 157">
                  <a:extLst>
                    <a:ext uri="{FF2B5EF4-FFF2-40B4-BE49-F238E27FC236}">
                      <a16:creationId xmlns:a16="http://schemas.microsoft.com/office/drawing/2014/main" id="{B479ABA1-D8AD-4DA2-BD74-BDCA23E217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63" name="Line 158">
                  <a:extLst>
                    <a:ext uri="{FF2B5EF4-FFF2-40B4-BE49-F238E27FC236}">
                      <a16:creationId xmlns:a16="http://schemas.microsoft.com/office/drawing/2014/main" id="{541E55D3-BFCB-4CB0-9CFC-2E4A38685D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96C2B2F1-90C3-48ED-A4E8-79B7C2E4BF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2162" y="5002222"/>
                <a:ext cx="1533525" cy="396181"/>
                <a:chOff x="47" y="1"/>
                <a:chExt cx="161" cy="35"/>
              </a:xfrm>
            </p:grpSpPr>
            <p:sp>
              <p:nvSpPr>
                <p:cNvPr id="156" name="Text Box 157">
                  <a:extLst>
                    <a:ext uri="{FF2B5EF4-FFF2-40B4-BE49-F238E27FC236}">
                      <a16:creationId xmlns:a16="http://schemas.microsoft.com/office/drawing/2014/main" id="{E6FCF54D-EB31-4881-8730-1202194608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57" name="Line 158">
                  <a:extLst>
                    <a:ext uri="{FF2B5EF4-FFF2-40B4-BE49-F238E27FC236}">
                      <a16:creationId xmlns:a16="http://schemas.microsoft.com/office/drawing/2014/main" id="{D94F669B-BBFE-485A-8463-5C6C4A0C4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CDC434F-3C1D-43B5-A791-F2930EB420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282" y="4447788"/>
                <a:ext cx="1533525" cy="396181"/>
                <a:chOff x="47" y="1"/>
                <a:chExt cx="161" cy="35"/>
              </a:xfrm>
            </p:grpSpPr>
            <p:sp>
              <p:nvSpPr>
                <p:cNvPr id="167" name="Text Box 157">
                  <a:extLst>
                    <a:ext uri="{FF2B5EF4-FFF2-40B4-BE49-F238E27FC236}">
                      <a16:creationId xmlns:a16="http://schemas.microsoft.com/office/drawing/2014/main" id="{47200F6E-71F8-4E89-899F-E1BF12BAD0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68" name="Line 158">
                  <a:extLst>
                    <a:ext uri="{FF2B5EF4-FFF2-40B4-BE49-F238E27FC236}">
                      <a16:creationId xmlns:a16="http://schemas.microsoft.com/office/drawing/2014/main" id="{42ABA216-F0C0-4DBC-9491-961BD4667B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C31AF42-E45B-448D-9F2E-A1DDC1B6FA6A}"/>
                </a:ext>
              </a:extLst>
            </p:cNvPr>
            <p:cNvGrpSpPr/>
            <p:nvPr/>
          </p:nvGrpSpPr>
          <p:grpSpPr>
            <a:xfrm>
              <a:off x="4801847" y="1387554"/>
              <a:ext cx="3157861" cy="2393146"/>
              <a:chOff x="4801847" y="1387554"/>
              <a:chExt cx="3157861" cy="239314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6921E51-AE7A-43B0-86E4-63B8435B8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240362" y="184135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30">
                <a:extLst>
                  <a:ext uri="{FF2B5EF4-FFF2-40B4-BE49-F238E27FC236}">
                    <a16:creationId xmlns:a16="http://schemas.microsoft.com/office/drawing/2014/main" id="{6972884F-F257-4B51-9619-BEA171DFC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8806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Machine</a:t>
                </a:r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F611D0A-A149-43F7-A071-2F263674B3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01621" y="3107619"/>
                <a:ext cx="1847850" cy="396181"/>
                <a:chOff x="0" y="1"/>
                <a:chExt cx="194" cy="35"/>
              </a:xfrm>
            </p:grpSpPr>
            <p:sp>
              <p:nvSpPr>
                <p:cNvPr id="86" name="Text Box 157">
                  <a:extLst>
                    <a:ext uri="{FF2B5EF4-FFF2-40B4-BE49-F238E27FC236}">
                      <a16:creationId xmlns:a16="http://schemas.microsoft.com/office/drawing/2014/main" id="{4BB42488-58CC-4478-A2BC-A7DD5E0372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87" name="Line 158">
                  <a:extLst>
                    <a:ext uri="{FF2B5EF4-FFF2-40B4-BE49-F238E27FC236}">
                      <a16:creationId xmlns:a16="http://schemas.microsoft.com/office/drawing/2014/main" id="{AE1200B0-3467-4458-BA86-A348D10275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67B0957B-4BBB-46FE-9762-9A43BBEFE6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01734" y="2535695"/>
                <a:ext cx="1847850" cy="396181"/>
                <a:chOff x="0" y="1"/>
                <a:chExt cx="194" cy="35"/>
              </a:xfrm>
            </p:grpSpPr>
            <p:sp>
              <p:nvSpPr>
                <p:cNvPr id="181" name="Text Box 157">
                  <a:extLst>
                    <a:ext uri="{FF2B5EF4-FFF2-40B4-BE49-F238E27FC236}">
                      <a16:creationId xmlns:a16="http://schemas.microsoft.com/office/drawing/2014/main" id="{B484F91A-5D54-4624-8F91-E9A6D7C34F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2" name="Line 158">
                  <a:extLst>
                    <a:ext uri="{FF2B5EF4-FFF2-40B4-BE49-F238E27FC236}">
                      <a16:creationId xmlns:a16="http://schemas.microsoft.com/office/drawing/2014/main" id="{0686433B-C436-4CD0-97DE-19FEBDF74E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36052314-33D1-4808-A7F6-E792105179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1847" y="1963771"/>
                <a:ext cx="1847850" cy="396181"/>
                <a:chOff x="0" y="1"/>
                <a:chExt cx="194" cy="35"/>
              </a:xfrm>
            </p:grpSpPr>
            <p:sp>
              <p:nvSpPr>
                <p:cNvPr id="191" name="Text Box 157">
                  <a:extLst>
                    <a:ext uri="{FF2B5EF4-FFF2-40B4-BE49-F238E27FC236}">
                      <a16:creationId xmlns:a16="http://schemas.microsoft.com/office/drawing/2014/main" id="{76E7CC0D-EEA2-4F24-A167-9A02E87C77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92" name="Line 158">
                  <a:extLst>
                    <a:ext uri="{FF2B5EF4-FFF2-40B4-BE49-F238E27FC236}">
                      <a16:creationId xmlns:a16="http://schemas.microsoft.com/office/drawing/2014/main" id="{DAE6B21E-3F25-421B-A605-D866B0E5DE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7D105D-F100-4C87-B2EA-F963EA7D8AAB}"/>
                </a:ext>
              </a:extLst>
            </p:cNvPr>
            <p:cNvGrpSpPr/>
            <p:nvPr/>
          </p:nvGrpSpPr>
          <p:grpSpPr>
            <a:xfrm>
              <a:off x="2459008" y="1387554"/>
              <a:ext cx="3174191" cy="2393146"/>
              <a:chOff x="2459008" y="1387554"/>
              <a:chExt cx="3174191" cy="2393146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59E40FA5-C5C5-4798-8294-54FAD63D4D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913853" y="184135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30">
                <a:extLst>
                  <a:ext uri="{FF2B5EF4-FFF2-40B4-BE49-F238E27FC236}">
                    <a16:creationId xmlns:a16="http://schemas.microsoft.com/office/drawing/2014/main" id="{3F8EC30E-C703-4375-9A74-0CDD176BE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860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Method</a:t>
                </a:r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7DB1810-B848-4F0F-A88C-5B406853B9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8782" y="3107619"/>
                <a:ext cx="1847850" cy="396181"/>
                <a:chOff x="0" y="1"/>
                <a:chExt cx="194" cy="35"/>
              </a:xfrm>
            </p:grpSpPr>
            <p:sp>
              <p:nvSpPr>
                <p:cNvPr id="95" name="Text Box 157">
                  <a:extLst>
                    <a:ext uri="{FF2B5EF4-FFF2-40B4-BE49-F238E27FC236}">
                      <a16:creationId xmlns:a16="http://schemas.microsoft.com/office/drawing/2014/main" id="{820F5EB0-B5F7-46DB-A801-A0A202D654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96" name="Line 158">
                  <a:extLst>
                    <a:ext uri="{FF2B5EF4-FFF2-40B4-BE49-F238E27FC236}">
                      <a16:creationId xmlns:a16="http://schemas.microsoft.com/office/drawing/2014/main" id="{B142D06B-EF5B-40BF-B215-D1FFD361C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C8F17CE-7FCE-4114-A96E-5A09A98034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58895" y="2535695"/>
                <a:ext cx="1847850" cy="396181"/>
                <a:chOff x="0" y="1"/>
                <a:chExt cx="194" cy="35"/>
              </a:xfrm>
            </p:grpSpPr>
            <p:sp>
              <p:nvSpPr>
                <p:cNvPr id="179" name="Text Box 157">
                  <a:extLst>
                    <a:ext uri="{FF2B5EF4-FFF2-40B4-BE49-F238E27FC236}">
                      <a16:creationId xmlns:a16="http://schemas.microsoft.com/office/drawing/2014/main" id="{B9891B34-1056-457A-AD9B-D89682971E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0" name="Line 158">
                  <a:extLst>
                    <a:ext uri="{FF2B5EF4-FFF2-40B4-BE49-F238E27FC236}">
                      <a16:creationId xmlns:a16="http://schemas.microsoft.com/office/drawing/2014/main" id="{44CD3901-F9F1-48F0-BAD9-590EB15174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8F1B92D5-BDED-4885-8DFD-6FB7C0DE15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9008" y="1963771"/>
                <a:ext cx="1847850" cy="396181"/>
                <a:chOff x="0" y="1"/>
                <a:chExt cx="194" cy="35"/>
              </a:xfrm>
            </p:grpSpPr>
            <p:sp>
              <p:nvSpPr>
                <p:cNvPr id="189" name="Text Box 157">
                  <a:extLst>
                    <a:ext uri="{FF2B5EF4-FFF2-40B4-BE49-F238E27FC236}">
                      <a16:creationId xmlns:a16="http://schemas.microsoft.com/office/drawing/2014/main" id="{94EB6C6D-A9E7-4FEE-9AB6-87ECEB0A1E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90" name="Line 158">
                  <a:extLst>
                    <a:ext uri="{FF2B5EF4-FFF2-40B4-BE49-F238E27FC236}">
                      <a16:creationId xmlns:a16="http://schemas.microsoft.com/office/drawing/2014/main" id="{9B481F20-0315-4AD8-8725-49BB775153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BE5425C-22CB-4C2D-AC7C-7AAE7F396A79}"/>
                </a:ext>
              </a:extLst>
            </p:cNvPr>
            <p:cNvGrpSpPr/>
            <p:nvPr/>
          </p:nvGrpSpPr>
          <p:grpSpPr>
            <a:xfrm>
              <a:off x="99837" y="1387554"/>
              <a:ext cx="3190522" cy="2393146"/>
              <a:chOff x="99837" y="1387554"/>
              <a:chExt cx="3190522" cy="2393146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7C1CEAE-015F-45A2-90F0-1DA6356680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71013" y="184135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D34F08AD-CC8F-47AA-9F6B-7097788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771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Man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409840AF-818D-4CE3-85D0-DB2968F248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99611" y="3107619"/>
                <a:ext cx="1847850" cy="396181"/>
                <a:chOff x="0" y="1"/>
                <a:chExt cx="194" cy="35"/>
              </a:xfrm>
            </p:grpSpPr>
            <p:sp>
              <p:nvSpPr>
                <p:cNvPr id="110" name="Text Box 157">
                  <a:extLst>
                    <a:ext uri="{FF2B5EF4-FFF2-40B4-BE49-F238E27FC236}">
                      <a16:creationId xmlns:a16="http://schemas.microsoft.com/office/drawing/2014/main" id="{58B8ACF2-6D4F-4CC1-A48C-5ED6504113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11" name="Line 158">
                  <a:extLst>
                    <a:ext uri="{FF2B5EF4-FFF2-40B4-BE49-F238E27FC236}">
                      <a16:creationId xmlns:a16="http://schemas.microsoft.com/office/drawing/2014/main" id="{D9D078A3-D6D0-428E-B44B-D83AEC584A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19E79E2C-1FCF-4027-9C06-DA770E641A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9724" y="2535695"/>
                <a:ext cx="1847850" cy="396181"/>
                <a:chOff x="0" y="1"/>
                <a:chExt cx="194" cy="35"/>
              </a:xfrm>
            </p:grpSpPr>
            <p:sp>
              <p:nvSpPr>
                <p:cNvPr id="177" name="Text Box 157">
                  <a:extLst>
                    <a:ext uri="{FF2B5EF4-FFF2-40B4-BE49-F238E27FC236}">
                      <a16:creationId xmlns:a16="http://schemas.microsoft.com/office/drawing/2014/main" id="{E6208C4D-9368-4778-AADB-1171BC2562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8" name="Line 158">
                  <a:extLst>
                    <a:ext uri="{FF2B5EF4-FFF2-40B4-BE49-F238E27FC236}">
                      <a16:creationId xmlns:a16="http://schemas.microsoft.com/office/drawing/2014/main" id="{8C7DB47D-4BDB-4849-A76A-08F763C79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1C3E9BF0-ED0D-4E77-8BA0-733CFB0C08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837" y="1963771"/>
                <a:ext cx="1847850" cy="396181"/>
                <a:chOff x="0" y="1"/>
                <a:chExt cx="194" cy="35"/>
              </a:xfrm>
            </p:grpSpPr>
            <p:sp>
              <p:nvSpPr>
                <p:cNvPr id="187" name="Text Box 157">
                  <a:extLst>
                    <a:ext uri="{FF2B5EF4-FFF2-40B4-BE49-F238E27FC236}">
                      <a16:creationId xmlns:a16="http://schemas.microsoft.com/office/drawing/2014/main" id="{56739CA5-9DCE-49B6-9306-C537B8C167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8" name="Line 158">
                  <a:extLst>
                    <a:ext uri="{FF2B5EF4-FFF2-40B4-BE49-F238E27FC236}">
                      <a16:creationId xmlns:a16="http://schemas.microsoft.com/office/drawing/2014/main" id="{3EF11C9F-0A15-4745-AA6D-205B65C24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7829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D230301-7294-48B3-BECF-0E8186842270}"/>
              </a:ext>
            </a:extLst>
          </p:cNvPr>
          <p:cNvGrpSpPr/>
          <p:nvPr/>
        </p:nvGrpSpPr>
        <p:grpSpPr>
          <a:xfrm>
            <a:off x="0" y="1387554"/>
            <a:ext cx="9124230" cy="4814428"/>
            <a:chOff x="-36500" y="1176534"/>
            <a:chExt cx="9124230" cy="4814428"/>
          </a:xfrm>
        </p:grpSpPr>
        <p:sp>
          <p:nvSpPr>
            <p:cNvPr id="41" name="Rectangle 30">
              <a:extLst>
                <a:ext uri="{FF2B5EF4-FFF2-40B4-BE49-F238E27FC236}">
                  <a16:creationId xmlns:a16="http://schemas.microsoft.com/office/drawing/2014/main" id="{43270E27-F90D-4E62-95A5-CAB95B7D9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490" y="3122937"/>
              <a:ext cx="965240" cy="921622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square" lIns="92075" tIns="46038" rIns="92075" bIns="46038" anchor="ctr"/>
            <a:lstStyle/>
            <a:p>
              <a:pPr lvl="0" algn="ctr"/>
              <a:r>
                <a:rPr lang="en-US" sz="1400" dirty="0">
                  <a:latin typeface="Calibri" pitchFamily="34" charset="0"/>
                  <a:ea typeface="ＭＳ Ｐゴシック" pitchFamily="-92" charset="-128"/>
                  <a:cs typeface="Times New Roman" pitchFamily="18" charset="0"/>
                </a:rPr>
                <a:t>Effect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FC8F42-16F2-4721-B166-F05D0825B9C0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-36500" y="3583748"/>
              <a:ext cx="81589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F56E4DD-1BB9-41B6-9E53-9A9149A65E7D}"/>
                </a:ext>
              </a:extLst>
            </p:cNvPr>
            <p:cNvGrpSpPr/>
            <p:nvPr/>
          </p:nvGrpSpPr>
          <p:grpSpPr>
            <a:xfrm>
              <a:off x="4793321" y="1176534"/>
              <a:ext cx="3129887" cy="2393146"/>
              <a:chOff x="4483825" y="1176534"/>
              <a:chExt cx="3129887" cy="239314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6921E51-AE7A-43B0-86E4-63B8435B8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94366" y="163033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30">
                <a:extLst>
                  <a:ext uri="{FF2B5EF4-FFF2-40B4-BE49-F238E27FC236}">
                    <a16:creationId xmlns:a16="http://schemas.microsoft.com/office/drawing/2014/main" id="{6972884F-F257-4B51-9619-BEA171DFC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Machine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70C166D-6465-47B3-8B1D-CA2BC89B4FED}"/>
                  </a:ext>
                </a:extLst>
              </p:cNvPr>
              <p:cNvGrpSpPr/>
              <p:nvPr/>
            </p:nvGrpSpPr>
            <p:grpSpPr>
              <a:xfrm>
                <a:off x="4483825" y="1787735"/>
                <a:ext cx="2613614" cy="1634835"/>
                <a:chOff x="4483825" y="1788847"/>
                <a:chExt cx="2613614" cy="1634835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49AF834E-264B-4D90-B4F1-A3AA4069AE23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66900" cy="779192"/>
                  <a:chOff x="0" y="9525"/>
                  <a:chExt cx="1866900" cy="655668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A3734A29-4EAD-4387-8AD6-323E1E1501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66900" cy="333375"/>
                    <a:chOff x="0" y="1"/>
                    <a:chExt cx="196" cy="35"/>
                  </a:xfrm>
                </p:grpSpPr>
                <p:sp>
                  <p:nvSpPr>
                    <p:cNvPr id="53" name="Text Box 157">
                      <a:extLst>
                        <a:ext uri="{FF2B5EF4-FFF2-40B4-BE49-F238E27FC236}">
                          <a16:creationId xmlns:a16="http://schemas.microsoft.com/office/drawing/2014/main" id="{455E88AC-41F7-4C0D-A0DB-AA4CAD8DA13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54" name="Line 158">
                      <a:extLst>
                        <a:ext uri="{FF2B5EF4-FFF2-40B4-BE49-F238E27FC236}">
                          <a16:creationId xmlns:a16="http://schemas.microsoft.com/office/drawing/2014/main" id="{F3D25755-411B-4A3F-8B6A-B3454A386F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3F295467-C7F7-408C-9544-C721FF820FA0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51" name="Text Box 163">
                      <a:extLst>
                        <a:ext uri="{FF2B5EF4-FFF2-40B4-BE49-F238E27FC236}">
                          <a16:creationId xmlns:a16="http://schemas.microsoft.com/office/drawing/2014/main" id="{37D84CF6-AC8D-4792-B4EB-591716549CA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52" name="Connector: Elbow 51">
                      <a:extLst>
                        <a:ext uri="{FF2B5EF4-FFF2-40B4-BE49-F238E27FC236}">
                          <a16:creationId xmlns:a16="http://schemas.microsoft.com/office/drawing/2014/main" id="{8F24E34C-4580-4F4B-8C00-AAD66AE504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D0CF27B-C9E9-4E96-AF9E-74132C80104D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66900" cy="779192"/>
                  <a:chOff x="0" y="9525"/>
                  <a:chExt cx="1866900" cy="655668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DF611D0A-A149-43F7-A071-2F263674B3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66900" cy="333375"/>
                    <a:chOff x="0" y="1"/>
                    <a:chExt cx="196" cy="35"/>
                  </a:xfrm>
                </p:grpSpPr>
                <p:sp>
                  <p:nvSpPr>
                    <p:cNvPr id="86" name="Text Box 157">
                      <a:extLst>
                        <a:ext uri="{FF2B5EF4-FFF2-40B4-BE49-F238E27FC236}">
                          <a16:creationId xmlns:a16="http://schemas.microsoft.com/office/drawing/2014/main" id="{4BB42488-58CC-4478-A2BC-A7DD5E03720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87" name="Line 158">
                      <a:extLst>
                        <a:ext uri="{FF2B5EF4-FFF2-40B4-BE49-F238E27FC236}">
                          <a16:creationId xmlns:a16="http://schemas.microsoft.com/office/drawing/2014/main" id="{AE1200B0-3467-4458-BA86-A348D10275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52EF503F-584E-4D1C-9595-A9407A7C204B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84" name="Text Box 163">
                      <a:extLst>
                        <a:ext uri="{FF2B5EF4-FFF2-40B4-BE49-F238E27FC236}">
                          <a16:creationId xmlns:a16="http://schemas.microsoft.com/office/drawing/2014/main" id="{96E69B1F-26C1-47D0-B6AB-D1B558A3164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85" name="Connector: Elbow 84">
                      <a:extLst>
                        <a:ext uri="{FF2B5EF4-FFF2-40B4-BE49-F238E27FC236}">
                          <a16:creationId xmlns:a16="http://schemas.microsoft.com/office/drawing/2014/main" id="{AD777967-62E8-4F5B-84D0-F6037A8BD5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8B1E35E-D718-4058-A3A4-556155C0F9A8}"/>
                </a:ext>
              </a:extLst>
            </p:cNvPr>
            <p:cNvGrpSpPr/>
            <p:nvPr/>
          </p:nvGrpSpPr>
          <p:grpSpPr>
            <a:xfrm>
              <a:off x="2450482" y="1176534"/>
              <a:ext cx="3146217" cy="2393146"/>
              <a:chOff x="1964004" y="1176534"/>
              <a:chExt cx="3146217" cy="2393146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59E40FA5-C5C5-4798-8294-54FAD63D4D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90875" y="163033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30">
                <a:extLst>
                  <a:ext uri="{FF2B5EF4-FFF2-40B4-BE49-F238E27FC236}">
                    <a16:creationId xmlns:a16="http://schemas.microsoft.com/office/drawing/2014/main" id="{3F8EC30E-C703-4375-9A74-0CDD176BE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Method</a:t>
                </a: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E30A04D7-5916-4CB5-84B3-2241EE14CB43}"/>
                  </a:ext>
                </a:extLst>
              </p:cNvPr>
              <p:cNvGrpSpPr/>
              <p:nvPr/>
            </p:nvGrpSpPr>
            <p:grpSpPr>
              <a:xfrm>
                <a:off x="1964004" y="1787735"/>
                <a:ext cx="2613614" cy="1634835"/>
                <a:chOff x="4483825" y="1788847"/>
                <a:chExt cx="2613614" cy="1634835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61D5DD2-4376-46B8-9B93-505B4A782CC8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66900" cy="779192"/>
                  <a:chOff x="0" y="9525"/>
                  <a:chExt cx="1866900" cy="655668"/>
                </a:xfrm>
              </p:grpSpPr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47AFF1D8-B438-4105-98F7-AE10D330F1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66900" cy="333375"/>
                    <a:chOff x="0" y="1"/>
                    <a:chExt cx="196" cy="35"/>
                  </a:xfrm>
                </p:grpSpPr>
                <p:sp>
                  <p:nvSpPr>
                    <p:cNvPr id="101" name="Text Box 157">
                      <a:extLst>
                        <a:ext uri="{FF2B5EF4-FFF2-40B4-BE49-F238E27FC236}">
                          <a16:creationId xmlns:a16="http://schemas.microsoft.com/office/drawing/2014/main" id="{7E5F6DD3-754F-405E-92A9-1D9819BBD29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02" name="Line 158">
                      <a:extLst>
                        <a:ext uri="{FF2B5EF4-FFF2-40B4-BE49-F238E27FC236}">
                          <a16:creationId xmlns:a16="http://schemas.microsoft.com/office/drawing/2014/main" id="{B3D33036-B66C-447D-8587-861BBC9222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8" name="Group 97">
                    <a:extLst>
                      <a:ext uri="{FF2B5EF4-FFF2-40B4-BE49-F238E27FC236}">
                        <a16:creationId xmlns:a16="http://schemas.microsoft.com/office/drawing/2014/main" id="{EA8B8EE5-B3C8-4D2F-BAA8-7D6CCCBC7F3D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9" name="Text Box 163">
                      <a:extLst>
                        <a:ext uri="{FF2B5EF4-FFF2-40B4-BE49-F238E27FC236}">
                          <a16:creationId xmlns:a16="http://schemas.microsoft.com/office/drawing/2014/main" id="{779C6F60-0739-45A8-9B0E-E123104A183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00" name="Connector: Elbow 99">
                      <a:extLst>
                        <a:ext uri="{FF2B5EF4-FFF2-40B4-BE49-F238E27FC236}">
                          <a16:creationId xmlns:a16="http://schemas.microsoft.com/office/drawing/2014/main" id="{BFD03621-F795-4C6D-BF33-0AA9D4A090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D234B470-D3F9-4887-983B-D2EF37B8240A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66900" cy="779192"/>
                  <a:chOff x="0" y="9525"/>
                  <a:chExt cx="1866900" cy="655668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A7DB1810-B848-4F0F-A88C-5B406853B90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66900" cy="333375"/>
                    <a:chOff x="0" y="1"/>
                    <a:chExt cx="196" cy="35"/>
                  </a:xfrm>
                </p:grpSpPr>
                <p:sp>
                  <p:nvSpPr>
                    <p:cNvPr id="95" name="Text Box 157">
                      <a:extLst>
                        <a:ext uri="{FF2B5EF4-FFF2-40B4-BE49-F238E27FC236}">
                          <a16:creationId xmlns:a16="http://schemas.microsoft.com/office/drawing/2014/main" id="{820F5EB0-B5F7-46DB-A801-A0A202D654E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96" name="Line 158">
                      <a:extLst>
                        <a:ext uri="{FF2B5EF4-FFF2-40B4-BE49-F238E27FC236}">
                          <a16:creationId xmlns:a16="http://schemas.microsoft.com/office/drawing/2014/main" id="{B142D06B-EF5B-40BF-B215-D1FFD361CA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BC3EB305-F631-4A95-B19B-4D0A60814541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3" name="Text Box 163">
                      <a:extLst>
                        <a:ext uri="{FF2B5EF4-FFF2-40B4-BE49-F238E27FC236}">
                          <a16:creationId xmlns:a16="http://schemas.microsoft.com/office/drawing/2014/main" id="{ACF4A22D-39B9-48B6-8C28-04D9ABEA684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94" name="Connector: Elbow 93">
                      <a:extLst>
                        <a:ext uri="{FF2B5EF4-FFF2-40B4-BE49-F238E27FC236}">
                          <a16:creationId xmlns:a16="http://schemas.microsoft.com/office/drawing/2014/main" id="{20BECDB9-0678-4DD7-B065-B37C0C46DD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7528B13-E90F-4AF8-8347-DFB388492E86}"/>
                </a:ext>
              </a:extLst>
            </p:cNvPr>
            <p:cNvGrpSpPr/>
            <p:nvPr/>
          </p:nvGrpSpPr>
          <p:grpSpPr>
            <a:xfrm>
              <a:off x="91311" y="1176534"/>
              <a:ext cx="3162548" cy="2393146"/>
              <a:chOff x="-555817" y="1176534"/>
              <a:chExt cx="3162548" cy="2393146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7C1CEAE-015F-45A2-90F0-1DA6356680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7385" y="1630333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D34F08AD-CC8F-47AA-9F6B-7097788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Man</a:t>
                </a: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605C4F66-4A0D-487E-AEB2-FE57BD4D15AB}"/>
                  </a:ext>
                </a:extLst>
              </p:cNvPr>
              <p:cNvGrpSpPr/>
              <p:nvPr/>
            </p:nvGrpSpPr>
            <p:grpSpPr>
              <a:xfrm>
                <a:off x="-555817" y="1787735"/>
                <a:ext cx="2623139" cy="1634835"/>
                <a:chOff x="4483825" y="1788847"/>
                <a:chExt cx="2623139" cy="1634835"/>
              </a:xfrm>
            </p:grpSpPr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ECF8455B-09F1-4B92-863D-5B0ABAF05B0F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76425" cy="779192"/>
                  <a:chOff x="0" y="9525"/>
                  <a:chExt cx="1876425" cy="655668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8E298902-1A57-4E3F-A8FC-26BA4F921E5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76425" cy="333375"/>
                    <a:chOff x="0" y="1"/>
                    <a:chExt cx="197" cy="35"/>
                  </a:xfrm>
                </p:grpSpPr>
                <p:sp>
                  <p:nvSpPr>
                    <p:cNvPr id="116" name="Text Box 157">
                      <a:extLst>
                        <a:ext uri="{FF2B5EF4-FFF2-40B4-BE49-F238E27FC236}">
                          <a16:creationId xmlns:a16="http://schemas.microsoft.com/office/drawing/2014/main" id="{A36D103D-9040-472A-8F3A-7C6DB39091F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18" name="Line 158">
                      <a:extLst>
                        <a:ext uri="{FF2B5EF4-FFF2-40B4-BE49-F238E27FC236}">
                          <a16:creationId xmlns:a16="http://schemas.microsoft.com/office/drawing/2014/main" id="{4344425B-1F25-4683-82BF-FF6FB00239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B8EA0324-E6AD-40FE-A0A2-6239D8407D02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14" name="Text Box 163">
                      <a:extLst>
                        <a:ext uri="{FF2B5EF4-FFF2-40B4-BE49-F238E27FC236}">
                          <a16:creationId xmlns:a16="http://schemas.microsoft.com/office/drawing/2014/main" id="{B6482F7D-965C-4021-9E2F-24B91039C118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15" name="Connector: Elbow 114">
                      <a:extLst>
                        <a:ext uri="{FF2B5EF4-FFF2-40B4-BE49-F238E27FC236}">
                          <a16:creationId xmlns:a16="http://schemas.microsoft.com/office/drawing/2014/main" id="{9F8AF917-B3BC-46BD-A8C9-FAAD13E3B5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0AB0EBB2-17DD-4572-B487-712A629F1A81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76425" cy="779192"/>
                  <a:chOff x="0" y="9525"/>
                  <a:chExt cx="1876425" cy="655668"/>
                </a:xfrm>
              </p:grpSpPr>
              <p:grpSp>
                <p:nvGrpSpPr>
                  <p:cNvPr id="106" name="Group 105">
                    <a:extLst>
                      <a:ext uri="{FF2B5EF4-FFF2-40B4-BE49-F238E27FC236}">
                        <a16:creationId xmlns:a16="http://schemas.microsoft.com/office/drawing/2014/main" id="{409840AF-818D-4CE3-85D0-DB2968F248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76425" cy="333375"/>
                    <a:chOff x="0" y="1"/>
                    <a:chExt cx="197" cy="35"/>
                  </a:xfrm>
                </p:grpSpPr>
                <p:sp>
                  <p:nvSpPr>
                    <p:cNvPr id="110" name="Text Box 157">
                      <a:extLst>
                        <a:ext uri="{FF2B5EF4-FFF2-40B4-BE49-F238E27FC236}">
                          <a16:creationId xmlns:a16="http://schemas.microsoft.com/office/drawing/2014/main" id="{58B8ACF2-6D4F-4CC1-A48C-5ED6504113E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11" name="Line 158">
                      <a:extLst>
                        <a:ext uri="{FF2B5EF4-FFF2-40B4-BE49-F238E27FC236}">
                          <a16:creationId xmlns:a16="http://schemas.microsoft.com/office/drawing/2014/main" id="{D9D078A3-D6D0-428E-B44B-D83AEC584A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07" name="Group 106">
                    <a:extLst>
                      <a:ext uri="{FF2B5EF4-FFF2-40B4-BE49-F238E27FC236}">
                        <a16:creationId xmlns:a16="http://schemas.microsoft.com/office/drawing/2014/main" id="{12208734-EA99-422E-9E4E-8DCFA120E18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08" name="Text Box 163">
                      <a:extLst>
                        <a:ext uri="{FF2B5EF4-FFF2-40B4-BE49-F238E27FC236}">
                          <a16:creationId xmlns:a16="http://schemas.microsoft.com/office/drawing/2014/main" id="{C3B7931A-348F-41D2-A92B-5E129BB41C2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09" name="Connector: Elbow 108">
                      <a:extLst>
                        <a:ext uri="{FF2B5EF4-FFF2-40B4-BE49-F238E27FC236}">
                          <a16:creationId xmlns:a16="http://schemas.microsoft.com/office/drawing/2014/main" id="{6DC73A30-9F25-4508-898C-1D79F0CBA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F037B3-918F-4E22-AD45-86310FE8B3CE}"/>
                </a:ext>
              </a:extLst>
            </p:cNvPr>
            <p:cNvGrpSpPr/>
            <p:nvPr/>
          </p:nvGrpSpPr>
          <p:grpSpPr>
            <a:xfrm>
              <a:off x="4641274" y="3597816"/>
              <a:ext cx="3082881" cy="2393146"/>
              <a:chOff x="4331778" y="3597816"/>
              <a:chExt cx="3082881" cy="2393146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C147C41-F0E3-4E5A-A3FA-3B9293DAF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95313" y="359781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30">
                <a:extLst>
                  <a:ext uri="{FF2B5EF4-FFF2-40B4-BE49-F238E27FC236}">
                    <a16:creationId xmlns:a16="http://schemas.microsoft.com/office/drawing/2014/main" id="{9BAC9879-63C5-4028-B704-715FACFB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72000" tIns="46038" rIns="72000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Measurement</a:t>
                </a: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CA9CD75-D434-4AA9-8D80-83AC5B8CEADB}"/>
                  </a:ext>
                </a:extLst>
              </p:cNvPr>
              <p:cNvGrpSpPr/>
              <p:nvPr/>
            </p:nvGrpSpPr>
            <p:grpSpPr>
              <a:xfrm>
                <a:off x="4331778" y="3682335"/>
                <a:ext cx="2626595" cy="1634835"/>
                <a:chOff x="4331778" y="3682335"/>
                <a:chExt cx="2626595" cy="1634835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6C9B8A9D-8F46-45A6-A0DC-0E08D176DCCA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28" name="Group 127">
                    <a:extLst>
                      <a:ext uri="{FF2B5EF4-FFF2-40B4-BE49-F238E27FC236}">
                        <a16:creationId xmlns:a16="http://schemas.microsoft.com/office/drawing/2014/main" id="{D24AF8AB-2B37-4E81-8FA2-63E557A12B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32" name="Text Box 157">
                      <a:extLst>
                        <a:ext uri="{FF2B5EF4-FFF2-40B4-BE49-F238E27FC236}">
                          <a16:creationId xmlns:a16="http://schemas.microsoft.com/office/drawing/2014/main" id="{E2FE3E80-4DA1-4A5D-9340-C509D387F4A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33" name="Line 158">
                      <a:extLst>
                        <a:ext uri="{FF2B5EF4-FFF2-40B4-BE49-F238E27FC236}">
                          <a16:creationId xmlns:a16="http://schemas.microsoft.com/office/drawing/2014/main" id="{C422E009-58F2-4F2F-9988-C76EB4A9095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D01C96DE-9788-4E62-B9F9-D0E67F277B97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0" name="Text Box 163">
                      <a:extLst>
                        <a:ext uri="{FF2B5EF4-FFF2-40B4-BE49-F238E27FC236}">
                          <a16:creationId xmlns:a16="http://schemas.microsoft.com/office/drawing/2014/main" id="{D63CC0A9-4554-4BA2-A070-2EC655261D3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31" name="Connector: Elbow 130">
                      <a:extLst>
                        <a:ext uri="{FF2B5EF4-FFF2-40B4-BE49-F238E27FC236}">
                          <a16:creationId xmlns:a16="http://schemas.microsoft.com/office/drawing/2014/main" id="{95DE1166-FAC0-4A6F-B7FF-E78A63398B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B1EDB5C5-8673-4C4A-8362-F82BCE81DDF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22" name="Group 121">
                    <a:extLst>
                      <a:ext uri="{FF2B5EF4-FFF2-40B4-BE49-F238E27FC236}">
                        <a16:creationId xmlns:a16="http://schemas.microsoft.com/office/drawing/2014/main" id="{780E8837-ECD7-49FB-AC54-3851892B7B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26" name="Text Box 157">
                      <a:extLst>
                        <a:ext uri="{FF2B5EF4-FFF2-40B4-BE49-F238E27FC236}">
                          <a16:creationId xmlns:a16="http://schemas.microsoft.com/office/drawing/2014/main" id="{66A16F2B-D101-43CB-B5F1-022D00F2688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27" name="Line 158">
                      <a:extLst>
                        <a:ext uri="{FF2B5EF4-FFF2-40B4-BE49-F238E27FC236}">
                          <a16:creationId xmlns:a16="http://schemas.microsoft.com/office/drawing/2014/main" id="{FADA0748-1148-42E3-96C0-65A32A2859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3" name="Group 122">
                    <a:extLst>
                      <a:ext uri="{FF2B5EF4-FFF2-40B4-BE49-F238E27FC236}">
                        <a16:creationId xmlns:a16="http://schemas.microsoft.com/office/drawing/2014/main" id="{C15847DC-1132-498F-B7B0-21C1DD2FC75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24" name="Text Box 163">
                      <a:extLst>
                        <a:ext uri="{FF2B5EF4-FFF2-40B4-BE49-F238E27FC236}">
                          <a16:creationId xmlns:a16="http://schemas.microsoft.com/office/drawing/2014/main" id="{8C472009-6ADB-48A9-A5E0-9CFF5640D55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25" name="Connector: Elbow 124">
                      <a:extLst>
                        <a:ext uri="{FF2B5EF4-FFF2-40B4-BE49-F238E27FC236}">
                          <a16:creationId xmlns:a16="http://schemas.microsoft.com/office/drawing/2014/main" id="{A635E589-8E16-42D0-A6D4-C9A9A7E93D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9ECA012-22B8-436B-A008-51F177D1E247}"/>
                </a:ext>
              </a:extLst>
            </p:cNvPr>
            <p:cNvGrpSpPr/>
            <p:nvPr/>
          </p:nvGrpSpPr>
          <p:grpSpPr>
            <a:xfrm>
              <a:off x="2309436" y="3597816"/>
              <a:ext cx="3077208" cy="2393146"/>
              <a:chOff x="1833960" y="3597816"/>
              <a:chExt cx="3077208" cy="2393146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6E1473DE-CA22-4311-857C-F807A93898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91822" y="359781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7AA354C8-291A-4DA8-8FC6-B5F2417A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Environment</a:t>
                </a:r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B4440334-F62D-42D1-BA06-F2389A07BCFB}"/>
                  </a:ext>
                </a:extLst>
              </p:cNvPr>
              <p:cNvGrpSpPr/>
              <p:nvPr/>
            </p:nvGrpSpPr>
            <p:grpSpPr>
              <a:xfrm>
                <a:off x="1833960" y="3682335"/>
                <a:ext cx="2626595" cy="1634835"/>
                <a:chOff x="4331778" y="3682335"/>
                <a:chExt cx="2626595" cy="1634835"/>
              </a:xfrm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B09029E-6FB1-4B1D-80E0-62BE8CC9C539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39B95760-FB5A-4FE9-8B01-1B5BBC0344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47" name="Text Box 157">
                      <a:extLst>
                        <a:ext uri="{FF2B5EF4-FFF2-40B4-BE49-F238E27FC236}">
                          <a16:creationId xmlns:a16="http://schemas.microsoft.com/office/drawing/2014/main" id="{70917E76-68D3-411E-8521-CF530E5F2F0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48" name="Line 158">
                      <a:extLst>
                        <a:ext uri="{FF2B5EF4-FFF2-40B4-BE49-F238E27FC236}">
                          <a16:creationId xmlns:a16="http://schemas.microsoft.com/office/drawing/2014/main" id="{7C9AA395-CCC7-4C79-8450-221B126714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44" name="Group 143">
                    <a:extLst>
                      <a:ext uri="{FF2B5EF4-FFF2-40B4-BE49-F238E27FC236}">
                        <a16:creationId xmlns:a16="http://schemas.microsoft.com/office/drawing/2014/main" id="{22B2C7FF-959E-4697-BAC1-6FF434DF4C23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45" name="Text Box 163">
                      <a:extLst>
                        <a:ext uri="{FF2B5EF4-FFF2-40B4-BE49-F238E27FC236}">
                          <a16:creationId xmlns:a16="http://schemas.microsoft.com/office/drawing/2014/main" id="{0E60127E-FE76-4828-89FE-2982D8E00D2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46" name="Connector: Elbow 145">
                      <a:extLst>
                        <a:ext uri="{FF2B5EF4-FFF2-40B4-BE49-F238E27FC236}">
                          <a16:creationId xmlns:a16="http://schemas.microsoft.com/office/drawing/2014/main" id="{0718C78D-28EA-4A1F-AAAD-635269C153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B4927FE4-B13C-42F3-BB0A-DEDCF4F4B12C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37" name="Group 136">
                    <a:extLst>
                      <a:ext uri="{FF2B5EF4-FFF2-40B4-BE49-F238E27FC236}">
                        <a16:creationId xmlns:a16="http://schemas.microsoft.com/office/drawing/2014/main" id="{91214A11-0C83-4D55-9DEA-20D9944923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41" name="Text Box 157">
                      <a:extLst>
                        <a:ext uri="{FF2B5EF4-FFF2-40B4-BE49-F238E27FC236}">
                          <a16:creationId xmlns:a16="http://schemas.microsoft.com/office/drawing/2014/main" id="{9B5684D8-8EA1-4323-8BD4-7F1A9A4B181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42" name="Line 158">
                      <a:extLst>
                        <a:ext uri="{FF2B5EF4-FFF2-40B4-BE49-F238E27FC236}">
                          <a16:creationId xmlns:a16="http://schemas.microsoft.com/office/drawing/2014/main" id="{A5397978-3DCC-42BF-A23F-E17CAFD53B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18E10F4A-1D50-4A3F-80F4-0978B0C13FD6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9" name="Text Box 163">
                      <a:extLst>
                        <a:ext uri="{FF2B5EF4-FFF2-40B4-BE49-F238E27FC236}">
                          <a16:creationId xmlns:a16="http://schemas.microsoft.com/office/drawing/2014/main" id="{82243FA3-2497-4892-8359-BD559FE6B26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40" name="Connector: Elbow 139">
                      <a:extLst>
                        <a:ext uri="{FF2B5EF4-FFF2-40B4-BE49-F238E27FC236}">
                          <a16:creationId xmlns:a16="http://schemas.microsoft.com/office/drawing/2014/main" id="{0288484D-8C21-4C1F-9018-73C1F57B3B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603E079-F4B2-4D0B-A03D-8DB8A349138E}"/>
                </a:ext>
              </a:extLst>
            </p:cNvPr>
            <p:cNvGrpSpPr/>
            <p:nvPr/>
          </p:nvGrpSpPr>
          <p:grpSpPr>
            <a:xfrm>
              <a:off x="-16730" y="3597816"/>
              <a:ext cx="3071536" cy="2393146"/>
              <a:chOff x="-663858" y="3597816"/>
              <a:chExt cx="3071536" cy="2393146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5C10EAFB-9036-4B25-806B-699B799D6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332" y="3597816"/>
                <a:ext cx="1719346" cy="1939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C59BCADF-9285-43A7-B91E-776EB531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Material</a:t>
                </a:r>
              </a:p>
            </p:txBody>
          </p: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6BE9D1B-CF81-4D97-8AB0-9606DA9CB0FB}"/>
                  </a:ext>
                </a:extLst>
              </p:cNvPr>
              <p:cNvGrpSpPr/>
              <p:nvPr/>
            </p:nvGrpSpPr>
            <p:grpSpPr>
              <a:xfrm>
                <a:off x="-663858" y="3682335"/>
                <a:ext cx="2626595" cy="1634835"/>
                <a:chOff x="4331778" y="3682335"/>
                <a:chExt cx="2626595" cy="1634835"/>
              </a:xfrm>
            </p:grpSpPr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id="{9068E810-E39F-4485-8A97-00EFC75383EF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58" name="Group 157">
                    <a:extLst>
                      <a:ext uri="{FF2B5EF4-FFF2-40B4-BE49-F238E27FC236}">
                        <a16:creationId xmlns:a16="http://schemas.microsoft.com/office/drawing/2014/main" id="{25847419-8DD1-4EBD-8EC9-1D7A8B71B5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62" name="Text Box 157">
                      <a:extLst>
                        <a:ext uri="{FF2B5EF4-FFF2-40B4-BE49-F238E27FC236}">
                          <a16:creationId xmlns:a16="http://schemas.microsoft.com/office/drawing/2014/main" id="{B479ABA1-D8AD-4DA2-BD74-BDCA23E2177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63" name="Line 158">
                      <a:extLst>
                        <a:ext uri="{FF2B5EF4-FFF2-40B4-BE49-F238E27FC236}">
                          <a16:creationId xmlns:a16="http://schemas.microsoft.com/office/drawing/2014/main" id="{541E55D3-BFCB-4CB0-9CFC-2E4A38685D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6B526033-24C1-4A39-9896-6B75E59806DF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60" name="Text Box 163">
                      <a:extLst>
                        <a:ext uri="{FF2B5EF4-FFF2-40B4-BE49-F238E27FC236}">
                          <a16:creationId xmlns:a16="http://schemas.microsoft.com/office/drawing/2014/main" id="{DD1E2B0D-D825-420E-A265-F1B9D777C7E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61" name="Connector: Elbow 160">
                      <a:extLst>
                        <a:ext uri="{FF2B5EF4-FFF2-40B4-BE49-F238E27FC236}">
                          <a16:creationId xmlns:a16="http://schemas.microsoft.com/office/drawing/2014/main" id="{B8B4391D-A11A-4A53-B2B7-650C3BF62E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8345B725-7444-4FBC-BC35-E1FA8AAD884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57376" cy="779192"/>
                  <a:chOff x="152399" y="9525"/>
                  <a:chExt cx="1857376" cy="655668"/>
                </a:xfrm>
              </p:grpSpPr>
              <p:grpSp>
                <p:nvGrpSpPr>
                  <p:cNvPr id="152" name="Group 151">
                    <a:extLst>
                      <a:ext uri="{FF2B5EF4-FFF2-40B4-BE49-F238E27FC236}">
                        <a16:creationId xmlns:a16="http://schemas.microsoft.com/office/drawing/2014/main" id="{96C2B2F1-90C3-48ED-A4E8-79B7C2E4BFC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62100" cy="333375"/>
                    <a:chOff x="47" y="1"/>
                    <a:chExt cx="164" cy="35"/>
                  </a:xfrm>
                </p:grpSpPr>
                <p:sp>
                  <p:nvSpPr>
                    <p:cNvPr id="156" name="Text Box 157">
                      <a:extLst>
                        <a:ext uri="{FF2B5EF4-FFF2-40B4-BE49-F238E27FC236}">
                          <a16:creationId xmlns:a16="http://schemas.microsoft.com/office/drawing/2014/main" id="{E6FCF54D-EB31-4881-8730-12021946080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57" name="Line 158">
                      <a:extLst>
                        <a:ext uri="{FF2B5EF4-FFF2-40B4-BE49-F238E27FC236}">
                          <a16:creationId xmlns:a16="http://schemas.microsoft.com/office/drawing/2014/main" id="{D94F669B-BBFE-485A-8463-5C6C4A0C46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3" name="Group 152">
                    <a:extLst>
                      <a:ext uri="{FF2B5EF4-FFF2-40B4-BE49-F238E27FC236}">
                        <a16:creationId xmlns:a16="http://schemas.microsoft.com/office/drawing/2014/main" id="{1511F338-366B-497E-8259-9C68BA2C7028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54" name="Text Box 163">
                      <a:extLst>
                        <a:ext uri="{FF2B5EF4-FFF2-40B4-BE49-F238E27FC236}">
                          <a16:creationId xmlns:a16="http://schemas.microsoft.com/office/drawing/2014/main" id="{08567A45-D005-47FF-A0DE-2EA45D4CFEB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55" name="Connector: Elbow 154">
                      <a:extLst>
                        <a:ext uri="{FF2B5EF4-FFF2-40B4-BE49-F238E27FC236}">
                          <a16:creationId xmlns:a16="http://schemas.microsoft.com/office/drawing/2014/main" id="{1313E434-2A4C-4A8F-8D60-F26D6096F9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61670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D95B1C95-5B7E-4701-9531-1A6702B6B730}"/>
              </a:ext>
            </a:extLst>
          </p:cNvPr>
          <p:cNvGrpSpPr/>
          <p:nvPr/>
        </p:nvGrpSpPr>
        <p:grpSpPr>
          <a:xfrm>
            <a:off x="0" y="1123886"/>
            <a:ext cx="9144000" cy="5333186"/>
            <a:chOff x="394421" y="1980074"/>
            <a:chExt cx="8355159" cy="4357712"/>
          </a:xfrm>
          <a:solidFill>
            <a:schemeClr val="bg1">
              <a:lumMod val="95000"/>
            </a:schemeClr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30BF064-3F88-4CC0-B9DC-DC1296072A1D}"/>
                </a:ext>
              </a:extLst>
            </p:cNvPr>
            <p:cNvSpPr/>
            <p:nvPr/>
          </p:nvSpPr>
          <p:spPr bwMode="auto">
            <a:xfrm>
              <a:off x="394421" y="1980074"/>
              <a:ext cx="2322365" cy="4357712"/>
            </a:xfrm>
            <a:custGeom>
              <a:avLst/>
              <a:gdLst>
                <a:gd name="connsiteX0" fmla="*/ 7620 w 998220"/>
                <a:gd name="connsiteY0" fmla="*/ 0 h 2255520"/>
                <a:gd name="connsiteX1" fmla="*/ 0 w 998220"/>
                <a:gd name="connsiteY1" fmla="*/ 2255520 h 2255520"/>
                <a:gd name="connsiteX2" fmla="*/ 998220 w 998220"/>
                <a:gd name="connsiteY2" fmla="*/ 1074420 h 2255520"/>
                <a:gd name="connsiteX3" fmla="*/ 7620 w 998220"/>
                <a:gd name="connsiteY3" fmla="*/ 0 h 2255520"/>
                <a:gd name="connsiteX0" fmla="*/ 0 w 990600"/>
                <a:gd name="connsiteY0" fmla="*/ 0 h 2155174"/>
                <a:gd name="connsiteX1" fmla="*/ 74431 w 990600"/>
                <a:gd name="connsiteY1" fmla="*/ 2155174 h 2155174"/>
                <a:gd name="connsiteX2" fmla="*/ 990600 w 990600"/>
                <a:gd name="connsiteY2" fmla="*/ 1074420 h 2155174"/>
                <a:gd name="connsiteX3" fmla="*/ 0 w 990600"/>
                <a:gd name="connsiteY3" fmla="*/ 0 h 2155174"/>
                <a:gd name="connsiteX0" fmla="*/ 29998 w 916169"/>
                <a:gd name="connsiteY0" fmla="*/ 0 h 2045705"/>
                <a:gd name="connsiteX1" fmla="*/ 0 w 916169"/>
                <a:gd name="connsiteY1" fmla="*/ 2045705 h 2045705"/>
                <a:gd name="connsiteX2" fmla="*/ 916169 w 916169"/>
                <a:gd name="connsiteY2" fmla="*/ 964951 h 2045705"/>
                <a:gd name="connsiteX3" fmla="*/ 29998 w 916169"/>
                <a:gd name="connsiteY3" fmla="*/ 0 h 2045705"/>
                <a:gd name="connsiteX0" fmla="*/ 26269 w 916169"/>
                <a:gd name="connsiteY0" fmla="*/ 0 h 2054827"/>
                <a:gd name="connsiteX1" fmla="*/ 0 w 916169"/>
                <a:gd name="connsiteY1" fmla="*/ 2054827 h 2054827"/>
                <a:gd name="connsiteX2" fmla="*/ 916169 w 916169"/>
                <a:gd name="connsiteY2" fmla="*/ 974073 h 2054827"/>
                <a:gd name="connsiteX3" fmla="*/ 26269 w 916169"/>
                <a:gd name="connsiteY3" fmla="*/ 0 h 2054827"/>
                <a:gd name="connsiteX0" fmla="*/ 15080 w 916169"/>
                <a:gd name="connsiteY0" fmla="*/ 0 h 2073072"/>
                <a:gd name="connsiteX1" fmla="*/ 0 w 916169"/>
                <a:gd name="connsiteY1" fmla="*/ 2073072 h 2073072"/>
                <a:gd name="connsiteX2" fmla="*/ 916169 w 916169"/>
                <a:gd name="connsiteY2" fmla="*/ 992318 h 2073072"/>
                <a:gd name="connsiteX3" fmla="*/ 15080 w 916169"/>
                <a:gd name="connsiteY3" fmla="*/ 0 h 2073072"/>
                <a:gd name="connsiteX0" fmla="*/ 11351 w 916169"/>
                <a:gd name="connsiteY0" fmla="*/ 0 h 2086756"/>
                <a:gd name="connsiteX1" fmla="*/ 0 w 916169"/>
                <a:gd name="connsiteY1" fmla="*/ 2086756 h 2086756"/>
                <a:gd name="connsiteX2" fmla="*/ 916169 w 916169"/>
                <a:gd name="connsiteY2" fmla="*/ 1006002 h 2086756"/>
                <a:gd name="connsiteX3" fmla="*/ 11351 w 916169"/>
                <a:gd name="connsiteY3" fmla="*/ 0 h 2086756"/>
                <a:gd name="connsiteX0" fmla="*/ 7621 w 916169"/>
                <a:gd name="connsiteY0" fmla="*/ 0 h 2100440"/>
                <a:gd name="connsiteX1" fmla="*/ 0 w 916169"/>
                <a:gd name="connsiteY1" fmla="*/ 2100440 h 2100440"/>
                <a:gd name="connsiteX2" fmla="*/ 916169 w 916169"/>
                <a:gd name="connsiteY2" fmla="*/ 1019686 h 2100440"/>
                <a:gd name="connsiteX3" fmla="*/ 7621 w 916169"/>
                <a:gd name="connsiteY3" fmla="*/ 0 h 2100440"/>
                <a:gd name="connsiteX0" fmla="*/ 3891 w 912439"/>
                <a:gd name="connsiteY0" fmla="*/ 0 h 2091318"/>
                <a:gd name="connsiteX1" fmla="*/ 0 w 912439"/>
                <a:gd name="connsiteY1" fmla="*/ 2091318 h 2091318"/>
                <a:gd name="connsiteX2" fmla="*/ 912439 w 912439"/>
                <a:gd name="connsiteY2" fmla="*/ 1019686 h 2091318"/>
                <a:gd name="connsiteX3" fmla="*/ 3891 w 912439"/>
                <a:gd name="connsiteY3" fmla="*/ 0 h 2091318"/>
                <a:gd name="connsiteX0" fmla="*/ 797 w 909345"/>
                <a:gd name="connsiteY0" fmla="*/ 0 h 2086757"/>
                <a:gd name="connsiteX1" fmla="*/ 4365 w 909345"/>
                <a:gd name="connsiteY1" fmla="*/ 2086757 h 2086757"/>
                <a:gd name="connsiteX2" fmla="*/ 909345 w 909345"/>
                <a:gd name="connsiteY2" fmla="*/ 1019686 h 2086757"/>
                <a:gd name="connsiteX3" fmla="*/ 797 w 909345"/>
                <a:gd name="connsiteY3" fmla="*/ 0 h 208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345" h="2086757">
                  <a:moveTo>
                    <a:pt x="797" y="0"/>
                  </a:moveTo>
                  <a:cubicBezTo>
                    <a:pt x="-2987" y="695585"/>
                    <a:pt x="8149" y="1391172"/>
                    <a:pt x="4365" y="2086757"/>
                  </a:cubicBezTo>
                  <a:lnTo>
                    <a:pt x="909345" y="1019686"/>
                  </a:lnTo>
                  <a:lnTo>
                    <a:pt x="797" y="0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E822A68-5CDD-4B0D-9544-B102EC3C487D}"/>
                </a:ext>
              </a:extLst>
            </p:cNvPr>
            <p:cNvSpPr/>
            <p:nvPr/>
          </p:nvSpPr>
          <p:spPr bwMode="auto">
            <a:xfrm>
              <a:off x="1471306" y="2223362"/>
              <a:ext cx="7278274" cy="3907134"/>
            </a:xfrm>
            <a:custGeom>
              <a:avLst/>
              <a:gdLst>
                <a:gd name="connsiteX0" fmla="*/ 15240 w 2849880"/>
                <a:gd name="connsiteY0" fmla="*/ 385024 h 1870991"/>
                <a:gd name="connsiteX1" fmla="*/ 586740 w 2849880"/>
                <a:gd name="connsiteY1" fmla="*/ 133564 h 1870991"/>
                <a:gd name="connsiteX2" fmla="*/ 1165860 w 2849880"/>
                <a:gd name="connsiteY2" fmla="*/ 4024 h 1870991"/>
                <a:gd name="connsiteX3" fmla="*/ 1737360 w 2849880"/>
                <a:gd name="connsiteY3" fmla="*/ 49744 h 1870991"/>
                <a:gd name="connsiteX4" fmla="*/ 2202180 w 2849880"/>
                <a:gd name="connsiteY4" fmla="*/ 217384 h 1870991"/>
                <a:gd name="connsiteX5" fmla="*/ 2552700 w 2849880"/>
                <a:gd name="connsiteY5" fmla="*/ 499324 h 1870991"/>
                <a:gd name="connsiteX6" fmla="*/ 2750820 w 2849880"/>
                <a:gd name="connsiteY6" fmla="*/ 758404 h 1870991"/>
                <a:gd name="connsiteX7" fmla="*/ 2849880 w 2849880"/>
                <a:gd name="connsiteY7" fmla="*/ 948904 h 1870991"/>
                <a:gd name="connsiteX8" fmla="*/ 2682240 w 2849880"/>
                <a:gd name="connsiteY8" fmla="*/ 1215604 h 1870991"/>
                <a:gd name="connsiteX9" fmla="*/ 2468880 w 2849880"/>
                <a:gd name="connsiteY9" fmla="*/ 1459444 h 1870991"/>
                <a:gd name="connsiteX10" fmla="*/ 2232660 w 2849880"/>
                <a:gd name="connsiteY10" fmla="*/ 1642324 h 1870991"/>
                <a:gd name="connsiteX11" fmla="*/ 1828800 w 2849880"/>
                <a:gd name="connsiteY11" fmla="*/ 1817584 h 1870991"/>
                <a:gd name="connsiteX12" fmla="*/ 1257300 w 2849880"/>
                <a:gd name="connsiteY12" fmla="*/ 1870924 h 1870991"/>
                <a:gd name="connsiteX13" fmla="*/ 800100 w 2849880"/>
                <a:gd name="connsiteY13" fmla="*/ 1809964 h 1870991"/>
                <a:gd name="connsiteX14" fmla="*/ 342900 w 2849880"/>
                <a:gd name="connsiteY14" fmla="*/ 1657564 h 1870991"/>
                <a:gd name="connsiteX15" fmla="*/ 0 w 2849880"/>
                <a:gd name="connsiteY15" fmla="*/ 1482304 h 1870991"/>
                <a:gd name="connsiteX16" fmla="*/ 15240 w 2849880"/>
                <a:gd name="connsiteY16" fmla="*/ 385024 h 187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49880" h="1870991">
                  <a:moveTo>
                    <a:pt x="15240" y="385024"/>
                  </a:moveTo>
                  <a:cubicBezTo>
                    <a:pt x="205105" y="291044"/>
                    <a:pt x="394970" y="197064"/>
                    <a:pt x="586740" y="133564"/>
                  </a:cubicBezTo>
                  <a:cubicBezTo>
                    <a:pt x="778510" y="70064"/>
                    <a:pt x="974090" y="17994"/>
                    <a:pt x="1165860" y="4024"/>
                  </a:cubicBezTo>
                  <a:cubicBezTo>
                    <a:pt x="1357630" y="-9946"/>
                    <a:pt x="1564640" y="14184"/>
                    <a:pt x="1737360" y="49744"/>
                  </a:cubicBezTo>
                  <a:cubicBezTo>
                    <a:pt x="1910080" y="85304"/>
                    <a:pt x="2066290" y="142454"/>
                    <a:pt x="2202180" y="217384"/>
                  </a:cubicBezTo>
                  <a:cubicBezTo>
                    <a:pt x="2338070" y="292314"/>
                    <a:pt x="2461260" y="409154"/>
                    <a:pt x="2552700" y="499324"/>
                  </a:cubicBezTo>
                  <a:cubicBezTo>
                    <a:pt x="2644140" y="589494"/>
                    <a:pt x="2701290" y="683474"/>
                    <a:pt x="2750820" y="758404"/>
                  </a:cubicBezTo>
                  <a:lnTo>
                    <a:pt x="2849880" y="948904"/>
                  </a:lnTo>
                  <a:cubicBezTo>
                    <a:pt x="2794000" y="1037804"/>
                    <a:pt x="2745740" y="1130514"/>
                    <a:pt x="2682240" y="1215604"/>
                  </a:cubicBezTo>
                  <a:cubicBezTo>
                    <a:pt x="2618740" y="1300694"/>
                    <a:pt x="2543810" y="1388324"/>
                    <a:pt x="2468880" y="1459444"/>
                  </a:cubicBezTo>
                  <a:cubicBezTo>
                    <a:pt x="2393950" y="1530564"/>
                    <a:pt x="2339340" y="1582634"/>
                    <a:pt x="2232660" y="1642324"/>
                  </a:cubicBezTo>
                  <a:cubicBezTo>
                    <a:pt x="2125980" y="1702014"/>
                    <a:pt x="1991360" y="1779484"/>
                    <a:pt x="1828800" y="1817584"/>
                  </a:cubicBezTo>
                  <a:cubicBezTo>
                    <a:pt x="1666240" y="1855684"/>
                    <a:pt x="1428750" y="1872194"/>
                    <a:pt x="1257300" y="1870924"/>
                  </a:cubicBezTo>
                  <a:cubicBezTo>
                    <a:pt x="1085850" y="1869654"/>
                    <a:pt x="952500" y="1845524"/>
                    <a:pt x="800100" y="1809964"/>
                  </a:cubicBezTo>
                  <a:cubicBezTo>
                    <a:pt x="647700" y="1774404"/>
                    <a:pt x="476250" y="1712174"/>
                    <a:pt x="342900" y="1657564"/>
                  </a:cubicBezTo>
                  <a:cubicBezTo>
                    <a:pt x="209550" y="1602954"/>
                    <a:pt x="104775" y="1542629"/>
                    <a:pt x="0" y="1482304"/>
                  </a:cubicBezTo>
                  <a:lnTo>
                    <a:pt x="15240" y="385024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3C20EA-5DF3-4191-9A0A-571FD939DAAC}"/>
              </a:ext>
            </a:extLst>
          </p:cNvPr>
          <p:cNvGrpSpPr/>
          <p:nvPr/>
        </p:nvGrpSpPr>
        <p:grpSpPr>
          <a:xfrm>
            <a:off x="0" y="1387554"/>
            <a:ext cx="9124230" cy="4814428"/>
            <a:chOff x="0" y="1387554"/>
            <a:chExt cx="9124230" cy="4814428"/>
          </a:xfrm>
        </p:grpSpPr>
        <p:sp>
          <p:nvSpPr>
            <p:cNvPr id="41" name="Rectangle 30">
              <a:extLst>
                <a:ext uri="{FF2B5EF4-FFF2-40B4-BE49-F238E27FC236}">
                  <a16:creationId xmlns:a16="http://schemas.microsoft.com/office/drawing/2014/main" id="{43270E27-F90D-4E62-95A5-CAB95B7D9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8990" y="3333957"/>
              <a:ext cx="965240" cy="921622"/>
            </a:xfrm>
            <a:prstGeom prst="rect">
              <a:avLst/>
            </a:prstGeom>
            <a:solidFill>
              <a:srgbClr val="CDF3FF"/>
            </a:solidFill>
            <a:ln w="9525" algn="ctr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square" lIns="92075" tIns="46038" rIns="92075" bIns="46038" anchor="ctr"/>
            <a:lstStyle/>
            <a:p>
              <a:pPr lvl="0" algn="ctr"/>
              <a:r>
                <a:rPr lang="en-US" sz="1400" dirty="0">
                  <a:latin typeface="Calibri" pitchFamily="34" charset="0"/>
                  <a:ea typeface="ＭＳ Ｐゴシック" pitchFamily="-92" charset="-128"/>
                  <a:cs typeface="Times New Roman" pitchFamily="18" charset="0"/>
                </a:rPr>
                <a:t>Effect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FC8F42-16F2-4721-B166-F05D0825B9C0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0" y="3794768"/>
              <a:ext cx="815899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A89832B-6128-4A19-8D72-7FA480BCE2C6}"/>
                </a:ext>
              </a:extLst>
            </p:cNvPr>
            <p:cNvGrpSpPr/>
            <p:nvPr/>
          </p:nvGrpSpPr>
          <p:grpSpPr>
            <a:xfrm>
              <a:off x="4790166" y="3808836"/>
              <a:ext cx="2970489" cy="2393146"/>
              <a:chOff x="4790166" y="3808836"/>
              <a:chExt cx="2970489" cy="2393146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C147C41-F0E3-4E5A-A3FA-3B9293DAF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1309" y="380883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30">
                <a:extLst>
                  <a:ext uri="{FF2B5EF4-FFF2-40B4-BE49-F238E27FC236}">
                    <a16:creationId xmlns:a16="http://schemas.microsoft.com/office/drawing/2014/main" id="{9BAC9879-63C5-4028-B704-715FACFB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8806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72000" tIns="46038" rIns="72000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Measurement</a:t>
                </a:r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D24AF8AB-2B37-4E81-8FA2-63E557A12B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70405" y="3893355"/>
                <a:ext cx="1552575" cy="396181"/>
                <a:chOff x="47" y="1"/>
                <a:chExt cx="163" cy="35"/>
              </a:xfrm>
            </p:grpSpPr>
            <p:sp>
              <p:nvSpPr>
                <p:cNvPr id="132" name="Text Box 157">
                  <a:extLst>
                    <a:ext uri="{FF2B5EF4-FFF2-40B4-BE49-F238E27FC236}">
                      <a16:creationId xmlns:a16="http://schemas.microsoft.com/office/drawing/2014/main" id="{E2FE3E80-4DA1-4A5D-9340-C509D387F4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33" name="Line 158">
                  <a:extLst>
                    <a:ext uri="{FF2B5EF4-FFF2-40B4-BE49-F238E27FC236}">
                      <a16:creationId xmlns:a16="http://schemas.microsoft.com/office/drawing/2014/main" id="{C422E009-58F2-4F2F-9988-C76EB4A90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780E8837-ECD7-49FB-AC54-3851892B7B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90166" y="5002222"/>
                <a:ext cx="1552575" cy="396181"/>
                <a:chOff x="47" y="1"/>
                <a:chExt cx="163" cy="35"/>
              </a:xfrm>
            </p:grpSpPr>
            <p:sp>
              <p:nvSpPr>
                <p:cNvPr id="126" name="Text Box 157">
                  <a:extLst>
                    <a:ext uri="{FF2B5EF4-FFF2-40B4-BE49-F238E27FC236}">
                      <a16:creationId xmlns:a16="http://schemas.microsoft.com/office/drawing/2014/main" id="{66A16F2B-D101-43CB-B5F1-022D00F268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27" name="Line 158">
                  <a:extLst>
                    <a:ext uri="{FF2B5EF4-FFF2-40B4-BE49-F238E27FC236}">
                      <a16:creationId xmlns:a16="http://schemas.microsoft.com/office/drawing/2014/main" id="{FADA0748-1148-42E3-96C0-65A32A2859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368A1FD-D660-4D37-8D44-C351021A1A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286" y="4447788"/>
                <a:ext cx="1552575" cy="396181"/>
                <a:chOff x="47" y="1"/>
                <a:chExt cx="163" cy="35"/>
              </a:xfrm>
            </p:grpSpPr>
            <p:sp>
              <p:nvSpPr>
                <p:cNvPr id="171" name="Text Box 157">
                  <a:extLst>
                    <a:ext uri="{FF2B5EF4-FFF2-40B4-BE49-F238E27FC236}">
                      <a16:creationId xmlns:a16="http://schemas.microsoft.com/office/drawing/2014/main" id="{1D496011-7700-489E-ADFD-EF3BA808A2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2" name="Line 158">
                  <a:extLst>
                    <a:ext uri="{FF2B5EF4-FFF2-40B4-BE49-F238E27FC236}">
                      <a16:creationId xmlns:a16="http://schemas.microsoft.com/office/drawing/2014/main" id="{3B894EC8-DC9C-4534-BF03-9E4E1336C4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2D16996-08BD-4AB3-A550-598F18F70B83}"/>
                </a:ext>
              </a:extLst>
            </p:cNvPr>
            <p:cNvGrpSpPr/>
            <p:nvPr/>
          </p:nvGrpSpPr>
          <p:grpSpPr>
            <a:xfrm>
              <a:off x="2458328" y="3808836"/>
              <a:ext cx="2964816" cy="2393146"/>
              <a:chOff x="2458328" y="3808836"/>
              <a:chExt cx="2964816" cy="2393146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6E1473DE-CA22-4311-857C-F807A93898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3798" y="380883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7AA354C8-291A-4DA8-8FC6-B5F2417A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858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Environment</a:t>
                </a: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9B95760-FB5A-4FE9-8B01-1B5BBC034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38567" y="3893355"/>
                <a:ext cx="1562100" cy="396181"/>
                <a:chOff x="47" y="1"/>
                <a:chExt cx="164" cy="35"/>
              </a:xfrm>
            </p:grpSpPr>
            <p:sp>
              <p:nvSpPr>
                <p:cNvPr id="147" name="Text Box 157">
                  <a:extLst>
                    <a:ext uri="{FF2B5EF4-FFF2-40B4-BE49-F238E27FC236}">
                      <a16:creationId xmlns:a16="http://schemas.microsoft.com/office/drawing/2014/main" id="{70917E76-68D3-411E-8521-CF530E5F2F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48" name="Line 158">
                  <a:extLst>
                    <a:ext uri="{FF2B5EF4-FFF2-40B4-BE49-F238E27FC236}">
                      <a16:creationId xmlns:a16="http://schemas.microsoft.com/office/drawing/2014/main" id="{7C9AA395-CCC7-4C79-8450-221B12671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1214A11-0C83-4D55-9DEA-20D9944923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8328" y="5002222"/>
                <a:ext cx="1562100" cy="396181"/>
                <a:chOff x="47" y="1"/>
                <a:chExt cx="164" cy="35"/>
              </a:xfrm>
            </p:grpSpPr>
            <p:sp>
              <p:nvSpPr>
                <p:cNvPr id="141" name="Text Box 157">
                  <a:extLst>
                    <a:ext uri="{FF2B5EF4-FFF2-40B4-BE49-F238E27FC236}">
                      <a16:creationId xmlns:a16="http://schemas.microsoft.com/office/drawing/2014/main" id="{9B5684D8-8EA1-4323-8BD4-7F1A9A4B18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42" name="Line 158">
                  <a:extLst>
                    <a:ext uri="{FF2B5EF4-FFF2-40B4-BE49-F238E27FC236}">
                      <a16:creationId xmlns:a16="http://schemas.microsoft.com/office/drawing/2014/main" id="{A5397978-3DCC-42BF-A23F-E17CAFD53B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62D75298-D075-43BB-B6C9-E7C8EF8AAB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8448" y="4447788"/>
                <a:ext cx="1562100" cy="396181"/>
                <a:chOff x="47" y="1"/>
                <a:chExt cx="164" cy="35"/>
              </a:xfrm>
            </p:grpSpPr>
            <p:sp>
              <p:nvSpPr>
                <p:cNvPr id="169" name="Text Box 157">
                  <a:extLst>
                    <a:ext uri="{FF2B5EF4-FFF2-40B4-BE49-F238E27FC236}">
                      <a16:creationId xmlns:a16="http://schemas.microsoft.com/office/drawing/2014/main" id="{17AFFBD7-C282-4852-9D85-E7950AD204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0" name="Line 158">
                  <a:extLst>
                    <a:ext uri="{FF2B5EF4-FFF2-40B4-BE49-F238E27FC236}">
                      <a16:creationId xmlns:a16="http://schemas.microsoft.com/office/drawing/2014/main" id="{E30D068B-0C91-44EF-96B1-B94342D310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594C571-DAD2-4F5F-A4BA-BC88D723DC11}"/>
                </a:ext>
              </a:extLst>
            </p:cNvPr>
            <p:cNvGrpSpPr/>
            <p:nvPr/>
          </p:nvGrpSpPr>
          <p:grpSpPr>
            <a:xfrm>
              <a:off x="132162" y="3808836"/>
              <a:ext cx="2959144" cy="2393146"/>
              <a:chOff x="132162" y="3808836"/>
              <a:chExt cx="2959144" cy="2393146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5C10EAFB-9036-4B25-806B-699B799D6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71960" y="380883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C59BCADF-9285-43A7-B91E-776EB531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771" y="5729849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Material</a:t>
                </a:r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25847419-8DD1-4EBD-8EC9-1D7A8B71B5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2401" y="3893355"/>
                <a:ext cx="1571625" cy="396181"/>
                <a:chOff x="47" y="1"/>
                <a:chExt cx="165" cy="35"/>
              </a:xfrm>
            </p:grpSpPr>
            <p:sp>
              <p:nvSpPr>
                <p:cNvPr id="162" name="Text Box 157">
                  <a:extLst>
                    <a:ext uri="{FF2B5EF4-FFF2-40B4-BE49-F238E27FC236}">
                      <a16:creationId xmlns:a16="http://schemas.microsoft.com/office/drawing/2014/main" id="{B479ABA1-D8AD-4DA2-BD74-BDCA23E217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63" name="Line 158">
                  <a:extLst>
                    <a:ext uri="{FF2B5EF4-FFF2-40B4-BE49-F238E27FC236}">
                      <a16:creationId xmlns:a16="http://schemas.microsoft.com/office/drawing/2014/main" id="{541E55D3-BFCB-4CB0-9CFC-2E4A38685D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1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96C2B2F1-90C3-48ED-A4E8-79B7C2E4BF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2162" y="5002222"/>
                <a:ext cx="1571625" cy="396181"/>
                <a:chOff x="47" y="1"/>
                <a:chExt cx="165" cy="35"/>
              </a:xfrm>
            </p:grpSpPr>
            <p:sp>
              <p:nvSpPr>
                <p:cNvPr id="156" name="Text Box 157">
                  <a:extLst>
                    <a:ext uri="{FF2B5EF4-FFF2-40B4-BE49-F238E27FC236}">
                      <a16:creationId xmlns:a16="http://schemas.microsoft.com/office/drawing/2014/main" id="{E6FCF54D-EB31-4881-8730-1202194608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57" name="Line 158">
                  <a:extLst>
                    <a:ext uri="{FF2B5EF4-FFF2-40B4-BE49-F238E27FC236}">
                      <a16:creationId xmlns:a16="http://schemas.microsoft.com/office/drawing/2014/main" id="{D94F669B-BBFE-485A-8463-5C6C4A0C4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1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CDC434F-3C1D-43B5-A791-F2930EB420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282" y="4447788"/>
                <a:ext cx="1571625" cy="396181"/>
                <a:chOff x="47" y="1"/>
                <a:chExt cx="165" cy="35"/>
              </a:xfrm>
            </p:grpSpPr>
            <p:sp>
              <p:nvSpPr>
                <p:cNvPr id="167" name="Text Box 157">
                  <a:extLst>
                    <a:ext uri="{FF2B5EF4-FFF2-40B4-BE49-F238E27FC236}">
                      <a16:creationId xmlns:a16="http://schemas.microsoft.com/office/drawing/2014/main" id="{47200F6E-71F8-4E89-899F-E1BF12BAD0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68" name="Line 158">
                  <a:extLst>
                    <a:ext uri="{FF2B5EF4-FFF2-40B4-BE49-F238E27FC236}">
                      <a16:creationId xmlns:a16="http://schemas.microsoft.com/office/drawing/2014/main" id="{42ABA216-F0C0-4DBC-9491-961BD4667B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1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C31AF42-E45B-448D-9F2E-A1DDC1B6FA6A}"/>
                </a:ext>
              </a:extLst>
            </p:cNvPr>
            <p:cNvGrpSpPr/>
            <p:nvPr/>
          </p:nvGrpSpPr>
          <p:grpSpPr>
            <a:xfrm>
              <a:off x="4801847" y="1387554"/>
              <a:ext cx="3157861" cy="2393146"/>
              <a:chOff x="4801847" y="1387554"/>
              <a:chExt cx="3157861" cy="239314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6921E51-AE7A-43B0-86E4-63B8435B8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240362" y="184135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30">
                <a:extLst>
                  <a:ext uri="{FF2B5EF4-FFF2-40B4-BE49-F238E27FC236}">
                    <a16:creationId xmlns:a16="http://schemas.microsoft.com/office/drawing/2014/main" id="{6972884F-F257-4B51-9619-BEA171DFC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8806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Machine</a:t>
                </a:r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F611D0A-A149-43F7-A071-2F263674B3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01621" y="3107619"/>
                <a:ext cx="1885950" cy="396181"/>
                <a:chOff x="0" y="1"/>
                <a:chExt cx="198" cy="35"/>
              </a:xfrm>
            </p:grpSpPr>
            <p:sp>
              <p:nvSpPr>
                <p:cNvPr id="86" name="Text Box 157">
                  <a:extLst>
                    <a:ext uri="{FF2B5EF4-FFF2-40B4-BE49-F238E27FC236}">
                      <a16:creationId xmlns:a16="http://schemas.microsoft.com/office/drawing/2014/main" id="{4BB42488-58CC-4478-A2BC-A7DD5E0372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87" name="Line 158">
                  <a:extLst>
                    <a:ext uri="{FF2B5EF4-FFF2-40B4-BE49-F238E27FC236}">
                      <a16:creationId xmlns:a16="http://schemas.microsoft.com/office/drawing/2014/main" id="{AE1200B0-3467-4458-BA86-A348D10275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67B0957B-4BBB-46FE-9762-9A43BBEFE6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01734" y="2535695"/>
                <a:ext cx="1885950" cy="396181"/>
                <a:chOff x="0" y="1"/>
                <a:chExt cx="198" cy="35"/>
              </a:xfrm>
            </p:grpSpPr>
            <p:sp>
              <p:nvSpPr>
                <p:cNvPr id="181" name="Text Box 157">
                  <a:extLst>
                    <a:ext uri="{FF2B5EF4-FFF2-40B4-BE49-F238E27FC236}">
                      <a16:creationId xmlns:a16="http://schemas.microsoft.com/office/drawing/2014/main" id="{B484F91A-5D54-4624-8F91-E9A6D7C34F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2" name="Line 158">
                  <a:extLst>
                    <a:ext uri="{FF2B5EF4-FFF2-40B4-BE49-F238E27FC236}">
                      <a16:creationId xmlns:a16="http://schemas.microsoft.com/office/drawing/2014/main" id="{0686433B-C436-4CD0-97DE-19FEBDF74E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36052314-33D1-4808-A7F6-E792105179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1847" y="1963771"/>
                <a:ext cx="1885950" cy="396181"/>
                <a:chOff x="0" y="1"/>
                <a:chExt cx="198" cy="35"/>
              </a:xfrm>
            </p:grpSpPr>
            <p:sp>
              <p:nvSpPr>
                <p:cNvPr id="191" name="Text Box 157">
                  <a:extLst>
                    <a:ext uri="{FF2B5EF4-FFF2-40B4-BE49-F238E27FC236}">
                      <a16:creationId xmlns:a16="http://schemas.microsoft.com/office/drawing/2014/main" id="{76E7CC0D-EEA2-4F24-A167-9A02E87C77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92" name="Line 158">
                  <a:extLst>
                    <a:ext uri="{FF2B5EF4-FFF2-40B4-BE49-F238E27FC236}">
                      <a16:creationId xmlns:a16="http://schemas.microsoft.com/office/drawing/2014/main" id="{DAE6B21E-3F25-421B-A605-D866B0E5DE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7D105D-F100-4C87-B2EA-F963EA7D8AAB}"/>
                </a:ext>
              </a:extLst>
            </p:cNvPr>
            <p:cNvGrpSpPr/>
            <p:nvPr/>
          </p:nvGrpSpPr>
          <p:grpSpPr>
            <a:xfrm>
              <a:off x="2459008" y="1387554"/>
              <a:ext cx="3174191" cy="2393146"/>
              <a:chOff x="2459008" y="1387554"/>
              <a:chExt cx="3174191" cy="2393146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59E40FA5-C5C5-4798-8294-54FAD63D4D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913853" y="184135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30">
                <a:extLst>
                  <a:ext uri="{FF2B5EF4-FFF2-40B4-BE49-F238E27FC236}">
                    <a16:creationId xmlns:a16="http://schemas.microsoft.com/office/drawing/2014/main" id="{3F8EC30E-C703-4375-9A74-0CDD176BE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860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Method</a:t>
                </a:r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7DB1810-B848-4F0F-A88C-5B406853B9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8782" y="3107619"/>
                <a:ext cx="1895475" cy="396181"/>
                <a:chOff x="0" y="1"/>
                <a:chExt cx="199" cy="35"/>
              </a:xfrm>
            </p:grpSpPr>
            <p:sp>
              <p:nvSpPr>
                <p:cNvPr id="95" name="Text Box 157">
                  <a:extLst>
                    <a:ext uri="{FF2B5EF4-FFF2-40B4-BE49-F238E27FC236}">
                      <a16:creationId xmlns:a16="http://schemas.microsoft.com/office/drawing/2014/main" id="{820F5EB0-B5F7-46DB-A801-A0A202D654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96" name="Line 158">
                  <a:extLst>
                    <a:ext uri="{FF2B5EF4-FFF2-40B4-BE49-F238E27FC236}">
                      <a16:creationId xmlns:a16="http://schemas.microsoft.com/office/drawing/2014/main" id="{B142D06B-EF5B-40BF-B215-D1FFD361C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C8F17CE-7FCE-4114-A96E-5A09A98034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58895" y="2535695"/>
                <a:ext cx="1895475" cy="396181"/>
                <a:chOff x="0" y="1"/>
                <a:chExt cx="199" cy="35"/>
              </a:xfrm>
            </p:grpSpPr>
            <p:sp>
              <p:nvSpPr>
                <p:cNvPr id="179" name="Text Box 157">
                  <a:extLst>
                    <a:ext uri="{FF2B5EF4-FFF2-40B4-BE49-F238E27FC236}">
                      <a16:creationId xmlns:a16="http://schemas.microsoft.com/office/drawing/2014/main" id="{B9891B34-1056-457A-AD9B-D89682971E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0" name="Line 158">
                  <a:extLst>
                    <a:ext uri="{FF2B5EF4-FFF2-40B4-BE49-F238E27FC236}">
                      <a16:creationId xmlns:a16="http://schemas.microsoft.com/office/drawing/2014/main" id="{44CD3901-F9F1-48F0-BAD9-590EB15174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8F1B92D5-BDED-4885-8DFD-6FB7C0DE15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9008" y="1963771"/>
                <a:ext cx="1895475" cy="396181"/>
                <a:chOff x="0" y="1"/>
                <a:chExt cx="199" cy="35"/>
              </a:xfrm>
            </p:grpSpPr>
            <p:sp>
              <p:nvSpPr>
                <p:cNvPr id="189" name="Text Box 157">
                  <a:extLst>
                    <a:ext uri="{FF2B5EF4-FFF2-40B4-BE49-F238E27FC236}">
                      <a16:creationId xmlns:a16="http://schemas.microsoft.com/office/drawing/2014/main" id="{94EB6C6D-A9E7-4FEE-9AB6-87ECEB0A1E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90" name="Line 158">
                  <a:extLst>
                    <a:ext uri="{FF2B5EF4-FFF2-40B4-BE49-F238E27FC236}">
                      <a16:creationId xmlns:a16="http://schemas.microsoft.com/office/drawing/2014/main" id="{9B481F20-0315-4AD8-8725-49BB775153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BE5425C-22CB-4C2D-AC7C-7AAE7F396A79}"/>
                </a:ext>
              </a:extLst>
            </p:cNvPr>
            <p:cNvGrpSpPr/>
            <p:nvPr/>
          </p:nvGrpSpPr>
          <p:grpSpPr>
            <a:xfrm>
              <a:off x="99837" y="1387554"/>
              <a:ext cx="3190522" cy="2393146"/>
              <a:chOff x="99837" y="1387554"/>
              <a:chExt cx="3190522" cy="2393146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7C1CEAE-015F-45A2-90F0-1DA6356680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71013" y="184135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D34F08AD-CC8F-47AA-9F6B-7097788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771" y="1387554"/>
                <a:ext cx="1187198" cy="472133"/>
              </a:xfrm>
              <a:prstGeom prst="rect">
                <a:avLst/>
              </a:prstGeom>
              <a:solidFill>
                <a:srgbClr val="CDF3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Man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409840AF-818D-4CE3-85D0-DB2968F248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99611" y="3107619"/>
                <a:ext cx="1914525" cy="396181"/>
                <a:chOff x="0" y="1"/>
                <a:chExt cx="201" cy="35"/>
              </a:xfrm>
            </p:grpSpPr>
            <p:sp>
              <p:nvSpPr>
                <p:cNvPr id="110" name="Text Box 157">
                  <a:extLst>
                    <a:ext uri="{FF2B5EF4-FFF2-40B4-BE49-F238E27FC236}">
                      <a16:creationId xmlns:a16="http://schemas.microsoft.com/office/drawing/2014/main" id="{58B8ACF2-6D4F-4CC1-A48C-5ED6504113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11" name="Line 158">
                  <a:extLst>
                    <a:ext uri="{FF2B5EF4-FFF2-40B4-BE49-F238E27FC236}">
                      <a16:creationId xmlns:a16="http://schemas.microsoft.com/office/drawing/2014/main" id="{D9D078A3-D6D0-428E-B44B-D83AEC584A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19E79E2C-1FCF-4027-9C06-DA770E641A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9724" y="2535695"/>
                <a:ext cx="1914525" cy="396181"/>
                <a:chOff x="0" y="1"/>
                <a:chExt cx="201" cy="35"/>
              </a:xfrm>
            </p:grpSpPr>
            <p:sp>
              <p:nvSpPr>
                <p:cNvPr id="177" name="Text Box 157">
                  <a:extLst>
                    <a:ext uri="{FF2B5EF4-FFF2-40B4-BE49-F238E27FC236}">
                      <a16:creationId xmlns:a16="http://schemas.microsoft.com/office/drawing/2014/main" id="{E6208C4D-9368-4778-AADB-1171BC2562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78" name="Line 158">
                  <a:extLst>
                    <a:ext uri="{FF2B5EF4-FFF2-40B4-BE49-F238E27FC236}">
                      <a16:creationId xmlns:a16="http://schemas.microsoft.com/office/drawing/2014/main" id="{8C7DB47D-4BDB-4849-A76A-08F763C79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/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1C3E9BF0-ED0D-4E77-8BA0-733CFB0C08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837" y="1963771"/>
                <a:ext cx="1914525" cy="396181"/>
                <a:chOff x="0" y="1"/>
                <a:chExt cx="201" cy="35"/>
              </a:xfrm>
            </p:grpSpPr>
            <p:sp>
              <p:nvSpPr>
                <p:cNvPr id="187" name="Text Box 157">
                  <a:extLst>
                    <a:ext uri="{FF2B5EF4-FFF2-40B4-BE49-F238E27FC236}">
                      <a16:creationId xmlns:a16="http://schemas.microsoft.com/office/drawing/2014/main" id="{56739CA5-9DCE-49B6-9306-C537B8C167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"/>
                  <a:ext cx="151" cy="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>
                    <a:defRPr sz="1000"/>
                  </a:pPr>
                  <a:r>
                    <a:rPr lang="en-US" sz="1200" b="0" i="0" strike="noStrike" dirty="0">
                      <a:solidFill>
                        <a:sysClr val="windowText" lastClr="000000"/>
                      </a:solidFill>
                      <a:latin typeface="Arial Narrow" panose="020B0606020202030204" pitchFamily="34" charset="0"/>
                      <a:cs typeface="Arial"/>
                    </a:rPr>
                    <a:t>Cause</a:t>
                  </a:r>
                </a:p>
              </p:txBody>
            </p:sp>
            <p:sp>
              <p:nvSpPr>
                <p:cNvPr id="188" name="Line 158">
                  <a:extLst>
                    <a:ext uri="{FF2B5EF4-FFF2-40B4-BE49-F238E27FC236}">
                      <a16:creationId xmlns:a16="http://schemas.microsoft.com/office/drawing/2014/main" id="{3EF11C9F-0A15-4745-AA6D-205B65C24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" y="35"/>
                  <a:ext cx="14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E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347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AFD750F-F915-40D5-BC50-0F0F7F9E715B}"/>
              </a:ext>
            </a:extLst>
          </p:cNvPr>
          <p:cNvGrpSpPr/>
          <p:nvPr/>
        </p:nvGrpSpPr>
        <p:grpSpPr>
          <a:xfrm>
            <a:off x="0" y="1123886"/>
            <a:ext cx="9144000" cy="5333186"/>
            <a:chOff x="394421" y="1980074"/>
            <a:chExt cx="8355159" cy="4357712"/>
          </a:xfrm>
          <a:solidFill>
            <a:schemeClr val="bg1">
              <a:lumMod val="95000"/>
            </a:schemeClr>
          </a:solidFill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39D94BC-9BC3-423C-8A14-B25F1C371284}"/>
                </a:ext>
              </a:extLst>
            </p:cNvPr>
            <p:cNvSpPr/>
            <p:nvPr/>
          </p:nvSpPr>
          <p:spPr bwMode="auto">
            <a:xfrm>
              <a:off x="394421" y="1980074"/>
              <a:ext cx="2322365" cy="4357712"/>
            </a:xfrm>
            <a:custGeom>
              <a:avLst/>
              <a:gdLst>
                <a:gd name="connsiteX0" fmla="*/ 7620 w 998220"/>
                <a:gd name="connsiteY0" fmla="*/ 0 h 2255520"/>
                <a:gd name="connsiteX1" fmla="*/ 0 w 998220"/>
                <a:gd name="connsiteY1" fmla="*/ 2255520 h 2255520"/>
                <a:gd name="connsiteX2" fmla="*/ 998220 w 998220"/>
                <a:gd name="connsiteY2" fmla="*/ 1074420 h 2255520"/>
                <a:gd name="connsiteX3" fmla="*/ 7620 w 998220"/>
                <a:gd name="connsiteY3" fmla="*/ 0 h 2255520"/>
                <a:gd name="connsiteX0" fmla="*/ 0 w 990600"/>
                <a:gd name="connsiteY0" fmla="*/ 0 h 2155174"/>
                <a:gd name="connsiteX1" fmla="*/ 74431 w 990600"/>
                <a:gd name="connsiteY1" fmla="*/ 2155174 h 2155174"/>
                <a:gd name="connsiteX2" fmla="*/ 990600 w 990600"/>
                <a:gd name="connsiteY2" fmla="*/ 1074420 h 2155174"/>
                <a:gd name="connsiteX3" fmla="*/ 0 w 990600"/>
                <a:gd name="connsiteY3" fmla="*/ 0 h 2155174"/>
                <a:gd name="connsiteX0" fmla="*/ 29998 w 916169"/>
                <a:gd name="connsiteY0" fmla="*/ 0 h 2045705"/>
                <a:gd name="connsiteX1" fmla="*/ 0 w 916169"/>
                <a:gd name="connsiteY1" fmla="*/ 2045705 h 2045705"/>
                <a:gd name="connsiteX2" fmla="*/ 916169 w 916169"/>
                <a:gd name="connsiteY2" fmla="*/ 964951 h 2045705"/>
                <a:gd name="connsiteX3" fmla="*/ 29998 w 916169"/>
                <a:gd name="connsiteY3" fmla="*/ 0 h 2045705"/>
                <a:gd name="connsiteX0" fmla="*/ 26269 w 916169"/>
                <a:gd name="connsiteY0" fmla="*/ 0 h 2054827"/>
                <a:gd name="connsiteX1" fmla="*/ 0 w 916169"/>
                <a:gd name="connsiteY1" fmla="*/ 2054827 h 2054827"/>
                <a:gd name="connsiteX2" fmla="*/ 916169 w 916169"/>
                <a:gd name="connsiteY2" fmla="*/ 974073 h 2054827"/>
                <a:gd name="connsiteX3" fmla="*/ 26269 w 916169"/>
                <a:gd name="connsiteY3" fmla="*/ 0 h 2054827"/>
                <a:gd name="connsiteX0" fmla="*/ 15080 w 916169"/>
                <a:gd name="connsiteY0" fmla="*/ 0 h 2073072"/>
                <a:gd name="connsiteX1" fmla="*/ 0 w 916169"/>
                <a:gd name="connsiteY1" fmla="*/ 2073072 h 2073072"/>
                <a:gd name="connsiteX2" fmla="*/ 916169 w 916169"/>
                <a:gd name="connsiteY2" fmla="*/ 992318 h 2073072"/>
                <a:gd name="connsiteX3" fmla="*/ 15080 w 916169"/>
                <a:gd name="connsiteY3" fmla="*/ 0 h 2073072"/>
                <a:gd name="connsiteX0" fmla="*/ 11351 w 916169"/>
                <a:gd name="connsiteY0" fmla="*/ 0 h 2086756"/>
                <a:gd name="connsiteX1" fmla="*/ 0 w 916169"/>
                <a:gd name="connsiteY1" fmla="*/ 2086756 h 2086756"/>
                <a:gd name="connsiteX2" fmla="*/ 916169 w 916169"/>
                <a:gd name="connsiteY2" fmla="*/ 1006002 h 2086756"/>
                <a:gd name="connsiteX3" fmla="*/ 11351 w 916169"/>
                <a:gd name="connsiteY3" fmla="*/ 0 h 2086756"/>
                <a:gd name="connsiteX0" fmla="*/ 7621 w 916169"/>
                <a:gd name="connsiteY0" fmla="*/ 0 h 2100440"/>
                <a:gd name="connsiteX1" fmla="*/ 0 w 916169"/>
                <a:gd name="connsiteY1" fmla="*/ 2100440 h 2100440"/>
                <a:gd name="connsiteX2" fmla="*/ 916169 w 916169"/>
                <a:gd name="connsiteY2" fmla="*/ 1019686 h 2100440"/>
                <a:gd name="connsiteX3" fmla="*/ 7621 w 916169"/>
                <a:gd name="connsiteY3" fmla="*/ 0 h 2100440"/>
                <a:gd name="connsiteX0" fmla="*/ 3891 w 912439"/>
                <a:gd name="connsiteY0" fmla="*/ 0 h 2091318"/>
                <a:gd name="connsiteX1" fmla="*/ 0 w 912439"/>
                <a:gd name="connsiteY1" fmla="*/ 2091318 h 2091318"/>
                <a:gd name="connsiteX2" fmla="*/ 912439 w 912439"/>
                <a:gd name="connsiteY2" fmla="*/ 1019686 h 2091318"/>
                <a:gd name="connsiteX3" fmla="*/ 3891 w 912439"/>
                <a:gd name="connsiteY3" fmla="*/ 0 h 2091318"/>
                <a:gd name="connsiteX0" fmla="*/ 797 w 909345"/>
                <a:gd name="connsiteY0" fmla="*/ 0 h 2086757"/>
                <a:gd name="connsiteX1" fmla="*/ 4365 w 909345"/>
                <a:gd name="connsiteY1" fmla="*/ 2086757 h 2086757"/>
                <a:gd name="connsiteX2" fmla="*/ 909345 w 909345"/>
                <a:gd name="connsiteY2" fmla="*/ 1019686 h 2086757"/>
                <a:gd name="connsiteX3" fmla="*/ 797 w 909345"/>
                <a:gd name="connsiteY3" fmla="*/ 0 h 208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345" h="2086757">
                  <a:moveTo>
                    <a:pt x="797" y="0"/>
                  </a:moveTo>
                  <a:cubicBezTo>
                    <a:pt x="-2987" y="695585"/>
                    <a:pt x="8149" y="1391172"/>
                    <a:pt x="4365" y="2086757"/>
                  </a:cubicBezTo>
                  <a:lnTo>
                    <a:pt x="909345" y="1019686"/>
                  </a:lnTo>
                  <a:lnTo>
                    <a:pt x="797" y="0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AEF7153-6DBD-4948-B735-A6E97485728E}"/>
                </a:ext>
              </a:extLst>
            </p:cNvPr>
            <p:cNvSpPr/>
            <p:nvPr/>
          </p:nvSpPr>
          <p:spPr bwMode="auto">
            <a:xfrm>
              <a:off x="1471306" y="2223362"/>
              <a:ext cx="7278274" cy="3907134"/>
            </a:xfrm>
            <a:custGeom>
              <a:avLst/>
              <a:gdLst>
                <a:gd name="connsiteX0" fmla="*/ 15240 w 2849880"/>
                <a:gd name="connsiteY0" fmla="*/ 385024 h 1870991"/>
                <a:gd name="connsiteX1" fmla="*/ 586740 w 2849880"/>
                <a:gd name="connsiteY1" fmla="*/ 133564 h 1870991"/>
                <a:gd name="connsiteX2" fmla="*/ 1165860 w 2849880"/>
                <a:gd name="connsiteY2" fmla="*/ 4024 h 1870991"/>
                <a:gd name="connsiteX3" fmla="*/ 1737360 w 2849880"/>
                <a:gd name="connsiteY3" fmla="*/ 49744 h 1870991"/>
                <a:gd name="connsiteX4" fmla="*/ 2202180 w 2849880"/>
                <a:gd name="connsiteY4" fmla="*/ 217384 h 1870991"/>
                <a:gd name="connsiteX5" fmla="*/ 2552700 w 2849880"/>
                <a:gd name="connsiteY5" fmla="*/ 499324 h 1870991"/>
                <a:gd name="connsiteX6" fmla="*/ 2750820 w 2849880"/>
                <a:gd name="connsiteY6" fmla="*/ 758404 h 1870991"/>
                <a:gd name="connsiteX7" fmla="*/ 2849880 w 2849880"/>
                <a:gd name="connsiteY7" fmla="*/ 948904 h 1870991"/>
                <a:gd name="connsiteX8" fmla="*/ 2682240 w 2849880"/>
                <a:gd name="connsiteY8" fmla="*/ 1215604 h 1870991"/>
                <a:gd name="connsiteX9" fmla="*/ 2468880 w 2849880"/>
                <a:gd name="connsiteY9" fmla="*/ 1459444 h 1870991"/>
                <a:gd name="connsiteX10" fmla="*/ 2232660 w 2849880"/>
                <a:gd name="connsiteY10" fmla="*/ 1642324 h 1870991"/>
                <a:gd name="connsiteX11" fmla="*/ 1828800 w 2849880"/>
                <a:gd name="connsiteY11" fmla="*/ 1817584 h 1870991"/>
                <a:gd name="connsiteX12" fmla="*/ 1257300 w 2849880"/>
                <a:gd name="connsiteY12" fmla="*/ 1870924 h 1870991"/>
                <a:gd name="connsiteX13" fmla="*/ 800100 w 2849880"/>
                <a:gd name="connsiteY13" fmla="*/ 1809964 h 1870991"/>
                <a:gd name="connsiteX14" fmla="*/ 342900 w 2849880"/>
                <a:gd name="connsiteY14" fmla="*/ 1657564 h 1870991"/>
                <a:gd name="connsiteX15" fmla="*/ 0 w 2849880"/>
                <a:gd name="connsiteY15" fmla="*/ 1482304 h 1870991"/>
                <a:gd name="connsiteX16" fmla="*/ 15240 w 2849880"/>
                <a:gd name="connsiteY16" fmla="*/ 385024 h 187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49880" h="1870991">
                  <a:moveTo>
                    <a:pt x="15240" y="385024"/>
                  </a:moveTo>
                  <a:cubicBezTo>
                    <a:pt x="205105" y="291044"/>
                    <a:pt x="394970" y="197064"/>
                    <a:pt x="586740" y="133564"/>
                  </a:cubicBezTo>
                  <a:cubicBezTo>
                    <a:pt x="778510" y="70064"/>
                    <a:pt x="974090" y="17994"/>
                    <a:pt x="1165860" y="4024"/>
                  </a:cubicBezTo>
                  <a:cubicBezTo>
                    <a:pt x="1357630" y="-9946"/>
                    <a:pt x="1564640" y="14184"/>
                    <a:pt x="1737360" y="49744"/>
                  </a:cubicBezTo>
                  <a:cubicBezTo>
                    <a:pt x="1910080" y="85304"/>
                    <a:pt x="2066290" y="142454"/>
                    <a:pt x="2202180" y="217384"/>
                  </a:cubicBezTo>
                  <a:cubicBezTo>
                    <a:pt x="2338070" y="292314"/>
                    <a:pt x="2461260" y="409154"/>
                    <a:pt x="2552700" y="499324"/>
                  </a:cubicBezTo>
                  <a:cubicBezTo>
                    <a:pt x="2644140" y="589494"/>
                    <a:pt x="2701290" y="683474"/>
                    <a:pt x="2750820" y="758404"/>
                  </a:cubicBezTo>
                  <a:lnTo>
                    <a:pt x="2849880" y="948904"/>
                  </a:lnTo>
                  <a:cubicBezTo>
                    <a:pt x="2794000" y="1037804"/>
                    <a:pt x="2745740" y="1130514"/>
                    <a:pt x="2682240" y="1215604"/>
                  </a:cubicBezTo>
                  <a:cubicBezTo>
                    <a:pt x="2618740" y="1300694"/>
                    <a:pt x="2543810" y="1388324"/>
                    <a:pt x="2468880" y="1459444"/>
                  </a:cubicBezTo>
                  <a:cubicBezTo>
                    <a:pt x="2393950" y="1530564"/>
                    <a:pt x="2339340" y="1582634"/>
                    <a:pt x="2232660" y="1642324"/>
                  </a:cubicBezTo>
                  <a:cubicBezTo>
                    <a:pt x="2125980" y="1702014"/>
                    <a:pt x="1991360" y="1779484"/>
                    <a:pt x="1828800" y="1817584"/>
                  </a:cubicBezTo>
                  <a:cubicBezTo>
                    <a:pt x="1666240" y="1855684"/>
                    <a:pt x="1428750" y="1872194"/>
                    <a:pt x="1257300" y="1870924"/>
                  </a:cubicBezTo>
                  <a:cubicBezTo>
                    <a:pt x="1085850" y="1869654"/>
                    <a:pt x="952500" y="1845524"/>
                    <a:pt x="800100" y="1809964"/>
                  </a:cubicBezTo>
                  <a:cubicBezTo>
                    <a:pt x="647700" y="1774404"/>
                    <a:pt x="476250" y="1712174"/>
                    <a:pt x="342900" y="1657564"/>
                  </a:cubicBezTo>
                  <a:cubicBezTo>
                    <a:pt x="209550" y="1602954"/>
                    <a:pt x="104775" y="1542629"/>
                    <a:pt x="0" y="1482304"/>
                  </a:cubicBezTo>
                  <a:lnTo>
                    <a:pt x="15240" y="385024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D230301-7294-48B3-BECF-0E8186842270}"/>
              </a:ext>
            </a:extLst>
          </p:cNvPr>
          <p:cNvGrpSpPr/>
          <p:nvPr/>
        </p:nvGrpSpPr>
        <p:grpSpPr>
          <a:xfrm>
            <a:off x="0" y="1387554"/>
            <a:ext cx="9124230" cy="4814428"/>
            <a:chOff x="-36500" y="1176534"/>
            <a:chExt cx="9124230" cy="4814428"/>
          </a:xfrm>
        </p:grpSpPr>
        <p:sp>
          <p:nvSpPr>
            <p:cNvPr id="41" name="Rectangle 30">
              <a:extLst>
                <a:ext uri="{FF2B5EF4-FFF2-40B4-BE49-F238E27FC236}">
                  <a16:creationId xmlns:a16="http://schemas.microsoft.com/office/drawing/2014/main" id="{43270E27-F90D-4E62-95A5-CAB95B7D9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490" y="3122937"/>
              <a:ext cx="965240" cy="921622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square" lIns="92075" tIns="46038" rIns="92075" bIns="46038" anchor="ctr"/>
            <a:lstStyle/>
            <a:p>
              <a:pPr lvl="0" algn="ctr"/>
              <a:r>
                <a:rPr lang="en-US" sz="1400" dirty="0">
                  <a:latin typeface="Calibri" pitchFamily="34" charset="0"/>
                  <a:ea typeface="ＭＳ Ｐゴシック" pitchFamily="-92" charset="-128"/>
                  <a:cs typeface="Times New Roman" pitchFamily="18" charset="0"/>
                </a:rPr>
                <a:t>Effect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FC8F42-16F2-4721-B166-F05D0825B9C0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-36500" y="3583748"/>
              <a:ext cx="815899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F56E4DD-1BB9-41B6-9E53-9A9149A65E7D}"/>
                </a:ext>
              </a:extLst>
            </p:cNvPr>
            <p:cNvGrpSpPr/>
            <p:nvPr/>
          </p:nvGrpSpPr>
          <p:grpSpPr>
            <a:xfrm>
              <a:off x="4793321" y="1176534"/>
              <a:ext cx="3129887" cy="2393146"/>
              <a:chOff x="4483825" y="1176534"/>
              <a:chExt cx="3129887" cy="239314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6921E51-AE7A-43B0-86E4-63B8435B8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94366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30">
                <a:extLst>
                  <a:ext uri="{FF2B5EF4-FFF2-40B4-BE49-F238E27FC236}">
                    <a16:creationId xmlns:a16="http://schemas.microsoft.com/office/drawing/2014/main" id="{6972884F-F257-4B51-9619-BEA171DFC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Machine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70C166D-6465-47B3-8B1D-CA2BC89B4FED}"/>
                  </a:ext>
                </a:extLst>
              </p:cNvPr>
              <p:cNvGrpSpPr/>
              <p:nvPr/>
            </p:nvGrpSpPr>
            <p:grpSpPr>
              <a:xfrm>
                <a:off x="4483825" y="1787735"/>
                <a:ext cx="2642189" cy="1634835"/>
                <a:chOff x="4483825" y="1788847"/>
                <a:chExt cx="2642189" cy="1634835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49AF834E-264B-4D90-B4F1-A3AA4069AE23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A3734A29-4EAD-4387-8AD6-323E1E1501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53" name="Text Box 157">
                      <a:extLst>
                        <a:ext uri="{FF2B5EF4-FFF2-40B4-BE49-F238E27FC236}">
                          <a16:creationId xmlns:a16="http://schemas.microsoft.com/office/drawing/2014/main" id="{455E88AC-41F7-4C0D-A0DB-AA4CAD8DA13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54" name="Line 158">
                      <a:extLst>
                        <a:ext uri="{FF2B5EF4-FFF2-40B4-BE49-F238E27FC236}">
                          <a16:creationId xmlns:a16="http://schemas.microsoft.com/office/drawing/2014/main" id="{F3D25755-411B-4A3F-8B6A-B3454A386F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3F295467-C7F7-408C-9544-C721FF820FA0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51" name="Text Box 163">
                      <a:extLst>
                        <a:ext uri="{FF2B5EF4-FFF2-40B4-BE49-F238E27FC236}">
                          <a16:creationId xmlns:a16="http://schemas.microsoft.com/office/drawing/2014/main" id="{37D84CF6-AC8D-4792-B4EB-591716549CA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52" name="Connector: Elbow 51">
                      <a:extLst>
                        <a:ext uri="{FF2B5EF4-FFF2-40B4-BE49-F238E27FC236}">
                          <a16:creationId xmlns:a16="http://schemas.microsoft.com/office/drawing/2014/main" id="{8F24E34C-4580-4F4B-8C00-AAD66AE504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D0CF27B-C9E9-4E96-AF9E-74132C80104D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DF611D0A-A149-43F7-A071-2F263674B3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86" name="Text Box 157">
                      <a:extLst>
                        <a:ext uri="{FF2B5EF4-FFF2-40B4-BE49-F238E27FC236}">
                          <a16:creationId xmlns:a16="http://schemas.microsoft.com/office/drawing/2014/main" id="{4BB42488-58CC-4478-A2BC-A7DD5E03720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87" name="Line 158">
                      <a:extLst>
                        <a:ext uri="{FF2B5EF4-FFF2-40B4-BE49-F238E27FC236}">
                          <a16:creationId xmlns:a16="http://schemas.microsoft.com/office/drawing/2014/main" id="{AE1200B0-3467-4458-BA86-A348D10275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52EF503F-584E-4D1C-9595-A9407A7C204B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84" name="Text Box 163">
                      <a:extLst>
                        <a:ext uri="{FF2B5EF4-FFF2-40B4-BE49-F238E27FC236}">
                          <a16:creationId xmlns:a16="http://schemas.microsoft.com/office/drawing/2014/main" id="{96E69B1F-26C1-47D0-B6AB-D1B558A3164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85" name="Connector: Elbow 84">
                      <a:extLst>
                        <a:ext uri="{FF2B5EF4-FFF2-40B4-BE49-F238E27FC236}">
                          <a16:creationId xmlns:a16="http://schemas.microsoft.com/office/drawing/2014/main" id="{AD777967-62E8-4F5B-84D0-F6037A8BD5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8B1E35E-D718-4058-A3A4-556155C0F9A8}"/>
                </a:ext>
              </a:extLst>
            </p:cNvPr>
            <p:cNvGrpSpPr/>
            <p:nvPr/>
          </p:nvGrpSpPr>
          <p:grpSpPr>
            <a:xfrm>
              <a:off x="2450482" y="1176534"/>
              <a:ext cx="3146217" cy="2393146"/>
              <a:chOff x="1964004" y="1176534"/>
              <a:chExt cx="3146217" cy="2393146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59E40FA5-C5C5-4798-8294-54FAD63D4D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90875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30">
                <a:extLst>
                  <a:ext uri="{FF2B5EF4-FFF2-40B4-BE49-F238E27FC236}">
                    <a16:creationId xmlns:a16="http://schemas.microsoft.com/office/drawing/2014/main" id="{3F8EC30E-C703-4375-9A74-0CDD176BE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Method</a:t>
                </a: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E30A04D7-5916-4CB5-84B3-2241EE14CB43}"/>
                  </a:ext>
                </a:extLst>
              </p:cNvPr>
              <p:cNvGrpSpPr/>
              <p:nvPr/>
            </p:nvGrpSpPr>
            <p:grpSpPr>
              <a:xfrm>
                <a:off x="1964004" y="1787735"/>
                <a:ext cx="2642189" cy="1634835"/>
                <a:chOff x="4483825" y="1788847"/>
                <a:chExt cx="2642189" cy="1634835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61D5DD2-4376-46B8-9B93-505B4A782CC8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47AFF1D8-B438-4105-98F7-AE10D330F1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101" name="Text Box 157">
                      <a:extLst>
                        <a:ext uri="{FF2B5EF4-FFF2-40B4-BE49-F238E27FC236}">
                          <a16:creationId xmlns:a16="http://schemas.microsoft.com/office/drawing/2014/main" id="{7E5F6DD3-754F-405E-92A9-1D9819BBD29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02" name="Line 158">
                      <a:extLst>
                        <a:ext uri="{FF2B5EF4-FFF2-40B4-BE49-F238E27FC236}">
                          <a16:creationId xmlns:a16="http://schemas.microsoft.com/office/drawing/2014/main" id="{B3D33036-B66C-447D-8587-861BBC9222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8" name="Group 97">
                    <a:extLst>
                      <a:ext uri="{FF2B5EF4-FFF2-40B4-BE49-F238E27FC236}">
                        <a16:creationId xmlns:a16="http://schemas.microsoft.com/office/drawing/2014/main" id="{EA8B8EE5-B3C8-4D2F-BAA8-7D6CCCBC7F3D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9" name="Text Box 163">
                      <a:extLst>
                        <a:ext uri="{FF2B5EF4-FFF2-40B4-BE49-F238E27FC236}">
                          <a16:creationId xmlns:a16="http://schemas.microsoft.com/office/drawing/2014/main" id="{779C6F60-0739-45A8-9B0E-E123104A183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00" name="Connector: Elbow 99">
                      <a:extLst>
                        <a:ext uri="{FF2B5EF4-FFF2-40B4-BE49-F238E27FC236}">
                          <a16:creationId xmlns:a16="http://schemas.microsoft.com/office/drawing/2014/main" id="{BFD03621-F795-4C6D-BF33-0AA9D4A090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D234B470-D3F9-4887-983B-D2EF37B8240A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A7DB1810-B848-4F0F-A88C-5B406853B90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95" name="Text Box 157">
                      <a:extLst>
                        <a:ext uri="{FF2B5EF4-FFF2-40B4-BE49-F238E27FC236}">
                          <a16:creationId xmlns:a16="http://schemas.microsoft.com/office/drawing/2014/main" id="{820F5EB0-B5F7-46DB-A801-A0A202D654E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96" name="Line 158">
                      <a:extLst>
                        <a:ext uri="{FF2B5EF4-FFF2-40B4-BE49-F238E27FC236}">
                          <a16:creationId xmlns:a16="http://schemas.microsoft.com/office/drawing/2014/main" id="{B142D06B-EF5B-40BF-B215-D1FFD361CA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BC3EB305-F631-4A95-B19B-4D0A60814541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3" name="Text Box 163">
                      <a:extLst>
                        <a:ext uri="{FF2B5EF4-FFF2-40B4-BE49-F238E27FC236}">
                          <a16:creationId xmlns:a16="http://schemas.microsoft.com/office/drawing/2014/main" id="{ACF4A22D-39B9-48B6-8C28-04D9ABEA684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94" name="Connector: Elbow 93">
                      <a:extLst>
                        <a:ext uri="{FF2B5EF4-FFF2-40B4-BE49-F238E27FC236}">
                          <a16:creationId xmlns:a16="http://schemas.microsoft.com/office/drawing/2014/main" id="{20BECDB9-0678-4DD7-B065-B37C0C46DD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7528B13-E90F-4AF8-8347-DFB388492E86}"/>
                </a:ext>
              </a:extLst>
            </p:cNvPr>
            <p:cNvGrpSpPr/>
            <p:nvPr/>
          </p:nvGrpSpPr>
          <p:grpSpPr>
            <a:xfrm>
              <a:off x="91311" y="1176534"/>
              <a:ext cx="3162548" cy="2393146"/>
              <a:chOff x="-555817" y="1176534"/>
              <a:chExt cx="3162548" cy="2393146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7C1CEAE-015F-45A2-90F0-1DA6356680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7385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D34F08AD-CC8F-47AA-9F6B-7097788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Man</a:t>
                </a: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605C4F66-4A0D-487E-AEB2-FE57BD4D15AB}"/>
                  </a:ext>
                </a:extLst>
              </p:cNvPr>
              <p:cNvGrpSpPr/>
              <p:nvPr/>
            </p:nvGrpSpPr>
            <p:grpSpPr>
              <a:xfrm>
                <a:off x="-555817" y="1787735"/>
                <a:ext cx="2651714" cy="1634835"/>
                <a:chOff x="4483825" y="1788847"/>
                <a:chExt cx="2651714" cy="1634835"/>
              </a:xfrm>
            </p:grpSpPr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ECF8455B-09F1-4B92-863D-5B0ABAF05B0F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905000" cy="779192"/>
                  <a:chOff x="0" y="9525"/>
                  <a:chExt cx="1905000" cy="655668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8E298902-1A57-4E3F-A8FC-26BA4F921E5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905000" cy="333375"/>
                    <a:chOff x="0" y="1"/>
                    <a:chExt cx="200" cy="35"/>
                  </a:xfrm>
                </p:grpSpPr>
                <p:sp>
                  <p:nvSpPr>
                    <p:cNvPr id="116" name="Text Box 157">
                      <a:extLst>
                        <a:ext uri="{FF2B5EF4-FFF2-40B4-BE49-F238E27FC236}">
                          <a16:creationId xmlns:a16="http://schemas.microsoft.com/office/drawing/2014/main" id="{A36D103D-9040-472A-8F3A-7C6DB39091F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18" name="Line 158">
                      <a:extLst>
                        <a:ext uri="{FF2B5EF4-FFF2-40B4-BE49-F238E27FC236}">
                          <a16:creationId xmlns:a16="http://schemas.microsoft.com/office/drawing/2014/main" id="{4344425B-1F25-4683-82BF-FF6FB00239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B8EA0324-E6AD-40FE-A0A2-6239D8407D02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14" name="Text Box 163">
                      <a:extLst>
                        <a:ext uri="{FF2B5EF4-FFF2-40B4-BE49-F238E27FC236}">
                          <a16:creationId xmlns:a16="http://schemas.microsoft.com/office/drawing/2014/main" id="{B6482F7D-965C-4021-9E2F-24B91039C118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15" name="Connector: Elbow 114">
                      <a:extLst>
                        <a:ext uri="{FF2B5EF4-FFF2-40B4-BE49-F238E27FC236}">
                          <a16:creationId xmlns:a16="http://schemas.microsoft.com/office/drawing/2014/main" id="{9F8AF917-B3BC-46BD-A8C9-FAAD13E3B5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0AB0EBB2-17DD-4572-B487-712A629F1A81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905000" cy="779192"/>
                  <a:chOff x="0" y="9525"/>
                  <a:chExt cx="1905000" cy="655668"/>
                </a:xfrm>
              </p:grpSpPr>
              <p:grpSp>
                <p:nvGrpSpPr>
                  <p:cNvPr id="106" name="Group 105">
                    <a:extLst>
                      <a:ext uri="{FF2B5EF4-FFF2-40B4-BE49-F238E27FC236}">
                        <a16:creationId xmlns:a16="http://schemas.microsoft.com/office/drawing/2014/main" id="{409840AF-818D-4CE3-85D0-DB2968F248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905000" cy="333375"/>
                    <a:chOff x="0" y="1"/>
                    <a:chExt cx="200" cy="35"/>
                  </a:xfrm>
                </p:grpSpPr>
                <p:sp>
                  <p:nvSpPr>
                    <p:cNvPr id="110" name="Text Box 157">
                      <a:extLst>
                        <a:ext uri="{FF2B5EF4-FFF2-40B4-BE49-F238E27FC236}">
                          <a16:creationId xmlns:a16="http://schemas.microsoft.com/office/drawing/2014/main" id="{58B8ACF2-6D4F-4CC1-A48C-5ED6504113E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11" name="Line 158">
                      <a:extLst>
                        <a:ext uri="{FF2B5EF4-FFF2-40B4-BE49-F238E27FC236}">
                          <a16:creationId xmlns:a16="http://schemas.microsoft.com/office/drawing/2014/main" id="{D9D078A3-D6D0-428E-B44B-D83AEC584A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07" name="Group 106">
                    <a:extLst>
                      <a:ext uri="{FF2B5EF4-FFF2-40B4-BE49-F238E27FC236}">
                        <a16:creationId xmlns:a16="http://schemas.microsoft.com/office/drawing/2014/main" id="{12208734-EA99-422E-9E4E-8DCFA120E18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08" name="Text Box 163">
                      <a:extLst>
                        <a:ext uri="{FF2B5EF4-FFF2-40B4-BE49-F238E27FC236}">
                          <a16:creationId xmlns:a16="http://schemas.microsoft.com/office/drawing/2014/main" id="{C3B7931A-348F-41D2-A92B-5E129BB41C2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09" name="Connector: Elbow 108">
                      <a:extLst>
                        <a:ext uri="{FF2B5EF4-FFF2-40B4-BE49-F238E27FC236}">
                          <a16:creationId xmlns:a16="http://schemas.microsoft.com/office/drawing/2014/main" id="{6DC73A30-9F25-4508-898C-1D79F0CBA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F037B3-918F-4E22-AD45-86310FE8B3CE}"/>
                </a:ext>
              </a:extLst>
            </p:cNvPr>
            <p:cNvGrpSpPr/>
            <p:nvPr/>
          </p:nvGrpSpPr>
          <p:grpSpPr>
            <a:xfrm>
              <a:off x="4641274" y="3597816"/>
              <a:ext cx="3082881" cy="2393146"/>
              <a:chOff x="4331778" y="3597816"/>
              <a:chExt cx="3082881" cy="2393146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C147C41-F0E3-4E5A-A3FA-3B9293DAF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95313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30">
                <a:extLst>
                  <a:ext uri="{FF2B5EF4-FFF2-40B4-BE49-F238E27FC236}">
                    <a16:creationId xmlns:a16="http://schemas.microsoft.com/office/drawing/2014/main" id="{9BAC9879-63C5-4028-B704-715FACFB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72000" tIns="46038" rIns="72000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Measurement</a:t>
                </a: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CA9CD75-D434-4AA9-8D80-83AC5B8CEADB}"/>
                  </a:ext>
                </a:extLst>
              </p:cNvPr>
              <p:cNvGrpSpPr/>
              <p:nvPr/>
            </p:nvGrpSpPr>
            <p:grpSpPr>
              <a:xfrm>
                <a:off x="4331778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6C9B8A9D-8F46-45A6-A0DC-0E08D176DCCA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28" name="Group 127">
                    <a:extLst>
                      <a:ext uri="{FF2B5EF4-FFF2-40B4-BE49-F238E27FC236}">
                        <a16:creationId xmlns:a16="http://schemas.microsoft.com/office/drawing/2014/main" id="{D24AF8AB-2B37-4E81-8FA2-63E557A12B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32" name="Text Box 157">
                      <a:extLst>
                        <a:ext uri="{FF2B5EF4-FFF2-40B4-BE49-F238E27FC236}">
                          <a16:creationId xmlns:a16="http://schemas.microsoft.com/office/drawing/2014/main" id="{E2FE3E80-4DA1-4A5D-9340-C509D387F4A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33" name="Line 158">
                      <a:extLst>
                        <a:ext uri="{FF2B5EF4-FFF2-40B4-BE49-F238E27FC236}">
                          <a16:creationId xmlns:a16="http://schemas.microsoft.com/office/drawing/2014/main" id="{C422E009-58F2-4F2F-9988-C76EB4A9095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D01C96DE-9788-4E62-B9F9-D0E67F277B97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0" name="Text Box 163">
                      <a:extLst>
                        <a:ext uri="{FF2B5EF4-FFF2-40B4-BE49-F238E27FC236}">
                          <a16:creationId xmlns:a16="http://schemas.microsoft.com/office/drawing/2014/main" id="{D63CC0A9-4554-4BA2-A070-2EC655261D3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31" name="Connector: Elbow 130">
                      <a:extLst>
                        <a:ext uri="{FF2B5EF4-FFF2-40B4-BE49-F238E27FC236}">
                          <a16:creationId xmlns:a16="http://schemas.microsoft.com/office/drawing/2014/main" id="{95DE1166-FAC0-4A6F-B7FF-E78A63398B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B1EDB5C5-8673-4C4A-8362-F82BCE81DDF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22" name="Group 121">
                    <a:extLst>
                      <a:ext uri="{FF2B5EF4-FFF2-40B4-BE49-F238E27FC236}">
                        <a16:creationId xmlns:a16="http://schemas.microsoft.com/office/drawing/2014/main" id="{780E8837-ECD7-49FB-AC54-3851892B7B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26" name="Text Box 157">
                      <a:extLst>
                        <a:ext uri="{FF2B5EF4-FFF2-40B4-BE49-F238E27FC236}">
                          <a16:creationId xmlns:a16="http://schemas.microsoft.com/office/drawing/2014/main" id="{66A16F2B-D101-43CB-B5F1-022D00F2688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27" name="Line 158">
                      <a:extLst>
                        <a:ext uri="{FF2B5EF4-FFF2-40B4-BE49-F238E27FC236}">
                          <a16:creationId xmlns:a16="http://schemas.microsoft.com/office/drawing/2014/main" id="{FADA0748-1148-42E3-96C0-65A32A2859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3" name="Group 122">
                    <a:extLst>
                      <a:ext uri="{FF2B5EF4-FFF2-40B4-BE49-F238E27FC236}">
                        <a16:creationId xmlns:a16="http://schemas.microsoft.com/office/drawing/2014/main" id="{C15847DC-1132-498F-B7B0-21C1DD2FC75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24" name="Text Box 163">
                      <a:extLst>
                        <a:ext uri="{FF2B5EF4-FFF2-40B4-BE49-F238E27FC236}">
                          <a16:creationId xmlns:a16="http://schemas.microsoft.com/office/drawing/2014/main" id="{8C472009-6ADB-48A9-A5E0-9CFF5640D55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25" name="Connector: Elbow 124">
                      <a:extLst>
                        <a:ext uri="{FF2B5EF4-FFF2-40B4-BE49-F238E27FC236}">
                          <a16:creationId xmlns:a16="http://schemas.microsoft.com/office/drawing/2014/main" id="{A635E589-8E16-42D0-A6D4-C9A9A7E93D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9ECA012-22B8-436B-A008-51F177D1E247}"/>
                </a:ext>
              </a:extLst>
            </p:cNvPr>
            <p:cNvGrpSpPr/>
            <p:nvPr/>
          </p:nvGrpSpPr>
          <p:grpSpPr>
            <a:xfrm>
              <a:off x="2309436" y="3597816"/>
              <a:ext cx="3077208" cy="2393146"/>
              <a:chOff x="1833960" y="3597816"/>
              <a:chExt cx="3077208" cy="2393146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6E1473DE-CA22-4311-857C-F807A93898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91822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7AA354C8-291A-4DA8-8FC6-B5F2417A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Environment</a:t>
                </a:r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B4440334-F62D-42D1-BA06-F2389A07BCFB}"/>
                  </a:ext>
                </a:extLst>
              </p:cNvPr>
              <p:cNvGrpSpPr/>
              <p:nvPr/>
            </p:nvGrpSpPr>
            <p:grpSpPr>
              <a:xfrm>
                <a:off x="1833960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B09029E-6FB1-4B1D-80E0-62BE8CC9C539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39B95760-FB5A-4FE9-8B01-1B5BBC0344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47" name="Text Box 157">
                      <a:extLst>
                        <a:ext uri="{FF2B5EF4-FFF2-40B4-BE49-F238E27FC236}">
                          <a16:creationId xmlns:a16="http://schemas.microsoft.com/office/drawing/2014/main" id="{70917E76-68D3-411E-8521-CF530E5F2F0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48" name="Line 158">
                      <a:extLst>
                        <a:ext uri="{FF2B5EF4-FFF2-40B4-BE49-F238E27FC236}">
                          <a16:creationId xmlns:a16="http://schemas.microsoft.com/office/drawing/2014/main" id="{7C9AA395-CCC7-4C79-8450-221B126714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44" name="Group 143">
                    <a:extLst>
                      <a:ext uri="{FF2B5EF4-FFF2-40B4-BE49-F238E27FC236}">
                        <a16:creationId xmlns:a16="http://schemas.microsoft.com/office/drawing/2014/main" id="{22B2C7FF-959E-4697-BAC1-6FF434DF4C23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45" name="Text Box 163">
                      <a:extLst>
                        <a:ext uri="{FF2B5EF4-FFF2-40B4-BE49-F238E27FC236}">
                          <a16:creationId xmlns:a16="http://schemas.microsoft.com/office/drawing/2014/main" id="{0E60127E-FE76-4828-89FE-2982D8E00D2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46" name="Connector: Elbow 145">
                      <a:extLst>
                        <a:ext uri="{FF2B5EF4-FFF2-40B4-BE49-F238E27FC236}">
                          <a16:creationId xmlns:a16="http://schemas.microsoft.com/office/drawing/2014/main" id="{0718C78D-28EA-4A1F-AAAD-635269C153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B4927FE4-B13C-42F3-BB0A-DEDCF4F4B12C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37" name="Group 136">
                    <a:extLst>
                      <a:ext uri="{FF2B5EF4-FFF2-40B4-BE49-F238E27FC236}">
                        <a16:creationId xmlns:a16="http://schemas.microsoft.com/office/drawing/2014/main" id="{91214A11-0C83-4D55-9DEA-20D9944923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41" name="Text Box 157">
                      <a:extLst>
                        <a:ext uri="{FF2B5EF4-FFF2-40B4-BE49-F238E27FC236}">
                          <a16:creationId xmlns:a16="http://schemas.microsoft.com/office/drawing/2014/main" id="{9B5684D8-8EA1-4323-8BD4-7F1A9A4B181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42" name="Line 158">
                      <a:extLst>
                        <a:ext uri="{FF2B5EF4-FFF2-40B4-BE49-F238E27FC236}">
                          <a16:creationId xmlns:a16="http://schemas.microsoft.com/office/drawing/2014/main" id="{A5397978-3DCC-42BF-A23F-E17CAFD53B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18E10F4A-1D50-4A3F-80F4-0978B0C13FD6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9" name="Text Box 163">
                      <a:extLst>
                        <a:ext uri="{FF2B5EF4-FFF2-40B4-BE49-F238E27FC236}">
                          <a16:creationId xmlns:a16="http://schemas.microsoft.com/office/drawing/2014/main" id="{82243FA3-2497-4892-8359-BD559FE6B26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40" name="Connector: Elbow 139">
                      <a:extLst>
                        <a:ext uri="{FF2B5EF4-FFF2-40B4-BE49-F238E27FC236}">
                          <a16:creationId xmlns:a16="http://schemas.microsoft.com/office/drawing/2014/main" id="{0288484D-8C21-4C1F-9018-73C1F57B3B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603E079-F4B2-4D0B-A03D-8DB8A349138E}"/>
                </a:ext>
              </a:extLst>
            </p:cNvPr>
            <p:cNvGrpSpPr/>
            <p:nvPr/>
          </p:nvGrpSpPr>
          <p:grpSpPr>
            <a:xfrm>
              <a:off x="-16730" y="3597816"/>
              <a:ext cx="3071536" cy="2393146"/>
              <a:chOff x="-663858" y="3597816"/>
              <a:chExt cx="3071536" cy="2393146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5C10EAFB-9036-4B25-806B-699B799D6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332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C59BCADF-9285-43A7-B91E-776EB531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Material</a:t>
                </a:r>
              </a:p>
            </p:txBody>
          </p: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6BE9D1B-CF81-4D97-8AB0-9606DA9CB0FB}"/>
                  </a:ext>
                </a:extLst>
              </p:cNvPr>
              <p:cNvGrpSpPr/>
              <p:nvPr/>
            </p:nvGrpSpPr>
            <p:grpSpPr>
              <a:xfrm>
                <a:off x="-663858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id="{9068E810-E39F-4485-8A97-00EFC75383EF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58" name="Group 157">
                    <a:extLst>
                      <a:ext uri="{FF2B5EF4-FFF2-40B4-BE49-F238E27FC236}">
                        <a16:creationId xmlns:a16="http://schemas.microsoft.com/office/drawing/2014/main" id="{25847419-8DD1-4EBD-8EC9-1D7A8B71B5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62" name="Text Box 157">
                      <a:extLst>
                        <a:ext uri="{FF2B5EF4-FFF2-40B4-BE49-F238E27FC236}">
                          <a16:creationId xmlns:a16="http://schemas.microsoft.com/office/drawing/2014/main" id="{B479ABA1-D8AD-4DA2-BD74-BDCA23E2177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63" name="Line 158">
                      <a:extLst>
                        <a:ext uri="{FF2B5EF4-FFF2-40B4-BE49-F238E27FC236}">
                          <a16:creationId xmlns:a16="http://schemas.microsoft.com/office/drawing/2014/main" id="{541E55D3-BFCB-4CB0-9CFC-2E4A38685D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6B526033-24C1-4A39-9896-6B75E59806DF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60" name="Text Box 163">
                      <a:extLst>
                        <a:ext uri="{FF2B5EF4-FFF2-40B4-BE49-F238E27FC236}">
                          <a16:creationId xmlns:a16="http://schemas.microsoft.com/office/drawing/2014/main" id="{DD1E2B0D-D825-420E-A265-F1B9D777C7E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61" name="Connector: Elbow 160">
                      <a:extLst>
                        <a:ext uri="{FF2B5EF4-FFF2-40B4-BE49-F238E27FC236}">
                          <a16:creationId xmlns:a16="http://schemas.microsoft.com/office/drawing/2014/main" id="{B8B4391D-A11A-4A53-B2B7-650C3BF62E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8345B725-7444-4FBC-BC35-E1FA8AAD884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52" name="Group 151">
                    <a:extLst>
                      <a:ext uri="{FF2B5EF4-FFF2-40B4-BE49-F238E27FC236}">
                        <a16:creationId xmlns:a16="http://schemas.microsoft.com/office/drawing/2014/main" id="{96C2B2F1-90C3-48ED-A4E8-79B7C2E4BFC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56" name="Text Box 157">
                      <a:extLst>
                        <a:ext uri="{FF2B5EF4-FFF2-40B4-BE49-F238E27FC236}">
                          <a16:creationId xmlns:a16="http://schemas.microsoft.com/office/drawing/2014/main" id="{E6FCF54D-EB31-4881-8730-12021946080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Cause</a:t>
                      </a:r>
                    </a:p>
                  </p:txBody>
                </p:sp>
                <p:sp>
                  <p:nvSpPr>
                    <p:cNvPr id="157" name="Line 158">
                      <a:extLst>
                        <a:ext uri="{FF2B5EF4-FFF2-40B4-BE49-F238E27FC236}">
                          <a16:creationId xmlns:a16="http://schemas.microsoft.com/office/drawing/2014/main" id="{D94F669B-BBFE-485A-8463-5C6C4A0C46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3" name="Group 152">
                    <a:extLst>
                      <a:ext uri="{FF2B5EF4-FFF2-40B4-BE49-F238E27FC236}">
                        <a16:creationId xmlns:a16="http://schemas.microsoft.com/office/drawing/2014/main" id="{1511F338-366B-497E-8259-9C68BA2C7028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54" name="Text Box 163">
                      <a:extLst>
                        <a:ext uri="{FF2B5EF4-FFF2-40B4-BE49-F238E27FC236}">
                          <a16:creationId xmlns:a16="http://schemas.microsoft.com/office/drawing/2014/main" id="{08567A45-D005-47FF-A0DE-2EA45D4CFEB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0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Sub-cause</a:t>
                      </a:r>
                    </a:p>
                  </p:txBody>
                </p:sp>
                <p:cxnSp>
                  <p:nvCxnSpPr>
                    <p:cNvPr id="155" name="Connector: Elbow 154">
                      <a:extLst>
                        <a:ext uri="{FF2B5EF4-FFF2-40B4-BE49-F238E27FC236}">
                          <a16:creationId xmlns:a16="http://schemas.microsoft.com/office/drawing/2014/main" id="{1313E434-2A4C-4A8F-8D60-F26D6096F9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62669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AFD750F-F915-40D5-BC50-0F0F7F9E715B}"/>
              </a:ext>
            </a:extLst>
          </p:cNvPr>
          <p:cNvGrpSpPr/>
          <p:nvPr/>
        </p:nvGrpSpPr>
        <p:grpSpPr>
          <a:xfrm>
            <a:off x="0" y="1123886"/>
            <a:ext cx="9144000" cy="5333186"/>
            <a:chOff x="394421" y="1980074"/>
            <a:chExt cx="8355159" cy="4357712"/>
          </a:xfrm>
          <a:solidFill>
            <a:schemeClr val="bg1">
              <a:lumMod val="95000"/>
            </a:schemeClr>
          </a:solidFill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39D94BC-9BC3-423C-8A14-B25F1C371284}"/>
                </a:ext>
              </a:extLst>
            </p:cNvPr>
            <p:cNvSpPr/>
            <p:nvPr/>
          </p:nvSpPr>
          <p:spPr bwMode="auto">
            <a:xfrm>
              <a:off x="394421" y="1980074"/>
              <a:ext cx="2322365" cy="4357712"/>
            </a:xfrm>
            <a:custGeom>
              <a:avLst/>
              <a:gdLst>
                <a:gd name="connsiteX0" fmla="*/ 7620 w 998220"/>
                <a:gd name="connsiteY0" fmla="*/ 0 h 2255520"/>
                <a:gd name="connsiteX1" fmla="*/ 0 w 998220"/>
                <a:gd name="connsiteY1" fmla="*/ 2255520 h 2255520"/>
                <a:gd name="connsiteX2" fmla="*/ 998220 w 998220"/>
                <a:gd name="connsiteY2" fmla="*/ 1074420 h 2255520"/>
                <a:gd name="connsiteX3" fmla="*/ 7620 w 998220"/>
                <a:gd name="connsiteY3" fmla="*/ 0 h 2255520"/>
                <a:gd name="connsiteX0" fmla="*/ 0 w 990600"/>
                <a:gd name="connsiteY0" fmla="*/ 0 h 2155174"/>
                <a:gd name="connsiteX1" fmla="*/ 74431 w 990600"/>
                <a:gd name="connsiteY1" fmla="*/ 2155174 h 2155174"/>
                <a:gd name="connsiteX2" fmla="*/ 990600 w 990600"/>
                <a:gd name="connsiteY2" fmla="*/ 1074420 h 2155174"/>
                <a:gd name="connsiteX3" fmla="*/ 0 w 990600"/>
                <a:gd name="connsiteY3" fmla="*/ 0 h 2155174"/>
                <a:gd name="connsiteX0" fmla="*/ 29998 w 916169"/>
                <a:gd name="connsiteY0" fmla="*/ 0 h 2045705"/>
                <a:gd name="connsiteX1" fmla="*/ 0 w 916169"/>
                <a:gd name="connsiteY1" fmla="*/ 2045705 h 2045705"/>
                <a:gd name="connsiteX2" fmla="*/ 916169 w 916169"/>
                <a:gd name="connsiteY2" fmla="*/ 964951 h 2045705"/>
                <a:gd name="connsiteX3" fmla="*/ 29998 w 916169"/>
                <a:gd name="connsiteY3" fmla="*/ 0 h 2045705"/>
                <a:gd name="connsiteX0" fmla="*/ 26269 w 916169"/>
                <a:gd name="connsiteY0" fmla="*/ 0 h 2054827"/>
                <a:gd name="connsiteX1" fmla="*/ 0 w 916169"/>
                <a:gd name="connsiteY1" fmla="*/ 2054827 h 2054827"/>
                <a:gd name="connsiteX2" fmla="*/ 916169 w 916169"/>
                <a:gd name="connsiteY2" fmla="*/ 974073 h 2054827"/>
                <a:gd name="connsiteX3" fmla="*/ 26269 w 916169"/>
                <a:gd name="connsiteY3" fmla="*/ 0 h 2054827"/>
                <a:gd name="connsiteX0" fmla="*/ 15080 w 916169"/>
                <a:gd name="connsiteY0" fmla="*/ 0 h 2073072"/>
                <a:gd name="connsiteX1" fmla="*/ 0 w 916169"/>
                <a:gd name="connsiteY1" fmla="*/ 2073072 h 2073072"/>
                <a:gd name="connsiteX2" fmla="*/ 916169 w 916169"/>
                <a:gd name="connsiteY2" fmla="*/ 992318 h 2073072"/>
                <a:gd name="connsiteX3" fmla="*/ 15080 w 916169"/>
                <a:gd name="connsiteY3" fmla="*/ 0 h 2073072"/>
                <a:gd name="connsiteX0" fmla="*/ 11351 w 916169"/>
                <a:gd name="connsiteY0" fmla="*/ 0 h 2086756"/>
                <a:gd name="connsiteX1" fmla="*/ 0 w 916169"/>
                <a:gd name="connsiteY1" fmla="*/ 2086756 h 2086756"/>
                <a:gd name="connsiteX2" fmla="*/ 916169 w 916169"/>
                <a:gd name="connsiteY2" fmla="*/ 1006002 h 2086756"/>
                <a:gd name="connsiteX3" fmla="*/ 11351 w 916169"/>
                <a:gd name="connsiteY3" fmla="*/ 0 h 2086756"/>
                <a:gd name="connsiteX0" fmla="*/ 7621 w 916169"/>
                <a:gd name="connsiteY0" fmla="*/ 0 h 2100440"/>
                <a:gd name="connsiteX1" fmla="*/ 0 w 916169"/>
                <a:gd name="connsiteY1" fmla="*/ 2100440 h 2100440"/>
                <a:gd name="connsiteX2" fmla="*/ 916169 w 916169"/>
                <a:gd name="connsiteY2" fmla="*/ 1019686 h 2100440"/>
                <a:gd name="connsiteX3" fmla="*/ 7621 w 916169"/>
                <a:gd name="connsiteY3" fmla="*/ 0 h 2100440"/>
                <a:gd name="connsiteX0" fmla="*/ 3891 w 912439"/>
                <a:gd name="connsiteY0" fmla="*/ 0 h 2091318"/>
                <a:gd name="connsiteX1" fmla="*/ 0 w 912439"/>
                <a:gd name="connsiteY1" fmla="*/ 2091318 h 2091318"/>
                <a:gd name="connsiteX2" fmla="*/ 912439 w 912439"/>
                <a:gd name="connsiteY2" fmla="*/ 1019686 h 2091318"/>
                <a:gd name="connsiteX3" fmla="*/ 3891 w 912439"/>
                <a:gd name="connsiteY3" fmla="*/ 0 h 2091318"/>
                <a:gd name="connsiteX0" fmla="*/ 797 w 909345"/>
                <a:gd name="connsiteY0" fmla="*/ 0 h 2086757"/>
                <a:gd name="connsiteX1" fmla="*/ 4365 w 909345"/>
                <a:gd name="connsiteY1" fmla="*/ 2086757 h 2086757"/>
                <a:gd name="connsiteX2" fmla="*/ 909345 w 909345"/>
                <a:gd name="connsiteY2" fmla="*/ 1019686 h 2086757"/>
                <a:gd name="connsiteX3" fmla="*/ 797 w 909345"/>
                <a:gd name="connsiteY3" fmla="*/ 0 h 208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345" h="2086757">
                  <a:moveTo>
                    <a:pt x="797" y="0"/>
                  </a:moveTo>
                  <a:cubicBezTo>
                    <a:pt x="-2987" y="695585"/>
                    <a:pt x="8149" y="1391172"/>
                    <a:pt x="4365" y="2086757"/>
                  </a:cubicBezTo>
                  <a:lnTo>
                    <a:pt x="909345" y="1019686"/>
                  </a:lnTo>
                  <a:lnTo>
                    <a:pt x="797" y="0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BAEF7153-6DBD-4948-B735-A6E97485728E}"/>
                </a:ext>
              </a:extLst>
            </p:cNvPr>
            <p:cNvSpPr/>
            <p:nvPr/>
          </p:nvSpPr>
          <p:spPr bwMode="auto">
            <a:xfrm>
              <a:off x="1471306" y="2223362"/>
              <a:ext cx="7278274" cy="3907134"/>
            </a:xfrm>
            <a:custGeom>
              <a:avLst/>
              <a:gdLst>
                <a:gd name="connsiteX0" fmla="*/ 15240 w 2849880"/>
                <a:gd name="connsiteY0" fmla="*/ 385024 h 1870991"/>
                <a:gd name="connsiteX1" fmla="*/ 586740 w 2849880"/>
                <a:gd name="connsiteY1" fmla="*/ 133564 h 1870991"/>
                <a:gd name="connsiteX2" fmla="*/ 1165860 w 2849880"/>
                <a:gd name="connsiteY2" fmla="*/ 4024 h 1870991"/>
                <a:gd name="connsiteX3" fmla="*/ 1737360 w 2849880"/>
                <a:gd name="connsiteY3" fmla="*/ 49744 h 1870991"/>
                <a:gd name="connsiteX4" fmla="*/ 2202180 w 2849880"/>
                <a:gd name="connsiteY4" fmla="*/ 217384 h 1870991"/>
                <a:gd name="connsiteX5" fmla="*/ 2552700 w 2849880"/>
                <a:gd name="connsiteY5" fmla="*/ 499324 h 1870991"/>
                <a:gd name="connsiteX6" fmla="*/ 2750820 w 2849880"/>
                <a:gd name="connsiteY6" fmla="*/ 758404 h 1870991"/>
                <a:gd name="connsiteX7" fmla="*/ 2849880 w 2849880"/>
                <a:gd name="connsiteY7" fmla="*/ 948904 h 1870991"/>
                <a:gd name="connsiteX8" fmla="*/ 2682240 w 2849880"/>
                <a:gd name="connsiteY8" fmla="*/ 1215604 h 1870991"/>
                <a:gd name="connsiteX9" fmla="*/ 2468880 w 2849880"/>
                <a:gd name="connsiteY9" fmla="*/ 1459444 h 1870991"/>
                <a:gd name="connsiteX10" fmla="*/ 2232660 w 2849880"/>
                <a:gd name="connsiteY10" fmla="*/ 1642324 h 1870991"/>
                <a:gd name="connsiteX11" fmla="*/ 1828800 w 2849880"/>
                <a:gd name="connsiteY11" fmla="*/ 1817584 h 1870991"/>
                <a:gd name="connsiteX12" fmla="*/ 1257300 w 2849880"/>
                <a:gd name="connsiteY12" fmla="*/ 1870924 h 1870991"/>
                <a:gd name="connsiteX13" fmla="*/ 800100 w 2849880"/>
                <a:gd name="connsiteY13" fmla="*/ 1809964 h 1870991"/>
                <a:gd name="connsiteX14" fmla="*/ 342900 w 2849880"/>
                <a:gd name="connsiteY14" fmla="*/ 1657564 h 1870991"/>
                <a:gd name="connsiteX15" fmla="*/ 0 w 2849880"/>
                <a:gd name="connsiteY15" fmla="*/ 1482304 h 1870991"/>
                <a:gd name="connsiteX16" fmla="*/ 15240 w 2849880"/>
                <a:gd name="connsiteY16" fmla="*/ 385024 h 187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49880" h="1870991">
                  <a:moveTo>
                    <a:pt x="15240" y="385024"/>
                  </a:moveTo>
                  <a:cubicBezTo>
                    <a:pt x="205105" y="291044"/>
                    <a:pt x="394970" y="197064"/>
                    <a:pt x="586740" y="133564"/>
                  </a:cubicBezTo>
                  <a:cubicBezTo>
                    <a:pt x="778510" y="70064"/>
                    <a:pt x="974090" y="17994"/>
                    <a:pt x="1165860" y="4024"/>
                  </a:cubicBezTo>
                  <a:cubicBezTo>
                    <a:pt x="1357630" y="-9946"/>
                    <a:pt x="1564640" y="14184"/>
                    <a:pt x="1737360" y="49744"/>
                  </a:cubicBezTo>
                  <a:cubicBezTo>
                    <a:pt x="1910080" y="85304"/>
                    <a:pt x="2066290" y="142454"/>
                    <a:pt x="2202180" y="217384"/>
                  </a:cubicBezTo>
                  <a:cubicBezTo>
                    <a:pt x="2338070" y="292314"/>
                    <a:pt x="2461260" y="409154"/>
                    <a:pt x="2552700" y="499324"/>
                  </a:cubicBezTo>
                  <a:cubicBezTo>
                    <a:pt x="2644140" y="589494"/>
                    <a:pt x="2701290" y="683474"/>
                    <a:pt x="2750820" y="758404"/>
                  </a:cubicBezTo>
                  <a:lnTo>
                    <a:pt x="2849880" y="948904"/>
                  </a:lnTo>
                  <a:cubicBezTo>
                    <a:pt x="2794000" y="1037804"/>
                    <a:pt x="2745740" y="1130514"/>
                    <a:pt x="2682240" y="1215604"/>
                  </a:cubicBezTo>
                  <a:cubicBezTo>
                    <a:pt x="2618740" y="1300694"/>
                    <a:pt x="2543810" y="1388324"/>
                    <a:pt x="2468880" y="1459444"/>
                  </a:cubicBezTo>
                  <a:cubicBezTo>
                    <a:pt x="2393950" y="1530564"/>
                    <a:pt x="2339340" y="1582634"/>
                    <a:pt x="2232660" y="1642324"/>
                  </a:cubicBezTo>
                  <a:cubicBezTo>
                    <a:pt x="2125980" y="1702014"/>
                    <a:pt x="1991360" y="1779484"/>
                    <a:pt x="1828800" y="1817584"/>
                  </a:cubicBezTo>
                  <a:cubicBezTo>
                    <a:pt x="1666240" y="1855684"/>
                    <a:pt x="1428750" y="1872194"/>
                    <a:pt x="1257300" y="1870924"/>
                  </a:cubicBezTo>
                  <a:cubicBezTo>
                    <a:pt x="1085850" y="1869654"/>
                    <a:pt x="952500" y="1845524"/>
                    <a:pt x="800100" y="1809964"/>
                  </a:cubicBezTo>
                  <a:cubicBezTo>
                    <a:pt x="647700" y="1774404"/>
                    <a:pt x="476250" y="1712174"/>
                    <a:pt x="342900" y="1657564"/>
                  </a:cubicBezTo>
                  <a:cubicBezTo>
                    <a:pt x="209550" y="1602954"/>
                    <a:pt x="104775" y="1542629"/>
                    <a:pt x="0" y="1482304"/>
                  </a:cubicBezTo>
                  <a:lnTo>
                    <a:pt x="15240" y="385024"/>
                  </a:ln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E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D230301-7294-48B3-BECF-0E8186842270}"/>
              </a:ext>
            </a:extLst>
          </p:cNvPr>
          <p:cNvGrpSpPr/>
          <p:nvPr/>
        </p:nvGrpSpPr>
        <p:grpSpPr>
          <a:xfrm>
            <a:off x="0" y="1387554"/>
            <a:ext cx="9124230" cy="4814428"/>
            <a:chOff x="-36500" y="1176534"/>
            <a:chExt cx="9124230" cy="4814428"/>
          </a:xfrm>
        </p:grpSpPr>
        <p:sp>
          <p:nvSpPr>
            <p:cNvPr id="41" name="Rectangle 30">
              <a:extLst>
                <a:ext uri="{FF2B5EF4-FFF2-40B4-BE49-F238E27FC236}">
                  <a16:creationId xmlns:a16="http://schemas.microsoft.com/office/drawing/2014/main" id="{43270E27-F90D-4E62-95A5-CAB95B7D9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490" y="3122937"/>
              <a:ext cx="965240" cy="921622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square" lIns="92075" tIns="46038" rIns="92075" bIns="46038" anchor="ctr"/>
            <a:lstStyle/>
            <a:p>
              <a:pPr lvl="0" algn="ctr"/>
              <a:r>
                <a:rPr lang="en-US" sz="1400" dirty="0">
                  <a:latin typeface="Calibri" pitchFamily="34" charset="0"/>
                  <a:ea typeface="ＭＳ Ｐゴシック" pitchFamily="-92" charset="-128"/>
                  <a:cs typeface="Times New Roman" pitchFamily="18" charset="0"/>
                </a:rPr>
                <a:t>Effect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FC8F42-16F2-4721-B166-F05D0825B9C0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-36500" y="3583748"/>
              <a:ext cx="815899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F56E4DD-1BB9-41B6-9E53-9A9149A65E7D}"/>
                </a:ext>
              </a:extLst>
            </p:cNvPr>
            <p:cNvGrpSpPr/>
            <p:nvPr/>
          </p:nvGrpSpPr>
          <p:grpSpPr>
            <a:xfrm>
              <a:off x="4793321" y="1176534"/>
              <a:ext cx="3129887" cy="2393146"/>
              <a:chOff x="4483825" y="1176534"/>
              <a:chExt cx="3129887" cy="2393146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F6921E51-AE7A-43B0-86E4-63B8435B8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94366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30">
                <a:extLst>
                  <a:ext uri="{FF2B5EF4-FFF2-40B4-BE49-F238E27FC236}">
                    <a16:creationId xmlns:a16="http://schemas.microsoft.com/office/drawing/2014/main" id="{6972884F-F257-4B51-9619-BEA171DFC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Equipment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70C166D-6465-47B3-8B1D-CA2BC89B4FED}"/>
                  </a:ext>
                </a:extLst>
              </p:cNvPr>
              <p:cNvGrpSpPr/>
              <p:nvPr/>
            </p:nvGrpSpPr>
            <p:grpSpPr>
              <a:xfrm>
                <a:off x="4483825" y="1787735"/>
                <a:ext cx="2642189" cy="1634835"/>
                <a:chOff x="4483825" y="1788847"/>
                <a:chExt cx="2642189" cy="1634835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49AF834E-264B-4D90-B4F1-A3AA4069AE23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A3734A29-4EAD-4387-8AD6-323E1E1501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53" name="Text Box 157">
                      <a:extLst>
                        <a:ext uri="{FF2B5EF4-FFF2-40B4-BE49-F238E27FC236}">
                          <a16:creationId xmlns:a16="http://schemas.microsoft.com/office/drawing/2014/main" id="{455E88AC-41F7-4C0D-A0DB-AA4CAD8DA13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PPEs are not always worn</a:t>
                      </a:r>
                    </a:p>
                  </p:txBody>
                </p:sp>
                <p:sp>
                  <p:nvSpPr>
                    <p:cNvPr id="54" name="Line 158">
                      <a:extLst>
                        <a:ext uri="{FF2B5EF4-FFF2-40B4-BE49-F238E27FC236}">
                          <a16:creationId xmlns:a16="http://schemas.microsoft.com/office/drawing/2014/main" id="{F3D25755-411B-4A3F-8B6A-B3454A386F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3F295467-C7F7-408C-9544-C721FF820FA0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51" name="Text Box 163">
                      <a:extLst>
                        <a:ext uri="{FF2B5EF4-FFF2-40B4-BE49-F238E27FC236}">
                          <a16:creationId xmlns:a16="http://schemas.microsoft.com/office/drawing/2014/main" id="{37D84CF6-AC8D-4792-B4EB-591716549CA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Staff are not following PPE instructions</a:t>
                      </a:r>
                    </a:p>
                  </p:txBody>
                </p:sp>
                <p:cxnSp>
                  <p:nvCxnSpPr>
                    <p:cNvPr id="52" name="Connector: Elbow 51">
                      <a:extLst>
                        <a:ext uri="{FF2B5EF4-FFF2-40B4-BE49-F238E27FC236}">
                          <a16:creationId xmlns:a16="http://schemas.microsoft.com/office/drawing/2014/main" id="{8F24E34C-4580-4F4B-8C00-AAD66AE504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D0CF27B-C9E9-4E96-AF9E-74132C80104D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DF611D0A-A149-43F7-A071-2F263674B3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86" name="Text Box 157">
                      <a:extLst>
                        <a:ext uri="{FF2B5EF4-FFF2-40B4-BE49-F238E27FC236}">
                          <a16:creationId xmlns:a16="http://schemas.microsoft.com/office/drawing/2014/main" id="{4BB42488-58CC-4478-A2BC-A7DD5E03720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First aid kits are not always accessible</a:t>
                      </a:r>
                    </a:p>
                  </p:txBody>
                </p:sp>
                <p:sp>
                  <p:nvSpPr>
                    <p:cNvPr id="87" name="Line 158">
                      <a:extLst>
                        <a:ext uri="{FF2B5EF4-FFF2-40B4-BE49-F238E27FC236}">
                          <a16:creationId xmlns:a16="http://schemas.microsoft.com/office/drawing/2014/main" id="{AE1200B0-3467-4458-BA86-A348D10275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52EF503F-584E-4D1C-9595-A9407A7C204B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84" name="Text Box 163">
                      <a:extLst>
                        <a:ext uri="{FF2B5EF4-FFF2-40B4-BE49-F238E27FC236}">
                          <a16:creationId xmlns:a16="http://schemas.microsoft.com/office/drawing/2014/main" id="{96E69B1F-26C1-47D0-B6AB-D1B558A3164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Keys are only with the morning shift staff</a:t>
                      </a:r>
                    </a:p>
                  </p:txBody>
                </p:sp>
                <p:cxnSp>
                  <p:nvCxnSpPr>
                    <p:cNvPr id="85" name="Connector: Elbow 84">
                      <a:extLst>
                        <a:ext uri="{FF2B5EF4-FFF2-40B4-BE49-F238E27FC236}">
                          <a16:creationId xmlns:a16="http://schemas.microsoft.com/office/drawing/2014/main" id="{AD777967-62E8-4F5B-84D0-F6037A8BD5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8B1E35E-D718-4058-A3A4-556155C0F9A8}"/>
                </a:ext>
              </a:extLst>
            </p:cNvPr>
            <p:cNvGrpSpPr/>
            <p:nvPr/>
          </p:nvGrpSpPr>
          <p:grpSpPr>
            <a:xfrm>
              <a:off x="2450482" y="1176534"/>
              <a:ext cx="3146217" cy="2393146"/>
              <a:chOff x="1964004" y="1176534"/>
              <a:chExt cx="3146217" cy="2393146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59E40FA5-C5C5-4798-8294-54FAD63D4D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90875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30">
                <a:extLst>
                  <a:ext uri="{FF2B5EF4-FFF2-40B4-BE49-F238E27FC236}">
                    <a16:creationId xmlns:a16="http://schemas.microsoft.com/office/drawing/2014/main" id="{3F8EC30E-C703-4375-9A74-0CDD176BE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Method</a:t>
                </a: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E30A04D7-5916-4CB5-84B3-2241EE14CB43}"/>
                  </a:ext>
                </a:extLst>
              </p:cNvPr>
              <p:cNvGrpSpPr/>
              <p:nvPr/>
            </p:nvGrpSpPr>
            <p:grpSpPr>
              <a:xfrm>
                <a:off x="1964004" y="1787735"/>
                <a:ext cx="2642189" cy="1634835"/>
                <a:chOff x="4483825" y="1788847"/>
                <a:chExt cx="2642189" cy="1634835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61D5DD2-4376-46B8-9B93-505B4A782CC8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47AFF1D8-B438-4105-98F7-AE10D330F1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101" name="Text Box 157">
                      <a:extLst>
                        <a:ext uri="{FF2B5EF4-FFF2-40B4-BE49-F238E27FC236}">
                          <a16:creationId xmlns:a16="http://schemas.microsoft.com/office/drawing/2014/main" id="{7E5F6DD3-754F-405E-92A9-1D9819BBD29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The tables are not cleaned immediately</a:t>
                      </a:r>
                    </a:p>
                  </p:txBody>
                </p:sp>
                <p:sp>
                  <p:nvSpPr>
                    <p:cNvPr id="102" name="Line 158">
                      <a:extLst>
                        <a:ext uri="{FF2B5EF4-FFF2-40B4-BE49-F238E27FC236}">
                          <a16:creationId xmlns:a16="http://schemas.microsoft.com/office/drawing/2014/main" id="{B3D33036-B66C-447D-8587-861BBC9222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8" name="Group 97">
                    <a:extLst>
                      <a:ext uri="{FF2B5EF4-FFF2-40B4-BE49-F238E27FC236}">
                        <a16:creationId xmlns:a16="http://schemas.microsoft.com/office/drawing/2014/main" id="{EA8B8EE5-B3C8-4D2F-BAA8-7D6CCCBC7F3D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9" name="Text Box 163">
                      <a:extLst>
                        <a:ext uri="{FF2B5EF4-FFF2-40B4-BE49-F238E27FC236}">
                          <a16:creationId xmlns:a16="http://schemas.microsoft.com/office/drawing/2014/main" id="{779C6F60-0739-45A8-9B0E-E123104A183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Waiters are busy with other duties</a:t>
                      </a:r>
                    </a:p>
                  </p:txBody>
                </p:sp>
                <p:cxnSp>
                  <p:nvCxnSpPr>
                    <p:cNvPr id="100" name="Connector: Elbow 99">
                      <a:extLst>
                        <a:ext uri="{FF2B5EF4-FFF2-40B4-BE49-F238E27FC236}">
                          <a16:creationId xmlns:a16="http://schemas.microsoft.com/office/drawing/2014/main" id="{BFD03621-F795-4C6D-BF33-0AA9D4A090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D234B470-D3F9-4887-983B-D2EF37B8240A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895475" cy="779192"/>
                  <a:chOff x="0" y="9525"/>
                  <a:chExt cx="1895475" cy="655668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A7DB1810-B848-4F0F-A88C-5B406853B90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895475" cy="333375"/>
                    <a:chOff x="0" y="1"/>
                    <a:chExt cx="199" cy="35"/>
                  </a:xfrm>
                </p:grpSpPr>
                <p:sp>
                  <p:nvSpPr>
                    <p:cNvPr id="95" name="Text Box 157">
                      <a:extLst>
                        <a:ext uri="{FF2B5EF4-FFF2-40B4-BE49-F238E27FC236}">
                          <a16:creationId xmlns:a16="http://schemas.microsoft.com/office/drawing/2014/main" id="{820F5EB0-B5F7-46DB-A801-A0A202D654E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Slow reporting of health cases</a:t>
                      </a:r>
                    </a:p>
                  </p:txBody>
                </p:sp>
                <p:sp>
                  <p:nvSpPr>
                    <p:cNvPr id="96" name="Line 158">
                      <a:extLst>
                        <a:ext uri="{FF2B5EF4-FFF2-40B4-BE49-F238E27FC236}">
                          <a16:creationId xmlns:a16="http://schemas.microsoft.com/office/drawing/2014/main" id="{B142D06B-EF5B-40BF-B215-D1FFD361CA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BC3EB305-F631-4A95-B19B-4D0A60814541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93" name="Text Box 163">
                      <a:extLst>
                        <a:ext uri="{FF2B5EF4-FFF2-40B4-BE49-F238E27FC236}">
                          <a16:creationId xmlns:a16="http://schemas.microsoft.com/office/drawing/2014/main" id="{ACF4A22D-39B9-48B6-8C28-04D9ABEA684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No healthcare representative is in place</a:t>
                      </a:r>
                    </a:p>
                  </p:txBody>
                </p:sp>
                <p:cxnSp>
                  <p:nvCxnSpPr>
                    <p:cNvPr id="94" name="Connector: Elbow 93">
                      <a:extLst>
                        <a:ext uri="{FF2B5EF4-FFF2-40B4-BE49-F238E27FC236}">
                          <a16:creationId xmlns:a16="http://schemas.microsoft.com/office/drawing/2014/main" id="{20BECDB9-0678-4DD7-B065-B37C0C46DD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7528B13-E90F-4AF8-8347-DFB388492E86}"/>
                </a:ext>
              </a:extLst>
            </p:cNvPr>
            <p:cNvGrpSpPr/>
            <p:nvPr/>
          </p:nvGrpSpPr>
          <p:grpSpPr>
            <a:xfrm>
              <a:off x="91311" y="1176534"/>
              <a:ext cx="3162548" cy="2393146"/>
              <a:chOff x="-555817" y="1176534"/>
              <a:chExt cx="3162548" cy="2393146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7C1CEAE-015F-45A2-90F0-1DA6356680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7385" y="1630333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D34F08AD-CC8F-47AA-9F6B-709778823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1176534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Man</a:t>
                </a: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605C4F66-4A0D-487E-AEB2-FE57BD4D15AB}"/>
                  </a:ext>
                </a:extLst>
              </p:cNvPr>
              <p:cNvGrpSpPr/>
              <p:nvPr/>
            </p:nvGrpSpPr>
            <p:grpSpPr>
              <a:xfrm>
                <a:off x="-555817" y="1787735"/>
                <a:ext cx="2651714" cy="1634835"/>
                <a:chOff x="4483825" y="1788847"/>
                <a:chExt cx="2651714" cy="1634835"/>
              </a:xfrm>
            </p:grpSpPr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ECF8455B-09F1-4B92-863D-5B0ABAF05B0F}"/>
                    </a:ext>
                  </a:extLst>
                </p:cNvPr>
                <p:cNvGrpSpPr/>
                <p:nvPr/>
              </p:nvGrpSpPr>
              <p:grpSpPr>
                <a:xfrm>
                  <a:off x="4483825" y="1788847"/>
                  <a:ext cx="1905000" cy="779192"/>
                  <a:chOff x="0" y="9525"/>
                  <a:chExt cx="1905000" cy="655668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8E298902-1A57-4E3F-A8FC-26BA4F921E5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905000" cy="333375"/>
                    <a:chOff x="0" y="1"/>
                    <a:chExt cx="200" cy="35"/>
                  </a:xfrm>
                </p:grpSpPr>
                <p:sp>
                  <p:nvSpPr>
                    <p:cNvPr id="116" name="Text Box 157">
                      <a:extLst>
                        <a:ext uri="{FF2B5EF4-FFF2-40B4-BE49-F238E27FC236}">
                          <a16:creationId xmlns:a16="http://schemas.microsoft.com/office/drawing/2014/main" id="{A36D103D-9040-472A-8F3A-7C6DB39091F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Dirty staff clothing</a:t>
                      </a:r>
                    </a:p>
                  </p:txBody>
                </p:sp>
                <p:sp>
                  <p:nvSpPr>
                    <p:cNvPr id="118" name="Line 158">
                      <a:extLst>
                        <a:ext uri="{FF2B5EF4-FFF2-40B4-BE49-F238E27FC236}">
                          <a16:creationId xmlns:a16="http://schemas.microsoft.com/office/drawing/2014/main" id="{4344425B-1F25-4683-82BF-FF6FB002397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B8EA0324-E6AD-40FE-A0A2-6239D8407D02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14" name="Text Box 163">
                      <a:extLst>
                        <a:ext uri="{FF2B5EF4-FFF2-40B4-BE49-F238E27FC236}">
                          <a16:creationId xmlns:a16="http://schemas.microsoft.com/office/drawing/2014/main" id="{B6482F7D-965C-4021-9E2F-24B91039C118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Washing machine is out of balance</a:t>
                      </a:r>
                    </a:p>
                  </p:txBody>
                </p:sp>
                <p:cxnSp>
                  <p:nvCxnSpPr>
                    <p:cNvPr id="115" name="Connector: Elbow 114">
                      <a:extLst>
                        <a:ext uri="{FF2B5EF4-FFF2-40B4-BE49-F238E27FC236}">
                          <a16:creationId xmlns:a16="http://schemas.microsoft.com/office/drawing/2014/main" id="{9F8AF917-B3BC-46BD-A8C9-FAAD13E3B5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0AB0EBB2-17DD-4572-B487-712A629F1A81}"/>
                    </a:ext>
                  </a:extLst>
                </p:cNvPr>
                <p:cNvGrpSpPr/>
                <p:nvPr/>
              </p:nvGrpSpPr>
              <p:grpSpPr>
                <a:xfrm>
                  <a:off x="5230539" y="2644490"/>
                  <a:ext cx="1905000" cy="779192"/>
                  <a:chOff x="0" y="9525"/>
                  <a:chExt cx="1905000" cy="655668"/>
                </a:xfrm>
              </p:grpSpPr>
              <p:grpSp>
                <p:nvGrpSpPr>
                  <p:cNvPr id="106" name="Group 105">
                    <a:extLst>
                      <a:ext uri="{FF2B5EF4-FFF2-40B4-BE49-F238E27FC236}">
                        <a16:creationId xmlns:a16="http://schemas.microsoft.com/office/drawing/2014/main" id="{409840AF-818D-4CE3-85D0-DB2968F248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9525"/>
                    <a:ext cx="1905000" cy="333375"/>
                    <a:chOff x="0" y="1"/>
                    <a:chExt cx="200" cy="35"/>
                  </a:xfrm>
                </p:grpSpPr>
                <p:sp>
                  <p:nvSpPr>
                    <p:cNvPr id="110" name="Text Box 157">
                      <a:extLst>
                        <a:ext uri="{FF2B5EF4-FFF2-40B4-BE49-F238E27FC236}">
                          <a16:creationId xmlns:a16="http://schemas.microsoft.com/office/drawing/2014/main" id="{58B8ACF2-6D4F-4CC1-A48C-5ED6504113E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Not washing hands frequently</a:t>
                      </a:r>
                    </a:p>
                  </p:txBody>
                </p:sp>
                <p:sp>
                  <p:nvSpPr>
                    <p:cNvPr id="111" name="Line 158">
                      <a:extLst>
                        <a:ext uri="{FF2B5EF4-FFF2-40B4-BE49-F238E27FC236}">
                          <a16:creationId xmlns:a16="http://schemas.microsoft.com/office/drawing/2014/main" id="{D9D078A3-D6D0-428E-B44B-D83AEC584AA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07" name="Group 106">
                    <a:extLst>
                      <a:ext uri="{FF2B5EF4-FFF2-40B4-BE49-F238E27FC236}">
                        <a16:creationId xmlns:a16="http://schemas.microsoft.com/office/drawing/2014/main" id="{12208734-EA99-422E-9E4E-8DCFA120E18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08" name="Text Box 163">
                      <a:extLst>
                        <a:ext uri="{FF2B5EF4-FFF2-40B4-BE49-F238E27FC236}">
                          <a16:creationId xmlns:a16="http://schemas.microsoft.com/office/drawing/2014/main" id="{C3B7931A-348F-41D2-A92B-5E129BB41C2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Staff are not following washing instructions</a:t>
                      </a:r>
                    </a:p>
                  </p:txBody>
                </p:sp>
                <p:cxnSp>
                  <p:nvCxnSpPr>
                    <p:cNvPr id="109" name="Connector: Elbow 108">
                      <a:extLst>
                        <a:ext uri="{FF2B5EF4-FFF2-40B4-BE49-F238E27FC236}">
                          <a16:creationId xmlns:a16="http://schemas.microsoft.com/office/drawing/2014/main" id="{6DC73A30-9F25-4508-898C-1D79F0CBA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F037B3-918F-4E22-AD45-86310FE8B3CE}"/>
                </a:ext>
              </a:extLst>
            </p:cNvPr>
            <p:cNvGrpSpPr/>
            <p:nvPr/>
          </p:nvGrpSpPr>
          <p:grpSpPr>
            <a:xfrm>
              <a:off x="4641274" y="3597816"/>
              <a:ext cx="3082881" cy="2393146"/>
              <a:chOff x="4331778" y="3597816"/>
              <a:chExt cx="3082881" cy="2393146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C147C41-F0E3-4E5A-A3FA-3B9293DAF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95313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30">
                <a:extLst>
                  <a:ext uri="{FF2B5EF4-FFF2-40B4-BE49-F238E27FC236}">
                    <a16:creationId xmlns:a16="http://schemas.microsoft.com/office/drawing/2014/main" id="{9BAC9879-63C5-4028-B704-715FACFB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810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72000" tIns="46038" rIns="72000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Measurement</a:t>
                </a: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CA9CD75-D434-4AA9-8D80-83AC5B8CEADB}"/>
                  </a:ext>
                </a:extLst>
              </p:cNvPr>
              <p:cNvGrpSpPr/>
              <p:nvPr/>
            </p:nvGrpSpPr>
            <p:grpSpPr>
              <a:xfrm>
                <a:off x="4331778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6C9B8A9D-8F46-45A6-A0DC-0E08D176DCCA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28" name="Group 127">
                    <a:extLst>
                      <a:ext uri="{FF2B5EF4-FFF2-40B4-BE49-F238E27FC236}">
                        <a16:creationId xmlns:a16="http://schemas.microsoft.com/office/drawing/2014/main" id="{D24AF8AB-2B37-4E81-8FA2-63E557A12B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32" name="Text Box 157">
                      <a:extLst>
                        <a:ext uri="{FF2B5EF4-FFF2-40B4-BE49-F238E27FC236}">
                          <a16:creationId xmlns:a16="http://schemas.microsoft.com/office/drawing/2014/main" id="{E2FE3E80-4DA1-4A5D-9340-C509D387F4A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Healthcare KPIs are not reported regularly</a:t>
                      </a:r>
                    </a:p>
                  </p:txBody>
                </p:sp>
                <p:sp>
                  <p:nvSpPr>
                    <p:cNvPr id="133" name="Line 158">
                      <a:extLst>
                        <a:ext uri="{FF2B5EF4-FFF2-40B4-BE49-F238E27FC236}">
                          <a16:creationId xmlns:a16="http://schemas.microsoft.com/office/drawing/2014/main" id="{C422E009-58F2-4F2F-9988-C76EB4A9095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D01C96DE-9788-4E62-B9F9-D0E67F277B97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0" name="Text Box 163">
                      <a:extLst>
                        <a:ext uri="{FF2B5EF4-FFF2-40B4-BE49-F238E27FC236}">
                          <a16:creationId xmlns:a16="http://schemas.microsoft.com/office/drawing/2014/main" id="{D63CC0A9-4554-4BA2-A070-2EC655261D3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Healthcare KPIs are not measured regularly</a:t>
                      </a:r>
                    </a:p>
                  </p:txBody>
                </p:sp>
                <p:cxnSp>
                  <p:nvCxnSpPr>
                    <p:cNvPr id="131" name="Connector: Elbow 130">
                      <a:extLst>
                        <a:ext uri="{FF2B5EF4-FFF2-40B4-BE49-F238E27FC236}">
                          <a16:creationId xmlns:a16="http://schemas.microsoft.com/office/drawing/2014/main" id="{95DE1166-FAC0-4A6F-B7FF-E78A63398B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B1EDB5C5-8673-4C4A-8362-F82BCE81DDF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22" name="Group 121">
                    <a:extLst>
                      <a:ext uri="{FF2B5EF4-FFF2-40B4-BE49-F238E27FC236}">
                        <a16:creationId xmlns:a16="http://schemas.microsoft.com/office/drawing/2014/main" id="{780E8837-ECD7-49FB-AC54-3851892B7B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26" name="Text Box 157">
                      <a:extLst>
                        <a:ext uri="{FF2B5EF4-FFF2-40B4-BE49-F238E27FC236}">
                          <a16:creationId xmlns:a16="http://schemas.microsoft.com/office/drawing/2014/main" id="{66A16F2B-D101-43CB-B5F1-022D00F2688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Lack of early warning indicators</a:t>
                      </a:r>
                    </a:p>
                  </p:txBody>
                </p:sp>
                <p:sp>
                  <p:nvSpPr>
                    <p:cNvPr id="127" name="Line 158">
                      <a:extLst>
                        <a:ext uri="{FF2B5EF4-FFF2-40B4-BE49-F238E27FC236}">
                          <a16:creationId xmlns:a16="http://schemas.microsoft.com/office/drawing/2014/main" id="{FADA0748-1148-42E3-96C0-65A32A28595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23" name="Group 122">
                    <a:extLst>
                      <a:ext uri="{FF2B5EF4-FFF2-40B4-BE49-F238E27FC236}">
                        <a16:creationId xmlns:a16="http://schemas.microsoft.com/office/drawing/2014/main" id="{C15847DC-1132-498F-B7B0-21C1DD2FC75C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24" name="Text Box 163">
                      <a:extLst>
                        <a:ext uri="{FF2B5EF4-FFF2-40B4-BE49-F238E27FC236}">
                          <a16:creationId xmlns:a16="http://schemas.microsoft.com/office/drawing/2014/main" id="{8C472009-6ADB-48A9-A5E0-9CFF5640D55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Using old performance measures</a:t>
                      </a:r>
                    </a:p>
                  </p:txBody>
                </p:sp>
                <p:cxnSp>
                  <p:nvCxnSpPr>
                    <p:cNvPr id="125" name="Connector: Elbow 124">
                      <a:extLst>
                        <a:ext uri="{FF2B5EF4-FFF2-40B4-BE49-F238E27FC236}">
                          <a16:creationId xmlns:a16="http://schemas.microsoft.com/office/drawing/2014/main" id="{A635E589-8E16-42D0-A6D4-C9A9A7E93D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9ECA012-22B8-436B-A008-51F177D1E247}"/>
                </a:ext>
              </a:extLst>
            </p:cNvPr>
            <p:cNvGrpSpPr/>
            <p:nvPr/>
          </p:nvGrpSpPr>
          <p:grpSpPr>
            <a:xfrm>
              <a:off x="2309436" y="3597816"/>
              <a:ext cx="3077208" cy="2393146"/>
              <a:chOff x="1833960" y="3597816"/>
              <a:chExt cx="3077208" cy="2393146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6E1473DE-CA22-4311-857C-F807A93898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91822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7AA354C8-291A-4DA8-8FC6-B5F2417A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882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Environment</a:t>
                </a:r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B4440334-F62D-42D1-BA06-F2389A07BCFB}"/>
                  </a:ext>
                </a:extLst>
              </p:cNvPr>
              <p:cNvGrpSpPr/>
              <p:nvPr/>
            </p:nvGrpSpPr>
            <p:grpSpPr>
              <a:xfrm>
                <a:off x="1833960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B09029E-6FB1-4B1D-80E0-62BE8CC9C539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39B95760-FB5A-4FE9-8B01-1B5BBC0344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47" name="Text Box 157">
                      <a:extLst>
                        <a:ext uri="{FF2B5EF4-FFF2-40B4-BE49-F238E27FC236}">
                          <a16:creationId xmlns:a16="http://schemas.microsoft.com/office/drawing/2014/main" id="{70917E76-68D3-411E-8521-CF530E5F2F0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Ceiling condensation</a:t>
                      </a:r>
                    </a:p>
                  </p:txBody>
                </p:sp>
                <p:sp>
                  <p:nvSpPr>
                    <p:cNvPr id="148" name="Line 158">
                      <a:extLst>
                        <a:ext uri="{FF2B5EF4-FFF2-40B4-BE49-F238E27FC236}">
                          <a16:creationId xmlns:a16="http://schemas.microsoft.com/office/drawing/2014/main" id="{7C9AA395-CCC7-4C79-8450-221B126714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44" name="Group 143">
                    <a:extLst>
                      <a:ext uri="{FF2B5EF4-FFF2-40B4-BE49-F238E27FC236}">
                        <a16:creationId xmlns:a16="http://schemas.microsoft.com/office/drawing/2014/main" id="{22B2C7FF-959E-4697-BAC1-6FF434DF4C23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45" name="Text Box 163">
                      <a:extLst>
                        <a:ext uri="{FF2B5EF4-FFF2-40B4-BE49-F238E27FC236}">
                          <a16:creationId xmlns:a16="http://schemas.microsoft.com/office/drawing/2014/main" id="{0E60127E-FE76-4828-89FE-2982D8E00D2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Poor ventilation</a:t>
                      </a:r>
                    </a:p>
                  </p:txBody>
                </p:sp>
                <p:cxnSp>
                  <p:nvCxnSpPr>
                    <p:cNvPr id="146" name="Connector: Elbow 145">
                      <a:extLst>
                        <a:ext uri="{FF2B5EF4-FFF2-40B4-BE49-F238E27FC236}">
                          <a16:creationId xmlns:a16="http://schemas.microsoft.com/office/drawing/2014/main" id="{0718C78D-28EA-4A1F-AAAD-635269C153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B4927FE4-B13C-42F3-BB0A-DEDCF4F4B12C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37" name="Group 136">
                    <a:extLst>
                      <a:ext uri="{FF2B5EF4-FFF2-40B4-BE49-F238E27FC236}">
                        <a16:creationId xmlns:a16="http://schemas.microsoft.com/office/drawing/2014/main" id="{91214A11-0C83-4D55-9DEA-20D9944923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41" name="Text Box 157">
                      <a:extLst>
                        <a:ext uri="{FF2B5EF4-FFF2-40B4-BE49-F238E27FC236}">
                          <a16:creationId xmlns:a16="http://schemas.microsoft.com/office/drawing/2014/main" id="{9B5684D8-8EA1-4323-8BD4-7F1A9A4B181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Observed insects</a:t>
                      </a:r>
                    </a:p>
                  </p:txBody>
                </p:sp>
                <p:sp>
                  <p:nvSpPr>
                    <p:cNvPr id="142" name="Line 158">
                      <a:extLst>
                        <a:ext uri="{FF2B5EF4-FFF2-40B4-BE49-F238E27FC236}">
                          <a16:creationId xmlns:a16="http://schemas.microsoft.com/office/drawing/2014/main" id="{A5397978-3DCC-42BF-A23F-E17CAFD53B8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18E10F4A-1D50-4A3F-80F4-0978B0C13FD6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39" name="Text Box 163">
                      <a:extLst>
                        <a:ext uri="{FF2B5EF4-FFF2-40B4-BE49-F238E27FC236}">
                          <a16:creationId xmlns:a16="http://schemas.microsoft.com/office/drawing/2014/main" id="{82243FA3-2497-4892-8359-BD559FE6B26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Lack of pest control measures</a:t>
                      </a:r>
                    </a:p>
                  </p:txBody>
                </p:sp>
                <p:cxnSp>
                  <p:nvCxnSpPr>
                    <p:cNvPr id="140" name="Connector: Elbow 139">
                      <a:extLst>
                        <a:ext uri="{FF2B5EF4-FFF2-40B4-BE49-F238E27FC236}">
                          <a16:creationId xmlns:a16="http://schemas.microsoft.com/office/drawing/2014/main" id="{0288484D-8C21-4C1F-9018-73C1F57B3B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603E079-F4B2-4D0B-A03D-8DB8A349138E}"/>
                </a:ext>
              </a:extLst>
            </p:cNvPr>
            <p:cNvGrpSpPr/>
            <p:nvPr/>
          </p:nvGrpSpPr>
          <p:grpSpPr>
            <a:xfrm>
              <a:off x="-16730" y="3597816"/>
              <a:ext cx="3071536" cy="2393146"/>
              <a:chOff x="-663858" y="3597816"/>
              <a:chExt cx="3071536" cy="2393146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5C10EAFB-9036-4B25-806B-699B799D6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8332" y="3597816"/>
                <a:ext cx="1719346" cy="19393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C59BCADF-9285-43A7-B91E-776EB531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43" y="5518829"/>
                <a:ext cx="1187198" cy="472133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bg2">
                    <a:lumMod val="9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92075" tIns="46038" rIns="92075" bIns="46038" anchor="ctr"/>
              <a:lstStyle/>
              <a:p>
                <a:pPr lvl="0" algn="ctr"/>
                <a:r>
                  <a:rPr lang="en-US" sz="1400" dirty="0">
                    <a:latin typeface="Calibri" pitchFamily="34" charset="0"/>
                    <a:ea typeface="ＭＳ Ｐゴシック" pitchFamily="-92" charset="-128"/>
                    <a:cs typeface="Times New Roman" pitchFamily="18" charset="0"/>
                  </a:rPr>
                  <a:t>Material</a:t>
                </a:r>
              </a:p>
            </p:txBody>
          </p: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6BE9D1B-CF81-4D97-8AB0-9606DA9CB0FB}"/>
                  </a:ext>
                </a:extLst>
              </p:cNvPr>
              <p:cNvGrpSpPr/>
              <p:nvPr/>
            </p:nvGrpSpPr>
            <p:grpSpPr>
              <a:xfrm>
                <a:off x="-663858" y="3682335"/>
                <a:ext cx="2655170" cy="1634835"/>
                <a:chOff x="4331778" y="3682335"/>
                <a:chExt cx="2655170" cy="1634835"/>
              </a:xfrm>
            </p:grpSpPr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id="{9068E810-E39F-4485-8A97-00EFC75383EF}"/>
                    </a:ext>
                  </a:extLst>
                </p:cNvPr>
                <p:cNvGrpSpPr/>
                <p:nvPr/>
              </p:nvGrpSpPr>
              <p:grpSpPr>
                <a:xfrm>
                  <a:off x="5100997" y="3682335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58" name="Group 157">
                    <a:extLst>
                      <a:ext uri="{FF2B5EF4-FFF2-40B4-BE49-F238E27FC236}">
                        <a16:creationId xmlns:a16="http://schemas.microsoft.com/office/drawing/2014/main" id="{25847419-8DD1-4EBD-8EC9-1D7A8B71B5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62" name="Text Box 157">
                      <a:extLst>
                        <a:ext uri="{FF2B5EF4-FFF2-40B4-BE49-F238E27FC236}">
                          <a16:creationId xmlns:a16="http://schemas.microsoft.com/office/drawing/2014/main" id="{B479ABA1-D8AD-4DA2-BD74-BDCA23E2177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Dishwashing liquid is not cleaning properly</a:t>
                      </a:r>
                    </a:p>
                  </p:txBody>
                </p:sp>
                <p:sp>
                  <p:nvSpPr>
                    <p:cNvPr id="163" name="Line 158">
                      <a:extLst>
                        <a:ext uri="{FF2B5EF4-FFF2-40B4-BE49-F238E27FC236}">
                          <a16:creationId xmlns:a16="http://schemas.microsoft.com/office/drawing/2014/main" id="{541E55D3-BFCB-4CB0-9CFC-2E4A38685D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6B526033-24C1-4A39-9896-6B75E59806DF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60" name="Text Box 163">
                      <a:extLst>
                        <a:ext uri="{FF2B5EF4-FFF2-40B4-BE49-F238E27FC236}">
                          <a16:creationId xmlns:a16="http://schemas.microsoft.com/office/drawing/2014/main" id="{DD1E2B0D-D825-420E-A265-F1B9D777C7E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Dishwashing liquid is of low quality</a:t>
                      </a:r>
                    </a:p>
                  </p:txBody>
                </p:sp>
                <p:cxnSp>
                  <p:nvCxnSpPr>
                    <p:cNvPr id="161" name="Connector: Elbow 160">
                      <a:extLst>
                        <a:ext uri="{FF2B5EF4-FFF2-40B4-BE49-F238E27FC236}">
                          <a16:creationId xmlns:a16="http://schemas.microsoft.com/office/drawing/2014/main" id="{B8B4391D-A11A-4A53-B2B7-650C3BF62E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8345B725-7444-4FBC-BC35-E1FA8AAD8842}"/>
                    </a:ext>
                  </a:extLst>
                </p:cNvPr>
                <p:cNvGrpSpPr/>
                <p:nvPr/>
              </p:nvGrpSpPr>
              <p:grpSpPr>
                <a:xfrm>
                  <a:off x="4331778" y="4537978"/>
                  <a:ext cx="1885951" cy="779192"/>
                  <a:chOff x="152399" y="9525"/>
                  <a:chExt cx="1885951" cy="655668"/>
                </a:xfrm>
              </p:grpSpPr>
              <p:grpSp>
                <p:nvGrpSpPr>
                  <p:cNvPr id="152" name="Group 151">
                    <a:extLst>
                      <a:ext uri="{FF2B5EF4-FFF2-40B4-BE49-F238E27FC236}">
                        <a16:creationId xmlns:a16="http://schemas.microsoft.com/office/drawing/2014/main" id="{96C2B2F1-90C3-48ED-A4E8-79B7C2E4BFC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7675" y="9525"/>
                    <a:ext cx="1590675" cy="333375"/>
                    <a:chOff x="47" y="1"/>
                    <a:chExt cx="167" cy="35"/>
                  </a:xfrm>
                </p:grpSpPr>
                <p:sp>
                  <p:nvSpPr>
                    <p:cNvPr id="156" name="Text Box 157">
                      <a:extLst>
                        <a:ext uri="{FF2B5EF4-FFF2-40B4-BE49-F238E27FC236}">
                          <a16:creationId xmlns:a16="http://schemas.microsoft.com/office/drawing/2014/main" id="{E6FCF54D-EB31-4881-8730-12021946080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" y="1"/>
                      <a:ext cx="151" cy="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sz="1200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Some ingredients smell soapy</a:t>
                      </a:r>
                    </a:p>
                  </p:txBody>
                </p:sp>
                <p:sp>
                  <p:nvSpPr>
                    <p:cNvPr id="157" name="Line 158">
                      <a:extLst>
                        <a:ext uri="{FF2B5EF4-FFF2-40B4-BE49-F238E27FC236}">
                          <a16:creationId xmlns:a16="http://schemas.microsoft.com/office/drawing/2014/main" id="{D94F669B-BBFE-485A-8463-5C6C4A0C46A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" y="35"/>
                      <a:ext cx="14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E"/>
                    </a:p>
                  </p:txBody>
                </p:sp>
              </p:grpSp>
              <p:grpSp>
                <p:nvGrpSpPr>
                  <p:cNvPr id="153" name="Group 152">
                    <a:extLst>
                      <a:ext uri="{FF2B5EF4-FFF2-40B4-BE49-F238E27FC236}">
                        <a16:creationId xmlns:a16="http://schemas.microsoft.com/office/drawing/2014/main" id="{1511F338-366B-497E-8259-9C68BA2C7028}"/>
                      </a:ext>
                    </a:extLst>
                  </p:cNvPr>
                  <p:cNvGrpSpPr/>
                  <p:nvPr/>
                </p:nvGrpSpPr>
                <p:grpSpPr>
                  <a:xfrm>
                    <a:off x="152399" y="331971"/>
                    <a:ext cx="1476378" cy="333222"/>
                    <a:chOff x="152399" y="332081"/>
                    <a:chExt cx="1476378" cy="336310"/>
                  </a:xfrm>
                </p:grpSpPr>
                <p:sp>
                  <p:nvSpPr>
                    <p:cNvPr id="154" name="Text Box 163">
                      <a:extLst>
                        <a:ext uri="{FF2B5EF4-FFF2-40B4-BE49-F238E27FC236}">
                          <a16:creationId xmlns:a16="http://schemas.microsoft.com/office/drawing/2014/main" id="{08567A45-D005-47FF-A0DE-2EA45D4CFEB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399" y="332081"/>
                      <a:ext cx="1440000" cy="3363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27432" tIns="22860" rIns="27432" bIns="22860" anchor="ctr" upright="1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0">
                        <a:defRPr sz="1000"/>
                      </a:pPr>
                      <a:r>
                        <a:rPr lang="en-US" b="0" i="0" strike="noStrike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  <a:cs typeface="Arial"/>
                        </a:rPr>
                        <a:t>Soap stored below cheese</a:t>
                      </a:r>
                    </a:p>
                  </p:txBody>
                </p:sp>
                <p:cxnSp>
                  <p:nvCxnSpPr>
                    <p:cNvPr id="155" name="Connector: Elbow 154">
                      <a:extLst>
                        <a:ext uri="{FF2B5EF4-FFF2-40B4-BE49-F238E27FC236}">
                          <a16:creationId xmlns:a16="http://schemas.microsoft.com/office/drawing/2014/main" id="{1313E434-2A4C-4A8F-8D60-F26D6096F9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 flipV="1">
                      <a:off x="513693" y="352728"/>
                      <a:ext cx="1115084" cy="286076"/>
                    </a:xfrm>
                    <a:prstGeom prst="bentConnector3">
                      <a:avLst>
                        <a:gd name="adj1" fmla="val -74"/>
                      </a:avLst>
                    </a:prstGeom>
                    <a:ln w="12700"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58499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345</Words>
  <Application>Microsoft Office PowerPoint</Application>
  <PresentationFormat>On-screen Show (4:3)</PresentationFormat>
  <Paragraphs>158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261</cp:revision>
  <dcterms:created xsi:type="dcterms:W3CDTF">2013-12-01T22:07:52Z</dcterms:created>
  <dcterms:modified xsi:type="dcterms:W3CDTF">2021-10-21T08:54:15Z</dcterms:modified>
</cp:coreProperties>
</file>