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FF99"/>
    <a:srgbClr val="CDF3FF"/>
    <a:srgbClr val="9BE5FF"/>
    <a:srgbClr val="65D7FF"/>
    <a:srgbClr val="CBFF6D"/>
    <a:srgbClr val="7F7F7F"/>
    <a:srgbClr val="404040"/>
    <a:srgbClr val="177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14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21/02/06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Affinity Diagram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Subject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Facilitated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..</a:t>
            </a:r>
            <a:endParaRPr lang="en-US" dirty="0"/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7115C694-87AB-48A9-9277-8DA482565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60813" y="436808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BB78DDD4-434A-4C7E-B8CD-238E8DA0A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5397" y="1197159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AB423F8A-8B20-4B6D-BE82-E4DFDDF70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60813" y="1957510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7" name="Rectangle 30">
            <a:extLst>
              <a:ext uri="{FF2B5EF4-FFF2-40B4-BE49-F238E27FC236}">
                <a16:creationId xmlns:a16="http://schemas.microsoft.com/office/drawing/2014/main" id="{5BF40DCD-1CAD-43D9-9739-40C1E65F4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5397" y="2717861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F347689E-FF8E-4213-8857-2271D6A15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60813" y="3478212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A592B8D3-3DBD-4A13-8EB5-F8C5ED2B9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5397" y="4238563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9F603D48-9DCA-412F-9CF8-40553ADB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60813" y="4998914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id="{AA974057-B082-416D-A86C-75EC366EC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5397" y="5759263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14" name="Rectangle 30">
            <a:extLst>
              <a:ext uri="{FF2B5EF4-FFF2-40B4-BE49-F238E27FC236}">
                <a16:creationId xmlns:a16="http://schemas.microsoft.com/office/drawing/2014/main" id="{231CB8E5-C268-4A00-90E9-CE9A6273B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929" y="436808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15" name="Rectangle 30">
            <a:extLst>
              <a:ext uri="{FF2B5EF4-FFF2-40B4-BE49-F238E27FC236}">
                <a16:creationId xmlns:a16="http://schemas.microsoft.com/office/drawing/2014/main" id="{DB5A35B8-7AAE-4C0C-8218-D5FA034A3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345" y="1197159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16" name="Rectangle 30">
            <a:extLst>
              <a:ext uri="{FF2B5EF4-FFF2-40B4-BE49-F238E27FC236}">
                <a16:creationId xmlns:a16="http://schemas.microsoft.com/office/drawing/2014/main" id="{9AF3715C-1697-474C-884E-E968D0B3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929" y="1957510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17" name="Rectangle 30">
            <a:extLst>
              <a:ext uri="{FF2B5EF4-FFF2-40B4-BE49-F238E27FC236}">
                <a16:creationId xmlns:a16="http://schemas.microsoft.com/office/drawing/2014/main" id="{3B10C65C-87DA-407E-92EB-32A3882A0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345" y="2717861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18" name="Rectangle 30">
            <a:extLst>
              <a:ext uri="{FF2B5EF4-FFF2-40B4-BE49-F238E27FC236}">
                <a16:creationId xmlns:a16="http://schemas.microsoft.com/office/drawing/2014/main" id="{0280E78D-465F-4394-AA93-81A55F794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929" y="3478212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19" name="Rectangle 30">
            <a:extLst>
              <a:ext uri="{FF2B5EF4-FFF2-40B4-BE49-F238E27FC236}">
                <a16:creationId xmlns:a16="http://schemas.microsoft.com/office/drawing/2014/main" id="{D70CADA6-D514-4B00-8890-33CF7762B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345" y="4238563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738933EC-76B6-45D7-8D5E-F3F286855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929" y="4998914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64858856-02E1-4E67-BEFA-3A59FA9B2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345" y="5759263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25550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32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258</cp:revision>
  <dcterms:created xsi:type="dcterms:W3CDTF">2013-12-01T22:07:52Z</dcterms:created>
  <dcterms:modified xsi:type="dcterms:W3CDTF">2021-02-06T16:41:40Z</dcterms:modified>
</cp:coreProperties>
</file>